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64" r:id="rId3"/>
    <p:sldId id="445" r:id="rId4"/>
    <p:sldId id="256" r:id="rId5"/>
    <p:sldId id="444" r:id="rId6"/>
    <p:sldId id="257" r:id="rId7"/>
    <p:sldId id="443" r:id="rId8"/>
    <p:sldId id="258" r:id="rId9"/>
    <p:sldId id="442" r:id="rId10"/>
    <p:sldId id="259" r:id="rId11"/>
    <p:sldId id="441" r:id="rId12"/>
    <p:sldId id="260" r:id="rId13"/>
    <p:sldId id="440" r:id="rId14"/>
    <p:sldId id="261" r:id="rId15"/>
    <p:sldId id="439" r:id="rId16"/>
    <p:sldId id="262" r:id="rId17"/>
    <p:sldId id="455" r:id="rId18"/>
    <p:sldId id="449" r:id="rId19"/>
    <p:sldId id="456" r:id="rId20"/>
    <p:sldId id="450" r:id="rId21"/>
    <p:sldId id="457" r:id="rId22"/>
    <p:sldId id="4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F4950-8369-43FC-9B38-0ABF78C3B312}" v="63" dt="2023-07-11T05:51:43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245" autoAdjust="0"/>
  </p:normalViewPr>
  <p:slideViewPr>
    <p:cSldViewPr snapToGrid="0">
      <p:cViewPr varScale="1">
        <p:scale>
          <a:sx n="58" d="100"/>
          <a:sy n="58" d="100"/>
        </p:scale>
        <p:origin x="96" y="984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0815D92E-9AE2-4768-9543-E643F38DB8F4}"/>
    <pc:docChg chg="custSel modSld">
      <pc:chgData name="Leonie Smith" userId="fed1330f33f5650e" providerId="LiveId" clId="{0815D92E-9AE2-4768-9543-E643F38DB8F4}" dt="2023-01-20T06:34:06.356" v="17"/>
      <pc:docMkLst>
        <pc:docMk/>
      </pc:docMkLst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4024641195" sldId="256"/>
        </pc:sldMkLst>
        <pc:spChg chg="mod">
          <ac:chgData name="Leonie Smith" userId="fed1330f33f5650e" providerId="LiveId" clId="{0815D92E-9AE2-4768-9543-E643F38DB8F4}" dt="2023-01-20T06:31:58.190" v="7" actId="1076"/>
          <ac:spMkLst>
            <pc:docMk/>
            <pc:sldMk cId="4024641195" sldId="256"/>
            <ac:spMk id="4" creationId="{ECD8EF81-7AE8-4959-A6FA-79E73BAC6BC4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4024641195" sldId="256"/>
            <ac:picMk id="7" creationId="{61F72D70-D2C4-4D6D-9BE4-F8FFFD1FF5EB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1976487860" sldId="257"/>
        </pc:sldMkLst>
        <pc:spChg chg="mod">
          <ac:chgData name="Leonie Smith" userId="fed1330f33f5650e" providerId="LiveId" clId="{0815D92E-9AE2-4768-9543-E643F38DB8F4}" dt="2023-01-20T06:32:22.665" v="9"/>
          <ac:spMkLst>
            <pc:docMk/>
            <pc:sldMk cId="1976487860" sldId="257"/>
            <ac:spMk id="4" creationId="{6B7CFCC3-010C-D11D-7ABF-0376B4EC4790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1976487860" sldId="257"/>
            <ac:picMk id="2" creationId="{06DE09F0-AD62-422F-A6B5-23D721F8439A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3479998826" sldId="258"/>
        </pc:sldMkLst>
        <pc:spChg chg="mod">
          <ac:chgData name="Leonie Smith" userId="fed1330f33f5650e" providerId="LiveId" clId="{0815D92E-9AE2-4768-9543-E643F38DB8F4}" dt="2023-01-20T06:32:27.353" v="10"/>
          <ac:spMkLst>
            <pc:docMk/>
            <pc:sldMk cId="3479998826" sldId="258"/>
            <ac:spMk id="4" creationId="{BC0A39B8-CF71-C246-4534-74345AA60A88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3479998826" sldId="258"/>
            <ac:picMk id="8" creationId="{3326E309-360B-42C2-A2A0-D9702DCA5A92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3454259363" sldId="259"/>
        </pc:sldMkLst>
        <pc:spChg chg="mod">
          <ac:chgData name="Leonie Smith" userId="fed1330f33f5650e" providerId="LiveId" clId="{0815D92E-9AE2-4768-9543-E643F38DB8F4}" dt="2023-01-20T06:32:31.497" v="11"/>
          <ac:spMkLst>
            <pc:docMk/>
            <pc:sldMk cId="3454259363" sldId="259"/>
            <ac:spMk id="3" creationId="{21A6EB82-1824-10F7-5923-FA1193FD5F17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3454259363" sldId="259"/>
            <ac:picMk id="6" creationId="{E41A2AFB-84FB-4CDB-876B-9A3575BCEE34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392583588" sldId="260"/>
        </pc:sldMkLst>
        <pc:spChg chg="mod">
          <ac:chgData name="Leonie Smith" userId="fed1330f33f5650e" providerId="LiveId" clId="{0815D92E-9AE2-4768-9543-E643F38DB8F4}" dt="2023-01-20T06:32:36.485" v="12"/>
          <ac:spMkLst>
            <pc:docMk/>
            <pc:sldMk cId="392583588" sldId="260"/>
            <ac:spMk id="3" creationId="{5347242C-6AF7-2485-D03C-080D9509AAD0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392583588" sldId="260"/>
            <ac:picMk id="8" creationId="{A4809892-409F-40ED-BED7-2ACB01285435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3502086779" sldId="261"/>
        </pc:sldMkLst>
        <pc:spChg chg="mod">
          <ac:chgData name="Leonie Smith" userId="fed1330f33f5650e" providerId="LiveId" clId="{0815D92E-9AE2-4768-9543-E643F38DB8F4}" dt="2023-01-20T06:32:40.513" v="13"/>
          <ac:spMkLst>
            <pc:docMk/>
            <pc:sldMk cId="3502086779" sldId="261"/>
            <ac:spMk id="4" creationId="{51EEF357-0AF4-2F02-BF11-151590EA317A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3502086779" sldId="261"/>
            <ac:picMk id="2" creationId="{98BE71C5-CAED-445C-8AD5-56D86BAF8C85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454048172" sldId="262"/>
        </pc:sldMkLst>
        <pc:spChg chg="mod">
          <ac:chgData name="Leonie Smith" userId="fed1330f33f5650e" providerId="LiveId" clId="{0815D92E-9AE2-4768-9543-E643F38DB8F4}" dt="2023-01-20T06:32:44.696" v="14"/>
          <ac:spMkLst>
            <pc:docMk/>
            <pc:sldMk cId="454048172" sldId="262"/>
            <ac:spMk id="5" creationId="{C49191A3-20F5-2853-BBF4-9E2ED7A39DA9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454048172" sldId="262"/>
            <ac:picMk id="2" creationId="{EAB77FDA-57F4-4628-B1B0-61C8ACA1DD0E}"/>
          </ac:picMkLst>
        </pc:picChg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2101114721" sldId="263"/>
        </pc:sldMkLst>
      </pc:sldChg>
      <pc:sldChg chg="addSp delSp modSp mod modTransition">
        <pc:chgData name="Leonie Smith" userId="fed1330f33f5650e" providerId="LiveId" clId="{0815D92E-9AE2-4768-9543-E643F38DB8F4}" dt="2023-01-20T06:34:06.356" v="17"/>
        <pc:sldMkLst>
          <pc:docMk/>
          <pc:sldMk cId="1000169901" sldId="264"/>
        </pc:sldMkLst>
        <pc:spChg chg="del">
          <ac:chgData name="Leonie Smith" userId="fed1330f33f5650e" providerId="LiveId" clId="{0815D92E-9AE2-4768-9543-E643F38DB8F4}" dt="2023-01-20T06:31:22.190" v="0" actId="21"/>
          <ac:spMkLst>
            <pc:docMk/>
            <pc:sldMk cId="1000169901" sldId="264"/>
            <ac:spMk id="3" creationId="{DA6DC8F3-334B-9220-20A3-C7A949F32BF5}"/>
          </ac:spMkLst>
        </pc:spChg>
        <pc:spChg chg="add mod">
          <ac:chgData name="Leonie Smith" userId="fed1330f33f5650e" providerId="LiveId" clId="{0815D92E-9AE2-4768-9543-E643F38DB8F4}" dt="2023-01-20T06:32:08.855" v="8"/>
          <ac:spMkLst>
            <pc:docMk/>
            <pc:sldMk cId="1000169901" sldId="264"/>
            <ac:spMk id="4" creationId="{3511BFD5-6533-7AD7-EE3E-53F2F79C7F8B}"/>
          </ac:spMkLst>
        </pc:spChg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3759221820" sldId="439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3306392768" sldId="440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2571520139" sldId="441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609200551" sldId="442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2008866657" sldId="443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54413100" sldId="444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3436384529" sldId="445"/>
        </pc:sldMkLst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1467500367" sldId="449"/>
        </pc:sldMkLst>
        <pc:spChg chg="mod">
          <ac:chgData name="Leonie Smith" userId="fed1330f33f5650e" providerId="LiveId" clId="{0815D92E-9AE2-4768-9543-E643F38DB8F4}" dt="2023-01-20T06:32:48.883" v="15"/>
          <ac:spMkLst>
            <pc:docMk/>
            <pc:sldMk cId="1467500367" sldId="449"/>
            <ac:spMk id="4" creationId="{10C23917-3053-69DA-524B-A9573A89CC1C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1467500367" sldId="449"/>
            <ac:picMk id="2" creationId="{99930E15-59F0-4BD2-9D80-2B1AD1367D4F}"/>
          </ac:picMkLst>
        </pc:picChg>
      </pc:sldChg>
      <pc:sldChg chg="delSp modSp mod modTransition modAnim">
        <pc:chgData name="Leonie Smith" userId="fed1330f33f5650e" providerId="LiveId" clId="{0815D92E-9AE2-4768-9543-E643F38DB8F4}" dt="2023-01-20T06:34:06.356" v="17"/>
        <pc:sldMkLst>
          <pc:docMk/>
          <pc:sldMk cId="2791677871" sldId="450"/>
        </pc:sldMkLst>
        <pc:spChg chg="mod">
          <ac:chgData name="Leonie Smith" userId="fed1330f33f5650e" providerId="LiveId" clId="{0815D92E-9AE2-4768-9543-E643F38DB8F4}" dt="2023-01-20T06:32:52.708" v="16"/>
          <ac:spMkLst>
            <pc:docMk/>
            <pc:sldMk cId="2791677871" sldId="450"/>
            <ac:spMk id="4" creationId="{C8887345-D5A7-BF9D-9178-B2DEC9C710BD}"/>
          </ac:spMkLst>
        </pc:spChg>
        <pc:picChg chg="del">
          <ac:chgData name="Leonie Smith" userId="fed1330f33f5650e" providerId="LiveId" clId="{0815D92E-9AE2-4768-9543-E643F38DB8F4}" dt="2023-01-20T06:34:06.356" v="17"/>
          <ac:picMkLst>
            <pc:docMk/>
            <pc:sldMk cId="2791677871" sldId="450"/>
            <ac:picMk id="3" creationId="{C4FA4E51-F052-4F6C-92EC-825B9E2A2BE7}"/>
          </ac:picMkLst>
        </pc:picChg>
      </pc:sldChg>
      <pc:sldChg chg="delSp modTransition modAnim">
        <pc:chgData name="Leonie Smith" userId="fed1330f33f5650e" providerId="LiveId" clId="{0815D92E-9AE2-4768-9543-E643F38DB8F4}" dt="2023-01-20T06:34:06.356" v="17"/>
        <pc:sldMkLst>
          <pc:docMk/>
          <pc:sldMk cId="3159710646" sldId="451"/>
        </pc:sldMkLst>
        <pc:picChg chg="del">
          <ac:chgData name="Leonie Smith" userId="fed1330f33f5650e" providerId="LiveId" clId="{0815D92E-9AE2-4768-9543-E643F38DB8F4}" dt="2023-01-20T06:34:06.356" v="17"/>
          <ac:picMkLst>
            <pc:docMk/>
            <pc:sldMk cId="3159710646" sldId="451"/>
            <ac:picMk id="5" creationId="{A20AF52A-5AB9-4AE0-A133-BB53F55DEB92}"/>
          </ac:picMkLst>
        </pc:picChg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1529986287" sldId="455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1823079078" sldId="456"/>
        </pc:sldMkLst>
      </pc:sldChg>
      <pc:sldChg chg="modTransition">
        <pc:chgData name="Leonie Smith" userId="fed1330f33f5650e" providerId="LiveId" clId="{0815D92E-9AE2-4768-9543-E643F38DB8F4}" dt="2023-01-20T06:34:06.356" v="17"/>
        <pc:sldMkLst>
          <pc:docMk/>
          <pc:sldMk cId="1555750291" sldId="457"/>
        </pc:sldMkLst>
      </pc:sldChg>
    </pc:docChg>
  </pc:docChgLst>
  <pc:docChgLst>
    <pc:chgData name="Leonie Smith" userId="fed1330f33f5650e" providerId="LiveId" clId="{5A7F4950-8369-43FC-9B38-0ABF78C3B312}"/>
    <pc:docChg chg="modSld">
      <pc:chgData name="Leonie Smith" userId="fed1330f33f5650e" providerId="LiveId" clId="{5A7F4950-8369-43FC-9B38-0ABF78C3B312}" dt="2023-07-11T05:51:43.767" v="88"/>
      <pc:docMkLst>
        <pc:docMk/>
      </pc:docMkLst>
      <pc:sldChg chg="addSp delSp modSp mod modTransition modAnim">
        <pc:chgData name="Leonie Smith" userId="fed1330f33f5650e" providerId="LiveId" clId="{5A7F4950-8369-43FC-9B38-0ABF78C3B312}" dt="2023-07-11T05:25:21.944" v="12"/>
        <pc:sldMkLst>
          <pc:docMk/>
          <pc:sldMk cId="2101114721" sldId="263"/>
        </pc:sldMkLst>
        <pc:picChg chg="add del mod">
          <ac:chgData name="Leonie Smith" userId="fed1330f33f5650e" providerId="LiveId" clId="{5A7F4950-8369-43FC-9B38-0ABF78C3B312}" dt="2023-07-11T05:24:10.676" v="2"/>
          <ac:picMkLst>
            <pc:docMk/>
            <pc:sldMk cId="2101114721" sldId="263"/>
            <ac:picMk id="7" creationId="{545BE028-C76B-F57F-5C9C-A56E0F6B83CC}"/>
          </ac:picMkLst>
        </pc:picChg>
        <pc:picChg chg="add del mod">
          <ac:chgData name="Leonie Smith" userId="fed1330f33f5650e" providerId="LiveId" clId="{5A7F4950-8369-43FC-9B38-0ABF78C3B312}" dt="2023-07-11T05:24:17.071" v="3"/>
          <ac:picMkLst>
            <pc:docMk/>
            <pc:sldMk cId="2101114721" sldId="263"/>
            <ac:picMk id="12" creationId="{8E300D68-BBCC-B40F-FF9F-9D0F0E7B03B5}"/>
          </ac:picMkLst>
        </pc:picChg>
        <pc:picChg chg="add del mod">
          <ac:chgData name="Leonie Smith" userId="fed1330f33f5650e" providerId="LiveId" clId="{5A7F4950-8369-43FC-9B38-0ABF78C3B312}" dt="2023-07-11T05:24:31.349" v="5"/>
          <ac:picMkLst>
            <pc:docMk/>
            <pc:sldMk cId="2101114721" sldId="263"/>
            <ac:picMk id="13" creationId="{75F7747F-2995-2CBC-05D5-583EFC2AF57C}"/>
          </ac:picMkLst>
        </pc:picChg>
        <pc:picChg chg="add del mod ord">
          <ac:chgData name="Leonie Smith" userId="fed1330f33f5650e" providerId="LiveId" clId="{5A7F4950-8369-43FC-9B38-0ABF78C3B312}" dt="2023-07-11T05:24:37.276" v="6"/>
          <ac:picMkLst>
            <pc:docMk/>
            <pc:sldMk cId="2101114721" sldId="263"/>
            <ac:picMk id="18" creationId="{0D2875FA-A076-9CF6-BC5D-DD0A7E65B529}"/>
          </ac:picMkLst>
        </pc:picChg>
        <pc:picChg chg="add del mod">
          <ac:chgData name="Leonie Smith" userId="fed1330f33f5650e" providerId="LiveId" clId="{5A7F4950-8369-43FC-9B38-0ABF78C3B312}" dt="2023-07-11T05:24:58.841" v="8"/>
          <ac:picMkLst>
            <pc:docMk/>
            <pc:sldMk cId="2101114721" sldId="263"/>
            <ac:picMk id="19" creationId="{3DE04FAF-727D-D9B2-927A-10CEB9E9B14E}"/>
          </ac:picMkLst>
        </pc:picChg>
        <pc:picChg chg="add del mod ord">
          <ac:chgData name="Leonie Smith" userId="fed1330f33f5650e" providerId="LiveId" clId="{5A7F4950-8369-43FC-9B38-0ABF78C3B312}" dt="2023-07-11T05:25:05.242" v="9"/>
          <ac:picMkLst>
            <pc:docMk/>
            <pc:sldMk cId="2101114721" sldId="263"/>
            <ac:picMk id="25" creationId="{DBE32651-1E4D-AD94-410E-E641B52374E1}"/>
          </ac:picMkLst>
        </pc:picChg>
        <pc:picChg chg="add del mod">
          <ac:chgData name="Leonie Smith" userId="fed1330f33f5650e" providerId="LiveId" clId="{5A7F4950-8369-43FC-9B38-0ABF78C3B312}" dt="2023-07-11T05:25:15.713" v="11"/>
          <ac:picMkLst>
            <pc:docMk/>
            <pc:sldMk cId="2101114721" sldId="263"/>
            <ac:picMk id="26" creationId="{08493EDD-6F28-758A-3285-A33A76C4E99C}"/>
          </ac:picMkLst>
        </pc:picChg>
        <pc:picChg chg="add del mod ord">
          <ac:chgData name="Leonie Smith" userId="fed1330f33f5650e" providerId="LiveId" clId="{5A7F4950-8369-43FC-9B38-0ABF78C3B312}" dt="2023-07-11T05:25:21.944" v="12"/>
          <ac:picMkLst>
            <pc:docMk/>
            <pc:sldMk cId="2101114721" sldId="263"/>
            <ac:picMk id="31" creationId="{84313D87-A876-D250-FF38-7B755B612D8B}"/>
          </ac:picMkLst>
        </pc:picChg>
        <pc:picChg chg="add mod">
          <ac:chgData name="Leonie Smith" userId="fed1330f33f5650e" providerId="LiveId" clId="{5A7F4950-8369-43FC-9B38-0ABF78C3B312}" dt="2023-07-11T05:25:21.944" v="12"/>
          <ac:picMkLst>
            <pc:docMk/>
            <pc:sldMk cId="2101114721" sldId="263"/>
            <ac:picMk id="32" creationId="{072C7CE2-40A9-ACF2-A929-951F585BF023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37:52.905" v="58"/>
        <pc:sldMkLst>
          <pc:docMk/>
          <pc:sldMk cId="3759221820" sldId="439"/>
        </pc:sldMkLst>
        <pc:picChg chg="add del mod">
          <ac:chgData name="Leonie Smith" userId="fed1330f33f5650e" providerId="LiveId" clId="{5A7F4950-8369-43FC-9B38-0ABF78C3B312}" dt="2023-07-11T05:37:16.305" v="54"/>
          <ac:picMkLst>
            <pc:docMk/>
            <pc:sldMk cId="3759221820" sldId="439"/>
            <ac:picMk id="5" creationId="{6177F999-9AF5-F8EC-0096-AE0F88C5836C}"/>
          </ac:picMkLst>
        </pc:picChg>
        <pc:picChg chg="add del mod">
          <ac:chgData name="Leonie Smith" userId="fed1330f33f5650e" providerId="LiveId" clId="{5A7F4950-8369-43FC-9B38-0ABF78C3B312}" dt="2023-07-11T05:37:30.920" v="55"/>
          <ac:picMkLst>
            <pc:docMk/>
            <pc:sldMk cId="3759221820" sldId="439"/>
            <ac:picMk id="11" creationId="{AA0D5558-0ACA-65C8-7C0E-0308E2DB5A1C}"/>
          </ac:picMkLst>
        </pc:picChg>
        <pc:picChg chg="add del mod">
          <ac:chgData name="Leonie Smith" userId="fed1330f33f5650e" providerId="LiveId" clId="{5A7F4950-8369-43FC-9B38-0ABF78C3B312}" dt="2023-07-11T05:37:38.349" v="57"/>
          <ac:picMkLst>
            <pc:docMk/>
            <pc:sldMk cId="3759221820" sldId="439"/>
            <ac:picMk id="12" creationId="{ABED4A3A-8A84-E1D3-CB01-94D32D2CDB17}"/>
          </ac:picMkLst>
        </pc:picChg>
        <pc:picChg chg="add del mod ord">
          <ac:chgData name="Leonie Smith" userId="fed1330f33f5650e" providerId="LiveId" clId="{5A7F4950-8369-43FC-9B38-0ABF78C3B312}" dt="2023-07-11T05:37:52.905" v="58"/>
          <ac:picMkLst>
            <pc:docMk/>
            <pc:sldMk cId="3759221820" sldId="439"/>
            <ac:picMk id="16" creationId="{4BFF06E3-69F3-E8D8-0CA6-CD406B3F6264}"/>
          </ac:picMkLst>
        </pc:picChg>
        <pc:picChg chg="add mod">
          <ac:chgData name="Leonie Smith" userId="fed1330f33f5650e" providerId="LiveId" clId="{5A7F4950-8369-43FC-9B38-0ABF78C3B312}" dt="2023-07-11T05:37:52.905" v="58"/>
          <ac:picMkLst>
            <pc:docMk/>
            <pc:sldMk cId="3759221820" sldId="439"/>
            <ac:picMk id="17" creationId="{843755EE-3C9F-2264-12FA-3E52F14A3542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36:16.268" v="51"/>
        <pc:sldMkLst>
          <pc:docMk/>
          <pc:sldMk cId="3306392768" sldId="440"/>
        </pc:sldMkLst>
        <pc:picChg chg="add del mod">
          <ac:chgData name="Leonie Smith" userId="fed1330f33f5650e" providerId="LiveId" clId="{5A7F4950-8369-43FC-9B38-0ABF78C3B312}" dt="2023-07-11T05:35:58.281" v="47"/>
          <ac:picMkLst>
            <pc:docMk/>
            <pc:sldMk cId="3306392768" sldId="440"/>
            <ac:picMk id="5" creationId="{02DA4EF8-A1AD-BD69-D4A0-05BB4B5B934C}"/>
          </ac:picMkLst>
        </pc:picChg>
        <pc:picChg chg="add del mod">
          <ac:chgData name="Leonie Smith" userId="fed1330f33f5650e" providerId="LiveId" clId="{5A7F4950-8369-43FC-9B38-0ABF78C3B312}" dt="2023-07-11T05:36:05.777" v="48"/>
          <ac:picMkLst>
            <pc:docMk/>
            <pc:sldMk cId="3306392768" sldId="440"/>
            <ac:picMk id="10" creationId="{E0470648-111D-87B0-A381-6FA277F5D7BC}"/>
          </ac:picMkLst>
        </pc:picChg>
        <pc:picChg chg="add del mod">
          <ac:chgData name="Leonie Smith" userId="fed1330f33f5650e" providerId="LiveId" clId="{5A7F4950-8369-43FC-9B38-0ABF78C3B312}" dt="2023-07-11T05:36:06.956" v="50"/>
          <ac:picMkLst>
            <pc:docMk/>
            <pc:sldMk cId="3306392768" sldId="440"/>
            <ac:picMk id="11" creationId="{B20131FC-37AA-7385-AC83-BD99093A8F7B}"/>
          </ac:picMkLst>
        </pc:picChg>
        <pc:picChg chg="add del mod ord">
          <ac:chgData name="Leonie Smith" userId="fed1330f33f5650e" providerId="LiveId" clId="{5A7F4950-8369-43FC-9B38-0ABF78C3B312}" dt="2023-07-11T05:36:16.268" v="51"/>
          <ac:picMkLst>
            <pc:docMk/>
            <pc:sldMk cId="3306392768" sldId="440"/>
            <ac:picMk id="14" creationId="{7C3A2E9C-44E2-2DE5-ED7E-25F1E82DA9AA}"/>
          </ac:picMkLst>
        </pc:picChg>
        <pc:picChg chg="add mod">
          <ac:chgData name="Leonie Smith" userId="fed1330f33f5650e" providerId="LiveId" clId="{5A7F4950-8369-43FC-9B38-0ABF78C3B312}" dt="2023-07-11T05:36:16.268" v="51"/>
          <ac:picMkLst>
            <pc:docMk/>
            <pc:sldMk cId="3306392768" sldId="440"/>
            <ac:picMk id="15" creationId="{59781037-AC2B-E082-6CAC-1C8D33DA5183}"/>
          </ac:picMkLst>
        </pc:picChg>
      </pc:sldChg>
      <pc:sldChg chg="addSp modSp">
        <pc:chgData name="Leonie Smith" userId="fed1330f33f5650e" providerId="LiveId" clId="{5A7F4950-8369-43FC-9B38-0ABF78C3B312}" dt="2023-07-11T05:35:16.200" v="44"/>
        <pc:sldMkLst>
          <pc:docMk/>
          <pc:sldMk cId="2571520139" sldId="441"/>
        </pc:sldMkLst>
        <pc:picChg chg="add mod">
          <ac:chgData name="Leonie Smith" userId="fed1330f33f5650e" providerId="LiveId" clId="{5A7F4950-8369-43FC-9B38-0ABF78C3B312}" dt="2023-07-11T05:35:16.200" v="44"/>
          <ac:picMkLst>
            <pc:docMk/>
            <pc:sldMk cId="2571520139" sldId="441"/>
            <ac:picMk id="5" creationId="{020E42D1-C7E0-DC4E-2769-A47CFD994EE0}"/>
          </ac:picMkLst>
        </pc:picChg>
      </pc:sldChg>
      <pc:sldChg chg="addSp modSp">
        <pc:chgData name="Leonie Smith" userId="fed1330f33f5650e" providerId="LiveId" clId="{5A7F4950-8369-43FC-9B38-0ABF78C3B312}" dt="2023-07-11T05:33:09.614" v="43"/>
        <pc:sldMkLst>
          <pc:docMk/>
          <pc:sldMk cId="609200551" sldId="442"/>
        </pc:sldMkLst>
        <pc:picChg chg="add mod">
          <ac:chgData name="Leonie Smith" userId="fed1330f33f5650e" providerId="LiveId" clId="{5A7F4950-8369-43FC-9B38-0ABF78C3B312}" dt="2023-07-11T05:33:09.614" v="43"/>
          <ac:picMkLst>
            <pc:docMk/>
            <pc:sldMk cId="609200551" sldId="442"/>
            <ac:picMk id="5" creationId="{D61C95B3-E4D7-51E9-456B-D3650AD9D914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32:18.201" v="42"/>
        <pc:sldMkLst>
          <pc:docMk/>
          <pc:sldMk cId="2008866657" sldId="443"/>
        </pc:sldMkLst>
        <pc:picChg chg="add del mod">
          <ac:chgData name="Leonie Smith" userId="fed1330f33f5650e" providerId="LiveId" clId="{5A7F4950-8369-43FC-9B38-0ABF78C3B312}" dt="2023-07-11T05:30:40.910" v="26"/>
          <ac:picMkLst>
            <pc:docMk/>
            <pc:sldMk cId="2008866657" sldId="443"/>
            <ac:picMk id="5" creationId="{CAFC7327-DD1E-F897-58A7-63DA608695C6}"/>
          </ac:picMkLst>
        </pc:picChg>
        <pc:picChg chg="add del mod">
          <ac:chgData name="Leonie Smith" userId="fed1330f33f5650e" providerId="LiveId" clId="{5A7F4950-8369-43FC-9B38-0ABF78C3B312}" dt="2023-07-11T05:30:49.528" v="27"/>
          <ac:picMkLst>
            <pc:docMk/>
            <pc:sldMk cId="2008866657" sldId="443"/>
            <ac:picMk id="9" creationId="{F6140EE8-E931-0C2F-A4B0-AAE3DE377C3A}"/>
          </ac:picMkLst>
        </pc:picChg>
        <pc:picChg chg="add del mod">
          <ac:chgData name="Leonie Smith" userId="fed1330f33f5650e" providerId="LiveId" clId="{5A7F4950-8369-43FC-9B38-0ABF78C3B312}" dt="2023-07-11T05:30:51.297" v="29"/>
          <ac:picMkLst>
            <pc:docMk/>
            <pc:sldMk cId="2008866657" sldId="443"/>
            <ac:picMk id="10" creationId="{4F43606A-ACB2-2173-334A-866BD5581BB7}"/>
          </ac:picMkLst>
        </pc:picChg>
        <pc:picChg chg="add del mod ord">
          <ac:chgData name="Leonie Smith" userId="fed1330f33f5650e" providerId="LiveId" clId="{5A7F4950-8369-43FC-9B38-0ABF78C3B312}" dt="2023-07-11T05:30:56.795" v="30"/>
          <ac:picMkLst>
            <pc:docMk/>
            <pc:sldMk cId="2008866657" sldId="443"/>
            <ac:picMk id="13" creationId="{B7C54238-F411-5964-4B55-2138AE255C8C}"/>
          </ac:picMkLst>
        </pc:picChg>
        <pc:picChg chg="add del mod">
          <ac:chgData name="Leonie Smith" userId="fed1330f33f5650e" providerId="LiveId" clId="{5A7F4950-8369-43FC-9B38-0ABF78C3B312}" dt="2023-07-11T05:31:02.544" v="32"/>
          <ac:picMkLst>
            <pc:docMk/>
            <pc:sldMk cId="2008866657" sldId="443"/>
            <ac:picMk id="14" creationId="{A3F10278-3DD3-A9B2-E2D1-69707086CB33}"/>
          </ac:picMkLst>
        </pc:picChg>
        <pc:picChg chg="add del mod ord">
          <ac:chgData name="Leonie Smith" userId="fed1330f33f5650e" providerId="LiveId" clId="{5A7F4950-8369-43FC-9B38-0ABF78C3B312}" dt="2023-07-11T05:31:16.866" v="33"/>
          <ac:picMkLst>
            <pc:docMk/>
            <pc:sldMk cId="2008866657" sldId="443"/>
            <ac:picMk id="17" creationId="{76832696-EFE7-29C8-A5CC-A81C4B7B549F}"/>
          </ac:picMkLst>
        </pc:picChg>
        <pc:picChg chg="add del mod">
          <ac:chgData name="Leonie Smith" userId="fed1330f33f5650e" providerId="LiveId" clId="{5A7F4950-8369-43FC-9B38-0ABF78C3B312}" dt="2023-07-11T05:31:18.686" v="35"/>
          <ac:picMkLst>
            <pc:docMk/>
            <pc:sldMk cId="2008866657" sldId="443"/>
            <ac:picMk id="18" creationId="{407FB64E-5ADB-9C4B-F56B-475543E85D11}"/>
          </ac:picMkLst>
        </pc:picChg>
        <pc:picChg chg="add del mod ord">
          <ac:chgData name="Leonie Smith" userId="fed1330f33f5650e" providerId="LiveId" clId="{5A7F4950-8369-43FC-9B38-0ABF78C3B312}" dt="2023-07-11T05:31:27.224" v="36"/>
          <ac:picMkLst>
            <pc:docMk/>
            <pc:sldMk cId="2008866657" sldId="443"/>
            <ac:picMk id="21" creationId="{D9FC1E3C-1505-86E0-1369-1D0A2826DB52}"/>
          </ac:picMkLst>
        </pc:picChg>
        <pc:picChg chg="add del mod">
          <ac:chgData name="Leonie Smith" userId="fed1330f33f5650e" providerId="LiveId" clId="{5A7F4950-8369-43FC-9B38-0ABF78C3B312}" dt="2023-07-11T05:31:30.295" v="38"/>
          <ac:picMkLst>
            <pc:docMk/>
            <pc:sldMk cId="2008866657" sldId="443"/>
            <ac:picMk id="22" creationId="{5EFD5F38-2881-C70B-85B3-897691C1905F}"/>
          </ac:picMkLst>
        </pc:picChg>
        <pc:picChg chg="add del mod ord">
          <ac:chgData name="Leonie Smith" userId="fed1330f33f5650e" providerId="LiveId" clId="{5A7F4950-8369-43FC-9B38-0ABF78C3B312}" dt="2023-07-11T05:31:48.568" v="39"/>
          <ac:picMkLst>
            <pc:docMk/>
            <pc:sldMk cId="2008866657" sldId="443"/>
            <ac:picMk id="25" creationId="{A52A341C-67C6-692B-9BE2-D3865611FB0C}"/>
          </ac:picMkLst>
        </pc:picChg>
        <pc:picChg chg="add del mod">
          <ac:chgData name="Leonie Smith" userId="fed1330f33f5650e" providerId="LiveId" clId="{5A7F4950-8369-43FC-9B38-0ABF78C3B312}" dt="2023-07-11T05:32:00.357" v="41"/>
          <ac:picMkLst>
            <pc:docMk/>
            <pc:sldMk cId="2008866657" sldId="443"/>
            <ac:picMk id="26" creationId="{0AD1AA6E-B23F-8E97-8AA8-663BAD800BBF}"/>
          </ac:picMkLst>
        </pc:picChg>
        <pc:picChg chg="add del mod ord">
          <ac:chgData name="Leonie Smith" userId="fed1330f33f5650e" providerId="LiveId" clId="{5A7F4950-8369-43FC-9B38-0ABF78C3B312}" dt="2023-07-11T05:32:18.201" v="42"/>
          <ac:picMkLst>
            <pc:docMk/>
            <pc:sldMk cId="2008866657" sldId="443"/>
            <ac:picMk id="30" creationId="{F6DB3F9C-42E8-CA6B-6B1C-D718D11E589F}"/>
          </ac:picMkLst>
        </pc:picChg>
        <pc:picChg chg="add mod">
          <ac:chgData name="Leonie Smith" userId="fed1330f33f5650e" providerId="LiveId" clId="{5A7F4950-8369-43FC-9B38-0ABF78C3B312}" dt="2023-07-11T05:32:18.201" v="42"/>
          <ac:picMkLst>
            <pc:docMk/>
            <pc:sldMk cId="2008866657" sldId="443"/>
            <ac:picMk id="31" creationId="{8F03571E-8229-2859-5C65-6BBBF77E43CE}"/>
          </ac:picMkLst>
        </pc:picChg>
      </pc:sldChg>
      <pc:sldChg chg="addSp modSp">
        <pc:chgData name="Leonie Smith" userId="fed1330f33f5650e" providerId="LiveId" clId="{5A7F4950-8369-43FC-9B38-0ABF78C3B312}" dt="2023-07-11T05:29:51.617" v="23"/>
        <pc:sldMkLst>
          <pc:docMk/>
          <pc:sldMk cId="54413100" sldId="444"/>
        </pc:sldMkLst>
        <pc:picChg chg="add mod">
          <ac:chgData name="Leonie Smith" userId="fed1330f33f5650e" providerId="LiveId" clId="{5A7F4950-8369-43FC-9B38-0ABF78C3B312}" dt="2023-07-11T05:29:51.617" v="23"/>
          <ac:picMkLst>
            <pc:docMk/>
            <pc:sldMk cId="54413100" sldId="444"/>
            <ac:picMk id="8" creationId="{3FF1F5A4-AC61-9375-73E0-A07C65807EC4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29:19.662" v="22"/>
        <pc:sldMkLst>
          <pc:docMk/>
          <pc:sldMk cId="3436384529" sldId="445"/>
        </pc:sldMkLst>
        <pc:picChg chg="add del mod">
          <ac:chgData name="Leonie Smith" userId="fed1330f33f5650e" providerId="LiveId" clId="{5A7F4950-8369-43FC-9B38-0ABF78C3B312}" dt="2023-07-11T05:28:26.576" v="15"/>
          <ac:picMkLst>
            <pc:docMk/>
            <pc:sldMk cId="3436384529" sldId="445"/>
            <ac:picMk id="9" creationId="{89575BBA-9F6A-58A9-D4EB-E49BB7EC2D49}"/>
          </ac:picMkLst>
        </pc:picChg>
        <pc:picChg chg="add del mod">
          <ac:chgData name="Leonie Smith" userId="fed1330f33f5650e" providerId="LiveId" clId="{5A7F4950-8369-43FC-9B38-0ABF78C3B312}" dt="2023-07-11T05:28:32.852" v="16"/>
          <ac:picMkLst>
            <pc:docMk/>
            <pc:sldMk cId="3436384529" sldId="445"/>
            <ac:picMk id="14" creationId="{9E22D039-AF98-AE8B-7483-DFEE12FCE8A8}"/>
          </ac:picMkLst>
        </pc:picChg>
        <pc:picChg chg="add del mod">
          <ac:chgData name="Leonie Smith" userId="fed1330f33f5650e" providerId="LiveId" clId="{5A7F4950-8369-43FC-9B38-0ABF78C3B312}" dt="2023-07-11T05:28:53.049" v="18"/>
          <ac:picMkLst>
            <pc:docMk/>
            <pc:sldMk cId="3436384529" sldId="445"/>
            <ac:picMk id="15" creationId="{00492D2E-F2BD-8A4A-A81B-D94D4D1CFED4}"/>
          </ac:picMkLst>
        </pc:picChg>
        <pc:picChg chg="add del mod ord">
          <ac:chgData name="Leonie Smith" userId="fed1330f33f5650e" providerId="LiveId" clId="{5A7F4950-8369-43FC-9B38-0ABF78C3B312}" dt="2023-07-11T05:29:00.850" v="19"/>
          <ac:picMkLst>
            <pc:docMk/>
            <pc:sldMk cId="3436384529" sldId="445"/>
            <ac:picMk id="20" creationId="{B41BAD40-BAB8-85D3-81CD-D51FC9DDFDBD}"/>
          </ac:picMkLst>
        </pc:picChg>
        <pc:picChg chg="add del mod">
          <ac:chgData name="Leonie Smith" userId="fed1330f33f5650e" providerId="LiveId" clId="{5A7F4950-8369-43FC-9B38-0ABF78C3B312}" dt="2023-07-11T05:29:11.372" v="21"/>
          <ac:picMkLst>
            <pc:docMk/>
            <pc:sldMk cId="3436384529" sldId="445"/>
            <ac:picMk id="21" creationId="{CB1108EA-5583-C77F-58F9-1806D2BCA64E}"/>
          </ac:picMkLst>
        </pc:picChg>
        <pc:picChg chg="add del mod ord">
          <ac:chgData name="Leonie Smith" userId="fed1330f33f5650e" providerId="LiveId" clId="{5A7F4950-8369-43FC-9B38-0ABF78C3B312}" dt="2023-07-11T05:29:19.662" v="22"/>
          <ac:picMkLst>
            <pc:docMk/>
            <pc:sldMk cId="3436384529" sldId="445"/>
            <ac:picMk id="26" creationId="{A3A5B23E-F0F7-0CCA-8B4C-0BAD81E5BCC5}"/>
          </ac:picMkLst>
        </pc:picChg>
        <pc:picChg chg="add mod">
          <ac:chgData name="Leonie Smith" userId="fed1330f33f5650e" providerId="LiveId" clId="{5A7F4950-8369-43FC-9B38-0ABF78C3B312}" dt="2023-07-11T05:29:19.662" v="22"/>
          <ac:picMkLst>
            <pc:docMk/>
            <pc:sldMk cId="3436384529" sldId="445"/>
            <ac:picMk id="27" creationId="{E8225F20-8E8F-11D4-C3C1-90F150946BA6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39:18.649" v="65"/>
        <pc:sldMkLst>
          <pc:docMk/>
          <pc:sldMk cId="1529986287" sldId="455"/>
        </pc:sldMkLst>
        <pc:picChg chg="add del mod">
          <ac:chgData name="Leonie Smith" userId="fed1330f33f5650e" providerId="LiveId" clId="{5A7F4950-8369-43FC-9B38-0ABF78C3B312}" dt="2023-07-11T05:38:52.054" v="61"/>
          <ac:picMkLst>
            <pc:docMk/>
            <pc:sldMk cId="1529986287" sldId="455"/>
            <ac:picMk id="5" creationId="{DD21509C-E8F5-60DE-9B64-7C1EC85D85CB}"/>
          </ac:picMkLst>
        </pc:picChg>
        <pc:picChg chg="add del mod">
          <ac:chgData name="Leonie Smith" userId="fed1330f33f5650e" providerId="LiveId" clId="{5A7F4950-8369-43FC-9B38-0ABF78C3B312}" dt="2023-07-11T05:38:58.502" v="62"/>
          <ac:picMkLst>
            <pc:docMk/>
            <pc:sldMk cId="1529986287" sldId="455"/>
            <ac:picMk id="10" creationId="{9CBF094A-02C5-5C08-ABCE-FB460A64980B}"/>
          </ac:picMkLst>
        </pc:picChg>
        <pc:picChg chg="add del mod">
          <ac:chgData name="Leonie Smith" userId="fed1330f33f5650e" providerId="LiveId" clId="{5A7F4950-8369-43FC-9B38-0ABF78C3B312}" dt="2023-07-11T05:38:59.742" v="64"/>
          <ac:picMkLst>
            <pc:docMk/>
            <pc:sldMk cId="1529986287" sldId="455"/>
            <ac:picMk id="11" creationId="{764BEDAE-4C11-7A4E-9E35-B0E636E81F3F}"/>
          </ac:picMkLst>
        </pc:picChg>
        <pc:picChg chg="add del mod ord">
          <ac:chgData name="Leonie Smith" userId="fed1330f33f5650e" providerId="LiveId" clId="{5A7F4950-8369-43FC-9B38-0ABF78C3B312}" dt="2023-07-11T05:39:18.649" v="65"/>
          <ac:picMkLst>
            <pc:docMk/>
            <pc:sldMk cId="1529986287" sldId="455"/>
            <ac:picMk id="14" creationId="{96F603DF-E241-D878-C7FE-B54B0E560596}"/>
          </ac:picMkLst>
        </pc:picChg>
        <pc:picChg chg="add mod">
          <ac:chgData name="Leonie Smith" userId="fed1330f33f5650e" providerId="LiveId" clId="{5A7F4950-8369-43FC-9B38-0ABF78C3B312}" dt="2023-07-11T05:39:18.649" v="65"/>
          <ac:picMkLst>
            <pc:docMk/>
            <pc:sldMk cId="1529986287" sldId="455"/>
            <ac:picMk id="15" creationId="{8928E595-59D7-5260-795A-47D775ECC2E4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41:51.562" v="72"/>
        <pc:sldMkLst>
          <pc:docMk/>
          <pc:sldMk cId="1823079078" sldId="456"/>
        </pc:sldMkLst>
        <pc:picChg chg="add del mod">
          <ac:chgData name="Leonie Smith" userId="fed1330f33f5650e" providerId="LiveId" clId="{5A7F4950-8369-43FC-9B38-0ABF78C3B312}" dt="2023-07-11T05:41:15.980" v="68"/>
          <ac:picMkLst>
            <pc:docMk/>
            <pc:sldMk cId="1823079078" sldId="456"/>
            <ac:picMk id="9" creationId="{98DAFE4B-1F73-7B50-271A-2DC3DE2040CB}"/>
          </ac:picMkLst>
        </pc:picChg>
        <pc:picChg chg="add del mod">
          <ac:chgData name="Leonie Smith" userId="fed1330f33f5650e" providerId="LiveId" clId="{5A7F4950-8369-43FC-9B38-0ABF78C3B312}" dt="2023-07-11T05:41:21.343" v="69"/>
          <ac:picMkLst>
            <pc:docMk/>
            <pc:sldMk cId="1823079078" sldId="456"/>
            <ac:picMk id="13" creationId="{1FBA4439-5431-1BBD-43EF-1196CB50A508}"/>
          </ac:picMkLst>
        </pc:picChg>
        <pc:picChg chg="add del mod">
          <ac:chgData name="Leonie Smith" userId="fed1330f33f5650e" providerId="LiveId" clId="{5A7F4950-8369-43FC-9B38-0ABF78C3B312}" dt="2023-07-11T05:41:22.575" v="71"/>
          <ac:picMkLst>
            <pc:docMk/>
            <pc:sldMk cId="1823079078" sldId="456"/>
            <ac:picMk id="14" creationId="{3533BE01-9B12-61DB-5D1B-55C997E237BC}"/>
          </ac:picMkLst>
        </pc:picChg>
        <pc:picChg chg="add del mod ord">
          <ac:chgData name="Leonie Smith" userId="fed1330f33f5650e" providerId="LiveId" clId="{5A7F4950-8369-43FC-9B38-0ABF78C3B312}" dt="2023-07-11T05:41:51.562" v="72"/>
          <ac:picMkLst>
            <pc:docMk/>
            <pc:sldMk cId="1823079078" sldId="456"/>
            <ac:picMk id="17" creationId="{6570E293-8786-43A5-C3E2-E5522BF7D614}"/>
          </ac:picMkLst>
        </pc:picChg>
        <pc:picChg chg="add mod">
          <ac:chgData name="Leonie Smith" userId="fed1330f33f5650e" providerId="LiveId" clId="{5A7F4950-8369-43FC-9B38-0ABF78C3B312}" dt="2023-07-11T05:41:51.562" v="72"/>
          <ac:picMkLst>
            <pc:docMk/>
            <pc:sldMk cId="1823079078" sldId="456"/>
            <ac:picMk id="18" creationId="{273EE293-A646-BA07-63D0-DE34D6D7107A}"/>
          </ac:picMkLst>
        </pc:picChg>
      </pc:sldChg>
      <pc:sldChg chg="addSp delSp modSp mod modTransition modAnim">
        <pc:chgData name="Leonie Smith" userId="fed1330f33f5650e" providerId="LiveId" clId="{5A7F4950-8369-43FC-9B38-0ABF78C3B312}" dt="2023-07-11T05:51:43.767" v="88"/>
        <pc:sldMkLst>
          <pc:docMk/>
          <pc:sldMk cId="1555750291" sldId="457"/>
        </pc:sldMkLst>
        <pc:picChg chg="add del mod">
          <ac:chgData name="Leonie Smith" userId="fed1330f33f5650e" providerId="LiveId" clId="{5A7F4950-8369-43FC-9B38-0ABF78C3B312}" dt="2023-07-11T05:49:54.395" v="75"/>
          <ac:picMkLst>
            <pc:docMk/>
            <pc:sldMk cId="1555750291" sldId="457"/>
            <ac:picMk id="16" creationId="{02CD2B08-12D2-3213-F0EA-8DCE442A8CC9}"/>
          </ac:picMkLst>
        </pc:picChg>
        <pc:picChg chg="add del mod">
          <ac:chgData name="Leonie Smith" userId="fed1330f33f5650e" providerId="LiveId" clId="{5A7F4950-8369-43FC-9B38-0ABF78C3B312}" dt="2023-07-11T05:50:06.747" v="76"/>
          <ac:picMkLst>
            <pc:docMk/>
            <pc:sldMk cId="1555750291" sldId="457"/>
            <ac:picMk id="20" creationId="{44FF2F26-4578-D1AA-F5B4-51A5AF2198CE}"/>
          </ac:picMkLst>
        </pc:picChg>
        <pc:picChg chg="add del mod">
          <ac:chgData name="Leonie Smith" userId="fed1330f33f5650e" providerId="LiveId" clId="{5A7F4950-8369-43FC-9B38-0ABF78C3B312}" dt="2023-07-11T05:50:16.253" v="78"/>
          <ac:picMkLst>
            <pc:docMk/>
            <pc:sldMk cId="1555750291" sldId="457"/>
            <ac:picMk id="21" creationId="{95770F2B-8FC7-C8CF-B598-17C90FB37CD7}"/>
          </ac:picMkLst>
        </pc:picChg>
        <pc:picChg chg="add del mod ord">
          <ac:chgData name="Leonie Smith" userId="fed1330f33f5650e" providerId="LiveId" clId="{5A7F4950-8369-43FC-9B38-0ABF78C3B312}" dt="2023-07-11T05:50:21.592" v="79"/>
          <ac:picMkLst>
            <pc:docMk/>
            <pc:sldMk cId="1555750291" sldId="457"/>
            <ac:picMk id="24" creationId="{1B9127DC-6E3A-82C9-25BE-C579B59755FB}"/>
          </ac:picMkLst>
        </pc:picChg>
        <pc:picChg chg="add del mod">
          <ac:chgData name="Leonie Smith" userId="fed1330f33f5650e" providerId="LiveId" clId="{5A7F4950-8369-43FC-9B38-0ABF78C3B312}" dt="2023-07-11T05:50:22.832" v="81"/>
          <ac:picMkLst>
            <pc:docMk/>
            <pc:sldMk cId="1555750291" sldId="457"/>
            <ac:picMk id="25" creationId="{C802E9D0-7B79-461E-B26F-8B3236ACE6EE}"/>
          </ac:picMkLst>
        </pc:picChg>
        <pc:picChg chg="add del mod ord">
          <ac:chgData name="Leonie Smith" userId="fed1330f33f5650e" providerId="LiveId" clId="{5A7F4950-8369-43FC-9B38-0ABF78C3B312}" dt="2023-07-11T05:51:00.795" v="82"/>
          <ac:picMkLst>
            <pc:docMk/>
            <pc:sldMk cId="1555750291" sldId="457"/>
            <ac:picMk id="28" creationId="{FFB03893-5FB4-FB19-C277-7AFBFBE53E36}"/>
          </ac:picMkLst>
        </pc:picChg>
        <pc:picChg chg="add del mod">
          <ac:chgData name="Leonie Smith" userId="fed1330f33f5650e" providerId="LiveId" clId="{5A7F4950-8369-43FC-9B38-0ABF78C3B312}" dt="2023-07-11T05:51:08.596" v="84"/>
          <ac:picMkLst>
            <pc:docMk/>
            <pc:sldMk cId="1555750291" sldId="457"/>
            <ac:picMk id="29" creationId="{6133A9D9-FA86-9750-2FA3-E6AECA3B019C}"/>
          </ac:picMkLst>
        </pc:picChg>
        <pc:picChg chg="add del mod ord">
          <ac:chgData name="Leonie Smith" userId="fed1330f33f5650e" providerId="LiveId" clId="{5A7F4950-8369-43FC-9B38-0ABF78C3B312}" dt="2023-07-11T05:51:20.888" v="85"/>
          <ac:picMkLst>
            <pc:docMk/>
            <pc:sldMk cId="1555750291" sldId="457"/>
            <ac:picMk id="32" creationId="{3396A3C1-E63E-62EF-9FAF-D4EE1FB73EFA}"/>
          </ac:picMkLst>
        </pc:picChg>
        <pc:picChg chg="add del mod">
          <ac:chgData name="Leonie Smith" userId="fed1330f33f5650e" providerId="LiveId" clId="{5A7F4950-8369-43FC-9B38-0ABF78C3B312}" dt="2023-07-11T05:51:26.129" v="87"/>
          <ac:picMkLst>
            <pc:docMk/>
            <pc:sldMk cId="1555750291" sldId="457"/>
            <ac:picMk id="33" creationId="{8773968F-3786-3E7C-9667-F1A6C9A3BBA4}"/>
          </ac:picMkLst>
        </pc:picChg>
        <pc:picChg chg="add del mod ord">
          <ac:chgData name="Leonie Smith" userId="fed1330f33f5650e" providerId="LiveId" clId="{5A7F4950-8369-43FC-9B38-0ABF78C3B312}" dt="2023-07-11T05:51:43.767" v="88"/>
          <ac:picMkLst>
            <pc:docMk/>
            <pc:sldMk cId="1555750291" sldId="457"/>
            <ac:picMk id="36" creationId="{9679B8F3-BAB9-DF78-B351-DC1CF2532AFE}"/>
          </ac:picMkLst>
        </pc:picChg>
        <pc:picChg chg="add mod">
          <ac:chgData name="Leonie Smith" userId="fed1330f33f5650e" providerId="LiveId" clId="{5A7F4950-8369-43FC-9B38-0ABF78C3B312}" dt="2023-07-11T05:51:43.767" v="88"/>
          <ac:picMkLst>
            <pc:docMk/>
            <pc:sldMk cId="1555750291" sldId="457"/>
            <ac:picMk id="37" creationId="{F2DEAFAF-13D4-D83C-45C3-710B662E1E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4EC8A-5552-447E-A778-1A50EE8AB9FA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4F304-5F7D-4164-9FA3-21EE2CCEE2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341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022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469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257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99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068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4111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6Noah was 600 years old when the flood came on the earth. 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184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4F304-5F7D-4164-9FA3-21EE2CCEE2DB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781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8434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917CF-781A-4678-82F0-D25A7591F0C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37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567F-16CE-44B2-BAA3-930A0E80A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CAD29-9926-49A9-A844-791ACA37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E6FDC-7A50-4ABC-9653-769507B4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74D0-A5B0-4015-B671-F5E1F7A3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9A409-0F85-444E-862F-E7E247E4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3711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1793-A8C0-408A-9A58-40D2D2B2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59CF1-2CEB-443B-8C71-21313ECD8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7E504-6812-415A-992B-CE24EEAC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DE996-AA73-4780-B76C-2733EED1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B6BE7-9089-415A-A69E-FF2B9390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044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40C52-4EDF-4138-8854-1B602420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7FCD02-8761-4106-8CDB-C6604369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EE52-9AD6-45CA-A0C7-CD35CC93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83BE0-A677-43FE-AC42-C5E28222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9035E-D0AF-4C88-BFB1-70C62DF8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456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F1E2-31FF-4B56-8490-0BAD23B3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BA044-806B-4523-85C7-974E585C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E706E-3784-4276-82B1-A7087489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5B58E-C302-4ABF-B623-B11D0576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31D3-8418-48DF-B48C-E1C38B43F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760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C3C20-D6A0-42B6-AA3C-E3596A7D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285DE-2E8E-4E05-BD69-36368D70F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A4CD2-FEED-48C8-B7B0-B9AEDFA9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D01C-CF6D-4669-83CC-A7F437B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93C1-C43C-4757-8303-910190FD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719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CE38-7E77-40C0-BC42-80CC1CE4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A8B1B-FCD3-4FD1-B14B-59128F88FA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9CDAD-9281-4F7E-BA10-C8CF4CB5F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0C74D-6DED-46E2-81FF-739C0A26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EE8B9-3FF3-46EA-AEDA-09DD7BBC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D74E4-32ED-4844-9F54-DE934E45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438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1831-C82D-4DBA-9FA2-3C210D28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75890-4444-4670-BB60-D3AABDE3C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7B248-C7C7-429D-AF75-31ACD8165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C508A5-6F16-4C1C-97EF-F9BBF9BD4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84D1-D6C5-4348-AF0D-EDECD2442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BB3D6C-1652-46CB-9887-2BD1E381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53318-9529-4FF8-AC4B-D74A6985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553-2B8E-4904-BBFB-EFD7DB22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005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2171-780D-401A-9405-2FC71558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117F-DF49-4916-9431-BFB443F0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41D4D-D305-44BB-A1B4-0330367B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6D724-2F7A-4856-AB1B-C3A9E3CF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24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D7916-243A-439D-AC62-A9BBA607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9504A-2B54-4B2E-8BA3-2C77C287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F6BE7-8650-4706-98E9-8B590CB2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56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5BA0-9D5E-4A2B-A21E-578D0E9D4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5CA6-D222-4639-B0E9-B2362AB3D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CB0F7-4B6C-4782-BB37-C452E0011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E2E80-690D-474E-B5BD-EB48A16F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9988C-3499-4A51-9AB1-F421A048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50F23-F08E-4674-BDA2-27FF741C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7847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3CEF-0E29-4944-BD0E-A69901BD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C6F8F-878C-4D6C-820D-38F3B1E3E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AE81E-B0E0-4ABF-AA89-D5BC2E6C5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D3C37-5259-419E-B592-E0ABB018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171CB-EBDE-496B-BB5D-3229B09A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C6D25-E921-45FA-BC4F-A140E7F8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620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A7F99-8ABE-4512-9E5F-ACAA57A3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19392-DB57-4765-A91A-B31DC9D73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21F89-A2AE-44B1-BE52-B0C4D3727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8077-C268-4699-ACC6-74B99ECE0F3E}" type="datetimeFigureOut">
              <a:rPr lang="en-ZA" smtClean="0"/>
              <a:t>2024/07/21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74331-9EA5-4869-9FF1-4B42CD975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02A82-4F44-429C-9F43-19FE171FB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BC9D-CED3-44A3-AEE7-08E313DC16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36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publicdomain/zero/1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openbible.com/" TargetMode="External"/><Relationship Id="rId5" Type="http://schemas.openxmlformats.org/officeDocument/2006/relationships/hyperlink" Target="https://discoverybible.com/" TargetMode="External"/><Relationship Id="rId4" Type="http://schemas.openxmlformats.org/officeDocument/2006/relationships/hyperlink" Target="https://biblehub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9750-2194-C7EF-DDF6-1F0CDC6D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9447-FBA0-238F-F255-566595DE7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4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072C7CE2-40A9-ACF2-A929-951F585BF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1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"/>
    </mc:Choice>
    <mc:Fallback xmlns="">
      <p:transition spd="slow" advTm="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47A785-D520-471B-9F08-D9DC67256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A6EB82-1824-10F7-5923-FA1193FD5F17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7:3</a:t>
            </a:r>
          </a:p>
        </p:txBody>
      </p:sp>
    </p:spTree>
    <p:extLst>
      <p:ext uri="{BB962C8B-B14F-4D97-AF65-F5344CB8AC3E}">
        <p14:creationId xmlns:p14="http://schemas.microsoft.com/office/powerpoint/2010/main" val="345425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For seven days from now I will send rain on the earth for forty days and forty nights, and I will wipe from the face of the earth every living thing I have made.”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4 क्योंकि अब सात दिन और बीतने पर मैं पृथ्वी पर चालीस दिन और चालीस रात तक जल बरसाता रहूँगा; और जितने प्राणी मैंने बनाए हैं उन सब को भूमि के ऊपर से मिटा दूँगा।”</a:t>
            </a:r>
            <a:endParaRPr lang="en-ZA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0E42D1-C7E0-DC4E-2769-A47CFD99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0"/>
    </mc:Choice>
    <mc:Fallback xmlns="">
      <p:transition spd="slow" advTm="1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45E90-8FA3-4C07-84CA-D78F9AFD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045"/>
            <a:ext cx="12192000" cy="6989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7242C-6AF7-2485-D03C-080D9509AA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7:4</a:t>
            </a:r>
          </a:p>
        </p:txBody>
      </p:sp>
    </p:spTree>
    <p:extLst>
      <p:ext uri="{BB962C8B-B14F-4D97-AF65-F5344CB8AC3E}">
        <p14:creationId xmlns:p14="http://schemas.microsoft.com/office/powerpoint/2010/main" val="39258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Noah did all that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had commanded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5 यहोवा की इस आज्ञा के अनुसार नूह ने किया।</a:t>
            </a:r>
            <a:endParaRPr lang="en-ZA" sz="4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9781037-AC2B-E082-6CAC-1C8D33DA5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7"/>
    </mc:Choice>
    <mc:Fallback xmlns="">
      <p:transition spd="slow" advTm="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02B9C4-A78C-43F2-8B9C-6D7C563E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43" y="0"/>
            <a:ext cx="123879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EEF357-0AF4-2F02-BF11-151590EA317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7:5</a:t>
            </a:r>
          </a:p>
        </p:txBody>
      </p:sp>
    </p:spTree>
    <p:extLst>
      <p:ext uri="{BB962C8B-B14F-4D97-AF65-F5344CB8AC3E}">
        <p14:creationId xmlns:p14="http://schemas.microsoft.com/office/powerpoint/2010/main" val="3502086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Noah and his wife, with his sons and their wives, entered the ark to escape the waters of the flood.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7 नूह अपने पुत्रों, पत्नी और बहुओं समेत, जल-प्रलय से बचने के लिये जहाज में गया।</a:t>
            </a:r>
            <a:endParaRPr lang="en-ZA" sz="4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43755EE-3C9F-2264-12FA-3E52F14A3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6"/>
    </mc:Choice>
    <mc:Fallback xmlns="">
      <p:transition spd="slow" advTm="11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CF51E-F70A-494B-A43B-BFE8BE87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24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191A3-20F5-2853-BBF4-9E2ED7A39DA9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7:7</a:t>
            </a:r>
          </a:p>
        </p:txBody>
      </p:sp>
    </p:spTree>
    <p:extLst>
      <p:ext uri="{BB962C8B-B14F-4D97-AF65-F5344CB8AC3E}">
        <p14:creationId xmlns:p14="http://schemas.microsoft.com/office/powerpoint/2010/main" val="45404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they and every kind of wild animal, livestock, crawling creature, bird, and winged creature.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14 और उनके संग एक-एक जाति के सब जंगली पशु, और एक-एक जाति के सब घरेलू पशु, और एक-एक जाति के सब पृथ्वी पर रेंगनेवाले, और एक-एक जाति के सब उड़नेवाले पक्षी, जहाज में गए।</a:t>
            </a:r>
            <a:endParaRPr lang="en-ZA" sz="40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928E595-59D7-5260-795A-47D775ECC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0"/>
    </mc:Choice>
    <mc:Fallback xmlns="">
      <p:transition spd="slow" advTm="1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9979B-3443-4AA4-8558-2F7F6767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23917-3053-69DA-524B-A9573A89CC1C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7:14</a:t>
            </a:r>
          </a:p>
        </p:txBody>
      </p:sp>
    </p:spTree>
    <p:extLst>
      <p:ext uri="{BB962C8B-B14F-4D97-AF65-F5344CB8AC3E}">
        <p14:creationId xmlns:p14="http://schemas.microsoft.com/office/powerpoint/2010/main" val="146750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They came to Noah to enter the ark, two by two of every creature  with the breath of life.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they entered, the male and female of every living thing, as God had commanded Noah. 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shut him in.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15 जितने प्राणियों में जीवन का श्वास था उनकी सब जातियों में से दो-दो नूह के पास जहाज में गए। 16 और जो गए, वह परमेश्वर की आज्ञा के अनुसार</a:t>
            </a:r>
            <a:endParaRPr lang="en-ZA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73EE293-A646-BA07-63D0-DE34D6D71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73"/>
    </mc:Choice>
    <mc:Fallback xmlns="">
      <p:transition spd="slow" advTm="2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46757-13CE-E263-5D7F-9AEA0C3A7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4709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2A705A-481C-8DE3-6857-90288A1534D2}"/>
              </a:ext>
            </a:extLst>
          </p:cNvPr>
          <p:cNvSpPr txBox="1"/>
          <p:nvPr/>
        </p:nvSpPr>
        <p:spPr>
          <a:xfrm>
            <a:off x="6981826" y="473075"/>
            <a:ext cx="53736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नूह और उसके परिवार का जहाज़ में प्रवेश करना </a:t>
            </a:r>
            <a:r>
              <a:rPr lang="en-ZA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– </a:t>
            </a:r>
            <a:r>
              <a:rPr lang="hi-IN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7:1-16 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958C0-B7F8-5F05-4830-AE607BF49A98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6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1ADAE7-063E-4763-BF94-4B42B63E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181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87345-D5A7-BF9D-9178-B2DEC9C710BD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7:15-16</a:t>
            </a:r>
          </a:p>
        </p:txBody>
      </p:sp>
    </p:spTree>
    <p:extLst>
      <p:ext uri="{BB962C8B-B14F-4D97-AF65-F5344CB8AC3E}">
        <p14:creationId xmlns:p14="http://schemas.microsoft.com/office/powerpoint/2010/main" val="2791677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…as God had commanded Noah. Then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shut him in.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…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सब जाति के प्राणियों में से नर और मादा गए। तब यहोवा ने जहाज का द्वार बन्द कर दिया।</a:t>
            </a:r>
            <a:endParaRPr lang="en-ZA" sz="4000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F2DEAFAF-13D4-D83C-45C3-710B662E1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9"/>
    </mc:Choice>
    <mc:Fallback xmlns="">
      <p:transition spd="slow" advTm="1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EE27D-0024-4E58-9949-BA25CD12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1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Animals enter the Ark – Genesis 7:1-16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dirty="0"/>
              <a:t>नूह और उसके परिवार का जहाज़ में प्रवेश करना – </a:t>
            </a:r>
            <a:r>
              <a:rPr lang="en-US" sz="3600" dirty="0"/>
              <a:t>Genesis 7:1-16</a:t>
            </a:r>
            <a:endParaRPr lang="en-ZA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8225F20-8E8F-11D4-C3C1-90F150946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"/>
    </mc:Choice>
    <mc:Fallback xmlns="">
      <p:transition spd="slow" advTm="5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B5852-9B57-4321-9631-3FC33D3E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470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DDA28-53A6-F5EB-F401-48034C33D7BC}"/>
              </a:ext>
            </a:extLst>
          </p:cNvPr>
          <p:cNvSpPr txBox="1"/>
          <p:nvPr/>
        </p:nvSpPr>
        <p:spPr>
          <a:xfrm>
            <a:off x="6981826" y="473075"/>
            <a:ext cx="53736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नूह और उसके परिवार का जहाज़ में प्रवेश करना </a:t>
            </a:r>
            <a:r>
              <a:rPr lang="en-ZA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– </a:t>
            </a:r>
            <a:r>
              <a:rPr lang="hi-IN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7:1-16 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4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Then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 said to Noah, “Go into the ark, you and all your family, because I have found you righteous in this generation.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तब यहोवा ने नूह से कहा, “तू अपने सारे घराने समेत जहाज में जा; क्योंकि मैंने इस समय के लोगों में से केवल तुझी को अपनी दृष्टि में धर्मी पाया है।</a:t>
            </a:r>
            <a:endParaRPr lang="en-ZA" sz="4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F1F5A4-AC61-9375-73E0-A07C65807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3"/>
    </mc:Choice>
    <mc:Fallback xmlns="">
      <p:transition spd="slow" advTm="1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6595C4-A4C0-4C5E-8243-2A148190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6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CFCC3-010C-D11D-7ABF-0376B4EC479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7:1</a:t>
            </a:r>
          </a:p>
        </p:txBody>
      </p:sp>
    </p:spTree>
    <p:extLst>
      <p:ext uri="{BB962C8B-B14F-4D97-AF65-F5344CB8AC3E}">
        <p14:creationId xmlns:p14="http://schemas.microsoft.com/office/powerpoint/2010/main" val="1976487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You are to take with you seven pairs of  every kind of clean animal, a male and its mate; a pair of every kind of unclean animal, a male and its mate;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2 सब जाति के शुद्ध पशुओं में से तो तू सात-सात जोड़े, अर्थात् नर और मादा लेना: पर जो पशु शुद्ध नहीं हैं, उनमें से दो-दो लेना, अर्थात् नर और मादा:</a:t>
            </a:r>
            <a:endParaRPr lang="en-ZA" sz="4000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8F03571E-8229-2859-5C65-6BBBF77E4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6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0"/>
    </mc:Choice>
    <mc:Fallback xmlns="">
      <p:transition spd="slow" advTm="1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4FC7B-9681-4588-8C75-C82AFE49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7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A39B8-CF71-C246-4534-74345AA60A8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उत्पत्ति</a:t>
            </a:r>
            <a:r>
              <a:rPr lang="en-ZA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7:2</a:t>
            </a:r>
          </a:p>
        </p:txBody>
      </p:sp>
    </p:spTree>
    <p:extLst>
      <p:ext uri="{BB962C8B-B14F-4D97-AF65-F5344CB8AC3E}">
        <p14:creationId xmlns:p14="http://schemas.microsoft.com/office/powerpoint/2010/main" val="347999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 panose="020B0502030000000004" pitchFamily="34" charset="0"/>
              </a:rPr>
              <a:t>and seven pairs of every kind of bird of the air, male and female, to preserve their offspring on the face of all the earth.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3 और आकाश के पक्षियों में से भी, सात-सात जोड़े, अर्थात् नर और मादा लेना, कि उनका वंश बचकर सारी पृथ्वी के ऊपर बना रहे।</a:t>
            </a:r>
            <a:endParaRPr lang="en-ZA" sz="4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1C95B3-E4D7-51E9-456B-D3650AD9D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3"/>
    </mc:Choice>
    <mc:Fallback xmlns="">
      <p:transition spd="slow" advTm="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730</Words>
  <Application>Microsoft Office PowerPoint</Application>
  <PresentationFormat>Widescreen</PresentationFormat>
  <Paragraphs>50</Paragraphs>
  <Slides>22</Slides>
  <Notes>10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Inter</vt:lpstr>
      <vt:lpstr>PT Serif</vt:lpstr>
      <vt:lpstr>Symbol</vt:lpstr>
      <vt:lpstr>Times New Roman</vt:lpstr>
      <vt:lpstr>Office Theme</vt:lpstr>
      <vt:lpstr>03-4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35</cp:revision>
  <dcterms:created xsi:type="dcterms:W3CDTF">2021-03-21T05:00:29Z</dcterms:created>
  <dcterms:modified xsi:type="dcterms:W3CDTF">2024-07-21T12:55:04Z</dcterms:modified>
</cp:coreProperties>
</file>