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77" r:id="rId2"/>
    <p:sldId id="439" r:id="rId3"/>
    <p:sldId id="440" r:id="rId4"/>
    <p:sldId id="459" r:id="rId5"/>
    <p:sldId id="460" r:id="rId6"/>
    <p:sldId id="256" r:id="rId7"/>
    <p:sldId id="458" r:id="rId8"/>
    <p:sldId id="257" r:id="rId9"/>
    <p:sldId id="441" r:id="rId10"/>
    <p:sldId id="272" r:id="rId11"/>
    <p:sldId id="442" r:id="rId12"/>
    <p:sldId id="273" r:id="rId13"/>
    <p:sldId id="443" r:id="rId14"/>
    <p:sldId id="259" r:id="rId15"/>
    <p:sldId id="444" r:id="rId16"/>
    <p:sldId id="261" r:id="rId17"/>
    <p:sldId id="445" r:id="rId18"/>
    <p:sldId id="274" r:id="rId19"/>
    <p:sldId id="446" r:id="rId20"/>
    <p:sldId id="262" r:id="rId21"/>
    <p:sldId id="447" r:id="rId22"/>
    <p:sldId id="263" r:id="rId23"/>
    <p:sldId id="448" r:id="rId24"/>
    <p:sldId id="264" r:id="rId25"/>
    <p:sldId id="449" r:id="rId26"/>
    <p:sldId id="265" r:id="rId27"/>
    <p:sldId id="450" r:id="rId28"/>
    <p:sldId id="275" r:id="rId29"/>
    <p:sldId id="451" r:id="rId30"/>
    <p:sldId id="271" r:id="rId31"/>
    <p:sldId id="452" r:id="rId32"/>
    <p:sldId id="266" r:id="rId33"/>
    <p:sldId id="453" r:id="rId34"/>
    <p:sldId id="267" r:id="rId35"/>
    <p:sldId id="454" r:id="rId36"/>
    <p:sldId id="276" r:id="rId37"/>
    <p:sldId id="455" r:id="rId38"/>
    <p:sldId id="268" r:id="rId39"/>
    <p:sldId id="456" r:id="rId40"/>
    <p:sldId id="269" r:id="rId41"/>
    <p:sldId id="457" r:id="rId42"/>
    <p:sldId id="27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7F8F98-3EF9-4960-8934-C76432230C1A}" v="535" dt="2023-06-21T06:31:54.4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82189" autoAdjust="0"/>
  </p:normalViewPr>
  <p:slideViewPr>
    <p:cSldViewPr snapToGrid="0">
      <p:cViewPr varScale="1">
        <p:scale>
          <a:sx n="60" d="100"/>
          <a:sy n="60" d="100"/>
        </p:scale>
        <p:origin x="28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F3C6092-E145-43C1-9E6F-71F3614912E6}"/>
    <pc:docChg chg="custSel modSld">
      <pc:chgData name="Leonie Smith" userId="fed1330f33f5650e" providerId="LiveId" clId="{2F3C6092-E145-43C1-9E6F-71F3614912E6}" dt="2023-01-20T06:56:02.312" v="27"/>
      <pc:docMkLst>
        <pc:docMk/>
      </pc:docMkLst>
      <pc:sldChg chg="delSp modSp mod modTransition modAnim">
        <pc:chgData name="Leonie Smith" userId="fed1330f33f5650e" providerId="LiveId" clId="{2F3C6092-E145-43C1-9E6F-71F3614912E6}" dt="2023-01-20T06:56:02.312" v="27"/>
        <pc:sldMkLst>
          <pc:docMk/>
          <pc:sldMk cId="1203137095" sldId="256"/>
        </pc:sldMkLst>
        <pc:spChg chg="mod">
          <ac:chgData name="Leonie Smith" userId="fed1330f33f5650e" providerId="LiveId" clId="{2F3C6092-E145-43C1-9E6F-71F3614912E6}" dt="2023-01-20T06:54:22.594" v="8"/>
          <ac:spMkLst>
            <pc:docMk/>
            <pc:sldMk cId="1203137095" sldId="256"/>
            <ac:spMk id="3" creationId="{5B22A2EF-1379-5FE5-CFA0-ADF47C82EE90}"/>
          </ac:spMkLst>
        </pc:spChg>
        <pc:picChg chg="del">
          <ac:chgData name="Leonie Smith" userId="fed1330f33f5650e" providerId="LiveId" clId="{2F3C6092-E145-43C1-9E6F-71F3614912E6}" dt="2023-01-20T06:56:02.312" v="27"/>
          <ac:picMkLst>
            <pc:docMk/>
            <pc:sldMk cId="1203137095" sldId="256"/>
            <ac:picMk id="2" creationId="{1F5B43EC-6A5B-4F48-B0CF-9E8B6E512C69}"/>
          </ac:picMkLst>
        </pc:picChg>
      </pc:sldChg>
      <pc:sldChg chg="delSp modSp mod modTransition modAnim">
        <pc:chgData name="Leonie Smith" userId="fed1330f33f5650e" providerId="LiveId" clId="{2F3C6092-E145-43C1-9E6F-71F3614912E6}" dt="2023-01-20T06:56:02.312" v="27"/>
        <pc:sldMkLst>
          <pc:docMk/>
          <pc:sldMk cId="2440669310" sldId="257"/>
        </pc:sldMkLst>
        <pc:spChg chg="mod">
          <ac:chgData name="Leonie Smith" userId="fed1330f33f5650e" providerId="LiveId" clId="{2F3C6092-E145-43C1-9E6F-71F3614912E6}" dt="2023-01-20T06:54:27.473" v="9"/>
          <ac:spMkLst>
            <pc:docMk/>
            <pc:sldMk cId="2440669310" sldId="257"/>
            <ac:spMk id="4" creationId="{A67B520B-4C8D-80A6-5463-09FC7C34FF3B}"/>
          </ac:spMkLst>
        </pc:spChg>
        <pc:picChg chg="del">
          <ac:chgData name="Leonie Smith" userId="fed1330f33f5650e" providerId="LiveId" clId="{2F3C6092-E145-43C1-9E6F-71F3614912E6}" dt="2023-01-20T06:56:02.312" v="27"/>
          <ac:picMkLst>
            <pc:docMk/>
            <pc:sldMk cId="2440669310" sldId="257"/>
            <ac:picMk id="2" creationId="{2999F0E5-DF5A-42D4-AD66-CBA2890919A6}"/>
          </ac:picMkLst>
        </pc:picChg>
      </pc:sldChg>
      <pc:sldChg chg="delSp modSp mod modTransition modAnim">
        <pc:chgData name="Leonie Smith" userId="fed1330f33f5650e" providerId="LiveId" clId="{2F3C6092-E145-43C1-9E6F-71F3614912E6}" dt="2023-01-20T06:56:02.312" v="27"/>
        <pc:sldMkLst>
          <pc:docMk/>
          <pc:sldMk cId="3305883832" sldId="259"/>
        </pc:sldMkLst>
        <pc:spChg chg="mod">
          <ac:chgData name="Leonie Smith" userId="fed1330f33f5650e" providerId="LiveId" clId="{2F3C6092-E145-43C1-9E6F-71F3614912E6}" dt="2023-01-20T06:54:41.291" v="12"/>
          <ac:spMkLst>
            <pc:docMk/>
            <pc:sldMk cId="3305883832" sldId="259"/>
            <ac:spMk id="4" creationId="{897D5CB3-BC78-BBFF-342F-378F3B9951E3}"/>
          </ac:spMkLst>
        </pc:spChg>
        <pc:picChg chg="del">
          <ac:chgData name="Leonie Smith" userId="fed1330f33f5650e" providerId="LiveId" clId="{2F3C6092-E145-43C1-9E6F-71F3614912E6}" dt="2023-01-20T06:56:02.312" v="27"/>
          <ac:picMkLst>
            <pc:docMk/>
            <pc:sldMk cId="3305883832" sldId="259"/>
            <ac:picMk id="2" creationId="{11736540-4EDF-446E-A471-B91053C68354}"/>
          </ac:picMkLst>
        </pc:picChg>
      </pc:sldChg>
      <pc:sldChg chg="delSp modSp mod modTransition modAnim">
        <pc:chgData name="Leonie Smith" userId="fed1330f33f5650e" providerId="LiveId" clId="{2F3C6092-E145-43C1-9E6F-71F3614912E6}" dt="2023-01-20T06:56:02.312" v="27"/>
        <pc:sldMkLst>
          <pc:docMk/>
          <pc:sldMk cId="922870492" sldId="261"/>
        </pc:sldMkLst>
        <pc:spChg chg="mod">
          <ac:chgData name="Leonie Smith" userId="fed1330f33f5650e" providerId="LiveId" clId="{2F3C6092-E145-43C1-9E6F-71F3614912E6}" dt="2023-01-20T06:54:45.521" v="13"/>
          <ac:spMkLst>
            <pc:docMk/>
            <pc:sldMk cId="922870492" sldId="261"/>
            <ac:spMk id="4" creationId="{E7E070FB-8C25-1D89-0332-B6249D7661BF}"/>
          </ac:spMkLst>
        </pc:spChg>
        <pc:picChg chg="del">
          <ac:chgData name="Leonie Smith" userId="fed1330f33f5650e" providerId="LiveId" clId="{2F3C6092-E145-43C1-9E6F-71F3614912E6}" dt="2023-01-20T06:56:02.312" v="27"/>
          <ac:picMkLst>
            <pc:docMk/>
            <pc:sldMk cId="922870492" sldId="261"/>
            <ac:picMk id="2" creationId="{213C5191-4F30-48BD-BB8C-A26219C59FE1}"/>
          </ac:picMkLst>
        </pc:picChg>
      </pc:sldChg>
      <pc:sldChg chg="delSp modSp mod modTransition modAnim">
        <pc:chgData name="Leonie Smith" userId="fed1330f33f5650e" providerId="LiveId" clId="{2F3C6092-E145-43C1-9E6F-71F3614912E6}" dt="2023-01-20T06:56:02.312" v="27"/>
        <pc:sldMkLst>
          <pc:docMk/>
          <pc:sldMk cId="3013013754" sldId="262"/>
        </pc:sldMkLst>
        <pc:spChg chg="mod">
          <ac:chgData name="Leonie Smith" userId="fed1330f33f5650e" providerId="LiveId" clId="{2F3C6092-E145-43C1-9E6F-71F3614912E6}" dt="2023-01-20T06:54:53.601" v="15"/>
          <ac:spMkLst>
            <pc:docMk/>
            <pc:sldMk cId="3013013754" sldId="262"/>
            <ac:spMk id="2" creationId="{C5B6F3C5-7D73-AB18-998F-1262664EB504}"/>
          </ac:spMkLst>
        </pc:spChg>
        <pc:picChg chg="del">
          <ac:chgData name="Leonie Smith" userId="fed1330f33f5650e" providerId="LiveId" clId="{2F3C6092-E145-43C1-9E6F-71F3614912E6}" dt="2023-01-20T06:56:02.312" v="27"/>
          <ac:picMkLst>
            <pc:docMk/>
            <pc:sldMk cId="3013013754" sldId="262"/>
            <ac:picMk id="4" creationId="{30805088-5FBF-4C0B-996E-A97D1173F9CB}"/>
          </ac:picMkLst>
        </pc:picChg>
      </pc:sldChg>
      <pc:sldChg chg="delSp modSp mod modTransition modAnim">
        <pc:chgData name="Leonie Smith" userId="fed1330f33f5650e" providerId="LiveId" clId="{2F3C6092-E145-43C1-9E6F-71F3614912E6}" dt="2023-01-20T06:56:02.312" v="27"/>
        <pc:sldMkLst>
          <pc:docMk/>
          <pc:sldMk cId="4083681791" sldId="263"/>
        </pc:sldMkLst>
        <pc:spChg chg="mod">
          <ac:chgData name="Leonie Smith" userId="fed1330f33f5650e" providerId="LiveId" clId="{2F3C6092-E145-43C1-9E6F-71F3614912E6}" dt="2023-01-20T06:54:57.644" v="16"/>
          <ac:spMkLst>
            <pc:docMk/>
            <pc:sldMk cId="4083681791" sldId="263"/>
            <ac:spMk id="2" creationId="{07733401-4F6D-D334-8126-323BDB03974C}"/>
          </ac:spMkLst>
        </pc:spChg>
        <pc:picChg chg="del">
          <ac:chgData name="Leonie Smith" userId="fed1330f33f5650e" providerId="LiveId" clId="{2F3C6092-E145-43C1-9E6F-71F3614912E6}" dt="2023-01-20T06:56:02.312" v="27"/>
          <ac:picMkLst>
            <pc:docMk/>
            <pc:sldMk cId="4083681791" sldId="263"/>
            <ac:picMk id="5" creationId="{C59D8CDD-253F-46C9-87B1-908B692134F5}"/>
          </ac:picMkLst>
        </pc:picChg>
      </pc:sldChg>
      <pc:sldChg chg="delSp modSp mod modTransition modAnim">
        <pc:chgData name="Leonie Smith" userId="fed1330f33f5650e" providerId="LiveId" clId="{2F3C6092-E145-43C1-9E6F-71F3614912E6}" dt="2023-01-20T06:56:02.312" v="27"/>
        <pc:sldMkLst>
          <pc:docMk/>
          <pc:sldMk cId="2044762142" sldId="264"/>
        </pc:sldMkLst>
        <pc:spChg chg="mod">
          <ac:chgData name="Leonie Smith" userId="fed1330f33f5650e" providerId="LiveId" clId="{2F3C6092-E145-43C1-9E6F-71F3614912E6}" dt="2023-01-20T06:55:02.293" v="17"/>
          <ac:spMkLst>
            <pc:docMk/>
            <pc:sldMk cId="2044762142" sldId="264"/>
            <ac:spMk id="2" creationId="{5D60ACC5-6B18-5E03-365E-1C4952B55EA4}"/>
          </ac:spMkLst>
        </pc:spChg>
        <pc:picChg chg="del">
          <ac:chgData name="Leonie Smith" userId="fed1330f33f5650e" providerId="LiveId" clId="{2F3C6092-E145-43C1-9E6F-71F3614912E6}" dt="2023-01-20T06:56:02.312" v="27"/>
          <ac:picMkLst>
            <pc:docMk/>
            <pc:sldMk cId="2044762142" sldId="264"/>
            <ac:picMk id="6" creationId="{9D7A261F-7151-4450-84EB-66C1C713871B}"/>
          </ac:picMkLst>
        </pc:picChg>
      </pc:sldChg>
      <pc:sldChg chg="delSp modSp mod modTransition modAnim">
        <pc:chgData name="Leonie Smith" userId="fed1330f33f5650e" providerId="LiveId" clId="{2F3C6092-E145-43C1-9E6F-71F3614912E6}" dt="2023-01-20T06:56:02.312" v="27"/>
        <pc:sldMkLst>
          <pc:docMk/>
          <pc:sldMk cId="1552075846" sldId="265"/>
        </pc:sldMkLst>
        <pc:spChg chg="mod">
          <ac:chgData name="Leonie Smith" userId="fed1330f33f5650e" providerId="LiveId" clId="{2F3C6092-E145-43C1-9E6F-71F3614912E6}" dt="2023-01-20T06:55:05.853" v="18"/>
          <ac:spMkLst>
            <pc:docMk/>
            <pc:sldMk cId="1552075846" sldId="265"/>
            <ac:spMk id="4" creationId="{1F76FDC3-399D-369B-6AC2-93FFC15297E4}"/>
          </ac:spMkLst>
        </pc:spChg>
        <pc:picChg chg="del">
          <ac:chgData name="Leonie Smith" userId="fed1330f33f5650e" providerId="LiveId" clId="{2F3C6092-E145-43C1-9E6F-71F3614912E6}" dt="2023-01-20T06:56:02.312" v="27"/>
          <ac:picMkLst>
            <pc:docMk/>
            <pc:sldMk cId="1552075846" sldId="265"/>
            <ac:picMk id="2" creationId="{FDAAE613-3A08-4EEB-8DF5-691009451B1B}"/>
          </ac:picMkLst>
        </pc:picChg>
      </pc:sldChg>
      <pc:sldChg chg="delSp modSp mod modTransition modAnim">
        <pc:chgData name="Leonie Smith" userId="fed1330f33f5650e" providerId="LiveId" clId="{2F3C6092-E145-43C1-9E6F-71F3614912E6}" dt="2023-01-20T06:56:02.312" v="27"/>
        <pc:sldMkLst>
          <pc:docMk/>
          <pc:sldMk cId="37731927" sldId="266"/>
        </pc:sldMkLst>
        <pc:spChg chg="mod">
          <ac:chgData name="Leonie Smith" userId="fed1330f33f5650e" providerId="LiveId" clId="{2F3C6092-E145-43C1-9E6F-71F3614912E6}" dt="2023-01-20T06:55:18.325" v="21"/>
          <ac:spMkLst>
            <pc:docMk/>
            <pc:sldMk cId="37731927" sldId="266"/>
            <ac:spMk id="2" creationId="{187A4CCD-1A8F-4B96-E5BA-F613908F2133}"/>
          </ac:spMkLst>
        </pc:spChg>
        <pc:picChg chg="del">
          <ac:chgData name="Leonie Smith" userId="fed1330f33f5650e" providerId="LiveId" clId="{2F3C6092-E145-43C1-9E6F-71F3614912E6}" dt="2023-01-20T06:56:02.312" v="27"/>
          <ac:picMkLst>
            <pc:docMk/>
            <pc:sldMk cId="37731927" sldId="266"/>
            <ac:picMk id="13" creationId="{1EE7034E-A505-496D-B71B-D94994261A80}"/>
          </ac:picMkLst>
        </pc:picChg>
      </pc:sldChg>
      <pc:sldChg chg="delSp modSp mod modTransition modAnim">
        <pc:chgData name="Leonie Smith" userId="fed1330f33f5650e" providerId="LiveId" clId="{2F3C6092-E145-43C1-9E6F-71F3614912E6}" dt="2023-01-20T06:56:02.312" v="27"/>
        <pc:sldMkLst>
          <pc:docMk/>
          <pc:sldMk cId="2446783800" sldId="267"/>
        </pc:sldMkLst>
        <pc:spChg chg="mod">
          <ac:chgData name="Leonie Smith" userId="fed1330f33f5650e" providerId="LiveId" clId="{2F3C6092-E145-43C1-9E6F-71F3614912E6}" dt="2023-01-20T06:55:26.219" v="22"/>
          <ac:spMkLst>
            <pc:docMk/>
            <pc:sldMk cId="2446783800" sldId="267"/>
            <ac:spMk id="2" creationId="{8C9BE9B9-A6AB-3475-6058-A5F68A37866E}"/>
          </ac:spMkLst>
        </pc:spChg>
        <pc:picChg chg="del">
          <ac:chgData name="Leonie Smith" userId="fed1330f33f5650e" providerId="LiveId" clId="{2F3C6092-E145-43C1-9E6F-71F3614912E6}" dt="2023-01-20T06:56:02.312" v="27"/>
          <ac:picMkLst>
            <pc:docMk/>
            <pc:sldMk cId="2446783800" sldId="267"/>
            <ac:picMk id="6" creationId="{082D5955-F56A-4417-9E97-120C82E32C55}"/>
          </ac:picMkLst>
        </pc:picChg>
      </pc:sldChg>
      <pc:sldChg chg="delSp modSp mod modTransition modAnim">
        <pc:chgData name="Leonie Smith" userId="fed1330f33f5650e" providerId="LiveId" clId="{2F3C6092-E145-43C1-9E6F-71F3614912E6}" dt="2023-01-20T06:56:02.312" v="27"/>
        <pc:sldMkLst>
          <pc:docMk/>
          <pc:sldMk cId="1019844369" sldId="268"/>
        </pc:sldMkLst>
        <pc:spChg chg="mod">
          <ac:chgData name="Leonie Smith" userId="fed1330f33f5650e" providerId="LiveId" clId="{2F3C6092-E145-43C1-9E6F-71F3614912E6}" dt="2023-01-20T06:55:36.944" v="24"/>
          <ac:spMkLst>
            <pc:docMk/>
            <pc:sldMk cId="1019844369" sldId="268"/>
            <ac:spMk id="3" creationId="{8ED7A896-A8F3-FFC6-CDF8-934F242A7A08}"/>
          </ac:spMkLst>
        </pc:spChg>
        <pc:picChg chg="del">
          <ac:chgData name="Leonie Smith" userId="fed1330f33f5650e" providerId="LiveId" clId="{2F3C6092-E145-43C1-9E6F-71F3614912E6}" dt="2023-01-20T06:56:02.312" v="27"/>
          <ac:picMkLst>
            <pc:docMk/>
            <pc:sldMk cId="1019844369" sldId="268"/>
            <ac:picMk id="2" creationId="{6EA46D50-B183-450E-9405-D3EBECFC3C5E}"/>
          </ac:picMkLst>
        </pc:picChg>
      </pc:sldChg>
      <pc:sldChg chg="delSp modSp mod modTransition modAnim">
        <pc:chgData name="Leonie Smith" userId="fed1330f33f5650e" providerId="LiveId" clId="{2F3C6092-E145-43C1-9E6F-71F3614912E6}" dt="2023-01-20T06:56:02.312" v="27"/>
        <pc:sldMkLst>
          <pc:docMk/>
          <pc:sldMk cId="3508156165" sldId="269"/>
        </pc:sldMkLst>
        <pc:spChg chg="mod">
          <ac:chgData name="Leonie Smith" userId="fed1330f33f5650e" providerId="LiveId" clId="{2F3C6092-E145-43C1-9E6F-71F3614912E6}" dt="2023-01-20T06:55:41.263" v="25"/>
          <ac:spMkLst>
            <pc:docMk/>
            <pc:sldMk cId="3508156165" sldId="269"/>
            <ac:spMk id="2" creationId="{434CBCFB-F132-8B3F-86E0-5C8AEA59E5AD}"/>
          </ac:spMkLst>
        </pc:spChg>
        <pc:picChg chg="del">
          <ac:chgData name="Leonie Smith" userId="fed1330f33f5650e" providerId="LiveId" clId="{2F3C6092-E145-43C1-9E6F-71F3614912E6}" dt="2023-01-20T06:56:02.312" v="27"/>
          <ac:picMkLst>
            <pc:docMk/>
            <pc:sldMk cId="3508156165" sldId="269"/>
            <ac:picMk id="8" creationId="{AA480043-8221-4BF7-8769-BC6F853C51A2}"/>
          </ac:picMkLst>
        </pc:picChg>
      </pc:sldChg>
      <pc:sldChg chg="delSp modSp mod modTransition modAnim">
        <pc:chgData name="Leonie Smith" userId="fed1330f33f5650e" providerId="LiveId" clId="{2F3C6092-E145-43C1-9E6F-71F3614912E6}" dt="2023-01-20T06:56:02.312" v="27"/>
        <pc:sldMkLst>
          <pc:docMk/>
          <pc:sldMk cId="3168930061" sldId="270"/>
        </pc:sldMkLst>
        <pc:spChg chg="mod">
          <ac:chgData name="Leonie Smith" userId="fed1330f33f5650e" providerId="LiveId" clId="{2F3C6092-E145-43C1-9E6F-71F3614912E6}" dt="2023-01-20T06:55:45.128" v="26"/>
          <ac:spMkLst>
            <pc:docMk/>
            <pc:sldMk cId="3168930061" sldId="270"/>
            <ac:spMk id="2" creationId="{1CD23034-A3E3-7868-B90B-7E7B999F57CA}"/>
          </ac:spMkLst>
        </pc:spChg>
        <pc:picChg chg="del">
          <ac:chgData name="Leonie Smith" userId="fed1330f33f5650e" providerId="LiveId" clId="{2F3C6092-E145-43C1-9E6F-71F3614912E6}" dt="2023-01-20T06:56:02.312" v="27"/>
          <ac:picMkLst>
            <pc:docMk/>
            <pc:sldMk cId="3168930061" sldId="270"/>
            <ac:picMk id="6" creationId="{CFB91023-8A07-4CFC-B9BB-A422D7F71995}"/>
          </ac:picMkLst>
        </pc:picChg>
      </pc:sldChg>
      <pc:sldChg chg="delSp modSp mod modTransition modAnim">
        <pc:chgData name="Leonie Smith" userId="fed1330f33f5650e" providerId="LiveId" clId="{2F3C6092-E145-43C1-9E6F-71F3614912E6}" dt="2023-01-20T06:56:02.312" v="27"/>
        <pc:sldMkLst>
          <pc:docMk/>
          <pc:sldMk cId="3289430558" sldId="271"/>
        </pc:sldMkLst>
        <pc:spChg chg="mod">
          <ac:chgData name="Leonie Smith" userId="fed1330f33f5650e" providerId="LiveId" clId="{2F3C6092-E145-43C1-9E6F-71F3614912E6}" dt="2023-01-20T06:55:13.810" v="20"/>
          <ac:spMkLst>
            <pc:docMk/>
            <pc:sldMk cId="3289430558" sldId="271"/>
            <ac:spMk id="2" creationId="{CD6530F7-6118-24DE-4D0C-F8F1C92DD6F7}"/>
          </ac:spMkLst>
        </pc:spChg>
        <pc:picChg chg="del">
          <ac:chgData name="Leonie Smith" userId="fed1330f33f5650e" providerId="LiveId" clId="{2F3C6092-E145-43C1-9E6F-71F3614912E6}" dt="2023-01-20T06:56:02.312" v="27"/>
          <ac:picMkLst>
            <pc:docMk/>
            <pc:sldMk cId="3289430558" sldId="271"/>
            <ac:picMk id="3" creationId="{92450F56-758D-4576-B3A9-5BE63DFEC489}"/>
          </ac:picMkLst>
        </pc:picChg>
      </pc:sldChg>
      <pc:sldChg chg="delSp modSp mod modTransition modAnim">
        <pc:chgData name="Leonie Smith" userId="fed1330f33f5650e" providerId="LiveId" clId="{2F3C6092-E145-43C1-9E6F-71F3614912E6}" dt="2023-01-20T06:56:02.312" v="27"/>
        <pc:sldMkLst>
          <pc:docMk/>
          <pc:sldMk cId="3383976489" sldId="272"/>
        </pc:sldMkLst>
        <pc:spChg chg="mod">
          <ac:chgData name="Leonie Smith" userId="fed1330f33f5650e" providerId="LiveId" clId="{2F3C6092-E145-43C1-9E6F-71F3614912E6}" dt="2023-01-20T06:54:31.910" v="10"/>
          <ac:spMkLst>
            <pc:docMk/>
            <pc:sldMk cId="3383976489" sldId="272"/>
            <ac:spMk id="4" creationId="{CCF7657E-0EDF-4F2F-7756-77D988A30496}"/>
          </ac:spMkLst>
        </pc:spChg>
        <pc:picChg chg="del">
          <ac:chgData name="Leonie Smith" userId="fed1330f33f5650e" providerId="LiveId" clId="{2F3C6092-E145-43C1-9E6F-71F3614912E6}" dt="2023-01-20T06:56:02.312" v="27"/>
          <ac:picMkLst>
            <pc:docMk/>
            <pc:sldMk cId="3383976489" sldId="272"/>
            <ac:picMk id="6" creationId="{B8A218A4-E530-49B1-955D-765FD4C27977}"/>
          </ac:picMkLst>
        </pc:picChg>
      </pc:sldChg>
      <pc:sldChg chg="delSp modSp mod modTransition modAnim">
        <pc:chgData name="Leonie Smith" userId="fed1330f33f5650e" providerId="LiveId" clId="{2F3C6092-E145-43C1-9E6F-71F3614912E6}" dt="2023-01-20T06:56:02.312" v="27"/>
        <pc:sldMkLst>
          <pc:docMk/>
          <pc:sldMk cId="4059317061" sldId="273"/>
        </pc:sldMkLst>
        <pc:spChg chg="mod">
          <ac:chgData name="Leonie Smith" userId="fed1330f33f5650e" providerId="LiveId" clId="{2F3C6092-E145-43C1-9E6F-71F3614912E6}" dt="2023-01-20T06:54:36.588" v="11"/>
          <ac:spMkLst>
            <pc:docMk/>
            <pc:sldMk cId="4059317061" sldId="273"/>
            <ac:spMk id="5" creationId="{73D291D5-F86C-AB15-6FBB-9FAB49F629F0}"/>
          </ac:spMkLst>
        </pc:spChg>
        <pc:picChg chg="del">
          <ac:chgData name="Leonie Smith" userId="fed1330f33f5650e" providerId="LiveId" clId="{2F3C6092-E145-43C1-9E6F-71F3614912E6}" dt="2023-01-20T06:56:02.312" v="27"/>
          <ac:picMkLst>
            <pc:docMk/>
            <pc:sldMk cId="4059317061" sldId="273"/>
            <ac:picMk id="4" creationId="{25CD634E-6F72-4A83-B081-333C85CC46CB}"/>
          </ac:picMkLst>
        </pc:picChg>
      </pc:sldChg>
      <pc:sldChg chg="delSp modSp mod modTransition modAnim">
        <pc:chgData name="Leonie Smith" userId="fed1330f33f5650e" providerId="LiveId" clId="{2F3C6092-E145-43C1-9E6F-71F3614912E6}" dt="2023-01-20T06:56:02.312" v="27"/>
        <pc:sldMkLst>
          <pc:docMk/>
          <pc:sldMk cId="3476771142" sldId="274"/>
        </pc:sldMkLst>
        <pc:spChg chg="mod">
          <ac:chgData name="Leonie Smith" userId="fed1330f33f5650e" providerId="LiveId" clId="{2F3C6092-E145-43C1-9E6F-71F3614912E6}" dt="2023-01-20T06:54:49.320" v="14"/>
          <ac:spMkLst>
            <pc:docMk/>
            <pc:sldMk cId="3476771142" sldId="274"/>
            <ac:spMk id="4" creationId="{F21BEE04-E202-2419-7FE1-3595F14136AD}"/>
          </ac:spMkLst>
        </pc:spChg>
        <pc:picChg chg="del">
          <ac:chgData name="Leonie Smith" userId="fed1330f33f5650e" providerId="LiveId" clId="{2F3C6092-E145-43C1-9E6F-71F3614912E6}" dt="2023-01-20T06:56:02.312" v="27"/>
          <ac:picMkLst>
            <pc:docMk/>
            <pc:sldMk cId="3476771142" sldId="274"/>
            <ac:picMk id="6" creationId="{428C6BED-78D9-44D2-AF10-A8D5C153CC5D}"/>
          </ac:picMkLst>
        </pc:picChg>
      </pc:sldChg>
      <pc:sldChg chg="delSp modSp mod modTransition modAnim">
        <pc:chgData name="Leonie Smith" userId="fed1330f33f5650e" providerId="LiveId" clId="{2F3C6092-E145-43C1-9E6F-71F3614912E6}" dt="2023-01-20T06:56:02.312" v="27"/>
        <pc:sldMkLst>
          <pc:docMk/>
          <pc:sldMk cId="351344138" sldId="275"/>
        </pc:sldMkLst>
        <pc:spChg chg="mod">
          <ac:chgData name="Leonie Smith" userId="fed1330f33f5650e" providerId="LiveId" clId="{2F3C6092-E145-43C1-9E6F-71F3614912E6}" dt="2023-01-20T06:55:09.318" v="19"/>
          <ac:spMkLst>
            <pc:docMk/>
            <pc:sldMk cId="351344138" sldId="275"/>
            <ac:spMk id="5" creationId="{9BBB0EA7-0969-7A14-4F12-5816AE28795C}"/>
          </ac:spMkLst>
        </pc:spChg>
        <pc:picChg chg="del">
          <ac:chgData name="Leonie Smith" userId="fed1330f33f5650e" providerId="LiveId" clId="{2F3C6092-E145-43C1-9E6F-71F3614912E6}" dt="2023-01-20T06:56:02.312" v="27"/>
          <ac:picMkLst>
            <pc:docMk/>
            <pc:sldMk cId="351344138" sldId="275"/>
            <ac:picMk id="4" creationId="{FE53E431-F84D-424C-9530-FC10D2F19E74}"/>
          </ac:picMkLst>
        </pc:picChg>
      </pc:sldChg>
      <pc:sldChg chg="delSp modSp mod modTransition modAnim">
        <pc:chgData name="Leonie Smith" userId="fed1330f33f5650e" providerId="LiveId" clId="{2F3C6092-E145-43C1-9E6F-71F3614912E6}" dt="2023-01-20T06:56:02.312" v="27"/>
        <pc:sldMkLst>
          <pc:docMk/>
          <pc:sldMk cId="2205132203" sldId="276"/>
        </pc:sldMkLst>
        <pc:spChg chg="mod">
          <ac:chgData name="Leonie Smith" userId="fed1330f33f5650e" providerId="LiveId" clId="{2F3C6092-E145-43C1-9E6F-71F3614912E6}" dt="2023-01-20T06:55:32.526" v="23"/>
          <ac:spMkLst>
            <pc:docMk/>
            <pc:sldMk cId="2205132203" sldId="276"/>
            <ac:spMk id="4" creationId="{241DAD4D-B151-24CE-DA28-656DA60EFAC5}"/>
          </ac:spMkLst>
        </pc:spChg>
        <pc:picChg chg="del">
          <ac:chgData name="Leonie Smith" userId="fed1330f33f5650e" providerId="LiveId" clId="{2F3C6092-E145-43C1-9E6F-71F3614912E6}" dt="2023-01-20T06:56:02.312" v="27"/>
          <ac:picMkLst>
            <pc:docMk/>
            <pc:sldMk cId="2205132203" sldId="276"/>
            <ac:picMk id="5" creationId="{B0D3EED5-2EBE-4C5E-B860-D8203B043B82}"/>
          </ac:picMkLst>
        </pc:picChg>
      </pc:sldChg>
      <pc:sldChg chg="modTransition">
        <pc:chgData name="Leonie Smith" userId="fed1330f33f5650e" providerId="LiveId" clId="{2F3C6092-E145-43C1-9E6F-71F3614912E6}" dt="2023-01-20T06:56:02.312" v="27"/>
        <pc:sldMkLst>
          <pc:docMk/>
          <pc:sldMk cId="2852453381" sldId="277"/>
        </pc:sldMkLst>
      </pc:sldChg>
      <pc:sldChg chg="addSp delSp modSp mod modTransition">
        <pc:chgData name="Leonie Smith" userId="fed1330f33f5650e" providerId="LiveId" clId="{2F3C6092-E145-43C1-9E6F-71F3614912E6}" dt="2023-01-20T06:56:02.312" v="27"/>
        <pc:sldMkLst>
          <pc:docMk/>
          <pc:sldMk cId="3759221820" sldId="439"/>
        </pc:sldMkLst>
        <pc:spChg chg="del">
          <ac:chgData name="Leonie Smith" userId="fed1330f33f5650e" providerId="LiveId" clId="{2F3C6092-E145-43C1-9E6F-71F3614912E6}" dt="2023-01-20T06:53:11.292" v="0" actId="21"/>
          <ac:spMkLst>
            <pc:docMk/>
            <pc:sldMk cId="3759221820" sldId="439"/>
            <ac:spMk id="3" creationId="{5E56A478-61E7-40FE-240E-BE6D3E0B46C6}"/>
          </ac:spMkLst>
        </pc:spChg>
        <pc:spChg chg="add mod">
          <ac:chgData name="Leonie Smith" userId="fed1330f33f5650e" providerId="LiveId" clId="{2F3C6092-E145-43C1-9E6F-71F3614912E6}" dt="2023-01-20T06:53:55.832" v="6"/>
          <ac:spMkLst>
            <pc:docMk/>
            <pc:sldMk cId="3759221820" sldId="439"/>
            <ac:spMk id="5" creationId="{9A576261-F6A3-66FD-5EA5-7B8C743136E0}"/>
          </ac:spMkLst>
        </pc:spChg>
      </pc:sldChg>
      <pc:sldChg chg="modSp mod modTransition">
        <pc:chgData name="Leonie Smith" userId="fed1330f33f5650e" providerId="LiveId" clId="{2F3C6092-E145-43C1-9E6F-71F3614912E6}" dt="2023-01-20T06:56:02.312" v="27"/>
        <pc:sldMkLst>
          <pc:docMk/>
          <pc:sldMk cId="2931300063" sldId="440"/>
        </pc:sldMkLst>
        <pc:spChg chg="mod">
          <ac:chgData name="Leonie Smith" userId="fed1330f33f5650e" providerId="LiveId" clId="{2F3C6092-E145-43C1-9E6F-71F3614912E6}" dt="2023-01-20T06:54:08.788" v="7" actId="21"/>
          <ac:spMkLst>
            <pc:docMk/>
            <pc:sldMk cId="2931300063" sldId="440"/>
            <ac:spMk id="6" creationId="{416C064E-628E-47C0-A712-DB178FE9901E}"/>
          </ac:spMkLst>
        </pc:spChg>
      </pc:sldChg>
      <pc:sldChg chg="modTransition">
        <pc:chgData name="Leonie Smith" userId="fed1330f33f5650e" providerId="LiveId" clId="{2F3C6092-E145-43C1-9E6F-71F3614912E6}" dt="2023-01-20T06:56:02.312" v="27"/>
        <pc:sldMkLst>
          <pc:docMk/>
          <pc:sldMk cId="4090671990" sldId="441"/>
        </pc:sldMkLst>
      </pc:sldChg>
      <pc:sldChg chg="modTransition">
        <pc:chgData name="Leonie Smith" userId="fed1330f33f5650e" providerId="LiveId" clId="{2F3C6092-E145-43C1-9E6F-71F3614912E6}" dt="2023-01-20T06:56:02.312" v="27"/>
        <pc:sldMkLst>
          <pc:docMk/>
          <pc:sldMk cId="461440757" sldId="442"/>
        </pc:sldMkLst>
      </pc:sldChg>
      <pc:sldChg chg="modTransition">
        <pc:chgData name="Leonie Smith" userId="fed1330f33f5650e" providerId="LiveId" clId="{2F3C6092-E145-43C1-9E6F-71F3614912E6}" dt="2023-01-20T06:56:02.312" v="27"/>
        <pc:sldMkLst>
          <pc:docMk/>
          <pc:sldMk cId="614795883" sldId="443"/>
        </pc:sldMkLst>
      </pc:sldChg>
      <pc:sldChg chg="modTransition">
        <pc:chgData name="Leonie Smith" userId="fed1330f33f5650e" providerId="LiveId" clId="{2F3C6092-E145-43C1-9E6F-71F3614912E6}" dt="2023-01-20T06:56:02.312" v="27"/>
        <pc:sldMkLst>
          <pc:docMk/>
          <pc:sldMk cId="3246530533" sldId="444"/>
        </pc:sldMkLst>
      </pc:sldChg>
      <pc:sldChg chg="modTransition">
        <pc:chgData name="Leonie Smith" userId="fed1330f33f5650e" providerId="LiveId" clId="{2F3C6092-E145-43C1-9E6F-71F3614912E6}" dt="2023-01-20T06:56:02.312" v="27"/>
        <pc:sldMkLst>
          <pc:docMk/>
          <pc:sldMk cId="3882097048" sldId="445"/>
        </pc:sldMkLst>
      </pc:sldChg>
      <pc:sldChg chg="modTransition">
        <pc:chgData name="Leonie Smith" userId="fed1330f33f5650e" providerId="LiveId" clId="{2F3C6092-E145-43C1-9E6F-71F3614912E6}" dt="2023-01-20T06:56:02.312" v="27"/>
        <pc:sldMkLst>
          <pc:docMk/>
          <pc:sldMk cId="4081943860" sldId="446"/>
        </pc:sldMkLst>
      </pc:sldChg>
      <pc:sldChg chg="modTransition">
        <pc:chgData name="Leonie Smith" userId="fed1330f33f5650e" providerId="LiveId" clId="{2F3C6092-E145-43C1-9E6F-71F3614912E6}" dt="2023-01-20T06:56:02.312" v="27"/>
        <pc:sldMkLst>
          <pc:docMk/>
          <pc:sldMk cId="2597084380" sldId="447"/>
        </pc:sldMkLst>
      </pc:sldChg>
      <pc:sldChg chg="modTransition">
        <pc:chgData name="Leonie Smith" userId="fed1330f33f5650e" providerId="LiveId" clId="{2F3C6092-E145-43C1-9E6F-71F3614912E6}" dt="2023-01-20T06:56:02.312" v="27"/>
        <pc:sldMkLst>
          <pc:docMk/>
          <pc:sldMk cId="1733756374" sldId="448"/>
        </pc:sldMkLst>
      </pc:sldChg>
      <pc:sldChg chg="modTransition">
        <pc:chgData name="Leonie Smith" userId="fed1330f33f5650e" providerId="LiveId" clId="{2F3C6092-E145-43C1-9E6F-71F3614912E6}" dt="2023-01-20T06:56:02.312" v="27"/>
        <pc:sldMkLst>
          <pc:docMk/>
          <pc:sldMk cId="366099036" sldId="449"/>
        </pc:sldMkLst>
      </pc:sldChg>
      <pc:sldChg chg="modTransition">
        <pc:chgData name="Leonie Smith" userId="fed1330f33f5650e" providerId="LiveId" clId="{2F3C6092-E145-43C1-9E6F-71F3614912E6}" dt="2023-01-20T06:56:02.312" v="27"/>
        <pc:sldMkLst>
          <pc:docMk/>
          <pc:sldMk cId="3760387732" sldId="450"/>
        </pc:sldMkLst>
      </pc:sldChg>
      <pc:sldChg chg="modTransition">
        <pc:chgData name="Leonie Smith" userId="fed1330f33f5650e" providerId="LiveId" clId="{2F3C6092-E145-43C1-9E6F-71F3614912E6}" dt="2023-01-20T06:56:02.312" v="27"/>
        <pc:sldMkLst>
          <pc:docMk/>
          <pc:sldMk cId="274704110" sldId="451"/>
        </pc:sldMkLst>
      </pc:sldChg>
      <pc:sldChg chg="modTransition">
        <pc:chgData name="Leonie Smith" userId="fed1330f33f5650e" providerId="LiveId" clId="{2F3C6092-E145-43C1-9E6F-71F3614912E6}" dt="2023-01-20T06:56:02.312" v="27"/>
        <pc:sldMkLst>
          <pc:docMk/>
          <pc:sldMk cId="4170433803" sldId="452"/>
        </pc:sldMkLst>
      </pc:sldChg>
      <pc:sldChg chg="modTransition">
        <pc:chgData name="Leonie Smith" userId="fed1330f33f5650e" providerId="LiveId" clId="{2F3C6092-E145-43C1-9E6F-71F3614912E6}" dt="2023-01-20T06:56:02.312" v="27"/>
        <pc:sldMkLst>
          <pc:docMk/>
          <pc:sldMk cId="453715999" sldId="453"/>
        </pc:sldMkLst>
      </pc:sldChg>
      <pc:sldChg chg="modTransition">
        <pc:chgData name="Leonie Smith" userId="fed1330f33f5650e" providerId="LiveId" clId="{2F3C6092-E145-43C1-9E6F-71F3614912E6}" dt="2023-01-20T06:56:02.312" v="27"/>
        <pc:sldMkLst>
          <pc:docMk/>
          <pc:sldMk cId="284730534" sldId="454"/>
        </pc:sldMkLst>
      </pc:sldChg>
      <pc:sldChg chg="modTransition">
        <pc:chgData name="Leonie Smith" userId="fed1330f33f5650e" providerId="LiveId" clId="{2F3C6092-E145-43C1-9E6F-71F3614912E6}" dt="2023-01-20T06:56:02.312" v="27"/>
        <pc:sldMkLst>
          <pc:docMk/>
          <pc:sldMk cId="3210660876" sldId="455"/>
        </pc:sldMkLst>
      </pc:sldChg>
      <pc:sldChg chg="modTransition">
        <pc:chgData name="Leonie Smith" userId="fed1330f33f5650e" providerId="LiveId" clId="{2F3C6092-E145-43C1-9E6F-71F3614912E6}" dt="2023-01-20T06:56:02.312" v="27"/>
        <pc:sldMkLst>
          <pc:docMk/>
          <pc:sldMk cId="3704341380" sldId="456"/>
        </pc:sldMkLst>
      </pc:sldChg>
      <pc:sldChg chg="modTransition">
        <pc:chgData name="Leonie Smith" userId="fed1330f33f5650e" providerId="LiveId" clId="{2F3C6092-E145-43C1-9E6F-71F3614912E6}" dt="2023-01-20T06:56:02.312" v="27"/>
        <pc:sldMkLst>
          <pc:docMk/>
          <pc:sldMk cId="2371633899" sldId="457"/>
        </pc:sldMkLst>
      </pc:sldChg>
      <pc:sldChg chg="modTransition">
        <pc:chgData name="Leonie Smith" userId="fed1330f33f5650e" providerId="LiveId" clId="{2F3C6092-E145-43C1-9E6F-71F3614912E6}" dt="2023-01-20T06:56:02.312" v="27"/>
        <pc:sldMkLst>
          <pc:docMk/>
          <pc:sldMk cId="2171451017" sldId="458"/>
        </pc:sldMkLst>
      </pc:sldChg>
      <pc:sldChg chg="modSp mod modTransition">
        <pc:chgData name="Leonie Smith" userId="fed1330f33f5650e" providerId="LiveId" clId="{2F3C6092-E145-43C1-9E6F-71F3614912E6}" dt="2023-01-20T06:56:02.312" v="27"/>
        <pc:sldMkLst>
          <pc:docMk/>
          <pc:sldMk cId="367951509" sldId="459"/>
        </pc:sldMkLst>
        <pc:spChg chg="mod">
          <ac:chgData name="Leonie Smith" userId="fed1330f33f5650e" providerId="LiveId" clId="{2F3C6092-E145-43C1-9E6F-71F3614912E6}" dt="2023-01-20T06:53:48.851" v="5" actId="1076"/>
          <ac:spMkLst>
            <pc:docMk/>
            <pc:sldMk cId="367951509" sldId="459"/>
            <ac:spMk id="3" creationId="{553A4A33-6EF1-3B3C-9BAB-1BFC48F34780}"/>
          </ac:spMkLst>
        </pc:spChg>
      </pc:sldChg>
      <pc:sldChg chg="modTransition">
        <pc:chgData name="Leonie Smith" userId="fed1330f33f5650e" providerId="LiveId" clId="{2F3C6092-E145-43C1-9E6F-71F3614912E6}" dt="2023-01-20T06:56:02.312" v="27"/>
        <pc:sldMkLst>
          <pc:docMk/>
          <pc:sldMk cId="2232559540" sldId="460"/>
        </pc:sldMkLst>
      </pc:sldChg>
    </pc:docChg>
  </pc:docChgLst>
  <pc:docChgLst>
    <pc:chgData name="Leonie Smith" userId="fed1330f33f5650e" providerId="LiveId" clId="{037F8F98-3EF9-4960-8934-C76432230C1A}"/>
    <pc:docChg chg="custSel modSld">
      <pc:chgData name="Leonie Smith" userId="fed1330f33f5650e" providerId="LiveId" clId="{037F8F98-3EF9-4960-8934-C76432230C1A}" dt="2023-06-21T06:31:54.427" v="792"/>
      <pc:docMkLst>
        <pc:docMk/>
      </pc:docMkLst>
      <pc:sldChg chg="addSp delSp modSp mod modTransition modAnim">
        <pc:chgData name="Leonie Smith" userId="fed1330f33f5650e" providerId="LiveId" clId="{037F8F98-3EF9-4960-8934-C76432230C1A}" dt="2023-06-21T03:51:25.541" v="6"/>
        <pc:sldMkLst>
          <pc:docMk/>
          <pc:sldMk cId="2852453381" sldId="277"/>
        </pc:sldMkLst>
        <pc:picChg chg="add del mod">
          <ac:chgData name="Leonie Smith" userId="fed1330f33f5650e" providerId="LiveId" clId="{037F8F98-3EF9-4960-8934-C76432230C1A}" dt="2023-06-21T03:51:04.184" v="2"/>
          <ac:picMkLst>
            <pc:docMk/>
            <pc:sldMk cId="2852453381" sldId="277"/>
            <ac:picMk id="7" creationId="{A70B42FC-2638-55EA-04E2-7C5E623FB485}"/>
          </ac:picMkLst>
        </pc:picChg>
        <pc:picChg chg="add del mod">
          <ac:chgData name="Leonie Smith" userId="fed1330f33f5650e" providerId="LiveId" clId="{037F8F98-3EF9-4960-8934-C76432230C1A}" dt="2023-06-21T03:51:10.728" v="3"/>
          <ac:picMkLst>
            <pc:docMk/>
            <pc:sldMk cId="2852453381" sldId="277"/>
            <ac:picMk id="11" creationId="{87A2814A-E834-2D78-4D17-DA8067AC4586}"/>
          </ac:picMkLst>
        </pc:picChg>
        <pc:picChg chg="add del mod">
          <ac:chgData name="Leonie Smith" userId="fed1330f33f5650e" providerId="LiveId" clId="{037F8F98-3EF9-4960-8934-C76432230C1A}" dt="2023-06-21T03:51:18.879" v="5"/>
          <ac:picMkLst>
            <pc:docMk/>
            <pc:sldMk cId="2852453381" sldId="277"/>
            <ac:picMk id="12" creationId="{BEE94803-59D4-0944-A9D9-E4AF15EA838A}"/>
          </ac:picMkLst>
        </pc:picChg>
        <pc:picChg chg="add del mod ord">
          <ac:chgData name="Leonie Smith" userId="fed1330f33f5650e" providerId="LiveId" clId="{037F8F98-3EF9-4960-8934-C76432230C1A}" dt="2023-06-21T03:51:25.541" v="6"/>
          <ac:picMkLst>
            <pc:docMk/>
            <pc:sldMk cId="2852453381" sldId="277"/>
            <ac:picMk id="17" creationId="{EC87270C-54A0-7B39-5186-1C5D1E4B28D4}"/>
          </ac:picMkLst>
        </pc:picChg>
        <pc:picChg chg="add mod">
          <ac:chgData name="Leonie Smith" userId="fed1330f33f5650e" providerId="LiveId" clId="{037F8F98-3EF9-4960-8934-C76432230C1A}" dt="2023-06-21T03:51:25.541" v="6"/>
          <ac:picMkLst>
            <pc:docMk/>
            <pc:sldMk cId="2852453381" sldId="277"/>
            <ac:picMk id="18" creationId="{F33FE97C-D925-83F1-54CB-C5DBF0850A7F}"/>
          </ac:picMkLst>
        </pc:picChg>
      </pc:sldChg>
      <pc:sldChg chg="addSp delSp modSp mod modTransition modAnim">
        <pc:chgData name="Leonie Smith" userId="fed1330f33f5650e" providerId="LiveId" clId="{037F8F98-3EF9-4960-8934-C76432230C1A}" dt="2023-06-21T03:57:31.866" v="43"/>
        <pc:sldMkLst>
          <pc:docMk/>
          <pc:sldMk cId="2931300063" sldId="440"/>
        </pc:sldMkLst>
        <pc:picChg chg="add del mod">
          <ac:chgData name="Leonie Smith" userId="fed1330f33f5650e" providerId="LiveId" clId="{037F8F98-3EF9-4960-8934-C76432230C1A}" dt="2023-06-21T03:53:54.182" v="9"/>
          <ac:picMkLst>
            <pc:docMk/>
            <pc:sldMk cId="2931300063" sldId="440"/>
            <ac:picMk id="9" creationId="{587F254F-C087-D58A-AAF7-60E7F8DBEED0}"/>
          </ac:picMkLst>
        </pc:picChg>
        <pc:picChg chg="add del mod">
          <ac:chgData name="Leonie Smith" userId="fed1330f33f5650e" providerId="LiveId" clId="{037F8F98-3EF9-4960-8934-C76432230C1A}" dt="2023-06-21T03:53:57.788" v="10"/>
          <ac:picMkLst>
            <pc:docMk/>
            <pc:sldMk cId="2931300063" sldId="440"/>
            <ac:picMk id="12" creationId="{69164A7B-4F3F-006D-07AC-86EA32FE6D6B}"/>
          </ac:picMkLst>
        </pc:picChg>
        <pc:picChg chg="add del mod">
          <ac:chgData name="Leonie Smith" userId="fed1330f33f5650e" providerId="LiveId" clId="{037F8F98-3EF9-4960-8934-C76432230C1A}" dt="2023-06-21T03:54:20.736" v="12"/>
          <ac:picMkLst>
            <pc:docMk/>
            <pc:sldMk cId="2931300063" sldId="440"/>
            <ac:picMk id="13" creationId="{9CD463A0-E973-ABFA-5A52-C774BE82E5A3}"/>
          </ac:picMkLst>
        </pc:picChg>
        <pc:picChg chg="add del mod ord">
          <ac:chgData name="Leonie Smith" userId="fed1330f33f5650e" providerId="LiveId" clId="{037F8F98-3EF9-4960-8934-C76432230C1A}" dt="2023-06-21T03:54:26.401" v="13"/>
          <ac:picMkLst>
            <pc:docMk/>
            <pc:sldMk cId="2931300063" sldId="440"/>
            <ac:picMk id="16" creationId="{1373B9E2-0374-3C7D-81D9-ED526EF1B909}"/>
          </ac:picMkLst>
        </pc:picChg>
        <pc:picChg chg="add del mod">
          <ac:chgData name="Leonie Smith" userId="fed1330f33f5650e" providerId="LiveId" clId="{037F8F98-3EF9-4960-8934-C76432230C1A}" dt="2023-06-21T03:54:27.547" v="15"/>
          <ac:picMkLst>
            <pc:docMk/>
            <pc:sldMk cId="2931300063" sldId="440"/>
            <ac:picMk id="17" creationId="{CA02A9F4-26BD-B2BD-84F4-B1A026CF755D}"/>
          </ac:picMkLst>
        </pc:picChg>
        <pc:picChg chg="add del mod ord">
          <ac:chgData name="Leonie Smith" userId="fed1330f33f5650e" providerId="LiveId" clId="{037F8F98-3EF9-4960-8934-C76432230C1A}" dt="2023-06-21T03:54:34.586" v="16"/>
          <ac:picMkLst>
            <pc:docMk/>
            <pc:sldMk cId="2931300063" sldId="440"/>
            <ac:picMk id="20" creationId="{3BAAC02A-9718-1621-0AA4-77B6C9396460}"/>
          </ac:picMkLst>
        </pc:picChg>
        <pc:picChg chg="add del mod">
          <ac:chgData name="Leonie Smith" userId="fed1330f33f5650e" providerId="LiveId" clId="{037F8F98-3EF9-4960-8934-C76432230C1A}" dt="2023-06-21T03:54:58.142" v="18"/>
          <ac:picMkLst>
            <pc:docMk/>
            <pc:sldMk cId="2931300063" sldId="440"/>
            <ac:picMk id="21" creationId="{A0DE7D8E-C724-7DD5-A42A-40261F2AAA6E}"/>
          </ac:picMkLst>
        </pc:picChg>
        <pc:picChg chg="add del mod ord">
          <ac:chgData name="Leonie Smith" userId="fed1330f33f5650e" providerId="LiveId" clId="{037F8F98-3EF9-4960-8934-C76432230C1A}" dt="2023-06-21T03:55:05.486" v="19"/>
          <ac:picMkLst>
            <pc:docMk/>
            <pc:sldMk cId="2931300063" sldId="440"/>
            <ac:picMk id="25" creationId="{A034B865-29FF-5BCF-729D-E0687B66CD16}"/>
          </ac:picMkLst>
        </pc:picChg>
        <pc:picChg chg="add del mod">
          <ac:chgData name="Leonie Smith" userId="fed1330f33f5650e" providerId="LiveId" clId="{037F8F98-3EF9-4960-8934-C76432230C1A}" dt="2023-06-21T03:55:17.453" v="21"/>
          <ac:picMkLst>
            <pc:docMk/>
            <pc:sldMk cId="2931300063" sldId="440"/>
            <ac:picMk id="26" creationId="{09AF5330-ACF2-6339-A209-EFCDB2B1B6B7}"/>
          </ac:picMkLst>
        </pc:picChg>
        <pc:picChg chg="add del mod ord">
          <ac:chgData name="Leonie Smith" userId="fed1330f33f5650e" providerId="LiveId" clId="{037F8F98-3EF9-4960-8934-C76432230C1A}" dt="2023-06-21T03:55:24.557" v="22"/>
          <ac:picMkLst>
            <pc:docMk/>
            <pc:sldMk cId="2931300063" sldId="440"/>
            <ac:picMk id="31" creationId="{9A222923-910D-CD0C-DAA1-5FA8AFC1C378}"/>
          </ac:picMkLst>
        </pc:picChg>
        <pc:picChg chg="add del mod">
          <ac:chgData name="Leonie Smith" userId="fed1330f33f5650e" providerId="LiveId" clId="{037F8F98-3EF9-4960-8934-C76432230C1A}" dt="2023-06-21T03:55:35.521" v="24"/>
          <ac:picMkLst>
            <pc:docMk/>
            <pc:sldMk cId="2931300063" sldId="440"/>
            <ac:picMk id="32" creationId="{A45A3EBF-A381-7961-4B75-537B33A604C3}"/>
          </ac:picMkLst>
        </pc:picChg>
        <pc:picChg chg="add del mod ord">
          <ac:chgData name="Leonie Smith" userId="fed1330f33f5650e" providerId="LiveId" clId="{037F8F98-3EF9-4960-8934-C76432230C1A}" dt="2023-06-21T03:55:42.413" v="25"/>
          <ac:picMkLst>
            <pc:docMk/>
            <pc:sldMk cId="2931300063" sldId="440"/>
            <ac:picMk id="37" creationId="{5A9C7AD3-26A7-BEA2-0DE1-530BF1844DC1}"/>
          </ac:picMkLst>
        </pc:picChg>
        <pc:picChg chg="add del mod">
          <ac:chgData name="Leonie Smith" userId="fed1330f33f5650e" providerId="LiveId" clId="{037F8F98-3EF9-4960-8934-C76432230C1A}" dt="2023-06-21T03:55:53.925" v="27"/>
          <ac:picMkLst>
            <pc:docMk/>
            <pc:sldMk cId="2931300063" sldId="440"/>
            <ac:picMk id="38" creationId="{BBFAD23B-1BEB-3285-5A57-E600D1CFC475}"/>
          </ac:picMkLst>
        </pc:picChg>
        <pc:picChg chg="add del mod ord">
          <ac:chgData name="Leonie Smith" userId="fed1330f33f5650e" providerId="LiveId" clId="{037F8F98-3EF9-4960-8934-C76432230C1A}" dt="2023-06-21T03:56:01.081" v="28"/>
          <ac:picMkLst>
            <pc:docMk/>
            <pc:sldMk cId="2931300063" sldId="440"/>
            <ac:picMk id="42" creationId="{B7BE3E53-78AA-AE1E-F1C5-64FC3B3FD713}"/>
          </ac:picMkLst>
        </pc:picChg>
        <pc:picChg chg="add del mod">
          <ac:chgData name="Leonie Smith" userId="fed1330f33f5650e" providerId="LiveId" clId="{037F8F98-3EF9-4960-8934-C76432230C1A}" dt="2023-06-21T03:56:16.497" v="30"/>
          <ac:picMkLst>
            <pc:docMk/>
            <pc:sldMk cId="2931300063" sldId="440"/>
            <ac:picMk id="43" creationId="{2E2B772F-EACC-4E32-CBC1-FC40007275A3}"/>
          </ac:picMkLst>
        </pc:picChg>
        <pc:picChg chg="add del mod ord">
          <ac:chgData name="Leonie Smith" userId="fed1330f33f5650e" providerId="LiveId" clId="{037F8F98-3EF9-4960-8934-C76432230C1A}" dt="2023-06-21T03:56:23.549" v="31"/>
          <ac:picMkLst>
            <pc:docMk/>
            <pc:sldMk cId="2931300063" sldId="440"/>
            <ac:picMk id="47" creationId="{3E48F4FC-4D3B-86D4-6C38-B0C84258AD46}"/>
          </ac:picMkLst>
        </pc:picChg>
        <pc:picChg chg="add del mod">
          <ac:chgData name="Leonie Smith" userId="fed1330f33f5650e" providerId="LiveId" clId="{037F8F98-3EF9-4960-8934-C76432230C1A}" dt="2023-06-21T03:56:38.282" v="33"/>
          <ac:picMkLst>
            <pc:docMk/>
            <pc:sldMk cId="2931300063" sldId="440"/>
            <ac:picMk id="48" creationId="{05F6C925-2AF9-68B2-B3DC-D305F14F7C3C}"/>
          </ac:picMkLst>
        </pc:picChg>
        <pc:picChg chg="add del mod ord">
          <ac:chgData name="Leonie Smith" userId="fed1330f33f5650e" providerId="LiveId" clId="{037F8F98-3EF9-4960-8934-C76432230C1A}" dt="2023-06-21T03:56:45.590" v="34"/>
          <ac:picMkLst>
            <pc:docMk/>
            <pc:sldMk cId="2931300063" sldId="440"/>
            <ac:picMk id="55" creationId="{4CD04E55-8E03-087D-1DA5-E3C2FF9C7BAA}"/>
          </ac:picMkLst>
        </pc:picChg>
        <pc:picChg chg="add del mod">
          <ac:chgData name="Leonie Smith" userId="fed1330f33f5650e" providerId="LiveId" clId="{037F8F98-3EF9-4960-8934-C76432230C1A}" dt="2023-06-21T03:57:00.362" v="36"/>
          <ac:picMkLst>
            <pc:docMk/>
            <pc:sldMk cId="2931300063" sldId="440"/>
            <ac:picMk id="56" creationId="{A93D4CBF-A0FB-ADEB-2DFC-B9AC0D2605D5}"/>
          </ac:picMkLst>
        </pc:picChg>
        <pc:picChg chg="add del mod ord">
          <ac:chgData name="Leonie Smith" userId="fed1330f33f5650e" providerId="LiveId" clId="{037F8F98-3EF9-4960-8934-C76432230C1A}" dt="2023-06-21T03:57:06.306" v="37"/>
          <ac:picMkLst>
            <pc:docMk/>
            <pc:sldMk cId="2931300063" sldId="440"/>
            <ac:picMk id="61" creationId="{5EE7B833-9227-1AB7-08B1-21E69DB6C76C}"/>
          </ac:picMkLst>
        </pc:picChg>
        <pc:picChg chg="add del mod">
          <ac:chgData name="Leonie Smith" userId="fed1330f33f5650e" providerId="LiveId" clId="{037F8F98-3EF9-4960-8934-C76432230C1A}" dt="2023-06-21T03:57:07.463" v="39"/>
          <ac:picMkLst>
            <pc:docMk/>
            <pc:sldMk cId="2931300063" sldId="440"/>
            <ac:picMk id="62" creationId="{8E472C11-44F7-307B-F50B-51ECEFEB68AD}"/>
          </ac:picMkLst>
        </pc:picChg>
        <pc:picChg chg="add del mod ord">
          <ac:chgData name="Leonie Smith" userId="fed1330f33f5650e" providerId="LiveId" clId="{037F8F98-3EF9-4960-8934-C76432230C1A}" dt="2023-06-21T03:57:14.352" v="40"/>
          <ac:picMkLst>
            <pc:docMk/>
            <pc:sldMk cId="2931300063" sldId="440"/>
            <ac:picMk id="65" creationId="{8F0ECC38-4DD7-0FB5-1D6C-C943594F6EAE}"/>
          </ac:picMkLst>
        </pc:picChg>
        <pc:picChg chg="add del mod">
          <ac:chgData name="Leonie Smith" userId="fed1330f33f5650e" providerId="LiveId" clId="{037F8F98-3EF9-4960-8934-C76432230C1A}" dt="2023-06-21T03:57:24.550" v="42"/>
          <ac:picMkLst>
            <pc:docMk/>
            <pc:sldMk cId="2931300063" sldId="440"/>
            <ac:picMk id="66" creationId="{A2A03CE8-F4CF-91F3-B9A0-D0BEF764D1AA}"/>
          </ac:picMkLst>
        </pc:picChg>
        <pc:picChg chg="add del mod ord">
          <ac:chgData name="Leonie Smith" userId="fed1330f33f5650e" providerId="LiveId" clId="{037F8F98-3EF9-4960-8934-C76432230C1A}" dt="2023-06-21T03:57:31.866" v="43"/>
          <ac:picMkLst>
            <pc:docMk/>
            <pc:sldMk cId="2931300063" sldId="440"/>
            <ac:picMk id="71" creationId="{24BA748B-62DA-2A7D-C839-A20A5018F4BD}"/>
          </ac:picMkLst>
        </pc:picChg>
        <pc:picChg chg="add mod">
          <ac:chgData name="Leonie Smith" userId="fed1330f33f5650e" providerId="LiveId" clId="{037F8F98-3EF9-4960-8934-C76432230C1A}" dt="2023-06-21T03:57:31.866" v="43"/>
          <ac:picMkLst>
            <pc:docMk/>
            <pc:sldMk cId="2931300063" sldId="440"/>
            <ac:picMk id="72" creationId="{255FC1BA-A73B-A817-4E5C-2F3E45F45BF2}"/>
          </ac:picMkLst>
        </pc:picChg>
      </pc:sldChg>
      <pc:sldChg chg="addSp delSp modSp mod modTransition modAnim">
        <pc:chgData name="Leonie Smith" userId="fed1330f33f5650e" providerId="LiveId" clId="{037F8F98-3EF9-4960-8934-C76432230C1A}" dt="2023-06-21T04:28:19.907" v="205"/>
        <pc:sldMkLst>
          <pc:docMk/>
          <pc:sldMk cId="4090671990" sldId="441"/>
        </pc:sldMkLst>
        <pc:picChg chg="add del mod">
          <ac:chgData name="Leonie Smith" userId="fed1330f33f5650e" providerId="LiveId" clId="{037F8F98-3EF9-4960-8934-C76432230C1A}" dt="2023-06-21T04:11:28.325" v="111"/>
          <ac:picMkLst>
            <pc:docMk/>
            <pc:sldMk cId="4090671990" sldId="441"/>
            <ac:picMk id="5" creationId="{34242B53-703D-2313-4A99-797CFD32A565}"/>
          </ac:picMkLst>
        </pc:picChg>
        <pc:picChg chg="add del mod">
          <ac:chgData name="Leonie Smith" userId="fed1330f33f5650e" providerId="LiveId" clId="{037F8F98-3EF9-4960-8934-C76432230C1A}" dt="2023-06-21T04:11:36.926" v="112"/>
          <ac:picMkLst>
            <pc:docMk/>
            <pc:sldMk cId="4090671990" sldId="441"/>
            <ac:picMk id="11" creationId="{E6A51A70-43AC-4040-7334-41FBEAA964D8}"/>
          </ac:picMkLst>
        </pc:picChg>
        <pc:picChg chg="add del mod">
          <ac:chgData name="Leonie Smith" userId="fed1330f33f5650e" providerId="LiveId" clId="{037F8F98-3EF9-4960-8934-C76432230C1A}" dt="2023-06-21T04:11:38.748" v="114"/>
          <ac:picMkLst>
            <pc:docMk/>
            <pc:sldMk cId="4090671990" sldId="441"/>
            <ac:picMk id="12" creationId="{BC0A99D2-A247-F9D9-B966-3291E306D047}"/>
          </ac:picMkLst>
        </pc:picChg>
        <pc:picChg chg="add del mod ord">
          <ac:chgData name="Leonie Smith" userId="fed1330f33f5650e" providerId="LiveId" clId="{037F8F98-3EF9-4960-8934-C76432230C1A}" dt="2023-06-21T04:11:51.556" v="115"/>
          <ac:picMkLst>
            <pc:docMk/>
            <pc:sldMk cId="4090671990" sldId="441"/>
            <ac:picMk id="15" creationId="{C37093E5-98D1-8A4A-DB0A-A1DA055BBB26}"/>
          </ac:picMkLst>
        </pc:picChg>
        <pc:picChg chg="add del mod">
          <ac:chgData name="Leonie Smith" userId="fed1330f33f5650e" providerId="LiveId" clId="{037F8F98-3EF9-4960-8934-C76432230C1A}" dt="2023-06-21T04:12:06.078" v="117"/>
          <ac:picMkLst>
            <pc:docMk/>
            <pc:sldMk cId="4090671990" sldId="441"/>
            <ac:picMk id="16" creationId="{BEAB71BD-B5AE-547B-F768-CFAA630A50C0}"/>
          </ac:picMkLst>
        </pc:picChg>
        <pc:picChg chg="add del mod ord">
          <ac:chgData name="Leonie Smith" userId="fed1330f33f5650e" providerId="LiveId" clId="{037F8F98-3EF9-4960-8934-C76432230C1A}" dt="2023-06-21T04:12:19.514" v="118"/>
          <ac:picMkLst>
            <pc:docMk/>
            <pc:sldMk cId="4090671990" sldId="441"/>
            <ac:picMk id="20" creationId="{BBE3EABD-EF69-347C-370A-BD074B055FDA}"/>
          </ac:picMkLst>
        </pc:picChg>
        <pc:picChg chg="add del mod">
          <ac:chgData name="Leonie Smith" userId="fed1330f33f5650e" providerId="LiveId" clId="{037F8F98-3EF9-4960-8934-C76432230C1A}" dt="2023-06-21T04:12:34.208" v="120"/>
          <ac:picMkLst>
            <pc:docMk/>
            <pc:sldMk cId="4090671990" sldId="441"/>
            <ac:picMk id="21" creationId="{2ABC2CAE-29D2-4820-BBC9-7843AAE15A63}"/>
          </ac:picMkLst>
        </pc:picChg>
        <pc:picChg chg="add del mod ord">
          <ac:chgData name="Leonie Smith" userId="fed1330f33f5650e" providerId="LiveId" clId="{037F8F98-3EF9-4960-8934-C76432230C1A}" dt="2023-06-21T04:12:47.377" v="121"/>
          <ac:picMkLst>
            <pc:docMk/>
            <pc:sldMk cId="4090671990" sldId="441"/>
            <ac:picMk id="25" creationId="{E28B0164-14A7-C9F2-9E13-48E4EC1F1AEE}"/>
          </ac:picMkLst>
        </pc:picChg>
        <pc:picChg chg="add del mod">
          <ac:chgData name="Leonie Smith" userId="fed1330f33f5650e" providerId="LiveId" clId="{037F8F98-3EF9-4960-8934-C76432230C1A}" dt="2023-06-21T04:28:19.907" v="205"/>
          <ac:picMkLst>
            <pc:docMk/>
            <pc:sldMk cId="4090671990" sldId="441"/>
            <ac:picMk id="26" creationId="{8D92E867-D51D-6827-103A-E3D1350935E7}"/>
          </ac:picMkLst>
        </pc:picChg>
        <pc:picChg chg="add del mod ord">
          <ac:chgData name="Leonie Smith" userId="fed1330f33f5650e" providerId="LiveId" clId="{037F8F98-3EF9-4960-8934-C76432230C1A}" dt="2023-06-21T04:28:19.406" v="204"/>
          <ac:picMkLst>
            <pc:docMk/>
            <pc:sldMk cId="4090671990" sldId="441"/>
            <ac:picMk id="45" creationId="{016C3E92-89CB-8CBC-5164-DAC97052505F}"/>
          </ac:picMkLst>
        </pc:picChg>
        <pc:picChg chg="add mod">
          <ac:chgData name="Leonie Smith" userId="fed1330f33f5650e" providerId="LiveId" clId="{037F8F98-3EF9-4960-8934-C76432230C1A}" dt="2023-06-21T04:28:19.406" v="204"/>
          <ac:picMkLst>
            <pc:docMk/>
            <pc:sldMk cId="4090671990" sldId="441"/>
            <ac:picMk id="46" creationId="{3EF4EFAA-E2C0-D999-D43F-07ADBD8A7F42}"/>
          </ac:picMkLst>
        </pc:picChg>
      </pc:sldChg>
      <pc:sldChg chg="addSp delSp modSp mod modTransition modAnim">
        <pc:chgData name="Leonie Smith" userId="fed1330f33f5650e" providerId="LiveId" clId="{037F8F98-3EF9-4960-8934-C76432230C1A}" dt="2023-06-21T05:17:06.344" v="423"/>
        <pc:sldMkLst>
          <pc:docMk/>
          <pc:sldMk cId="461440757" sldId="442"/>
        </pc:sldMkLst>
        <pc:picChg chg="add del mod ord">
          <ac:chgData name="Leonie Smith" userId="fed1330f33f5650e" providerId="LiveId" clId="{037F8F98-3EF9-4960-8934-C76432230C1A}" dt="2023-06-21T05:16:26.225" v="417"/>
          <ac:picMkLst>
            <pc:docMk/>
            <pc:sldMk cId="461440757" sldId="442"/>
            <ac:picMk id="7" creationId="{4C5FC526-477B-AD86-2E0A-3AD0D59B6FFD}"/>
          </ac:picMkLst>
        </pc:picChg>
        <pc:picChg chg="add del mod">
          <ac:chgData name="Leonie Smith" userId="fed1330f33f5650e" providerId="LiveId" clId="{037F8F98-3EF9-4960-8934-C76432230C1A}" dt="2023-06-21T04:15:03.130" v="124"/>
          <ac:picMkLst>
            <pc:docMk/>
            <pc:sldMk cId="461440757" sldId="442"/>
            <ac:picMk id="7" creationId="{B59F038F-6565-3F21-BCE3-CEDE4C6B3C55}"/>
          </ac:picMkLst>
        </pc:picChg>
        <pc:picChg chg="add del mod">
          <ac:chgData name="Leonie Smith" userId="fed1330f33f5650e" providerId="LiveId" clId="{037F8F98-3EF9-4960-8934-C76432230C1A}" dt="2023-06-21T05:16:36.302" v="419"/>
          <ac:picMkLst>
            <pc:docMk/>
            <pc:sldMk cId="461440757" sldId="442"/>
            <ac:picMk id="8" creationId="{3B25F0A8-0F68-5884-7FFE-E3F448158402}"/>
          </ac:picMkLst>
        </pc:picChg>
        <pc:picChg chg="add del mod">
          <ac:chgData name="Leonie Smith" userId="fed1330f33f5650e" providerId="LiveId" clId="{037F8F98-3EF9-4960-8934-C76432230C1A}" dt="2023-06-21T04:15:15.432" v="125"/>
          <ac:picMkLst>
            <pc:docMk/>
            <pc:sldMk cId="461440757" sldId="442"/>
            <ac:picMk id="11" creationId="{2EBE9E92-1537-0A31-FC23-29FFFDD6EB09}"/>
          </ac:picMkLst>
        </pc:picChg>
        <pc:picChg chg="add del mod ord">
          <ac:chgData name="Leonie Smith" userId="fed1330f33f5650e" providerId="LiveId" clId="{037F8F98-3EF9-4960-8934-C76432230C1A}" dt="2023-06-21T05:16:46.141" v="420"/>
          <ac:picMkLst>
            <pc:docMk/>
            <pc:sldMk cId="461440757" sldId="442"/>
            <ac:picMk id="12" creationId="{8FE8CEAB-C2C9-202D-0F8E-1C1D2914907A}"/>
          </ac:picMkLst>
        </pc:picChg>
        <pc:picChg chg="add del mod">
          <ac:chgData name="Leonie Smith" userId="fed1330f33f5650e" providerId="LiveId" clId="{037F8F98-3EF9-4960-8934-C76432230C1A}" dt="2023-06-21T04:15:34.845" v="127"/>
          <ac:picMkLst>
            <pc:docMk/>
            <pc:sldMk cId="461440757" sldId="442"/>
            <ac:picMk id="12" creationId="{ECA1C18D-6B9C-E8D0-3717-2317507E0980}"/>
          </ac:picMkLst>
        </pc:picChg>
        <pc:picChg chg="add del mod">
          <ac:chgData name="Leonie Smith" userId="fed1330f33f5650e" providerId="LiveId" clId="{037F8F98-3EF9-4960-8934-C76432230C1A}" dt="2023-06-21T05:16:56.406" v="422"/>
          <ac:picMkLst>
            <pc:docMk/>
            <pc:sldMk cId="461440757" sldId="442"/>
            <ac:picMk id="13" creationId="{9464D741-DD48-3784-E941-93C86E3A3C41}"/>
          </ac:picMkLst>
        </pc:picChg>
        <pc:picChg chg="add del mod ord">
          <ac:chgData name="Leonie Smith" userId="fed1330f33f5650e" providerId="LiveId" clId="{037F8F98-3EF9-4960-8934-C76432230C1A}" dt="2023-06-21T05:17:06.344" v="423"/>
          <ac:picMkLst>
            <pc:docMk/>
            <pc:sldMk cId="461440757" sldId="442"/>
            <ac:picMk id="17" creationId="{435D8A24-2462-9574-B07B-99323D0F5209}"/>
          </ac:picMkLst>
        </pc:picChg>
        <pc:picChg chg="add del mod ord">
          <ac:chgData name="Leonie Smith" userId="fed1330f33f5650e" providerId="LiveId" clId="{037F8F98-3EF9-4960-8934-C76432230C1A}" dt="2023-06-21T04:15:45.090" v="128"/>
          <ac:picMkLst>
            <pc:docMk/>
            <pc:sldMk cId="461440757" sldId="442"/>
            <ac:picMk id="17" creationId="{C2AF6992-4645-67E9-140B-7BE56EA813BA}"/>
          </ac:picMkLst>
        </pc:picChg>
        <pc:picChg chg="add del mod">
          <ac:chgData name="Leonie Smith" userId="fed1330f33f5650e" providerId="LiveId" clId="{037F8F98-3EF9-4960-8934-C76432230C1A}" dt="2023-06-21T04:16:24.828" v="130"/>
          <ac:picMkLst>
            <pc:docMk/>
            <pc:sldMk cId="461440757" sldId="442"/>
            <ac:picMk id="18" creationId="{31D47C50-70F9-7841-DB76-8976FAFB8909}"/>
          </ac:picMkLst>
        </pc:picChg>
        <pc:picChg chg="add mod">
          <ac:chgData name="Leonie Smith" userId="fed1330f33f5650e" providerId="LiveId" clId="{037F8F98-3EF9-4960-8934-C76432230C1A}" dt="2023-06-21T05:17:06.344" v="423"/>
          <ac:picMkLst>
            <pc:docMk/>
            <pc:sldMk cId="461440757" sldId="442"/>
            <ac:picMk id="18" creationId="{FB66F94F-5417-42A1-50FC-1A02AA70FA15}"/>
          </ac:picMkLst>
        </pc:picChg>
        <pc:picChg chg="add del mod ord">
          <ac:chgData name="Leonie Smith" userId="fed1330f33f5650e" providerId="LiveId" clId="{037F8F98-3EF9-4960-8934-C76432230C1A}" dt="2023-06-21T04:16:36.058" v="131"/>
          <ac:picMkLst>
            <pc:docMk/>
            <pc:sldMk cId="461440757" sldId="442"/>
            <ac:picMk id="22" creationId="{B31C1608-2D00-2086-620D-5DFBFEF7E427}"/>
          </ac:picMkLst>
        </pc:picChg>
        <pc:picChg chg="add del mod">
          <ac:chgData name="Leonie Smith" userId="fed1330f33f5650e" providerId="LiveId" clId="{037F8F98-3EF9-4960-8934-C76432230C1A}" dt="2023-06-21T04:17:06.518" v="133"/>
          <ac:picMkLst>
            <pc:docMk/>
            <pc:sldMk cId="461440757" sldId="442"/>
            <ac:picMk id="23" creationId="{683995B1-3157-F510-FF27-21FA52944168}"/>
          </ac:picMkLst>
        </pc:picChg>
        <pc:picChg chg="add del mod ord">
          <ac:chgData name="Leonie Smith" userId="fed1330f33f5650e" providerId="LiveId" clId="{037F8F98-3EF9-4960-8934-C76432230C1A}" dt="2023-06-21T04:17:14.855" v="134"/>
          <ac:picMkLst>
            <pc:docMk/>
            <pc:sldMk cId="461440757" sldId="442"/>
            <ac:picMk id="28" creationId="{736DDA78-740D-3E21-96B2-6991AF5B29B9}"/>
          </ac:picMkLst>
        </pc:picChg>
        <pc:picChg chg="add del mod">
          <ac:chgData name="Leonie Smith" userId="fed1330f33f5650e" providerId="LiveId" clId="{037F8F98-3EF9-4960-8934-C76432230C1A}" dt="2023-06-21T04:17:26.480" v="136"/>
          <ac:picMkLst>
            <pc:docMk/>
            <pc:sldMk cId="461440757" sldId="442"/>
            <ac:picMk id="29" creationId="{EE5FEFF0-DE18-ECF1-9E71-5E54AB17D428}"/>
          </ac:picMkLst>
        </pc:picChg>
        <pc:picChg chg="add del mod ord">
          <ac:chgData name="Leonie Smith" userId="fed1330f33f5650e" providerId="LiveId" clId="{037F8F98-3EF9-4960-8934-C76432230C1A}" dt="2023-06-21T04:17:35.427" v="137"/>
          <ac:picMkLst>
            <pc:docMk/>
            <pc:sldMk cId="461440757" sldId="442"/>
            <ac:picMk id="34" creationId="{59CE8469-EA1E-9350-C4C5-8DB880AE6C2B}"/>
          </ac:picMkLst>
        </pc:picChg>
        <pc:picChg chg="add del mod">
          <ac:chgData name="Leonie Smith" userId="fed1330f33f5650e" providerId="LiveId" clId="{037F8F98-3EF9-4960-8934-C76432230C1A}" dt="2023-06-21T04:17:47.218" v="139"/>
          <ac:picMkLst>
            <pc:docMk/>
            <pc:sldMk cId="461440757" sldId="442"/>
            <ac:picMk id="35" creationId="{0A53AB6F-CFEF-E59C-2D46-6426C6140957}"/>
          </ac:picMkLst>
        </pc:picChg>
        <pc:picChg chg="add del mod ord">
          <ac:chgData name="Leonie Smith" userId="fed1330f33f5650e" providerId="LiveId" clId="{037F8F98-3EF9-4960-8934-C76432230C1A}" dt="2023-06-21T04:17:55.974" v="140"/>
          <ac:picMkLst>
            <pc:docMk/>
            <pc:sldMk cId="461440757" sldId="442"/>
            <ac:picMk id="40" creationId="{2A61F501-C50B-8D0D-90B7-D6832BEF9121}"/>
          </ac:picMkLst>
        </pc:picChg>
        <pc:picChg chg="add del mod">
          <ac:chgData name="Leonie Smith" userId="fed1330f33f5650e" providerId="LiveId" clId="{037F8F98-3EF9-4960-8934-C76432230C1A}" dt="2023-06-21T04:18:08.918" v="142"/>
          <ac:picMkLst>
            <pc:docMk/>
            <pc:sldMk cId="461440757" sldId="442"/>
            <ac:picMk id="41" creationId="{4B06EE91-725B-F492-C8E6-B0FA8A147B14}"/>
          </ac:picMkLst>
        </pc:picChg>
        <pc:picChg chg="add del mod ord">
          <ac:chgData name="Leonie Smith" userId="fed1330f33f5650e" providerId="LiveId" clId="{037F8F98-3EF9-4960-8934-C76432230C1A}" dt="2023-06-21T04:18:17.659" v="143"/>
          <ac:picMkLst>
            <pc:docMk/>
            <pc:sldMk cId="461440757" sldId="442"/>
            <ac:picMk id="46" creationId="{D8F94E10-3A98-D150-02F4-0720B01BF773}"/>
          </ac:picMkLst>
        </pc:picChg>
        <pc:picChg chg="add del mod">
          <ac:chgData name="Leonie Smith" userId="fed1330f33f5650e" providerId="LiveId" clId="{037F8F98-3EF9-4960-8934-C76432230C1A}" dt="2023-06-21T04:18:27.807" v="145"/>
          <ac:picMkLst>
            <pc:docMk/>
            <pc:sldMk cId="461440757" sldId="442"/>
            <ac:picMk id="47" creationId="{42252033-E0E4-A816-9562-1D148DFB888E}"/>
          </ac:picMkLst>
        </pc:picChg>
        <pc:picChg chg="add del mod ord">
          <ac:chgData name="Leonie Smith" userId="fed1330f33f5650e" providerId="LiveId" clId="{037F8F98-3EF9-4960-8934-C76432230C1A}" dt="2023-06-21T04:18:36.143" v="146"/>
          <ac:picMkLst>
            <pc:docMk/>
            <pc:sldMk cId="461440757" sldId="442"/>
            <ac:picMk id="51" creationId="{A50FB874-6D4E-42BC-BE08-BB6345B51C4A}"/>
          </ac:picMkLst>
        </pc:picChg>
        <pc:picChg chg="add del mod">
          <ac:chgData name="Leonie Smith" userId="fed1330f33f5650e" providerId="LiveId" clId="{037F8F98-3EF9-4960-8934-C76432230C1A}" dt="2023-06-21T04:18:44.722" v="148"/>
          <ac:picMkLst>
            <pc:docMk/>
            <pc:sldMk cId="461440757" sldId="442"/>
            <ac:picMk id="52" creationId="{A0ABA390-DC89-4058-EAEF-23179BCDE3E9}"/>
          </ac:picMkLst>
        </pc:picChg>
        <pc:picChg chg="add del mod ord">
          <ac:chgData name="Leonie Smith" userId="fed1330f33f5650e" providerId="LiveId" clId="{037F8F98-3EF9-4960-8934-C76432230C1A}" dt="2023-06-21T04:18:53.072" v="149"/>
          <ac:picMkLst>
            <pc:docMk/>
            <pc:sldMk cId="461440757" sldId="442"/>
            <ac:picMk id="56" creationId="{A0653336-CEA0-F20F-0524-B747CB9A1E79}"/>
          </ac:picMkLst>
        </pc:picChg>
        <pc:picChg chg="add del mod">
          <ac:chgData name="Leonie Smith" userId="fed1330f33f5650e" providerId="LiveId" clId="{037F8F98-3EF9-4960-8934-C76432230C1A}" dt="2023-06-21T04:19:32.602" v="151"/>
          <ac:picMkLst>
            <pc:docMk/>
            <pc:sldMk cId="461440757" sldId="442"/>
            <ac:picMk id="57" creationId="{0564291F-302F-2172-554A-E3E0445F536E}"/>
          </ac:picMkLst>
        </pc:picChg>
        <pc:picChg chg="add del mod ord">
          <ac:chgData name="Leonie Smith" userId="fed1330f33f5650e" providerId="LiveId" clId="{037F8F98-3EF9-4960-8934-C76432230C1A}" dt="2023-06-21T04:19:38.068" v="152"/>
          <ac:picMkLst>
            <pc:docMk/>
            <pc:sldMk cId="461440757" sldId="442"/>
            <ac:picMk id="65" creationId="{7A409ADC-E786-53FB-F2E7-713A0EF822BD}"/>
          </ac:picMkLst>
        </pc:picChg>
        <pc:picChg chg="add del mod">
          <ac:chgData name="Leonie Smith" userId="fed1330f33f5650e" providerId="LiveId" clId="{037F8F98-3EF9-4960-8934-C76432230C1A}" dt="2023-06-21T04:19:39.896" v="154"/>
          <ac:picMkLst>
            <pc:docMk/>
            <pc:sldMk cId="461440757" sldId="442"/>
            <ac:picMk id="66" creationId="{A00038A2-14D4-9FAA-7DFD-20B9617A644C}"/>
          </ac:picMkLst>
        </pc:picChg>
        <pc:picChg chg="add del mod ord">
          <ac:chgData name="Leonie Smith" userId="fed1330f33f5650e" providerId="LiveId" clId="{037F8F98-3EF9-4960-8934-C76432230C1A}" dt="2023-06-21T04:19:49.768" v="155"/>
          <ac:picMkLst>
            <pc:docMk/>
            <pc:sldMk cId="461440757" sldId="442"/>
            <ac:picMk id="69" creationId="{91FAF8BE-49CD-C50F-9A24-7D74A85E2090}"/>
          </ac:picMkLst>
        </pc:picChg>
        <pc:picChg chg="add del mod">
          <ac:chgData name="Leonie Smith" userId="fed1330f33f5650e" providerId="LiveId" clId="{037F8F98-3EF9-4960-8934-C76432230C1A}" dt="2023-06-21T04:20:02.939" v="157"/>
          <ac:picMkLst>
            <pc:docMk/>
            <pc:sldMk cId="461440757" sldId="442"/>
            <ac:picMk id="70" creationId="{90ED6FC0-962E-F00B-7CFA-44F392F89FE4}"/>
          </ac:picMkLst>
        </pc:picChg>
        <pc:picChg chg="add del mod ord">
          <ac:chgData name="Leonie Smith" userId="fed1330f33f5650e" providerId="LiveId" clId="{037F8F98-3EF9-4960-8934-C76432230C1A}" dt="2023-06-21T04:20:12.785" v="158"/>
          <ac:picMkLst>
            <pc:docMk/>
            <pc:sldMk cId="461440757" sldId="442"/>
            <ac:picMk id="75" creationId="{439C529A-D187-8EF3-058B-5EE3711F8643}"/>
          </ac:picMkLst>
        </pc:picChg>
        <pc:picChg chg="add del mod">
          <ac:chgData name="Leonie Smith" userId="fed1330f33f5650e" providerId="LiveId" clId="{037F8F98-3EF9-4960-8934-C76432230C1A}" dt="2023-06-21T04:20:23.273" v="160"/>
          <ac:picMkLst>
            <pc:docMk/>
            <pc:sldMk cId="461440757" sldId="442"/>
            <ac:picMk id="76" creationId="{BA4DD327-91A9-E68D-3F3C-82F30955FA33}"/>
          </ac:picMkLst>
        </pc:picChg>
        <pc:picChg chg="add del mod ord">
          <ac:chgData name="Leonie Smith" userId="fed1330f33f5650e" providerId="LiveId" clId="{037F8F98-3EF9-4960-8934-C76432230C1A}" dt="2023-06-21T04:20:32.951" v="161"/>
          <ac:picMkLst>
            <pc:docMk/>
            <pc:sldMk cId="461440757" sldId="442"/>
            <ac:picMk id="80" creationId="{7305CE73-4C83-E211-EA19-19B3192552F7}"/>
          </ac:picMkLst>
        </pc:picChg>
        <pc:picChg chg="add del mod">
          <ac:chgData name="Leonie Smith" userId="fed1330f33f5650e" providerId="LiveId" clId="{037F8F98-3EF9-4960-8934-C76432230C1A}" dt="2023-06-21T04:21:03.262" v="163"/>
          <ac:picMkLst>
            <pc:docMk/>
            <pc:sldMk cId="461440757" sldId="442"/>
            <ac:picMk id="81" creationId="{6CF1EDAD-EE05-38A9-3E39-1A81A894C63E}"/>
          </ac:picMkLst>
        </pc:picChg>
        <pc:picChg chg="add del mod ord">
          <ac:chgData name="Leonie Smith" userId="fed1330f33f5650e" providerId="LiveId" clId="{037F8F98-3EF9-4960-8934-C76432230C1A}" dt="2023-06-21T04:21:13.609" v="164"/>
          <ac:picMkLst>
            <pc:docMk/>
            <pc:sldMk cId="461440757" sldId="442"/>
            <ac:picMk id="88" creationId="{310EBB53-D969-97E1-FABE-6957112CCBA1}"/>
          </ac:picMkLst>
        </pc:picChg>
        <pc:picChg chg="add del mod">
          <ac:chgData name="Leonie Smith" userId="fed1330f33f5650e" providerId="LiveId" clId="{037F8F98-3EF9-4960-8934-C76432230C1A}" dt="2023-06-21T04:21:46.263" v="166"/>
          <ac:picMkLst>
            <pc:docMk/>
            <pc:sldMk cId="461440757" sldId="442"/>
            <ac:picMk id="89" creationId="{90A2E109-5951-EEFB-D412-C5A136063393}"/>
          </ac:picMkLst>
        </pc:picChg>
        <pc:picChg chg="add del mod ord">
          <ac:chgData name="Leonie Smith" userId="fed1330f33f5650e" providerId="LiveId" clId="{037F8F98-3EF9-4960-8934-C76432230C1A}" dt="2023-06-21T04:21:53.426" v="167"/>
          <ac:picMkLst>
            <pc:docMk/>
            <pc:sldMk cId="461440757" sldId="442"/>
            <ac:picMk id="96" creationId="{612C5909-B9AC-4A40-99F5-0FB61858BDF1}"/>
          </ac:picMkLst>
        </pc:picChg>
        <pc:picChg chg="add del mod">
          <ac:chgData name="Leonie Smith" userId="fed1330f33f5650e" providerId="LiveId" clId="{037F8F98-3EF9-4960-8934-C76432230C1A}" dt="2023-06-21T04:21:54.811" v="169"/>
          <ac:picMkLst>
            <pc:docMk/>
            <pc:sldMk cId="461440757" sldId="442"/>
            <ac:picMk id="97" creationId="{F1AB7ACC-895C-76F4-0B8D-98B30A3B5023}"/>
          </ac:picMkLst>
        </pc:picChg>
        <pc:picChg chg="add del mod ord">
          <ac:chgData name="Leonie Smith" userId="fed1330f33f5650e" providerId="LiveId" clId="{037F8F98-3EF9-4960-8934-C76432230C1A}" dt="2023-06-21T04:22:00.439" v="170"/>
          <ac:picMkLst>
            <pc:docMk/>
            <pc:sldMk cId="461440757" sldId="442"/>
            <ac:picMk id="100" creationId="{885ECD5F-D3B3-06E8-891B-EE99F640A522}"/>
          </ac:picMkLst>
        </pc:picChg>
        <pc:picChg chg="add del mod">
          <ac:chgData name="Leonie Smith" userId="fed1330f33f5650e" providerId="LiveId" clId="{037F8F98-3EF9-4960-8934-C76432230C1A}" dt="2023-06-21T04:22:01.610" v="172"/>
          <ac:picMkLst>
            <pc:docMk/>
            <pc:sldMk cId="461440757" sldId="442"/>
            <ac:picMk id="101" creationId="{29C5A111-B336-1936-D2A2-501324A206AB}"/>
          </ac:picMkLst>
        </pc:picChg>
        <pc:picChg chg="add del mod ord">
          <ac:chgData name="Leonie Smith" userId="fed1330f33f5650e" providerId="LiveId" clId="{037F8F98-3EF9-4960-8934-C76432230C1A}" dt="2023-06-21T04:22:11.622" v="173"/>
          <ac:picMkLst>
            <pc:docMk/>
            <pc:sldMk cId="461440757" sldId="442"/>
            <ac:picMk id="104" creationId="{EFA1646E-49D8-2CC8-BFB3-C45ADEF35B26}"/>
          </ac:picMkLst>
        </pc:picChg>
        <pc:picChg chg="add del mod">
          <ac:chgData name="Leonie Smith" userId="fed1330f33f5650e" providerId="LiveId" clId="{037F8F98-3EF9-4960-8934-C76432230C1A}" dt="2023-06-21T04:22:36.329" v="175"/>
          <ac:picMkLst>
            <pc:docMk/>
            <pc:sldMk cId="461440757" sldId="442"/>
            <ac:picMk id="105" creationId="{80CEAC1D-7AB3-A965-FC8E-0C9504E59D1B}"/>
          </ac:picMkLst>
        </pc:picChg>
        <pc:picChg chg="add del mod ord">
          <ac:chgData name="Leonie Smith" userId="fed1330f33f5650e" providerId="LiveId" clId="{037F8F98-3EF9-4960-8934-C76432230C1A}" dt="2023-06-21T04:22:46.612" v="176"/>
          <ac:picMkLst>
            <pc:docMk/>
            <pc:sldMk cId="461440757" sldId="442"/>
            <ac:picMk id="110" creationId="{2C7637CE-23BB-4B6F-0D30-05A5C22A64C3}"/>
          </ac:picMkLst>
        </pc:picChg>
        <pc:picChg chg="add del mod">
          <ac:chgData name="Leonie Smith" userId="fed1330f33f5650e" providerId="LiveId" clId="{037F8F98-3EF9-4960-8934-C76432230C1A}" dt="2023-06-21T04:23:59.854" v="178"/>
          <ac:picMkLst>
            <pc:docMk/>
            <pc:sldMk cId="461440757" sldId="442"/>
            <ac:picMk id="111" creationId="{D7D2AAE7-8176-5662-367A-983DF0CBDF5C}"/>
          </ac:picMkLst>
        </pc:picChg>
        <pc:picChg chg="add del mod ord">
          <ac:chgData name="Leonie Smith" userId="fed1330f33f5650e" providerId="LiveId" clId="{037F8F98-3EF9-4960-8934-C76432230C1A}" dt="2023-06-21T04:24:09.662" v="179"/>
          <ac:picMkLst>
            <pc:docMk/>
            <pc:sldMk cId="461440757" sldId="442"/>
            <ac:picMk id="119" creationId="{05E44FFA-753A-AA67-C9CC-F07017B3543D}"/>
          </ac:picMkLst>
        </pc:picChg>
        <pc:picChg chg="add del mod">
          <ac:chgData name="Leonie Smith" userId="fed1330f33f5650e" providerId="LiveId" clId="{037F8F98-3EF9-4960-8934-C76432230C1A}" dt="2023-06-21T04:24:40.849" v="181"/>
          <ac:picMkLst>
            <pc:docMk/>
            <pc:sldMk cId="461440757" sldId="442"/>
            <ac:picMk id="120" creationId="{1C99F0DD-643F-640F-D14E-4CE0BF65CC1F}"/>
          </ac:picMkLst>
        </pc:picChg>
        <pc:picChg chg="add del mod ord">
          <ac:chgData name="Leonie Smith" userId="fed1330f33f5650e" providerId="LiveId" clId="{037F8F98-3EF9-4960-8934-C76432230C1A}" dt="2023-06-21T04:24:50.643" v="182"/>
          <ac:picMkLst>
            <pc:docMk/>
            <pc:sldMk cId="461440757" sldId="442"/>
            <ac:picMk id="124" creationId="{719BF67A-A96E-5CEC-3E3D-9D1B66FDABB0}"/>
          </ac:picMkLst>
        </pc:picChg>
        <pc:picChg chg="add del mod">
          <ac:chgData name="Leonie Smith" userId="fed1330f33f5650e" providerId="LiveId" clId="{037F8F98-3EF9-4960-8934-C76432230C1A}" dt="2023-06-21T04:25:02.202" v="184"/>
          <ac:picMkLst>
            <pc:docMk/>
            <pc:sldMk cId="461440757" sldId="442"/>
            <ac:picMk id="125" creationId="{D6CF6374-1319-5CAD-B72B-81A6E9F87D4D}"/>
          </ac:picMkLst>
        </pc:picChg>
        <pc:picChg chg="add del mod ord">
          <ac:chgData name="Leonie Smith" userId="fed1330f33f5650e" providerId="LiveId" clId="{037F8F98-3EF9-4960-8934-C76432230C1A}" dt="2023-06-21T04:25:11.919" v="185"/>
          <ac:picMkLst>
            <pc:docMk/>
            <pc:sldMk cId="461440757" sldId="442"/>
            <ac:picMk id="129" creationId="{320FC983-4640-55A9-AD74-DDEE638080FF}"/>
          </ac:picMkLst>
        </pc:picChg>
        <pc:picChg chg="add del mod">
          <ac:chgData name="Leonie Smith" userId="fed1330f33f5650e" providerId="LiveId" clId="{037F8F98-3EF9-4960-8934-C76432230C1A}" dt="2023-06-21T04:25:25.849" v="187"/>
          <ac:picMkLst>
            <pc:docMk/>
            <pc:sldMk cId="461440757" sldId="442"/>
            <ac:picMk id="130" creationId="{EF222993-2358-2169-4BED-83936B0434CC}"/>
          </ac:picMkLst>
        </pc:picChg>
        <pc:picChg chg="add del mod ord">
          <ac:chgData name="Leonie Smith" userId="fed1330f33f5650e" providerId="LiveId" clId="{037F8F98-3EF9-4960-8934-C76432230C1A}" dt="2023-06-21T04:25:35.677" v="188"/>
          <ac:picMkLst>
            <pc:docMk/>
            <pc:sldMk cId="461440757" sldId="442"/>
            <ac:picMk id="135" creationId="{44B29662-2A72-B2FC-4529-F1DC58346530}"/>
          </ac:picMkLst>
        </pc:picChg>
        <pc:picChg chg="add del mod">
          <ac:chgData name="Leonie Smith" userId="fed1330f33f5650e" providerId="LiveId" clId="{037F8F98-3EF9-4960-8934-C76432230C1A}" dt="2023-06-21T04:26:21.055" v="190"/>
          <ac:picMkLst>
            <pc:docMk/>
            <pc:sldMk cId="461440757" sldId="442"/>
            <ac:picMk id="136" creationId="{D1380737-E513-4739-6600-B26FB2A3CA8F}"/>
          </ac:picMkLst>
        </pc:picChg>
        <pc:picChg chg="add del mod ord">
          <ac:chgData name="Leonie Smith" userId="fed1330f33f5650e" providerId="LiveId" clId="{037F8F98-3EF9-4960-8934-C76432230C1A}" dt="2023-06-21T04:26:31.046" v="191"/>
          <ac:picMkLst>
            <pc:docMk/>
            <pc:sldMk cId="461440757" sldId="442"/>
            <ac:picMk id="143" creationId="{B96C660B-8C5D-80EB-F54B-61F13930225B}"/>
          </ac:picMkLst>
        </pc:picChg>
        <pc:picChg chg="add del mod">
          <ac:chgData name="Leonie Smith" userId="fed1330f33f5650e" providerId="LiveId" clId="{037F8F98-3EF9-4960-8934-C76432230C1A}" dt="2023-06-21T04:26:46.600" v="193"/>
          <ac:picMkLst>
            <pc:docMk/>
            <pc:sldMk cId="461440757" sldId="442"/>
            <ac:picMk id="144" creationId="{9EC2B4F4-897D-E3C6-1DB7-D3AC96F1A91C}"/>
          </ac:picMkLst>
        </pc:picChg>
        <pc:picChg chg="add del mod ord">
          <ac:chgData name="Leonie Smith" userId="fed1330f33f5650e" providerId="LiveId" clId="{037F8F98-3EF9-4960-8934-C76432230C1A}" dt="2023-06-21T04:26:57.275" v="194"/>
          <ac:picMkLst>
            <pc:docMk/>
            <pc:sldMk cId="461440757" sldId="442"/>
            <ac:picMk id="149" creationId="{DAD27C22-A3F5-B215-5382-8584A33EEECD}"/>
          </ac:picMkLst>
        </pc:picChg>
        <pc:picChg chg="add del mod">
          <ac:chgData name="Leonie Smith" userId="fed1330f33f5650e" providerId="LiveId" clId="{037F8F98-3EF9-4960-8934-C76432230C1A}" dt="2023-06-21T04:27:12.847" v="196"/>
          <ac:picMkLst>
            <pc:docMk/>
            <pc:sldMk cId="461440757" sldId="442"/>
            <ac:picMk id="150" creationId="{D979AA4A-0375-ADF2-5056-CF8939976CF5}"/>
          </ac:picMkLst>
        </pc:picChg>
        <pc:picChg chg="add del mod ord">
          <ac:chgData name="Leonie Smith" userId="fed1330f33f5650e" providerId="LiveId" clId="{037F8F98-3EF9-4960-8934-C76432230C1A}" dt="2023-06-21T04:27:22.748" v="197"/>
          <ac:picMkLst>
            <pc:docMk/>
            <pc:sldMk cId="461440757" sldId="442"/>
            <ac:picMk id="155" creationId="{136576AC-AE70-818A-B85F-6926D74EB7F9}"/>
          </ac:picMkLst>
        </pc:picChg>
        <pc:picChg chg="add del mod">
          <ac:chgData name="Leonie Smith" userId="fed1330f33f5650e" providerId="LiveId" clId="{037F8F98-3EF9-4960-8934-C76432230C1A}" dt="2023-06-21T04:27:25.075" v="199"/>
          <ac:picMkLst>
            <pc:docMk/>
            <pc:sldMk cId="461440757" sldId="442"/>
            <ac:picMk id="156" creationId="{B70E8758-F581-12EF-46A2-9EF575209523}"/>
          </ac:picMkLst>
        </pc:picChg>
        <pc:picChg chg="add del mod ord">
          <ac:chgData name="Leonie Smith" userId="fed1330f33f5650e" providerId="LiveId" clId="{037F8F98-3EF9-4960-8934-C76432230C1A}" dt="2023-06-21T04:27:34.216" v="200"/>
          <ac:picMkLst>
            <pc:docMk/>
            <pc:sldMk cId="461440757" sldId="442"/>
            <ac:picMk id="159" creationId="{B4C4A79D-C591-3378-917A-AFB0BF1D4F87}"/>
          </ac:picMkLst>
        </pc:picChg>
        <pc:picChg chg="add del mod">
          <ac:chgData name="Leonie Smith" userId="fed1330f33f5650e" providerId="LiveId" clId="{037F8F98-3EF9-4960-8934-C76432230C1A}" dt="2023-06-21T04:28:29.916" v="207"/>
          <ac:picMkLst>
            <pc:docMk/>
            <pc:sldMk cId="461440757" sldId="442"/>
            <ac:picMk id="160" creationId="{41A73EBA-D2BF-15CF-F639-D231715E7F08}"/>
          </ac:picMkLst>
        </pc:picChg>
        <pc:picChg chg="add del mod ord">
          <ac:chgData name="Leonie Smith" userId="fed1330f33f5650e" providerId="LiveId" clId="{037F8F98-3EF9-4960-8934-C76432230C1A}" dt="2023-06-21T04:28:40.274" v="208"/>
          <ac:picMkLst>
            <pc:docMk/>
            <pc:sldMk cId="461440757" sldId="442"/>
            <ac:picMk id="166" creationId="{44ABE8DC-93E5-6439-D523-0B6C5059C415}"/>
          </ac:picMkLst>
        </pc:picChg>
        <pc:picChg chg="add del mod">
          <ac:chgData name="Leonie Smith" userId="fed1330f33f5650e" providerId="LiveId" clId="{037F8F98-3EF9-4960-8934-C76432230C1A}" dt="2023-06-21T04:28:46.518" v="210"/>
          <ac:picMkLst>
            <pc:docMk/>
            <pc:sldMk cId="461440757" sldId="442"/>
            <ac:picMk id="167" creationId="{B487293C-797B-1E9D-8429-F48532DB1DB0}"/>
          </ac:picMkLst>
        </pc:picChg>
        <pc:picChg chg="add del mod ord">
          <ac:chgData name="Leonie Smith" userId="fed1330f33f5650e" providerId="LiveId" clId="{037F8F98-3EF9-4960-8934-C76432230C1A}" dt="2023-06-21T04:28:53.771" v="211"/>
          <ac:picMkLst>
            <pc:docMk/>
            <pc:sldMk cId="461440757" sldId="442"/>
            <ac:picMk id="170" creationId="{85299120-B7CE-E9D1-76DB-7174A37D2009}"/>
          </ac:picMkLst>
        </pc:picChg>
        <pc:picChg chg="add del mod">
          <ac:chgData name="Leonie Smith" userId="fed1330f33f5650e" providerId="LiveId" clId="{037F8F98-3EF9-4960-8934-C76432230C1A}" dt="2023-06-21T04:28:55.181" v="213"/>
          <ac:picMkLst>
            <pc:docMk/>
            <pc:sldMk cId="461440757" sldId="442"/>
            <ac:picMk id="171" creationId="{4A381151-46B1-1EA0-2157-79DAE9BF1B3A}"/>
          </ac:picMkLst>
        </pc:picChg>
        <pc:picChg chg="add del mod ord">
          <ac:chgData name="Leonie Smith" userId="fed1330f33f5650e" providerId="LiveId" clId="{037F8F98-3EF9-4960-8934-C76432230C1A}" dt="2023-06-21T04:29:04.749" v="214"/>
          <ac:picMkLst>
            <pc:docMk/>
            <pc:sldMk cId="461440757" sldId="442"/>
            <ac:picMk id="174" creationId="{C34D1317-E5A8-4384-2125-B1318E3E87F4}"/>
          </ac:picMkLst>
        </pc:picChg>
        <pc:picChg chg="add del mod">
          <ac:chgData name="Leonie Smith" userId="fed1330f33f5650e" providerId="LiveId" clId="{037F8F98-3EF9-4960-8934-C76432230C1A}" dt="2023-06-21T04:29:14.494" v="216"/>
          <ac:picMkLst>
            <pc:docMk/>
            <pc:sldMk cId="461440757" sldId="442"/>
            <ac:picMk id="175" creationId="{26D98F81-49C6-5D3B-4734-4E18975BC6D5}"/>
          </ac:picMkLst>
        </pc:picChg>
        <pc:picChg chg="add del mod ord">
          <ac:chgData name="Leonie Smith" userId="fed1330f33f5650e" providerId="LiveId" clId="{037F8F98-3EF9-4960-8934-C76432230C1A}" dt="2023-06-21T04:29:23.954" v="217"/>
          <ac:picMkLst>
            <pc:docMk/>
            <pc:sldMk cId="461440757" sldId="442"/>
            <ac:picMk id="179" creationId="{9DDB2BB3-5EB7-FF94-17C6-C9768AB958C1}"/>
          </ac:picMkLst>
        </pc:picChg>
        <pc:picChg chg="add del mod">
          <ac:chgData name="Leonie Smith" userId="fed1330f33f5650e" providerId="LiveId" clId="{037F8F98-3EF9-4960-8934-C76432230C1A}" dt="2023-06-21T04:29:36.808" v="219"/>
          <ac:picMkLst>
            <pc:docMk/>
            <pc:sldMk cId="461440757" sldId="442"/>
            <ac:picMk id="180" creationId="{98549DBB-B49E-83F8-B814-338DA8F75F67}"/>
          </ac:picMkLst>
        </pc:picChg>
        <pc:picChg chg="add del mod ord">
          <ac:chgData name="Leonie Smith" userId="fed1330f33f5650e" providerId="LiveId" clId="{037F8F98-3EF9-4960-8934-C76432230C1A}" dt="2023-06-21T04:29:46.444" v="220"/>
          <ac:picMkLst>
            <pc:docMk/>
            <pc:sldMk cId="461440757" sldId="442"/>
            <ac:picMk id="184" creationId="{30D57467-8377-A51A-4949-027BF6F19436}"/>
          </ac:picMkLst>
        </pc:picChg>
        <pc:picChg chg="add del mod">
          <ac:chgData name="Leonie Smith" userId="fed1330f33f5650e" providerId="LiveId" clId="{037F8F98-3EF9-4960-8934-C76432230C1A}" dt="2023-06-21T04:30:00.340" v="222"/>
          <ac:picMkLst>
            <pc:docMk/>
            <pc:sldMk cId="461440757" sldId="442"/>
            <ac:picMk id="185" creationId="{A92FE0B9-2C34-DDC6-B91F-34B2DF47ADE9}"/>
          </ac:picMkLst>
        </pc:picChg>
        <pc:picChg chg="add del mod ord">
          <ac:chgData name="Leonie Smith" userId="fed1330f33f5650e" providerId="LiveId" clId="{037F8F98-3EF9-4960-8934-C76432230C1A}" dt="2023-06-21T04:30:10.140" v="223"/>
          <ac:picMkLst>
            <pc:docMk/>
            <pc:sldMk cId="461440757" sldId="442"/>
            <ac:picMk id="189" creationId="{2AC086FC-5256-DC38-3619-36C8FA507800}"/>
          </ac:picMkLst>
        </pc:picChg>
        <pc:picChg chg="add del mod">
          <ac:chgData name="Leonie Smith" userId="fed1330f33f5650e" providerId="LiveId" clId="{037F8F98-3EF9-4960-8934-C76432230C1A}" dt="2023-06-21T05:16:16.484" v="416"/>
          <ac:picMkLst>
            <pc:docMk/>
            <pc:sldMk cId="461440757" sldId="442"/>
            <ac:picMk id="190" creationId="{3F09F189-6DD9-6184-2B3E-3AE606562BB8}"/>
          </ac:picMkLst>
        </pc:picChg>
        <pc:picChg chg="add del mod ord">
          <ac:chgData name="Leonie Smith" userId="fed1330f33f5650e" providerId="LiveId" clId="{037F8F98-3EF9-4960-8934-C76432230C1A}" dt="2023-06-21T04:30:33.439" v="226"/>
          <ac:picMkLst>
            <pc:docMk/>
            <pc:sldMk cId="461440757" sldId="442"/>
            <ac:picMk id="194" creationId="{393BE7F3-E7F0-B8C8-8DD9-301499430096}"/>
          </ac:picMkLst>
        </pc:picChg>
        <pc:picChg chg="add del mod">
          <ac:chgData name="Leonie Smith" userId="fed1330f33f5650e" providerId="LiveId" clId="{037F8F98-3EF9-4960-8934-C76432230C1A}" dt="2023-06-21T04:30:59.276" v="228"/>
          <ac:picMkLst>
            <pc:docMk/>
            <pc:sldMk cId="461440757" sldId="442"/>
            <ac:picMk id="195" creationId="{90BB4CC3-B36D-EA28-D9FC-F0E8D4A9A3B5}"/>
          </ac:picMkLst>
        </pc:picChg>
        <pc:picChg chg="add del mod ord">
          <ac:chgData name="Leonie Smith" userId="fed1330f33f5650e" providerId="LiveId" clId="{037F8F98-3EF9-4960-8934-C76432230C1A}" dt="2023-06-21T04:31:08.849" v="229"/>
          <ac:picMkLst>
            <pc:docMk/>
            <pc:sldMk cId="461440757" sldId="442"/>
            <ac:picMk id="200" creationId="{E9CE7FEE-BDC0-A0EA-364D-3E57D8E1B2F2}"/>
          </ac:picMkLst>
        </pc:picChg>
        <pc:picChg chg="add del mod">
          <ac:chgData name="Leonie Smith" userId="fed1330f33f5650e" providerId="LiveId" clId="{037F8F98-3EF9-4960-8934-C76432230C1A}" dt="2023-06-21T04:31:19.310" v="231"/>
          <ac:picMkLst>
            <pc:docMk/>
            <pc:sldMk cId="461440757" sldId="442"/>
            <ac:picMk id="201" creationId="{23E58D34-3C22-03DB-73A7-32D7BFF64863}"/>
          </ac:picMkLst>
        </pc:picChg>
        <pc:picChg chg="add del mod ord">
          <ac:chgData name="Leonie Smith" userId="fed1330f33f5650e" providerId="LiveId" clId="{037F8F98-3EF9-4960-8934-C76432230C1A}" dt="2023-06-21T04:31:31.268" v="232"/>
          <ac:picMkLst>
            <pc:docMk/>
            <pc:sldMk cId="461440757" sldId="442"/>
            <ac:picMk id="205" creationId="{186E7E76-CD05-ECD6-E9D3-4B728D0F2A74}"/>
          </ac:picMkLst>
        </pc:picChg>
        <pc:picChg chg="add del mod">
          <ac:chgData name="Leonie Smith" userId="fed1330f33f5650e" providerId="LiveId" clId="{037F8F98-3EF9-4960-8934-C76432230C1A}" dt="2023-06-21T04:31:54.318" v="234"/>
          <ac:picMkLst>
            <pc:docMk/>
            <pc:sldMk cId="461440757" sldId="442"/>
            <ac:picMk id="206" creationId="{9E05ECAA-C040-2E4E-D772-C13797C4ABA2}"/>
          </ac:picMkLst>
        </pc:picChg>
        <pc:picChg chg="add del mod ord">
          <ac:chgData name="Leonie Smith" userId="fed1330f33f5650e" providerId="LiveId" clId="{037F8F98-3EF9-4960-8934-C76432230C1A}" dt="2023-06-21T04:32:04.451" v="235"/>
          <ac:picMkLst>
            <pc:docMk/>
            <pc:sldMk cId="461440757" sldId="442"/>
            <ac:picMk id="210" creationId="{7800AD50-38C0-E875-E04B-959381B3487E}"/>
          </ac:picMkLst>
        </pc:picChg>
        <pc:picChg chg="add del mod">
          <ac:chgData name="Leonie Smith" userId="fed1330f33f5650e" providerId="LiveId" clId="{037F8F98-3EF9-4960-8934-C76432230C1A}" dt="2023-06-21T04:32:28.420" v="237"/>
          <ac:picMkLst>
            <pc:docMk/>
            <pc:sldMk cId="461440757" sldId="442"/>
            <ac:picMk id="211" creationId="{C2E51E0A-8F55-1E38-B2CF-7F496823B032}"/>
          </ac:picMkLst>
        </pc:picChg>
        <pc:picChg chg="add del mod ord">
          <ac:chgData name="Leonie Smith" userId="fed1330f33f5650e" providerId="LiveId" clId="{037F8F98-3EF9-4960-8934-C76432230C1A}" dt="2023-06-21T04:32:38.083" v="238"/>
          <ac:picMkLst>
            <pc:docMk/>
            <pc:sldMk cId="461440757" sldId="442"/>
            <ac:picMk id="217" creationId="{BD9DB20D-FF8D-DD07-A499-C6FBAA6D28A6}"/>
          </ac:picMkLst>
        </pc:picChg>
        <pc:picChg chg="add del mod">
          <ac:chgData name="Leonie Smith" userId="fed1330f33f5650e" providerId="LiveId" clId="{037F8F98-3EF9-4960-8934-C76432230C1A}" dt="2023-06-21T04:33:01.135" v="240"/>
          <ac:picMkLst>
            <pc:docMk/>
            <pc:sldMk cId="461440757" sldId="442"/>
            <ac:picMk id="218" creationId="{3B540C51-A588-3C63-BEAD-26579A95AC08}"/>
          </ac:picMkLst>
        </pc:picChg>
        <pc:picChg chg="add del mod ord">
          <ac:chgData name="Leonie Smith" userId="fed1330f33f5650e" providerId="LiveId" clId="{037F8F98-3EF9-4960-8934-C76432230C1A}" dt="2023-06-21T04:33:11.230" v="241"/>
          <ac:picMkLst>
            <pc:docMk/>
            <pc:sldMk cId="461440757" sldId="442"/>
            <ac:picMk id="224" creationId="{7E18993B-832D-8CAF-D6D4-E37763D26838}"/>
          </ac:picMkLst>
        </pc:picChg>
        <pc:picChg chg="add del mod">
          <ac:chgData name="Leonie Smith" userId="fed1330f33f5650e" providerId="LiveId" clId="{037F8F98-3EF9-4960-8934-C76432230C1A}" dt="2023-06-21T04:33:58.902" v="243"/>
          <ac:picMkLst>
            <pc:docMk/>
            <pc:sldMk cId="461440757" sldId="442"/>
            <ac:picMk id="225" creationId="{C4B24BBE-5DEB-D007-9852-D8AE954612DD}"/>
          </ac:picMkLst>
        </pc:picChg>
        <pc:picChg chg="add del mod ord">
          <ac:chgData name="Leonie Smith" userId="fed1330f33f5650e" providerId="LiveId" clId="{037F8F98-3EF9-4960-8934-C76432230C1A}" dt="2023-06-21T04:34:09.113" v="244"/>
          <ac:picMkLst>
            <pc:docMk/>
            <pc:sldMk cId="461440757" sldId="442"/>
            <ac:picMk id="231" creationId="{4225931A-96F3-F42A-6700-8EE653FDBB72}"/>
          </ac:picMkLst>
        </pc:picChg>
        <pc:picChg chg="add del mod">
          <ac:chgData name="Leonie Smith" userId="fed1330f33f5650e" providerId="LiveId" clId="{037F8F98-3EF9-4960-8934-C76432230C1A}" dt="2023-06-21T04:34:23.433" v="246"/>
          <ac:picMkLst>
            <pc:docMk/>
            <pc:sldMk cId="461440757" sldId="442"/>
            <ac:picMk id="232" creationId="{560438DB-4F10-70EF-28BE-18731A1DA923}"/>
          </ac:picMkLst>
        </pc:picChg>
        <pc:picChg chg="add del mod ord">
          <ac:chgData name="Leonie Smith" userId="fed1330f33f5650e" providerId="LiveId" clId="{037F8F98-3EF9-4960-8934-C76432230C1A}" dt="2023-06-21T04:34:27.187" v="247"/>
          <ac:picMkLst>
            <pc:docMk/>
            <pc:sldMk cId="461440757" sldId="442"/>
            <ac:picMk id="236" creationId="{331A04D4-EEDA-36BF-35B4-7EC0F10A58AC}"/>
          </ac:picMkLst>
        </pc:picChg>
        <pc:picChg chg="add del mod">
          <ac:chgData name="Leonie Smith" userId="fed1330f33f5650e" providerId="LiveId" clId="{037F8F98-3EF9-4960-8934-C76432230C1A}" dt="2023-06-21T04:34:30.724" v="249"/>
          <ac:picMkLst>
            <pc:docMk/>
            <pc:sldMk cId="461440757" sldId="442"/>
            <ac:picMk id="237" creationId="{7E0980C8-C47A-8614-F8F9-C3DC04156787}"/>
          </ac:picMkLst>
        </pc:picChg>
        <pc:picChg chg="add del mod ord">
          <ac:chgData name="Leonie Smith" userId="fed1330f33f5650e" providerId="LiveId" clId="{037F8F98-3EF9-4960-8934-C76432230C1A}" dt="2023-06-21T04:34:39.805" v="250"/>
          <ac:picMkLst>
            <pc:docMk/>
            <pc:sldMk cId="461440757" sldId="442"/>
            <ac:picMk id="240" creationId="{C1F15810-0EE1-748B-D559-3BEF0269044C}"/>
          </ac:picMkLst>
        </pc:picChg>
        <pc:picChg chg="add del mod">
          <ac:chgData name="Leonie Smith" userId="fed1330f33f5650e" providerId="LiveId" clId="{037F8F98-3EF9-4960-8934-C76432230C1A}" dt="2023-06-21T04:34:49.464" v="252"/>
          <ac:picMkLst>
            <pc:docMk/>
            <pc:sldMk cId="461440757" sldId="442"/>
            <ac:picMk id="241" creationId="{DE9E72C7-87C5-7AD6-DDF8-4C2725F5FD1D}"/>
          </ac:picMkLst>
        </pc:picChg>
        <pc:picChg chg="add del mod ord">
          <ac:chgData name="Leonie Smith" userId="fed1330f33f5650e" providerId="LiveId" clId="{037F8F98-3EF9-4960-8934-C76432230C1A}" dt="2023-06-21T04:34:58.892" v="253"/>
          <ac:picMkLst>
            <pc:docMk/>
            <pc:sldMk cId="461440757" sldId="442"/>
            <ac:picMk id="245" creationId="{2E212C4F-835A-AB07-8830-1B5E01C5DAF7}"/>
          </ac:picMkLst>
        </pc:picChg>
        <pc:picChg chg="add del mod">
          <ac:chgData name="Leonie Smith" userId="fed1330f33f5650e" providerId="LiveId" clId="{037F8F98-3EF9-4960-8934-C76432230C1A}" dt="2023-06-21T04:35:33.704" v="255"/>
          <ac:picMkLst>
            <pc:docMk/>
            <pc:sldMk cId="461440757" sldId="442"/>
            <ac:picMk id="246" creationId="{217FB82E-BB37-1D6D-715B-EFB007145946}"/>
          </ac:picMkLst>
        </pc:picChg>
        <pc:picChg chg="add del mod ord">
          <ac:chgData name="Leonie Smith" userId="fed1330f33f5650e" providerId="LiveId" clId="{037F8F98-3EF9-4960-8934-C76432230C1A}" dt="2023-06-21T04:35:43.453" v="256"/>
          <ac:picMkLst>
            <pc:docMk/>
            <pc:sldMk cId="461440757" sldId="442"/>
            <ac:picMk id="250" creationId="{F5DB8A6A-5C11-986C-1266-A01B63110A54}"/>
          </ac:picMkLst>
        </pc:picChg>
        <pc:picChg chg="add del mod">
          <ac:chgData name="Leonie Smith" userId="fed1330f33f5650e" providerId="LiveId" clId="{037F8F98-3EF9-4960-8934-C76432230C1A}" dt="2023-06-21T04:35:50.944" v="258"/>
          <ac:picMkLst>
            <pc:docMk/>
            <pc:sldMk cId="461440757" sldId="442"/>
            <ac:picMk id="251" creationId="{80C8ED43-2FBB-5C0F-6F45-7482A33DF026}"/>
          </ac:picMkLst>
        </pc:picChg>
        <pc:picChg chg="add del mod ord">
          <ac:chgData name="Leonie Smith" userId="fed1330f33f5650e" providerId="LiveId" clId="{037F8F98-3EF9-4960-8934-C76432230C1A}" dt="2023-06-21T04:36:00.176" v="259"/>
          <ac:picMkLst>
            <pc:docMk/>
            <pc:sldMk cId="461440757" sldId="442"/>
            <ac:picMk id="255" creationId="{C432F784-A1D3-0418-31AB-D081987B2557}"/>
          </ac:picMkLst>
        </pc:picChg>
        <pc:picChg chg="add del mod">
          <ac:chgData name="Leonie Smith" userId="fed1330f33f5650e" providerId="LiveId" clId="{037F8F98-3EF9-4960-8934-C76432230C1A}" dt="2023-06-21T04:36:15.849" v="261"/>
          <ac:picMkLst>
            <pc:docMk/>
            <pc:sldMk cId="461440757" sldId="442"/>
            <ac:picMk id="256" creationId="{AF61C68E-D0BA-1C3B-8ADA-B06BD3E3FDB9}"/>
          </ac:picMkLst>
        </pc:picChg>
        <pc:picChg chg="add del mod ord">
          <ac:chgData name="Leonie Smith" userId="fed1330f33f5650e" providerId="LiveId" clId="{037F8F98-3EF9-4960-8934-C76432230C1A}" dt="2023-06-21T04:36:25.516" v="262"/>
          <ac:picMkLst>
            <pc:docMk/>
            <pc:sldMk cId="461440757" sldId="442"/>
            <ac:picMk id="260" creationId="{0D6CD6CF-9E4A-069F-E82F-B0D37D4FAA10}"/>
          </ac:picMkLst>
        </pc:picChg>
        <pc:picChg chg="add mod">
          <ac:chgData name="Leonie Smith" userId="fed1330f33f5650e" providerId="LiveId" clId="{037F8F98-3EF9-4960-8934-C76432230C1A}" dt="2023-06-21T04:36:25.516" v="262"/>
          <ac:picMkLst>
            <pc:docMk/>
            <pc:sldMk cId="461440757" sldId="442"/>
            <ac:picMk id="261" creationId="{7EA600BB-9220-A94A-7085-D118E50EF487}"/>
          </ac:picMkLst>
        </pc:picChg>
      </pc:sldChg>
      <pc:sldChg chg="addSp delSp modSp mod modTransition modAnim">
        <pc:chgData name="Leonie Smith" userId="fed1330f33f5650e" providerId="LiveId" clId="{037F8F98-3EF9-4960-8934-C76432230C1A}" dt="2023-06-21T04:50:10.894" v="326"/>
        <pc:sldMkLst>
          <pc:docMk/>
          <pc:sldMk cId="614795883" sldId="443"/>
        </pc:sldMkLst>
        <pc:picChg chg="add del mod">
          <ac:chgData name="Leonie Smith" userId="fed1330f33f5650e" providerId="LiveId" clId="{037F8F98-3EF9-4960-8934-C76432230C1A}" dt="2023-06-21T04:37:22.740" v="265"/>
          <ac:picMkLst>
            <pc:docMk/>
            <pc:sldMk cId="614795883" sldId="443"/>
            <ac:picMk id="12" creationId="{FFAF7372-F8B2-3268-4379-44BDEE0AB130}"/>
          </ac:picMkLst>
        </pc:picChg>
        <pc:picChg chg="add del mod">
          <ac:chgData name="Leonie Smith" userId="fed1330f33f5650e" providerId="LiveId" clId="{037F8F98-3EF9-4960-8934-C76432230C1A}" dt="2023-06-21T04:37:34.187" v="266"/>
          <ac:picMkLst>
            <pc:docMk/>
            <pc:sldMk cId="614795883" sldId="443"/>
            <ac:picMk id="15" creationId="{2EAF8CE1-1B9F-125F-254C-45B29589E91D}"/>
          </ac:picMkLst>
        </pc:picChg>
        <pc:picChg chg="add del mod">
          <ac:chgData name="Leonie Smith" userId="fed1330f33f5650e" providerId="LiveId" clId="{037F8F98-3EF9-4960-8934-C76432230C1A}" dt="2023-06-21T04:37:35.706" v="268"/>
          <ac:picMkLst>
            <pc:docMk/>
            <pc:sldMk cId="614795883" sldId="443"/>
            <ac:picMk id="16" creationId="{7C33EF5E-8053-4775-6FC3-1D1CDF9B622D}"/>
          </ac:picMkLst>
        </pc:picChg>
        <pc:picChg chg="add del mod ord">
          <ac:chgData name="Leonie Smith" userId="fed1330f33f5650e" providerId="LiveId" clId="{037F8F98-3EF9-4960-8934-C76432230C1A}" dt="2023-06-21T04:37:57.590" v="269"/>
          <ac:picMkLst>
            <pc:docMk/>
            <pc:sldMk cId="614795883" sldId="443"/>
            <ac:picMk id="19" creationId="{82FA9689-7244-CA04-95A2-6F973A520D73}"/>
          </ac:picMkLst>
        </pc:picChg>
        <pc:picChg chg="add del mod">
          <ac:chgData name="Leonie Smith" userId="fed1330f33f5650e" providerId="LiveId" clId="{037F8F98-3EF9-4960-8934-C76432230C1A}" dt="2023-06-21T04:38:16.224" v="271"/>
          <ac:picMkLst>
            <pc:docMk/>
            <pc:sldMk cId="614795883" sldId="443"/>
            <ac:picMk id="20" creationId="{B24CDC4F-13D6-A903-C32E-3588F8B772E5}"/>
          </ac:picMkLst>
        </pc:picChg>
        <pc:picChg chg="add del mod ord">
          <ac:chgData name="Leonie Smith" userId="fed1330f33f5650e" providerId="LiveId" clId="{037F8F98-3EF9-4960-8934-C76432230C1A}" dt="2023-06-21T04:38:38.975" v="272"/>
          <ac:picMkLst>
            <pc:docMk/>
            <pc:sldMk cId="614795883" sldId="443"/>
            <ac:picMk id="23" creationId="{BDA91C44-BF2A-F4F5-4E79-B7723B1714A5}"/>
          </ac:picMkLst>
        </pc:picChg>
        <pc:picChg chg="add del mod">
          <ac:chgData name="Leonie Smith" userId="fed1330f33f5650e" providerId="LiveId" clId="{037F8F98-3EF9-4960-8934-C76432230C1A}" dt="2023-06-21T04:39:04.521" v="274"/>
          <ac:picMkLst>
            <pc:docMk/>
            <pc:sldMk cId="614795883" sldId="443"/>
            <ac:picMk id="24" creationId="{F6D50901-6969-94AA-AB17-5DDF90AF2923}"/>
          </ac:picMkLst>
        </pc:picChg>
        <pc:picChg chg="add del mod ord">
          <ac:chgData name="Leonie Smith" userId="fed1330f33f5650e" providerId="LiveId" clId="{037F8F98-3EF9-4960-8934-C76432230C1A}" dt="2023-06-21T04:39:15.930" v="275"/>
          <ac:picMkLst>
            <pc:docMk/>
            <pc:sldMk cId="614795883" sldId="443"/>
            <ac:picMk id="28" creationId="{810FD2CD-203E-9A32-A065-0245F32A28CD}"/>
          </ac:picMkLst>
        </pc:picChg>
        <pc:picChg chg="add del mod">
          <ac:chgData name="Leonie Smith" userId="fed1330f33f5650e" providerId="LiveId" clId="{037F8F98-3EF9-4960-8934-C76432230C1A}" dt="2023-06-21T04:39:17.232" v="277"/>
          <ac:picMkLst>
            <pc:docMk/>
            <pc:sldMk cId="614795883" sldId="443"/>
            <ac:picMk id="29" creationId="{B7013706-5793-FA55-D6FC-9CD3B1ECF0EC}"/>
          </ac:picMkLst>
        </pc:picChg>
        <pc:picChg chg="add del mod ord">
          <ac:chgData name="Leonie Smith" userId="fed1330f33f5650e" providerId="LiveId" clId="{037F8F98-3EF9-4960-8934-C76432230C1A}" dt="2023-06-21T04:39:28.856" v="278"/>
          <ac:picMkLst>
            <pc:docMk/>
            <pc:sldMk cId="614795883" sldId="443"/>
            <ac:picMk id="32" creationId="{2F077B59-2C87-46FB-9AF7-6A8D41DF44F0}"/>
          </ac:picMkLst>
        </pc:picChg>
        <pc:picChg chg="add del mod">
          <ac:chgData name="Leonie Smith" userId="fed1330f33f5650e" providerId="LiveId" clId="{037F8F98-3EF9-4960-8934-C76432230C1A}" dt="2023-06-21T04:39:30.248" v="280"/>
          <ac:picMkLst>
            <pc:docMk/>
            <pc:sldMk cId="614795883" sldId="443"/>
            <ac:picMk id="33" creationId="{82E6F0A6-2B7B-BF7F-069A-516DAB86C05B}"/>
          </ac:picMkLst>
        </pc:picChg>
        <pc:picChg chg="add del mod ord">
          <ac:chgData name="Leonie Smith" userId="fed1330f33f5650e" providerId="LiveId" clId="{037F8F98-3EF9-4960-8934-C76432230C1A}" dt="2023-06-21T04:39:53.673" v="281"/>
          <ac:picMkLst>
            <pc:docMk/>
            <pc:sldMk cId="614795883" sldId="443"/>
            <ac:picMk id="36" creationId="{18585FDD-704F-C2E9-7025-B17535092235}"/>
          </ac:picMkLst>
        </pc:picChg>
        <pc:picChg chg="add del mod">
          <ac:chgData name="Leonie Smith" userId="fed1330f33f5650e" providerId="LiveId" clId="{037F8F98-3EF9-4960-8934-C76432230C1A}" dt="2023-06-21T04:40:22.107" v="283"/>
          <ac:picMkLst>
            <pc:docMk/>
            <pc:sldMk cId="614795883" sldId="443"/>
            <ac:picMk id="37" creationId="{10230CAD-7730-B244-591B-9842F6C7C0A5}"/>
          </ac:picMkLst>
        </pc:picChg>
        <pc:picChg chg="add del mod ord">
          <ac:chgData name="Leonie Smith" userId="fed1330f33f5650e" providerId="LiveId" clId="{037F8F98-3EF9-4960-8934-C76432230C1A}" dt="2023-06-21T04:40:47.371" v="284"/>
          <ac:picMkLst>
            <pc:docMk/>
            <pc:sldMk cId="614795883" sldId="443"/>
            <ac:picMk id="42" creationId="{79BA7783-E2DA-1F79-5EE9-0F19A1FE7768}"/>
          </ac:picMkLst>
        </pc:picChg>
        <pc:picChg chg="add del mod">
          <ac:chgData name="Leonie Smith" userId="fed1330f33f5650e" providerId="LiveId" clId="{037F8F98-3EF9-4960-8934-C76432230C1A}" dt="2023-06-21T04:41:27.292" v="286"/>
          <ac:picMkLst>
            <pc:docMk/>
            <pc:sldMk cId="614795883" sldId="443"/>
            <ac:picMk id="43" creationId="{B3315529-AFE9-389A-D407-48333CF40655}"/>
          </ac:picMkLst>
        </pc:picChg>
        <pc:picChg chg="add del mod ord">
          <ac:chgData name="Leonie Smith" userId="fed1330f33f5650e" providerId="LiveId" clId="{037F8F98-3EF9-4960-8934-C76432230C1A}" dt="2023-06-21T04:41:51.887" v="287"/>
          <ac:picMkLst>
            <pc:docMk/>
            <pc:sldMk cId="614795883" sldId="443"/>
            <ac:picMk id="49" creationId="{7A494F84-0223-2636-CD94-8B2BC0C465B4}"/>
          </ac:picMkLst>
        </pc:picChg>
        <pc:picChg chg="add del mod">
          <ac:chgData name="Leonie Smith" userId="fed1330f33f5650e" providerId="LiveId" clId="{037F8F98-3EF9-4960-8934-C76432230C1A}" dt="2023-06-21T04:42:18.905" v="289"/>
          <ac:picMkLst>
            <pc:docMk/>
            <pc:sldMk cId="614795883" sldId="443"/>
            <ac:picMk id="50" creationId="{B2438EF5-7FE0-2E8D-FD86-3EE452FEFF7E}"/>
          </ac:picMkLst>
        </pc:picChg>
        <pc:picChg chg="add del mod ord">
          <ac:chgData name="Leonie Smith" userId="fed1330f33f5650e" providerId="LiveId" clId="{037F8F98-3EF9-4960-8934-C76432230C1A}" dt="2023-06-21T04:42:38.185" v="290"/>
          <ac:picMkLst>
            <pc:docMk/>
            <pc:sldMk cId="614795883" sldId="443"/>
            <ac:picMk id="54" creationId="{F4F89A41-8673-79A5-A994-730E86AFB84F}"/>
          </ac:picMkLst>
        </pc:picChg>
        <pc:picChg chg="add del mod">
          <ac:chgData name="Leonie Smith" userId="fed1330f33f5650e" providerId="LiveId" clId="{037F8F98-3EF9-4960-8934-C76432230C1A}" dt="2023-06-21T04:43:00.971" v="292"/>
          <ac:picMkLst>
            <pc:docMk/>
            <pc:sldMk cId="614795883" sldId="443"/>
            <ac:picMk id="55" creationId="{6A85973A-951F-C694-22FD-0BB123E80C36}"/>
          </ac:picMkLst>
        </pc:picChg>
        <pc:picChg chg="add del mod ord">
          <ac:chgData name="Leonie Smith" userId="fed1330f33f5650e" providerId="LiveId" clId="{037F8F98-3EF9-4960-8934-C76432230C1A}" dt="2023-06-21T04:43:11.583" v="293"/>
          <ac:picMkLst>
            <pc:docMk/>
            <pc:sldMk cId="614795883" sldId="443"/>
            <ac:picMk id="59" creationId="{14BCFF02-F994-7021-2BFB-130B3B5DA5E1}"/>
          </ac:picMkLst>
        </pc:picChg>
        <pc:picChg chg="add del mod">
          <ac:chgData name="Leonie Smith" userId="fed1330f33f5650e" providerId="LiveId" clId="{037F8F98-3EF9-4960-8934-C76432230C1A}" dt="2023-06-21T04:43:26.975" v="295"/>
          <ac:picMkLst>
            <pc:docMk/>
            <pc:sldMk cId="614795883" sldId="443"/>
            <ac:picMk id="60" creationId="{0A3943D5-B8B1-6FF0-08F8-C18CEE776151}"/>
          </ac:picMkLst>
        </pc:picChg>
        <pc:picChg chg="add del mod ord">
          <ac:chgData name="Leonie Smith" userId="fed1330f33f5650e" providerId="LiveId" clId="{037F8F98-3EF9-4960-8934-C76432230C1A}" dt="2023-06-21T04:43:38.362" v="296"/>
          <ac:picMkLst>
            <pc:docMk/>
            <pc:sldMk cId="614795883" sldId="443"/>
            <ac:picMk id="64" creationId="{D5E05449-EDF6-2A0F-ECE5-87867D8EABD1}"/>
          </ac:picMkLst>
        </pc:picChg>
        <pc:picChg chg="add del mod">
          <ac:chgData name="Leonie Smith" userId="fed1330f33f5650e" providerId="LiveId" clId="{037F8F98-3EF9-4960-8934-C76432230C1A}" dt="2023-06-21T04:43:56.580" v="298"/>
          <ac:picMkLst>
            <pc:docMk/>
            <pc:sldMk cId="614795883" sldId="443"/>
            <ac:picMk id="65" creationId="{EBA38119-51FE-562A-3284-A5596BAD7AF3}"/>
          </ac:picMkLst>
        </pc:picChg>
        <pc:picChg chg="add del mod ord">
          <ac:chgData name="Leonie Smith" userId="fed1330f33f5650e" providerId="LiveId" clId="{037F8F98-3EF9-4960-8934-C76432230C1A}" dt="2023-06-21T04:44:20.702" v="299"/>
          <ac:picMkLst>
            <pc:docMk/>
            <pc:sldMk cId="614795883" sldId="443"/>
            <ac:picMk id="71" creationId="{B79CAF7E-372F-36F8-028A-6A5080B65E09}"/>
          </ac:picMkLst>
        </pc:picChg>
        <pc:picChg chg="add del mod">
          <ac:chgData name="Leonie Smith" userId="fed1330f33f5650e" providerId="LiveId" clId="{037F8F98-3EF9-4960-8934-C76432230C1A}" dt="2023-06-21T04:45:03.967" v="301"/>
          <ac:picMkLst>
            <pc:docMk/>
            <pc:sldMk cId="614795883" sldId="443"/>
            <ac:picMk id="72" creationId="{6DEAE24A-5CDD-21E8-1538-5B842D9CCC66}"/>
          </ac:picMkLst>
        </pc:picChg>
        <pc:picChg chg="add del mod ord">
          <ac:chgData name="Leonie Smith" userId="fed1330f33f5650e" providerId="LiveId" clId="{037F8F98-3EF9-4960-8934-C76432230C1A}" dt="2023-06-21T04:45:13.853" v="302"/>
          <ac:picMkLst>
            <pc:docMk/>
            <pc:sldMk cId="614795883" sldId="443"/>
            <ac:picMk id="76" creationId="{C6372F17-0115-A784-B6A1-6A51A55A67C8}"/>
          </ac:picMkLst>
        </pc:picChg>
        <pc:picChg chg="add del mod">
          <ac:chgData name="Leonie Smith" userId="fed1330f33f5650e" providerId="LiveId" clId="{037F8F98-3EF9-4960-8934-C76432230C1A}" dt="2023-06-21T04:45:31.328" v="304"/>
          <ac:picMkLst>
            <pc:docMk/>
            <pc:sldMk cId="614795883" sldId="443"/>
            <ac:picMk id="77" creationId="{A1AFC4F5-0925-CB36-A567-BD7046D95B4B}"/>
          </ac:picMkLst>
        </pc:picChg>
        <pc:picChg chg="add del mod ord">
          <ac:chgData name="Leonie Smith" userId="fed1330f33f5650e" providerId="LiveId" clId="{037F8F98-3EF9-4960-8934-C76432230C1A}" dt="2023-06-21T04:45:54.764" v="305"/>
          <ac:picMkLst>
            <pc:docMk/>
            <pc:sldMk cId="614795883" sldId="443"/>
            <ac:picMk id="82" creationId="{4B79593E-E430-CB6C-1721-EC38B3E246EC}"/>
          </ac:picMkLst>
        </pc:picChg>
        <pc:picChg chg="add del mod">
          <ac:chgData name="Leonie Smith" userId="fed1330f33f5650e" providerId="LiveId" clId="{037F8F98-3EF9-4960-8934-C76432230C1A}" dt="2023-06-21T04:46:17.148" v="307"/>
          <ac:picMkLst>
            <pc:docMk/>
            <pc:sldMk cId="614795883" sldId="443"/>
            <ac:picMk id="83" creationId="{CB1E672D-F739-C3D2-0DD8-79DD4562F372}"/>
          </ac:picMkLst>
        </pc:picChg>
        <pc:picChg chg="add del mod ord">
          <ac:chgData name="Leonie Smith" userId="fed1330f33f5650e" providerId="LiveId" clId="{037F8F98-3EF9-4960-8934-C76432230C1A}" dt="2023-06-21T04:46:22.118" v="308"/>
          <ac:picMkLst>
            <pc:docMk/>
            <pc:sldMk cId="614795883" sldId="443"/>
            <ac:picMk id="87" creationId="{6E040146-45A6-DF01-BCD8-FD523FDA993C}"/>
          </ac:picMkLst>
        </pc:picChg>
        <pc:picChg chg="add del mod">
          <ac:chgData name="Leonie Smith" userId="fed1330f33f5650e" providerId="LiveId" clId="{037F8F98-3EF9-4960-8934-C76432230C1A}" dt="2023-06-21T04:46:33.577" v="310"/>
          <ac:picMkLst>
            <pc:docMk/>
            <pc:sldMk cId="614795883" sldId="443"/>
            <ac:picMk id="88" creationId="{A552B8E6-3175-1FF5-E6A1-5DA80961B176}"/>
          </ac:picMkLst>
        </pc:picChg>
        <pc:picChg chg="add del mod ord">
          <ac:chgData name="Leonie Smith" userId="fed1330f33f5650e" providerId="LiveId" clId="{037F8F98-3EF9-4960-8934-C76432230C1A}" dt="2023-06-21T04:46:52.457" v="311"/>
          <ac:picMkLst>
            <pc:docMk/>
            <pc:sldMk cId="614795883" sldId="443"/>
            <ac:picMk id="95" creationId="{79121B4C-9DE8-9DA5-4883-84304D4ABCCB}"/>
          </ac:picMkLst>
        </pc:picChg>
        <pc:picChg chg="add del mod">
          <ac:chgData name="Leonie Smith" userId="fed1330f33f5650e" providerId="LiveId" clId="{037F8F98-3EF9-4960-8934-C76432230C1A}" dt="2023-06-21T04:47:07.877" v="313"/>
          <ac:picMkLst>
            <pc:docMk/>
            <pc:sldMk cId="614795883" sldId="443"/>
            <ac:picMk id="96" creationId="{634A3613-7F20-EF10-C71B-C13A51386487}"/>
          </ac:picMkLst>
        </pc:picChg>
        <pc:picChg chg="add del mod ord">
          <ac:chgData name="Leonie Smith" userId="fed1330f33f5650e" providerId="LiveId" clId="{037F8F98-3EF9-4960-8934-C76432230C1A}" dt="2023-06-21T04:47:15.545" v="314"/>
          <ac:picMkLst>
            <pc:docMk/>
            <pc:sldMk cId="614795883" sldId="443"/>
            <ac:picMk id="100" creationId="{561DE5FE-F273-3B89-2275-E21B1504D74C}"/>
          </ac:picMkLst>
        </pc:picChg>
        <pc:picChg chg="add del mod">
          <ac:chgData name="Leonie Smith" userId="fed1330f33f5650e" providerId="LiveId" clId="{037F8F98-3EF9-4960-8934-C76432230C1A}" dt="2023-06-21T04:47:17.008" v="316"/>
          <ac:picMkLst>
            <pc:docMk/>
            <pc:sldMk cId="614795883" sldId="443"/>
            <ac:picMk id="101" creationId="{2785F9A6-6FD9-9B38-00FB-9D584ED92EA4}"/>
          </ac:picMkLst>
        </pc:picChg>
        <pc:picChg chg="add del mod ord">
          <ac:chgData name="Leonie Smith" userId="fed1330f33f5650e" providerId="LiveId" clId="{037F8F98-3EF9-4960-8934-C76432230C1A}" dt="2023-06-21T04:47:37.122" v="317"/>
          <ac:picMkLst>
            <pc:docMk/>
            <pc:sldMk cId="614795883" sldId="443"/>
            <ac:picMk id="104" creationId="{72CAC1DD-7488-035D-B709-228572D2A564}"/>
          </ac:picMkLst>
        </pc:picChg>
        <pc:picChg chg="add del mod">
          <ac:chgData name="Leonie Smith" userId="fed1330f33f5650e" providerId="LiveId" clId="{037F8F98-3EF9-4960-8934-C76432230C1A}" dt="2023-06-21T04:47:52.532" v="319"/>
          <ac:picMkLst>
            <pc:docMk/>
            <pc:sldMk cId="614795883" sldId="443"/>
            <ac:picMk id="105" creationId="{7355EFB8-605F-E9F0-AD33-B85AD52F204B}"/>
          </ac:picMkLst>
        </pc:picChg>
        <pc:picChg chg="add del mod ord">
          <ac:chgData name="Leonie Smith" userId="fed1330f33f5650e" providerId="LiveId" clId="{037F8F98-3EF9-4960-8934-C76432230C1A}" dt="2023-06-21T04:48:16.751" v="320"/>
          <ac:picMkLst>
            <pc:docMk/>
            <pc:sldMk cId="614795883" sldId="443"/>
            <ac:picMk id="109" creationId="{D13C1A95-FC5C-DEF6-5D54-5C48352C7DA4}"/>
          </ac:picMkLst>
        </pc:picChg>
        <pc:picChg chg="add del mod">
          <ac:chgData name="Leonie Smith" userId="fed1330f33f5650e" providerId="LiveId" clId="{037F8F98-3EF9-4960-8934-C76432230C1A}" dt="2023-06-21T04:48:42.640" v="322"/>
          <ac:picMkLst>
            <pc:docMk/>
            <pc:sldMk cId="614795883" sldId="443"/>
            <ac:picMk id="110" creationId="{0D6F7AC6-39E6-0030-79F0-8D20342A5D66}"/>
          </ac:picMkLst>
        </pc:picChg>
        <pc:picChg chg="add del mod ord">
          <ac:chgData name="Leonie Smith" userId="fed1330f33f5650e" providerId="LiveId" clId="{037F8F98-3EF9-4960-8934-C76432230C1A}" dt="2023-06-21T04:49:06.389" v="323"/>
          <ac:picMkLst>
            <pc:docMk/>
            <pc:sldMk cId="614795883" sldId="443"/>
            <ac:picMk id="114" creationId="{A9501975-FC9C-5B4C-7283-A54A3C57F8AF}"/>
          </ac:picMkLst>
        </pc:picChg>
        <pc:picChg chg="add del mod">
          <ac:chgData name="Leonie Smith" userId="fed1330f33f5650e" providerId="LiveId" clId="{037F8F98-3EF9-4960-8934-C76432230C1A}" dt="2023-06-21T04:49:46.482" v="325"/>
          <ac:picMkLst>
            <pc:docMk/>
            <pc:sldMk cId="614795883" sldId="443"/>
            <ac:picMk id="115" creationId="{A9A7A095-26A6-8984-4752-44F83E4FEFE8}"/>
          </ac:picMkLst>
        </pc:picChg>
        <pc:picChg chg="add del mod ord">
          <ac:chgData name="Leonie Smith" userId="fed1330f33f5650e" providerId="LiveId" clId="{037F8F98-3EF9-4960-8934-C76432230C1A}" dt="2023-06-21T04:50:10.894" v="326"/>
          <ac:picMkLst>
            <pc:docMk/>
            <pc:sldMk cId="614795883" sldId="443"/>
            <ac:picMk id="119" creationId="{E475947C-D4A9-B2C2-35F6-617829580BD2}"/>
          </ac:picMkLst>
        </pc:picChg>
        <pc:picChg chg="add mod">
          <ac:chgData name="Leonie Smith" userId="fed1330f33f5650e" providerId="LiveId" clId="{037F8F98-3EF9-4960-8934-C76432230C1A}" dt="2023-06-21T04:50:10.894" v="326"/>
          <ac:picMkLst>
            <pc:docMk/>
            <pc:sldMk cId="614795883" sldId="443"/>
            <ac:picMk id="120" creationId="{B4BBE46C-F8A0-914C-58C1-2E918148C889}"/>
          </ac:picMkLst>
        </pc:picChg>
      </pc:sldChg>
      <pc:sldChg chg="addSp modSp">
        <pc:chgData name="Leonie Smith" userId="fed1330f33f5650e" providerId="LiveId" clId="{037F8F98-3EF9-4960-8934-C76432230C1A}" dt="2023-06-21T04:54:50.958" v="327"/>
        <pc:sldMkLst>
          <pc:docMk/>
          <pc:sldMk cId="3246530533" sldId="444"/>
        </pc:sldMkLst>
        <pc:picChg chg="add mod">
          <ac:chgData name="Leonie Smith" userId="fed1330f33f5650e" providerId="LiveId" clId="{037F8F98-3EF9-4960-8934-C76432230C1A}" dt="2023-06-21T04:54:50.958" v="327"/>
          <ac:picMkLst>
            <pc:docMk/>
            <pc:sldMk cId="3246530533" sldId="444"/>
            <ac:picMk id="8" creationId="{EA40D2EE-99B3-B178-0614-BE53EE0FC560}"/>
          </ac:picMkLst>
        </pc:picChg>
      </pc:sldChg>
      <pc:sldChg chg="addSp delSp modSp mod modTransition modAnim">
        <pc:chgData name="Leonie Smith" userId="fed1330f33f5650e" providerId="LiveId" clId="{037F8F98-3EF9-4960-8934-C76432230C1A}" dt="2023-06-21T04:58:46.239" v="340"/>
        <pc:sldMkLst>
          <pc:docMk/>
          <pc:sldMk cId="3882097048" sldId="445"/>
        </pc:sldMkLst>
        <pc:picChg chg="add del mod">
          <ac:chgData name="Leonie Smith" userId="fed1330f33f5650e" providerId="LiveId" clId="{037F8F98-3EF9-4960-8934-C76432230C1A}" dt="2023-06-21T04:56:16.503" v="330"/>
          <ac:picMkLst>
            <pc:docMk/>
            <pc:sldMk cId="3882097048" sldId="445"/>
            <ac:picMk id="5" creationId="{462131AE-5488-BE2D-0423-393F69A2C582}"/>
          </ac:picMkLst>
        </pc:picChg>
        <pc:picChg chg="add del mod">
          <ac:chgData name="Leonie Smith" userId="fed1330f33f5650e" providerId="LiveId" clId="{037F8F98-3EF9-4960-8934-C76432230C1A}" dt="2023-06-21T04:56:33.106" v="331"/>
          <ac:picMkLst>
            <pc:docMk/>
            <pc:sldMk cId="3882097048" sldId="445"/>
            <ac:picMk id="10" creationId="{5E5B6F84-7E54-0FCF-4D96-1846A362C53D}"/>
          </ac:picMkLst>
        </pc:picChg>
        <pc:picChg chg="add del mod">
          <ac:chgData name="Leonie Smith" userId="fed1330f33f5650e" providerId="LiveId" clId="{037F8F98-3EF9-4960-8934-C76432230C1A}" dt="2023-06-21T04:56:46.675" v="333"/>
          <ac:picMkLst>
            <pc:docMk/>
            <pc:sldMk cId="3882097048" sldId="445"/>
            <ac:picMk id="11" creationId="{8E9D61FA-830C-3555-BE5D-1F98F76294EB}"/>
          </ac:picMkLst>
        </pc:picChg>
        <pc:picChg chg="add del mod ord">
          <ac:chgData name="Leonie Smith" userId="fed1330f33f5650e" providerId="LiveId" clId="{037F8F98-3EF9-4960-8934-C76432230C1A}" dt="2023-06-21T04:57:13.156" v="334"/>
          <ac:picMkLst>
            <pc:docMk/>
            <pc:sldMk cId="3882097048" sldId="445"/>
            <ac:picMk id="14" creationId="{9F5EF6E3-7919-C347-C4DE-934C5108A93C}"/>
          </ac:picMkLst>
        </pc:picChg>
        <pc:picChg chg="add del mod">
          <ac:chgData name="Leonie Smith" userId="fed1330f33f5650e" providerId="LiveId" clId="{037F8F98-3EF9-4960-8934-C76432230C1A}" dt="2023-06-21T04:57:35.253" v="336"/>
          <ac:picMkLst>
            <pc:docMk/>
            <pc:sldMk cId="3882097048" sldId="445"/>
            <ac:picMk id="15" creationId="{FC982C13-BE99-C17A-AFD5-AFC9D871376C}"/>
          </ac:picMkLst>
        </pc:picChg>
        <pc:picChg chg="add del mod ord">
          <ac:chgData name="Leonie Smith" userId="fed1330f33f5650e" providerId="LiveId" clId="{037F8F98-3EF9-4960-8934-C76432230C1A}" dt="2023-06-21T04:58:02.298" v="337"/>
          <ac:picMkLst>
            <pc:docMk/>
            <pc:sldMk cId="3882097048" sldId="445"/>
            <ac:picMk id="19" creationId="{6CC294A8-B24C-C7B8-527F-EE9E763B21F9}"/>
          </ac:picMkLst>
        </pc:picChg>
        <pc:picChg chg="add del mod">
          <ac:chgData name="Leonie Smith" userId="fed1330f33f5650e" providerId="LiveId" clId="{037F8F98-3EF9-4960-8934-C76432230C1A}" dt="2023-06-21T04:58:18.216" v="339"/>
          <ac:picMkLst>
            <pc:docMk/>
            <pc:sldMk cId="3882097048" sldId="445"/>
            <ac:picMk id="20" creationId="{B17E3806-09B6-7355-9ACE-2ADD51A506A4}"/>
          </ac:picMkLst>
        </pc:picChg>
        <pc:picChg chg="add del mod ord">
          <ac:chgData name="Leonie Smith" userId="fed1330f33f5650e" providerId="LiveId" clId="{037F8F98-3EF9-4960-8934-C76432230C1A}" dt="2023-06-21T04:58:46.239" v="340"/>
          <ac:picMkLst>
            <pc:docMk/>
            <pc:sldMk cId="3882097048" sldId="445"/>
            <ac:picMk id="24" creationId="{B74B4B13-3402-F709-57FF-AC80ABC58761}"/>
          </ac:picMkLst>
        </pc:picChg>
        <pc:picChg chg="add mod">
          <ac:chgData name="Leonie Smith" userId="fed1330f33f5650e" providerId="LiveId" clId="{037F8F98-3EF9-4960-8934-C76432230C1A}" dt="2023-06-21T04:58:46.239" v="340"/>
          <ac:picMkLst>
            <pc:docMk/>
            <pc:sldMk cId="3882097048" sldId="445"/>
            <ac:picMk id="25" creationId="{FB17D41F-837D-68EE-012E-71808F9F299A}"/>
          </ac:picMkLst>
        </pc:picChg>
      </pc:sldChg>
      <pc:sldChg chg="addSp delSp modSp mod modTransition delAnim modAnim">
        <pc:chgData name="Leonie Smith" userId="fed1330f33f5650e" providerId="LiveId" clId="{037F8F98-3EF9-4960-8934-C76432230C1A}" dt="2023-06-21T05:15:28.350" v="414"/>
        <pc:sldMkLst>
          <pc:docMk/>
          <pc:sldMk cId="4081943860" sldId="446"/>
        </pc:sldMkLst>
        <pc:picChg chg="add del mod">
          <ac:chgData name="Leonie Smith" userId="fed1330f33f5650e" providerId="LiveId" clId="{037F8F98-3EF9-4960-8934-C76432230C1A}" dt="2023-06-21T04:59:40.026" v="343"/>
          <ac:picMkLst>
            <pc:docMk/>
            <pc:sldMk cId="4081943860" sldId="446"/>
            <ac:picMk id="5" creationId="{FBE371DE-E3F3-0B7B-5C63-B0D924A8F57B}"/>
          </ac:picMkLst>
        </pc:picChg>
        <pc:picChg chg="add del mod">
          <ac:chgData name="Leonie Smith" userId="fed1330f33f5650e" providerId="LiveId" clId="{037F8F98-3EF9-4960-8934-C76432230C1A}" dt="2023-06-21T04:59:49.875" v="344"/>
          <ac:picMkLst>
            <pc:docMk/>
            <pc:sldMk cId="4081943860" sldId="446"/>
            <ac:picMk id="10" creationId="{90012808-93D6-A2A9-FAEF-633129DA3D80}"/>
          </ac:picMkLst>
        </pc:picChg>
        <pc:picChg chg="add del mod">
          <ac:chgData name="Leonie Smith" userId="fed1330f33f5650e" providerId="LiveId" clId="{037F8F98-3EF9-4960-8934-C76432230C1A}" dt="2023-06-21T05:13:33.850" v="398"/>
          <ac:picMkLst>
            <pc:docMk/>
            <pc:sldMk cId="4081943860" sldId="446"/>
            <ac:picMk id="11" creationId="{DA8D153F-ACE2-A4AE-9AC2-54A404DD0512}"/>
          </ac:picMkLst>
        </pc:picChg>
        <pc:picChg chg="add del mod ord">
          <ac:chgData name="Leonie Smith" userId="fed1330f33f5650e" providerId="LiveId" clId="{037F8F98-3EF9-4960-8934-C76432230C1A}" dt="2023-06-21T05:13:43.869" v="399"/>
          <ac:picMkLst>
            <pc:docMk/>
            <pc:sldMk cId="4081943860" sldId="446"/>
            <ac:picMk id="23" creationId="{1E9CB54C-4E85-71DA-A840-D9DA56DD0CAE}"/>
          </ac:picMkLst>
        </pc:picChg>
        <pc:picChg chg="add mod">
          <ac:chgData name="Leonie Smith" userId="fed1330f33f5650e" providerId="LiveId" clId="{037F8F98-3EF9-4960-8934-C76432230C1A}" dt="2023-06-21T05:13:27.266" v="395"/>
          <ac:picMkLst>
            <pc:docMk/>
            <pc:sldMk cId="4081943860" sldId="446"/>
            <ac:picMk id="24" creationId="{42CBDDA3-3A86-18ED-2A82-8D50A7030E8F}"/>
          </ac:picMkLst>
        </pc:picChg>
        <pc:picChg chg="add del mod ord">
          <ac:chgData name="Leonie Smith" userId="fed1330f33f5650e" providerId="LiveId" clId="{037F8F98-3EF9-4960-8934-C76432230C1A}" dt="2023-06-21T05:13:43.869" v="399"/>
          <ac:picMkLst>
            <pc:docMk/>
            <pc:sldMk cId="4081943860" sldId="446"/>
            <ac:picMk id="27" creationId="{452756F3-5FF5-ABAB-04DA-5DF20A355488}"/>
          </ac:picMkLst>
        </pc:picChg>
        <pc:picChg chg="add del mod">
          <ac:chgData name="Leonie Smith" userId="fed1330f33f5650e" providerId="LiveId" clId="{037F8F98-3EF9-4960-8934-C76432230C1A}" dt="2023-06-21T05:14:02.541" v="402" actId="478"/>
          <ac:picMkLst>
            <pc:docMk/>
            <pc:sldMk cId="4081943860" sldId="446"/>
            <ac:picMk id="28" creationId="{59BE51FC-9D26-1916-D13F-374AE2034878}"/>
          </ac:picMkLst>
        </pc:picChg>
        <pc:picChg chg="add del mod">
          <ac:chgData name="Leonie Smith" userId="fed1330f33f5650e" providerId="LiveId" clId="{037F8F98-3EF9-4960-8934-C76432230C1A}" dt="2023-06-21T05:13:59.742" v="401" actId="478"/>
          <ac:picMkLst>
            <pc:docMk/>
            <pc:sldMk cId="4081943860" sldId="446"/>
            <ac:picMk id="29" creationId="{182D9066-4EA1-86B2-D82A-C798EE464512}"/>
          </ac:picMkLst>
        </pc:picChg>
        <pc:picChg chg="add del mod">
          <ac:chgData name="Leonie Smith" userId="fed1330f33f5650e" providerId="LiveId" clId="{037F8F98-3EF9-4960-8934-C76432230C1A}" dt="2023-06-21T05:14:26.229" v="405"/>
          <ac:picMkLst>
            <pc:docMk/>
            <pc:sldMk cId="4081943860" sldId="446"/>
            <ac:picMk id="39" creationId="{D46F9441-A7A8-F027-43D0-94ADA609AB34}"/>
          </ac:picMkLst>
        </pc:picChg>
        <pc:picChg chg="add del mod">
          <ac:chgData name="Leonie Smith" userId="fed1330f33f5650e" providerId="LiveId" clId="{037F8F98-3EF9-4960-8934-C76432230C1A}" dt="2023-06-21T05:14:34.953" v="407"/>
          <ac:picMkLst>
            <pc:docMk/>
            <pc:sldMk cId="4081943860" sldId="446"/>
            <ac:picMk id="40" creationId="{2BEBD38C-FD30-2951-941E-ACF6D784EE23}"/>
          </ac:picMkLst>
        </pc:picChg>
        <pc:picChg chg="add del mod ord">
          <ac:chgData name="Leonie Smith" userId="fed1330f33f5650e" providerId="LiveId" clId="{037F8F98-3EF9-4960-8934-C76432230C1A}" dt="2023-06-21T05:14:45.192" v="408"/>
          <ac:picMkLst>
            <pc:docMk/>
            <pc:sldMk cId="4081943860" sldId="446"/>
            <ac:picMk id="44" creationId="{2F45C39D-50CA-54E9-2D1C-7CB257E9D4E8}"/>
          </ac:picMkLst>
        </pc:picChg>
        <pc:picChg chg="add del mod">
          <ac:chgData name="Leonie Smith" userId="fed1330f33f5650e" providerId="LiveId" clId="{037F8F98-3EF9-4960-8934-C76432230C1A}" dt="2023-06-21T05:15:09.986" v="410"/>
          <ac:picMkLst>
            <pc:docMk/>
            <pc:sldMk cId="4081943860" sldId="446"/>
            <ac:picMk id="45" creationId="{A559E5C5-6D52-6ED1-9CC3-8FFD4B0E7372}"/>
          </ac:picMkLst>
        </pc:picChg>
        <pc:picChg chg="add del mod ord">
          <ac:chgData name="Leonie Smith" userId="fed1330f33f5650e" providerId="LiveId" clId="{037F8F98-3EF9-4960-8934-C76432230C1A}" dt="2023-06-21T05:15:16.548" v="411"/>
          <ac:picMkLst>
            <pc:docMk/>
            <pc:sldMk cId="4081943860" sldId="446"/>
            <ac:picMk id="52" creationId="{346625E4-912B-D74D-05A2-B2A7DFA0F536}"/>
          </ac:picMkLst>
        </pc:picChg>
        <pc:picChg chg="add del mod">
          <ac:chgData name="Leonie Smith" userId="fed1330f33f5650e" providerId="LiveId" clId="{037F8F98-3EF9-4960-8934-C76432230C1A}" dt="2023-06-21T05:15:17.964" v="413"/>
          <ac:picMkLst>
            <pc:docMk/>
            <pc:sldMk cId="4081943860" sldId="446"/>
            <ac:picMk id="53" creationId="{B8466AE4-597F-41FA-DF98-993BDA29EB3C}"/>
          </ac:picMkLst>
        </pc:picChg>
        <pc:picChg chg="add del mod ord">
          <ac:chgData name="Leonie Smith" userId="fed1330f33f5650e" providerId="LiveId" clId="{037F8F98-3EF9-4960-8934-C76432230C1A}" dt="2023-06-21T05:15:28.350" v="414"/>
          <ac:picMkLst>
            <pc:docMk/>
            <pc:sldMk cId="4081943860" sldId="446"/>
            <ac:picMk id="56" creationId="{EBF4114E-7DFA-4F6D-0D75-C29FD751A520}"/>
          </ac:picMkLst>
        </pc:picChg>
        <pc:picChg chg="add mod">
          <ac:chgData name="Leonie Smith" userId="fed1330f33f5650e" providerId="LiveId" clId="{037F8F98-3EF9-4960-8934-C76432230C1A}" dt="2023-06-21T05:15:28.350" v="414"/>
          <ac:picMkLst>
            <pc:docMk/>
            <pc:sldMk cId="4081943860" sldId="446"/>
            <ac:picMk id="57" creationId="{D301BA2B-E0DD-48CB-ADE0-9EAC83A979C7}"/>
          </ac:picMkLst>
        </pc:picChg>
      </pc:sldChg>
      <pc:sldChg chg="addSp delSp modSp mod modTransition modAnim">
        <pc:chgData name="Leonie Smith" userId="fed1330f33f5650e" providerId="LiveId" clId="{037F8F98-3EF9-4960-8934-C76432230C1A}" dt="2023-06-21T05:12:30.814" v="391"/>
        <pc:sldMkLst>
          <pc:docMk/>
          <pc:sldMk cId="2597084380" sldId="447"/>
        </pc:sldMkLst>
        <pc:picChg chg="add del mod">
          <ac:chgData name="Leonie Smith" userId="fed1330f33f5650e" providerId="LiveId" clId="{037F8F98-3EF9-4960-8934-C76432230C1A}" dt="2023-06-21T05:00:41.262" v="347"/>
          <ac:picMkLst>
            <pc:docMk/>
            <pc:sldMk cId="2597084380" sldId="447"/>
            <ac:picMk id="5" creationId="{14EAB3F8-01FB-005C-2E31-7944D15C13BB}"/>
          </ac:picMkLst>
        </pc:picChg>
        <pc:picChg chg="add del mod">
          <ac:chgData name="Leonie Smith" userId="fed1330f33f5650e" providerId="LiveId" clId="{037F8F98-3EF9-4960-8934-C76432230C1A}" dt="2023-06-21T05:00:47.256" v="348"/>
          <ac:picMkLst>
            <pc:docMk/>
            <pc:sldMk cId="2597084380" sldId="447"/>
            <ac:picMk id="9" creationId="{64127C57-FB79-ACF2-004F-FC7FB0DF8126}"/>
          </ac:picMkLst>
        </pc:picChg>
        <pc:picChg chg="add del mod">
          <ac:chgData name="Leonie Smith" userId="fed1330f33f5650e" providerId="LiveId" clId="{037F8F98-3EF9-4960-8934-C76432230C1A}" dt="2023-06-21T05:00:48.592" v="350"/>
          <ac:picMkLst>
            <pc:docMk/>
            <pc:sldMk cId="2597084380" sldId="447"/>
            <ac:picMk id="10" creationId="{27813BA3-C45C-13F8-60E6-1A4A8B8C21B2}"/>
          </ac:picMkLst>
        </pc:picChg>
        <pc:picChg chg="add del mod ord">
          <ac:chgData name="Leonie Smith" userId="fed1330f33f5650e" providerId="LiveId" clId="{037F8F98-3EF9-4960-8934-C76432230C1A}" dt="2023-06-21T05:01:02.923" v="351"/>
          <ac:picMkLst>
            <pc:docMk/>
            <pc:sldMk cId="2597084380" sldId="447"/>
            <ac:picMk id="12" creationId="{D3F39A82-959D-348F-1E9D-40CC90B4836E}"/>
          </ac:picMkLst>
        </pc:picChg>
        <pc:picChg chg="add del mod">
          <ac:chgData name="Leonie Smith" userId="fed1330f33f5650e" providerId="LiveId" clId="{037F8F98-3EF9-4960-8934-C76432230C1A}" dt="2023-06-21T05:01:07.539" v="353"/>
          <ac:picMkLst>
            <pc:docMk/>
            <pc:sldMk cId="2597084380" sldId="447"/>
            <ac:picMk id="13" creationId="{5AFBCFA0-BBEE-0171-55D1-8C55726679CC}"/>
          </ac:picMkLst>
        </pc:picChg>
        <pc:picChg chg="add del mod ord">
          <ac:chgData name="Leonie Smith" userId="fed1330f33f5650e" providerId="LiveId" clId="{037F8F98-3EF9-4960-8934-C76432230C1A}" dt="2023-06-21T05:01:29.900" v="354"/>
          <ac:picMkLst>
            <pc:docMk/>
            <pc:sldMk cId="2597084380" sldId="447"/>
            <ac:picMk id="16" creationId="{FDBB439E-4204-DD6C-DD21-EEB8B2F309BD}"/>
          </ac:picMkLst>
        </pc:picChg>
        <pc:picChg chg="add del mod">
          <ac:chgData name="Leonie Smith" userId="fed1330f33f5650e" providerId="LiveId" clId="{037F8F98-3EF9-4960-8934-C76432230C1A}" dt="2023-06-21T05:02:20.575" v="356"/>
          <ac:picMkLst>
            <pc:docMk/>
            <pc:sldMk cId="2597084380" sldId="447"/>
            <ac:picMk id="17" creationId="{5B21E684-DC62-BD9E-9E00-B985E45EE95B}"/>
          </ac:picMkLst>
        </pc:picChg>
        <pc:picChg chg="add del mod ord">
          <ac:chgData name="Leonie Smith" userId="fed1330f33f5650e" providerId="LiveId" clId="{037F8F98-3EF9-4960-8934-C76432230C1A}" dt="2023-06-21T05:02:32.773" v="357"/>
          <ac:picMkLst>
            <pc:docMk/>
            <pc:sldMk cId="2597084380" sldId="447"/>
            <ac:picMk id="23" creationId="{8548C3EA-1DEF-5E92-20DD-5702F6BC93A2}"/>
          </ac:picMkLst>
        </pc:picChg>
        <pc:picChg chg="add del mod">
          <ac:chgData name="Leonie Smith" userId="fed1330f33f5650e" providerId="LiveId" clId="{037F8F98-3EF9-4960-8934-C76432230C1A}" dt="2023-06-21T05:02:47.402" v="359"/>
          <ac:picMkLst>
            <pc:docMk/>
            <pc:sldMk cId="2597084380" sldId="447"/>
            <ac:picMk id="24" creationId="{4944E923-FB95-9E36-BC18-824B0CE5666A}"/>
          </ac:picMkLst>
        </pc:picChg>
        <pc:picChg chg="add del mod ord">
          <ac:chgData name="Leonie Smith" userId="fed1330f33f5650e" providerId="LiveId" clId="{037F8F98-3EF9-4960-8934-C76432230C1A}" dt="2023-06-21T05:03:06.912" v="360"/>
          <ac:picMkLst>
            <pc:docMk/>
            <pc:sldMk cId="2597084380" sldId="447"/>
            <ac:picMk id="28" creationId="{53A4FD3C-E863-F33E-CD50-160F3A8864BB}"/>
          </ac:picMkLst>
        </pc:picChg>
        <pc:picChg chg="add del mod">
          <ac:chgData name="Leonie Smith" userId="fed1330f33f5650e" providerId="LiveId" clId="{037F8F98-3EF9-4960-8934-C76432230C1A}" dt="2023-06-21T05:03:21.399" v="362"/>
          <ac:picMkLst>
            <pc:docMk/>
            <pc:sldMk cId="2597084380" sldId="447"/>
            <ac:picMk id="29" creationId="{82B5FDCB-7CCE-C586-77D4-8B5FD84E28C8}"/>
          </ac:picMkLst>
        </pc:picChg>
        <pc:picChg chg="add del mod ord">
          <ac:chgData name="Leonie Smith" userId="fed1330f33f5650e" providerId="LiveId" clId="{037F8F98-3EF9-4960-8934-C76432230C1A}" dt="2023-06-21T05:03:45.988" v="363"/>
          <ac:picMkLst>
            <pc:docMk/>
            <pc:sldMk cId="2597084380" sldId="447"/>
            <ac:picMk id="32" creationId="{1486AC47-874E-F2B7-6C4E-677B94568C3C}"/>
          </ac:picMkLst>
        </pc:picChg>
        <pc:picChg chg="add del mod">
          <ac:chgData name="Leonie Smith" userId="fed1330f33f5650e" providerId="LiveId" clId="{037F8F98-3EF9-4960-8934-C76432230C1A}" dt="2023-06-21T05:03:50.020" v="365"/>
          <ac:picMkLst>
            <pc:docMk/>
            <pc:sldMk cId="2597084380" sldId="447"/>
            <ac:picMk id="33" creationId="{FA3146D2-A0E2-F387-1E68-A80FB3AF9408}"/>
          </ac:picMkLst>
        </pc:picChg>
        <pc:picChg chg="add del mod ord">
          <ac:chgData name="Leonie Smith" userId="fed1330f33f5650e" providerId="LiveId" clId="{037F8F98-3EF9-4960-8934-C76432230C1A}" dt="2023-06-21T05:04:16.430" v="366"/>
          <ac:picMkLst>
            <pc:docMk/>
            <pc:sldMk cId="2597084380" sldId="447"/>
            <ac:picMk id="36" creationId="{925D9BDA-998E-1827-9490-BB1EB60FCD3D}"/>
          </ac:picMkLst>
        </pc:picChg>
        <pc:picChg chg="add del mod">
          <ac:chgData name="Leonie Smith" userId="fed1330f33f5650e" providerId="LiveId" clId="{037F8F98-3EF9-4960-8934-C76432230C1A}" dt="2023-06-21T05:10:03.703" v="378"/>
          <ac:picMkLst>
            <pc:docMk/>
            <pc:sldMk cId="2597084380" sldId="447"/>
            <ac:picMk id="37" creationId="{E382CFD4-7447-D76D-22FE-0A4E640FD9EE}"/>
          </ac:picMkLst>
        </pc:picChg>
        <pc:picChg chg="add del mod ord">
          <ac:chgData name="Leonie Smith" userId="fed1330f33f5650e" providerId="LiveId" clId="{037F8F98-3EF9-4960-8934-C76432230C1A}" dt="2023-06-21T05:10:30.072" v="379"/>
          <ac:picMkLst>
            <pc:docMk/>
            <pc:sldMk cId="2597084380" sldId="447"/>
            <ac:picMk id="49" creationId="{4758C72D-C346-C306-250D-A9C506B82CB2}"/>
          </ac:picMkLst>
        </pc:picChg>
        <pc:picChg chg="add del mod">
          <ac:chgData name="Leonie Smith" userId="fed1330f33f5650e" providerId="LiveId" clId="{037F8F98-3EF9-4960-8934-C76432230C1A}" dt="2023-06-21T05:11:10.345" v="381"/>
          <ac:picMkLst>
            <pc:docMk/>
            <pc:sldMk cId="2597084380" sldId="447"/>
            <ac:picMk id="50" creationId="{994C33A3-159B-BA90-99E4-FB27E4657F57}"/>
          </ac:picMkLst>
        </pc:picChg>
        <pc:picChg chg="add del mod ord">
          <ac:chgData name="Leonie Smith" userId="fed1330f33f5650e" providerId="LiveId" clId="{037F8F98-3EF9-4960-8934-C76432230C1A}" dt="2023-06-21T05:11:18.988" v="382"/>
          <ac:picMkLst>
            <pc:docMk/>
            <pc:sldMk cId="2597084380" sldId="447"/>
            <ac:picMk id="56" creationId="{68A9CB52-39E4-A6E1-F91C-A23104C94685}"/>
          </ac:picMkLst>
        </pc:picChg>
        <pc:picChg chg="add del mod">
          <ac:chgData name="Leonie Smith" userId="fed1330f33f5650e" providerId="LiveId" clId="{037F8F98-3EF9-4960-8934-C76432230C1A}" dt="2023-06-21T05:11:20.162" v="384"/>
          <ac:picMkLst>
            <pc:docMk/>
            <pc:sldMk cId="2597084380" sldId="447"/>
            <ac:picMk id="57" creationId="{52708812-3F7E-F5BB-853B-21F33DDC6002}"/>
          </ac:picMkLst>
        </pc:picChg>
        <pc:picChg chg="add del mod ord">
          <ac:chgData name="Leonie Smith" userId="fed1330f33f5650e" providerId="LiveId" clId="{037F8F98-3EF9-4960-8934-C76432230C1A}" dt="2023-06-21T05:11:26.048" v="385"/>
          <ac:picMkLst>
            <pc:docMk/>
            <pc:sldMk cId="2597084380" sldId="447"/>
            <ac:picMk id="60" creationId="{4B2245A1-F21F-CDC8-0233-BFD35BC580FB}"/>
          </ac:picMkLst>
        </pc:picChg>
        <pc:picChg chg="add del mod">
          <ac:chgData name="Leonie Smith" userId="fed1330f33f5650e" providerId="LiveId" clId="{037F8F98-3EF9-4960-8934-C76432230C1A}" dt="2023-06-21T05:11:27.120" v="387"/>
          <ac:picMkLst>
            <pc:docMk/>
            <pc:sldMk cId="2597084380" sldId="447"/>
            <ac:picMk id="61" creationId="{77A6A37F-3B1A-2B07-F98A-90EDA067E275}"/>
          </ac:picMkLst>
        </pc:picChg>
        <pc:picChg chg="add del mod ord">
          <ac:chgData name="Leonie Smith" userId="fed1330f33f5650e" providerId="LiveId" clId="{037F8F98-3EF9-4960-8934-C76432230C1A}" dt="2023-06-21T05:11:52.613" v="388"/>
          <ac:picMkLst>
            <pc:docMk/>
            <pc:sldMk cId="2597084380" sldId="447"/>
            <ac:picMk id="64" creationId="{24D6FCFB-C242-730D-35B0-2482A36432AE}"/>
          </ac:picMkLst>
        </pc:picChg>
        <pc:picChg chg="add del mod">
          <ac:chgData name="Leonie Smith" userId="fed1330f33f5650e" providerId="LiveId" clId="{037F8F98-3EF9-4960-8934-C76432230C1A}" dt="2023-06-21T05:12:05.744" v="390"/>
          <ac:picMkLst>
            <pc:docMk/>
            <pc:sldMk cId="2597084380" sldId="447"/>
            <ac:picMk id="65" creationId="{A731F880-7F27-877A-13F7-A841574D4B72}"/>
          </ac:picMkLst>
        </pc:picChg>
        <pc:picChg chg="add del mod ord">
          <ac:chgData name="Leonie Smith" userId="fed1330f33f5650e" providerId="LiveId" clId="{037F8F98-3EF9-4960-8934-C76432230C1A}" dt="2023-06-21T05:12:30.814" v="391"/>
          <ac:picMkLst>
            <pc:docMk/>
            <pc:sldMk cId="2597084380" sldId="447"/>
            <ac:picMk id="69" creationId="{2A8ECD50-4D2B-D36C-D988-7623A0B49E3B}"/>
          </ac:picMkLst>
        </pc:picChg>
        <pc:picChg chg="add mod">
          <ac:chgData name="Leonie Smith" userId="fed1330f33f5650e" providerId="LiveId" clId="{037F8F98-3EF9-4960-8934-C76432230C1A}" dt="2023-06-21T05:12:30.814" v="391"/>
          <ac:picMkLst>
            <pc:docMk/>
            <pc:sldMk cId="2597084380" sldId="447"/>
            <ac:picMk id="70" creationId="{C2766E64-6B4D-B33D-9035-77CE2A100070}"/>
          </ac:picMkLst>
        </pc:picChg>
      </pc:sldChg>
      <pc:sldChg chg="addSp delSp modSp mod modTransition modAnim">
        <pc:chgData name="Leonie Smith" userId="fed1330f33f5650e" providerId="LiveId" clId="{037F8F98-3EF9-4960-8934-C76432230C1A}" dt="2023-06-21T05:09:07.188" v="376"/>
        <pc:sldMkLst>
          <pc:docMk/>
          <pc:sldMk cId="1733756374" sldId="448"/>
        </pc:sldMkLst>
        <pc:picChg chg="add del mod">
          <ac:chgData name="Leonie Smith" userId="fed1330f33f5650e" providerId="LiveId" clId="{037F8F98-3EF9-4960-8934-C76432230C1A}" dt="2023-06-21T05:08:03.751" v="369"/>
          <ac:picMkLst>
            <pc:docMk/>
            <pc:sldMk cId="1733756374" sldId="448"/>
            <ac:picMk id="7" creationId="{613F6923-55E5-36FF-D12D-61F5D0EC42D5}"/>
          </ac:picMkLst>
        </pc:picChg>
        <pc:picChg chg="add del mod">
          <ac:chgData name="Leonie Smith" userId="fed1330f33f5650e" providerId="LiveId" clId="{037F8F98-3EF9-4960-8934-C76432230C1A}" dt="2023-06-21T05:08:19.861" v="370"/>
          <ac:picMkLst>
            <pc:docMk/>
            <pc:sldMk cId="1733756374" sldId="448"/>
            <ac:picMk id="11" creationId="{F98955B6-F285-C620-9146-A35467DAA0D7}"/>
          </ac:picMkLst>
        </pc:picChg>
        <pc:picChg chg="add del mod">
          <ac:chgData name="Leonie Smith" userId="fed1330f33f5650e" providerId="LiveId" clId="{037F8F98-3EF9-4960-8934-C76432230C1A}" dt="2023-06-21T05:08:45.819" v="372"/>
          <ac:picMkLst>
            <pc:docMk/>
            <pc:sldMk cId="1733756374" sldId="448"/>
            <ac:picMk id="12" creationId="{864F09B8-F07F-1D91-28E4-B87E759B69D5}"/>
          </ac:picMkLst>
        </pc:picChg>
        <pc:picChg chg="add del mod ord">
          <ac:chgData name="Leonie Smith" userId="fed1330f33f5650e" providerId="LiveId" clId="{037F8F98-3EF9-4960-8934-C76432230C1A}" dt="2023-06-21T05:08:50.538" v="373"/>
          <ac:picMkLst>
            <pc:docMk/>
            <pc:sldMk cId="1733756374" sldId="448"/>
            <ac:picMk id="16" creationId="{2E3DF659-03E4-8245-1621-C19F29BA6984}"/>
          </ac:picMkLst>
        </pc:picChg>
        <pc:picChg chg="add del mod">
          <ac:chgData name="Leonie Smith" userId="fed1330f33f5650e" providerId="LiveId" clId="{037F8F98-3EF9-4960-8934-C76432230C1A}" dt="2023-06-21T05:08:51.863" v="375"/>
          <ac:picMkLst>
            <pc:docMk/>
            <pc:sldMk cId="1733756374" sldId="448"/>
            <ac:picMk id="17" creationId="{1BE08E1D-AB7D-FB1C-7401-AD1CF982E9E2}"/>
          </ac:picMkLst>
        </pc:picChg>
        <pc:picChg chg="add del mod ord">
          <ac:chgData name="Leonie Smith" userId="fed1330f33f5650e" providerId="LiveId" clId="{037F8F98-3EF9-4960-8934-C76432230C1A}" dt="2023-06-21T05:09:07.188" v="376"/>
          <ac:picMkLst>
            <pc:docMk/>
            <pc:sldMk cId="1733756374" sldId="448"/>
            <ac:picMk id="20" creationId="{0F19AD46-F9E1-240F-A7DB-3FF7D9DB3011}"/>
          </ac:picMkLst>
        </pc:picChg>
        <pc:picChg chg="add mod">
          <ac:chgData name="Leonie Smith" userId="fed1330f33f5650e" providerId="LiveId" clId="{037F8F98-3EF9-4960-8934-C76432230C1A}" dt="2023-06-21T05:09:07.188" v="376"/>
          <ac:picMkLst>
            <pc:docMk/>
            <pc:sldMk cId="1733756374" sldId="448"/>
            <ac:picMk id="21" creationId="{20454616-E352-4E20-7D1A-048991E28CE0}"/>
          </ac:picMkLst>
        </pc:picChg>
      </pc:sldChg>
      <pc:sldChg chg="addSp delSp modSp mod modTransition modAnim">
        <pc:chgData name="Leonie Smith" userId="fed1330f33f5650e" providerId="LiveId" clId="{037F8F98-3EF9-4960-8934-C76432230C1A}" dt="2023-06-21T05:25:28.095" v="451"/>
        <pc:sldMkLst>
          <pc:docMk/>
          <pc:sldMk cId="366099036" sldId="449"/>
        </pc:sldMkLst>
        <pc:picChg chg="add del mod">
          <ac:chgData name="Leonie Smith" userId="fed1330f33f5650e" providerId="LiveId" clId="{037F8F98-3EF9-4960-8934-C76432230C1A}" dt="2023-06-21T05:20:54.861" v="426"/>
          <ac:picMkLst>
            <pc:docMk/>
            <pc:sldMk cId="366099036" sldId="449"/>
            <ac:picMk id="8" creationId="{04F005D3-B212-C102-7E60-98C938AA0904}"/>
          </ac:picMkLst>
        </pc:picChg>
        <pc:picChg chg="add del mod">
          <ac:chgData name="Leonie Smith" userId="fed1330f33f5650e" providerId="LiveId" clId="{037F8F98-3EF9-4960-8934-C76432230C1A}" dt="2023-06-21T05:21:09.637" v="427"/>
          <ac:picMkLst>
            <pc:docMk/>
            <pc:sldMk cId="366099036" sldId="449"/>
            <ac:picMk id="10" creationId="{6AA2F1BB-88FD-2C2A-26E1-7992F3BAFCDE}"/>
          </ac:picMkLst>
        </pc:picChg>
        <pc:picChg chg="add del mod">
          <ac:chgData name="Leonie Smith" userId="fed1330f33f5650e" providerId="LiveId" clId="{037F8F98-3EF9-4960-8934-C76432230C1A}" dt="2023-06-21T05:21:43.427" v="429"/>
          <ac:picMkLst>
            <pc:docMk/>
            <pc:sldMk cId="366099036" sldId="449"/>
            <ac:picMk id="11" creationId="{158C45B5-7C67-F40B-408B-EB4A012898D8}"/>
          </ac:picMkLst>
        </pc:picChg>
        <pc:picChg chg="add del mod ord">
          <ac:chgData name="Leonie Smith" userId="fed1330f33f5650e" providerId="LiveId" clId="{037F8F98-3EF9-4960-8934-C76432230C1A}" dt="2023-06-21T05:21:56.473" v="430"/>
          <ac:picMkLst>
            <pc:docMk/>
            <pc:sldMk cId="366099036" sldId="449"/>
            <ac:picMk id="14" creationId="{9D3AF1E2-8DDB-B81D-947F-845F0674F491}"/>
          </ac:picMkLst>
        </pc:picChg>
        <pc:picChg chg="add del mod">
          <ac:chgData name="Leonie Smith" userId="fed1330f33f5650e" providerId="LiveId" clId="{037F8F98-3EF9-4960-8934-C76432230C1A}" dt="2023-06-21T05:22:13.945" v="432"/>
          <ac:picMkLst>
            <pc:docMk/>
            <pc:sldMk cId="366099036" sldId="449"/>
            <ac:picMk id="15" creationId="{93633C2F-9E7A-69E8-F39C-93FDC6B6EDD1}"/>
          </ac:picMkLst>
        </pc:picChg>
        <pc:picChg chg="add del mod ord">
          <ac:chgData name="Leonie Smith" userId="fed1330f33f5650e" providerId="LiveId" clId="{037F8F98-3EF9-4960-8934-C76432230C1A}" dt="2023-06-21T05:22:28.898" v="433"/>
          <ac:picMkLst>
            <pc:docMk/>
            <pc:sldMk cId="366099036" sldId="449"/>
            <ac:picMk id="18" creationId="{E6E49601-D42B-2CE6-CC2F-A78C5E27FE77}"/>
          </ac:picMkLst>
        </pc:picChg>
        <pc:picChg chg="add del mod">
          <ac:chgData name="Leonie Smith" userId="fed1330f33f5650e" providerId="LiveId" clId="{037F8F98-3EF9-4960-8934-C76432230C1A}" dt="2023-06-21T05:22:45.585" v="435"/>
          <ac:picMkLst>
            <pc:docMk/>
            <pc:sldMk cId="366099036" sldId="449"/>
            <ac:picMk id="19" creationId="{E1CA99E5-94F6-B6FE-08A5-0A9A8084F207}"/>
          </ac:picMkLst>
        </pc:picChg>
        <pc:picChg chg="add del mod ord">
          <ac:chgData name="Leonie Smith" userId="fed1330f33f5650e" providerId="LiveId" clId="{037F8F98-3EF9-4960-8934-C76432230C1A}" dt="2023-06-21T05:23:02.853" v="436"/>
          <ac:picMkLst>
            <pc:docMk/>
            <pc:sldMk cId="366099036" sldId="449"/>
            <ac:picMk id="23" creationId="{C8C91C39-140D-325E-0ACB-F1C358436F85}"/>
          </ac:picMkLst>
        </pc:picChg>
        <pc:picChg chg="add del mod">
          <ac:chgData name="Leonie Smith" userId="fed1330f33f5650e" providerId="LiveId" clId="{037F8F98-3EF9-4960-8934-C76432230C1A}" dt="2023-06-21T05:23:57.372" v="438"/>
          <ac:picMkLst>
            <pc:docMk/>
            <pc:sldMk cId="366099036" sldId="449"/>
            <ac:picMk id="24" creationId="{8E5D7E7C-94CA-6A85-2B56-AD9AAB57C18E}"/>
          </ac:picMkLst>
        </pc:picChg>
        <pc:picChg chg="add del mod ord">
          <ac:chgData name="Leonie Smith" userId="fed1330f33f5650e" providerId="LiveId" clId="{037F8F98-3EF9-4960-8934-C76432230C1A}" dt="2023-06-21T05:24:14.067" v="439"/>
          <ac:picMkLst>
            <pc:docMk/>
            <pc:sldMk cId="366099036" sldId="449"/>
            <ac:picMk id="29" creationId="{31350F0C-D090-31DD-9D2A-711B6BE0E71B}"/>
          </ac:picMkLst>
        </pc:picChg>
        <pc:picChg chg="add del mod">
          <ac:chgData name="Leonie Smith" userId="fed1330f33f5650e" providerId="LiveId" clId="{037F8F98-3EF9-4960-8934-C76432230C1A}" dt="2023-06-21T05:24:32.119" v="441"/>
          <ac:picMkLst>
            <pc:docMk/>
            <pc:sldMk cId="366099036" sldId="449"/>
            <ac:picMk id="30" creationId="{88E7EDE8-797F-69CD-B4DD-5E8C6C8EB3B4}"/>
          </ac:picMkLst>
        </pc:picChg>
        <pc:picChg chg="add del mod ord">
          <ac:chgData name="Leonie Smith" userId="fed1330f33f5650e" providerId="LiveId" clId="{037F8F98-3EF9-4960-8934-C76432230C1A}" dt="2023-06-21T05:24:38.155" v="442"/>
          <ac:picMkLst>
            <pc:docMk/>
            <pc:sldMk cId="366099036" sldId="449"/>
            <ac:picMk id="34" creationId="{5055FFF3-21FF-C780-7265-E969CF4A7994}"/>
          </ac:picMkLst>
        </pc:picChg>
        <pc:picChg chg="add del mod">
          <ac:chgData name="Leonie Smith" userId="fed1330f33f5650e" providerId="LiveId" clId="{037F8F98-3EF9-4960-8934-C76432230C1A}" dt="2023-06-21T05:24:45.863" v="444"/>
          <ac:picMkLst>
            <pc:docMk/>
            <pc:sldMk cId="366099036" sldId="449"/>
            <ac:picMk id="35" creationId="{339CBCC6-8766-AA21-E8C0-D8BF0475667B}"/>
          </ac:picMkLst>
        </pc:picChg>
        <pc:picChg chg="add del mod ord">
          <ac:chgData name="Leonie Smith" userId="fed1330f33f5650e" providerId="LiveId" clId="{037F8F98-3EF9-4960-8934-C76432230C1A}" dt="2023-06-21T05:24:56.962" v="445"/>
          <ac:picMkLst>
            <pc:docMk/>
            <pc:sldMk cId="366099036" sldId="449"/>
            <ac:picMk id="38" creationId="{54FF047F-6EF2-5DC4-BD25-0CF74379040F}"/>
          </ac:picMkLst>
        </pc:picChg>
        <pc:picChg chg="add del mod">
          <ac:chgData name="Leonie Smith" userId="fed1330f33f5650e" providerId="LiveId" clId="{037F8F98-3EF9-4960-8934-C76432230C1A}" dt="2023-06-21T05:24:58.799" v="447"/>
          <ac:picMkLst>
            <pc:docMk/>
            <pc:sldMk cId="366099036" sldId="449"/>
            <ac:picMk id="39" creationId="{128CCD2E-06C9-8265-8C49-6B1E64E9D5F9}"/>
          </ac:picMkLst>
        </pc:picChg>
        <pc:picChg chg="add del mod ord">
          <ac:chgData name="Leonie Smith" userId="fed1330f33f5650e" providerId="LiveId" clId="{037F8F98-3EF9-4960-8934-C76432230C1A}" dt="2023-06-21T05:25:07.301" v="448"/>
          <ac:picMkLst>
            <pc:docMk/>
            <pc:sldMk cId="366099036" sldId="449"/>
            <ac:picMk id="42" creationId="{CF0B2F9C-9396-5A3F-AC2C-83CF7E3CAF0F}"/>
          </ac:picMkLst>
        </pc:picChg>
        <pc:picChg chg="add del mod">
          <ac:chgData name="Leonie Smith" userId="fed1330f33f5650e" providerId="LiveId" clId="{037F8F98-3EF9-4960-8934-C76432230C1A}" dt="2023-06-21T05:25:11.635" v="450"/>
          <ac:picMkLst>
            <pc:docMk/>
            <pc:sldMk cId="366099036" sldId="449"/>
            <ac:picMk id="43" creationId="{E6781EDF-C4BB-3B7D-1393-C1A8D10EBD06}"/>
          </ac:picMkLst>
        </pc:picChg>
        <pc:picChg chg="add del mod ord">
          <ac:chgData name="Leonie Smith" userId="fed1330f33f5650e" providerId="LiveId" clId="{037F8F98-3EF9-4960-8934-C76432230C1A}" dt="2023-06-21T05:25:28.095" v="451"/>
          <ac:picMkLst>
            <pc:docMk/>
            <pc:sldMk cId="366099036" sldId="449"/>
            <ac:picMk id="46" creationId="{27D904A9-4DC0-8B1B-F779-8C7E0ECD1320}"/>
          </ac:picMkLst>
        </pc:picChg>
        <pc:picChg chg="add mod">
          <ac:chgData name="Leonie Smith" userId="fed1330f33f5650e" providerId="LiveId" clId="{037F8F98-3EF9-4960-8934-C76432230C1A}" dt="2023-06-21T05:25:28.095" v="451"/>
          <ac:picMkLst>
            <pc:docMk/>
            <pc:sldMk cId="366099036" sldId="449"/>
            <ac:picMk id="47" creationId="{4E7484FD-8F44-169F-11D6-D22B5D038210}"/>
          </ac:picMkLst>
        </pc:picChg>
      </pc:sldChg>
      <pc:sldChg chg="addSp delSp modSp mod modTransition modAnim">
        <pc:chgData name="Leonie Smith" userId="fed1330f33f5650e" providerId="LiveId" clId="{037F8F98-3EF9-4960-8934-C76432230C1A}" dt="2023-06-21T05:26:31.224" v="455"/>
        <pc:sldMkLst>
          <pc:docMk/>
          <pc:sldMk cId="3760387732" sldId="450"/>
        </pc:sldMkLst>
        <pc:picChg chg="add del mod">
          <ac:chgData name="Leonie Smith" userId="fed1330f33f5650e" providerId="LiveId" clId="{037F8F98-3EF9-4960-8934-C76432230C1A}" dt="2023-06-21T05:26:19.237" v="454"/>
          <ac:picMkLst>
            <pc:docMk/>
            <pc:sldMk cId="3760387732" sldId="450"/>
            <ac:picMk id="5" creationId="{BB36AA93-92CC-4B08-4B2D-221D91C20D9C}"/>
          </ac:picMkLst>
        </pc:picChg>
        <pc:picChg chg="add del mod">
          <ac:chgData name="Leonie Smith" userId="fed1330f33f5650e" providerId="LiveId" clId="{037F8F98-3EF9-4960-8934-C76432230C1A}" dt="2023-06-21T05:26:31.224" v="455"/>
          <ac:picMkLst>
            <pc:docMk/>
            <pc:sldMk cId="3760387732" sldId="450"/>
            <ac:picMk id="9" creationId="{8E264B11-4957-02A6-C850-B763879B7D87}"/>
          </ac:picMkLst>
        </pc:picChg>
        <pc:picChg chg="add mod">
          <ac:chgData name="Leonie Smith" userId="fed1330f33f5650e" providerId="LiveId" clId="{037F8F98-3EF9-4960-8934-C76432230C1A}" dt="2023-06-21T05:26:31.224" v="455"/>
          <ac:picMkLst>
            <pc:docMk/>
            <pc:sldMk cId="3760387732" sldId="450"/>
            <ac:picMk id="10" creationId="{305A41CB-528A-ECFB-BFCE-B59828DB37EA}"/>
          </ac:picMkLst>
        </pc:picChg>
      </pc:sldChg>
      <pc:sldChg chg="addSp delSp modSp mod modTransition modAnim">
        <pc:chgData name="Leonie Smith" userId="fed1330f33f5650e" providerId="LiveId" clId="{037F8F98-3EF9-4960-8934-C76432230C1A}" dt="2023-06-21T05:31:15.785" v="492"/>
        <pc:sldMkLst>
          <pc:docMk/>
          <pc:sldMk cId="274704110" sldId="451"/>
        </pc:sldMkLst>
        <pc:picChg chg="add del mod">
          <ac:chgData name="Leonie Smith" userId="fed1330f33f5650e" providerId="LiveId" clId="{037F8F98-3EF9-4960-8934-C76432230C1A}" dt="2023-06-21T05:27:25.763" v="458"/>
          <ac:picMkLst>
            <pc:docMk/>
            <pc:sldMk cId="274704110" sldId="451"/>
            <ac:picMk id="5" creationId="{E9D2E806-B38A-5FBF-535C-B5C4BFE4277C}"/>
          </ac:picMkLst>
        </pc:picChg>
        <pc:picChg chg="add del mod">
          <ac:chgData name="Leonie Smith" userId="fed1330f33f5650e" providerId="LiveId" clId="{037F8F98-3EF9-4960-8934-C76432230C1A}" dt="2023-06-21T05:27:31.990" v="459"/>
          <ac:picMkLst>
            <pc:docMk/>
            <pc:sldMk cId="274704110" sldId="451"/>
            <ac:picMk id="10" creationId="{54F56E76-A531-8FA5-1F67-066099EF5752}"/>
          </ac:picMkLst>
        </pc:picChg>
        <pc:picChg chg="add del mod">
          <ac:chgData name="Leonie Smith" userId="fed1330f33f5650e" providerId="LiveId" clId="{037F8F98-3EF9-4960-8934-C76432230C1A}" dt="2023-06-21T05:27:34.381" v="461"/>
          <ac:picMkLst>
            <pc:docMk/>
            <pc:sldMk cId="274704110" sldId="451"/>
            <ac:picMk id="11" creationId="{2083603E-6567-A8B6-5DA3-7519A2F08997}"/>
          </ac:picMkLst>
        </pc:picChg>
        <pc:picChg chg="add del mod ord">
          <ac:chgData name="Leonie Smith" userId="fed1330f33f5650e" providerId="LiveId" clId="{037F8F98-3EF9-4960-8934-C76432230C1A}" dt="2023-06-21T05:27:48.454" v="462"/>
          <ac:picMkLst>
            <pc:docMk/>
            <pc:sldMk cId="274704110" sldId="451"/>
            <ac:picMk id="14" creationId="{B7AEF7B8-D456-BA2C-9F9A-845E97124A84}"/>
          </ac:picMkLst>
        </pc:picChg>
        <pc:picChg chg="add del mod">
          <ac:chgData name="Leonie Smith" userId="fed1330f33f5650e" providerId="LiveId" clId="{037F8F98-3EF9-4960-8934-C76432230C1A}" dt="2023-06-21T05:28:10.745" v="464"/>
          <ac:picMkLst>
            <pc:docMk/>
            <pc:sldMk cId="274704110" sldId="451"/>
            <ac:picMk id="15" creationId="{C559E40A-0BEE-D938-48AC-00361C2676DE}"/>
          </ac:picMkLst>
        </pc:picChg>
        <pc:picChg chg="add del mod ord">
          <ac:chgData name="Leonie Smith" userId="fed1330f33f5650e" providerId="LiveId" clId="{037F8F98-3EF9-4960-8934-C76432230C1A}" dt="2023-06-21T05:28:14.492" v="465"/>
          <ac:picMkLst>
            <pc:docMk/>
            <pc:sldMk cId="274704110" sldId="451"/>
            <ac:picMk id="18" creationId="{ECC54B50-A110-EDCA-5746-8A9D6564D76A}"/>
          </ac:picMkLst>
        </pc:picChg>
        <pc:picChg chg="add del mod">
          <ac:chgData name="Leonie Smith" userId="fed1330f33f5650e" providerId="LiveId" clId="{037F8F98-3EF9-4960-8934-C76432230C1A}" dt="2023-06-21T05:28:22.794" v="467"/>
          <ac:picMkLst>
            <pc:docMk/>
            <pc:sldMk cId="274704110" sldId="451"/>
            <ac:picMk id="19" creationId="{D643239E-887E-359C-ACA1-A02A31EB32C6}"/>
          </ac:picMkLst>
        </pc:picChg>
        <pc:picChg chg="add del mod ord">
          <ac:chgData name="Leonie Smith" userId="fed1330f33f5650e" providerId="LiveId" clId="{037F8F98-3EF9-4960-8934-C76432230C1A}" dt="2023-06-21T05:28:27.670" v="468"/>
          <ac:picMkLst>
            <pc:docMk/>
            <pc:sldMk cId="274704110" sldId="451"/>
            <ac:picMk id="22" creationId="{D3D9B6AA-462C-A9F4-1648-204A45C84766}"/>
          </ac:picMkLst>
        </pc:picChg>
        <pc:picChg chg="add del mod">
          <ac:chgData name="Leonie Smith" userId="fed1330f33f5650e" providerId="LiveId" clId="{037F8F98-3EF9-4960-8934-C76432230C1A}" dt="2023-06-21T05:28:36.155" v="470"/>
          <ac:picMkLst>
            <pc:docMk/>
            <pc:sldMk cId="274704110" sldId="451"/>
            <ac:picMk id="23" creationId="{32772CD7-9F1E-AD25-B4F7-265E01BC210C}"/>
          </ac:picMkLst>
        </pc:picChg>
        <pc:picChg chg="add del mod ord">
          <ac:chgData name="Leonie Smith" userId="fed1330f33f5650e" providerId="LiveId" clId="{037F8F98-3EF9-4960-8934-C76432230C1A}" dt="2023-06-21T05:28:48.152" v="471"/>
          <ac:picMkLst>
            <pc:docMk/>
            <pc:sldMk cId="274704110" sldId="451"/>
            <ac:picMk id="26" creationId="{219727BD-ACB3-A29E-FEF3-884FF9DE33FA}"/>
          </ac:picMkLst>
        </pc:picChg>
        <pc:picChg chg="add del mod">
          <ac:chgData name="Leonie Smith" userId="fed1330f33f5650e" providerId="LiveId" clId="{037F8F98-3EF9-4960-8934-C76432230C1A}" dt="2023-06-21T05:28:49.842" v="473"/>
          <ac:picMkLst>
            <pc:docMk/>
            <pc:sldMk cId="274704110" sldId="451"/>
            <ac:picMk id="27" creationId="{9C5B7168-423E-A45A-A3A0-5711ECED4DF2}"/>
          </ac:picMkLst>
        </pc:picChg>
        <pc:picChg chg="add del mod ord">
          <ac:chgData name="Leonie Smith" userId="fed1330f33f5650e" providerId="LiveId" clId="{037F8F98-3EF9-4960-8934-C76432230C1A}" dt="2023-06-21T05:28:54.722" v="474"/>
          <ac:picMkLst>
            <pc:docMk/>
            <pc:sldMk cId="274704110" sldId="451"/>
            <ac:picMk id="30" creationId="{4A523F8D-9967-EF78-7A1A-248549357231}"/>
          </ac:picMkLst>
        </pc:picChg>
        <pc:picChg chg="add del mod">
          <ac:chgData name="Leonie Smith" userId="fed1330f33f5650e" providerId="LiveId" clId="{037F8F98-3EF9-4960-8934-C76432230C1A}" dt="2023-06-21T05:29:07.496" v="476"/>
          <ac:picMkLst>
            <pc:docMk/>
            <pc:sldMk cId="274704110" sldId="451"/>
            <ac:picMk id="31" creationId="{23A69C05-9722-9B33-29EC-115A2FFE7DA4}"/>
          </ac:picMkLst>
        </pc:picChg>
        <pc:picChg chg="add del mod ord">
          <ac:chgData name="Leonie Smith" userId="fed1330f33f5650e" providerId="LiveId" clId="{037F8F98-3EF9-4960-8934-C76432230C1A}" dt="2023-06-21T05:29:17.346" v="477"/>
          <ac:picMkLst>
            <pc:docMk/>
            <pc:sldMk cId="274704110" sldId="451"/>
            <ac:picMk id="35" creationId="{82B68EA5-799B-E0AC-3483-BE973F723B73}"/>
          </ac:picMkLst>
        </pc:picChg>
        <pc:picChg chg="add del mod">
          <ac:chgData name="Leonie Smith" userId="fed1330f33f5650e" providerId="LiveId" clId="{037F8F98-3EF9-4960-8934-C76432230C1A}" dt="2023-06-21T05:29:30.709" v="479"/>
          <ac:picMkLst>
            <pc:docMk/>
            <pc:sldMk cId="274704110" sldId="451"/>
            <ac:picMk id="36" creationId="{237854F0-07AA-1E8B-4310-CB31208923CE}"/>
          </ac:picMkLst>
        </pc:picChg>
        <pc:picChg chg="add del mod ord">
          <ac:chgData name="Leonie Smith" userId="fed1330f33f5650e" providerId="LiveId" clId="{037F8F98-3EF9-4960-8934-C76432230C1A}" dt="2023-06-21T05:29:45.649" v="480"/>
          <ac:picMkLst>
            <pc:docMk/>
            <pc:sldMk cId="274704110" sldId="451"/>
            <ac:picMk id="39" creationId="{28329C0D-F9A1-7EC2-5A18-075E328585C4}"/>
          </ac:picMkLst>
        </pc:picChg>
        <pc:picChg chg="add del mod">
          <ac:chgData name="Leonie Smith" userId="fed1330f33f5650e" providerId="LiveId" clId="{037F8F98-3EF9-4960-8934-C76432230C1A}" dt="2023-06-21T05:29:47.139" v="482"/>
          <ac:picMkLst>
            <pc:docMk/>
            <pc:sldMk cId="274704110" sldId="451"/>
            <ac:picMk id="40" creationId="{C0783690-DA75-AD28-D0F3-5E7C99C60061}"/>
          </ac:picMkLst>
        </pc:picChg>
        <pc:picChg chg="add del mod ord">
          <ac:chgData name="Leonie Smith" userId="fed1330f33f5650e" providerId="LiveId" clId="{037F8F98-3EF9-4960-8934-C76432230C1A}" dt="2023-06-21T05:29:58.228" v="483"/>
          <ac:picMkLst>
            <pc:docMk/>
            <pc:sldMk cId="274704110" sldId="451"/>
            <ac:picMk id="43" creationId="{A0E169D0-93DE-CFA5-E2D4-DD9A192A7DAD}"/>
          </ac:picMkLst>
        </pc:picChg>
        <pc:picChg chg="add del mod">
          <ac:chgData name="Leonie Smith" userId="fed1330f33f5650e" providerId="LiveId" clId="{037F8F98-3EF9-4960-8934-C76432230C1A}" dt="2023-06-21T05:30:01.809" v="485"/>
          <ac:picMkLst>
            <pc:docMk/>
            <pc:sldMk cId="274704110" sldId="451"/>
            <ac:picMk id="44" creationId="{38688200-A279-00A4-939B-E7520AAA0D59}"/>
          </ac:picMkLst>
        </pc:picChg>
        <pc:picChg chg="add del mod ord">
          <ac:chgData name="Leonie Smith" userId="fed1330f33f5650e" providerId="LiveId" clId="{037F8F98-3EF9-4960-8934-C76432230C1A}" dt="2023-06-21T05:30:16.515" v="486"/>
          <ac:picMkLst>
            <pc:docMk/>
            <pc:sldMk cId="274704110" sldId="451"/>
            <ac:picMk id="47" creationId="{F3468F3A-3B95-154D-EF0C-74F6C9C758FC}"/>
          </ac:picMkLst>
        </pc:picChg>
        <pc:picChg chg="add del mod">
          <ac:chgData name="Leonie Smith" userId="fed1330f33f5650e" providerId="LiveId" clId="{037F8F98-3EF9-4960-8934-C76432230C1A}" dt="2023-06-21T05:30:34.207" v="488"/>
          <ac:picMkLst>
            <pc:docMk/>
            <pc:sldMk cId="274704110" sldId="451"/>
            <ac:picMk id="48" creationId="{E728D9CE-2107-B079-E5D8-B2DD240E8710}"/>
          </ac:picMkLst>
        </pc:picChg>
        <pc:picChg chg="add del mod ord">
          <ac:chgData name="Leonie Smith" userId="fed1330f33f5650e" providerId="LiveId" clId="{037F8F98-3EF9-4960-8934-C76432230C1A}" dt="2023-06-21T05:30:49.479" v="489"/>
          <ac:picMkLst>
            <pc:docMk/>
            <pc:sldMk cId="274704110" sldId="451"/>
            <ac:picMk id="53" creationId="{4D69E959-4B1D-919C-F967-F23D187760E2}"/>
          </ac:picMkLst>
        </pc:picChg>
        <pc:picChg chg="add del mod">
          <ac:chgData name="Leonie Smith" userId="fed1330f33f5650e" providerId="LiveId" clId="{037F8F98-3EF9-4960-8934-C76432230C1A}" dt="2023-06-21T05:31:00.694" v="491"/>
          <ac:picMkLst>
            <pc:docMk/>
            <pc:sldMk cId="274704110" sldId="451"/>
            <ac:picMk id="54" creationId="{3EDE13DF-94EA-3298-03D1-9A527659C5DF}"/>
          </ac:picMkLst>
        </pc:picChg>
        <pc:picChg chg="add del mod ord">
          <ac:chgData name="Leonie Smith" userId="fed1330f33f5650e" providerId="LiveId" clId="{037F8F98-3EF9-4960-8934-C76432230C1A}" dt="2023-06-21T05:31:15.785" v="492"/>
          <ac:picMkLst>
            <pc:docMk/>
            <pc:sldMk cId="274704110" sldId="451"/>
            <ac:picMk id="58" creationId="{232AD3C4-FFB6-78D9-D0B8-24A52F6540EF}"/>
          </ac:picMkLst>
        </pc:picChg>
        <pc:picChg chg="add mod">
          <ac:chgData name="Leonie Smith" userId="fed1330f33f5650e" providerId="LiveId" clId="{037F8F98-3EF9-4960-8934-C76432230C1A}" dt="2023-06-21T05:31:15.785" v="492"/>
          <ac:picMkLst>
            <pc:docMk/>
            <pc:sldMk cId="274704110" sldId="451"/>
            <ac:picMk id="59" creationId="{2F5E50B4-115C-1108-1030-80B4BB708F40}"/>
          </ac:picMkLst>
        </pc:picChg>
      </pc:sldChg>
      <pc:sldChg chg="addSp delSp modSp mod modTransition modAnim">
        <pc:chgData name="Leonie Smith" userId="fed1330f33f5650e" providerId="LiveId" clId="{037F8F98-3EF9-4960-8934-C76432230C1A}" dt="2023-06-21T06:03:11.855" v="667"/>
        <pc:sldMkLst>
          <pc:docMk/>
          <pc:sldMk cId="4170433803" sldId="452"/>
        </pc:sldMkLst>
        <pc:picChg chg="add del mod">
          <ac:chgData name="Leonie Smith" userId="fed1330f33f5650e" providerId="LiveId" clId="{037F8F98-3EF9-4960-8934-C76432230C1A}" dt="2023-06-21T05:33:09.474" v="495"/>
          <ac:picMkLst>
            <pc:docMk/>
            <pc:sldMk cId="4170433803" sldId="452"/>
            <ac:picMk id="5" creationId="{579D9E80-7539-AF30-9352-4C252A4B5312}"/>
          </ac:picMkLst>
        </pc:picChg>
        <pc:picChg chg="add del mod">
          <ac:chgData name="Leonie Smith" userId="fed1330f33f5650e" providerId="LiveId" clId="{037F8F98-3EF9-4960-8934-C76432230C1A}" dt="2023-06-21T05:33:32.608" v="496"/>
          <ac:picMkLst>
            <pc:docMk/>
            <pc:sldMk cId="4170433803" sldId="452"/>
            <ac:picMk id="9" creationId="{08F6BBFB-4147-9DFF-95C2-B42FDCB22FDE}"/>
          </ac:picMkLst>
        </pc:picChg>
        <pc:picChg chg="add del mod">
          <ac:chgData name="Leonie Smith" userId="fed1330f33f5650e" providerId="LiveId" clId="{037F8F98-3EF9-4960-8934-C76432230C1A}" dt="2023-06-21T05:33:49.272" v="498"/>
          <ac:picMkLst>
            <pc:docMk/>
            <pc:sldMk cId="4170433803" sldId="452"/>
            <ac:picMk id="10" creationId="{72A1A9DC-6D7C-DBBD-B038-7A3BE809BCF5}"/>
          </ac:picMkLst>
        </pc:picChg>
        <pc:picChg chg="add del mod ord">
          <ac:chgData name="Leonie Smith" userId="fed1330f33f5650e" providerId="LiveId" clId="{037F8F98-3EF9-4960-8934-C76432230C1A}" dt="2023-06-21T05:34:13.557" v="499"/>
          <ac:picMkLst>
            <pc:docMk/>
            <pc:sldMk cId="4170433803" sldId="452"/>
            <ac:picMk id="14" creationId="{93C8A55B-3B52-A105-3E38-0739C18B8864}"/>
          </ac:picMkLst>
        </pc:picChg>
        <pc:picChg chg="add del mod">
          <ac:chgData name="Leonie Smith" userId="fed1330f33f5650e" providerId="LiveId" clId="{037F8F98-3EF9-4960-8934-C76432230C1A}" dt="2023-06-21T05:34:25.411" v="501"/>
          <ac:picMkLst>
            <pc:docMk/>
            <pc:sldMk cId="4170433803" sldId="452"/>
            <ac:picMk id="15" creationId="{28669DC3-B353-0DF0-394F-5CE73860D0DF}"/>
          </ac:picMkLst>
        </pc:picChg>
        <pc:picChg chg="add del mod ord">
          <ac:chgData name="Leonie Smith" userId="fed1330f33f5650e" providerId="LiveId" clId="{037F8F98-3EF9-4960-8934-C76432230C1A}" dt="2023-06-21T05:34:38.186" v="502"/>
          <ac:picMkLst>
            <pc:docMk/>
            <pc:sldMk cId="4170433803" sldId="452"/>
            <ac:picMk id="19" creationId="{21E2113A-E0B1-BD66-A68F-D4FD68941098}"/>
          </ac:picMkLst>
        </pc:picChg>
        <pc:picChg chg="add del mod">
          <ac:chgData name="Leonie Smith" userId="fed1330f33f5650e" providerId="LiveId" clId="{037F8F98-3EF9-4960-8934-C76432230C1A}" dt="2023-06-21T05:34:44.144" v="504"/>
          <ac:picMkLst>
            <pc:docMk/>
            <pc:sldMk cId="4170433803" sldId="452"/>
            <ac:picMk id="20" creationId="{1E884FA5-2CFE-EC82-10E0-26B05442F8A9}"/>
          </ac:picMkLst>
        </pc:picChg>
        <pc:picChg chg="add del mod ord">
          <ac:chgData name="Leonie Smith" userId="fed1330f33f5650e" providerId="LiveId" clId="{037F8F98-3EF9-4960-8934-C76432230C1A}" dt="2023-06-21T05:35:01.547" v="505"/>
          <ac:picMkLst>
            <pc:docMk/>
            <pc:sldMk cId="4170433803" sldId="452"/>
            <ac:picMk id="24" creationId="{67255A5D-0A7F-A2E0-3159-6FF84B269D79}"/>
          </ac:picMkLst>
        </pc:picChg>
        <pc:picChg chg="add del mod">
          <ac:chgData name="Leonie Smith" userId="fed1330f33f5650e" providerId="LiveId" clId="{037F8F98-3EF9-4960-8934-C76432230C1A}" dt="2023-06-21T05:35:08.289" v="507"/>
          <ac:picMkLst>
            <pc:docMk/>
            <pc:sldMk cId="4170433803" sldId="452"/>
            <ac:picMk id="25" creationId="{000C17FF-4F50-D57D-7A9F-F3C878FDA4BB}"/>
          </ac:picMkLst>
        </pc:picChg>
        <pc:picChg chg="add del mod ord">
          <ac:chgData name="Leonie Smith" userId="fed1330f33f5650e" providerId="LiveId" clId="{037F8F98-3EF9-4960-8934-C76432230C1A}" dt="2023-06-21T05:35:19.573" v="508"/>
          <ac:picMkLst>
            <pc:docMk/>
            <pc:sldMk cId="4170433803" sldId="452"/>
            <ac:picMk id="29" creationId="{40E35633-C795-03CD-B711-CC30623A6A40}"/>
          </ac:picMkLst>
        </pc:picChg>
        <pc:picChg chg="add del mod">
          <ac:chgData name="Leonie Smith" userId="fed1330f33f5650e" providerId="LiveId" clId="{037F8F98-3EF9-4960-8934-C76432230C1A}" dt="2023-06-21T05:35:32" v="510"/>
          <ac:picMkLst>
            <pc:docMk/>
            <pc:sldMk cId="4170433803" sldId="452"/>
            <ac:picMk id="30" creationId="{5170B4E2-A1A8-7E8F-3CD7-42391BE511C8}"/>
          </ac:picMkLst>
        </pc:picChg>
        <pc:picChg chg="add del mod ord">
          <ac:chgData name="Leonie Smith" userId="fed1330f33f5650e" providerId="LiveId" clId="{037F8F98-3EF9-4960-8934-C76432230C1A}" dt="2023-06-21T05:35:36.624" v="511"/>
          <ac:picMkLst>
            <pc:docMk/>
            <pc:sldMk cId="4170433803" sldId="452"/>
            <ac:picMk id="34" creationId="{5AB6FF2F-95B5-E527-722D-E4BA4C4839CE}"/>
          </ac:picMkLst>
        </pc:picChg>
        <pc:picChg chg="add del mod">
          <ac:chgData name="Leonie Smith" userId="fed1330f33f5650e" providerId="LiveId" clId="{037F8F98-3EF9-4960-8934-C76432230C1A}" dt="2023-06-21T05:35:39.972" v="513"/>
          <ac:picMkLst>
            <pc:docMk/>
            <pc:sldMk cId="4170433803" sldId="452"/>
            <ac:picMk id="35" creationId="{F902356A-E882-6C66-1929-5EB5F010A5B6}"/>
          </ac:picMkLst>
        </pc:picChg>
        <pc:picChg chg="add del mod ord">
          <ac:chgData name="Leonie Smith" userId="fed1330f33f5650e" providerId="LiveId" clId="{037F8F98-3EF9-4960-8934-C76432230C1A}" dt="2023-06-21T05:35:46.490" v="514"/>
          <ac:picMkLst>
            <pc:docMk/>
            <pc:sldMk cId="4170433803" sldId="452"/>
            <ac:picMk id="38" creationId="{3E032344-6E98-71F3-A2AF-2FC07E0E78AA}"/>
          </ac:picMkLst>
        </pc:picChg>
        <pc:picChg chg="add del mod">
          <ac:chgData name="Leonie Smith" userId="fed1330f33f5650e" providerId="LiveId" clId="{037F8F98-3EF9-4960-8934-C76432230C1A}" dt="2023-06-21T05:35:52.758" v="516"/>
          <ac:picMkLst>
            <pc:docMk/>
            <pc:sldMk cId="4170433803" sldId="452"/>
            <ac:picMk id="39" creationId="{AB8D6DE7-BEF5-9D22-A92B-4C23EDD7FAFA}"/>
          </ac:picMkLst>
        </pc:picChg>
        <pc:picChg chg="add del mod ord">
          <ac:chgData name="Leonie Smith" userId="fed1330f33f5650e" providerId="LiveId" clId="{037F8F98-3EF9-4960-8934-C76432230C1A}" dt="2023-06-21T05:36:14.614" v="517"/>
          <ac:picMkLst>
            <pc:docMk/>
            <pc:sldMk cId="4170433803" sldId="452"/>
            <ac:picMk id="43" creationId="{8C13AF28-4970-C32C-F44A-C9B7AF1D018A}"/>
          </ac:picMkLst>
        </pc:picChg>
        <pc:picChg chg="add del mod">
          <ac:chgData name="Leonie Smith" userId="fed1330f33f5650e" providerId="LiveId" clId="{037F8F98-3EF9-4960-8934-C76432230C1A}" dt="2023-06-21T05:36:32.480" v="519"/>
          <ac:picMkLst>
            <pc:docMk/>
            <pc:sldMk cId="4170433803" sldId="452"/>
            <ac:picMk id="44" creationId="{15DFFBAF-6D4E-0681-2882-B8F02F276160}"/>
          </ac:picMkLst>
        </pc:picChg>
        <pc:picChg chg="add del mod ord">
          <ac:chgData name="Leonie Smith" userId="fed1330f33f5650e" providerId="LiveId" clId="{037F8F98-3EF9-4960-8934-C76432230C1A}" dt="2023-06-21T05:36:56.340" v="520"/>
          <ac:picMkLst>
            <pc:docMk/>
            <pc:sldMk cId="4170433803" sldId="452"/>
            <ac:picMk id="48" creationId="{A70A26A9-9773-53B2-3F5A-CAE1152C2C1B}"/>
          </ac:picMkLst>
        </pc:picChg>
        <pc:picChg chg="add del mod">
          <ac:chgData name="Leonie Smith" userId="fed1330f33f5650e" providerId="LiveId" clId="{037F8F98-3EF9-4960-8934-C76432230C1A}" dt="2023-06-21T05:37:08.713" v="522"/>
          <ac:picMkLst>
            <pc:docMk/>
            <pc:sldMk cId="4170433803" sldId="452"/>
            <ac:picMk id="49" creationId="{4FBE1DEA-8D48-651B-3B62-036428BB01E1}"/>
          </ac:picMkLst>
        </pc:picChg>
        <pc:picChg chg="add del mod ord">
          <ac:chgData name="Leonie Smith" userId="fed1330f33f5650e" providerId="LiveId" clId="{037F8F98-3EF9-4960-8934-C76432230C1A}" dt="2023-06-21T05:37:33.565" v="523"/>
          <ac:picMkLst>
            <pc:docMk/>
            <pc:sldMk cId="4170433803" sldId="452"/>
            <ac:picMk id="53" creationId="{B92B24FB-23C2-C42B-518E-721389E13764}"/>
          </ac:picMkLst>
        </pc:picChg>
        <pc:picChg chg="add del mod">
          <ac:chgData name="Leonie Smith" userId="fed1330f33f5650e" providerId="LiveId" clId="{037F8F98-3EF9-4960-8934-C76432230C1A}" dt="2023-06-21T05:38:05.176" v="525"/>
          <ac:picMkLst>
            <pc:docMk/>
            <pc:sldMk cId="4170433803" sldId="452"/>
            <ac:picMk id="54" creationId="{1F6134DA-F173-6F4C-6526-FB281D2FC995}"/>
          </ac:picMkLst>
        </pc:picChg>
        <pc:picChg chg="add del mod ord">
          <ac:chgData name="Leonie Smith" userId="fed1330f33f5650e" providerId="LiveId" clId="{037F8F98-3EF9-4960-8934-C76432230C1A}" dt="2023-06-21T05:38:28.661" v="526"/>
          <ac:picMkLst>
            <pc:docMk/>
            <pc:sldMk cId="4170433803" sldId="452"/>
            <ac:picMk id="60" creationId="{F3FD39EA-5D2A-4EA0-DE82-9C7DB463AFC4}"/>
          </ac:picMkLst>
        </pc:picChg>
        <pc:picChg chg="add del mod">
          <ac:chgData name="Leonie Smith" userId="fed1330f33f5650e" providerId="LiveId" clId="{037F8F98-3EF9-4960-8934-C76432230C1A}" dt="2023-06-21T05:38:42.810" v="528"/>
          <ac:picMkLst>
            <pc:docMk/>
            <pc:sldMk cId="4170433803" sldId="452"/>
            <ac:picMk id="61" creationId="{5D692672-D4F4-0264-3D0D-3FA1830262BE}"/>
          </ac:picMkLst>
        </pc:picChg>
        <pc:picChg chg="add del mod ord">
          <ac:chgData name="Leonie Smith" userId="fed1330f33f5650e" providerId="LiveId" clId="{037F8F98-3EF9-4960-8934-C76432230C1A}" dt="2023-06-21T05:39:06.879" v="529"/>
          <ac:picMkLst>
            <pc:docMk/>
            <pc:sldMk cId="4170433803" sldId="452"/>
            <ac:picMk id="65" creationId="{E5DA9F19-6132-6DA9-2935-5C0828854E35}"/>
          </ac:picMkLst>
        </pc:picChg>
        <pc:picChg chg="add del mod">
          <ac:chgData name="Leonie Smith" userId="fed1330f33f5650e" providerId="LiveId" clId="{037F8F98-3EF9-4960-8934-C76432230C1A}" dt="2023-06-21T05:40:05.249" v="531"/>
          <ac:picMkLst>
            <pc:docMk/>
            <pc:sldMk cId="4170433803" sldId="452"/>
            <ac:picMk id="66" creationId="{C213577D-F4FD-5CA1-7CE7-0D0AE6BEA0C9}"/>
          </ac:picMkLst>
        </pc:picChg>
        <pc:picChg chg="add del mod ord">
          <ac:chgData name="Leonie Smith" userId="fed1330f33f5650e" providerId="LiveId" clId="{037F8F98-3EF9-4960-8934-C76432230C1A}" dt="2023-06-21T05:40:20.520" v="532"/>
          <ac:picMkLst>
            <pc:docMk/>
            <pc:sldMk cId="4170433803" sldId="452"/>
            <ac:picMk id="71" creationId="{8955A30C-53DA-EC69-17A7-2CDF40BA355D}"/>
          </ac:picMkLst>
        </pc:picChg>
        <pc:picChg chg="add del mod">
          <ac:chgData name="Leonie Smith" userId="fed1330f33f5650e" providerId="LiveId" clId="{037F8F98-3EF9-4960-8934-C76432230C1A}" dt="2023-06-21T05:40:31.482" v="534"/>
          <ac:picMkLst>
            <pc:docMk/>
            <pc:sldMk cId="4170433803" sldId="452"/>
            <ac:picMk id="72" creationId="{6FF48A39-DC8F-C0F2-0B25-706E0C8E7AC0}"/>
          </ac:picMkLst>
        </pc:picChg>
        <pc:picChg chg="add del mod ord">
          <ac:chgData name="Leonie Smith" userId="fed1330f33f5650e" providerId="LiveId" clId="{037F8F98-3EF9-4960-8934-C76432230C1A}" dt="2023-06-21T05:40:53.614" v="535"/>
          <ac:picMkLst>
            <pc:docMk/>
            <pc:sldMk cId="4170433803" sldId="452"/>
            <ac:picMk id="76" creationId="{DF356811-3AD9-9E99-9A88-9DEBB0FAD7BF}"/>
          </ac:picMkLst>
        </pc:picChg>
        <pc:picChg chg="add del mod">
          <ac:chgData name="Leonie Smith" userId="fed1330f33f5650e" providerId="LiveId" clId="{037F8F98-3EF9-4960-8934-C76432230C1A}" dt="2023-06-21T05:41:10.181" v="537"/>
          <ac:picMkLst>
            <pc:docMk/>
            <pc:sldMk cId="4170433803" sldId="452"/>
            <ac:picMk id="77" creationId="{1833B6AE-93A9-D955-2E66-A23E9181298D}"/>
          </ac:picMkLst>
        </pc:picChg>
        <pc:picChg chg="add del mod ord">
          <ac:chgData name="Leonie Smith" userId="fed1330f33f5650e" providerId="LiveId" clId="{037F8F98-3EF9-4960-8934-C76432230C1A}" dt="2023-06-21T05:41:18.827" v="538"/>
          <ac:picMkLst>
            <pc:docMk/>
            <pc:sldMk cId="4170433803" sldId="452"/>
            <ac:picMk id="81" creationId="{EDB2795B-9768-A19C-6B0C-F4B36BFFCDE1}"/>
          </ac:picMkLst>
        </pc:picChg>
        <pc:picChg chg="add del mod">
          <ac:chgData name="Leonie Smith" userId="fed1330f33f5650e" providerId="LiveId" clId="{037F8F98-3EF9-4960-8934-C76432230C1A}" dt="2023-06-21T05:41:23.667" v="540"/>
          <ac:picMkLst>
            <pc:docMk/>
            <pc:sldMk cId="4170433803" sldId="452"/>
            <ac:picMk id="82" creationId="{B633F61C-A716-0692-11FA-CCD17709C4EA}"/>
          </ac:picMkLst>
        </pc:picChg>
        <pc:picChg chg="add del mod ord">
          <ac:chgData name="Leonie Smith" userId="fed1330f33f5650e" providerId="LiveId" clId="{037F8F98-3EF9-4960-8934-C76432230C1A}" dt="2023-06-21T05:41:46.876" v="541"/>
          <ac:picMkLst>
            <pc:docMk/>
            <pc:sldMk cId="4170433803" sldId="452"/>
            <ac:picMk id="85" creationId="{F3100E8A-5D5C-B822-A5C0-B332B1A822FA}"/>
          </ac:picMkLst>
        </pc:picChg>
        <pc:picChg chg="add del mod">
          <ac:chgData name="Leonie Smith" userId="fed1330f33f5650e" providerId="LiveId" clId="{037F8F98-3EF9-4960-8934-C76432230C1A}" dt="2023-06-21T05:42:12.820" v="543"/>
          <ac:picMkLst>
            <pc:docMk/>
            <pc:sldMk cId="4170433803" sldId="452"/>
            <ac:picMk id="86" creationId="{227464FC-0B0B-8C2B-16BE-BC982E14A082}"/>
          </ac:picMkLst>
        </pc:picChg>
        <pc:picChg chg="add del mod ord">
          <ac:chgData name="Leonie Smith" userId="fed1330f33f5650e" providerId="LiveId" clId="{037F8F98-3EF9-4960-8934-C76432230C1A}" dt="2023-06-21T05:42:37.667" v="544"/>
          <ac:picMkLst>
            <pc:docMk/>
            <pc:sldMk cId="4170433803" sldId="452"/>
            <ac:picMk id="90" creationId="{4A68C756-40BC-65EA-7ACC-FAE3180CA4DE}"/>
          </ac:picMkLst>
        </pc:picChg>
        <pc:picChg chg="add del mod">
          <ac:chgData name="Leonie Smith" userId="fed1330f33f5650e" providerId="LiveId" clId="{037F8F98-3EF9-4960-8934-C76432230C1A}" dt="2023-06-21T05:43:07.229" v="546"/>
          <ac:picMkLst>
            <pc:docMk/>
            <pc:sldMk cId="4170433803" sldId="452"/>
            <ac:picMk id="91" creationId="{47717F9B-C0EA-CF21-0738-F63E8C70F930}"/>
          </ac:picMkLst>
        </pc:picChg>
        <pc:picChg chg="add del mod ord">
          <ac:chgData name="Leonie Smith" userId="fed1330f33f5650e" providerId="LiveId" clId="{037F8F98-3EF9-4960-8934-C76432230C1A}" dt="2023-06-21T05:43:32.297" v="547"/>
          <ac:picMkLst>
            <pc:docMk/>
            <pc:sldMk cId="4170433803" sldId="452"/>
            <ac:picMk id="97" creationId="{25E9A5CA-80E1-5C36-0CBC-9AE0741EF4FA}"/>
          </ac:picMkLst>
        </pc:picChg>
        <pc:picChg chg="add del mod">
          <ac:chgData name="Leonie Smith" userId="fed1330f33f5650e" providerId="LiveId" clId="{037F8F98-3EF9-4960-8934-C76432230C1A}" dt="2023-06-21T05:44:01.143" v="549"/>
          <ac:picMkLst>
            <pc:docMk/>
            <pc:sldMk cId="4170433803" sldId="452"/>
            <ac:picMk id="98" creationId="{17DCC0BE-36A7-D5F4-0F4D-20133BEC90A8}"/>
          </ac:picMkLst>
        </pc:picChg>
        <pc:picChg chg="add del mod ord">
          <ac:chgData name="Leonie Smith" userId="fed1330f33f5650e" providerId="LiveId" clId="{037F8F98-3EF9-4960-8934-C76432230C1A}" dt="2023-06-21T05:44:27.585" v="550"/>
          <ac:picMkLst>
            <pc:docMk/>
            <pc:sldMk cId="4170433803" sldId="452"/>
            <ac:picMk id="102" creationId="{5BDFC8D9-6157-F354-EEE9-A437B0F7762A}"/>
          </ac:picMkLst>
        </pc:picChg>
        <pc:picChg chg="add del mod">
          <ac:chgData name="Leonie Smith" userId="fed1330f33f5650e" providerId="LiveId" clId="{037F8F98-3EF9-4960-8934-C76432230C1A}" dt="2023-06-21T05:44:41.875" v="552"/>
          <ac:picMkLst>
            <pc:docMk/>
            <pc:sldMk cId="4170433803" sldId="452"/>
            <ac:picMk id="103" creationId="{617CCD02-2C7D-327B-2026-27BB153E71B1}"/>
          </ac:picMkLst>
        </pc:picChg>
        <pc:picChg chg="add del mod ord">
          <ac:chgData name="Leonie Smith" userId="fed1330f33f5650e" providerId="LiveId" clId="{037F8F98-3EF9-4960-8934-C76432230C1A}" dt="2023-06-21T05:45:06.633" v="553"/>
          <ac:picMkLst>
            <pc:docMk/>
            <pc:sldMk cId="4170433803" sldId="452"/>
            <ac:picMk id="107" creationId="{210EA3AF-B1B0-79F5-8A6F-D8AAAE12E6B9}"/>
          </ac:picMkLst>
        </pc:picChg>
        <pc:picChg chg="add del mod">
          <ac:chgData name="Leonie Smith" userId="fed1330f33f5650e" providerId="LiveId" clId="{037F8F98-3EF9-4960-8934-C76432230C1A}" dt="2023-06-21T05:45:28.790" v="555"/>
          <ac:picMkLst>
            <pc:docMk/>
            <pc:sldMk cId="4170433803" sldId="452"/>
            <ac:picMk id="108" creationId="{FF0F9A1E-D2A4-9B0D-7A78-5D1C0942A10F}"/>
          </ac:picMkLst>
        </pc:picChg>
        <pc:picChg chg="add del mod ord">
          <ac:chgData name="Leonie Smith" userId="fed1330f33f5650e" providerId="LiveId" clId="{037F8F98-3EF9-4960-8934-C76432230C1A}" dt="2023-06-21T05:45:36.675" v="556"/>
          <ac:picMkLst>
            <pc:docMk/>
            <pc:sldMk cId="4170433803" sldId="452"/>
            <ac:picMk id="112" creationId="{6370B578-5587-3D21-4B43-AFD319428C48}"/>
          </ac:picMkLst>
        </pc:picChg>
        <pc:picChg chg="add del mod">
          <ac:chgData name="Leonie Smith" userId="fed1330f33f5650e" providerId="LiveId" clId="{037F8F98-3EF9-4960-8934-C76432230C1A}" dt="2023-06-21T05:46:04.337" v="558"/>
          <ac:picMkLst>
            <pc:docMk/>
            <pc:sldMk cId="4170433803" sldId="452"/>
            <ac:picMk id="113" creationId="{5EAB48EE-A6FE-0453-6CCF-5DE72CA953C4}"/>
          </ac:picMkLst>
        </pc:picChg>
        <pc:picChg chg="add del mod ord">
          <ac:chgData name="Leonie Smith" userId="fed1330f33f5650e" providerId="LiveId" clId="{037F8F98-3EF9-4960-8934-C76432230C1A}" dt="2023-06-21T05:46:10.103" v="559"/>
          <ac:picMkLst>
            <pc:docMk/>
            <pc:sldMk cId="4170433803" sldId="452"/>
            <ac:picMk id="117" creationId="{1B9BFE70-35CD-2169-D882-90FBF00D5BE3}"/>
          </ac:picMkLst>
        </pc:picChg>
        <pc:picChg chg="add del mod">
          <ac:chgData name="Leonie Smith" userId="fed1330f33f5650e" providerId="LiveId" clId="{037F8F98-3EF9-4960-8934-C76432230C1A}" dt="2023-06-21T05:46:16.191" v="561"/>
          <ac:picMkLst>
            <pc:docMk/>
            <pc:sldMk cId="4170433803" sldId="452"/>
            <ac:picMk id="118" creationId="{6A974240-725D-90EA-AC09-B9B35E35BD98}"/>
          </ac:picMkLst>
        </pc:picChg>
        <pc:picChg chg="add del mod ord">
          <ac:chgData name="Leonie Smith" userId="fed1330f33f5650e" providerId="LiveId" clId="{037F8F98-3EF9-4960-8934-C76432230C1A}" dt="2023-06-21T05:46:21.078" v="562"/>
          <ac:picMkLst>
            <pc:docMk/>
            <pc:sldMk cId="4170433803" sldId="452"/>
            <ac:picMk id="122" creationId="{641D38FA-2285-FE63-6490-4ACF02B4586A}"/>
          </ac:picMkLst>
        </pc:picChg>
        <pc:picChg chg="add del mod">
          <ac:chgData name="Leonie Smith" userId="fed1330f33f5650e" providerId="LiveId" clId="{037F8F98-3EF9-4960-8934-C76432230C1A}" dt="2023-06-21T05:46:22.810" v="564"/>
          <ac:picMkLst>
            <pc:docMk/>
            <pc:sldMk cId="4170433803" sldId="452"/>
            <ac:picMk id="123" creationId="{F2E7CD27-8D80-2B60-0EA7-4D26FC6B0EC4}"/>
          </ac:picMkLst>
        </pc:picChg>
        <pc:picChg chg="add del mod ord">
          <ac:chgData name="Leonie Smith" userId="fed1330f33f5650e" providerId="LiveId" clId="{037F8F98-3EF9-4960-8934-C76432230C1A}" dt="2023-06-21T05:46:46.937" v="565"/>
          <ac:picMkLst>
            <pc:docMk/>
            <pc:sldMk cId="4170433803" sldId="452"/>
            <ac:picMk id="126" creationId="{1DBCF68C-BF81-D9B1-17FD-FF07AE3BB7F5}"/>
          </ac:picMkLst>
        </pc:picChg>
        <pc:picChg chg="add del mod">
          <ac:chgData name="Leonie Smith" userId="fed1330f33f5650e" providerId="LiveId" clId="{037F8F98-3EF9-4960-8934-C76432230C1A}" dt="2023-06-21T05:47:28.976" v="567"/>
          <ac:picMkLst>
            <pc:docMk/>
            <pc:sldMk cId="4170433803" sldId="452"/>
            <ac:picMk id="127" creationId="{5E3E2CFF-3CB2-32DD-F206-15BAD39032C8}"/>
          </ac:picMkLst>
        </pc:picChg>
        <pc:picChg chg="add del mod ord">
          <ac:chgData name="Leonie Smith" userId="fed1330f33f5650e" providerId="LiveId" clId="{037F8F98-3EF9-4960-8934-C76432230C1A}" dt="2023-06-21T05:47:54.188" v="568"/>
          <ac:picMkLst>
            <pc:docMk/>
            <pc:sldMk cId="4170433803" sldId="452"/>
            <ac:picMk id="133" creationId="{52B031CA-B7FB-3ADC-CB1B-651F1ABD0E23}"/>
          </ac:picMkLst>
        </pc:picChg>
        <pc:picChg chg="add del mod">
          <ac:chgData name="Leonie Smith" userId="fed1330f33f5650e" providerId="LiveId" clId="{037F8F98-3EF9-4960-8934-C76432230C1A}" dt="2023-06-21T05:48:14.539" v="570"/>
          <ac:picMkLst>
            <pc:docMk/>
            <pc:sldMk cId="4170433803" sldId="452"/>
            <ac:picMk id="134" creationId="{AFE264BD-62A0-452D-39F5-14BE05C97571}"/>
          </ac:picMkLst>
        </pc:picChg>
        <pc:picChg chg="add del mod ord">
          <ac:chgData name="Leonie Smith" userId="fed1330f33f5650e" providerId="LiveId" clId="{037F8F98-3EF9-4960-8934-C76432230C1A}" dt="2023-06-21T05:48:23.275" v="571"/>
          <ac:picMkLst>
            <pc:docMk/>
            <pc:sldMk cId="4170433803" sldId="452"/>
            <ac:picMk id="138" creationId="{7EA5BA5F-3DFA-7078-7C23-45C034C24562}"/>
          </ac:picMkLst>
        </pc:picChg>
        <pc:picChg chg="add del mod">
          <ac:chgData name="Leonie Smith" userId="fed1330f33f5650e" providerId="LiveId" clId="{037F8F98-3EF9-4960-8934-C76432230C1A}" dt="2023-06-21T05:48:35.301" v="573"/>
          <ac:picMkLst>
            <pc:docMk/>
            <pc:sldMk cId="4170433803" sldId="452"/>
            <ac:picMk id="139" creationId="{1123FCD8-4544-5A79-4CA1-11243FE5ADE7}"/>
          </ac:picMkLst>
        </pc:picChg>
        <pc:picChg chg="add del mod ord">
          <ac:chgData name="Leonie Smith" userId="fed1330f33f5650e" providerId="LiveId" clId="{037F8F98-3EF9-4960-8934-C76432230C1A}" dt="2023-06-21T05:48:41.712" v="574"/>
          <ac:picMkLst>
            <pc:docMk/>
            <pc:sldMk cId="4170433803" sldId="452"/>
            <ac:picMk id="143" creationId="{92FF1BFD-DB73-35AF-E74C-9B003213C230}"/>
          </ac:picMkLst>
        </pc:picChg>
        <pc:picChg chg="add del mod">
          <ac:chgData name="Leonie Smith" userId="fed1330f33f5650e" providerId="LiveId" clId="{037F8F98-3EF9-4960-8934-C76432230C1A}" dt="2023-06-21T05:48:58.901" v="576"/>
          <ac:picMkLst>
            <pc:docMk/>
            <pc:sldMk cId="4170433803" sldId="452"/>
            <ac:picMk id="144" creationId="{18A45FC4-2740-3DCB-1A7B-04E15402EA46}"/>
          </ac:picMkLst>
        </pc:picChg>
        <pc:picChg chg="add del mod ord">
          <ac:chgData name="Leonie Smith" userId="fed1330f33f5650e" providerId="LiveId" clId="{037F8F98-3EF9-4960-8934-C76432230C1A}" dt="2023-06-21T05:49:06.028" v="577"/>
          <ac:picMkLst>
            <pc:docMk/>
            <pc:sldMk cId="4170433803" sldId="452"/>
            <ac:picMk id="148" creationId="{5A2A026E-7101-F710-BD35-5B350E7974E5}"/>
          </ac:picMkLst>
        </pc:picChg>
        <pc:picChg chg="add del mod">
          <ac:chgData name="Leonie Smith" userId="fed1330f33f5650e" providerId="LiveId" clId="{037F8F98-3EF9-4960-8934-C76432230C1A}" dt="2023-06-21T05:49:12.492" v="579"/>
          <ac:picMkLst>
            <pc:docMk/>
            <pc:sldMk cId="4170433803" sldId="452"/>
            <ac:picMk id="149" creationId="{97201A3A-DF00-5BEE-6265-3F72DB940740}"/>
          </ac:picMkLst>
        </pc:picChg>
        <pc:picChg chg="add del mod ord">
          <ac:chgData name="Leonie Smith" userId="fed1330f33f5650e" providerId="LiveId" clId="{037F8F98-3EF9-4960-8934-C76432230C1A}" dt="2023-06-21T05:49:23.118" v="580"/>
          <ac:picMkLst>
            <pc:docMk/>
            <pc:sldMk cId="4170433803" sldId="452"/>
            <ac:picMk id="153" creationId="{123C9CF6-7E6D-2CDE-213F-19614443DB86}"/>
          </ac:picMkLst>
        </pc:picChg>
        <pc:picChg chg="add del mod">
          <ac:chgData name="Leonie Smith" userId="fed1330f33f5650e" providerId="LiveId" clId="{037F8F98-3EF9-4960-8934-C76432230C1A}" dt="2023-06-21T05:49:53.727" v="582"/>
          <ac:picMkLst>
            <pc:docMk/>
            <pc:sldMk cId="4170433803" sldId="452"/>
            <ac:picMk id="154" creationId="{50327C07-34FD-867E-D669-00215AE3F615}"/>
          </ac:picMkLst>
        </pc:picChg>
        <pc:picChg chg="add del mod ord">
          <ac:chgData name="Leonie Smith" userId="fed1330f33f5650e" providerId="LiveId" clId="{037F8F98-3EF9-4960-8934-C76432230C1A}" dt="2023-06-21T05:49:59.668" v="583"/>
          <ac:picMkLst>
            <pc:docMk/>
            <pc:sldMk cId="4170433803" sldId="452"/>
            <ac:picMk id="158" creationId="{8F6D656A-A203-BF28-1FFF-EF6C53923EA7}"/>
          </ac:picMkLst>
        </pc:picChg>
        <pc:picChg chg="add del mod">
          <ac:chgData name="Leonie Smith" userId="fed1330f33f5650e" providerId="LiveId" clId="{037F8F98-3EF9-4960-8934-C76432230C1A}" dt="2023-06-21T05:50:06.064" v="585"/>
          <ac:picMkLst>
            <pc:docMk/>
            <pc:sldMk cId="4170433803" sldId="452"/>
            <ac:picMk id="159" creationId="{1F6695BE-70CA-2A26-F7FB-5452E2616038}"/>
          </ac:picMkLst>
        </pc:picChg>
        <pc:picChg chg="add del mod ord">
          <ac:chgData name="Leonie Smith" userId="fed1330f33f5650e" providerId="LiveId" clId="{037F8F98-3EF9-4960-8934-C76432230C1A}" dt="2023-06-21T05:50:13.371" v="586"/>
          <ac:picMkLst>
            <pc:docMk/>
            <pc:sldMk cId="4170433803" sldId="452"/>
            <ac:picMk id="163" creationId="{AA2724F9-9DA6-72A1-E931-8984703BD3E3}"/>
          </ac:picMkLst>
        </pc:picChg>
        <pc:picChg chg="add del mod">
          <ac:chgData name="Leonie Smith" userId="fed1330f33f5650e" providerId="LiveId" clId="{037F8F98-3EF9-4960-8934-C76432230C1A}" dt="2023-06-21T05:50:22.643" v="588"/>
          <ac:picMkLst>
            <pc:docMk/>
            <pc:sldMk cId="4170433803" sldId="452"/>
            <ac:picMk id="164" creationId="{C36C50B0-7709-7140-BC57-18429BA18DDB}"/>
          </ac:picMkLst>
        </pc:picChg>
        <pc:picChg chg="add del mod ord">
          <ac:chgData name="Leonie Smith" userId="fed1330f33f5650e" providerId="LiveId" clId="{037F8F98-3EF9-4960-8934-C76432230C1A}" dt="2023-06-21T05:50:45.553" v="589"/>
          <ac:picMkLst>
            <pc:docMk/>
            <pc:sldMk cId="4170433803" sldId="452"/>
            <ac:picMk id="168" creationId="{9D3D0EE0-1174-B300-DE03-95779A76067B}"/>
          </ac:picMkLst>
        </pc:picChg>
        <pc:picChg chg="add del mod">
          <ac:chgData name="Leonie Smith" userId="fed1330f33f5650e" providerId="LiveId" clId="{037F8F98-3EF9-4960-8934-C76432230C1A}" dt="2023-06-21T05:51:02.373" v="591"/>
          <ac:picMkLst>
            <pc:docMk/>
            <pc:sldMk cId="4170433803" sldId="452"/>
            <ac:picMk id="169" creationId="{BAFDAC32-88C1-81BC-718C-106C67650715}"/>
          </ac:picMkLst>
        </pc:picChg>
        <pc:picChg chg="add del mod ord">
          <ac:chgData name="Leonie Smith" userId="fed1330f33f5650e" providerId="LiveId" clId="{037F8F98-3EF9-4960-8934-C76432230C1A}" dt="2023-06-21T05:51:08.367" v="592"/>
          <ac:picMkLst>
            <pc:docMk/>
            <pc:sldMk cId="4170433803" sldId="452"/>
            <ac:picMk id="173" creationId="{56E9D2D7-C30E-63F9-2F4E-37DDA1885563}"/>
          </ac:picMkLst>
        </pc:picChg>
        <pc:picChg chg="add del mod">
          <ac:chgData name="Leonie Smith" userId="fed1330f33f5650e" providerId="LiveId" clId="{037F8F98-3EF9-4960-8934-C76432230C1A}" dt="2023-06-21T05:51:19.430" v="594"/>
          <ac:picMkLst>
            <pc:docMk/>
            <pc:sldMk cId="4170433803" sldId="452"/>
            <ac:picMk id="174" creationId="{45A6A9EC-8D70-35D0-56C7-4EFAE6E53F92}"/>
          </ac:picMkLst>
        </pc:picChg>
        <pc:picChg chg="add del mod ord">
          <ac:chgData name="Leonie Smith" userId="fed1330f33f5650e" providerId="LiveId" clId="{037F8F98-3EF9-4960-8934-C76432230C1A}" dt="2023-06-21T05:51:25.664" v="595"/>
          <ac:picMkLst>
            <pc:docMk/>
            <pc:sldMk cId="4170433803" sldId="452"/>
            <ac:picMk id="178" creationId="{3AAB4917-8961-13DA-1BC1-12F1246CC751}"/>
          </ac:picMkLst>
        </pc:picChg>
        <pc:picChg chg="add del mod">
          <ac:chgData name="Leonie Smith" userId="fed1330f33f5650e" providerId="LiveId" clId="{037F8F98-3EF9-4960-8934-C76432230C1A}" dt="2023-06-21T05:51:37.039" v="597"/>
          <ac:picMkLst>
            <pc:docMk/>
            <pc:sldMk cId="4170433803" sldId="452"/>
            <ac:picMk id="179" creationId="{E0FFDD19-D518-7090-32B4-AA755E7709A9}"/>
          </ac:picMkLst>
        </pc:picChg>
        <pc:picChg chg="add del mod ord">
          <ac:chgData name="Leonie Smith" userId="fed1330f33f5650e" providerId="LiveId" clId="{037F8F98-3EF9-4960-8934-C76432230C1A}" dt="2023-06-21T05:51:42.680" v="598"/>
          <ac:picMkLst>
            <pc:docMk/>
            <pc:sldMk cId="4170433803" sldId="452"/>
            <ac:picMk id="183" creationId="{14FFCB4A-84CD-3127-CAF9-7EFF33171E0A}"/>
          </ac:picMkLst>
        </pc:picChg>
        <pc:picChg chg="add del mod">
          <ac:chgData name="Leonie Smith" userId="fed1330f33f5650e" providerId="LiveId" clId="{037F8F98-3EF9-4960-8934-C76432230C1A}" dt="2023-06-21T05:52:11.081" v="600"/>
          <ac:picMkLst>
            <pc:docMk/>
            <pc:sldMk cId="4170433803" sldId="452"/>
            <ac:picMk id="184" creationId="{19D892E3-5C7F-7517-B624-9ADD220873E6}"/>
          </ac:picMkLst>
        </pc:picChg>
        <pc:picChg chg="add del mod ord">
          <ac:chgData name="Leonie Smith" userId="fed1330f33f5650e" providerId="LiveId" clId="{037F8F98-3EF9-4960-8934-C76432230C1A}" dt="2023-06-21T05:52:18.216" v="601"/>
          <ac:picMkLst>
            <pc:docMk/>
            <pc:sldMk cId="4170433803" sldId="452"/>
            <ac:picMk id="189" creationId="{77E7929A-FBBC-F293-007C-3D565EFE0856}"/>
          </ac:picMkLst>
        </pc:picChg>
        <pc:picChg chg="add del mod">
          <ac:chgData name="Leonie Smith" userId="fed1330f33f5650e" providerId="LiveId" clId="{037F8F98-3EF9-4960-8934-C76432230C1A}" dt="2023-06-21T05:52:27" v="603"/>
          <ac:picMkLst>
            <pc:docMk/>
            <pc:sldMk cId="4170433803" sldId="452"/>
            <ac:picMk id="190" creationId="{4C4F6B3C-2010-40FA-8D6B-4FA309630914}"/>
          </ac:picMkLst>
        </pc:picChg>
        <pc:picChg chg="add del mod ord">
          <ac:chgData name="Leonie Smith" userId="fed1330f33f5650e" providerId="LiveId" clId="{037F8F98-3EF9-4960-8934-C76432230C1A}" dt="2023-06-21T05:52:33.101" v="604"/>
          <ac:picMkLst>
            <pc:docMk/>
            <pc:sldMk cId="4170433803" sldId="452"/>
            <ac:picMk id="194" creationId="{BF186464-6A8A-3504-709E-0D0F85911846}"/>
          </ac:picMkLst>
        </pc:picChg>
        <pc:picChg chg="add del mod">
          <ac:chgData name="Leonie Smith" userId="fed1330f33f5650e" providerId="LiveId" clId="{037F8F98-3EF9-4960-8934-C76432230C1A}" dt="2023-06-21T05:52:57.138" v="606"/>
          <ac:picMkLst>
            <pc:docMk/>
            <pc:sldMk cId="4170433803" sldId="452"/>
            <ac:picMk id="195" creationId="{FC9C696E-D871-EF12-C88C-6C793DABA769}"/>
          </ac:picMkLst>
        </pc:picChg>
        <pc:picChg chg="add del mod ord">
          <ac:chgData name="Leonie Smith" userId="fed1330f33f5650e" providerId="LiveId" clId="{037F8F98-3EF9-4960-8934-C76432230C1A}" dt="2023-06-21T05:53:08.386" v="607"/>
          <ac:picMkLst>
            <pc:docMk/>
            <pc:sldMk cId="4170433803" sldId="452"/>
            <ac:picMk id="199" creationId="{C72BC75A-1ECC-80F7-C453-8DBD1D46ED0C}"/>
          </ac:picMkLst>
        </pc:picChg>
        <pc:picChg chg="add del mod">
          <ac:chgData name="Leonie Smith" userId="fed1330f33f5650e" providerId="LiveId" clId="{037F8F98-3EF9-4960-8934-C76432230C1A}" dt="2023-06-21T05:53:32.595" v="609"/>
          <ac:picMkLst>
            <pc:docMk/>
            <pc:sldMk cId="4170433803" sldId="452"/>
            <ac:picMk id="200" creationId="{6559693A-0BCF-F290-959B-92C2F5763FA5}"/>
          </ac:picMkLst>
        </pc:picChg>
        <pc:picChg chg="add del mod ord">
          <ac:chgData name="Leonie Smith" userId="fed1330f33f5650e" providerId="LiveId" clId="{037F8F98-3EF9-4960-8934-C76432230C1A}" dt="2023-06-21T05:53:52.630" v="610"/>
          <ac:picMkLst>
            <pc:docMk/>
            <pc:sldMk cId="4170433803" sldId="452"/>
            <ac:picMk id="204" creationId="{662EED1F-1BA0-384F-8965-9DCF9EE803A5}"/>
          </ac:picMkLst>
        </pc:picChg>
        <pc:picChg chg="add del mod">
          <ac:chgData name="Leonie Smith" userId="fed1330f33f5650e" providerId="LiveId" clId="{037F8F98-3EF9-4960-8934-C76432230C1A}" dt="2023-06-21T05:54:08.533" v="612"/>
          <ac:picMkLst>
            <pc:docMk/>
            <pc:sldMk cId="4170433803" sldId="452"/>
            <ac:picMk id="205" creationId="{DA4A5AEA-04AD-462C-E90D-5C696E3F48CE}"/>
          </ac:picMkLst>
        </pc:picChg>
        <pc:picChg chg="add del mod ord">
          <ac:chgData name="Leonie Smith" userId="fed1330f33f5650e" providerId="LiveId" clId="{037F8F98-3EF9-4960-8934-C76432230C1A}" dt="2023-06-21T05:54:17.672" v="613"/>
          <ac:picMkLst>
            <pc:docMk/>
            <pc:sldMk cId="4170433803" sldId="452"/>
            <ac:picMk id="209" creationId="{E9733E1F-E64F-EC6C-DB34-2187FAA930BE}"/>
          </ac:picMkLst>
        </pc:picChg>
        <pc:picChg chg="add del mod">
          <ac:chgData name="Leonie Smith" userId="fed1330f33f5650e" providerId="LiveId" clId="{037F8F98-3EF9-4960-8934-C76432230C1A}" dt="2023-06-21T05:54:32.369" v="615"/>
          <ac:picMkLst>
            <pc:docMk/>
            <pc:sldMk cId="4170433803" sldId="452"/>
            <ac:picMk id="210" creationId="{EA1C977A-1801-B437-506A-93EC8D22829C}"/>
          </ac:picMkLst>
        </pc:picChg>
        <pc:picChg chg="add del mod ord">
          <ac:chgData name="Leonie Smith" userId="fed1330f33f5650e" providerId="LiveId" clId="{037F8F98-3EF9-4960-8934-C76432230C1A}" dt="2023-06-21T05:54:39.022" v="616"/>
          <ac:picMkLst>
            <pc:docMk/>
            <pc:sldMk cId="4170433803" sldId="452"/>
            <ac:picMk id="215" creationId="{25C140AB-36FF-0672-A042-46B435AEE2F3}"/>
          </ac:picMkLst>
        </pc:picChg>
        <pc:picChg chg="add del mod">
          <ac:chgData name="Leonie Smith" userId="fed1330f33f5650e" providerId="LiveId" clId="{037F8F98-3EF9-4960-8934-C76432230C1A}" dt="2023-06-21T05:54:41.593" v="618"/>
          <ac:picMkLst>
            <pc:docMk/>
            <pc:sldMk cId="4170433803" sldId="452"/>
            <ac:picMk id="216" creationId="{E8E3DAAA-18FC-4CE6-68DD-F6D488EB1CA1}"/>
          </ac:picMkLst>
        </pc:picChg>
        <pc:picChg chg="add del mod ord">
          <ac:chgData name="Leonie Smith" userId="fed1330f33f5650e" providerId="LiveId" clId="{037F8F98-3EF9-4960-8934-C76432230C1A}" dt="2023-06-21T05:54:47.143" v="619"/>
          <ac:picMkLst>
            <pc:docMk/>
            <pc:sldMk cId="4170433803" sldId="452"/>
            <ac:picMk id="219" creationId="{B40D238E-8380-B358-26BB-6C5DC787B9E2}"/>
          </ac:picMkLst>
        </pc:picChg>
        <pc:picChg chg="add del mod">
          <ac:chgData name="Leonie Smith" userId="fed1330f33f5650e" providerId="LiveId" clId="{037F8F98-3EF9-4960-8934-C76432230C1A}" dt="2023-06-21T05:54:53.843" v="621"/>
          <ac:picMkLst>
            <pc:docMk/>
            <pc:sldMk cId="4170433803" sldId="452"/>
            <ac:picMk id="220" creationId="{ACE491B2-2EF7-5060-73DD-04B5E1594E35}"/>
          </ac:picMkLst>
        </pc:picChg>
        <pc:picChg chg="add del mod ord">
          <ac:chgData name="Leonie Smith" userId="fed1330f33f5650e" providerId="LiveId" clId="{037F8F98-3EF9-4960-8934-C76432230C1A}" dt="2023-06-21T05:55:17.946" v="622"/>
          <ac:picMkLst>
            <pc:docMk/>
            <pc:sldMk cId="4170433803" sldId="452"/>
            <ac:picMk id="225" creationId="{D74FDE7E-FED1-FDD2-B7A1-596601F2870D}"/>
          </ac:picMkLst>
        </pc:picChg>
        <pc:picChg chg="add del mod">
          <ac:chgData name="Leonie Smith" userId="fed1330f33f5650e" providerId="LiveId" clId="{037F8F98-3EF9-4960-8934-C76432230C1A}" dt="2023-06-21T05:55:31.928" v="624"/>
          <ac:picMkLst>
            <pc:docMk/>
            <pc:sldMk cId="4170433803" sldId="452"/>
            <ac:picMk id="226" creationId="{526C2243-DFD1-9CA3-775B-2A1594ABA378}"/>
          </ac:picMkLst>
        </pc:picChg>
        <pc:picChg chg="add del mod ord">
          <ac:chgData name="Leonie Smith" userId="fed1330f33f5650e" providerId="LiveId" clId="{037F8F98-3EF9-4960-8934-C76432230C1A}" dt="2023-06-21T05:55:50.682" v="625"/>
          <ac:picMkLst>
            <pc:docMk/>
            <pc:sldMk cId="4170433803" sldId="452"/>
            <ac:picMk id="230" creationId="{240CF0CE-1503-98CA-1DF9-8CD7F9EE6DD0}"/>
          </ac:picMkLst>
        </pc:picChg>
        <pc:picChg chg="add del mod">
          <ac:chgData name="Leonie Smith" userId="fed1330f33f5650e" providerId="LiveId" clId="{037F8F98-3EF9-4960-8934-C76432230C1A}" dt="2023-06-21T05:55:57.377" v="627"/>
          <ac:picMkLst>
            <pc:docMk/>
            <pc:sldMk cId="4170433803" sldId="452"/>
            <ac:picMk id="231" creationId="{BE0DB22C-FE28-9170-9CA2-16E3595FC1A2}"/>
          </ac:picMkLst>
        </pc:picChg>
        <pc:picChg chg="add del mod ord">
          <ac:chgData name="Leonie Smith" userId="fed1330f33f5650e" providerId="LiveId" clId="{037F8F98-3EF9-4960-8934-C76432230C1A}" dt="2023-06-21T05:56:21.992" v="628"/>
          <ac:picMkLst>
            <pc:docMk/>
            <pc:sldMk cId="4170433803" sldId="452"/>
            <ac:picMk id="235" creationId="{73087F5B-E002-8C31-5846-687359B69C6B}"/>
          </ac:picMkLst>
        </pc:picChg>
        <pc:picChg chg="add del mod">
          <ac:chgData name="Leonie Smith" userId="fed1330f33f5650e" providerId="LiveId" clId="{037F8F98-3EF9-4960-8934-C76432230C1A}" dt="2023-06-21T05:56:49.751" v="630"/>
          <ac:picMkLst>
            <pc:docMk/>
            <pc:sldMk cId="4170433803" sldId="452"/>
            <ac:picMk id="236" creationId="{3AA95F21-A156-4922-87A6-406C2EA22C51}"/>
          </ac:picMkLst>
        </pc:picChg>
        <pc:picChg chg="add del mod ord">
          <ac:chgData name="Leonie Smith" userId="fed1330f33f5650e" providerId="LiveId" clId="{037F8F98-3EF9-4960-8934-C76432230C1A}" dt="2023-06-21T05:57:03.020" v="631"/>
          <ac:picMkLst>
            <pc:docMk/>
            <pc:sldMk cId="4170433803" sldId="452"/>
            <ac:picMk id="241" creationId="{C1292898-5671-2D8D-91A8-D63B390BF91E}"/>
          </ac:picMkLst>
        </pc:picChg>
        <pc:picChg chg="add del mod">
          <ac:chgData name="Leonie Smith" userId="fed1330f33f5650e" providerId="LiveId" clId="{037F8F98-3EF9-4960-8934-C76432230C1A}" dt="2023-06-21T05:57:11.072" v="633"/>
          <ac:picMkLst>
            <pc:docMk/>
            <pc:sldMk cId="4170433803" sldId="452"/>
            <ac:picMk id="242" creationId="{27759EC1-C741-B70A-C3AD-A37A8F510680}"/>
          </ac:picMkLst>
        </pc:picChg>
        <pc:picChg chg="add del mod ord">
          <ac:chgData name="Leonie Smith" userId="fed1330f33f5650e" providerId="LiveId" clId="{037F8F98-3EF9-4960-8934-C76432230C1A}" dt="2023-06-21T05:57:34.223" v="634"/>
          <ac:picMkLst>
            <pc:docMk/>
            <pc:sldMk cId="4170433803" sldId="452"/>
            <ac:picMk id="246" creationId="{25742394-9EB5-0A90-7B77-4D8BF19249F6}"/>
          </ac:picMkLst>
        </pc:picChg>
        <pc:picChg chg="add del mod">
          <ac:chgData name="Leonie Smith" userId="fed1330f33f5650e" providerId="LiveId" clId="{037F8F98-3EF9-4960-8934-C76432230C1A}" dt="2023-06-21T05:57:50.572" v="636"/>
          <ac:picMkLst>
            <pc:docMk/>
            <pc:sldMk cId="4170433803" sldId="452"/>
            <ac:picMk id="247" creationId="{A1769FB7-1A24-7170-8A75-04133C611FF5}"/>
          </ac:picMkLst>
        </pc:picChg>
        <pc:picChg chg="add del mod ord">
          <ac:chgData name="Leonie Smith" userId="fed1330f33f5650e" providerId="LiveId" clId="{037F8F98-3EF9-4960-8934-C76432230C1A}" dt="2023-06-21T05:58:15.487" v="637"/>
          <ac:picMkLst>
            <pc:docMk/>
            <pc:sldMk cId="4170433803" sldId="452"/>
            <ac:picMk id="251" creationId="{7E082834-2994-082A-00AC-538DEC104C86}"/>
          </ac:picMkLst>
        </pc:picChg>
        <pc:picChg chg="add del mod">
          <ac:chgData name="Leonie Smith" userId="fed1330f33f5650e" providerId="LiveId" clId="{037F8F98-3EF9-4960-8934-C76432230C1A}" dt="2023-06-21T05:58:45.812" v="639"/>
          <ac:picMkLst>
            <pc:docMk/>
            <pc:sldMk cId="4170433803" sldId="452"/>
            <ac:picMk id="252" creationId="{03B925AE-790F-CEF0-1393-27414D5A9A10}"/>
          </ac:picMkLst>
        </pc:picChg>
        <pc:picChg chg="add del mod ord">
          <ac:chgData name="Leonie Smith" userId="fed1330f33f5650e" providerId="LiveId" clId="{037F8F98-3EF9-4960-8934-C76432230C1A}" dt="2023-06-21T05:58:52.339" v="640"/>
          <ac:picMkLst>
            <pc:docMk/>
            <pc:sldMk cId="4170433803" sldId="452"/>
            <ac:picMk id="257" creationId="{2C045EA5-8CC5-B3F4-3ADD-E44F050E6EA1}"/>
          </ac:picMkLst>
        </pc:picChg>
        <pc:picChg chg="add del mod">
          <ac:chgData name="Leonie Smith" userId="fed1330f33f5650e" providerId="LiveId" clId="{037F8F98-3EF9-4960-8934-C76432230C1A}" dt="2023-06-21T05:58:58.783" v="642"/>
          <ac:picMkLst>
            <pc:docMk/>
            <pc:sldMk cId="4170433803" sldId="452"/>
            <ac:picMk id="258" creationId="{7B1BB230-5F5C-4104-8FFC-871C36ED3652}"/>
          </ac:picMkLst>
        </pc:picChg>
        <pc:picChg chg="add del mod ord">
          <ac:chgData name="Leonie Smith" userId="fed1330f33f5650e" providerId="LiveId" clId="{037F8F98-3EF9-4960-8934-C76432230C1A}" dt="2023-06-21T05:59:11.167" v="643"/>
          <ac:picMkLst>
            <pc:docMk/>
            <pc:sldMk cId="4170433803" sldId="452"/>
            <ac:picMk id="262" creationId="{0A8D704C-6B3D-FBB5-F07B-658624361738}"/>
          </ac:picMkLst>
        </pc:picChg>
        <pc:picChg chg="add del mod">
          <ac:chgData name="Leonie Smith" userId="fed1330f33f5650e" providerId="LiveId" clId="{037F8F98-3EF9-4960-8934-C76432230C1A}" dt="2023-06-21T05:59:30.383" v="645"/>
          <ac:picMkLst>
            <pc:docMk/>
            <pc:sldMk cId="4170433803" sldId="452"/>
            <ac:picMk id="263" creationId="{0F1C4BBC-E9B6-3B53-94B2-8116F8D958CE}"/>
          </ac:picMkLst>
        </pc:picChg>
        <pc:picChg chg="add del mod ord">
          <ac:chgData name="Leonie Smith" userId="fed1330f33f5650e" providerId="LiveId" clId="{037F8F98-3EF9-4960-8934-C76432230C1A}" dt="2023-06-21T05:59:48.917" v="646"/>
          <ac:picMkLst>
            <pc:docMk/>
            <pc:sldMk cId="4170433803" sldId="452"/>
            <ac:picMk id="267" creationId="{7B4AE2BF-C492-D704-15F1-FA62B7D00E0B}"/>
          </ac:picMkLst>
        </pc:picChg>
        <pc:picChg chg="add del mod">
          <ac:chgData name="Leonie Smith" userId="fed1330f33f5650e" providerId="LiveId" clId="{037F8F98-3EF9-4960-8934-C76432230C1A}" dt="2023-06-21T06:00:10.794" v="648"/>
          <ac:picMkLst>
            <pc:docMk/>
            <pc:sldMk cId="4170433803" sldId="452"/>
            <ac:picMk id="268" creationId="{AA869F51-3B7A-F4C6-9A4C-BD5594FD4304}"/>
          </ac:picMkLst>
        </pc:picChg>
        <pc:picChg chg="add del mod ord">
          <ac:chgData name="Leonie Smith" userId="fed1330f33f5650e" providerId="LiveId" clId="{037F8F98-3EF9-4960-8934-C76432230C1A}" dt="2023-06-21T06:00:37.308" v="649"/>
          <ac:picMkLst>
            <pc:docMk/>
            <pc:sldMk cId="4170433803" sldId="452"/>
            <ac:picMk id="274" creationId="{DB10491D-AD94-C839-46DE-8209662F1BA3}"/>
          </ac:picMkLst>
        </pc:picChg>
        <pc:picChg chg="add del mod">
          <ac:chgData name="Leonie Smith" userId="fed1330f33f5650e" providerId="LiveId" clId="{037F8F98-3EF9-4960-8934-C76432230C1A}" dt="2023-06-21T06:01:35.770" v="651"/>
          <ac:picMkLst>
            <pc:docMk/>
            <pc:sldMk cId="4170433803" sldId="452"/>
            <ac:picMk id="275" creationId="{6033280A-BE5B-4113-28D5-E6B2AB45A910}"/>
          </ac:picMkLst>
        </pc:picChg>
        <pc:picChg chg="add del mod ord">
          <ac:chgData name="Leonie Smith" userId="fed1330f33f5650e" providerId="LiveId" clId="{037F8F98-3EF9-4960-8934-C76432230C1A}" dt="2023-06-21T06:01:42.973" v="652"/>
          <ac:picMkLst>
            <pc:docMk/>
            <pc:sldMk cId="4170433803" sldId="452"/>
            <ac:picMk id="282" creationId="{9B5C1323-7210-3D5B-4558-B7824F5111C5}"/>
          </ac:picMkLst>
        </pc:picChg>
        <pc:picChg chg="add del mod">
          <ac:chgData name="Leonie Smith" userId="fed1330f33f5650e" providerId="LiveId" clId="{037F8F98-3EF9-4960-8934-C76432230C1A}" dt="2023-06-21T06:02:06.003" v="654"/>
          <ac:picMkLst>
            <pc:docMk/>
            <pc:sldMk cId="4170433803" sldId="452"/>
            <ac:picMk id="283" creationId="{876312DD-FCAA-E74B-D4BF-176B1A6DE3C9}"/>
          </ac:picMkLst>
        </pc:picChg>
        <pc:picChg chg="add del mod ord">
          <ac:chgData name="Leonie Smith" userId="fed1330f33f5650e" providerId="LiveId" clId="{037F8F98-3EF9-4960-8934-C76432230C1A}" dt="2023-06-21T06:02:10.900" v="655"/>
          <ac:picMkLst>
            <pc:docMk/>
            <pc:sldMk cId="4170433803" sldId="452"/>
            <ac:picMk id="287" creationId="{DC72412F-DAA7-B213-9D97-DF8E703B0BB8}"/>
          </ac:picMkLst>
        </pc:picChg>
        <pc:picChg chg="add del mod">
          <ac:chgData name="Leonie Smith" userId="fed1330f33f5650e" providerId="LiveId" clId="{037F8F98-3EF9-4960-8934-C76432230C1A}" dt="2023-06-21T06:02:13.836" v="657"/>
          <ac:picMkLst>
            <pc:docMk/>
            <pc:sldMk cId="4170433803" sldId="452"/>
            <ac:picMk id="288" creationId="{3CE6EF34-D92F-C05D-3CD9-3B456EBE9AEB}"/>
          </ac:picMkLst>
        </pc:picChg>
        <pc:picChg chg="add del mod ord">
          <ac:chgData name="Leonie Smith" userId="fed1330f33f5650e" providerId="LiveId" clId="{037F8F98-3EF9-4960-8934-C76432230C1A}" dt="2023-06-21T06:02:20.101" v="658"/>
          <ac:picMkLst>
            <pc:docMk/>
            <pc:sldMk cId="4170433803" sldId="452"/>
            <ac:picMk id="291" creationId="{B5A7FC6F-6917-CE5A-9664-D7AE40E731FF}"/>
          </ac:picMkLst>
        </pc:picChg>
        <pc:picChg chg="add del mod">
          <ac:chgData name="Leonie Smith" userId="fed1330f33f5650e" providerId="LiveId" clId="{037F8F98-3EF9-4960-8934-C76432230C1A}" dt="2023-06-21T06:02:25.416" v="660"/>
          <ac:picMkLst>
            <pc:docMk/>
            <pc:sldMk cId="4170433803" sldId="452"/>
            <ac:picMk id="292" creationId="{B6076219-32D4-E20B-C4B3-3B6805A29039}"/>
          </ac:picMkLst>
        </pc:picChg>
        <pc:picChg chg="add del mod ord">
          <ac:chgData name="Leonie Smith" userId="fed1330f33f5650e" providerId="LiveId" clId="{037F8F98-3EF9-4960-8934-C76432230C1A}" dt="2023-06-21T06:02:32.429" v="661"/>
          <ac:picMkLst>
            <pc:docMk/>
            <pc:sldMk cId="4170433803" sldId="452"/>
            <ac:picMk id="296" creationId="{6DF1B2E1-B581-16BC-FCCF-89771D5D8564}"/>
          </ac:picMkLst>
        </pc:picChg>
        <pc:picChg chg="add del mod">
          <ac:chgData name="Leonie Smith" userId="fed1330f33f5650e" providerId="LiveId" clId="{037F8F98-3EF9-4960-8934-C76432230C1A}" dt="2023-06-21T06:02:38.372" v="663"/>
          <ac:picMkLst>
            <pc:docMk/>
            <pc:sldMk cId="4170433803" sldId="452"/>
            <ac:picMk id="297" creationId="{B41515C6-B953-EE63-9B09-D16A65C3DCAF}"/>
          </ac:picMkLst>
        </pc:picChg>
        <pc:picChg chg="add del mod ord">
          <ac:chgData name="Leonie Smith" userId="fed1330f33f5650e" providerId="LiveId" clId="{037F8F98-3EF9-4960-8934-C76432230C1A}" dt="2023-06-21T06:02:43.968" v="664"/>
          <ac:picMkLst>
            <pc:docMk/>
            <pc:sldMk cId="4170433803" sldId="452"/>
            <ac:picMk id="301" creationId="{08214EA6-6286-3987-6036-560AD8B74925}"/>
          </ac:picMkLst>
        </pc:picChg>
        <pc:picChg chg="add del mod">
          <ac:chgData name="Leonie Smith" userId="fed1330f33f5650e" providerId="LiveId" clId="{037F8F98-3EF9-4960-8934-C76432230C1A}" dt="2023-06-21T06:02:45.354" v="666"/>
          <ac:picMkLst>
            <pc:docMk/>
            <pc:sldMk cId="4170433803" sldId="452"/>
            <ac:picMk id="302" creationId="{8DABB915-530C-5098-0929-5C40F464DAD2}"/>
          </ac:picMkLst>
        </pc:picChg>
        <pc:picChg chg="add del mod ord">
          <ac:chgData name="Leonie Smith" userId="fed1330f33f5650e" providerId="LiveId" clId="{037F8F98-3EF9-4960-8934-C76432230C1A}" dt="2023-06-21T06:03:11.855" v="667"/>
          <ac:picMkLst>
            <pc:docMk/>
            <pc:sldMk cId="4170433803" sldId="452"/>
            <ac:picMk id="305" creationId="{CB8FEDB5-EB6F-5EA2-9DC2-0773C18EBC7E}"/>
          </ac:picMkLst>
        </pc:picChg>
        <pc:picChg chg="add mod">
          <ac:chgData name="Leonie Smith" userId="fed1330f33f5650e" providerId="LiveId" clId="{037F8F98-3EF9-4960-8934-C76432230C1A}" dt="2023-06-21T06:03:11.855" v="667"/>
          <ac:picMkLst>
            <pc:docMk/>
            <pc:sldMk cId="4170433803" sldId="452"/>
            <ac:picMk id="306" creationId="{DBCD4847-8801-D8D1-0BD4-46AA3BAD907D}"/>
          </ac:picMkLst>
        </pc:picChg>
      </pc:sldChg>
      <pc:sldChg chg="addSp delSp modSp mod modTransition modAnim">
        <pc:chgData name="Leonie Smith" userId="fed1330f33f5650e" providerId="LiveId" clId="{037F8F98-3EF9-4960-8934-C76432230C1A}" dt="2023-06-21T06:06:39.332" v="680"/>
        <pc:sldMkLst>
          <pc:docMk/>
          <pc:sldMk cId="453715999" sldId="453"/>
        </pc:sldMkLst>
        <pc:picChg chg="add del mod">
          <ac:chgData name="Leonie Smith" userId="fed1330f33f5650e" providerId="LiveId" clId="{037F8F98-3EF9-4960-8934-C76432230C1A}" dt="2023-06-21T06:04:39.908" v="670"/>
          <ac:picMkLst>
            <pc:docMk/>
            <pc:sldMk cId="453715999" sldId="453"/>
            <ac:picMk id="8" creationId="{DC851E9E-7924-6D40-0D05-E4909F3345B0}"/>
          </ac:picMkLst>
        </pc:picChg>
        <pc:picChg chg="add del mod">
          <ac:chgData name="Leonie Smith" userId="fed1330f33f5650e" providerId="LiveId" clId="{037F8F98-3EF9-4960-8934-C76432230C1A}" dt="2023-06-21T06:04:53.329" v="671"/>
          <ac:picMkLst>
            <pc:docMk/>
            <pc:sldMk cId="453715999" sldId="453"/>
            <ac:picMk id="11" creationId="{C81D2C6A-EBFA-22D4-DB4A-8C7A6C9D8865}"/>
          </ac:picMkLst>
        </pc:picChg>
        <pc:picChg chg="add del mod">
          <ac:chgData name="Leonie Smith" userId="fed1330f33f5650e" providerId="LiveId" clId="{037F8F98-3EF9-4960-8934-C76432230C1A}" dt="2023-06-21T06:05:14.696" v="673"/>
          <ac:picMkLst>
            <pc:docMk/>
            <pc:sldMk cId="453715999" sldId="453"/>
            <ac:picMk id="12" creationId="{EE9608FF-D01B-5868-2526-E665D1BE7F6E}"/>
          </ac:picMkLst>
        </pc:picChg>
        <pc:picChg chg="add del mod ord">
          <ac:chgData name="Leonie Smith" userId="fed1330f33f5650e" providerId="LiveId" clId="{037F8F98-3EF9-4960-8934-C76432230C1A}" dt="2023-06-21T06:05:27.919" v="674"/>
          <ac:picMkLst>
            <pc:docMk/>
            <pc:sldMk cId="453715999" sldId="453"/>
            <ac:picMk id="17" creationId="{B5ECA1B5-FF8A-6557-9F89-0FF544DC53BA}"/>
          </ac:picMkLst>
        </pc:picChg>
        <pc:picChg chg="add del mod">
          <ac:chgData name="Leonie Smith" userId="fed1330f33f5650e" providerId="LiveId" clId="{037F8F98-3EF9-4960-8934-C76432230C1A}" dt="2023-06-21T06:05:47.494" v="676"/>
          <ac:picMkLst>
            <pc:docMk/>
            <pc:sldMk cId="453715999" sldId="453"/>
            <ac:picMk id="18" creationId="{3EF5E8C2-A6A8-19C4-B9F9-73D6D4F0F5BB}"/>
          </ac:picMkLst>
        </pc:picChg>
        <pc:picChg chg="add del mod ord">
          <ac:chgData name="Leonie Smith" userId="fed1330f33f5650e" providerId="LiveId" clId="{037F8F98-3EF9-4960-8934-C76432230C1A}" dt="2023-06-21T06:06:00.632" v="677"/>
          <ac:picMkLst>
            <pc:docMk/>
            <pc:sldMk cId="453715999" sldId="453"/>
            <ac:picMk id="22" creationId="{4A1BE892-D9DB-C1B9-934F-7F3F4DD3A22F}"/>
          </ac:picMkLst>
        </pc:picChg>
        <pc:picChg chg="add del mod">
          <ac:chgData name="Leonie Smith" userId="fed1330f33f5650e" providerId="LiveId" clId="{037F8F98-3EF9-4960-8934-C76432230C1A}" dt="2023-06-21T06:06:26.059" v="679"/>
          <ac:picMkLst>
            <pc:docMk/>
            <pc:sldMk cId="453715999" sldId="453"/>
            <ac:picMk id="23" creationId="{DD2EA174-032A-BA7F-A1B7-2D8E7001A679}"/>
          </ac:picMkLst>
        </pc:picChg>
        <pc:picChg chg="add del mod ord">
          <ac:chgData name="Leonie Smith" userId="fed1330f33f5650e" providerId="LiveId" clId="{037F8F98-3EF9-4960-8934-C76432230C1A}" dt="2023-06-21T06:06:39.332" v="680"/>
          <ac:picMkLst>
            <pc:docMk/>
            <pc:sldMk cId="453715999" sldId="453"/>
            <ac:picMk id="29" creationId="{301CC992-EDFC-1B23-A154-A7CFEADE07BE}"/>
          </ac:picMkLst>
        </pc:picChg>
        <pc:picChg chg="add mod">
          <ac:chgData name="Leonie Smith" userId="fed1330f33f5650e" providerId="LiveId" clId="{037F8F98-3EF9-4960-8934-C76432230C1A}" dt="2023-06-21T06:06:39.332" v="680"/>
          <ac:picMkLst>
            <pc:docMk/>
            <pc:sldMk cId="453715999" sldId="453"/>
            <ac:picMk id="30" creationId="{D579ECA5-42CC-060E-DF9C-870EE2205961}"/>
          </ac:picMkLst>
        </pc:picChg>
      </pc:sldChg>
      <pc:sldChg chg="addSp delSp modSp mod modTransition modAnim">
        <pc:chgData name="Leonie Smith" userId="fed1330f33f5650e" providerId="LiveId" clId="{037F8F98-3EF9-4960-8934-C76432230C1A}" dt="2023-06-21T06:16:21.173" v="711"/>
        <pc:sldMkLst>
          <pc:docMk/>
          <pc:sldMk cId="284730534" sldId="454"/>
        </pc:sldMkLst>
        <pc:picChg chg="add del mod">
          <ac:chgData name="Leonie Smith" userId="fed1330f33f5650e" providerId="LiveId" clId="{037F8F98-3EF9-4960-8934-C76432230C1A}" dt="2023-06-21T06:07:59.804" v="683"/>
          <ac:picMkLst>
            <pc:docMk/>
            <pc:sldMk cId="284730534" sldId="454"/>
            <ac:picMk id="7" creationId="{E581F3EB-E992-DAF3-5641-C4BB76553113}"/>
          </ac:picMkLst>
        </pc:picChg>
        <pc:picChg chg="add del mod">
          <ac:chgData name="Leonie Smith" userId="fed1330f33f5650e" providerId="LiveId" clId="{037F8F98-3EF9-4960-8934-C76432230C1A}" dt="2023-06-21T06:08:24.615" v="684"/>
          <ac:picMkLst>
            <pc:docMk/>
            <pc:sldMk cId="284730534" sldId="454"/>
            <ac:picMk id="11" creationId="{0E4D1077-DFAB-2373-8AB7-64BFECE183BC}"/>
          </ac:picMkLst>
        </pc:picChg>
        <pc:picChg chg="add del mod">
          <ac:chgData name="Leonie Smith" userId="fed1330f33f5650e" providerId="LiveId" clId="{037F8F98-3EF9-4960-8934-C76432230C1A}" dt="2023-06-21T06:11:55.497" v="686"/>
          <ac:picMkLst>
            <pc:docMk/>
            <pc:sldMk cId="284730534" sldId="454"/>
            <ac:picMk id="12" creationId="{C5578605-4A04-8AA0-4187-71FB58319488}"/>
          </ac:picMkLst>
        </pc:picChg>
        <pc:picChg chg="add del mod ord">
          <ac:chgData name="Leonie Smith" userId="fed1330f33f5650e" providerId="LiveId" clId="{037F8F98-3EF9-4960-8934-C76432230C1A}" dt="2023-06-21T06:12:11.476" v="687"/>
          <ac:picMkLst>
            <pc:docMk/>
            <pc:sldMk cId="284730534" sldId="454"/>
            <ac:picMk id="16" creationId="{ABFF4C87-E028-447F-33CD-36D00669109F}"/>
          </ac:picMkLst>
        </pc:picChg>
        <pc:picChg chg="add del mod">
          <ac:chgData name="Leonie Smith" userId="fed1330f33f5650e" providerId="LiveId" clId="{037F8F98-3EF9-4960-8934-C76432230C1A}" dt="2023-06-21T06:12:17.091" v="689"/>
          <ac:picMkLst>
            <pc:docMk/>
            <pc:sldMk cId="284730534" sldId="454"/>
            <ac:picMk id="17" creationId="{8019759C-5F22-5E81-4A35-C7435DA466D6}"/>
          </ac:picMkLst>
        </pc:picChg>
        <pc:picChg chg="add del mod ord">
          <ac:chgData name="Leonie Smith" userId="fed1330f33f5650e" providerId="LiveId" clId="{037F8F98-3EF9-4960-8934-C76432230C1A}" dt="2023-06-21T06:12:45.259" v="690"/>
          <ac:picMkLst>
            <pc:docMk/>
            <pc:sldMk cId="284730534" sldId="454"/>
            <ac:picMk id="21" creationId="{5E04C118-692E-06D8-C9FF-8B965E04CC60}"/>
          </ac:picMkLst>
        </pc:picChg>
        <pc:picChg chg="add del mod">
          <ac:chgData name="Leonie Smith" userId="fed1330f33f5650e" providerId="LiveId" clId="{037F8F98-3EF9-4960-8934-C76432230C1A}" dt="2023-06-21T06:12:58.526" v="692"/>
          <ac:picMkLst>
            <pc:docMk/>
            <pc:sldMk cId="284730534" sldId="454"/>
            <ac:picMk id="22" creationId="{7EF78D7D-2C3C-9B61-A30C-C3DD4E641DE1}"/>
          </ac:picMkLst>
        </pc:picChg>
        <pc:picChg chg="add del mod ord">
          <ac:chgData name="Leonie Smith" userId="fed1330f33f5650e" providerId="LiveId" clId="{037F8F98-3EF9-4960-8934-C76432230C1A}" dt="2023-06-21T06:13:26.647" v="693"/>
          <ac:picMkLst>
            <pc:docMk/>
            <pc:sldMk cId="284730534" sldId="454"/>
            <ac:picMk id="26" creationId="{80300F71-7B09-6D2D-4D10-71F86FB0DAB1}"/>
          </ac:picMkLst>
        </pc:picChg>
        <pc:picChg chg="add del mod">
          <ac:chgData name="Leonie Smith" userId="fed1330f33f5650e" providerId="LiveId" clId="{037F8F98-3EF9-4960-8934-C76432230C1A}" dt="2023-06-21T06:13:42.534" v="695"/>
          <ac:picMkLst>
            <pc:docMk/>
            <pc:sldMk cId="284730534" sldId="454"/>
            <ac:picMk id="27" creationId="{D88DCDDF-F296-66B3-E04D-B9C48E314CDF}"/>
          </ac:picMkLst>
        </pc:picChg>
        <pc:picChg chg="add del mod ord">
          <ac:chgData name="Leonie Smith" userId="fed1330f33f5650e" providerId="LiveId" clId="{037F8F98-3EF9-4960-8934-C76432230C1A}" dt="2023-06-21T06:13:50.951" v="696"/>
          <ac:picMkLst>
            <pc:docMk/>
            <pc:sldMk cId="284730534" sldId="454"/>
            <ac:picMk id="31" creationId="{55D0D24A-C4AA-9FA8-0D8F-2DE9F7B24E1F}"/>
          </ac:picMkLst>
        </pc:picChg>
        <pc:picChg chg="add del mod">
          <ac:chgData name="Leonie Smith" userId="fed1330f33f5650e" providerId="LiveId" clId="{037F8F98-3EF9-4960-8934-C76432230C1A}" dt="2023-06-21T06:13:57.154" v="698"/>
          <ac:picMkLst>
            <pc:docMk/>
            <pc:sldMk cId="284730534" sldId="454"/>
            <ac:picMk id="32" creationId="{92941C3F-D8A7-3B3C-370A-EF04FDAECF77}"/>
          </ac:picMkLst>
        </pc:picChg>
        <pc:picChg chg="add del mod ord">
          <ac:chgData name="Leonie Smith" userId="fed1330f33f5650e" providerId="LiveId" clId="{037F8F98-3EF9-4960-8934-C76432230C1A}" dt="2023-06-21T06:14:00.741" v="699"/>
          <ac:picMkLst>
            <pc:docMk/>
            <pc:sldMk cId="284730534" sldId="454"/>
            <ac:picMk id="36" creationId="{B8DC0BB5-0C64-A57D-19FA-CB84482ECA1A}"/>
          </ac:picMkLst>
        </pc:picChg>
        <pc:picChg chg="add del mod">
          <ac:chgData name="Leonie Smith" userId="fed1330f33f5650e" providerId="LiveId" clId="{037F8F98-3EF9-4960-8934-C76432230C1A}" dt="2023-06-21T06:14:09.195" v="701"/>
          <ac:picMkLst>
            <pc:docMk/>
            <pc:sldMk cId="284730534" sldId="454"/>
            <ac:picMk id="37" creationId="{31F51BD2-8BD5-8363-49EF-FC5B565E7A75}"/>
          </ac:picMkLst>
        </pc:picChg>
        <pc:picChg chg="add del mod ord">
          <ac:chgData name="Leonie Smith" userId="fed1330f33f5650e" providerId="LiveId" clId="{037F8F98-3EF9-4960-8934-C76432230C1A}" dt="2023-06-21T06:14:29.858" v="702"/>
          <ac:picMkLst>
            <pc:docMk/>
            <pc:sldMk cId="284730534" sldId="454"/>
            <ac:picMk id="41" creationId="{BBCDD05D-CB92-9AC1-38E6-5C0695501A36}"/>
          </ac:picMkLst>
        </pc:picChg>
        <pc:picChg chg="add del mod">
          <ac:chgData name="Leonie Smith" userId="fed1330f33f5650e" providerId="LiveId" clId="{037F8F98-3EF9-4960-8934-C76432230C1A}" dt="2023-06-21T06:14:41.475" v="704"/>
          <ac:picMkLst>
            <pc:docMk/>
            <pc:sldMk cId="284730534" sldId="454"/>
            <ac:picMk id="42" creationId="{27D93897-7113-5BE1-347F-74E1FAE1F1D6}"/>
          </ac:picMkLst>
        </pc:picChg>
        <pc:picChg chg="add del mod ord">
          <ac:chgData name="Leonie Smith" userId="fed1330f33f5650e" providerId="LiveId" clId="{037F8F98-3EF9-4960-8934-C76432230C1A}" dt="2023-06-21T06:15:10.061" v="705"/>
          <ac:picMkLst>
            <pc:docMk/>
            <pc:sldMk cId="284730534" sldId="454"/>
            <ac:picMk id="46" creationId="{F7942777-5D87-95B2-EC11-AE707AB46C10}"/>
          </ac:picMkLst>
        </pc:picChg>
        <pc:picChg chg="add del mod">
          <ac:chgData name="Leonie Smith" userId="fed1330f33f5650e" providerId="LiveId" clId="{037F8F98-3EF9-4960-8934-C76432230C1A}" dt="2023-06-21T06:15:39.321" v="707"/>
          <ac:picMkLst>
            <pc:docMk/>
            <pc:sldMk cId="284730534" sldId="454"/>
            <ac:picMk id="47" creationId="{600182CF-07D1-01B7-37D2-89DC6EE76453}"/>
          </ac:picMkLst>
        </pc:picChg>
        <pc:picChg chg="add del mod ord">
          <ac:chgData name="Leonie Smith" userId="fed1330f33f5650e" providerId="LiveId" clId="{037F8F98-3EF9-4960-8934-C76432230C1A}" dt="2023-06-21T06:15:52.268" v="708"/>
          <ac:picMkLst>
            <pc:docMk/>
            <pc:sldMk cId="284730534" sldId="454"/>
            <ac:picMk id="51" creationId="{1A6B6A1B-BA74-5C05-9165-39936097B0D3}"/>
          </ac:picMkLst>
        </pc:picChg>
        <pc:picChg chg="add del mod">
          <ac:chgData name="Leonie Smith" userId="fed1330f33f5650e" providerId="LiveId" clId="{037F8F98-3EF9-4960-8934-C76432230C1A}" dt="2023-06-21T06:15:53.876" v="710"/>
          <ac:picMkLst>
            <pc:docMk/>
            <pc:sldMk cId="284730534" sldId="454"/>
            <ac:picMk id="52" creationId="{D701DE2C-6236-7B38-E321-0F96BB602803}"/>
          </ac:picMkLst>
        </pc:picChg>
        <pc:picChg chg="add del mod ord">
          <ac:chgData name="Leonie Smith" userId="fed1330f33f5650e" providerId="LiveId" clId="{037F8F98-3EF9-4960-8934-C76432230C1A}" dt="2023-06-21T06:16:21.173" v="711"/>
          <ac:picMkLst>
            <pc:docMk/>
            <pc:sldMk cId="284730534" sldId="454"/>
            <ac:picMk id="55" creationId="{1E50FF7B-C09F-A8BC-8FDD-BA884DE1DC8A}"/>
          </ac:picMkLst>
        </pc:picChg>
        <pc:picChg chg="add mod">
          <ac:chgData name="Leonie Smith" userId="fed1330f33f5650e" providerId="LiveId" clId="{037F8F98-3EF9-4960-8934-C76432230C1A}" dt="2023-06-21T06:16:21.173" v="711"/>
          <ac:picMkLst>
            <pc:docMk/>
            <pc:sldMk cId="284730534" sldId="454"/>
            <ac:picMk id="56" creationId="{EF3F0AE7-9F4A-D2F4-DDEC-52F38C704043}"/>
          </ac:picMkLst>
        </pc:picChg>
      </pc:sldChg>
      <pc:sldChg chg="addSp delSp modSp mod modTransition modAnim">
        <pc:chgData name="Leonie Smith" userId="fed1330f33f5650e" providerId="LiveId" clId="{037F8F98-3EF9-4960-8934-C76432230C1A}" dt="2023-06-21T06:22:34.395" v="754"/>
        <pc:sldMkLst>
          <pc:docMk/>
          <pc:sldMk cId="3210660876" sldId="455"/>
        </pc:sldMkLst>
        <pc:picChg chg="add del mod">
          <ac:chgData name="Leonie Smith" userId="fed1330f33f5650e" providerId="LiveId" clId="{037F8F98-3EF9-4960-8934-C76432230C1A}" dt="2023-06-21T06:17:24.609" v="714"/>
          <ac:picMkLst>
            <pc:docMk/>
            <pc:sldMk cId="3210660876" sldId="455"/>
            <ac:picMk id="5" creationId="{D53E6D1F-3578-99CE-8121-C599D79DB1FC}"/>
          </ac:picMkLst>
        </pc:picChg>
        <pc:picChg chg="add del mod">
          <ac:chgData name="Leonie Smith" userId="fed1330f33f5650e" providerId="LiveId" clId="{037F8F98-3EF9-4960-8934-C76432230C1A}" dt="2023-06-21T06:17:34.712" v="715"/>
          <ac:picMkLst>
            <pc:docMk/>
            <pc:sldMk cId="3210660876" sldId="455"/>
            <ac:picMk id="9" creationId="{25FD484D-AE27-BC59-7547-108BB4F131A0}"/>
          </ac:picMkLst>
        </pc:picChg>
        <pc:picChg chg="add del mod">
          <ac:chgData name="Leonie Smith" userId="fed1330f33f5650e" providerId="LiveId" clId="{037F8F98-3EF9-4960-8934-C76432230C1A}" dt="2023-06-21T06:17:43.297" v="717"/>
          <ac:picMkLst>
            <pc:docMk/>
            <pc:sldMk cId="3210660876" sldId="455"/>
            <ac:picMk id="10" creationId="{BB59B2D1-E12D-88BD-2F04-DDDE17A174FE}"/>
          </ac:picMkLst>
        </pc:picChg>
        <pc:picChg chg="add del mod ord">
          <ac:chgData name="Leonie Smith" userId="fed1330f33f5650e" providerId="LiveId" clId="{037F8F98-3EF9-4960-8934-C76432230C1A}" dt="2023-06-21T06:17:53.266" v="718"/>
          <ac:picMkLst>
            <pc:docMk/>
            <pc:sldMk cId="3210660876" sldId="455"/>
            <ac:picMk id="14" creationId="{1E697704-52A5-D6E2-6510-815DC04BA867}"/>
          </ac:picMkLst>
        </pc:picChg>
        <pc:picChg chg="add del mod">
          <ac:chgData name="Leonie Smith" userId="fed1330f33f5650e" providerId="LiveId" clId="{037F8F98-3EF9-4960-8934-C76432230C1A}" dt="2023-06-21T06:18:01.495" v="720"/>
          <ac:picMkLst>
            <pc:docMk/>
            <pc:sldMk cId="3210660876" sldId="455"/>
            <ac:picMk id="15" creationId="{D4917CBA-B0CA-9232-398D-705DCD1FAF86}"/>
          </ac:picMkLst>
        </pc:picChg>
        <pc:picChg chg="add del mod ord">
          <ac:chgData name="Leonie Smith" userId="fed1330f33f5650e" providerId="LiveId" clId="{037F8F98-3EF9-4960-8934-C76432230C1A}" dt="2023-06-21T06:18:10.184" v="721"/>
          <ac:picMkLst>
            <pc:docMk/>
            <pc:sldMk cId="3210660876" sldId="455"/>
            <ac:picMk id="19" creationId="{6C465718-C7E8-8846-E36A-20C8F34C774E}"/>
          </ac:picMkLst>
        </pc:picChg>
        <pc:picChg chg="add del mod">
          <ac:chgData name="Leonie Smith" userId="fed1330f33f5650e" providerId="LiveId" clId="{037F8F98-3EF9-4960-8934-C76432230C1A}" dt="2023-06-21T06:18:48.154" v="723"/>
          <ac:picMkLst>
            <pc:docMk/>
            <pc:sldMk cId="3210660876" sldId="455"/>
            <ac:picMk id="20" creationId="{F1B28E70-1469-7BEC-1CB1-FB0F879029E4}"/>
          </ac:picMkLst>
        </pc:picChg>
        <pc:picChg chg="add del mod ord">
          <ac:chgData name="Leonie Smith" userId="fed1330f33f5650e" providerId="LiveId" clId="{037F8F98-3EF9-4960-8934-C76432230C1A}" dt="2023-06-21T06:18:56.362" v="724"/>
          <ac:picMkLst>
            <pc:docMk/>
            <pc:sldMk cId="3210660876" sldId="455"/>
            <ac:picMk id="24" creationId="{FEAD62F3-E41E-F5D8-0EB6-7F38D2A4F830}"/>
          </ac:picMkLst>
        </pc:picChg>
        <pc:picChg chg="add del mod">
          <ac:chgData name="Leonie Smith" userId="fed1330f33f5650e" providerId="LiveId" clId="{037F8F98-3EF9-4960-8934-C76432230C1A}" dt="2023-06-21T06:18:58.694" v="726"/>
          <ac:picMkLst>
            <pc:docMk/>
            <pc:sldMk cId="3210660876" sldId="455"/>
            <ac:picMk id="25" creationId="{0957BB53-2F78-5201-7E5B-4E963D0ED168}"/>
          </ac:picMkLst>
        </pc:picChg>
        <pc:picChg chg="add del mod ord">
          <ac:chgData name="Leonie Smith" userId="fed1330f33f5650e" providerId="LiveId" clId="{037F8F98-3EF9-4960-8934-C76432230C1A}" dt="2023-06-21T06:19:05.679" v="727"/>
          <ac:picMkLst>
            <pc:docMk/>
            <pc:sldMk cId="3210660876" sldId="455"/>
            <ac:picMk id="28" creationId="{5AACD3CA-394C-0EBE-09A7-D51A63BFF64F}"/>
          </ac:picMkLst>
        </pc:picChg>
        <pc:picChg chg="add del mod">
          <ac:chgData name="Leonie Smith" userId="fed1330f33f5650e" providerId="LiveId" clId="{037F8F98-3EF9-4960-8934-C76432230C1A}" dt="2023-06-21T06:19:07.364" v="729"/>
          <ac:picMkLst>
            <pc:docMk/>
            <pc:sldMk cId="3210660876" sldId="455"/>
            <ac:picMk id="29" creationId="{07DE9848-7CFD-C4F6-261A-2A3A8FBE7951}"/>
          </ac:picMkLst>
        </pc:picChg>
        <pc:picChg chg="add del mod ord">
          <ac:chgData name="Leonie Smith" userId="fed1330f33f5650e" providerId="LiveId" clId="{037F8F98-3EF9-4960-8934-C76432230C1A}" dt="2023-06-21T06:19:13.014" v="730"/>
          <ac:picMkLst>
            <pc:docMk/>
            <pc:sldMk cId="3210660876" sldId="455"/>
            <ac:picMk id="32" creationId="{3379FA47-9339-C849-D4D2-000DC817A494}"/>
          </ac:picMkLst>
        </pc:picChg>
        <pc:picChg chg="add del mod">
          <ac:chgData name="Leonie Smith" userId="fed1330f33f5650e" providerId="LiveId" clId="{037F8F98-3EF9-4960-8934-C76432230C1A}" dt="2023-06-21T06:19:28.802" v="732"/>
          <ac:picMkLst>
            <pc:docMk/>
            <pc:sldMk cId="3210660876" sldId="455"/>
            <ac:picMk id="33" creationId="{38D97C47-8895-E0F1-B283-EF9656F8BE02}"/>
          </ac:picMkLst>
        </pc:picChg>
        <pc:picChg chg="add del mod ord">
          <ac:chgData name="Leonie Smith" userId="fed1330f33f5650e" providerId="LiveId" clId="{037F8F98-3EF9-4960-8934-C76432230C1A}" dt="2023-06-21T06:19:40.659" v="733"/>
          <ac:picMkLst>
            <pc:docMk/>
            <pc:sldMk cId="3210660876" sldId="455"/>
            <ac:picMk id="36" creationId="{C0EE8D60-BF89-29B2-197B-40EFB96AB7D9}"/>
          </ac:picMkLst>
        </pc:picChg>
        <pc:picChg chg="add del mod">
          <ac:chgData name="Leonie Smith" userId="fed1330f33f5650e" providerId="LiveId" clId="{037F8F98-3EF9-4960-8934-C76432230C1A}" dt="2023-06-21T06:20:02.099" v="735"/>
          <ac:picMkLst>
            <pc:docMk/>
            <pc:sldMk cId="3210660876" sldId="455"/>
            <ac:picMk id="37" creationId="{AB98CD30-3DB8-ECA6-D6C3-2381ADDF4E65}"/>
          </ac:picMkLst>
        </pc:picChg>
        <pc:picChg chg="add del mod ord">
          <ac:chgData name="Leonie Smith" userId="fed1330f33f5650e" providerId="LiveId" clId="{037F8F98-3EF9-4960-8934-C76432230C1A}" dt="2023-06-21T06:20:14.887" v="736"/>
          <ac:picMkLst>
            <pc:docMk/>
            <pc:sldMk cId="3210660876" sldId="455"/>
            <ac:picMk id="42" creationId="{617CA5B1-9F41-4FED-9BE1-8162DADC9967}"/>
          </ac:picMkLst>
        </pc:picChg>
        <pc:picChg chg="add del mod">
          <ac:chgData name="Leonie Smith" userId="fed1330f33f5650e" providerId="LiveId" clId="{037F8F98-3EF9-4960-8934-C76432230C1A}" dt="2023-06-21T06:20:29.278" v="738"/>
          <ac:picMkLst>
            <pc:docMk/>
            <pc:sldMk cId="3210660876" sldId="455"/>
            <ac:picMk id="43" creationId="{26CE4499-59C7-5D1B-AC8A-20D2BC62EC9B}"/>
          </ac:picMkLst>
        </pc:picChg>
        <pc:picChg chg="add del mod ord">
          <ac:chgData name="Leonie Smith" userId="fed1330f33f5650e" providerId="LiveId" clId="{037F8F98-3EF9-4960-8934-C76432230C1A}" dt="2023-06-21T06:20:34.383" v="739"/>
          <ac:picMkLst>
            <pc:docMk/>
            <pc:sldMk cId="3210660876" sldId="455"/>
            <ac:picMk id="47" creationId="{E0276432-1717-F375-520E-A9084D253A4F}"/>
          </ac:picMkLst>
        </pc:picChg>
        <pc:picChg chg="add del mod">
          <ac:chgData name="Leonie Smith" userId="fed1330f33f5650e" providerId="LiveId" clId="{037F8F98-3EF9-4960-8934-C76432230C1A}" dt="2023-06-21T06:20:39.096" v="741"/>
          <ac:picMkLst>
            <pc:docMk/>
            <pc:sldMk cId="3210660876" sldId="455"/>
            <ac:picMk id="48" creationId="{AAD69EA0-CF7A-330C-4350-4A3556F3B9E3}"/>
          </ac:picMkLst>
        </pc:picChg>
        <pc:picChg chg="add del mod ord">
          <ac:chgData name="Leonie Smith" userId="fed1330f33f5650e" providerId="LiveId" clId="{037F8F98-3EF9-4960-8934-C76432230C1A}" dt="2023-06-21T06:20:44.650" v="742"/>
          <ac:picMkLst>
            <pc:docMk/>
            <pc:sldMk cId="3210660876" sldId="455"/>
            <ac:picMk id="51" creationId="{4F9A2C73-4AC9-8A4F-EBE3-A8B76B7E2165}"/>
          </ac:picMkLst>
        </pc:picChg>
        <pc:picChg chg="add del mod">
          <ac:chgData name="Leonie Smith" userId="fed1330f33f5650e" providerId="LiveId" clId="{037F8F98-3EF9-4960-8934-C76432230C1A}" dt="2023-06-21T06:20:45.927" v="744"/>
          <ac:picMkLst>
            <pc:docMk/>
            <pc:sldMk cId="3210660876" sldId="455"/>
            <ac:picMk id="52" creationId="{59476DB8-1E44-E03D-5645-1202191EAC76}"/>
          </ac:picMkLst>
        </pc:picChg>
        <pc:picChg chg="add del mod ord">
          <ac:chgData name="Leonie Smith" userId="fed1330f33f5650e" providerId="LiveId" clId="{037F8F98-3EF9-4960-8934-C76432230C1A}" dt="2023-06-21T06:20:58.463" v="745"/>
          <ac:picMkLst>
            <pc:docMk/>
            <pc:sldMk cId="3210660876" sldId="455"/>
            <ac:picMk id="55" creationId="{AAC1D8EB-7727-F10A-7B29-10BCC9C31A3A}"/>
          </ac:picMkLst>
        </pc:picChg>
        <pc:picChg chg="add del mod">
          <ac:chgData name="Leonie Smith" userId="fed1330f33f5650e" providerId="LiveId" clId="{037F8F98-3EF9-4960-8934-C76432230C1A}" dt="2023-06-21T06:21:09.244" v="747"/>
          <ac:picMkLst>
            <pc:docMk/>
            <pc:sldMk cId="3210660876" sldId="455"/>
            <ac:picMk id="56" creationId="{19EE4F3A-1B61-C3AA-262C-585378A3BDA9}"/>
          </ac:picMkLst>
        </pc:picChg>
        <pc:picChg chg="add del mod ord">
          <ac:chgData name="Leonie Smith" userId="fed1330f33f5650e" providerId="LiveId" clId="{037F8F98-3EF9-4960-8934-C76432230C1A}" dt="2023-06-21T06:21:20.970" v="748"/>
          <ac:picMkLst>
            <pc:docMk/>
            <pc:sldMk cId="3210660876" sldId="455"/>
            <ac:picMk id="60" creationId="{3DB8298E-0D7F-93D9-A6B9-A68803197ABD}"/>
          </ac:picMkLst>
        </pc:picChg>
        <pc:picChg chg="add del mod">
          <ac:chgData name="Leonie Smith" userId="fed1330f33f5650e" providerId="LiveId" clId="{037F8F98-3EF9-4960-8934-C76432230C1A}" dt="2023-06-21T06:21:59.973" v="750"/>
          <ac:picMkLst>
            <pc:docMk/>
            <pc:sldMk cId="3210660876" sldId="455"/>
            <ac:picMk id="61" creationId="{1E1AFF86-B3C6-19F1-4ABD-D6C2005476D3}"/>
          </ac:picMkLst>
        </pc:picChg>
        <pc:picChg chg="add del mod ord">
          <ac:chgData name="Leonie Smith" userId="fed1330f33f5650e" providerId="LiveId" clId="{037F8F98-3EF9-4960-8934-C76432230C1A}" dt="2023-06-21T06:22:13.340" v="751"/>
          <ac:picMkLst>
            <pc:docMk/>
            <pc:sldMk cId="3210660876" sldId="455"/>
            <ac:picMk id="67" creationId="{FD78FFDC-BEDC-CE8B-526A-04158BC13C07}"/>
          </ac:picMkLst>
        </pc:picChg>
        <pc:picChg chg="add del mod">
          <ac:chgData name="Leonie Smith" userId="fed1330f33f5650e" providerId="LiveId" clId="{037F8F98-3EF9-4960-8934-C76432230C1A}" dt="2023-06-21T06:22:23.215" v="753"/>
          <ac:picMkLst>
            <pc:docMk/>
            <pc:sldMk cId="3210660876" sldId="455"/>
            <ac:picMk id="68" creationId="{817827A9-C629-07B1-D653-5CFB36C4F1AF}"/>
          </ac:picMkLst>
        </pc:picChg>
        <pc:picChg chg="add del mod ord">
          <ac:chgData name="Leonie Smith" userId="fed1330f33f5650e" providerId="LiveId" clId="{037F8F98-3EF9-4960-8934-C76432230C1A}" dt="2023-06-21T06:22:34.395" v="754"/>
          <ac:picMkLst>
            <pc:docMk/>
            <pc:sldMk cId="3210660876" sldId="455"/>
            <ac:picMk id="72" creationId="{2B07CC41-666E-6849-D931-F43D86605F41}"/>
          </ac:picMkLst>
        </pc:picChg>
        <pc:picChg chg="add mod">
          <ac:chgData name="Leonie Smith" userId="fed1330f33f5650e" providerId="LiveId" clId="{037F8F98-3EF9-4960-8934-C76432230C1A}" dt="2023-06-21T06:22:34.395" v="754"/>
          <ac:picMkLst>
            <pc:docMk/>
            <pc:sldMk cId="3210660876" sldId="455"/>
            <ac:picMk id="73" creationId="{C32C52F9-0668-C1C5-D558-C766EB2EE98C}"/>
          </ac:picMkLst>
        </pc:picChg>
      </pc:sldChg>
      <pc:sldChg chg="addSp delSp modSp mod modTransition modAnim">
        <pc:chgData name="Leonie Smith" userId="fed1330f33f5650e" providerId="LiveId" clId="{037F8F98-3EF9-4960-8934-C76432230C1A}" dt="2023-06-21T06:27:08.514" v="776"/>
        <pc:sldMkLst>
          <pc:docMk/>
          <pc:sldMk cId="3704341380" sldId="456"/>
        </pc:sldMkLst>
        <pc:picChg chg="add del mod">
          <ac:chgData name="Leonie Smith" userId="fed1330f33f5650e" providerId="LiveId" clId="{037F8F98-3EF9-4960-8934-C76432230C1A}" dt="2023-06-21T06:24:11.117" v="757"/>
          <ac:picMkLst>
            <pc:docMk/>
            <pc:sldMk cId="3704341380" sldId="456"/>
            <ac:picMk id="7" creationId="{6C938FB2-8A7E-2092-D1C4-F87A39A25285}"/>
          </ac:picMkLst>
        </pc:picChg>
        <pc:picChg chg="add del mod">
          <ac:chgData name="Leonie Smith" userId="fed1330f33f5650e" providerId="LiveId" clId="{037F8F98-3EF9-4960-8934-C76432230C1A}" dt="2023-06-21T06:24:32.375" v="758"/>
          <ac:picMkLst>
            <pc:docMk/>
            <pc:sldMk cId="3704341380" sldId="456"/>
            <ac:picMk id="11" creationId="{EA907641-2CFF-22CF-0EEA-27E2A5212307}"/>
          </ac:picMkLst>
        </pc:picChg>
        <pc:picChg chg="add del mod">
          <ac:chgData name="Leonie Smith" userId="fed1330f33f5650e" providerId="LiveId" clId="{037F8F98-3EF9-4960-8934-C76432230C1A}" dt="2023-06-21T06:25:00.168" v="760"/>
          <ac:picMkLst>
            <pc:docMk/>
            <pc:sldMk cId="3704341380" sldId="456"/>
            <ac:picMk id="12" creationId="{58D2147A-95DE-895C-E04C-8362A967A659}"/>
          </ac:picMkLst>
        </pc:picChg>
        <pc:picChg chg="add del mod ord">
          <ac:chgData name="Leonie Smith" userId="fed1330f33f5650e" providerId="LiveId" clId="{037F8F98-3EF9-4960-8934-C76432230C1A}" dt="2023-06-21T06:25:21.779" v="761"/>
          <ac:picMkLst>
            <pc:docMk/>
            <pc:sldMk cId="3704341380" sldId="456"/>
            <ac:picMk id="16" creationId="{776D3545-7EEC-E033-34E5-E32681380EE5}"/>
          </ac:picMkLst>
        </pc:picChg>
        <pc:picChg chg="add del mod">
          <ac:chgData name="Leonie Smith" userId="fed1330f33f5650e" providerId="LiveId" clId="{037F8F98-3EF9-4960-8934-C76432230C1A}" dt="2023-06-21T06:25:31.763" v="763"/>
          <ac:picMkLst>
            <pc:docMk/>
            <pc:sldMk cId="3704341380" sldId="456"/>
            <ac:picMk id="17" creationId="{1FDA8E0E-DC20-DC70-0246-E4BB8F046AF7}"/>
          </ac:picMkLst>
        </pc:picChg>
        <pc:picChg chg="add del mod ord">
          <ac:chgData name="Leonie Smith" userId="fed1330f33f5650e" providerId="LiveId" clId="{037F8F98-3EF9-4960-8934-C76432230C1A}" dt="2023-06-21T06:25:39.330" v="764"/>
          <ac:picMkLst>
            <pc:docMk/>
            <pc:sldMk cId="3704341380" sldId="456"/>
            <ac:picMk id="21" creationId="{0C6BA7A8-3EB6-FD62-4C2F-4A4D0FD56C32}"/>
          </ac:picMkLst>
        </pc:picChg>
        <pc:picChg chg="add del mod">
          <ac:chgData name="Leonie Smith" userId="fed1330f33f5650e" providerId="LiveId" clId="{037F8F98-3EF9-4960-8934-C76432230C1A}" dt="2023-06-21T06:25:46.458" v="766"/>
          <ac:picMkLst>
            <pc:docMk/>
            <pc:sldMk cId="3704341380" sldId="456"/>
            <ac:picMk id="22" creationId="{E6110493-C727-38F4-C51C-AA2003AC783C}"/>
          </ac:picMkLst>
        </pc:picChg>
        <pc:picChg chg="add del mod ord">
          <ac:chgData name="Leonie Smith" userId="fed1330f33f5650e" providerId="LiveId" clId="{037F8F98-3EF9-4960-8934-C76432230C1A}" dt="2023-06-21T06:26:08.058" v="767"/>
          <ac:picMkLst>
            <pc:docMk/>
            <pc:sldMk cId="3704341380" sldId="456"/>
            <ac:picMk id="26" creationId="{A27F82C1-4F98-A225-3B70-6667AC58079A}"/>
          </ac:picMkLst>
        </pc:picChg>
        <pc:picChg chg="add del mod">
          <ac:chgData name="Leonie Smith" userId="fed1330f33f5650e" providerId="LiveId" clId="{037F8F98-3EF9-4960-8934-C76432230C1A}" dt="2023-06-21T06:26:24.306" v="769"/>
          <ac:picMkLst>
            <pc:docMk/>
            <pc:sldMk cId="3704341380" sldId="456"/>
            <ac:picMk id="27" creationId="{655588A0-9D55-80ED-A753-3AA13B909E97}"/>
          </ac:picMkLst>
        </pc:picChg>
        <pc:picChg chg="add del mod ord">
          <ac:chgData name="Leonie Smith" userId="fed1330f33f5650e" providerId="LiveId" clId="{037F8F98-3EF9-4960-8934-C76432230C1A}" dt="2023-06-21T06:26:29.469" v="770"/>
          <ac:picMkLst>
            <pc:docMk/>
            <pc:sldMk cId="3704341380" sldId="456"/>
            <ac:picMk id="31" creationId="{2CD3A3AD-0911-3098-0316-30D6279757C3}"/>
          </ac:picMkLst>
        </pc:picChg>
        <pc:picChg chg="add del mod">
          <ac:chgData name="Leonie Smith" userId="fed1330f33f5650e" providerId="LiveId" clId="{037F8F98-3EF9-4960-8934-C76432230C1A}" dt="2023-06-21T06:26:30.571" v="772"/>
          <ac:picMkLst>
            <pc:docMk/>
            <pc:sldMk cId="3704341380" sldId="456"/>
            <ac:picMk id="32" creationId="{932CCEBB-B9D7-46C0-9E94-BF49504183A3}"/>
          </ac:picMkLst>
        </pc:picChg>
        <pc:picChg chg="add del mod ord">
          <ac:chgData name="Leonie Smith" userId="fed1330f33f5650e" providerId="LiveId" clId="{037F8F98-3EF9-4960-8934-C76432230C1A}" dt="2023-06-21T06:26:44.155" v="773"/>
          <ac:picMkLst>
            <pc:docMk/>
            <pc:sldMk cId="3704341380" sldId="456"/>
            <ac:picMk id="34" creationId="{AA7F9DCD-9A1A-E850-5D3D-AB54A75D6BE1}"/>
          </ac:picMkLst>
        </pc:picChg>
        <pc:picChg chg="add del mod">
          <ac:chgData name="Leonie Smith" userId="fed1330f33f5650e" providerId="LiveId" clId="{037F8F98-3EF9-4960-8934-C76432230C1A}" dt="2023-06-21T06:26:46.516" v="775"/>
          <ac:picMkLst>
            <pc:docMk/>
            <pc:sldMk cId="3704341380" sldId="456"/>
            <ac:picMk id="35" creationId="{90D80097-B7C6-7EAA-2CCC-4989D803EE73}"/>
          </ac:picMkLst>
        </pc:picChg>
        <pc:picChg chg="add del mod ord">
          <ac:chgData name="Leonie Smith" userId="fed1330f33f5650e" providerId="LiveId" clId="{037F8F98-3EF9-4960-8934-C76432230C1A}" dt="2023-06-21T06:27:08.514" v="776"/>
          <ac:picMkLst>
            <pc:docMk/>
            <pc:sldMk cId="3704341380" sldId="456"/>
            <ac:picMk id="38" creationId="{B53B8FE7-50F2-6BB0-BC31-98A8763F8DE8}"/>
          </ac:picMkLst>
        </pc:picChg>
        <pc:picChg chg="add mod">
          <ac:chgData name="Leonie Smith" userId="fed1330f33f5650e" providerId="LiveId" clId="{037F8F98-3EF9-4960-8934-C76432230C1A}" dt="2023-06-21T06:27:08.514" v="776"/>
          <ac:picMkLst>
            <pc:docMk/>
            <pc:sldMk cId="3704341380" sldId="456"/>
            <ac:picMk id="39" creationId="{E968E2E9-642B-E807-4913-E1818FD2CF09}"/>
          </ac:picMkLst>
        </pc:picChg>
      </pc:sldChg>
      <pc:sldChg chg="addSp delSp modSp mod modTransition modAnim">
        <pc:chgData name="Leonie Smith" userId="fed1330f33f5650e" providerId="LiveId" clId="{037F8F98-3EF9-4960-8934-C76432230C1A}" dt="2023-06-21T06:31:54.427" v="792"/>
        <pc:sldMkLst>
          <pc:docMk/>
          <pc:sldMk cId="2371633899" sldId="457"/>
        </pc:sldMkLst>
        <pc:picChg chg="add del mod">
          <ac:chgData name="Leonie Smith" userId="fed1330f33f5650e" providerId="LiveId" clId="{037F8F98-3EF9-4960-8934-C76432230C1A}" dt="2023-06-21T06:29:37.942" v="779"/>
          <ac:picMkLst>
            <pc:docMk/>
            <pc:sldMk cId="2371633899" sldId="457"/>
            <ac:picMk id="5" creationId="{1B337EB3-CDFD-CEBE-7714-356161E5EC78}"/>
          </ac:picMkLst>
        </pc:picChg>
        <pc:picChg chg="add del mod">
          <ac:chgData name="Leonie Smith" userId="fed1330f33f5650e" providerId="LiveId" clId="{037F8F98-3EF9-4960-8934-C76432230C1A}" dt="2023-06-21T06:29:43.262" v="780"/>
          <ac:picMkLst>
            <pc:docMk/>
            <pc:sldMk cId="2371633899" sldId="457"/>
            <ac:picMk id="11" creationId="{7E19F46E-964E-C698-A0C1-0160F73B352E}"/>
          </ac:picMkLst>
        </pc:picChg>
        <pc:picChg chg="add del mod">
          <ac:chgData name="Leonie Smith" userId="fed1330f33f5650e" providerId="LiveId" clId="{037F8F98-3EF9-4960-8934-C76432230C1A}" dt="2023-06-21T06:29:44.573" v="782"/>
          <ac:picMkLst>
            <pc:docMk/>
            <pc:sldMk cId="2371633899" sldId="457"/>
            <ac:picMk id="12" creationId="{096C7E68-E6EB-73DF-BE53-CDD59845269D}"/>
          </ac:picMkLst>
        </pc:picChg>
        <pc:picChg chg="add del mod ord">
          <ac:chgData name="Leonie Smith" userId="fed1330f33f5650e" providerId="LiveId" clId="{037F8F98-3EF9-4960-8934-C76432230C1A}" dt="2023-06-21T06:29:59.211" v="783"/>
          <ac:picMkLst>
            <pc:docMk/>
            <pc:sldMk cId="2371633899" sldId="457"/>
            <ac:picMk id="14" creationId="{DFAFA711-DA46-E162-C320-146C42C30B37}"/>
          </ac:picMkLst>
        </pc:picChg>
        <pc:picChg chg="add del mod">
          <ac:chgData name="Leonie Smith" userId="fed1330f33f5650e" providerId="LiveId" clId="{037F8F98-3EF9-4960-8934-C76432230C1A}" dt="2023-06-21T06:30:15.949" v="785"/>
          <ac:picMkLst>
            <pc:docMk/>
            <pc:sldMk cId="2371633899" sldId="457"/>
            <ac:picMk id="15" creationId="{73E9674F-ED40-4DCA-908F-5B0F6E7672F1}"/>
          </ac:picMkLst>
        </pc:picChg>
        <pc:picChg chg="add del mod ord">
          <ac:chgData name="Leonie Smith" userId="fed1330f33f5650e" providerId="LiveId" clId="{037F8F98-3EF9-4960-8934-C76432230C1A}" dt="2023-06-21T06:30:31.264" v="786"/>
          <ac:picMkLst>
            <pc:docMk/>
            <pc:sldMk cId="2371633899" sldId="457"/>
            <ac:picMk id="19" creationId="{559FBAF1-37F1-ED08-F2A7-E5F335554BC4}"/>
          </ac:picMkLst>
        </pc:picChg>
        <pc:picChg chg="add del mod">
          <ac:chgData name="Leonie Smith" userId="fed1330f33f5650e" providerId="LiveId" clId="{037F8F98-3EF9-4960-8934-C76432230C1A}" dt="2023-06-21T06:31:05.288" v="788"/>
          <ac:picMkLst>
            <pc:docMk/>
            <pc:sldMk cId="2371633899" sldId="457"/>
            <ac:picMk id="20" creationId="{69AFD204-E81B-8865-8F63-607C6832F099}"/>
          </ac:picMkLst>
        </pc:picChg>
        <pc:picChg chg="add del mod ord">
          <ac:chgData name="Leonie Smith" userId="fed1330f33f5650e" providerId="LiveId" clId="{037F8F98-3EF9-4960-8934-C76432230C1A}" dt="2023-06-21T06:31:20.730" v="789"/>
          <ac:picMkLst>
            <pc:docMk/>
            <pc:sldMk cId="2371633899" sldId="457"/>
            <ac:picMk id="28" creationId="{2D02DEC7-CCD4-B6DE-B2D8-0BEA760C0F6E}"/>
          </ac:picMkLst>
        </pc:picChg>
        <pc:picChg chg="add del mod">
          <ac:chgData name="Leonie Smith" userId="fed1330f33f5650e" providerId="LiveId" clId="{037F8F98-3EF9-4960-8934-C76432230C1A}" dt="2023-06-21T06:31:38.358" v="791"/>
          <ac:picMkLst>
            <pc:docMk/>
            <pc:sldMk cId="2371633899" sldId="457"/>
            <ac:picMk id="29" creationId="{EDFFD157-E09F-E759-EFFB-A5394396C7CC}"/>
          </ac:picMkLst>
        </pc:picChg>
        <pc:picChg chg="add del mod ord">
          <ac:chgData name="Leonie Smith" userId="fed1330f33f5650e" providerId="LiveId" clId="{037F8F98-3EF9-4960-8934-C76432230C1A}" dt="2023-06-21T06:31:54.427" v="792"/>
          <ac:picMkLst>
            <pc:docMk/>
            <pc:sldMk cId="2371633899" sldId="457"/>
            <ac:picMk id="34" creationId="{B061C316-2296-6827-A6E7-BC17D4CF4DCA}"/>
          </ac:picMkLst>
        </pc:picChg>
        <pc:picChg chg="add mod">
          <ac:chgData name="Leonie Smith" userId="fed1330f33f5650e" providerId="LiveId" clId="{037F8F98-3EF9-4960-8934-C76432230C1A}" dt="2023-06-21T06:31:54.427" v="792"/>
          <ac:picMkLst>
            <pc:docMk/>
            <pc:sldMk cId="2371633899" sldId="457"/>
            <ac:picMk id="35" creationId="{B9288D50-E072-822F-3D8D-FBD05FDC4CA0}"/>
          </ac:picMkLst>
        </pc:picChg>
      </pc:sldChg>
      <pc:sldChg chg="addSp delSp modSp mod modTransition modAnim">
        <pc:chgData name="Leonie Smith" userId="fed1330f33f5650e" providerId="LiveId" clId="{037F8F98-3EF9-4960-8934-C76432230C1A}" dt="2023-06-21T04:10:39.651" v="108"/>
        <pc:sldMkLst>
          <pc:docMk/>
          <pc:sldMk cId="2171451017" sldId="458"/>
        </pc:sldMkLst>
        <pc:picChg chg="add del mod">
          <ac:chgData name="Leonie Smith" userId="fed1330f33f5650e" providerId="LiveId" clId="{037F8F98-3EF9-4960-8934-C76432230C1A}" dt="2023-06-21T04:09:06.566" v="98"/>
          <ac:picMkLst>
            <pc:docMk/>
            <pc:sldMk cId="2171451017" sldId="458"/>
            <ac:picMk id="9" creationId="{3724B71F-1D3E-C251-EC2F-12857DC52E6A}"/>
          </ac:picMkLst>
        </pc:picChg>
        <pc:picChg chg="add del mod">
          <ac:chgData name="Leonie Smith" userId="fed1330f33f5650e" providerId="LiveId" clId="{037F8F98-3EF9-4960-8934-C76432230C1A}" dt="2023-06-21T04:09:17.506" v="99"/>
          <ac:picMkLst>
            <pc:docMk/>
            <pc:sldMk cId="2171451017" sldId="458"/>
            <ac:picMk id="12" creationId="{04FCAAD9-EB37-1034-6E5F-36EBBDEED3D4}"/>
          </ac:picMkLst>
        </pc:picChg>
        <pc:picChg chg="add del mod">
          <ac:chgData name="Leonie Smith" userId="fed1330f33f5650e" providerId="LiveId" clId="{037F8F98-3EF9-4960-8934-C76432230C1A}" dt="2023-06-21T04:09:33.317" v="101"/>
          <ac:picMkLst>
            <pc:docMk/>
            <pc:sldMk cId="2171451017" sldId="458"/>
            <ac:picMk id="13" creationId="{BB0DC459-9943-D3F6-4B94-2DAF4D1E2B25}"/>
          </ac:picMkLst>
        </pc:picChg>
        <pc:picChg chg="add del mod ord">
          <ac:chgData name="Leonie Smith" userId="fed1330f33f5650e" providerId="LiveId" clId="{037F8F98-3EF9-4960-8934-C76432230C1A}" dt="2023-06-21T04:09:44.254" v="102"/>
          <ac:picMkLst>
            <pc:docMk/>
            <pc:sldMk cId="2171451017" sldId="458"/>
            <ac:picMk id="17" creationId="{E07AC908-1C5F-3CCA-6B58-F74797E98043}"/>
          </ac:picMkLst>
        </pc:picChg>
        <pc:picChg chg="add del mod">
          <ac:chgData name="Leonie Smith" userId="fed1330f33f5650e" providerId="LiveId" clId="{037F8F98-3EF9-4960-8934-C76432230C1A}" dt="2023-06-21T04:10:00.657" v="104"/>
          <ac:picMkLst>
            <pc:docMk/>
            <pc:sldMk cId="2171451017" sldId="458"/>
            <ac:picMk id="18" creationId="{2B4352A4-4B16-C5B0-75CF-C952CA006EF0}"/>
          </ac:picMkLst>
        </pc:picChg>
        <pc:picChg chg="add del mod ord">
          <ac:chgData name="Leonie Smith" userId="fed1330f33f5650e" providerId="LiveId" clId="{037F8F98-3EF9-4960-8934-C76432230C1A}" dt="2023-06-21T04:10:12.172" v="105"/>
          <ac:picMkLst>
            <pc:docMk/>
            <pc:sldMk cId="2171451017" sldId="458"/>
            <ac:picMk id="22" creationId="{19ABBACD-B5C6-5349-E06E-8CC85F393A13}"/>
          </ac:picMkLst>
        </pc:picChg>
        <pc:picChg chg="add del mod">
          <ac:chgData name="Leonie Smith" userId="fed1330f33f5650e" providerId="LiveId" clId="{037F8F98-3EF9-4960-8934-C76432230C1A}" dt="2023-06-21T04:10:27.740" v="107"/>
          <ac:picMkLst>
            <pc:docMk/>
            <pc:sldMk cId="2171451017" sldId="458"/>
            <ac:picMk id="23" creationId="{F6AF3C9A-2E0E-27FA-5CF4-29220E8D8FE5}"/>
          </ac:picMkLst>
        </pc:picChg>
        <pc:picChg chg="add del mod ord">
          <ac:chgData name="Leonie Smith" userId="fed1330f33f5650e" providerId="LiveId" clId="{037F8F98-3EF9-4960-8934-C76432230C1A}" dt="2023-06-21T04:10:39.651" v="108"/>
          <ac:picMkLst>
            <pc:docMk/>
            <pc:sldMk cId="2171451017" sldId="458"/>
            <ac:picMk id="28" creationId="{7BA7FEF5-542A-AE20-AB66-DD52FDE481A9}"/>
          </ac:picMkLst>
        </pc:picChg>
        <pc:picChg chg="add mod">
          <ac:chgData name="Leonie Smith" userId="fed1330f33f5650e" providerId="LiveId" clId="{037F8F98-3EF9-4960-8934-C76432230C1A}" dt="2023-06-21T04:10:39.651" v="108"/>
          <ac:picMkLst>
            <pc:docMk/>
            <pc:sldMk cId="2171451017" sldId="458"/>
            <ac:picMk id="29" creationId="{D7D8AC3D-4323-93C9-588D-59DC00EE94C0}"/>
          </ac:picMkLst>
        </pc:picChg>
      </pc:sldChg>
      <pc:sldChg chg="addSp delSp modSp mod modTransition modAnim">
        <pc:chgData name="Leonie Smith" userId="fed1330f33f5650e" providerId="LiveId" clId="{037F8F98-3EF9-4960-8934-C76432230C1A}" dt="2023-06-21T04:08:29.907" v="95"/>
        <pc:sldMkLst>
          <pc:docMk/>
          <pc:sldMk cId="2232559540" sldId="460"/>
        </pc:sldMkLst>
        <pc:picChg chg="add del mod">
          <ac:chgData name="Leonie Smith" userId="fed1330f33f5650e" providerId="LiveId" clId="{037F8F98-3EF9-4960-8934-C76432230C1A}" dt="2023-06-21T03:58:14.610" v="46"/>
          <ac:picMkLst>
            <pc:docMk/>
            <pc:sldMk cId="2232559540" sldId="460"/>
            <ac:picMk id="8" creationId="{EB0BA44E-1783-7C69-8BAF-2091EBBFB825}"/>
          </ac:picMkLst>
        </pc:picChg>
        <pc:picChg chg="add del mod">
          <ac:chgData name="Leonie Smith" userId="fed1330f33f5650e" providerId="LiveId" clId="{037F8F98-3EF9-4960-8934-C76432230C1A}" dt="2023-06-21T03:58:20.406" v="47"/>
          <ac:picMkLst>
            <pc:docMk/>
            <pc:sldMk cId="2232559540" sldId="460"/>
            <ac:picMk id="11" creationId="{C4F04D6F-1A8E-944A-B42A-D5D8BDEC2E44}"/>
          </ac:picMkLst>
        </pc:picChg>
        <pc:picChg chg="add del mod">
          <ac:chgData name="Leonie Smith" userId="fed1330f33f5650e" providerId="LiveId" clId="{037F8F98-3EF9-4960-8934-C76432230C1A}" dt="2023-06-21T03:58:22.007" v="49"/>
          <ac:picMkLst>
            <pc:docMk/>
            <pc:sldMk cId="2232559540" sldId="460"/>
            <ac:picMk id="12" creationId="{A2EF8252-A817-A83A-4C48-8368F1C603A4}"/>
          </ac:picMkLst>
        </pc:picChg>
        <pc:picChg chg="add del mod ord">
          <ac:chgData name="Leonie Smith" userId="fed1330f33f5650e" providerId="LiveId" clId="{037F8F98-3EF9-4960-8934-C76432230C1A}" dt="2023-06-21T03:58:36.514" v="50"/>
          <ac:picMkLst>
            <pc:docMk/>
            <pc:sldMk cId="2232559540" sldId="460"/>
            <ac:picMk id="15" creationId="{ADE502B2-5369-AB3F-9BC7-4B41B6430F69}"/>
          </ac:picMkLst>
        </pc:picChg>
        <pc:picChg chg="add del mod">
          <ac:chgData name="Leonie Smith" userId="fed1330f33f5650e" providerId="LiveId" clId="{037F8F98-3EF9-4960-8934-C76432230C1A}" dt="2023-06-21T03:58:44.480" v="52"/>
          <ac:picMkLst>
            <pc:docMk/>
            <pc:sldMk cId="2232559540" sldId="460"/>
            <ac:picMk id="16" creationId="{037C52DF-CF67-ACC3-8BF0-B66EE38D39C1}"/>
          </ac:picMkLst>
        </pc:picChg>
        <pc:picChg chg="add del mod ord">
          <ac:chgData name="Leonie Smith" userId="fed1330f33f5650e" providerId="LiveId" clId="{037F8F98-3EF9-4960-8934-C76432230C1A}" dt="2023-06-21T03:59:00.886" v="53"/>
          <ac:picMkLst>
            <pc:docMk/>
            <pc:sldMk cId="2232559540" sldId="460"/>
            <ac:picMk id="20" creationId="{B71D4115-649B-6192-E8F3-BA5B554906A4}"/>
          </ac:picMkLst>
        </pc:picChg>
        <pc:picChg chg="add del mod">
          <ac:chgData name="Leonie Smith" userId="fed1330f33f5650e" providerId="LiveId" clId="{037F8F98-3EF9-4960-8934-C76432230C1A}" dt="2023-06-21T03:59:18.443" v="55"/>
          <ac:picMkLst>
            <pc:docMk/>
            <pc:sldMk cId="2232559540" sldId="460"/>
            <ac:picMk id="21" creationId="{DA783C7D-DA59-AAA3-7C43-1145ADF14490}"/>
          </ac:picMkLst>
        </pc:picChg>
        <pc:picChg chg="add del mod ord">
          <ac:chgData name="Leonie Smith" userId="fed1330f33f5650e" providerId="LiveId" clId="{037F8F98-3EF9-4960-8934-C76432230C1A}" dt="2023-06-21T03:59:36.114" v="56"/>
          <ac:picMkLst>
            <pc:docMk/>
            <pc:sldMk cId="2232559540" sldId="460"/>
            <ac:picMk id="25" creationId="{D447B981-E522-7F6F-BB74-9ED848DE6B34}"/>
          </ac:picMkLst>
        </pc:picChg>
        <pc:picChg chg="add del mod">
          <ac:chgData name="Leonie Smith" userId="fed1330f33f5650e" providerId="LiveId" clId="{037F8F98-3EF9-4960-8934-C76432230C1A}" dt="2023-06-21T04:00:12.979" v="58"/>
          <ac:picMkLst>
            <pc:docMk/>
            <pc:sldMk cId="2232559540" sldId="460"/>
            <ac:picMk id="26" creationId="{640F0C9E-BAA0-8859-8334-6EF889F0C0B0}"/>
          </ac:picMkLst>
        </pc:picChg>
        <pc:picChg chg="add del mod ord">
          <ac:chgData name="Leonie Smith" userId="fed1330f33f5650e" providerId="LiveId" clId="{037F8F98-3EF9-4960-8934-C76432230C1A}" dt="2023-06-21T04:00:29.002" v="59"/>
          <ac:picMkLst>
            <pc:docMk/>
            <pc:sldMk cId="2232559540" sldId="460"/>
            <ac:picMk id="30" creationId="{41543C70-09B0-BB3A-DDA8-F36757A878E0}"/>
          </ac:picMkLst>
        </pc:picChg>
        <pc:picChg chg="add del mod">
          <ac:chgData name="Leonie Smith" userId="fed1330f33f5650e" providerId="LiveId" clId="{037F8F98-3EF9-4960-8934-C76432230C1A}" dt="2023-06-21T04:01:01.913" v="61"/>
          <ac:picMkLst>
            <pc:docMk/>
            <pc:sldMk cId="2232559540" sldId="460"/>
            <ac:picMk id="31" creationId="{484395FE-53EA-DA3F-6010-7C9A44FC30AA}"/>
          </ac:picMkLst>
        </pc:picChg>
        <pc:picChg chg="add del mod ord">
          <ac:chgData name="Leonie Smith" userId="fed1330f33f5650e" providerId="LiveId" clId="{037F8F98-3EF9-4960-8934-C76432230C1A}" dt="2023-06-21T04:01:06.313" v="62"/>
          <ac:picMkLst>
            <pc:docMk/>
            <pc:sldMk cId="2232559540" sldId="460"/>
            <ac:picMk id="37" creationId="{0175D54C-4037-B236-B516-A563CA4016D7}"/>
          </ac:picMkLst>
        </pc:picChg>
        <pc:picChg chg="add del mod">
          <ac:chgData name="Leonie Smith" userId="fed1330f33f5650e" providerId="LiveId" clId="{037F8F98-3EF9-4960-8934-C76432230C1A}" dt="2023-06-21T04:01:07.345" v="64"/>
          <ac:picMkLst>
            <pc:docMk/>
            <pc:sldMk cId="2232559540" sldId="460"/>
            <ac:picMk id="38" creationId="{82DED876-CF6C-7354-B700-559B2B9D6289}"/>
          </ac:picMkLst>
        </pc:picChg>
        <pc:picChg chg="add del mod ord">
          <ac:chgData name="Leonie Smith" userId="fed1330f33f5650e" providerId="LiveId" clId="{037F8F98-3EF9-4960-8934-C76432230C1A}" dt="2023-06-21T04:01:13.582" v="65"/>
          <ac:picMkLst>
            <pc:docMk/>
            <pc:sldMk cId="2232559540" sldId="460"/>
            <ac:picMk id="40" creationId="{B06B49FC-7113-514E-44A6-67426BDA5C9D}"/>
          </ac:picMkLst>
        </pc:picChg>
        <pc:picChg chg="add del mod">
          <ac:chgData name="Leonie Smith" userId="fed1330f33f5650e" providerId="LiveId" clId="{037F8F98-3EF9-4960-8934-C76432230C1A}" dt="2023-06-21T04:01:15.165" v="67"/>
          <ac:picMkLst>
            <pc:docMk/>
            <pc:sldMk cId="2232559540" sldId="460"/>
            <ac:picMk id="41" creationId="{477CE082-79E7-FD52-6C15-3E7A0AABFFA7}"/>
          </ac:picMkLst>
        </pc:picChg>
        <pc:picChg chg="add del mod ord">
          <ac:chgData name="Leonie Smith" userId="fed1330f33f5650e" providerId="LiveId" clId="{037F8F98-3EF9-4960-8934-C76432230C1A}" dt="2023-06-21T04:01:21.567" v="68"/>
          <ac:picMkLst>
            <pc:docMk/>
            <pc:sldMk cId="2232559540" sldId="460"/>
            <ac:picMk id="44" creationId="{C259D6B8-D99D-7BA3-ABE4-E63B59AA8165}"/>
          </ac:picMkLst>
        </pc:picChg>
        <pc:picChg chg="add del mod">
          <ac:chgData name="Leonie Smith" userId="fed1330f33f5650e" providerId="LiveId" clId="{037F8F98-3EF9-4960-8934-C76432230C1A}" dt="2023-06-21T04:01:23.871" v="70"/>
          <ac:picMkLst>
            <pc:docMk/>
            <pc:sldMk cId="2232559540" sldId="460"/>
            <ac:picMk id="45" creationId="{81D0E30F-5430-0B80-DC90-E1ED460746D3}"/>
          </ac:picMkLst>
        </pc:picChg>
        <pc:picChg chg="add del mod ord">
          <ac:chgData name="Leonie Smith" userId="fed1330f33f5650e" providerId="LiveId" clId="{037F8F98-3EF9-4960-8934-C76432230C1A}" dt="2023-06-21T04:01:40.526" v="71"/>
          <ac:picMkLst>
            <pc:docMk/>
            <pc:sldMk cId="2232559540" sldId="460"/>
            <ac:picMk id="48" creationId="{D140EC64-DE23-084C-5E15-3CB215C66D2F}"/>
          </ac:picMkLst>
        </pc:picChg>
        <pc:picChg chg="add del mod">
          <ac:chgData name="Leonie Smith" userId="fed1330f33f5650e" providerId="LiveId" clId="{037F8F98-3EF9-4960-8934-C76432230C1A}" dt="2023-06-21T04:02:09.732" v="73"/>
          <ac:picMkLst>
            <pc:docMk/>
            <pc:sldMk cId="2232559540" sldId="460"/>
            <ac:picMk id="49" creationId="{6513CBCA-6359-20F2-A5C8-6094219E0F16}"/>
          </ac:picMkLst>
        </pc:picChg>
        <pc:picChg chg="add del mod ord">
          <ac:chgData name="Leonie Smith" userId="fed1330f33f5650e" providerId="LiveId" clId="{037F8F98-3EF9-4960-8934-C76432230C1A}" dt="2023-06-21T04:02:25.929" v="74"/>
          <ac:picMkLst>
            <pc:docMk/>
            <pc:sldMk cId="2232559540" sldId="460"/>
            <ac:picMk id="55" creationId="{3EA24CC3-B29F-1B08-BABB-ED5B281B9D6B}"/>
          </ac:picMkLst>
        </pc:picChg>
        <pc:picChg chg="add del mod">
          <ac:chgData name="Leonie Smith" userId="fed1330f33f5650e" providerId="LiveId" clId="{037F8F98-3EF9-4960-8934-C76432230C1A}" dt="2023-06-21T04:03:30.494" v="76"/>
          <ac:picMkLst>
            <pc:docMk/>
            <pc:sldMk cId="2232559540" sldId="460"/>
            <ac:picMk id="56" creationId="{9B604987-9FF1-4344-F7A5-7C39056C949D}"/>
          </ac:picMkLst>
        </pc:picChg>
        <pc:picChg chg="add del mod ord">
          <ac:chgData name="Leonie Smith" userId="fed1330f33f5650e" providerId="LiveId" clId="{037F8F98-3EF9-4960-8934-C76432230C1A}" dt="2023-06-21T04:03:48.183" v="77"/>
          <ac:picMkLst>
            <pc:docMk/>
            <pc:sldMk cId="2232559540" sldId="460"/>
            <ac:picMk id="63" creationId="{84064691-E654-09AA-A2A6-A78018531B62}"/>
          </ac:picMkLst>
        </pc:picChg>
        <pc:picChg chg="add del mod">
          <ac:chgData name="Leonie Smith" userId="fed1330f33f5650e" providerId="LiveId" clId="{037F8F98-3EF9-4960-8934-C76432230C1A}" dt="2023-06-21T04:04:10.684" v="79"/>
          <ac:picMkLst>
            <pc:docMk/>
            <pc:sldMk cId="2232559540" sldId="460"/>
            <ac:picMk id="64" creationId="{4DD6F2EA-2623-C9B1-0781-C77C573886DC}"/>
          </ac:picMkLst>
        </pc:picChg>
        <pc:picChg chg="add del mod ord">
          <ac:chgData name="Leonie Smith" userId="fed1330f33f5650e" providerId="LiveId" clId="{037F8F98-3EF9-4960-8934-C76432230C1A}" dt="2023-06-21T04:04:29.143" v="80"/>
          <ac:picMkLst>
            <pc:docMk/>
            <pc:sldMk cId="2232559540" sldId="460"/>
            <ac:picMk id="69" creationId="{60C80C52-E6C7-A8E9-5DD1-61E44433F72E}"/>
          </ac:picMkLst>
        </pc:picChg>
        <pc:picChg chg="add del mod">
          <ac:chgData name="Leonie Smith" userId="fed1330f33f5650e" providerId="LiveId" clId="{037F8F98-3EF9-4960-8934-C76432230C1A}" dt="2023-06-21T04:06:10.768" v="82"/>
          <ac:picMkLst>
            <pc:docMk/>
            <pc:sldMk cId="2232559540" sldId="460"/>
            <ac:picMk id="70" creationId="{EC89A5D3-6CF0-E15A-B436-F1C61928DD5F}"/>
          </ac:picMkLst>
        </pc:picChg>
        <pc:picChg chg="add del mod ord">
          <ac:chgData name="Leonie Smith" userId="fed1330f33f5650e" providerId="LiveId" clId="{037F8F98-3EF9-4960-8934-C76432230C1A}" dt="2023-06-21T04:06:29.891" v="83"/>
          <ac:picMkLst>
            <pc:docMk/>
            <pc:sldMk cId="2232559540" sldId="460"/>
            <ac:picMk id="75" creationId="{02D7E57D-0109-BB3A-B6BD-B0787CB012E3}"/>
          </ac:picMkLst>
        </pc:picChg>
        <pc:picChg chg="add del mod">
          <ac:chgData name="Leonie Smith" userId="fed1330f33f5650e" providerId="LiveId" clId="{037F8F98-3EF9-4960-8934-C76432230C1A}" dt="2023-06-21T04:06:53.530" v="85"/>
          <ac:picMkLst>
            <pc:docMk/>
            <pc:sldMk cId="2232559540" sldId="460"/>
            <ac:picMk id="76" creationId="{CD8E30EC-2A4F-9703-1D74-31110C6A3E5B}"/>
          </ac:picMkLst>
        </pc:picChg>
        <pc:picChg chg="add del mod ord">
          <ac:chgData name="Leonie Smith" userId="fed1330f33f5650e" providerId="LiveId" clId="{037F8F98-3EF9-4960-8934-C76432230C1A}" dt="2023-06-21T04:06:59.113" v="86"/>
          <ac:picMkLst>
            <pc:docMk/>
            <pc:sldMk cId="2232559540" sldId="460"/>
            <ac:picMk id="81" creationId="{39CA04EE-80E1-150B-447A-E074C6EF171D}"/>
          </ac:picMkLst>
        </pc:picChg>
        <pc:picChg chg="add del mod">
          <ac:chgData name="Leonie Smith" userId="fed1330f33f5650e" providerId="LiveId" clId="{037F8F98-3EF9-4960-8934-C76432230C1A}" dt="2023-06-21T04:07:00.301" v="88"/>
          <ac:picMkLst>
            <pc:docMk/>
            <pc:sldMk cId="2232559540" sldId="460"/>
            <ac:picMk id="82" creationId="{A6E1F74C-8CB0-6036-A39C-37B929404E0B}"/>
          </ac:picMkLst>
        </pc:picChg>
        <pc:picChg chg="add del mod ord">
          <ac:chgData name="Leonie Smith" userId="fed1330f33f5650e" providerId="LiveId" clId="{037F8F98-3EF9-4960-8934-C76432230C1A}" dt="2023-06-21T04:07:17.511" v="89"/>
          <ac:picMkLst>
            <pc:docMk/>
            <pc:sldMk cId="2232559540" sldId="460"/>
            <ac:picMk id="85" creationId="{AAB6D960-44D2-B9F0-998C-E3218E0E84C3}"/>
          </ac:picMkLst>
        </pc:picChg>
        <pc:picChg chg="add del mod">
          <ac:chgData name="Leonie Smith" userId="fed1330f33f5650e" providerId="LiveId" clId="{037F8F98-3EF9-4960-8934-C76432230C1A}" dt="2023-06-21T04:07:39.557" v="91"/>
          <ac:picMkLst>
            <pc:docMk/>
            <pc:sldMk cId="2232559540" sldId="460"/>
            <ac:picMk id="86" creationId="{932B3C05-E7CA-6EBA-0E2D-FCFD403AD111}"/>
          </ac:picMkLst>
        </pc:picChg>
        <pc:picChg chg="add del mod ord">
          <ac:chgData name="Leonie Smith" userId="fed1330f33f5650e" providerId="LiveId" clId="{037F8F98-3EF9-4960-8934-C76432230C1A}" dt="2023-06-21T04:07:56.291" v="92"/>
          <ac:picMkLst>
            <pc:docMk/>
            <pc:sldMk cId="2232559540" sldId="460"/>
            <ac:picMk id="90" creationId="{B7D4244F-53EB-9EE6-BA51-BAA50A41756A}"/>
          </ac:picMkLst>
        </pc:picChg>
        <pc:picChg chg="add del mod">
          <ac:chgData name="Leonie Smith" userId="fed1330f33f5650e" providerId="LiveId" clId="{037F8F98-3EF9-4960-8934-C76432230C1A}" dt="2023-06-21T04:08:11.826" v="94"/>
          <ac:picMkLst>
            <pc:docMk/>
            <pc:sldMk cId="2232559540" sldId="460"/>
            <ac:picMk id="91" creationId="{88648F45-1A72-AED1-B727-2FF8C07E8BF8}"/>
          </ac:picMkLst>
        </pc:picChg>
        <pc:picChg chg="add del mod ord">
          <ac:chgData name="Leonie Smith" userId="fed1330f33f5650e" providerId="LiveId" clId="{037F8F98-3EF9-4960-8934-C76432230C1A}" dt="2023-06-21T04:08:29.907" v="95"/>
          <ac:picMkLst>
            <pc:docMk/>
            <pc:sldMk cId="2232559540" sldId="460"/>
            <ac:picMk id="95" creationId="{FA5A841A-F9E5-477C-597D-B7A27776DB78}"/>
          </ac:picMkLst>
        </pc:picChg>
        <pc:picChg chg="add mod">
          <ac:chgData name="Leonie Smith" userId="fed1330f33f5650e" providerId="LiveId" clId="{037F8F98-3EF9-4960-8934-C76432230C1A}" dt="2023-06-21T04:08:29.907" v="95"/>
          <ac:picMkLst>
            <pc:docMk/>
            <pc:sldMk cId="2232559540" sldId="460"/>
            <ac:picMk id="96" creationId="{3528355E-83FF-A601-DA93-B26725832CB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D0555-5269-47CD-BFF0-834C1BCC44F3}" type="datetimeFigureOut">
              <a:rPr lang="en-ZA" smtClean="0"/>
              <a:t>2024/07/21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57B53-9E9E-4A7B-9D73-07D550EB0327}" type="slidenum">
              <a:rPr lang="en-ZA" smtClean="0"/>
              <a:t>‹#›</a:t>
            </a:fld>
            <a:endParaRPr lang="en-ZA"/>
          </a:p>
        </p:txBody>
      </p:sp>
    </p:spTree>
    <p:extLst>
      <p:ext uri="{BB962C8B-B14F-4D97-AF65-F5344CB8AC3E}">
        <p14:creationId xmlns:p14="http://schemas.microsoft.com/office/powerpoint/2010/main" val="2339992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6</a:t>
            </a:fld>
            <a:endParaRPr lang="en-ZA"/>
          </a:p>
        </p:txBody>
      </p:sp>
    </p:spTree>
    <p:extLst>
      <p:ext uri="{BB962C8B-B14F-4D97-AF65-F5344CB8AC3E}">
        <p14:creationId xmlns:p14="http://schemas.microsoft.com/office/powerpoint/2010/main" val="3243099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24</a:t>
            </a:fld>
            <a:endParaRPr lang="en-ZA"/>
          </a:p>
        </p:txBody>
      </p:sp>
    </p:spTree>
    <p:extLst>
      <p:ext uri="{BB962C8B-B14F-4D97-AF65-F5344CB8AC3E}">
        <p14:creationId xmlns:p14="http://schemas.microsoft.com/office/powerpoint/2010/main" val="132300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26</a:t>
            </a:fld>
            <a:endParaRPr lang="en-ZA"/>
          </a:p>
        </p:txBody>
      </p:sp>
    </p:spTree>
    <p:extLst>
      <p:ext uri="{BB962C8B-B14F-4D97-AF65-F5344CB8AC3E}">
        <p14:creationId xmlns:p14="http://schemas.microsoft.com/office/powerpoint/2010/main" val="1247383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28</a:t>
            </a:fld>
            <a:endParaRPr lang="en-ZA"/>
          </a:p>
        </p:txBody>
      </p:sp>
    </p:spTree>
    <p:extLst>
      <p:ext uri="{BB962C8B-B14F-4D97-AF65-F5344CB8AC3E}">
        <p14:creationId xmlns:p14="http://schemas.microsoft.com/office/powerpoint/2010/main" val="824131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32</a:t>
            </a:fld>
            <a:endParaRPr lang="en-ZA"/>
          </a:p>
        </p:txBody>
      </p:sp>
    </p:spTree>
    <p:extLst>
      <p:ext uri="{BB962C8B-B14F-4D97-AF65-F5344CB8AC3E}">
        <p14:creationId xmlns:p14="http://schemas.microsoft.com/office/powerpoint/2010/main" val="476177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34</a:t>
            </a:fld>
            <a:endParaRPr lang="en-ZA"/>
          </a:p>
        </p:txBody>
      </p:sp>
    </p:spTree>
    <p:extLst>
      <p:ext uri="{BB962C8B-B14F-4D97-AF65-F5344CB8AC3E}">
        <p14:creationId xmlns:p14="http://schemas.microsoft.com/office/powerpoint/2010/main" val="1043655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9</a:t>
            </a:r>
          </a:p>
        </p:txBody>
      </p:sp>
      <p:sp>
        <p:nvSpPr>
          <p:cNvPr id="4" name="Slide Number Placeholder 3"/>
          <p:cNvSpPr>
            <a:spLocks noGrp="1"/>
          </p:cNvSpPr>
          <p:nvPr>
            <p:ph type="sldNum" sz="quarter" idx="5"/>
          </p:nvPr>
        </p:nvSpPr>
        <p:spPr/>
        <p:txBody>
          <a:bodyPr/>
          <a:lstStyle/>
          <a:p>
            <a:fld id="{EF557B53-9E9E-4A7B-9D73-07D550EB0327}" type="slidenum">
              <a:rPr lang="en-ZA" smtClean="0"/>
              <a:t>36</a:t>
            </a:fld>
            <a:endParaRPr lang="en-ZA"/>
          </a:p>
        </p:txBody>
      </p:sp>
    </p:spTree>
    <p:extLst>
      <p:ext uri="{BB962C8B-B14F-4D97-AF65-F5344CB8AC3E}">
        <p14:creationId xmlns:p14="http://schemas.microsoft.com/office/powerpoint/2010/main" val="193401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38</a:t>
            </a:fld>
            <a:endParaRPr lang="en-ZA"/>
          </a:p>
        </p:txBody>
      </p:sp>
    </p:spTree>
    <p:extLst>
      <p:ext uri="{BB962C8B-B14F-4D97-AF65-F5344CB8AC3E}">
        <p14:creationId xmlns:p14="http://schemas.microsoft.com/office/powerpoint/2010/main" val="3908518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40</a:t>
            </a:fld>
            <a:endParaRPr lang="en-ZA"/>
          </a:p>
        </p:txBody>
      </p:sp>
    </p:spTree>
    <p:extLst>
      <p:ext uri="{BB962C8B-B14F-4D97-AF65-F5344CB8AC3E}">
        <p14:creationId xmlns:p14="http://schemas.microsoft.com/office/powerpoint/2010/main" val="40623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42</a:t>
            </a:fld>
            <a:endParaRPr lang="en-ZA"/>
          </a:p>
        </p:txBody>
      </p:sp>
    </p:spTree>
    <p:extLst>
      <p:ext uri="{BB962C8B-B14F-4D97-AF65-F5344CB8AC3E}">
        <p14:creationId xmlns:p14="http://schemas.microsoft.com/office/powerpoint/2010/main" val="313388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8</a:t>
            </a:fld>
            <a:endParaRPr lang="en-ZA"/>
          </a:p>
        </p:txBody>
      </p:sp>
    </p:spTree>
    <p:extLst>
      <p:ext uri="{BB962C8B-B14F-4D97-AF65-F5344CB8AC3E}">
        <p14:creationId xmlns:p14="http://schemas.microsoft.com/office/powerpoint/2010/main" val="2393172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10</a:t>
            </a:fld>
            <a:endParaRPr lang="en-ZA"/>
          </a:p>
        </p:txBody>
      </p:sp>
    </p:spTree>
    <p:extLst>
      <p:ext uri="{BB962C8B-B14F-4D97-AF65-F5344CB8AC3E}">
        <p14:creationId xmlns:p14="http://schemas.microsoft.com/office/powerpoint/2010/main" val="1272107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12</a:t>
            </a:fld>
            <a:endParaRPr lang="en-ZA"/>
          </a:p>
        </p:txBody>
      </p:sp>
    </p:spTree>
    <p:extLst>
      <p:ext uri="{BB962C8B-B14F-4D97-AF65-F5344CB8AC3E}">
        <p14:creationId xmlns:p14="http://schemas.microsoft.com/office/powerpoint/2010/main" val="1615507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14</a:t>
            </a:fld>
            <a:endParaRPr lang="en-ZA"/>
          </a:p>
        </p:txBody>
      </p:sp>
    </p:spTree>
    <p:extLst>
      <p:ext uri="{BB962C8B-B14F-4D97-AF65-F5344CB8AC3E}">
        <p14:creationId xmlns:p14="http://schemas.microsoft.com/office/powerpoint/2010/main" val="84770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16</a:t>
            </a:fld>
            <a:endParaRPr lang="en-ZA"/>
          </a:p>
        </p:txBody>
      </p:sp>
    </p:spTree>
    <p:extLst>
      <p:ext uri="{BB962C8B-B14F-4D97-AF65-F5344CB8AC3E}">
        <p14:creationId xmlns:p14="http://schemas.microsoft.com/office/powerpoint/2010/main" val="378359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18</a:t>
            </a:fld>
            <a:endParaRPr lang="en-ZA"/>
          </a:p>
        </p:txBody>
      </p:sp>
    </p:spTree>
    <p:extLst>
      <p:ext uri="{BB962C8B-B14F-4D97-AF65-F5344CB8AC3E}">
        <p14:creationId xmlns:p14="http://schemas.microsoft.com/office/powerpoint/2010/main" val="3433431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20</a:t>
            </a:fld>
            <a:endParaRPr lang="en-ZA"/>
          </a:p>
        </p:txBody>
      </p:sp>
    </p:spTree>
    <p:extLst>
      <p:ext uri="{BB962C8B-B14F-4D97-AF65-F5344CB8AC3E}">
        <p14:creationId xmlns:p14="http://schemas.microsoft.com/office/powerpoint/2010/main" val="2901305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F557B53-9E9E-4A7B-9D73-07D550EB0327}" type="slidenum">
              <a:rPr lang="en-ZA" smtClean="0"/>
              <a:t>22</a:t>
            </a:fld>
            <a:endParaRPr lang="en-ZA"/>
          </a:p>
        </p:txBody>
      </p:sp>
    </p:spTree>
    <p:extLst>
      <p:ext uri="{BB962C8B-B14F-4D97-AF65-F5344CB8AC3E}">
        <p14:creationId xmlns:p14="http://schemas.microsoft.com/office/powerpoint/2010/main" val="3251394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44A32-B677-4591-8A80-73DC8DA70E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517FF2A7-3143-4B47-883B-8F2A6AA4A0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E523D7AE-A376-49B5-96A2-F1788C475FAB}"/>
              </a:ext>
            </a:extLst>
          </p:cNvPr>
          <p:cNvSpPr>
            <a:spLocks noGrp="1"/>
          </p:cNvSpPr>
          <p:nvPr>
            <p:ph type="dt" sz="half" idx="10"/>
          </p:nvPr>
        </p:nvSpPr>
        <p:spPr/>
        <p:txBody>
          <a:bodyPr/>
          <a:lstStyle/>
          <a:p>
            <a:fld id="{2E9961BC-029F-4185-BFE8-09AB1E6B16E2}" type="datetimeFigureOut">
              <a:rPr lang="en-ZA" smtClean="0"/>
              <a:t>2024/07/21</a:t>
            </a:fld>
            <a:endParaRPr lang="en-ZA"/>
          </a:p>
        </p:txBody>
      </p:sp>
      <p:sp>
        <p:nvSpPr>
          <p:cNvPr id="5" name="Footer Placeholder 4">
            <a:extLst>
              <a:ext uri="{FF2B5EF4-FFF2-40B4-BE49-F238E27FC236}">
                <a16:creationId xmlns:a16="http://schemas.microsoft.com/office/drawing/2014/main" id="{9974767F-BB79-4AEC-B673-29A85044746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96A7B58-0799-451A-9879-752484690951}"/>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2913070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0A2D7-26E0-47A1-B71A-B33E632309DE}"/>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72080EFD-B0FF-4672-9433-11268815B2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E4CAC71-2725-4864-A539-07C3B428F94A}"/>
              </a:ext>
            </a:extLst>
          </p:cNvPr>
          <p:cNvSpPr>
            <a:spLocks noGrp="1"/>
          </p:cNvSpPr>
          <p:nvPr>
            <p:ph type="dt" sz="half" idx="10"/>
          </p:nvPr>
        </p:nvSpPr>
        <p:spPr/>
        <p:txBody>
          <a:bodyPr/>
          <a:lstStyle/>
          <a:p>
            <a:fld id="{2E9961BC-029F-4185-BFE8-09AB1E6B16E2}" type="datetimeFigureOut">
              <a:rPr lang="en-ZA" smtClean="0"/>
              <a:t>2024/07/21</a:t>
            </a:fld>
            <a:endParaRPr lang="en-ZA"/>
          </a:p>
        </p:txBody>
      </p:sp>
      <p:sp>
        <p:nvSpPr>
          <p:cNvPr id="5" name="Footer Placeholder 4">
            <a:extLst>
              <a:ext uri="{FF2B5EF4-FFF2-40B4-BE49-F238E27FC236}">
                <a16:creationId xmlns:a16="http://schemas.microsoft.com/office/drawing/2014/main" id="{FF1DC6B7-562F-4845-A553-126BC8E2942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46DCC00-D8CF-43D2-B37B-467C183CF025}"/>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3646751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59D6F3-95CF-4B21-A96C-92014F4D61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D7529913-DC3B-4E5E-B472-DA02A2A1DD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C9FA7B6-A6D8-47BE-A538-8A4A8C5701F4}"/>
              </a:ext>
            </a:extLst>
          </p:cNvPr>
          <p:cNvSpPr>
            <a:spLocks noGrp="1"/>
          </p:cNvSpPr>
          <p:nvPr>
            <p:ph type="dt" sz="half" idx="10"/>
          </p:nvPr>
        </p:nvSpPr>
        <p:spPr/>
        <p:txBody>
          <a:bodyPr/>
          <a:lstStyle/>
          <a:p>
            <a:fld id="{2E9961BC-029F-4185-BFE8-09AB1E6B16E2}" type="datetimeFigureOut">
              <a:rPr lang="en-ZA" smtClean="0"/>
              <a:t>2024/07/21</a:t>
            </a:fld>
            <a:endParaRPr lang="en-ZA"/>
          </a:p>
        </p:txBody>
      </p:sp>
      <p:sp>
        <p:nvSpPr>
          <p:cNvPr id="5" name="Footer Placeholder 4">
            <a:extLst>
              <a:ext uri="{FF2B5EF4-FFF2-40B4-BE49-F238E27FC236}">
                <a16:creationId xmlns:a16="http://schemas.microsoft.com/office/drawing/2014/main" id="{2851F1DC-9B0D-4734-8945-D5E49E8816C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19FD98C-8992-4FDF-AE89-071118B656D7}"/>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1828472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3A15A-B480-4BAF-A41A-500EF5D718E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E33D3128-CA28-4FD3-B009-0796C61FF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725F54A-16AC-4C4A-812F-4B69549E1FB0}"/>
              </a:ext>
            </a:extLst>
          </p:cNvPr>
          <p:cNvSpPr>
            <a:spLocks noGrp="1"/>
          </p:cNvSpPr>
          <p:nvPr>
            <p:ph type="dt" sz="half" idx="10"/>
          </p:nvPr>
        </p:nvSpPr>
        <p:spPr/>
        <p:txBody>
          <a:bodyPr/>
          <a:lstStyle/>
          <a:p>
            <a:fld id="{2E9961BC-029F-4185-BFE8-09AB1E6B16E2}" type="datetimeFigureOut">
              <a:rPr lang="en-ZA" smtClean="0"/>
              <a:t>2024/07/21</a:t>
            </a:fld>
            <a:endParaRPr lang="en-ZA"/>
          </a:p>
        </p:txBody>
      </p:sp>
      <p:sp>
        <p:nvSpPr>
          <p:cNvPr id="5" name="Footer Placeholder 4">
            <a:extLst>
              <a:ext uri="{FF2B5EF4-FFF2-40B4-BE49-F238E27FC236}">
                <a16:creationId xmlns:a16="http://schemas.microsoft.com/office/drawing/2014/main" id="{6AC699B5-B713-4AE5-A109-A0CF26A5749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C59F1A1-5545-4718-A5ED-156A586BC605}"/>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3058856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77E6F-5225-4BE4-A798-F1D0AECE74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886E7A96-CD27-4B12-8614-CF479FB84E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7C98AB-3342-42AB-A28C-900C5A09A025}"/>
              </a:ext>
            </a:extLst>
          </p:cNvPr>
          <p:cNvSpPr>
            <a:spLocks noGrp="1"/>
          </p:cNvSpPr>
          <p:nvPr>
            <p:ph type="dt" sz="half" idx="10"/>
          </p:nvPr>
        </p:nvSpPr>
        <p:spPr/>
        <p:txBody>
          <a:bodyPr/>
          <a:lstStyle/>
          <a:p>
            <a:fld id="{2E9961BC-029F-4185-BFE8-09AB1E6B16E2}" type="datetimeFigureOut">
              <a:rPr lang="en-ZA" smtClean="0"/>
              <a:t>2024/07/21</a:t>
            </a:fld>
            <a:endParaRPr lang="en-ZA"/>
          </a:p>
        </p:txBody>
      </p:sp>
      <p:sp>
        <p:nvSpPr>
          <p:cNvPr id="5" name="Footer Placeholder 4">
            <a:extLst>
              <a:ext uri="{FF2B5EF4-FFF2-40B4-BE49-F238E27FC236}">
                <a16:creationId xmlns:a16="http://schemas.microsoft.com/office/drawing/2014/main" id="{FD8D1C9B-FCC5-458E-919A-BFB5A600188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A0E34B3-68FB-424C-85C4-4180C6F9D150}"/>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4085706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E7C1-ED70-4AFF-96D4-A00F8C45D28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1F87E54-AF8D-4EFD-ADD5-0844928C15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BD80F86-6BF5-44B2-B902-D824AD4845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849B9603-9552-40CA-A0D3-CBF124636BC4}"/>
              </a:ext>
            </a:extLst>
          </p:cNvPr>
          <p:cNvSpPr>
            <a:spLocks noGrp="1"/>
          </p:cNvSpPr>
          <p:nvPr>
            <p:ph type="dt" sz="half" idx="10"/>
          </p:nvPr>
        </p:nvSpPr>
        <p:spPr/>
        <p:txBody>
          <a:bodyPr/>
          <a:lstStyle/>
          <a:p>
            <a:fld id="{2E9961BC-029F-4185-BFE8-09AB1E6B16E2}" type="datetimeFigureOut">
              <a:rPr lang="en-ZA" smtClean="0"/>
              <a:t>2024/07/21</a:t>
            </a:fld>
            <a:endParaRPr lang="en-ZA"/>
          </a:p>
        </p:txBody>
      </p:sp>
      <p:sp>
        <p:nvSpPr>
          <p:cNvPr id="6" name="Footer Placeholder 5">
            <a:extLst>
              <a:ext uri="{FF2B5EF4-FFF2-40B4-BE49-F238E27FC236}">
                <a16:creationId xmlns:a16="http://schemas.microsoft.com/office/drawing/2014/main" id="{8D9502CA-EDCB-4925-801F-C2B84E07F76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CD9D454-ACF8-44D4-8E7C-9D259BED85BF}"/>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3475763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43AC9-B7E4-4958-880E-90BF26C015E8}"/>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C7B0BF2-0318-4CD3-96A5-221CF16FE2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38AFC9-DDEA-42DA-AE67-C7955CECEA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63C54B9-1F31-4543-B51F-B6680138AE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949182-346D-4635-B6BE-C73D746B1C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1568D9D8-1EB5-4A9A-B7D3-1A44FA13D6A1}"/>
              </a:ext>
            </a:extLst>
          </p:cNvPr>
          <p:cNvSpPr>
            <a:spLocks noGrp="1"/>
          </p:cNvSpPr>
          <p:nvPr>
            <p:ph type="dt" sz="half" idx="10"/>
          </p:nvPr>
        </p:nvSpPr>
        <p:spPr/>
        <p:txBody>
          <a:bodyPr/>
          <a:lstStyle/>
          <a:p>
            <a:fld id="{2E9961BC-029F-4185-BFE8-09AB1E6B16E2}" type="datetimeFigureOut">
              <a:rPr lang="en-ZA" smtClean="0"/>
              <a:t>2024/07/21</a:t>
            </a:fld>
            <a:endParaRPr lang="en-ZA"/>
          </a:p>
        </p:txBody>
      </p:sp>
      <p:sp>
        <p:nvSpPr>
          <p:cNvPr id="8" name="Footer Placeholder 7">
            <a:extLst>
              <a:ext uri="{FF2B5EF4-FFF2-40B4-BE49-F238E27FC236}">
                <a16:creationId xmlns:a16="http://schemas.microsoft.com/office/drawing/2014/main" id="{1B419269-3690-4FD0-8198-817AE9E2B51E}"/>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A2A6B2AE-DC67-4E08-8AA3-BA769A30B143}"/>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4264574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3C7A2-F8C3-41F3-8BDD-B71D0B5CD06D}"/>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A6444071-7E17-40B7-BED5-C19A9550037F}"/>
              </a:ext>
            </a:extLst>
          </p:cNvPr>
          <p:cNvSpPr>
            <a:spLocks noGrp="1"/>
          </p:cNvSpPr>
          <p:nvPr>
            <p:ph type="dt" sz="half" idx="10"/>
          </p:nvPr>
        </p:nvSpPr>
        <p:spPr/>
        <p:txBody>
          <a:bodyPr/>
          <a:lstStyle/>
          <a:p>
            <a:fld id="{2E9961BC-029F-4185-BFE8-09AB1E6B16E2}" type="datetimeFigureOut">
              <a:rPr lang="en-ZA" smtClean="0"/>
              <a:t>2024/07/21</a:t>
            </a:fld>
            <a:endParaRPr lang="en-ZA"/>
          </a:p>
        </p:txBody>
      </p:sp>
      <p:sp>
        <p:nvSpPr>
          <p:cNvPr id="4" name="Footer Placeholder 3">
            <a:extLst>
              <a:ext uri="{FF2B5EF4-FFF2-40B4-BE49-F238E27FC236}">
                <a16:creationId xmlns:a16="http://schemas.microsoft.com/office/drawing/2014/main" id="{1B6CF88F-23A0-4D4D-BD5F-48CB93BFA160}"/>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FEE4AB0-0C24-4270-A15D-CEF072B229EE}"/>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3122089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CA3935-286A-42EC-9C27-490F1FE51401}"/>
              </a:ext>
            </a:extLst>
          </p:cNvPr>
          <p:cNvSpPr>
            <a:spLocks noGrp="1"/>
          </p:cNvSpPr>
          <p:nvPr>
            <p:ph type="dt" sz="half" idx="10"/>
          </p:nvPr>
        </p:nvSpPr>
        <p:spPr/>
        <p:txBody>
          <a:bodyPr/>
          <a:lstStyle/>
          <a:p>
            <a:fld id="{2E9961BC-029F-4185-BFE8-09AB1E6B16E2}" type="datetimeFigureOut">
              <a:rPr lang="en-ZA" smtClean="0"/>
              <a:t>2024/07/21</a:t>
            </a:fld>
            <a:endParaRPr lang="en-ZA"/>
          </a:p>
        </p:txBody>
      </p:sp>
      <p:sp>
        <p:nvSpPr>
          <p:cNvPr id="3" name="Footer Placeholder 2">
            <a:extLst>
              <a:ext uri="{FF2B5EF4-FFF2-40B4-BE49-F238E27FC236}">
                <a16:creationId xmlns:a16="http://schemas.microsoft.com/office/drawing/2014/main" id="{9A886C74-0C78-4261-AC1F-C957CE8E161C}"/>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97DE610C-C799-4C04-909D-DCDE9751A337}"/>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3547475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F5B3E-784E-4C3F-8846-6A5D8D53E1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F8AD6A53-2666-4A9B-A20D-50A7896C25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438DA801-FF15-4112-B2D8-EAB11841B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A9615-576E-4EAE-8568-A7FCFCCFBAA9}"/>
              </a:ext>
            </a:extLst>
          </p:cNvPr>
          <p:cNvSpPr>
            <a:spLocks noGrp="1"/>
          </p:cNvSpPr>
          <p:nvPr>
            <p:ph type="dt" sz="half" idx="10"/>
          </p:nvPr>
        </p:nvSpPr>
        <p:spPr/>
        <p:txBody>
          <a:bodyPr/>
          <a:lstStyle/>
          <a:p>
            <a:fld id="{2E9961BC-029F-4185-BFE8-09AB1E6B16E2}" type="datetimeFigureOut">
              <a:rPr lang="en-ZA" smtClean="0"/>
              <a:t>2024/07/21</a:t>
            </a:fld>
            <a:endParaRPr lang="en-ZA"/>
          </a:p>
        </p:txBody>
      </p:sp>
      <p:sp>
        <p:nvSpPr>
          <p:cNvPr id="6" name="Footer Placeholder 5">
            <a:extLst>
              <a:ext uri="{FF2B5EF4-FFF2-40B4-BE49-F238E27FC236}">
                <a16:creationId xmlns:a16="http://schemas.microsoft.com/office/drawing/2014/main" id="{1008C38B-EE67-4213-A6E1-F0BD1459EA1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D2114ED-51C9-467A-80AA-57DC26B9440E}"/>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1265317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DE04-2062-4F63-8BFE-31A95FB505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4223BD39-D906-4DD2-BF5D-AA2E7E6EDC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B59FD670-3DCF-4A4B-8BAA-655DAA5CE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CCA209-DB5C-4A85-B4CE-A4CB91F9278D}"/>
              </a:ext>
            </a:extLst>
          </p:cNvPr>
          <p:cNvSpPr>
            <a:spLocks noGrp="1"/>
          </p:cNvSpPr>
          <p:nvPr>
            <p:ph type="dt" sz="half" idx="10"/>
          </p:nvPr>
        </p:nvSpPr>
        <p:spPr/>
        <p:txBody>
          <a:bodyPr/>
          <a:lstStyle/>
          <a:p>
            <a:fld id="{2E9961BC-029F-4185-BFE8-09AB1E6B16E2}" type="datetimeFigureOut">
              <a:rPr lang="en-ZA" smtClean="0"/>
              <a:t>2024/07/21</a:t>
            </a:fld>
            <a:endParaRPr lang="en-ZA"/>
          </a:p>
        </p:txBody>
      </p:sp>
      <p:sp>
        <p:nvSpPr>
          <p:cNvPr id="6" name="Footer Placeholder 5">
            <a:extLst>
              <a:ext uri="{FF2B5EF4-FFF2-40B4-BE49-F238E27FC236}">
                <a16:creationId xmlns:a16="http://schemas.microsoft.com/office/drawing/2014/main" id="{78AFFDDD-A7BE-4DFD-8B22-6D4DCD5AD38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3CACF3B-F665-4180-BA94-9FEFF1662D34}"/>
              </a:ext>
            </a:extLst>
          </p:cNvPr>
          <p:cNvSpPr>
            <a:spLocks noGrp="1"/>
          </p:cNvSpPr>
          <p:nvPr>
            <p:ph type="sldNum" sz="quarter" idx="12"/>
          </p:nvPr>
        </p:nvSpPr>
        <p:spPr/>
        <p:txBody>
          <a:bodyPr/>
          <a:lstStyle/>
          <a:p>
            <a:fld id="{7A1753D3-5DE4-4B45-9AAE-C00C0B8685CF}" type="slidenum">
              <a:rPr lang="en-ZA" smtClean="0"/>
              <a:t>‹#›</a:t>
            </a:fld>
            <a:endParaRPr lang="en-ZA"/>
          </a:p>
        </p:txBody>
      </p:sp>
    </p:spTree>
    <p:extLst>
      <p:ext uri="{BB962C8B-B14F-4D97-AF65-F5344CB8AC3E}">
        <p14:creationId xmlns:p14="http://schemas.microsoft.com/office/powerpoint/2010/main" val="4163527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016E64-1AB6-4741-8FCC-4B4CA68E9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5F5AED3-64CD-4911-8BB5-EE55AE013A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E17CF78-5844-40FD-9013-0D46D2F208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9961BC-029F-4185-BFE8-09AB1E6B16E2}" type="datetimeFigureOut">
              <a:rPr lang="en-ZA" smtClean="0"/>
              <a:t>2024/07/21</a:t>
            </a:fld>
            <a:endParaRPr lang="en-ZA"/>
          </a:p>
        </p:txBody>
      </p:sp>
      <p:sp>
        <p:nvSpPr>
          <p:cNvPr id="5" name="Footer Placeholder 4">
            <a:extLst>
              <a:ext uri="{FF2B5EF4-FFF2-40B4-BE49-F238E27FC236}">
                <a16:creationId xmlns:a16="http://schemas.microsoft.com/office/drawing/2014/main" id="{FA1B3A27-3613-4433-B890-151F2D0434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BA70C817-838D-435B-AB30-A31786557E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753D3-5DE4-4B45-9AAE-C00C0B8685CF}" type="slidenum">
              <a:rPr lang="en-ZA" smtClean="0"/>
              <a:t>‹#›</a:t>
            </a:fld>
            <a:endParaRPr lang="en-ZA"/>
          </a:p>
        </p:txBody>
      </p:sp>
    </p:spTree>
    <p:extLst>
      <p:ext uri="{BB962C8B-B14F-4D97-AF65-F5344CB8AC3E}">
        <p14:creationId xmlns:p14="http://schemas.microsoft.com/office/powerpoint/2010/main" val="627530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BFC6-6FC7-62E4-FE4E-361ADE3BF94F}"/>
              </a:ext>
            </a:extLst>
          </p:cNvPr>
          <p:cNvSpPr>
            <a:spLocks noGrp="1"/>
          </p:cNvSpPr>
          <p:nvPr>
            <p:ph type="title"/>
          </p:nvPr>
        </p:nvSpPr>
        <p:spPr/>
        <p:txBody>
          <a:bodyPr/>
          <a:lstStyle/>
          <a:p>
            <a:r>
              <a:rPr lang="en-IN" dirty="0"/>
              <a:t>03-5</a:t>
            </a:r>
          </a:p>
        </p:txBody>
      </p:sp>
      <p:sp>
        <p:nvSpPr>
          <p:cNvPr id="3" name="Content Placeholder 2">
            <a:extLst>
              <a:ext uri="{FF2B5EF4-FFF2-40B4-BE49-F238E27FC236}">
                <a16:creationId xmlns:a16="http://schemas.microsoft.com/office/drawing/2014/main" id="{447050D1-005C-2B26-B346-4068831BD548}"/>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852453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5D86B-72F4-428C-B123-B33994DDD24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397CBCF-2F83-4C48-B981-CBFED984CE78}"/>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1AB0A00-25FB-4CF8-B27D-EAECBFC60D11}"/>
              </a:ext>
            </a:extLst>
          </p:cNvPr>
          <p:cNvPicPr>
            <a:picLocks noChangeAspect="1"/>
          </p:cNvPicPr>
          <p:nvPr/>
        </p:nvPicPr>
        <p:blipFill>
          <a:blip r:embed="rId3"/>
          <a:stretch>
            <a:fillRect/>
          </a:stretch>
        </p:blipFill>
        <p:spPr>
          <a:xfrm>
            <a:off x="-1" y="0"/>
            <a:ext cx="14714595" cy="6858000"/>
          </a:xfrm>
          <a:prstGeom prst="rect">
            <a:avLst/>
          </a:prstGeom>
        </p:spPr>
      </p:pic>
      <p:pic>
        <p:nvPicPr>
          <p:cNvPr id="7" name="Picture 6">
            <a:extLst>
              <a:ext uri="{FF2B5EF4-FFF2-40B4-BE49-F238E27FC236}">
                <a16:creationId xmlns:a16="http://schemas.microsoft.com/office/drawing/2014/main" id="{9655A24B-9735-4735-B1C6-76BDCA975CE5}"/>
              </a:ext>
            </a:extLst>
          </p:cNvPr>
          <p:cNvPicPr>
            <a:picLocks noChangeAspect="1"/>
          </p:cNvPicPr>
          <p:nvPr/>
        </p:nvPicPr>
        <p:blipFill>
          <a:blip r:embed="rId4"/>
          <a:stretch>
            <a:fillRect/>
          </a:stretch>
        </p:blipFill>
        <p:spPr>
          <a:xfrm>
            <a:off x="-188520" y="3053442"/>
            <a:ext cx="15352889" cy="4318000"/>
          </a:xfrm>
          <a:prstGeom prst="rect">
            <a:avLst/>
          </a:prstGeom>
        </p:spPr>
      </p:pic>
      <p:sp>
        <p:nvSpPr>
          <p:cNvPr id="4" name="TextBox 3">
            <a:extLst>
              <a:ext uri="{FF2B5EF4-FFF2-40B4-BE49-F238E27FC236}">
                <a16:creationId xmlns:a16="http://schemas.microsoft.com/office/drawing/2014/main" id="{CCF7657E-0EDF-4F2F-7756-77D988A30496}"/>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7:19</a:t>
            </a:r>
          </a:p>
        </p:txBody>
      </p:sp>
    </p:spTree>
    <p:extLst>
      <p:ext uri="{BB962C8B-B14F-4D97-AF65-F5344CB8AC3E}">
        <p14:creationId xmlns:p14="http://schemas.microsoft.com/office/powerpoint/2010/main" val="3383976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lvl="0">
              <a:defRPr/>
            </a:pPr>
            <a:r>
              <a:rPr lang="en-US" sz="5400" b="0" i="0" dirty="0">
                <a:solidFill>
                  <a:srgbClr val="777A7B"/>
                </a:solidFill>
                <a:effectLst/>
                <a:highlight>
                  <a:srgbClr val="FFFFFF"/>
                </a:highlight>
                <a:latin typeface="Inter" panose="020B0502030000000004" pitchFamily="34" charset="0"/>
              </a:rPr>
              <a:t>20</a:t>
            </a:r>
            <a:r>
              <a:rPr lang="en-US" sz="5400" b="0" i="0" dirty="0">
                <a:solidFill>
                  <a:srgbClr val="121212"/>
                </a:solidFill>
                <a:effectLst/>
                <a:highlight>
                  <a:srgbClr val="FFFFFF"/>
                </a:highlight>
                <a:latin typeface="Inter" panose="020B0502030000000004" pitchFamily="34" charset="0"/>
              </a:rPr>
              <a:t>The waters rose and covered the mountaintops to a depth of fifteen cubits.</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800" b="0" i="0" dirty="0">
                <a:solidFill>
                  <a:srgbClr val="121212"/>
                </a:solidFill>
                <a:effectLst/>
                <a:latin typeface="Arial" panose="020B0604020202020204" pitchFamily="34" charset="0"/>
              </a:rPr>
              <a:t>20 जल तो पन्द्रह हाथ ऊपर बढ़ गया, और पहाड़ भी डूब गए।</a:t>
            </a:r>
            <a:endParaRPr lang="en-ZA" sz="4800" dirty="0"/>
          </a:p>
        </p:txBody>
      </p:sp>
      <p:pic>
        <p:nvPicPr>
          <p:cNvPr id="18" name="Audio 17">
            <a:hlinkClick r:id="" action="ppaction://media"/>
            <a:extLst>
              <a:ext uri="{FF2B5EF4-FFF2-40B4-BE49-F238E27FC236}">
                <a16:creationId xmlns:a16="http://schemas.microsoft.com/office/drawing/2014/main" id="{FB66F94F-5417-42A1-50FC-1A02AA70FA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61440757"/>
      </p:ext>
    </p:extLst>
  </p:cSld>
  <p:clrMapOvr>
    <a:masterClrMapping/>
  </p:clrMapOvr>
  <mc:AlternateContent xmlns:mc="http://schemas.openxmlformats.org/markup-compatibility/2006" xmlns:p14="http://schemas.microsoft.com/office/powerpoint/2010/main">
    <mc:Choice Requires="p14">
      <p:transition spd="slow" p14:dur="2000" advTm="6660"/>
    </mc:Choice>
    <mc:Fallback xmlns="">
      <p:transition spd="slow" advTm="6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53F30-BB6D-4AD1-A52D-6D3DC61F918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6CF002A-F324-477C-AEAA-008E9AE0A211}"/>
              </a:ext>
            </a:extLst>
          </p:cNvPr>
          <p:cNvSpPr>
            <a:spLocks noGrp="1"/>
          </p:cNvSpPr>
          <p:nvPr>
            <p:ph idx="1"/>
          </p:nvPr>
        </p:nvSpPr>
        <p:spPr/>
        <p:txBody>
          <a:bodyPr/>
          <a:lstStyle/>
          <a:p>
            <a:endParaRPr lang="en-ZA"/>
          </a:p>
        </p:txBody>
      </p:sp>
      <p:pic>
        <p:nvPicPr>
          <p:cNvPr id="6" name="Picture 5">
            <a:extLst>
              <a:ext uri="{FF2B5EF4-FFF2-40B4-BE49-F238E27FC236}">
                <a16:creationId xmlns:a16="http://schemas.microsoft.com/office/drawing/2014/main" id="{E8674579-0152-4246-8213-C4BA0A6C30DF}"/>
              </a:ext>
            </a:extLst>
          </p:cNvPr>
          <p:cNvPicPr>
            <a:picLocks noChangeAspect="1"/>
          </p:cNvPicPr>
          <p:nvPr/>
        </p:nvPicPr>
        <p:blipFill>
          <a:blip r:embed="rId3"/>
          <a:stretch>
            <a:fillRect/>
          </a:stretch>
        </p:blipFill>
        <p:spPr>
          <a:xfrm>
            <a:off x="0" y="0"/>
            <a:ext cx="12608168" cy="6858000"/>
          </a:xfrm>
          <a:prstGeom prst="rect">
            <a:avLst/>
          </a:prstGeom>
        </p:spPr>
      </p:pic>
      <p:sp>
        <p:nvSpPr>
          <p:cNvPr id="5" name="TextBox 4">
            <a:extLst>
              <a:ext uri="{FF2B5EF4-FFF2-40B4-BE49-F238E27FC236}">
                <a16:creationId xmlns:a16="http://schemas.microsoft.com/office/drawing/2014/main" id="{73D291D5-F86C-AB15-6FBB-9FAB49F629F0}"/>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7:20</a:t>
            </a:r>
          </a:p>
        </p:txBody>
      </p:sp>
    </p:spTree>
    <p:extLst>
      <p:ext uri="{BB962C8B-B14F-4D97-AF65-F5344CB8AC3E}">
        <p14:creationId xmlns:p14="http://schemas.microsoft.com/office/powerpoint/2010/main" val="4059317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panose="020B0502030000000004" pitchFamily="34" charset="0"/>
              </a:rPr>
              <a:t>21</a:t>
            </a:r>
            <a:r>
              <a:rPr lang="en-US" sz="4400" b="0" i="0" dirty="0">
                <a:solidFill>
                  <a:srgbClr val="121212"/>
                </a:solidFill>
                <a:effectLst/>
                <a:highlight>
                  <a:srgbClr val="FFFFFF"/>
                </a:highlight>
                <a:latin typeface="Inter" panose="020B0502030000000004" pitchFamily="34" charset="0"/>
              </a:rPr>
              <a:t>And every living thing that moved upon the earth perished—birds, livestock, animals, every creature that swarms upon the earth, and all mankind.</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21 और क्या पक्षी, क्या घरेलू पशु, क्या जंगली पशु, और पृथ्वी पर सब चलनेवाले प्राणी, और जितने जन्तु पृथ्वी में बहुतायत से भर गए थे, वे सब, और सब मनुष्य मर गए</a:t>
            </a:r>
            <a:r>
              <a:rPr lang="en-US" sz="4000" b="0" i="0" dirty="0">
                <a:solidFill>
                  <a:srgbClr val="121212"/>
                </a:solidFill>
                <a:effectLst/>
                <a:latin typeface="Arial" panose="020B0604020202020204" pitchFamily="34" charset="0"/>
              </a:rPr>
              <a:t>a।</a:t>
            </a:r>
            <a:endParaRPr lang="en-ZA" sz="4000" dirty="0"/>
          </a:p>
        </p:txBody>
      </p:sp>
      <p:pic>
        <p:nvPicPr>
          <p:cNvPr id="120" name="Audio 119">
            <a:hlinkClick r:id="" action="ppaction://media"/>
            <a:extLst>
              <a:ext uri="{FF2B5EF4-FFF2-40B4-BE49-F238E27FC236}">
                <a16:creationId xmlns:a16="http://schemas.microsoft.com/office/drawing/2014/main" id="{B4BBE46C-F8A0-914C-58C1-2E918148C8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14795883"/>
      </p:ext>
    </p:extLst>
  </p:cSld>
  <p:clrMapOvr>
    <a:masterClrMapping/>
  </p:clrMapOvr>
  <mc:AlternateContent xmlns:mc="http://schemas.openxmlformats.org/markup-compatibility/2006" xmlns:p14="http://schemas.microsoft.com/office/powerpoint/2010/main">
    <mc:Choice Requires="p14">
      <p:transition spd="slow" p14:dur="2000" advTm="21127"/>
    </mc:Choice>
    <mc:Fallback xmlns="">
      <p:transition spd="slow" advTm="21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C56F64-DE12-4256-B150-4BBA44918BE9}"/>
              </a:ext>
            </a:extLst>
          </p:cNvPr>
          <p:cNvPicPr>
            <a:picLocks noChangeAspect="1"/>
          </p:cNvPicPr>
          <p:nvPr/>
        </p:nvPicPr>
        <p:blipFill>
          <a:blip r:embed="rId3"/>
          <a:stretch>
            <a:fillRect/>
          </a:stretch>
        </p:blipFill>
        <p:spPr>
          <a:xfrm>
            <a:off x="-370860" y="0"/>
            <a:ext cx="12933719" cy="6858000"/>
          </a:xfrm>
          <a:prstGeom prst="rect">
            <a:avLst/>
          </a:prstGeom>
        </p:spPr>
      </p:pic>
      <p:sp>
        <p:nvSpPr>
          <p:cNvPr id="4" name="TextBox 3">
            <a:extLst>
              <a:ext uri="{FF2B5EF4-FFF2-40B4-BE49-F238E27FC236}">
                <a16:creationId xmlns:a16="http://schemas.microsoft.com/office/drawing/2014/main" id="{897D5CB3-BC78-BBFF-342F-378F3B9951E3}"/>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7:21</a:t>
            </a:r>
          </a:p>
        </p:txBody>
      </p:sp>
    </p:spTree>
    <p:extLst>
      <p:ext uri="{BB962C8B-B14F-4D97-AF65-F5344CB8AC3E}">
        <p14:creationId xmlns:p14="http://schemas.microsoft.com/office/powerpoint/2010/main" val="3305883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highlight>
                  <a:srgbClr val="FFFFFF"/>
                </a:highlight>
                <a:latin typeface="Inter" panose="020B0502030000000004" pitchFamily="34" charset="0"/>
              </a:rPr>
              <a:t>22</a:t>
            </a:r>
            <a:r>
              <a:rPr lang="en-US" sz="4800" b="0" i="0" dirty="0">
                <a:solidFill>
                  <a:srgbClr val="121212"/>
                </a:solidFill>
                <a:effectLst/>
                <a:highlight>
                  <a:srgbClr val="FFFFFF"/>
                </a:highlight>
                <a:latin typeface="Inter" panose="020B0502030000000004" pitchFamily="34" charset="0"/>
              </a:rPr>
              <a:t>Of all that was on dry land, everything that had the breath of life in its nostrils died.</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22 जो-जो भूमि पर थे उनमें से जितनों के नथनों में जीवन का श्वास था, सब मर मिटे।</a:t>
            </a:r>
            <a:endParaRPr lang="en-ZA" sz="4400" dirty="0"/>
          </a:p>
        </p:txBody>
      </p:sp>
      <p:pic>
        <p:nvPicPr>
          <p:cNvPr id="8" name="Audio 7">
            <a:hlinkClick r:id="" action="ppaction://media"/>
            <a:extLst>
              <a:ext uri="{FF2B5EF4-FFF2-40B4-BE49-F238E27FC236}">
                <a16:creationId xmlns:a16="http://schemas.microsoft.com/office/drawing/2014/main" id="{EA40D2EE-99B3-B178-0614-BE53EE0FC5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46530533"/>
      </p:ext>
    </p:extLst>
  </p:cSld>
  <p:clrMapOvr>
    <a:masterClrMapping/>
  </p:clrMapOvr>
  <mc:AlternateContent xmlns:mc="http://schemas.openxmlformats.org/markup-compatibility/2006" xmlns:p14="http://schemas.microsoft.com/office/powerpoint/2010/main">
    <mc:Choice Requires="p14">
      <p:transition spd="slow" p14:dur="2000" advTm="9070"/>
    </mc:Choice>
    <mc:Fallback xmlns="">
      <p:transition spd="slow" advTm="9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C22FDD-FB73-439A-8BC4-EBA1461ED588}"/>
              </a:ext>
            </a:extLst>
          </p:cNvPr>
          <p:cNvPicPr>
            <a:picLocks noChangeAspect="1"/>
          </p:cNvPicPr>
          <p:nvPr/>
        </p:nvPicPr>
        <p:blipFill>
          <a:blip r:embed="rId3"/>
          <a:stretch>
            <a:fillRect/>
          </a:stretch>
        </p:blipFill>
        <p:spPr>
          <a:xfrm>
            <a:off x="0" y="-546746"/>
            <a:ext cx="12192000" cy="7404746"/>
          </a:xfrm>
          <a:prstGeom prst="rect">
            <a:avLst/>
          </a:prstGeom>
        </p:spPr>
      </p:pic>
      <p:sp>
        <p:nvSpPr>
          <p:cNvPr id="4" name="TextBox 3">
            <a:extLst>
              <a:ext uri="{FF2B5EF4-FFF2-40B4-BE49-F238E27FC236}">
                <a16:creationId xmlns:a16="http://schemas.microsoft.com/office/drawing/2014/main" id="{E7E070FB-8C25-1D89-0332-B6249D7661BF}"/>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7:22</a:t>
            </a:r>
          </a:p>
        </p:txBody>
      </p:sp>
    </p:spTree>
    <p:extLst>
      <p:ext uri="{BB962C8B-B14F-4D97-AF65-F5344CB8AC3E}">
        <p14:creationId xmlns:p14="http://schemas.microsoft.com/office/powerpoint/2010/main" val="922870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panose="020B0502030000000004" pitchFamily="34" charset="0"/>
              </a:rPr>
              <a:t>23</a:t>
            </a:r>
            <a:r>
              <a:rPr lang="en-US" sz="4000" b="0" i="0" dirty="0">
                <a:solidFill>
                  <a:srgbClr val="121212"/>
                </a:solidFill>
                <a:effectLst/>
                <a:highlight>
                  <a:srgbClr val="FFFFFF"/>
                </a:highlight>
                <a:latin typeface="Inter" panose="020B0502030000000004" pitchFamily="34" charset="0"/>
              </a:rPr>
              <a:t>And every living thing on the face of the earth was destroyed—man and livestock, crawling creatures and birds of the air; they were blotted out from the earth, and only Noah and those with him in the ark remained.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23 और क्या मनुष्य, क्या पशु, क्या रेंगनेवाले जन्तु, क्या आकाश के पक्षी, जो-जो भूमि पर थे, सब पृथ्वी पर से मिट गए; केवल नूह, और जितने उसके संग जहाज में थे, वे ही बच गए। </a:t>
            </a:r>
            <a:endParaRPr lang="en-ZA" sz="4000" dirty="0"/>
          </a:p>
        </p:txBody>
      </p:sp>
      <p:pic>
        <p:nvPicPr>
          <p:cNvPr id="25" name="Audio 24">
            <a:hlinkClick r:id="" action="ppaction://media"/>
            <a:extLst>
              <a:ext uri="{FF2B5EF4-FFF2-40B4-BE49-F238E27FC236}">
                <a16:creationId xmlns:a16="http://schemas.microsoft.com/office/drawing/2014/main" id="{FB17D41F-837D-68EE-012E-71808F9F29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82097048"/>
      </p:ext>
    </p:extLst>
  </p:cSld>
  <p:clrMapOvr>
    <a:masterClrMapping/>
  </p:clrMapOvr>
  <mc:AlternateContent xmlns:mc="http://schemas.openxmlformats.org/markup-compatibility/2006" xmlns:p14="http://schemas.microsoft.com/office/powerpoint/2010/main">
    <mc:Choice Requires="p14">
      <p:transition spd="slow" p14:dur="2000" advTm="24711"/>
    </mc:Choice>
    <mc:Fallback xmlns="">
      <p:transition spd="slow" advTm="24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FA50-20E2-4E17-A853-A8C2534571D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0C3011E-E7F4-4764-AAAE-0C0E7E55D88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117DC6D-17CE-421A-A13D-DCF0816553BD}"/>
              </a:ext>
            </a:extLst>
          </p:cNvPr>
          <p:cNvPicPr>
            <a:picLocks noChangeAspect="1"/>
          </p:cNvPicPr>
          <p:nvPr/>
        </p:nvPicPr>
        <p:blipFill>
          <a:blip r:embed="rId3"/>
          <a:stretch>
            <a:fillRect/>
          </a:stretch>
        </p:blipFill>
        <p:spPr>
          <a:xfrm>
            <a:off x="-1" y="-53508"/>
            <a:ext cx="13524677" cy="6911508"/>
          </a:xfrm>
          <a:prstGeom prst="rect">
            <a:avLst/>
          </a:prstGeom>
        </p:spPr>
      </p:pic>
      <p:sp>
        <p:nvSpPr>
          <p:cNvPr id="4" name="TextBox 3">
            <a:extLst>
              <a:ext uri="{FF2B5EF4-FFF2-40B4-BE49-F238E27FC236}">
                <a16:creationId xmlns:a16="http://schemas.microsoft.com/office/drawing/2014/main" id="{F21BEE04-E202-2419-7FE1-3595F14136AD}"/>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7:23</a:t>
            </a:r>
          </a:p>
        </p:txBody>
      </p:sp>
    </p:spTree>
    <p:extLst>
      <p:ext uri="{BB962C8B-B14F-4D97-AF65-F5344CB8AC3E}">
        <p14:creationId xmlns:p14="http://schemas.microsoft.com/office/powerpoint/2010/main" val="3476771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panose="020B0502030000000004" pitchFamily="34" charset="0"/>
              </a:rPr>
              <a:t>24</a:t>
            </a:r>
            <a:r>
              <a:rPr lang="en-US" sz="4400" b="0" i="0" dirty="0">
                <a:solidFill>
                  <a:srgbClr val="121212"/>
                </a:solidFill>
                <a:effectLst/>
                <a:highlight>
                  <a:srgbClr val="FFFFFF"/>
                </a:highlight>
                <a:latin typeface="Inter" panose="020B0502030000000004" pitchFamily="34" charset="0"/>
              </a:rPr>
              <a:t>And the waters prevailed upon the earth for 150 days.</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24 और जल पृथ्वी पर एक सौ पचास दिन तक प्रबल रहा।</a:t>
            </a:r>
            <a:endParaRPr lang="en-ZA" sz="4400" dirty="0"/>
          </a:p>
        </p:txBody>
      </p:sp>
      <p:pic>
        <p:nvPicPr>
          <p:cNvPr id="57" name="Audio 56">
            <a:hlinkClick r:id="" action="ppaction://media"/>
            <a:extLst>
              <a:ext uri="{FF2B5EF4-FFF2-40B4-BE49-F238E27FC236}">
                <a16:creationId xmlns:a16="http://schemas.microsoft.com/office/drawing/2014/main" id="{D301BA2B-E0DD-48CB-ADE0-9EAC83A979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81943860"/>
      </p:ext>
    </p:extLst>
  </p:cSld>
  <p:clrMapOvr>
    <a:masterClrMapping/>
  </p:clrMapOvr>
  <mc:AlternateContent xmlns:mc="http://schemas.openxmlformats.org/markup-compatibility/2006" xmlns:p14="http://schemas.microsoft.com/office/powerpoint/2010/main">
    <mc:Choice Requires="p14">
      <p:transition spd="slow" p14:dur="2000" advTm="7078"/>
    </mc:Choice>
    <mc:Fallback xmlns="">
      <p:transition spd="slow" advTm="7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Picture 1">
            <a:extLst>
              <a:ext uri="{FF2B5EF4-FFF2-40B4-BE49-F238E27FC236}">
                <a16:creationId xmlns:a16="http://schemas.microsoft.com/office/drawing/2014/main" id="{06D9B2D8-49B3-4234-1ECE-60316779DBEA}"/>
              </a:ext>
            </a:extLst>
          </p:cNvPr>
          <p:cNvPicPr>
            <a:picLocks noChangeAspect="1"/>
          </p:cNvPicPr>
          <p:nvPr/>
        </p:nvPicPr>
        <p:blipFill>
          <a:blip r:embed="rId2"/>
          <a:stretch>
            <a:fillRect/>
          </a:stretch>
        </p:blipFill>
        <p:spPr>
          <a:xfrm>
            <a:off x="0" y="0"/>
            <a:ext cx="12192000" cy="6866875"/>
          </a:xfrm>
          <a:prstGeom prst="rect">
            <a:avLst/>
          </a:prstGeom>
        </p:spPr>
      </p:pic>
      <p:sp>
        <p:nvSpPr>
          <p:cNvPr id="5" name="TextBox 4">
            <a:extLst>
              <a:ext uri="{FF2B5EF4-FFF2-40B4-BE49-F238E27FC236}">
                <a16:creationId xmlns:a16="http://schemas.microsoft.com/office/drawing/2014/main" id="{9A576261-F6A3-66FD-5EA5-7B8C743136E0}"/>
              </a:ext>
            </a:extLst>
          </p:cNvPr>
          <p:cNvSpPr txBox="1"/>
          <p:nvPr/>
        </p:nvSpPr>
        <p:spPr>
          <a:xfrm>
            <a:off x="4260933" y="1319031"/>
            <a:ext cx="5783180" cy="2862322"/>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जलप्रलय से पृथ्वी का भर जाना– उत्पत्ति 7:17-8:12</a:t>
            </a:r>
            <a:endParaRPr lang="en-ZA" sz="6000" dirty="0">
              <a:solidFill>
                <a:schemeClr val="bg1"/>
              </a:solidFill>
            </a:endParaRPr>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650F6D-0258-462F-B4E9-C22104C61901}"/>
              </a:ext>
            </a:extLst>
          </p:cNvPr>
          <p:cNvPicPr>
            <a:picLocks noChangeAspect="1"/>
          </p:cNvPicPr>
          <p:nvPr/>
        </p:nvPicPr>
        <p:blipFill>
          <a:blip r:embed="rId3"/>
          <a:stretch>
            <a:fillRect/>
          </a:stretch>
        </p:blipFill>
        <p:spPr>
          <a:xfrm>
            <a:off x="0" y="0"/>
            <a:ext cx="12791872" cy="6858000"/>
          </a:xfrm>
          <a:prstGeom prst="rect">
            <a:avLst/>
          </a:prstGeom>
        </p:spPr>
      </p:pic>
      <p:sp>
        <p:nvSpPr>
          <p:cNvPr id="2" name="TextBox 1">
            <a:extLst>
              <a:ext uri="{FF2B5EF4-FFF2-40B4-BE49-F238E27FC236}">
                <a16:creationId xmlns:a16="http://schemas.microsoft.com/office/drawing/2014/main" id="{C5B6F3C5-7D73-AB18-998F-1262664EB504}"/>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7:24</a:t>
            </a:r>
          </a:p>
        </p:txBody>
      </p:sp>
    </p:spTree>
    <p:extLst>
      <p:ext uri="{BB962C8B-B14F-4D97-AF65-F5344CB8AC3E}">
        <p14:creationId xmlns:p14="http://schemas.microsoft.com/office/powerpoint/2010/main" val="3013013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panose="020B0502030000000004" pitchFamily="34" charset="0"/>
              </a:rPr>
              <a:t>8:1 </a:t>
            </a:r>
            <a:r>
              <a:rPr lang="en-US" sz="4000" b="0" i="0" dirty="0">
                <a:solidFill>
                  <a:srgbClr val="121212"/>
                </a:solidFill>
                <a:effectLst/>
                <a:highlight>
                  <a:srgbClr val="FFFFFF"/>
                </a:highlight>
                <a:latin typeface="Inter" panose="020B0502030000000004" pitchFamily="34" charset="0"/>
              </a:rPr>
              <a:t>But God remembered Noah and all the animals and livestock that were with him in the ark. And God sent a wind over the earth, and the waters began to subside.</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8:</a:t>
            </a:r>
            <a:r>
              <a:rPr lang="hi-IN" sz="3600" b="0" i="0" dirty="0">
                <a:solidFill>
                  <a:srgbClr val="777A7B"/>
                </a:solidFill>
                <a:effectLst/>
                <a:latin typeface="Arial" panose="020B0604020202020204" pitchFamily="34" charset="0"/>
              </a:rPr>
              <a:t>1</a:t>
            </a:r>
            <a:r>
              <a:rPr lang="en-US" sz="3600" b="0" i="0" dirty="0">
                <a:solidFill>
                  <a:srgbClr val="777A7B"/>
                </a:solidFill>
                <a:effectLst/>
                <a:latin typeface="Arial" panose="020B0604020202020204" pitchFamily="34" charset="0"/>
              </a:rPr>
              <a:t> </a:t>
            </a:r>
            <a:r>
              <a:rPr lang="hi-IN" sz="3600" b="0" i="0" dirty="0">
                <a:solidFill>
                  <a:srgbClr val="121212"/>
                </a:solidFill>
                <a:effectLst/>
                <a:latin typeface="Arial" panose="020B0604020202020204" pitchFamily="34" charset="0"/>
              </a:rPr>
              <a:t>परमेश्वर ने नूह और जितने जंगली पशु और घरेलू पशु उसके संग जहाज में थे, उन सभी की सुधि ली</a:t>
            </a:r>
            <a:r>
              <a:rPr lang="en-US" sz="3600" b="0" i="0" dirty="0">
                <a:solidFill>
                  <a:srgbClr val="121212"/>
                </a:solidFill>
                <a:effectLst/>
                <a:latin typeface="Arial" panose="020B0604020202020204" pitchFamily="34" charset="0"/>
              </a:rPr>
              <a:t>a: </a:t>
            </a:r>
            <a:r>
              <a:rPr lang="hi-IN" sz="3600" b="0" i="0" dirty="0">
                <a:solidFill>
                  <a:srgbClr val="121212"/>
                </a:solidFill>
                <a:effectLst/>
                <a:latin typeface="Arial" panose="020B0604020202020204" pitchFamily="34" charset="0"/>
              </a:rPr>
              <a:t>और परमेश्वर ने पृथ्वी पर पवन बहाई, और जल घटने लगा।</a:t>
            </a:r>
            <a:endParaRPr lang="en-ZA" sz="3600" dirty="0"/>
          </a:p>
        </p:txBody>
      </p:sp>
      <p:pic>
        <p:nvPicPr>
          <p:cNvPr id="70" name="Audio 69">
            <a:hlinkClick r:id="" action="ppaction://media"/>
            <a:extLst>
              <a:ext uri="{FF2B5EF4-FFF2-40B4-BE49-F238E27FC236}">
                <a16:creationId xmlns:a16="http://schemas.microsoft.com/office/drawing/2014/main" id="{C2766E64-6B4D-B33D-9035-77CE2A1000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97084380"/>
      </p:ext>
    </p:extLst>
  </p:cSld>
  <p:clrMapOvr>
    <a:masterClrMapping/>
  </p:clrMapOvr>
  <mc:AlternateContent xmlns:mc="http://schemas.openxmlformats.org/markup-compatibility/2006" xmlns:p14="http://schemas.microsoft.com/office/powerpoint/2010/main">
    <mc:Choice Requires="p14">
      <p:transition spd="slow" p14:dur="2000" advTm="21763"/>
    </mc:Choice>
    <mc:Fallback xmlns="">
      <p:transition spd="slow" advTm="21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3F507D-7457-4C64-8144-F31E8F04D872}"/>
              </a:ext>
            </a:extLst>
          </p:cNvPr>
          <p:cNvPicPr>
            <a:picLocks noChangeAspect="1"/>
          </p:cNvPicPr>
          <p:nvPr/>
        </p:nvPicPr>
        <p:blipFill>
          <a:blip r:embed="rId3"/>
          <a:stretch>
            <a:fillRect/>
          </a:stretch>
        </p:blipFill>
        <p:spPr>
          <a:xfrm>
            <a:off x="0" y="0"/>
            <a:ext cx="12362688" cy="6858000"/>
          </a:xfrm>
          <a:prstGeom prst="rect">
            <a:avLst/>
          </a:prstGeom>
        </p:spPr>
      </p:pic>
      <p:sp>
        <p:nvSpPr>
          <p:cNvPr id="2" name="TextBox 1">
            <a:extLst>
              <a:ext uri="{FF2B5EF4-FFF2-40B4-BE49-F238E27FC236}">
                <a16:creationId xmlns:a16="http://schemas.microsoft.com/office/drawing/2014/main" id="{07733401-4F6D-D334-8126-323BDB03974C}"/>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4083681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panose="020B0502030000000004" pitchFamily="34" charset="0"/>
              </a:rPr>
              <a:t>2</a:t>
            </a:r>
            <a:r>
              <a:rPr lang="en-US" sz="4400" b="0" i="0" dirty="0">
                <a:solidFill>
                  <a:srgbClr val="121212"/>
                </a:solidFill>
                <a:effectLst/>
                <a:highlight>
                  <a:srgbClr val="FFFFFF"/>
                </a:highlight>
                <a:latin typeface="Inter" panose="020B0502030000000004" pitchFamily="34" charset="0"/>
              </a:rPr>
              <a:t>The springs of the deep and the floodgates of the heavens were closed, and the rain from the sky was restrained.</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 गहरे समुद्र के सोते और आकाश के झरोखे बंद हो गए; और उससे जो वर्षा होती थी वह भी थम गई।</a:t>
            </a:r>
            <a:endParaRPr lang="en-ZA" sz="4000" dirty="0"/>
          </a:p>
        </p:txBody>
      </p:sp>
      <p:pic>
        <p:nvPicPr>
          <p:cNvPr id="21" name="Audio 20">
            <a:hlinkClick r:id="" action="ppaction://media"/>
            <a:extLst>
              <a:ext uri="{FF2B5EF4-FFF2-40B4-BE49-F238E27FC236}">
                <a16:creationId xmlns:a16="http://schemas.microsoft.com/office/drawing/2014/main" id="{20454616-E352-4E20-7D1A-048991E28C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33756374"/>
      </p:ext>
    </p:extLst>
  </p:cSld>
  <p:clrMapOvr>
    <a:masterClrMapping/>
  </p:clrMapOvr>
  <mc:AlternateContent xmlns:mc="http://schemas.openxmlformats.org/markup-compatibility/2006" xmlns:p14="http://schemas.microsoft.com/office/powerpoint/2010/main">
    <mc:Choice Requires="p14">
      <p:transition spd="slow" p14:dur="2000" advTm="11932"/>
    </mc:Choice>
    <mc:Fallback xmlns="">
      <p:transition spd="slow" advTm="11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A5C6F0-BCD4-4F0E-9F03-316BFBBE8B2C}"/>
              </a:ext>
            </a:extLst>
          </p:cNvPr>
          <p:cNvPicPr>
            <a:picLocks noChangeAspect="1"/>
          </p:cNvPicPr>
          <p:nvPr/>
        </p:nvPicPr>
        <p:blipFill>
          <a:blip r:embed="rId3"/>
          <a:stretch>
            <a:fillRect/>
          </a:stretch>
        </p:blipFill>
        <p:spPr>
          <a:xfrm>
            <a:off x="0" y="0"/>
            <a:ext cx="12192000" cy="7299992"/>
          </a:xfrm>
          <a:prstGeom prst="rect">
            <a:avLst/>
          </a:prstGeom>
        </p:spPr>
      </p:pic>
      <p:sp>
        <p:nvSpPr>
          <p:cNvPr id="2" name="TextBox 1">
            <a:extLst>
              <a:ext uri="{FF2B5EF4-FFF2-40B4-BE49-F238E27FC236}">
                <a16:creationId xmlns:a16="http://schemas.microsoft.com/office/drawing/2014/main" id="{5D60ACC5-6B18-5E03-365E-1C4952B55EA4}"/>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044762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panose="020B0502030000000004" pitchFamily="34" charset="0"/>
              </a:rPr>
              <a:t>3</a:t>
            </a:r>
            <a:r>
              <a:rPr lang="en-US" sz="4400" b="0" i="0" dirty="0">
                <a:solidFill>
                  <a:srgbClr val="121212"/>
                </a:solidFill>
                <a:effectLst/>
                <a:highlight>
                  <a:srgbClr val="FFFFFF"/>
                </a:highlight>
                <a:latin typeface="Inter" panose="020B0502030000000004" pitchFamily="34" charset="0"/>
              </a:rPr>
              <a:t>The waters receded steadily from the earth, and after 150 days the waters had gone down.</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और एक सौ पचास दिन के पश्चात् जल पृथ्वी पर से लगातार घटने लगा।</a:t>
            </a:r>
            <a:endParaRPr lang="en-ZA" sz="4000" dirty="0"/>
          </a:p>
        </p:txBody>
      </p:sp>
      <p:pic>
        <p:nvPicPr>
          <p:cNvPr id="47" name="Audio 46">
            <a:hlinkClick r:id="" action="ppaction://media"/>
            <a:extLst>
              <a:ext uri="{FF2B5EF4-FFF2-40B4-BE49-F238E27FC236}">
                <a16:creationId xmlns:a16="http://schemas.microsoft.com/office/drawing/2014/main" id="{4E7484FD-8F44-169F-11D6-D22B5D0382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6099036"/>
      </p:ext>
    </p:extLst>
  </p:cSld>
  <p:clrMapOvr>
    <a:masterClrMapping/>
  </p:clrMapOvr>
  <mc:AlternateContent xmlns:mc="http://schemas.openxmlformats.org/markup-compatibility/2006" xmlns:p14="http://schemas.microsoft.com/office/powerpoint/2010/main">
    <mc:Choice Requires="p14">
      <p:transition spd="slow" p14:dur="2000" advTm="13171"/>
    </mc:Choice>
    <mc:Fallback xmlns="">
      <p:transition spd="slow" advTm="13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48F8F2-3F38-4844-A6AA-25CAA7035BE0}"/>
              </a:ext>
            </a:extLst>
          </p:cNvPr>
          <p:cNvPicPr>
            <a:picLocks noChangeAspect="1"/>
          </p:cNvPicPr>
          <p:nvPr/>
        </p:nvPicPr>
        <p:blipFill>
          <a:blip r:embed="rId3"/>
          <a:stretch>
            <a:fillRect/>
          </a:stretch>
        </p:blipFill>
        <p:spPr>
          <a:xfrm>
            <a:off x="0" y="0"/>
            <a:ext cx="12344400" cy="6882841"/>
          </a:xfrm>
          <a:prstGeom prst="rect">
            <a:avLst/>
          </a:prstGeom>
        </p:spPr>
      </p:pic>
      <p:sp>
        <p:nvSpPr>
          <p:cNvPr id="4" name="TextBox 3">
            <a:extLst>
              <a:ext uri="{FF2B5EF4-FFF2-40B4-BE49-F238E27FC236}">
                <a16:creationId xmlns:a16="http://schemas.microsoft.com/office/drawing/2014/main" id="{1F76FDC3-399D-369B-6AC2-93FFC15297E4}"/>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1552075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panose="020B0502030000000004" pitchFamily="34" charset="0"/>
              </a:rPr>
              <a:t>4</a:t>
            </a:r>
            <a:r>
              <a:rPr lang="en-US" sz="4400" b="0" i="0" dirty="0">
                <a:solidFill>
                  <a:srgbClr val="121212"/>
                </a:solidFill>
                <a:effectLst/>
                <a:highlight>
                  <a:srgbClr val="FFFFFF"/>
                </a:highlight>
                <a:latin typeface="Inter" panose="020B0502030000000004" pitchFamily="34" charset="0"/>
              </a:rPr>
              <a:t>On the seventeenth day of the seventh month, the ark came to rest on the mountains of Ararat.</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4 सातवें महीने के सत्रहवें दिन को, जहाज अरारात नामक पहाड़ पर टिक गया।</a:t>
            </a:r>
            <a:endParaRPr lang="en-ZA" sz="4400" dirty="0"/>
          </a:p>
        </p:txBody>
      </p:sp>
      <p:pic>
        <p:nvPicPr>
          <p:cNvPr id="10" name="Audio 9">
            <a:hlinkClick r:id="" action="ppaction://media"/>
            <a:extLst>
              <a:ext uri="{FF2B5EF4-FFF2-40B4-BE49-F238E27FC236}">
                <a16:creationId xmlns:a16="http://schemas.microsoft.com/office/drawing/2014/main" id="{305A41CB-528A-ECFB-BFCE-B59828DB37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60387732"/>
      </p:ext>
    </p:extLst>
  </p:cSld>
  <p:clrMapOvr>
    <a:masterClrMapping/>
  </p:clrMapOvr>
  <mc:AlternateContent xmlns:mc="http://schemas.openxmlformats.org/markup-compatibility/2006" xmlns:p14="http://schemas.microsoft.com/office/powerpoint/2010/main">
    <mc:Choice Requires="p14">
      <p:transition spd="slow" p14:dur="2000" advTm="8647"/>
    </mc:Choice>
    <mc:Fallback xmlns="">
      <p:transition spd="slow" advTm="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0A044-80A5-4F8F-A50E-CB5AE823915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648C683-B224-49C2-B268-810EC2E34F47}"/>
              </a:ext>
            </a:extLst>
          </p:cNvPr>
          <p:cNvSpPr>
            <a:spLocks noGrp="1"/>
          </p:cNvSpPr>
          <p:nvPr>
            <p:ph idx="1"/>
          </p:nvPr>
        </p:nvSpPr>
        <p:spPr/>
        <p:txBody>
          <a:bodyPr/>
          <a:lstStyle/>
          <a:p>
            <a:endParaRPr lang="en-ZA"/>
          </a:p>
        </p:txBody>
      </p:sp>
      <p:pic>
        <p:nvPicPr>
          <p:cNvPr id="6" name="Picture 5">
            <a:extLst>
              <a:ext uri="{FF2B5EF4-FFF2-40B4-BE49-F238E27FC236}">
                <a16:creationId xmlns:a16="http://schemas.microsoft.com/office/drawing/2014/main" id="{04BDF01A-6085-4A2B-B313-427F5F2E172E}"/>
              </a:ext>
            </a:extLst>
          </p:cNvPr>
          <p:cNvPicPr>
            <a:picLocks noChangeAspect="1"/>
          </p:cNvPicPr>
          <p:nvPr/>
        </p:nvPicPr>
        <p:blipFill>
          <a:blip r:embed="rId3"/>
          <a:stretch>
            <a:fillRect/>
          </a:stretch>
        </p:blipFill>
        <p:spPr>
          <a:xfrm>
            <a:off x="-1" y="0"/>
            <a:ext cx="12310923" cy="6972300"/>
          </a:xfrm>
          <a:prstGeom prst="rect">
            <a:avLst/>
          </a:prstGeom>
        </p:spPr>
      </p:pic>
      <p:sp>
        <p:nvSpPr>
          <p:cNvPr id="5" name="TextBox 4">
            <a:extLst>
              <a:ext uri="{FF2B5EF4-FFF2-40B4-BE49-F238E27FC236}">
                <a16:creationId xmlns:a16="http://schemas.microsoft.com/office/drawing/2014/main" id="{9BBB0EA7-0969-7A14-4F12-5816AE28795C}"/>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51344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panose="020B0502030000000004" pitchFamily="34" charset="0"/>
              </a:rPr>
              <a:t>5</a:t>
            </a:r>
            <a:r>
              <a:rPr lang="en-US" sz="4800" b="0" i="0" dirty="0">
                <a:solidFill>
                  <a:srgbClr val="121212"/>
                </a:solidFill>
                <a:effectLst/>
                <a:highlight>
                  <a:srgbClr val="FFFFFF"/>
                </a:highlight>
                <a:latin typeface="Inter" panose="020B0502030000000004" pitchFamily="34" charset="0"/>
              </a:rPr>
              <a:t>And the waters continued to recede until the tenth month, and on the first day of the tenth month the tops of the mountains became visible.</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5 और जल दसवें महीने तक घटता चला गया, और दसवें महीने के पहले दिन को, पहाड़ों की चोटियाँ दिखाई दीं।</a:t>
            </a:r>
            <a:endParaRPr lang="en-ZA" sz="4400" dirty="0"/>
          </a:p>
        </p:txBody>
      </p:sp>
      <p:pic>
        <p:nvPicPr>
          <p:cNvPr id="59" name="Audio 58">
            <a:hlinkClick r:id="" action="ppaction://media"/>
            <a:extLst>
              <a:ext uri="{FF2B5EF4-FFF2-40B4-BE49-F238E27FC236}">
                <a16:creationId xmlns:a16="http://schemas.microsoft.com/office/drawing/2014/main" id="{2F5E50B4-115C-1108-1030-80B4BB708F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4704110"/>
      </p:ext>
    </p:extLst>
  </p:cSld>
  <p:clrMapOvr>
    <a:masterClrMapping/>
  </p:clrMapOvr>
  <mc:AlternateContent xmlns:mc="http://schemas.openxmlformats.org/markup-compatibility/2006" xmlns:p14="http://schemas.microsoft.com/office/powerpoint/2010/main">
    <mc:Choice Requires="p14">
      <p:transition spd="slow" p14:dur="2000" advTm="11712"/>
    </mc:Choice>
    <mc:Fallback xmlns="">
      <p:transition spd="slow" advTm="11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effectLst/>
                <a:latin typeface="Calibri" panose="020F0502020204030204" pitchFamily="34" charset="0"/>
                <a:ea typeface="Calibri" panose="020F0502020204030204" pitchFamily="34" charset="0"/>
                <a:cs typeface="Microsoft Himalaya" panose="01010100010101010101" pitchFamily="2" charset="0"/>
              </a:rPr>
              <a:t>Flood waters cover the earth - Genesis</a:t>
            </a:r>
            <a:r>
              <a:rPr lang="en-ZA" sz="5400" dirty="0">
                <a:effectLst/>
                <a:latin typeface="Calibri" panose="020F0502020204030204" pitchFamily="34" charset="0"/>
                <a:ea typeface="Calibri" panose="020F0502020204030204" pitchFamily="34" charset="0"/>
                <a:cs typeface="Microsoft Himalaya" panose="01010100010101010101" pitchFamily="2" charset="0"/>
              </a:rPr>
              <a:t> 7:17-8:12 </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7200" dirty="0">
                <a:effectLst/>
                <a:latin typeface="Calibri" panose="020F0502020204030204" pitchFamily="34" charset="0"/>
                <a:ea typeface="Calibri" panose="020F0502020204030204" pitchFamily="34" charset="0"/>
                <a:cs typeface="Microsoft Himalaya" panose="01010100010101010101" pitchFamily="2" charset="0"/>
              </a:rPr>
              <a:t>जलप्रलय से पृथ्वी का भर जाना</a:t>
            </a:r>
            <a:r>
              <a:rPr lang="en-ZA" sz="7200" dirty="0">
                <a:effectLst/>
                <a:latin typeface="Calibri" panose="020F0502020204030204" pitchFamily="34" charset="0"/>
                <a:ea typeface="Calibri" panose="020F0502020204030204" pitchFamily="34" charset="0"/>
                <a:cs typeface="Microsoft Himalaya" panose="01010100010101010101" pitchFamily="2" charset="0"/>
              </a:rPr>
              <a:t>– </a:t>
            </a:r>
            <a:r>
              <a:rPr lang="hi-IN" sz="7200" dirty="0">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7200" dirty="0">
                <a:effectLst/>
                <a:latin typeface="Calibri" panose="020F0502020204030204" pitchFamily="34" charset="0"/>
                <a:ea typeface="Calibri" panose="020F0502020204030204" pitchFamily="34" charset="0"/>
                <a:cs typeface="Microsoft Himalaya" panose="01010100010101010101" pitchFamily="2" charset="0"/>
              </a:rPr>
              <a:t> </a:t>
            </a:r>
            <a:r>
              <a:rPr lang="en-ZA" sz="6600" dirty="0">
                <a:effectLst/>
                <a:latin typeface="Calibri" panose="020F0502020204030204" pitchFamily="34" charset="0"/>
                <a:ea typeface="Calibri" panose="020F0502020204030204" pitchFamily="34" charset="0"/>
                <a:cs typeface="Microsoft Himalaya" panose="01010100010101010101" pitchFamily="2" charset="0"/>
              </a:rPr>
              <a:t>7:17-8:12</a:t>
            </a:r>
            <a:r>
              <a:rPr lang="en-ZA" sz="7200" dirty="0">
                <a:effectLst/>
                <a:latin typeface="Calibri" panose="020F0502020204030204" pitchFamily="34" charset="0"/>
                <a:ea typeface="Calibri" panose="020F0502020204030204" pitchFamily="34" charset="0"/>
                <a:cs typeface="Microsoft Himalaya" panose="01010100010101010101" pitchFamily="2" charset="0"/>
              </a:rPr>
              <a:t> </a:t>
            </a:r>
            <a:endParaRPr lang="en-ZA" sz="7200" dirty="0"/>
          </a:p>
        </p:txBody>
      </p:sp>
      <p:pic>
        <p:nvPicPr>
          <p:cNvPr id="72" name="Audio 71">
            <a:hlinkClick r:id="" action="ppaction://media"/>
            <a:extLst>
              <a:ext uri="{FF2B5EF4-FFF2-40B4-BE49-F238E27FC236}">
                <a16:creationId xmlns:a16="http://schemas.microsoft.com/office/drawing/2014/main" id="{255FC1BA-A73B-A817-4E5C-2F3E45F45B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31300063"/>
      </p:ext>
    </p:extLst>
  </p:cSld>
  <p:clrMapOvr>
    <a:masterClrMapping/>
  </p:clrMapOvr>
  <mc:AlternateContent xmlns:mc="http://schemas.openxmlformats.org/markup-compatibility/2006" xmlns:p14="http://schemas.microsoft.com/office/powerpoint/2010/main">
    <mc:Choice Requires="p14">
      <p:transition spd="slow" p14:dur="2000" advTm="3841"/>
    </mc:Choice>
    <mc:Fallback xmlns="">
      <p:transition spd="slow" advTm="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BCD651-4254-4A34-BF1A-47F50F3E0264}"/>
              </a:ext>
            </a:extLst>
          </p:cNvPr>
          <p:cNvPicPr>
            <a:picLocks noChangeAspect="1"/>
          </p:cNvPicPr>
          <p:nvPr/>
        </p:nvPicPr>
        <p:blipFill>
          <a:blip r:embed="rId2"/>
          <a:stretch>
            <a:fillRect/>
          </a:stretch>
        </p:blipFill>
        <p:spPr>
          <a:xfrm>
            <a:off x="-1" y="0"/>
            <a:ext cx="14714595" cy="6858000"/>
          </a:xfrm>
          <a:prstGeom prst="rect">
            <a:avLst/>
          </a:prstGeom>
        </p:spPr>
      </p:pic>
      <p:pic>
        <p:nvPicPr>
          <p:cNvPr id="10" name="Picture 9">
            <a:extLst>
              <a:ext uri="{FF2B5EF4-FFF2-40B4-BE49-F238E27FC236}">
                <a16:creationId xmlns:a16="http://schemas.microsoft.com/office/drawing/2014/main" id="{FAD3F0C8-A4D8-4741-B4F1-EF6D19C96551}"/>
              </a:ext>
            </a:extLst>
          </p:cNvPr>
          <p:cNvPicPr>
            <a:picLocks noChangeAspect="1"/>
          </p:cNvPicPr>
          <p:nvPr/>
        </p:nvPicPr>
        <p:blipFill>
          <a:blip r:embed="rId3"/>
          <a:stretch>
            <a:fillRect/>
          </a:stretch>
        </p:blipFill>
        <p:spPr>
          <a:xfrm>
            <a:off x="-188520" y="3053442"/>
            <a:ext cx="15352889" cy="4318000"/>
          </a:xfrm>
          <a:prstGeom prst="rect">
            <a:avLst/>
          </a:prstGeom>
        </p:spPr>
      </p:pic>
      <p:sp>
        <p:nvSpPr>
          <p:cNvPr id="2" name="TextBox 1">
            <a:extLst>
              <a:ext uri="{FF2B5EF4-FFF2-40B4-BE49-F238E27FC236}">
                <a16:creationId xmlns:a16="http://schemas.microsoft.com/office/drawing/2014/main" id="{CD6530F7-6118-24DE-4D0C-F8F1C92DD6F7}"/>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3289430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panose="020B0502030000000004" pitchFamily="34" charset="0"/>
              </a:rPr>
              <a:t>6</a:t>
            </a:r>
            <a:r>
              <a:rPr lang="en-US" sz="4400" b="0" i="0" dirty="0">
                <a:solidFill>
                  <a:srgbClr val="121212"/>
                </a:solidFill>
                <a:effectLst/>
                <a:highlight>
                  <a:srgbClr val="FFFFFF"/>
                </a:highlight>
                <a:latin typeface="Inter" panose="020B0502030000000004" pitchFamily="34" charset="0"/>
              </a:rPr>
              <a:t>After forty days Noah opened the window he had made in the ark </a:t>
            </a:r>
            <a:r>
              <a:rPr lang="en-US" sz="4400" b="0" i="0" dirty="0">
                <a:solidFill>
                  <a:srgbClr val="777A7B"/>
                </a:solidFill>
                <a:effectLst/>
                <a:highlight>
                  <a:srgbClr val="FFFFFF"/>
                </a:highlight>
                <a:latin typeface="Inter" panose="020B0502030000000004" pitchFamily="34" charset="0"/>
              </a:rPr>
              <a:t>7</a:t>
            </a:r>
            <a:r>
              <a:rPr lang="en-US" sz="4400" b="0" i="0" dirty="0">
                <a:solidFill>
                  <a:srgbClr val="121212"/>
                </a:solidFill>
                <a:effectLst/>
                <a:highlight>
                  <a:srgbClr val="FFFFFF"/>
                </a:highlight>
                <a:latin typeface="Inter" panose="020B0502030000000004" pitchFamily="34" charset="0"/>
              </a:rPr>
              <a:t>and sent out a raven. It kept flying back and forth until the waters had dried up from the earth.</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फिर ऐसा हुआ कि चालीस दिन के पश्चात् नूह ने अपने बनाए हुए जहाज की खिड़की को खोलकर, 7 एक कौआ उड़ा दिया: जब तक जल पृथ्वी पर से सूख न गया, तब तक कौआ इधर-उधर फिरता रहा।</a:t>
            </a:r>
            <a:endParaRPr lang="en-ZA" sz="4000" dirty="0"/>
          </a:p>
        </p:txBody>
      </p:sp>
      <p:pic>
        <p:nvPicPr>
          <p:cNvPr id="306" name="Audio 305">
            <a:hlinkClick r:id="" action="ppaction://media"/>
            <a:extLst>
              <a:ext uri="{FF2B5EF4-FFF2-40B4-BE49-F238E27FC236}">
                <a16:creationId xmlns:a16="http://schemas.microsoft.com/office/drawing/2014/main" id="{DBCD4847-8801-D8D1-0BD4-46AA3BAD90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70433803"/>
      </p:ext>
    </p:extLst>
  </p:cSld>
  <p:clrMapOvr>
    <a:masterClrMapping/>
  </p:clrMapOvr>
  <mc:AlternateContent xmlns:mc="http://schemas.openxmlformats.org/markup-compatibility/2006" xmlns:p14="http://schemas.microsoft.com/office/powerpoint/2010/main">
    <mc:Choice Requires="p14">
      <p:transition spd="slow" p14:dur="2000" advTm="23212"/>
    </mc:Choice>
    <mc:Fallback xmlns="">
      <p:transition spd="slow" advTm="23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81CC10-3966-41EB-A1CB-182F44E4FF07}"/>
              </a:ext>
            </a:extLst>
          </p:cNvPr>
          <p:cNvPicPr>
            <a:picLocks noChangeAspect="1"/>
          </p:cNvPicPr>
          <p:nvPr/>
        </p:nvPicPr>
        <p:blipFill>
          <a:blip r:embed="rId3"/>
          <a:stretch>
            <a:fillRect/>
          </a:stretch>
        </p:blipFill>
        <p:spPr>
          <a:xfrm>
            <a:off x="0" y="0"/>
            <a:ext cx="12317329" cy="6858000"/>
          </a:xfrm>
          <a:prstGeom prst="rect">
            <a:avLst/>
          </a:prstGeom>
        </p:spPr>
      </p:pic>
      <p:sp>
        <p:nvSpPr>
          <p:cNvPr id="2" name="TextBox 1">
            <a:extLst>
              <a:ext uri="{FF2B5EF4-FFF2-40B4-BE49-F238E27FC236}">
                <a16:creationId xmlns:a16="http://schemas.microsoft.com/office/drawing/2014/main" id="{187A4CCD-1A8F-4B96-E5BA-F613908F2133}"/>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:6,7</a:t>
            </a:r>
          </a:p>
        </p:txBody>
      </p:sp>
    </p:spTree>
    <p:extLst>
      <p:ext uri="{BB962C8B-B14F-4D97-AF65-F5344CB8AC3E}">
        <p14:creationId xmlns:p14="http://schemas.microsoft.com/office/powerpoint/2010/main" val="37731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panose="020B0502030000000004" pitchFamily="34" charset="0"/>
              </a:rPr>
              <a:t>8</a:t>
            </a:r>
            <a:r>
              <a:rPr lang="en-US" sz="4400" b="0" i="0" dirty="0">
                <a:solidFill>
                  <a:srgbClr val="121212"/>
                </a:solidFill>
                <a:effectLst/>
                <a:highlight>
                  <a:srgbClr val="FFFFFF"/>
                </a:highlight>
                <a:latin typeface="Inter" panose="020B0502030000000004" pitchFamily="34" charset="0"/>
              </a:rPr>
              <a:t>Then Noah sent out  a dove to see if the waters had receded from the surface of the ground.</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8 फिर उसने अपने पास से एक कबूतरी को भी उड़ा दिया कि देखे कि जल भूमि से घट गया कि नहीं।</a:t>
            </a:r>
            <a:endParaRPr lang="en-ZA" sz="4000" dirty="0"/>
          </a:p>
        </p:txBody>
      </p:sp>
      <p:pic>
        <p:nvPicPr>
          <p:cNvPr id="30" name="Audio 29">
            <a:hlinkClick r:id="" action="ppaction://media"/>
            <a:extLst>
              <a:ext uri="{FF2B5EF4-FFF2-40B4-BE49-F238E27FC236}">
                <a16:creationId xmlns:a16="http://schemas.microsoft.com/office/drawing/2014/main" id="{D579ECA5-42CC-060E-DF9C-870EE22059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3715999"/>
      </p:ext>
    </p:extLst>
  </p:cSld>
  <p:clrMapOvr>
    <a:masterClrMapping/>
  </p:clrMapOvr>
  <mc:AlternateContent xmlns:mc="http://schemas.openxmlformats.org/markup-compatibility/2006" xmlns:p14="http://schemas.microsoft.com/office/powerpoint/2010/main">
    <mc:Choice Requires="p14">
      <p:transition spd="slow" p14:dur="2000" advTm="9960"/>
    </mc:Choice>
    <mc:Fallback xmlns="">
      <p:transition spd="slow" advTm="9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BC08EF-989B-4EC1-85C3-6E0C8299B241}"/>
              </a:ext>
            </a:extLst>
          </p:cNvPr>
          <p:cNvPicPr>
            <a:picLocks noChangeAspect="1"/>
          </p:cNvPicPr>
          <p:nvPr/>
        </p:nvPicPr>
        <p:blipFill>
          <a:blip r:embed="rId3"/>
          <a:stretch>
            <a:fillRect/>
          </a:stretch>
        </p:blipFill>
        <p:spPr>
          <a:xfrm>
            <a:off x="0" y="0"/>
            <a:ext cx="12192000" cy="7065818"/>
          </a:xfrm>
          <a:prstGeom prst="rect">
            <a:avLst/>
          </a:prstGeom>
        </p:spPr>
      </p:pic>
      <p:sp>
        <p:nvSpPr>
          <p:cNvPr id="2" name="TextBox 1">
            <a:extLst>
              <a:ext uri="{FF2B5EF4-FFF2-40B4-BE49-F238E27FC236}">
                <a16:creationId xmlns:a16="http://schemas.microsoft.com/office/drawing/2014/main" id="{8C9BE9B9-A6AB-3475-6058-A5F68A37866E}"/>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:8</a:t>
            </a:r>
          </a:p>
        </p:txBody>
      </p:sp>
    </p:spTree>
    <p:extLst>
      <p:ext uri="{BB962C8B-B14F-4D97-AF65-F5344CB8AC3E}">
        <p14:creationId xmlns:p14="http://schemas.microsoft.com/office/powerpoint/2010/main" val="2446783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panose="020B0502030000000004" pitchFamily="34" charset="0"/>
              </a:rPr>
              <a:t>9</a:t>
            </a:r>
            <a:r>
              <a:rPr lang="en-US" sz="4000" b="0" i="0" dirty="0">
                <a:solidFill>
                  <a:srgbClr val="121212"/>
                </a:solidFill>
                <a:effectLst/>
                <a:highlight>
                  <a:srgbClr val="FFFFFF"/>
                </a:highlight>
                <a:latin typeface="Inter" panose="020B0502030000000004" pitchFamily="34" charset="0"/>
              </a:rPr>
              <a:t>But the dove found no place to rest her foot, and she returned to him in the ark, because the waters were still covering the surface of all the earth. So he reached out his hand and brought her back inside the ark.</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9 उस कबूतरी को अपने पैर टेकने के लिये कोई आधार न मिला, तो वह उसके पास जहाज में लौट आई: क्योंकि सारी पृथ्वी के ऊपर जल ही जल छाया था तब उसने हाथ बढ़ाकर उसे अपने पास जहाज में ले लिया।</a:t>
            </a:r>
            <a:endParaRPr lang="en-ZA" sz="4000" dirty="0"/>
          </a:p>
        </p:txBody>
      </p:sp>
      <p:pic>
        <p:nvPicPr>
          <p:cNvPr id="56" name="Audio 55">
            <a:hlinkClick r:id="" action="ppaction://media"/>
            <a:extLst>
              <a:ext uri="{FF2B5EF4-FFF2-40B4-BE49-F238E27FC236}">
                <a16:creationId xmlns:a16="http://schemas.microsoft.com/office/drawing/2014/main" id="{EF3F0AE7-9F4A-D2F4-DDEC-52F38C7040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4730534"/>
      </p:ext>
    </p:extLst>
  </p:cSld>
  <p:clrMapOvr>
    <a:masterClrMapping/>
  </p:clrMapOvr>
  <mc:AlternateContent xmlns:mc="http://schemas.openxmlformats.org/markup-compatibility/2006" xmlns:p14="http://schemas.microsoft.com/office/powerpoint/2010/main">
    <mc:Choice Requires="p14">
      <p:transition spd="slow" p14:dur="2000" advTm="23958"/>
    </mc:Choice>
    <mc:Fallback xmlns="">
      <p:transition spd="slow" advTm="23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AF219-6509-4FFC-8B3C-2B5D153D0D4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7D76C96-935E-4DF6-B215-DBB58BC3AED8}"/>
              </a:ext>
            </a:extLst>
          </p:cNvPr>
          <p:cNvSpPr>
            <a:spLocks noGrp="1"/>
          </p:cNvSpPr>
          <p:nvPr>
            <p:ph idx="1"/>
          </p:nvPr>
        </p:nvSpPr>
        <p:spPr/>
        <p:txBody>
          <a:bodyPr/>
          <a:lstStyle/>
          <a:p>
            <a:endParaRPr lang="en-ZA"/>
          </a:p>
        </p:txBody>
      </p:sp>
      <p:pic>
        <p:nvPicPr>
          <p:cNvPr id="14" name="Picture 13">
            <a:extLst>
              <a:ext uri="{FF2B5EF4-FFF2-40B4-BE49-F238E27FC236}">
                <a16:creationId xmlns:a16="http://schemas.microsoft.com/office/drawing/2014/main" id="{2BAC3AD7-DDA6-4BDF-874D-5F5DC5EA7B5F}"/>
              </a:ext>
            </a:extLst>
          </p:cNvPr>
          <p:cNvPicPr>
            <a:picLocks noChangeAspect="1"/>
          </p:cNvPicPr>
          <p:nvPr/>
        </p:nvPicPr>
        <p:blipFill>
          <a:blip r:embed="rId3"/>
          <a:stretch>
            <a:fillRect/>
          </a:stretch>
        </p:blipFill>
        <p:spPr>
          <a:xfrm>
            <a:off x="0" y="0"/>
            <a:ext cx="12273008" cy="6972300"/>
          </a:xfrm>
          <a:prstGeom prst="rect">
            <a:avLst/>
          </a:prstGeom>
        </p:spPr>
      </p:pic>
      <p:sp>
        <p:nvSpPr>
          <p:cNvPr id="4" name="TextBox 3">
            <a:extLst>
              <a:ext uri="{FF2B5EF4-FFF2-40B4-BE49-F238E27FC236}">
                <a16:creationId xmlns:a16="http://schemas.microsoft.com/office/drawing/2014/main" id="{241DAD4D-B151-24CE-DA28-656DA60EFAC5}"/>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:9</a:t>
            </a:r>
          </a:p>
        </p:txBody>
      </p:sp>
    </p:spTree>
    <p:extLst>
      <p:ext uri="{BB962C8B-B14F-4D97-AF65-F5344CB8AC3E}">
        <p14:creationId xmlns:p14="http://schemas.microsoft.com/office/powerpoint/2010/main" val="2205132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5400" b="0" i="0" dirty="0">
                <a:solidFill>
                  <a:srgbClr val="777A7B"/>
                </a:solidFill>
                <a:effectLst/>
                <a:highlight>
                  <a:srgbClr val="FFFFFF"/>
                </a:highlight>
                <a:latin typeface="Inter" panose="020B0502030000000004" pitchFamily="34" charset="0"/>
              </a:rPr>
              <a:t>10</a:t>
            </a:r>
            <a:r>
              <a:rPr lang="en-US" sz="5400" b="0" i="0" dirty="0">
                <a:solidFill>
                  <a:srgbClr val="121212"/>
                </a:solidFill>
                <a:effectLst/>
                <a:highlight>
                  <a:srgbClr val="FFFFFF"/>
                </a:highlight>
                <a:latin typeface="Inter" panose="020B0502030000000004" pitchFamily="34" charset="0"/>
              </a:rPr>
              <a:t>Noah waited seven more days and again sent out the dove from the ark. </a:t>
            </a:r>
            <a:endParaRPr lang="en-ZA" sz="5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तब और सात दिन तक ठहरकर, उसने उसी कबूतरी को जहाज में से फिर उड़ा दिया।</a:t>
            </a:r>
            <a:endParaRPr lang="en-ZA" sz="4000" dirty="0"/>
          </a:p>
        </p:txBody>
      </p:sp>
      <p:pic>
        <p:nvPicPr>
          <p:cNvPr id="73" name="Audio 72">
            <a:hlinkClick r:id="" action="ppaction://media"/>
            <a:extLst>
              <a:ext uri="{FF2B5EF4-FFF2-40B4-BE49-F238E27FC236}">
                <a16:creationId xmlns:a16="http://schemas.microsoft.com/office/drawing/2014/main" id="{C32C52F9-0668-C1C5-D558-C766EB2EE9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10660876"/>
      </p:ext>
    </p:extLst>
  </p:cSld>
  <p:clrMapOvr>
    <a:masterClrMapping/>
  </p:clrMapOvr>
  <mc:AlternateContent xmlns:mc="http://schemas.openxmlformats.org/markup-compatibility/2006" xmlns:p14="http://schemas.microsoft.com/office/powerpoint/2010/main">
    <mc:Choice Requires="p14">
      <p:transition spd="slow" p14:dur="2000" advTm="7879"/>
    </mc:Choice>
    <mc:Fallback xmlns="">
      <p:transition spd="slow" advTm="7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F712B-4E73-4617-8DA4-C58522D7918D}"/>
              </a:ext>
            </a:extLst>
          </p:cNvPr>
          <p:cNvPicPr>
            <a:picLocks noChangeAspect="1"/>
          </p:cNvPicPr>
          <p:nvPr/>
        </p:nvPicPr>
        <p:blipFill>
          <a:blip r:embed="rId3"/>
          <a:stretch>
            <a:fillRect/>
          </a:stretch>
        </p:blipFill>
        <p:spPr>
          <a:xfrm>
            <a:off x="0" y="0"/>
            <a:ext cx="14487018" cy="6858000"/>
          </a:xfrm>
          <a:prstGeom prst="rect">
            <a:avLst/>
          </a:prstGeom>
        </p:spPr>
      </p:pic>
      <p:sp>
        <p:nvSpPr>
          <p:cNvPr id="3" name="TextBox 2">
            <a:extLst>
              <a:ext uri="{FF2B5EF4-FFF2-40B4-BE49-F238E27FC236}">
                <a16:creationId xmlns:a16="http://schemas.microsoft.com/office/drawing/2014/main" id="{8ED7A896-A8F3-FFC6-CDF8-934F242A7A08}"/>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:10</a:t>
            </a:r>
          </a:p>
        </p:txBody>
      </p:sp>
    </p:spTree>
    <p:extLst>
      <p:ext uri="{BB962C8B-B14F-4D97-AF65-F5344CB8AC3E}">
        <p14:creationId xmlns:p14="http://schemas.microsoft.com/office/powerpoint/2010/main" val="1019844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panose="020B0502030000000004" pitchFamily="34" charset="0"/>
              </a:rPr>
              <a:t>11</a:t>
            </a:r>
            <a:r>
              <a:rPr lang="en-US" sz="4000" b="0" i="0" dirty="0">
                <a:solidFill>
                  <a:srgbClr val="121212"/>
                </a:solidFill>
                <a:effectLst/>
                <a:highlight>
                  <a:srgbClr val="FFFFFF"/>
                </a:highlight>
                <a:latin typeface="Inter" panose="020B0502030000000004" pitchFamily="34" charset="0"/>
              </a:rPr>
              <a:t>And behold, the dove returned to him in the evening with a freshly plucked olive leaf in her beak. So Noah knew that the waters had receded from the earth.</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11 और कबूतरी साँझ के समय उसके पास आ गई, तो क्या देखा कि उसकी चोंच में जैतून का एक नया पत्ता है; इससे नूह ने जान लिया, कि जल पृथ्वी पर घट गया है।</a:t>
            </a:r>
            <a:endParaRPr lang="en-ZA" sz="4000" dirty="0"/>
          </a:p>
        </p:txBody>
      </p:sp>
      <p:pic>
        <p:nvPicPr>
          <p:cNvPr id="39" name="Audio 38">
            <a:hlinkClick r:id="" action="ppaction://media"/>
            <a:extLst>
              <a:ext uri="{FF2B5EF4-FFF2-40B4-BE49-F238E27FC236}">
                <a16:creationId xmlns:a16="http://schemas.microsoft.com/office/drawing/2014/main" id="{E968E2E9-642B-E807-4913-E1818FD2CF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04341380"/>
      </p:ext>
    </p:extLst>
  </p:cSld>
  <p:clrMapOvr>
    <a:masterClrMapping/>
  </p:clrMapOvr>
  <mc:AlternateContent xmlns:mc="http://schemas.openxmlformats.org/markup-compatibility/2006" xmlns:p14="http://schemas.microsoft.com/office/powerpoint/2010/main">
    <mc:Choice Requires="p14">
      <p:transition spd="slow" p14:dur="2000" advTm="18652"/>
    </mc:Choice>
    <mc:Fallback xmlns="">
      <p:transition spd="slow" advTm="18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Picture 1">
            <a:extLst>
              <a:ext uri="{FF2B5EF4-FFF2-40B4-BE49-F238E27FC236}">
                <a16:creationId xmlns:a16="http://schemas.microsoft.com/office/drawing/2014/main" id="{06D9B2D8-49B3-4234-1ECE-60316779DBEA}"/>
              </a:ext>
            </a:extLst>
          </p:cNvPr>
          <p:cNvPicPr>
            <a:picLocks noChangeAspect="1"/>
          </p:cNvPicPr>
          <p:nvPr/>
        </p:nvPicPr>
        <p:blipFill>
          <a:blip r:embed="rId2"/>
          <a:stretch>
            <a:fillRect/>
          </a:stretch>
        </p:blipFill>
        <p:spPr>
          <a:xfrm>
            <a:off x="0" y="0"/>
            <a:ext cx="12192000" cy="6866875"/>
          </a:xfrm>
          <a:prstGeom prst="rect">
            <a:avLst/>
          </a:prstGeom>
        </p:spPr>
      </p:pic>
      <p:sp>
        <p:nvSpPr>
          <p:cNvPr id="3" name="TextBox 2">
            <a:extLst>
              <a:ext uri="{FF2B5EF4-FFF2-40B4-BE49-F238E27FC236}">
                <a16:creationId xmlns:a16="http://schemas.microsoft.com/office/drawing/2014/main" id="{553A4A33-6EF1-3B3C-9BAB-1BFC48F34780}"/>
              </a:ext>
            </a:extLst>
          </p:cNvPr>
          <p:cNvSpPr txBox="1"/>
          <p:nvPr/>
        </p:nvSpPr>
        <p:spPr>
          <a:xfrm>
            <a:off x="4260933" y="1319031"/>
            <a:ext cx="5783180" cy="2862322"/>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जलप्रलय से पृथ्वी का भर जाना– उत्पत्ति 7:17-8:12</a:t>
            </a:r>
            <a:endParaRPr lang="en-ZA" sz="6000" dirty="0">
              <a:solidFill>
                <a:schemeClr val="bg1"/>
              </a:solidFill>
            </a:endParaRPr>
          </a:p>
        </p:txBody>
      </p:sp>
    </p:spTree>
    <p:extLst>
      <p:ext uri="{BB962C8B-B14F-4D97-AF65-F5344CB8AC3E}">
        <p14:creationId xmlns:p14="http://schemas.microsoft.com/office/powerpoint/2010/main" val="367951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5E891-5BB9-457C-B969-E503F0DF4BB3}"/>
              </a:ext>
            </a:extLst>
          </p:cNvPr>
          <p:cNvPicPr>
            <a:picLocks noChangeAspect="1"/>
          </p:cNvPicPr>
          <p:nvPr/>
        </p:nvPicPr>
        <p:blipFill>
          <a:blip r:embed="rId3"/>
          <a:stretch>
            <a:fillRect/>
          </a:stretch>
        </p:blipFill>
        <p:spPr>
          <a:xfrm>
            <a:off x="0" y="0"/>
            <a:ext cx="12871032" cy="6858000"/>
          </a:xfrm>
          <a:prstGeom prst="rect">
            <a:avLst/>
          </a:prstGeom>
        </p:spPr>
      </p:pic>
      <p:sp>
        <p:nvSpPr>
          <p:cNvPr id="2" name="TextBox 1">
            <a:extLst>
              <a:ext uri="{FF2B5EF4-FFF2-40B4-BE49-F238E27FC236}">
                <a16:creationId xmlns:a16="http://schemas.microsoft.com/office/drawing/2014/main" id="{434CBCFB-F132-8B3F-86E0-5C8AEA59E5AD}"/>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:11</a:t>
            </a:r>
          </a:p>
        </p:txBody>
      </p:sp>
    </p:spTree>
    <p:extLst>
      <p:ext uri="{BB962C8B-B14F-4D97-AF65-F5344CB8AC3E}">
        <p14:creationId xmlns:p14="http://schemas.microsoft.com/office/powerpoint/2010/main" val="3508156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highlight>
                  <a:srgbClr val="FFFFFF"/>
                </a:highlight>
                <a:latin typeface="Inter" panose="020B0502030000000004" pitchFamily="34" charset="0"/>
              </a:rPr>
              <a:t>12</a:t>
            </a:r>
            <a:r>
              <a:rPr lang="en-US" sz="4800" b="0" i="0" dirty="0">
                <a:solidFill>
                  <a:srgbClr val="121212"/>
                </a:solidFill>
                <a:effectLst/>
                <a:highlight>
                  <a:srgbClr val="FFFFFF"/>
                </a:highlight>
                <a:latin typeface="Inter" panose="020B0502030000000004" pitchFamily="34" charset="0"/>
              </a:rPr>
              <a:t>And Noah waited seven more days and sent out the dove again, but this time she did not return to him.</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800" b="0" i="0" dirty="0">
                <a:solidFill>
                  <a:srgbClr val="121212"/>
                </a:solidFill>
                <a:effectLst/>
                <a:latin typeface="Arial" panose="020B0604020202020204" pitchFamily="34" charset="0"/>
              </a:rPr>
              <a:t>12 फिर उसने सात दिन और ठहरकर उसी कबूतरी को उड़ा दिया; और वह उसके पास फिर कभी लौटकर न आई।</a:t>
            </a:r>
            <a:endParaRPr lang="en-ZA" sz="4800" dirty="0"/>
          </a:p>
        </p:txBody>
      </p:sp>
      <p:pic>
        <p:nvPicPr>
          <p:cNvPr id="35" name="Audio 34">
            <a:hlinkClick r:id="" action="ppaction://media"/>
            <a:extLst>
              <a:ext uri="{FF2B5EF4-FFF2-40B4-BE49-F238E27FC236}">
                <a16:creationId xmlns:a16="http://schemas.microsoft.com/office/drawing/2014/main" id="{B9288D50-E072-822F-3D8D-FBD05FDC4C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71633899"/>
      </p:ext>
    </p:extLst>
  </p:cSld>
  <p:clrMapOvr>
    <a:masterClrMapping/>
  </p:clrMapOvr>
  <mc:AlternateContent xmlns:mc="http://schemas.openxmlformats.org/markup-compatibility/2006" xmlns:p14="http://schemas.microsoft.com/office/powerpoint/2010/main">
    <mc:Choice Requires="p14">
      <p:transition spd="slow" p14:dur="2000" advTm="12739"/>
    </mc:Choice>
    <mc:Fallback xmlns="">
      <p:transition spd="slow" advTm="12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4F18F4-D122-4C91-8408-241A06883BA5}"/>
              </a:ext>
            </a:extLst>
          </p:cNvPr>
          <p:cNvPicPr>
            <a:picLocks noChangeAspect="1"/>
          </p:cNvPicPr>
          <p:nvPr/>
        </p:nvPicPr>
        <p:blipFill>
          <a:blip r:embed="rId3"/>
          <a:stretch>
            <a:fillRect/>
          </a:stretch>
        </p:blipFill>
        <p:spPr>
          <a:xfrm>
            <a:off x="0" y="0"/>
            <a:ext cx="12192000" cy="6866875"/>
          </a:xfrm>
          <a:prstGeom prst="rect">
            <a:avLst/>
          </a:prstGeom>
        </p:spPr>
      </p:pic>
      <p:sp>
        <p:nvSpPr>
          <p:cNvPr id="2" name="TextBox 1">
            <a:extLst>
              <a:ext uri="{FF2B5EF4-FFF2-40B4-BE49-F238E27FC236}">
                <a16:creationId xmlns:a16="http://schemas.microsoft.com/office/drawing/2014/main" id="{1CD23034-A3E3-7868-B90B-7E7B999F57CA}"/>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:12</a:t>
            </a:r>
          </a:p>
        </p:txBody>
      </p:sp>
    </p:spTree>
    <p:extLst>
      <p:ext uri="{BB962C8B-B14F-4D97-AF65-F5344CB8AC3E}">
        <p14:creationId xmlns:p14="http://schemas.microsoft.com/office/powerpoint/2010/main" val="3168930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panose="020B0502030000000004" pitchFamily="34" charset="0"/>
              </a:rPr>
              <a:t>17</a:t>
            </a:r>
            <a:r>
              <a:rPr lang="en-US" sz="4000" b="0" i="0" dirty="0">
                <a:solidFill>
                  <a:srgbClr val="121212"/>
                </a:solidFill>
                <a:effectLst/>
                <a:highlight>
                  <a:srgbClr val="FFFFFF"/>
                </a:highlight>
                <a:latin typeface="Inter" panose="020B0502030000000004" pitchFamily="34" charset="0"/>
              </a:rPr>
              <a:t>For forty days the flood kept coming on the earth, and the waters rose and lifted the ark high above the earth.</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17 पृथ्वी पर चालीस दिन तक जल-प्रलय होता रहा; और पानी बहुत बढ़ता ही गया, जिससे जहाज ऊपर को उठने लगा, और वह पृथ्वी पर से ऊँचा उठ गया।</a:t>
            </a:r>
            <a:endParaRPr lang="en-ZA" sz="4400" dirty="0"/>
          </a:p>
        </p:txBody>
      </p:sp>
      <p:pic>
        <p:nvPicPr>
          <p:cNvPr id="96" name="Audio 95">
            <a:hlinkClick r:id="" action="ppaction://media"/>
            <a:extLst>
              <a:ext uri="{FF2B5EF4-FFF2-40B4-BE49-F238E27FC236}">
                <a16:creationId xmlns:a16="http://schemas.microsoft.com/office/drawing/2014/main" id="{3528355E-83FF-A601-DA93-B26725832C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32559540"/>
      </p:ext>
    </p:extLst>
  </p:cSld>
  <p:clrMapOvr>
    <a:masterClrMapping/>
  </p:clrMapOvr>
  <mc:AlternateContent xmlns:mc="http://schemas.openxmlformats.org/markup-compatibility/2006" xmlns:p14="http://schemas.microsoft.com/office/powerpoint/2010/main">
    <mc:Choice Requires="p14">
      <p:transition spd="slow" p14:dur="2000" advTm="14767"/>
    </mc:Choice>
    <mc:Fallback xmlns="">
      <p:transition spd="slow" advTm="14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DA02E8-0F99-4DB9-942A-46FC4DA704EA}"/>
              </a:ext>
            </a:extLst>
          </p:cNvPr>
          <p:cNvPicPr>
            <a:picLocks noChangeAspect="1"/>
          </p:cNvPicPr>
          <p:nvPr/>
        </p:nvPicPr>
        <p:blipFill>
          <a:blip r:embed="rId3"/>
          <a:stretch>
            <a:fillRect/>
          </a:stretch>
        </p:blipFill>
        <p:spPr>
          <a:xfrm>
            <a:off x="-1" y="0"/>
            <a:ext cx="13258121" cy="6858000"/>
          </a:xfrm>
          <a:prstGeom prst="rect">
            <a:avLst/>
          </a:prstGeom>
        </p:spPr>
      </p:pic>
      <p:sp>
        <p:nvSpPr>
          <p:cNvPr id="3" name="TextBox 2">
            <a:extLst>
              <a:ext uri="{FF2B5EF4-FFF2-40B4-BE49-F238E27FC236}">
                <a16:creationId xmlns:a16="http://schemas.microsoft.com/office/drawing/2014/main" id="{5B22A2EF-1379-5FE5-CFA0-ADF47C82EE90}"/>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7:17</a:t>
            </a:r>
          </a:p>
        </p:txBody>
      </p:sp>
    </p:spTree>
    <p:extLst>
      <p:ext uri="{BB962C8B-B14F-4D97-AF65-F5344CB8AC3E}">
        <p14:creationId xmlns:p14="http://schemas.microsoft.com/office/powerpoint/2010/main" val="1203137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highlight>
                  <a:srgbClr val="FFFFFF"/>
                </a:highlight>
                <a:latin typeface="Inter" panose="020B0502030000000004" pitchFamily="34" charset="0"/>
              </a:rPr>
              <a:t>18</a:t>
            </a:r>
            <a:r>
              <a:rPr lang="en-US" sz="4800" b="0" i="0" dirty="0">
                <a:solidFill>
                  <a:srgbClr val="121212"/>
                </a:solidFill>
                <a:effectLst/>
                <a:highlight>
                  <a:srgbClr val="FFFFFF"/>
                </a:highlight>
                <a:latin typeface="Inter" panose="020B0502030000000004" pitchFamily="34" charset="0"/>
              </a:rPr>
              <a:t>So the waters continued to surge and rise greatly on the earth, and the ark floated on the surface of the waters.</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18 जल बढ़ते-बढ़ते पृथ्वी पर बहुत ही बढ़ गया, और जहाज जल के ऊपर-ऊपर तैरता रहा। </a:t>
            </a:r>
            <a:endParaRPr lang="en-ZA" sz="4000" dirty="0"/>
          </a:p>
        </p:txBody>
      </p:sp>
      <p:pic>
        <p:nvPicPr>
          <p:cNvPr id="29" name="Audio 28">
            <a:hlinkClick r:id="" action="ppaction://media"/>
            <a:extLst>
              <a:ext uri="{FF2B5EF4-FFF2-40B4-BE49-F238E27FC236}">
                <a16:creationId xmlns:a16="http://schemas.microsoft.com/office/drawing/2014/main" id="{D7D8AC3D-4323-93C9-588D-59DC00EE94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1451017"/>
      </p:ext>
    </p:extLst>
  </p:cSld>
  <p:clrMapOvr>
    <a:masterClrMapping/>
  </p:clrMapOvr>
  <mc:AlternateContent xmlns:mc="http://schemas.openxmlformats.org/markup-compatibility/2006" xmlns:p14="http://schemas.microsoft.com/office/powerpoint/2010/main">
    <mc:Choice Requires="p14">
      <p:transition spd="slow" p14:dur="2000" advTm="8569"/>
    </mc:Choice>
    <mc:Fallback xmlns="">
      <p:transition spd="slow" advTm="8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2FA34-6FB8-47A8-8231-43D68903E3A4}"/>
              </a:ext>
            </a:extLst>
          </p:cNvPr>
          <p:cNvPicPr>
            <a:picLocks noChangeAspect="1"/>
          </p:cNvPicPr>
          <p:nvPr/>
        </p:nvPicPr>
        <p:blipFill>
          <a:blip r:embed="rId3"/>
          <a:stretch>
            <a:fillRect/>
          </a:stretch>
        </p:blipFill>
        <p:spPr>
          <a:xfrm>
            <a:off x="0" y="0"/>
            <a:ext cx="13269310" cy="6858000"/>
          </a:xfrm>
          <a:prstGeom prst="rect">
            <a:avLst/>
          </a:prstGeom>
        </p:spPr>
      </p:pic>
      <p:sp>
        <p:nvSpPr>
          <p:cNvPr id="4" name="TextBox 3">
            <a:extLst>
              <a:ext uri="{FF2B5EF4-FFF2-40B4-BE49-F238E27FC236}">
                <a16:creationId xmlns:a16="http://schemas.microsoft.com/office/drawing/2014/main" id="{A67B520B-4C8D-80A6-5463-09FC7C34FF3B}"/>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600" dirty="0">
                <a:solidFill>
                  <a:schemeClr val="bg1"/>
                </a:solidFill>
                <a:latin typeface="Times New Roman" panose="02020603050405020304" pitchFamily="18" charset="0"/>
                <a:cs typeface="Times New Roman" panose="02020603050405020304" pitchFamily="18" charset="0"/>
              </a:rPr>
              <a:t>7:18</a:t>
            </a:r>
          </a:p>
        </p:txBody>
      </p:sp>
    </p:spTree>
    <p:extLst>
      <p:ext uri="{BB962C8B-B14F-4D97-AF65-F5344CB8AC3E}">
        <p14:creationId xmlns:p14="http://schemas.microsoft.com/office/powerpoint/2010/main" val="2440669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panose="020B0502030000000004" pitchFamily="34" charset="0"/>
              </a:rPr>
              <a:t>19</a:t>
            </a:r>
            <a:r>
              <a:rPr lang="en-US" sz="4800" b="0" i="0" dirty="0">
                <a:solidFill>
                  <a:srgbClr val="121212"/>
                </a:solidFill>
                <a:effectLst/>
                <a:highlight>
                  <a:srgbClr val="FFFFFF"/>
                </a:highlight>
                <a:latin typeface="Inter" panose="020B0502030000000004" pitchFamily="34" charset="0"/>
              </a:rPr>
              <a:t>Finally, the waters completely inundated the earth, so that all the high mountains under all the heavens were covered.</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19 जल पृथ्वी पर अत्यन्त बढ़ गया, यहाँ तक कि सारी धरती पर जितने बड़े-बड़े पहाड़ थे, सब डूब गए।</a:t>
            </a:r>
            <a:endParaRPr lang="en-ZA" sz="4000" dirty="0"/>
          </a:p>
        </p:txBody>
      </p:sp>
      <p:pic>
        <p:nvPicPr>
          <p:cNvPr id="26" name="Audio 25">
            <a:hlinkClick r:id="" action="ppaction://media"/>
            <a:extLst>
              <a:ext uri="{FF2B5EF4-FFF2-40B4-BE49-F238E27FC236}">
                <a16:creationId xmlns:a16="http://schemas.microsoft.com/office/drawing/2014/main" id="{8D92E867-D51D-6827-103A-E3D1350935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90671990"/>
      </p:ext>
    </p:extLst>
  </p:cSld>
  <p:clrMapOvr>
    <a:masterClrMapping/>
  </p:clrMapOvr>
  <mc:AlternateContent xmlns:mc="http://schemas.openxmlformats.org/markup-compatibility/2006" xmlns:p14="http://schemas.microsoft.com/office/powerpoint/2010/main">
    <mc:Choice Requires="p14">
      <p:transition spd="slow" p14:dur="2000" advTm="9890"/>
    </mc:Choice>
    <mc:Fallback xmlns="">
      <p:transition spd="slow" advTm="9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TotalTime>
  <Words>1139</Words>
  <Application>Microsoft Office PowerPoint</Application>
  <PresentationFormat>Widescreen</PresentationFormat>
  <Paragraphs>84</Paragraphs>
  <Slides>42</Slides>
  <Notes>18</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Inter</vt:lpstr>
      <vt:lpstr>Times New Roman</vt:lpstr>
      <vt:lpstr>Office Theme</vt:lpstr>
      <vt:lpstr>03-5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68</cp:revision>
  <dcterms:created xsi:type="dcterms:W3CDTF">2021-03-21T16:18:52Z</dcterms:created>
  <dcterms:modified xsi:type="dcterms:W3CDTF">2024-07-21T13:06:28Z</dcterms:modified>
</cp:coreProperties>
</file>