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62" r:id="rId2"/>
    <p:sldId id="263" r:id="rId3"/>
    <p:sldId id="439" r:id="rId4"/>
    <p:sldId id="446" r:id="rId5"/>
    <p:sldId id="440" r:id="rId6"/>
    <p:sldId id="256" r:id="rId7"/>
    <p:sldId id="441" r:id="rId8"/>
    <p:sldId id="257" r:id="rId9"/>
    <p:sldId id="442" r:id="rId10"/>
    <p:sldId id="258" r:id="rId11"/>
    <p:sldId id="443" r:id="rId12"/>
    <p:sldId id="259" r:id="rId13"/>
    <p:sldId id="444" r:id="rId14"/>
    <p:sldId id="260" r:id="rId15"/>
    <p:sldId id="445" r:id="rId16"/>
    <p:sldId id="26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2CFFCB-9B90-4DA4-AA74-FEDFEF304AFB}" v="86" dt="2023-06-21T06:56:01.4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0148" autoAdjust="0"/>
  </p:normalViewPr>
  <p:slideViewPr>
    <p:cSldViewPr snapToGrid="0">
      <p:cViewPr varScale="1">
        <p:scale>
          <a:sx n="58" d="100"/>
          <a:sy n="58" d="100"/>
        </p:scale>
        <p:origin x="54" y="6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4FA7A3BC-6B18-46B6-B496-C66B960847D0}"/>
    <pc:docChg chg="custSel modSld">
      <pc:chgData name="Leonie Smith" userId="fed1330f33f5650e" providerId="LiveId" clId="{4FA7A3BC-6B18-46B6-B496-C66B960847D0}" dt="2023-01-20T07:20:06.060" v="17"/>
      <pc:docMkLst>
        <pc:docMk/>
      </pc:docMkLst>
      <pc:sldChg chg="delSp modSp mod modTransition modAnim">
        <pc:chgData name="Leonie Smith" userId="fed1330f33f5650e" providerId="LiveId" clId="{4FA7A3BC-6B18-46B6-B496-C66B960847D0}" dt="2023-01-20T07:20:06.060" v="17"/>
        <pc:sldMkLst>
          <pc:docMk/>
          <pc:sldMk cId="215819509" sldId="256"/>
        </pc:sldMkLst>
        <pc:spChg chg="mod">
          <ac:chgData name="Leonie Smith" userId="fed1330f33f5650e" providerId="LiveId" clId="{4FA7A3BC-6B18-46B6-B496-C66B960847D0}" dt="2023-01-20T07:18:39.865" v="11" actId="20577"/>
          <ac:spMkLst>
            <pc:docMk/>
            <pc:sldMk cId="215819509" sldId="256"/>
            <ac:spMk id="2" creationId="{A42730F3-6273-CB53-8D26-22A16F9364B3}"/>
          </ac:spMkLst>
        </pc:spChg>
        <pc:picChg chg="del">
          <ac:chgData name="Leonie Smith" userId="fed1330f33f5650e" providerId="LiveId" clId="{4FA7A3BC-6B18-46B6-B496-C66B960847D0}" dt="2023-01-20T07:20:06.060" v="17"/>
          <ac:picMkLst>
            <pc:docMk/>
            <pc:sldMk cId="215819509" sldId="256"/>
            <ac:picMk id="3" creationId="{6FE5E362-617A-4530-AEB3-D75A7D96946C}"/>
          </ac:picMkLst>
        </pc:picChg>
      </pc:sldChg>
      <pc:sldChg chg="delSp modSp mod modTransition modAnim">
        <pc:chgData name="Leonie Smith" userId="fed1330f33f5650e" providerId="LiveId" clId="{4FA7A3BC-6B18-46B6-B496-C66B960847D0}" dt="2023-01-20T07:20:06.060" v="17"/>
        <pc:sldMkLst>
          <pc:docMk/>
          <pc:sldMk cId="277455039" sldId="257"/>
        </pc:sldMkLst>
        <pc:spChg chg="mod">
          <ac:chgData name="Leonie Smith" userId="fed1330f33f5650e" providerId="LiveId" clId="{4FA7A3BC-6B18-46B6-B496-C66B960847D0}" dt="2023-01-20T07:19:33.192" v="12"/>
          <ac:spMkLst>
            <pc:docMk/>
            <pc:sldMk cId="277455039" sldId="257"/>
            <ac:spMk id="4" creationId="{792DEE16-B000-3755-2462-EBD93932C910}"/>
          </ac:spMkLst>
        </pc:spChg>
        <pc:picChg chg="del">
          <ac:chgData name="Leonie Smith" userId="fed1330f33f5650e" providerId="LiveId" clId="{4FA7A3BC-6B18-46B6-B496-C66B960847D0}" dt="2023-01-20T07:20:06.060" v="17"/>
          <ac:picMkLst>
            <pc:docMk/>
            <pc:sldMk cId="277455039" sldId="257"/>
            <ac:picMk id="2" creationId="{A7251511-DF2E-42E0-9C6A-15D296C49D19}"/>
          </ac:picMkLst>
        </pc:picChg>
      </pc:sldChg>
      <pc:sldChg chg="delSp modSp mod modTransition modAnim">
        <pc:chgData name="Leonie Smith" userId="fed1330f33f5650e" providerId="LiveId" clId="{4FA7A3BC-6B18-46B6-B496-C66B960847D0}" dt="2023-01-20T07:20:06.060" v="17"/>
        <pc:sldMkLst>
          <pc:docMk/>
          <pc:sldMk cId="3108326256" sldId="258"/>
        </pc:sldMkLst>
        <pc:spChg chg="mod">
          <ac:chgData name="Leonie Smith" userId="fed1330f33f5650e" providerId="LiveId" clId="{4FA7A3BC-6B18-46B6-B496-C66B960847D0}" dt="2023-01-20T07:19:39.160" v="13"/>
          <ac:spMkLst>
            <pc:docMk/>
            <pc:sldMk cId="3108326256" sldId="258"/>
            <ac:spMk id="4" creationId="{09F3FB04-3CA1-35CD-EFA9-8CB0AE2EBB90}"/>
          </ac:spMkLst>
        </pc:spChg>
        <pc:picChg chg="del">
          <ac:chgData name="Leonie Smith" userId="fed1330f33f5650e" providerId="LiveId" clId="{4FA7A3BC-6B18-46B6-B496-C66B960847D0}" dt="2023-01-20T07:20:06.060" v="17"/>
          <ac:picMkLst>
            <pc:docMk/>
            <pc:sldMk cId="3108326256" sldId="258"/>
            <ac:picMk id="2" creationId="{A0880E17-3FBA-401E-86F8-8593D36BAA93}"/>
          </ac:picMkLst>
        </pc:picChg>
      </pc:sldChg>
      <pc:sldChg chg="delSp modSp mod modTransition modAnim">
        <pc:chgData name="Leonie Smith" userId="fed1330f33f5650e" providerId="LiveId" clId="{4FA7A3BC-6B18-46B6-B496-C66B960847D0}" dt="2023-01-20T07:20:06.060" v="17"/>
        <pc:sldMkLst>
          <pc:docMk/>
          <pc:sldMk cId="2170782234" sldId="259"/>
        </pc:sldMkLst>
        <pc:spChg chg="mod">
          <ac:chgData name="Leonie Smith" userId="fed1330f33f5650e" providerId="LiveId" clId="{4FA7A3BC-6B18-46B6-B496-C66B960847D0}" dt="2023-01-20T07:19:44.792" v="14"/>
          <ac:spMkLst>
            <pc:docMk/>
            <pc:sldMk cId="2170782234" sldId="259"/>
            <ac:spMk id="3" creationId="{5B27B351-D853-618C-0E7A-2B109AC2E950}"/>
          </ac:spMkLst>
        </pc:spChg>
        <pc:picChg chg="del">
          <ac:chgData name="Leonie Smith" userId="fed1330f33f5650e" providerId="LiveId" clId="{4FA7A3BC-6B18-46B6-B496-C66B960847D0}" dt="2023-01-20T07:20:06.060" v="17"/>
          <ac:picMkLst>
            <pc:docMk/>
            <pc:sldMk cId="2170782234" sldId="259"/>
            <ac:picMk id="6" creationId="{24D2F25B-645F-4544-B10F-9FA641A6C127}"/>
          </ac:picMkLst>
        </pc:picChg>
      </pc:sldChg>
      <pc:sldChg chg="delSp modSp mod modTransition modAnim">
        <pc:chgData name="Leonie Smith" userId="fed1330f33f5650e" providerId="LiveId" clId="{4FA7A3BC-6B18-46B6-B496-C66B960847D0}" dt="2023-01-20T07:20:06.060" v="17"/>
        <pc:sldMkLst>
          <pc:docMk/>
          <pc:sldMk cId="212238205" sldId="260"/>
        </pc:sldMkLst>
        <pc:spChg chg="mod">
          <ac:chgData name="Leonie Smith" userId="fed1330f33f5650e" providerId="LiveId" clId="{4FA7A3BC-6B18-46B6-B496-C66B960847D0}" dt="2023-01-20T07:19:49.563" v="15"/>
          <ac:spMkLst>
            <pc:docMk/>
            <pc:sldMk cId="212238205" sldId="260"/>
            <ac:spMk id="2" creationId="{B268FEA5-6728-2266-1DBD-B7A1198F57A5}"/>
          </ac:spMkLst>
        </pc:spChg>
        <pc:picChg chg="del">
          <ac:chgData name="Leonie Smith" userId="fed1330f33f5650e" providerId="LiveId" clId="{4FA7A3BC-6B18-46B6-B496-C66B960847D0}" dt="2023-01-20T07:20:06.060" v="17"/>
          <ac:picMkLst>
            <pc:docMk/>
            <pc:sldMk cId="212238205" sldId="260"/>
            <ac:picMk id="10" creationId="{400B850B-CC24-4250-AC0D-8AC47B69103D}"/>
          </ac:picMkLst>
        </pc:picChg>
      </pc:sldChg>
      <pc:sldChg chg="delSp modSp mod modTransition modAnim">
        <pc:chgData name="Leonie Smith" userId="fed1330f33f5650e" providerId="LiveId" clId="{4FA7A3BC-6B18-46B6-B496-C66B960847D0}" dt="2023-01-20T07:20:06.060" v="17"/>
        <pc:sldMkLst>
          <pc:docMk/>
          <pc:sldMk cId="487490240" sldId="261"/>
        </pc:sldMkLst>
        <pc:spChg chg="mod">
          <ac:chgData name="Leonie Smith" userId="fed1330f33f5650e" providerId="LiveId" clId="{4FA7A3BC-6B18-46B6-B496-C66B960847D0}" dt="2023-01-20T07:19:54.656" v="16"/>
          <ac:spMkLst>
            <pc:docMk/>
            <pc:sldMk cId="487490240" sldId="261"/>
            <ac:spMk id="4" creationId="{8C52A337-2A77-4C26-22FA-5BD2E5EEC9C2}"/>
          </ac:spMkLst>
        </pc:spChg>
        <pc:picChg chg="del">
          <ac:chgData name="Leonie Smith" userId="fed1330f33f5650e" providerId="LiveId" clId="{4FA7A3BC-6B18-46B6-B496-C66B960847D0}" dt="2023-01-20T07:20:06.060" v="17"/>
          <ac:picMkLst>
            <pc:docMk/>
            <pc:sldMk cId="487490240" sldId="261"/>
            <ac:picMk id="3" creationId="{BD0D3477-1818-4577-98D1-21895EEF492D}"/>
          </ac:picMkLst>
        </pc:picChg>
      </pc:sldChg>
      <pc:sldChg chg="modTransition">
        <pc:chgData name="Leonie Smith" userId="fed1330f33f5650e" providerId="LiveId" clId="{4FA7A3BC-6B18-46B6-B496-C66B960847D0}" dt="2023-01-20T07:20:06.060" v="17"/>
        <pc:sldMkLst>
          <pc:docMk/>
          <pc:sldMk cId="2230897571" sldId="262"/>
        </pc:sldMkLst>
      </pc:sldChg>
      <pc:sldChg chg="addSp delSp modSp mod modTransition">
        <pc:chgData name="Leonie Smith" userId="fed1330f33f5650e" providerId="LiveId" clId="{4FA7A3BC-6B18-46B6-B496-C66B960847D0}" dt="2023-01-20T07:20:06.060" v="17"/>
        <pc:sldMkLst>
          <pc:docMk/>
          <pc:sldMk cId="888851891" sldId="263"/>
        </pc:sldMkLst>
        <pc:spChg chg="add mod">
          <ac:chgData name="Leonie Smith" userId="fed1330f33f5650e" providerId="LiveId" clId="{4FA7A3BC-6B18-46B6-B496-C66B960847D0}" dt="2023-01-20T07:18:11.153" v="9"/>
          <ac:spMkLst>
            <pc:docMk/>
            <pc:sldMk cId="888851891" sldId="263"/>
            <ac:spMk id="2" creationId="{C472D65A-6A59-FE1D-BAD2-80AAC3844AC6}"/>
          </ac:spMkLst>
        </pc:spChg>
        <pc:spChg chg="del">
          <ac:chgData name="Leonie Smith" userId="fed1330f33f5650e" providerId="LiveId" clId="{4FA7A3BC-6B18-46B6-B496-C66B960847D0}" dt="2023-01-20T07:17:25.852" v="0" actId="21"/>
          <ac:spMkLst>
            <pc:docMk/>
            <pc:sldMk cId="888851891" sldId="263"/>
            <ac:spMk id="4" creationId="{CEC4973A-62F8-6560-C604-B332B10F7F48}"/>
          </ac:spMkLst>
        </pc:spChg>
      </pc:sldChg>
      <pc:sldChg chg="modTransition">
        <pc:chgData name="Leonie Smith" userId="fed1330f33f5650e" providerId="LiveId" clId="{4FA7A3BC-6B18-46B6-B496-C66B960847D0}" dt="2023-01-20T07:20:06.060" v="17"/>
        <pc:sldMkLst>
          <pc:docMk/>
          <pc:sldMk cId="3759221820" sldId="439"/>
        </pc:sldMkLst>
      </pc:sldChg>
      <pc:sldChg chg="modTransition">
        <pc:chgData name="Leonie Smith" userId="fed1330f33f5650e" providerId="LiveId" clId="{4FA7A3BC-6B18-46B6-B496-C66B960847D0}" dt="2023-01-20T07:20:06.060" v="17"/>
        <pc:sldMkLst>
          <pc:docMk/>
          <pc:sldMk cId="3668592413" sldId="440"/>
        </pc:sldMkLst>
      </pc:sldChg>
      <pc:sldChg chg="modTransition">
        <pc:chgData name="Leonie Smith" userId="fed1330f33f5650e" providerId="LiveId" clId="{4FA7A3BC-6B18-46B6-B496-C66B960847D0}" dt="2023-01-20T07:20:06.060" v="17"/>
        <pc:sldMkLst>
          <pc:docMk/>
          <pc:sldMk cId="3104465336" sldId="441"/>
        </pc:sldMkLst>
      </pc:sldChg>
      <pc:sldChg chg="modTransition">
        <pc:chgData name="Leonie Smith" userId="fed1330f33f5650e" providerId="LiveId" clId="{4FA7A3BC-6B18-46B6-B496-C66B960847D0}" dt="2023-01-20T07:20:06.060" v="17"/>
        <pc:sldMkLst>
          <pc:docMk/>
          <pc:sldMk cId="1179887189" sldId="442"/>
        </pc:sldMkLst>
      </pc:sldChg>
      <pc:sldChg chg="modTransition">
        <pc:chgData name="Leonie Smith" userId="fed1330f33f5650e" providerId="LiveId" clId="{4FA7A3BC-6B18-46B6-B496-C66B960847D0}" dt="2023-01-20T07:20:06.060" v="17"/>
        <pc:sldMkLst>
          <pc:docMk/>
          <pc:sldMk cId="2547277695" sldId="443"/>
        </pc:sldMkLst>
      </pc:sldChg>
      <pc:sldChg chg="modTransition">
        <pc:chgData name="Leonie Smith" userId="fed1330f33f5650e" providerId="LiveId" clId="{4FA7A3BC-6B18-46B6-B496-C66B960847D0}" dt="2023-01-20T07:20:06.060" v="17"/>
        <pc:sldMkLst>
          <pc:docMk/>
          <pc:sldMk cId="1220250470" sldId="444"/>
        </pc:sldMkLst>
      </pc:sldChg>
      <pc:sldChg chg="modTransition">
        <pc:chgData name="Leonie Smith" userId="fed1330f33f5650e" providerId="LiveId" clId="{4FA7A3BC-6B18-46B6-B496-C66B960847D0}" dt="2023-01-20T07:20:06.060" v="17"/>
        <pc:sldMkLst>
          <pc:docMk/>
          <pc:sldMk cId="4066881054" sldId="445"/>
        </pc:sldMkLst>
      </pc:sldChg>
      <pc:sldChg chg="modSp mod modTransition">
        <pc:chgData name="Leonie Smith" userId="fed1330f33f5650e" providerId="LiveId" clId="{4FA7A3BC-6B18-46B6-B496-C66B960847D0}" dt="2023-01-20T07:20:06.060" v="17"/>
        <pc:sldMkLst>
          <pc:docMk/>
          <pc:sldMk cId="2193396662" sldId="446"/>
        </pc:sldMkLst>
        <pc:spChg chg="mod">
          <ac:chgData name="Leonie Smith" userId="fed1330f33f5650e" providerId="LiveId" clId="{4FA7A3BC-6B18-46B6-B496-C66B960847D0}" dt="2023-01-20T07:18:06.522" v="8" actId="1076"/>
          <ac:spMkLst>
            <pc:docMk/>
            <pc:sldMk cId="2193396662" sldId="446"/>
            <ac:spMk id="2" creationId="{50B05F89-0294-6F9A-B7FA-1A682B4FDA0F}"/>
          </ac:spMkLst>
        </pc:spChg>
      </pc:sldChg>
    </pc:docChg>
  </pc:docChgLst>
  <pc:docChgLst>
    <pc:chgData name="Leonie Smith" userId="fed1330f33f5650e" providerId="LiveId" clId="{412CFFCB-9B90-4DA4-AA74-FEDFEF304AFB}"/>
    <pc:docChg chg="modSld">
      <pc:chgData name="Leonie Smith" userId="fed1330f33f5650e" providerId="LiveId" clId="{412CFFCB-9B90-4DA4-AA74-FEDFEF304AFB}" dt="2023-06-21T06:56:01.475" v="124"/>
      <pc:docMkLst>
        <pc:docMk/>
      </pc:docMkLst>
      <pc:sldChg chg="addSp modSp">
        <pc:chgData name="Leonie Smith" userId="fed1330f33f5650e" providerId="LiveId" clId="{412CFFCB-9B90-4DA4-AA74-FEDFEF304AFB}" dt="2023-06-21T06:33:13.614" v="0"/>
        <pc:sldMkLst>
          <pc:docMk/>
          <pc:sldMk cId="2230897571" sldId="262"/>
        </pc:sldMkLst>
        <pc:picChg chg="add mod">
          <ac:chgData name="Leonie Smith" userId="fed1330f33f5650e" providerId="LiveId" clId="{412CFFCB-9B90-4DA4-AA74-FEDFEF304AFB}" dt="2023-06-21T06:33:13.614" v="0"/>
          <ac:picMkLst>
            <pc:docMk/>
            <pc:sldMk cId="2230897571" sldId="262"/>
            <ac:picMk id="7" creationId="{4A24BFF5-D159-085C-2541-C533DCB7A3DB}"/>
          </ac:picMkLst>
        </pc:picChg>
      </pc:sldChg>
      <pc:sldChg chg="addSp delSp modSp mod modTransition modAnim">
        <pc:chgData name="Leonie Smith" userId="fed1330f33f5650e" providerId="LiveId" clId="{412CFFCB-9B90-4DA4-AA74-FEDFEF304AFB}" dt="2023-06-21T06:35:07.154" v="19"/>
        <pc:sldMkLst>
          <pc:docMk/>
          <pc:sldMk cId="3759221820" sldId="439"/>
        </pc:sldMkLst>
        <pc:picChg chg="add del mod">
          <ac:chgData name="Leonie Smith" userId="fed1330f33f5650e" providerId="LiveId" clId="{412CFFCB-9B90-4DA4-AA74-FEDFEF304AFB}" dt="2023-06-21T06:33:46.649" v="3"/>
          <ac:picMkLst>
            <pc:docMk/>
            <pc:sldMk cId="3759221820" sldId="439"/>
            <ac:picMk id="5" creationId="{535E672F-78AD-6C9D-CC94-727750E825AA}"/>
          </ac:picMkLst>
        </pc:picChg>
        <pc:picChg chg="add del mod">
          <ac:chgData name="Leonie Smith" userId="fed1330f33f5650e" providerId="LiveId" clId="{412CFFCB-9B90-4DA4-AA74-FEDFEF304AFB}" dt="2023-06-21T06:33:53.269" v="4"/>
          <ac:picMkLst>
            <pc:docMk/>
            <pc:sldMk cId="3759221820" sldId="439"/>
            <ac:picMk id="10" creationId="{C0C6CD52-38A4-83E2-7297-00E802EC5A51}"/>
          </ac:picMkLst>
        </pc:picChg>
        <pc:picChg chg="add del mod">
          <ac:chgData name="Leonie Smith" userId="fed1330f33f5650e" providerId="LiveId" clId="{412CFFCB-9B90-4DA4-AA74-FEDFEF304AFB}" dt="2023-06-21T06:34:03.055" v="6"/>
          <ac:picMkLst>
            <pc:docMk/>
            <pc:sldMk cId="3759221820" sldId="439"/>
            <ac:picMk id="11" creationId="{C27A7D25-04E8-3348-6C2A-4D66D5ECF6C9}"/>
          </ac:picMkLst>
        </pc:picChg>
        <pc:picChg chg="add del mod ord">
          <ac:chgData name="Leonie Smith" userId="fed1330f33f5650e" providerId="LiveId" clId="{412CFFCB-9B90-4DA4-AA74-FEDFEF304AFB}" dt="2023-06-21T06:34:09.248" v="7"/>
          <ac:picMkLst>
            <pc:docMk/>
            <pc:sldMk cId="3759221820" sldId="439"/>
            <ac:picMk id="16" creationId="{34FFB04C-6FFB-A941-D8E5-254881442866}"/>
          </ac:picMkLst>
        </pc:picChg>
        <pc:picChg chg="add del mod">
          <ac:chgData name="Leonie Smith" userId="fed1330f33f5650e" providerId="LiveId" clId="{412CFFCB-9B90-4DA4-AA74-FEDFEF304AFB}" dt="2023-06-21T06:34:10.656" v="9"/>
          <ac:picMkLst>
            <pc:docMk/>
            <pc:sldMk cId="3759221820" sldId="439"/>
            <ac:picMk id="17" creationId="{2399C1B4-9A20-E9D4-B1C6-90B136C1E8D3}"/>
          </ac:picMkLst>
        </pc:picChg>
        <pc:picChg chg="add del mod ord">
          <ac:chgData name="Leonie Smith" userId="fed1330f33f5650e" providerId="LiveId" clId="{412CFFCB-9B90-4DA4-AA74-FEDFEF304AFB}" dt="2023-06-21T06:34:16.991" v="10"/>
          <ac:picMkLst>
            <pc:docMk/>
            <pc:sldMk cId="3759221820" sldId="439"/>
            <ac:picMk id="19" creationId="{A6DD51A3-CD69-9A9F-8F42-C4FF9DB75D69}"/>
          </ac:picMkLst>
        </pc:picChg>
        <pc:picChg chg="add del mod">
          <ac:chgData name="Leonie Smith" userId="fed1330f33f5650e" providerId="LiveId" clId="{412CFFCB-9B90-4DA4-AA74-FEDFEF304AFB}" dt="2023-06-21T06:34:26.956" v="12"/>
          <ac:picMkLst>
            <pc:docMk/>
            <pc:sldMk cId="3759221820" sldId="439"/>
            <ac:picMk id="20" creationId="{98FEFC15-7097-3DAE-5551-7B64C819A768}"/>
          </ac:picMkLst>
        </pc:picChg>
        <pc:picChg chg="add del mod ord">
          <ac:chgData name="Leonie Smith" userId="fed1330f33f5650e" providerId="LiveId" clId="{412CFFCB-9B90-4DA4-AA74-FEDFEF304AFB}" dt="2023-06-21T06:34:33.290" v="13"/>
          <ac:picMkLst>
            <pc:docMk/>
            <pc:sldMk cId="3759221820" sldId="439"/>
            <ac:picMk id="24" creationId="{2B079F17-BA3F-CB7C-F291-AA4241BB417C}"/>
          </ac:picMkLst>
        </pc:picChg>
        <pc:picChg chg="add del mod">
          <ac:chgData name="Leonie Smith" userId="fed1330f33f5650e" providerId="LiveId" clId="{412CFFCB-9B90-4DA4-AA74-FEDFEF304AFB}" dt="2023-06-21T06:34:34.843" v="15"/>
          <ac:picMkLst>
            <pc:docMk/>
            <pc:sldMk cId="3759221820" sldId="439"/>
            <ac:picMk id="25" creationId="{EB242333-E364-4AA4-CA42-D1BF25958CB7}"/>
          </ac:picMkLst>
        </pc:picChg>
        <pc:picChg chg="add del mod ord">
          <ac:chgData name="Leonie Smith" userId="fed1330f33f5650e" providerId="LiveId" clId="{412CFFCB-9B90-4DA4-AA74-FEDFEF304AFB}" dt="2023-06-21T06:34:41.383" v="16"/>
          <ac:picMkLst>
            <pc:docMk/>
            <pc:sldMk cId="3759221820" sldId="439"/>
            <ac:picMk id="28" creationId="{4991F3BA-7908-9C3B-38B7-A0E5987739BF}"/>
          </ac:picMkLst>
        </pc:picChg>
        <pc:picChg chg="add del mod">
          <ac:chgData name="Leonie Smith" userId="fed1330f33f5650e" providerId="LiveId" clId="{412CFFCB-9B90-4DA4-AA74-FEDFEF304AFB}" dt="2023-06-21T06:35:00.516" v="18"/>
          <ac:picMkLst>
            <pc:docMk/>
            <pc:sldMk cId="3759221820" sldId="439"/>
            <ac:picMk id="29" creationId="{87E7AD64-6E43-C238-A798-BCE2110821EF}"/>
          </ac:picMkLst>
        </pc:picChg>
        <pc:picChg chg="add del mod ord">
          <ac:chgData name="Leonie Smith" userId="fed1330f33f5650e" providerId="LiveId" clId="{412CFFCB-9B90-4DA4-AA74-FEDFEF304AFB}" dt="2023-06-21T06:35:07.154" v="19"/>
          <ac:picMkLst>
            <pc:docMk/>
            <pc:sldMk cId="3759221820" sldId="439"/>
            <ac:picMk id="35" creationId="{AB30A5A8-D881-C240-F2FA-DF748453F44C}"/>
          </ac:picMkLst>
        </pc:picChg>
        <pc:picChg chg="add mod">
          <ac:chgData name="Leonie Smith" userId="fed1330f33f5650e" providerId="LiveId" clId="{412CFFCB-9B90-4DA4-AA74-FEDFEF304AFB}" dt="2023-06-21T06:35:07.154" v="19"/>
          <ac:picMkLst>
            <pc:docMk/>
            <pc:sldMk cId="3759221820" sldId="439"/>
            <ac:picMk id="36" creationId="{E2F4CDEB-04A1-BF7F-0045-C1E1DF682011}"/>
          </ac:picMkLst>
        </pc:picChg>
      </pc:sldChg>
      <pc:sldChg chg="addSp delSp modSp mod modTransition modAnim">
        <pc:chgData name="Leonie Smith" userId="fed1330f33f5650e" providerId="LiveId" clId="{412CFFCB-9B90-4DA4-AA74-FEDFEF304AFB}" dt="2023-06-21T06:45:57.426" v="80"/>
        <pc:sldMkLst>
          <pc:docMk/>
          <pc:sldMk cId="3668592413" sldId="440"/>
        </pc:sldMkLst>
        <pc:picChg chg="add del mod">
          <ac:chgData name="Leonie Smith" userId="fed1330f33f5650e" providerId="LiveId" clId="{412CFFCB-9B90-4DA4-AA74-FEDFEF304AFB}" dt="2023-06-21T06:36:24.350" v="22"/>
          <ac:picMkLst>
            <pc:docMk/>
            <pc:sldMk cId="3668592413" sldId="440"/>
            <ac:picMk id="7" creationId="{73DE7A40-AE95-2539-98B4-1AD5CE97F533}"/>
          </ac:picMkLst>
        </pc:picChg>
        <pc:picChg chg="add del mod">
          <ac:chgData name="Leonie Smith" userId="fed1330f33f5650e" providerId="LiveId" clId="{412CFFCB-9B90-4DA4-AA74-FEDFEF304AFB}" dt="2023-06-21T06:36:33.582" v="23"/>
          <ac:picMkLst>
            <pc:docMk/>
            <pc:sldMk cId="3668592413" sldId="440"/>
            <ac:picMk id="11" creationId="{C28666F0-5E94-4BF9-1C82-586315D95549}"/>
          </ac:picMkLst>
        </pc:picChg>
        <pc:picChg chg="add del mod">
          <ac:chgData name="Leonie Smith" userId="fed1330f33f5650e" providerId="LiveId" clId="{412CFFCB-9B90-4DA4-AA74-FEDFEF304AFB}" dt="2023-06-21T06:36:46.786" v="25"/>
          <ac:picMkLst>
            <pc:docMk/>
            <pc:sldMk cId="3668592413" sldId="440"/>
            <ac:picMk id="12" creationId="{5723D0A7-6E11-2E95-9345-308F8E408C5A}"/>
          </ac:picMkLst>
        </pc:picChg>
        <pc:picChg chg="add del mod ord">
          <ac:chgData name="Leonie Smith" userId="fed1330f33f5650e" providerId="LiveId" clId="{412CFFCB-9B90-4DA4-AA74-FEDFEF304AFB}" dt="2023-06-21T06:37:09.815" v="26"/>
          <ac:picMkLst>
            <pc:docMk/>
            <pc:sldMk cId="3668592413" sldId="440"/>
            <ac:picMk id="15" creationId="{5395D7DE-7B85-9792-AF42-9DBB30D4468C}"/>
          </ac:picMkLst>
        </pc:picChg>
        <pc:picChg chg="add del mod">
          <ac:chgData name="Leonie Smith" userId="fed1330f33f5650e" providerId="LiveId" clId="{412CFFCB-9B90-4DA4-AA74-FEDFEF304AFB}" dt="2023-06-21T06:37:31.167" v="28"/>
          <ac:picMkLst>
            <pc:docMk/>
            <pc:sldMk cId="3668592413" sldId="440"/>
            <ac:picMk id="16" creationId="{6BA01433-E8F2-F3D7-7050-E8CE218769E3}"/>
          </ac:picMkLst>
        </pc:picChg>
        <pc:picChg chg="add del mod ord">
          <ac:chgData name="Leonie Smith" userId="fed1330f33f5650e" providerId="LiveId" clId="{412CFFCB-9B90-4DA4-AA74-FEDFEF304AFB}" dt="2023-06-21T06:37:50.026" v="29"/>
          <ac:picMkLst>
            <pc:docMk/>
            <pc:sldMk cId="3668592413" sldId="440"/>
            <ac:picMk id="20" creationId="{C11541B0-E58D-6C32-297B-E2131DDC09DB}"/>
          </ac:picMkLst>
        </pc:picChg>
        <pc:picChg chg="add del mod">
          <ac:chgData name="Leonie Smith" userId="fed1330f33f5650e" providerId="LiveId" clId="{412CFFCB-9B90-4DA4-AA74-FEDFEF304AFB}" dt="2023-06-21T06:38:44.204" v="31"/>
          <ac:picMkLst>
            <pc:docMk/>
            <pc:sldMk cId="3668592413" sldId="440"/>
            <ac:picMk id="21" creationId="{0BFB954C-695C-ED74-A760-7BE58A38148B}"/>
          </ac:picMkLst>
        </pc:picChg>
        <pc:picChg chg="add del mod ord">
          <ac:chgData name="Leonie Smith" userId="fed1330f33f5650e" providerId="LiveId" clId="{412CFFCB-9B90-4DA4-AA74-FEDFEF304AFB}" dt="2023-06-21T06:39:05.758" v="32"/>
          <ac:picMkLst>
            <pc:docMk/>
            <pc:sldMk cId="3668592413" sldId="440"/>
            <ac:picMk id="24" creationId="{F8C8DBE9-0533-C5E7-3B78-4545BE0BB7B8}"/>
          </ac:picMkLst>
        </pc:picChg>
        <pc:picChg chg="add del mod">
          <ac:chgData name="Leonie Smith" userId="fed1330f33f5650e" providerId="LiveId" clId="{412CFFCB-9B90-4DA4-AA74-FEDFEF304AFB}" dt="2023-06-21T06:39:16.600" v="34"/>
          <ac:picMkLst>
            <pc:docMk/>
            <pc:sldMk cId="3668592413" sldId="440"/>
            <ac:picMk id="25" creationId="{6DF54987-C887-9F9E-B05B-51E6C190F168}"/>
          </ac:picMkLst>
        </pc:picChg>
        <pc:picChg chg="add del mod ord">
          <ac:chgData name="Leonie Smith" userId="fed1330f33f5650e" providerId="LiveId" clId="{412CFFCB-9B90-4DA4-AA74-FEDFEF304AFB}" dt="2023-06-21T06:39:23.458" v="35"/>
          <ac:picMkLst>
            <pc:docMk/>
            <pc:sldMk cId="3668592413" sldId="440"/>
            <ac:picMk id="29" creationId="{73C6378D-C4CE-6BEA-FDA2-D22E18EDCB23}"/>
          </ac:picMkLst>
        </pc:picChg>
        <pc:picChg chg="add del mod">
          <ac:chgData name="Leonie Smith" userId="fed1330f33f5650e" providerId="LiveId" clId="{412CFFCB-9B90-4DA4-AA74-FEDFEF304AFB}" dt="2023-06-21T06:39:29.325" v="37"/>
          <ac:picMkLst>
            <pc:docMk/>
            <pc:sldMk cId="3668592413" sldId="440"/>
            <ac:picMk id="30" creationId="{C97DD8A5-D96B-8098-E8FC-0AB617605F7D}"/>
          </ac:picMkLst>
        </pc:picChg>
        <pc:picChg chg="add del mod ord">
          <ac:chgData name="Leonie Smith" userId="fed1330f33f5650e" providerId="LiveId" clId="{412CFFCB-9B90-4DA4-AA74-FEDFEF304AFB}" dt="2023-06-21T06:39:52.821" v="38"/>
          <ac:picMkLst>
            <pc:docMk/>
            <pc:sldMk cId="3668592413" sldId="440"/>
            <ac:picMk id="34" creationId="{A0F62CC8-33BC-CE6E-3DC7-5DC307A3AC7F}"/>
          </ac:picMkLst>
        </pc:picChg>
        <pc:picChg chg="add del mod">
          <ac:chgData name="Leonie Smith" userId="fed1330f33f5650e" providerId="LiveId" clId="{412CFFCB-9B90-4DA4-AA74-FEDFEF304AFB}" dt="2023-06-21T06:40:10.069" v="40"/>
          <ac:picMkLst>
            <pc:docMk/>
            <pc:sldMk cId="3668592413" sldId="440"/>
            <ac:picMk id="35" creationId="{E91155EF-A536-4798-5ED6-556357B63BB0}"/>
          </ac:picMkLst>
        </pc:picChg>
        <pc:picChg chg="add del mod ord">
          <ac:chgData name="Leonie Smith" userId="fed1330f33f5650e" providerId="LiveId" clId="{412CFFCB-9B90-4DA4-AA74-FEDFEF304AFB}" dt="2023-06-21T06:40:34.637" v="41"/>
          <ac:picMkLst>
            <pc:docMk/>
            <pc:sldMk cId="3668592413" sldId="440"/>
            <ac:picMk id="39" creationId="{BE501CF6-A9B5-8563-379E-947F01D579CA}"/>
          </ac:picMkLst>
        </pc:picChg>
        <pc:picChg chg="add del mod">
          <ac:chgData name="Leonie Smith" userId="fed1330f33f5650e" providerId="LiveId" clId="{412CFFCB-9B90-4DA4-AA74-FEDFEF304AFB}" dt="2023-06-21T06:40:50.018" v="43"/>
          <ac:picMkLst>
            <pc:docMk/>
            <pc:sldMk cId="3668592413" sldId="440"/>
            <ac:picMk id="40" creationId="{5E2F2865-F45B-DDB0-19AD-738C76CC30F6}"/>
          </ac:picMkLst>
        </pc:picChg>
        <pc:picChg chg="add del mod ord">
          <ac:chgData name="Leonie Smith" userId="fed1330f33f5650e" providerId="LiveId" clId="{412CFFCB-9B90-4DA4-AA74-FEDFEF304AFB}" dt="2023-06-21T06:40:56.441" v="44"/>
          <ac:picMkLst>
            <pc:docMk/>
            <pc:sldMk cId="3668592413" sldId="440"/>
            <ac:picMk id="44" creationId="{43680B79-E3C6-D854-ADAE-050C44DA6330}"/>
          </ac:picMkLst>
        </pc:picChg>
        <pc:picChg chg="add del mod">
          <ac:chgData name="Leonie Smith" userId="fed1330f33f5650e" providerId="LiveId" clId="{412CFFCB-9B90-4DA4-AA74-FEDFEF304AFB}" dt="2023-06-21T06:41:03.862" v="46"/>
          <ac:picMkLst>
            <pc:docMk/>
            <pc:sldMk cId="3668592413" sldId="440"/>
            <ac:picMk id="45" creationId="{36B1C62E-A843-EB95-5872-E3EAD15953FF}"/>
          </ac:picMkLst>
        </pc:picChg>
        <pc:picChg chg="add del mod ord">
          <ac:chgData name="Leonie Smith" userId="fed1330f33f5650e" providerId="LiveId" clId="{412CFFCB-9B90-4DA4-AA74-FEDFEF304AFB}" dt="2023-06-21T06:41:10.043" v="47"/>
          <ac:picMkLst>
            <pc:docMk/>
            <pc:sldMk cId="3668592413" sldId="440"/>
            <ac:picMk id="49" creationId="{0CD9F734-B964-3A94-FF59-3A2853590741}"/>
          </ac:picMkLst>
        </pc:picChg>
        <pc:picChg chg="add del mod">
          <ac:chgData name="Leonie Smith" userId="fed1330f33f5650e" providerId="LiveId" clId="{412CFFCB-9B90-4DA4-AA74-FEDFEF304AFB}" dt="2023-06-21T06:41:16.496" v="49"/>
          <ac:picMkLst>
            <pc:docMk/>
            <pc:sldMk cId="3668592413" sldId="440"/>
            <ac:picMk id="50" creationId="{90537DFD-B5AF-C77D-2DB3-4435EF3E2DAD}"/>
          </ac:picMkLst>
        </pc:picChg>
        <pc:picChg chg="add del mod ord">
          <ac:chgData name="Leonie Smith" userId="fed1330f33f5650e" providerId="LiveId" clId="{412CFFCB-9B90-4DA4-AA74-FEDFEF304AFB}" dt="2023-06-21T06:41:22.394" v="50"/>
          <ac:picMkLst>
            <pc:docMk/>
            <pc:sldMk cId="3668592413" sldId="440"/>
            <ac:picMk id="54" creationId="{AC4EDC8A-FF3E-DF37-D15D-820C070104E0}"/>
          </ac:picMkLst>
        </pc:picChg>
        <pc:picChg chg="add del mod">
          <ac:chgData name="Leonie Smith" userId="fed1330f33f5650e" providerId="LiveId" clId="{412CFFCB-9B90-4DA4-AA74-FEDFEF304AFB}" dt="2023-06-21T06:41:32.749" v="52"/>
          <ac:picMkLst>
            <pc:docMk/>
            <pc:sldMk cId="3668592413" sldId="440"/>
            <ac:picMk id="55" creationId="{1B3CC782-BCFE-607E-C2B5-C32B8D804DA6}"/>
          </ac:picMkLst>
        </pc:picChg>
        <pc:picChg chg="add del mod ord">
          <ac:chgData name="Leonie Smith" userId="fed1330f33f5650e" providerId="LiveId" clId="{412CFFCB-9B90-4DA4-AA74-FEDFEF304AFB}" dt="2023-06-21T06:41:38.484" v="53"/>
          <ac:picMkLst>
            <pc:docMk/>
            <pc:sldMk cId="3668592413" sldId="440"/>
            <ac:picMk id="59" creationId="{AD1878BB-ACA5-A7BA-4A2F-D5A300924780}"/>
          </ac:picMkLst>
        </pc:picChg>
        <pc:picChg chg="add del mod">
          <ac:chgData name="Leonie Smith" userId="fed1330f33f5650e" providerId="LiveId" clId="{412CFFCB-9B90-4DA4-AA74-FEDFEF304AFB}" dt="2023-06-21T06:41:43.432" v="55"/>
          <ac:picMkLst>
            <pc:docMk/>
            <pc:sldMk cId="3668592413" sldId="440"/>
            <ac:picMk id="60" creationId="{6D5C3FB2-323D-AD74-E4D4-EC010B6A6B4A}"/>
          </ac:picMkLst>
        </pc:picChg>
        <pc:picChg chg="add del mod ord">
          <ac:chgData name="Leonie Smith" userId="fed1330f33f5650e" providerId="LiveId" clId="{412CFFCB-9B90-4DA4-AA74-FEDFEF304AFB}" dt="2023-06-21T06:42:07.762" v="56"/>
          <ac:picMkLst>
            <pc:docMk/>
            <pc:sldMk cId="3668592413" sldId="440"/>
            <ac:picMk id="64" creationId="{21E43D1A-EACD-DDCD-6A70-22400EF964B7}"/>
          </ac:picMkLst>
        </pc:picChg>
        <pc:picChg chg="add del mod">
          <ac:chgData name="Leonie Smith" userId="fed1330f33f5650e" providerId="LiveId" clId="{412CFFCB-9B90-4DA4-AA74-FEDFEF304AFB}" dt="2023-06-21T06:42:56.072" v="58"/>
          <ac:picMkLst>
            <pc:docMk/>
            <pc:sldMk cId="3668592413" sldId="440"/>
            <ac:picMk id="65" creationId="{A9470E66-9404-0183-0900-5632814901A9}"/>
          </ac:picMkLst>
        </pc:picChg>
        <pc:picChg chg="add del mod ord">
          <ac:chgData name="Leonie Smith" userId="fed1330f33f5650e" providerId="LiveId" clId="{412CFFCB-9B90-4DA4-AA74-FEDFEF304AFB}" dt="2023-06-21T06:43:21.750" v="59"/>
          <ac:picMkLst>
            <pc:docMk/>
            <pc:sldMk cId="3668592413" sldId="440"/>
            <ac:picMk id="71" creationId="{D2EBBE92-9CE5-2759-C20D-DC0228E5393F}"/>
          </ac:picMkLst>
        </pc:picChg>
        <pc:picChg chg="add del mod">
          <ac:chgData name="Leonie Smith" userId="fed1330f33f5650e" providerId="LiveId" clId="{412CFFCB-9B90-4DA4-AA74-FEDFEF304AFB}" dt="2023-06-21T06:43:38.347" v="61"/>
          <ac:picMkLst>
            <pc:docMk/>
            <pc:sldMk cId="3668592413" sldId="440"/>
            <ac:picMk id="72" creationId="{FDB124F8-A5B9-8F9C-19FB-9CFB525EAACB}"/>
          </ac:picMkLst>
        </pc:picChg>
        <pc:picChg chg="add del mod ord">
          <ac:chgData name="Leonie Smith" userId="fed1330f33f5650e" providerId="LiveId" clId="{412CFFCB-9B90-4DA4-AA74-FEDFEF304AFB}" dt="2023-06-21T06:43:45.016" v="62"/>
          <ac:picMkLst>
            <pc:docMk/>
            <pc:sldMk cId="3668592413" sldId="440"/>
            <ac:picMk id="76" creationId="{00D5E4BC-2CB9-DE82-EDF1-A4BA9F316C8C}"/>
          </ac:picMkLst>
        </pc:picChg>
        <pc:picChg chg="add del mod">
          <ac:chgData name="Leonie Smith" userId="fed1330f33f5650e" providerId="LiveId" clId="{412CFFCB-9B90-4DA4-AA74-FEDFEF304AFB}" dt="2023-06-21T06:43:48.776" v="64"/>
          <ac:picMkLst>
            <pc:docMk/>
            <pc:sldMk cId="3668592413" sldId="440"/>
            <ac:picMk id="77" creationId="{1FD4C520-D06C-D7B7-441D-D087DAC647BB}"/>
          </ac:picMkLst>
        </pc:picChg>
        <pc:picChg chg="add del mod ord">
          <ac:chgData name="Leonie Smith" userId="fed1330f33f5650e" providerId="LiveId" clId="{412CFFCB-9B90-4DA4-AA74-FEDFEF304AFB}" dt="2023-06-21T06:43:55.718" v="65"/>
          <ac:picMkLst>
            <pc:docMk/>
            <pc:sldMk cId="3668592413" sldId="440"/>
            <ac:picMk id="81" creationId="{D492F16D-CDB0-3F1D-E4F7-D0CBB640ABDE}"/>
          </ac:picMkLst>
        </pc:picChg>
        <pc:picChg chg="add del mod">
          <ac:chgData name="Leonie Smith" userId="fed1330f33f5650e" providerId="LiveId" clId="{412CFFCB-9B90-4DA4-AA74-FEDFEF304AFB}" dt="2023-06-21T06:44:00.745" v="67"/>
          <ac:picMkLst>
            <pc:docMk/>
            <pc:sldMk cId="3668592413" sldId="440"/>
            <ac:picMk id="82" creationId="{4954453F-A88C-262C-CA50-530C8B8C3C66}"/>
          </ac:picMkLst>
        </pc:picChg>
        <pc:picChg chg="add del mod ord">
          <ac:chgData name="Leonie Smith" userId="fed1330f33f5650e" providerId="LiveId" clId="{412CFFCB-9B90-4DA4-AA74-FEDFEF304AFB}" dt="2023-06-21T06:44:15.912" v="68"/>
          <ac:picMkLst>
            <pc:docMk/>
            <pc:sldMk cId="3668592413" sldId="440"/>
            <ac:picMk id="86" creationId="{0B6721CE-408E-0EC9-1E00-A194BCBBB142}"/>
          </ac:picMkLst>
        </pc:picChg>
        <pc:picChg chg="add del mod">
          <ac:chgData name="Leonie Smith" userId="fed1330f33f5650e" providerId="LiveId" clId="{412CFFCB-9B90-4DA4-AA74-FEDFEF304AFB}" dt="2023-06-21T06:44:40.574" v="70"/>
          <ac:picMkLst>
            <pc:docMk/>
            <pc:sldMk cId="3668592413" sldId="440"/>
            <ac:picMk id="87" creationId="{4AD0F0DF-DAAF-13C2-1F2F-ACA982985D1D}"/>
          </ac:picMkLst>
        </pc:picChg>
        <pc:picChg chg="add del mod ord">
          <ac:chgData name="Leonie Smith" userId="fed1330f33f5650e" providerId="LiveId" clId="{412CFFCB-9B90-4DA4-AA74-FEDFEF304AFB}" dt="2023-06-21T06:44:46.922" v="71"/>
          <ac:picMkLst>
            <pc:docMk/>
            <pc:sldMk cId="3668592413" sldId="440"/>
            <ac:picMk id="92" creationId="{2C19BA1B-6A22-F421-0FD6-AAF99C9406C3}"/>
          </ac:picMkLst>
        </pc:picChg>
        <pc:picChg chg="add del mod">
          <ac:chgData name="Leonie Smith" userId="fed1330f33f5650e" providerId="LiveId" clId="{412CFFCB-9B90-4DA4-AA74-FEDFEF304AFB}" dt="2023-06-21T06:44:48.082" v="73"/>
          <ac:picMkLst>
            <pc:docMk/>
            <pc:sldMk cId="3668592413" sldId="440"/>
            <ac:picMk id="93" creationId="{EF1E48DB-BA7B-294E-0742-EA2DA7D41FE0}"/>
          </ac:picMkLst>
        </pc:picChg>
        <pc:picChg chg="add del mod ord">
          <ac:chgData name="Leonie Smith" userId="fed1330f33f5650e" providerId="LiveId" clId="{412CFFCB-9B90-4DA4-AA74-FEDFEF304AFB}" dt="2023-06-21T06:45:13.869" v="74"/>
          <ac:picMkLst>
            <pc:docMk/>
            <pc:sldMk cId="3668592413" sldId="440"/>
            <ac:picMk id="96" creationId="{8EFA73BD-A7CA-A73B-811E-9D97E29469D7}"/>
          </ac:picMkLst>
        </pc:picChg>
        <pc:picChg chg="add del mod">
          <ac:chgData name="Leonie Smith" userId="fed1330f33f5650e" providerId="LiveId" clId="{412CFFCB-9B90-4DA4-AA74-FEDFEF304AFB}" dt="2023-06-21T06:45:22.236" v="76"/>
          <ac:picMkLst>
            <pc:docMk/>
            <pc:sldMk cId="3668592413" sldId="440"/>
            <ac:picMk id="97" creationId="{F66AADEE-43F5-D97C-35E5-43225BCFE7AF}"/>
          </ac:picMkLst>
        </pc:picChg>
        <pc:picChg chg="add del mod ord">
          <ac:chgData name="Leonie Smith" userId="fed1330f33f5650e" providerId="LiveId" clId="{412CFFCB-9B90-4DA4-AA74-FEDFEF304AFB}" dt="2023-06-21T06:45:28.842" v="77"/>
          <ac:picMkLst>
            <pc:docMk/>
            <pc:sldMk cId="3668592413" sldId="440"/>
            <ac:picMk id="101" creationId="{E4AFE857-CBC2-79E5-AFDB-BA48BA1D19AC}"/>
          </ac:picMkLst>
        </pc:picChg>
        <pc:picChg chg="add del mod">
          <ac:chgData name="Leonie Smith" userId="fed1330f33f5650e" providerId="LiveId" clId="{412CFFCB-9B90-4DA4-AA74-FEDFEF304AFB}" dt="2023-06-21T06:45:33.718" v="79"/>
          <ac:picMkLst>
            <pc:docMk/>
            <pc:sldMk cId="3668592413" sldId="440"/>
            <ac:picMk id="102" creationId="{65F97A1B-0ED6-2F22-3D47-ACE753F68A77}"/>
          </ac:picMkLst>
        </pc:picChg>
        <pc:picChg chg="add del mod ord">
          <ac:chgData name="Leonie Smith" userId="fed1330f33f5650e" providerId="LiveId" clId="{412CFFCB-9B90-4DA4-AA74-FEDFEF304AFB}" dt="2023-06-21T06:45:57.426" v="80"/>
          <ac:picMkLst>
            <pc:docMk/>
            <pc:sldMk cId="3668592413" sldId="440"/>
            <ac:picMk id="106" creationId="{66CA0E66-E509-5CE7-0CA0-B85BD6D9B919}"/>
          </ac:picMkLst>
        </pc:picChg>
        <pc:picChg chg="add mod">
          <ac:chgData name="Leonie Smith" userId="fed1330f33f5650e" providerId="LiveId" clId="{412CFFCB-9B90-4DA4-AA74-FEDFEF304AFB}" dt="2023-06-21T06:45:57.426" v="80"/>
          <ac:picMkLst>
            <pc:docMk/>
            <pc:sldMk cId="3668592413" sldId="440"/>
            <ac:picMk id="107" creationId="{EB905859-5653-ED62-5BCC-B7C416281689}"/>
          </ac:picMkLst>
        </pc:picChg>
      </pc:sldChg>
      <pc:sldChg chg="addSp modSp">
        <pc:chgData name="Leonie Smith" userId="fed1330f33f5650e" providerId="LiveId" clId="{412CFFCB-9B90-4DA4-AA74-FEDFEF304AFB}" dt="2023-06-21T06:46:47.212" v="81"/>
        <pc:sldMkLst>
          <pc:docMk/>
          <pc:sldMk cId="3104465336" sldId="441"/>
        </pc:sldMkLst>
        <pc:picChg chg="add mod">
          <ac:chgData name="Leonie Smith" userId="fed1330f33f5650e" providerId="LiveId" clId="{412CFFCB-9B90-4DA4-AA74-FEDFEF304AFB}" dt="2023-06-21T06:46:47.212" v="81"/>
          <ac:picMkLst>
            <pc:docMk/>
            <pc:sldMk cId="3104465336" sldId="441"/>
            <ac:picMk id="7" creationId="{96B9C89B-7BDA-EF18-9B90-6CC8560AB25B}"/>
          </ac:picMkLst>
        </pc:picChg>
      </pc:sldChg>
      <pc:sldChg chg="addSp delSp modSp mod modTransition modAnim">
        <pc:chgData name="Leonie Smith" userId="fed1330f33f5650e" providerId="LiveId" clId="{412CFFCB-9B90-4DA4-AA74-FEDFEF304AFB}" dt="2023-06-21T06:47:40.837" v="85"/>
        <pc:sldMkLst>
          <pc:docMk/>
          <pc:sldMk cId="1179887189" sldId="442"/>
        </pc:sldMkLst>
        <pc:picChg chg="add del mod">
          <ac:chgData name="Leonie Smith" userId="fed1330f33f5650e" providerId="LiveId" clId="{412CFFCB-9B90-4DA4-AA74-FEDFEF304AFB}" dt="2023-06-21T06:47:25.528" v="84"/>
          <ac:picMkLst>
            <pc:docMk/>
            <pc:sldMk cId="1179887189" sldId="442"/>
            <ac:picMk id="5" creationId="{4A24CE9A-F33E-41D7-1561-00E7B6C5E60C}"/>
          </ac:picMkLst>
        </pc:picChg>
        <pc:picChg chg="add del mod">
          <ac:chgData name="Leonie Smith" userId="fed1330f33f5650e" providerId="LiveId" clId="{412CFFCB-9B90-4DA4-AA74-FEDFEF304AFB}" dt="2023-06-21T06:47:40.837" v="85"/>
          <ac:picMkLst>
            <pc:docMk/>
            <pc:sldMk cId="1179887189" sldId="442"/>
            <ac:picMk id="9" creationId="{B7714FFD-D34D-E26F-2277-D2B26058DD84}"/>
          </ac:picMkLst>
        </pc:picChg>
        <pc:picChg chg="add mod">
          <ac:chgData name="Leonie Smith" userId="fed1330f33f5650e" providerId="LiveId" clId="{412CFFCB-9B90-4DA4-AA74-FEDFEF304AFB}" dt="2023-06-21T06:47:40.837" v="85"/>
          <ac:picMkLst>
            <pc:docMk/>
            <pc:sldMk cId="1179887189" sldId="442"/>
            <ac:picMk id="10" creationId="{FFB33232-BA8F-2F79-0735-21298CE14C53}"/>
          </ac:picMkLst>
        </pc:picChg>
      </pc:sldChg>
      <pc:sldChg chg="addSp modSp">
        <pc:chgData name="Leonie Smith" userId="fed1330f33f5650e" providerId="LiveId" clId="{412CFFCB-9B90-4DA4-AA74-FEDFEF304AFB}" dt="2023-06-21T06:48:56.689" v="86"/>
        <pc:sldMkLst>
          <pc:docMk/>
          <pc:sldMk cId="2547277695" sldId="443"/>
        </pc:sldMkLst>
        <pc:picChg chg="add mod">
          <ac:chgData name="Leonie Smith" userId="fed1330f33f5650e" providerId="LiveId" clId="{412CFFCB-9B90-4DA4-AA74-FEDFEF304AFB}" dt="2023-06-21T06:48:56.689" v="86"/>
          <ac:picMkLst>
            <pc:docMk/>
            <pc:sldMk cId="2547277695" sldId="443"/>
            <ac:picMk id="5" creationId="{4A3B90FD-6E62-1539-D140-8C0922FD4E40}"/>
          </ac:picMkLst>
        </pc:picChg>
      </pc:sldChg>
      <pc:sldChg chg="addSp delSp modSp mod modTransition modAnim">
        <pc:chgData name="Leonie Smith" userId="fed1330f33f5650e" providerId="LiveId" clId="{412CFFCB-9B90-4DA4-AA74-FEDFEF304AFB}" dt="2023-06-21T06:50:10.968" v="90"/>
        <pc:sldMkLst>
          <pc:docMk/>
          <pc:sldMk cId="1220250470" sldId="444"/>
        </pc:sldMkLst>
        <pc:picChg chg="add del mod">
          <ac:chgData name="Leonie Smith" userId="fed1330f33f5650e" providerId="LiveId" clId="{412CFFCB-9B90-4DA4-AA74-FEDFEF304AFB}" dt="2023-06-21T06:50:00.378" v="89"/>
          <ac:picMkLst>
            <pc:docMk/>
            <pc:sldMk cId="1220250470" sldId="444"/>
            <ac:picMk id="5" creationId="{B7E40ACB-7C0A-AFE9-DD57-D2DA7ECD9CFC}"/>
          </ac:picMkLst>
        </pc:picChg>
        <pc:picChg chg="add del mod">
          <ac:chgData name="Leonie Smith" userId="fed1330f33f5650e" providerId="LiveId" clId="{412CFFCB-9B90-4DA4-AA74-FEDFEF304AFB}" dt="2023-06-21T06:50:10.968" v="90"/>
          <ac:picMkLst>
            <pc:docMk/>
            <pc:sldMk cId="1220250470" sldId="444"/>
            <ac:picMk id="10" creationId="{875C3E6E-703A-82BD-E468-CF79E80C6B8D}"/>
          </ac:picMkLst>
        </pc:picChg>
        <pc:picChg chg="add mod">
          <ac:chgData name="Leonie Smith" userId="fed1330f33f5650e" providerId="LiveId" clId="{412CFFCB-9B90-4DA4-AA74-FEDFEF304AFB}" dt="2023-06-21T06:50:10.968" v="90"/>
          <ac:picMkLst>
            <pc:docMk/>
            <pc:sldMk cId="1220250470" sldId="444"/>
            <ac:picMk id="11" creationId="{BB121FB1-15A0-0E6B-CD72-37DBAF91DC27}"/>
          </ac:picMkLst>
        </pc:picChg>
      </pc:sldChg>
      <pc:sldChg chg="addSp delSp modSp mod modTransition modAnim">
        <pc:chgData name="Leonie Smith" userId="fed1330f33f5650e" providerId="LiveId" clId="{412CFFCB-9B90-4DA4-AA74-FEDFEF304AFB}" dt="2023-06-21T06:56:01.475" v="124"/>
        <pc:sldMkLst>
          <pc:docMk/>
          <pc:sldMk cId="4066881054" sldId="445"/>
        </pc:sldMkLst>
        <pc:picChg chg="add del mod">
          <ac:chgData name="Leonie Smith" userId="fed1330f33f5650e" providerId="LiveId" clId="{412CFFCB-9B90-4DA4-AA74-FEDFEF304AFB}" dt="2023-06-21T06:51:11.758" v="93"/>
          <ac:picMkLst>
            <pc:docMk/>
            <pc:sldMk cId="4066881054" sldId="445"/>
            <ac:picMk id="5" creationId="{029884FC-12D7-9E54-2E04-A2A773E568EF}"/>
          </ac:picMkLst>
        </pc:picChg>
        <pc:picChg chg="add del mod">
          <ac:chgData name="Leonie Smith" userId="fed1330f33f5650e" providerId="LiveId" clId="{412CFFCB-9B90-4DA4-AA74-FEDFEF304AFB}" dt="2023-06-21T06:51:28.811" v="94"/>
          <ac:picMkLst>
            <pc:docMk/>
            <pc:sldMk cId="4066881054" sldId="445"/>
            <ac:picMk id="10" creationId="{E125131E-0E31-CD0E-13AF-4D2DA44D4BE8}"/>
          </ac:picMkLst>
        </pc:picChg>
        <pc:picChg chg="add del mod">
          <ac:chgData name="Leonie Smith" userId="fed1330f33f5650e" providerId="LiveId" clId="{412CFFCB-9B90-4DA4-AA74-FEDFEF304AFB}" dt="2023-06-21T06:51:57.583" v="96"/>
          <ac:picMkLst>
            <pc:docMk/>
            <pc:sldMk cId="4066881054" sldId="445"/>
            <ac:picMk id="11" creationId="{7438DEFD-7A3C-F8CE-90B2-6F4F55E7AF76}"/>
          </ac:picMkLst>
        </pc:picChg>
        <pc:picChg chg="add del mod ord">
          <ac:chgData name="Leonie Smith" userId="fed1330f33f5650e" providerId="LiveId" clId="{412CFFCB-9B90-4DA4-AA74-FEDFEF304AFB}" dt="2023-06-21T06:52:14.526" v="97"/>
          <ac:picMkLst>
            <pc:docMk/>
            <pc:sldMk cId="4066881054" sldId="445"/>
            <ac:picMk id="16" creationId="{AAC56639-F12D-87D1-72F5-7FB0AB96133A}"/>
          </ac:picMkLst>
        </pc:picChg>
        <pc:picChg chg="add del mod">
          <ac:chgData name="Leonie Smith" userId="fed1330f33f5650e" providerId="LiveId" clId="{412CFFCB-9B90-4DA4-AA74-FEDFEF304AFB}" dt="2023-06-21T06:52:28.616" v="99"/>
          <ac:picMkLst>
            <pc:docMk/>
            <pc:sldMk cId="4066881054" sldId="445"/>
            <ac:picMk id="17" creationId="{87EFC37C-9F09-53AA-6616-8C1A3534B77B}"/>
          </ac:picMkLst>
        </pc:picChg>
        <pc:picChg chg="add del mod ord">
          <ac:chgData name="Leonie Smith" userId="fed1330f33f5650e" providerId="LiveId" clId="{412CFFCB-9B90-4DA4-AA74-FEDFEF304AFB}" dt="2023-06-21T06:52:34.329" v="100"/>
          <ac:picMkLst>
            <pc:docMk/>
            <pc:sldMk cId="4066881054" sldId="445"/>
            <ac:picMk id="20" creationId="{8A755265-4FD3-ED59-9A75-5D5527B56908}"/>
          </ac:picMkLst>
        </pc:picChg>
        <pc:picChg chg="add del mod">
          <ac:chgData name="Leonie Smith" userId="fed1330f33f5650e" providerId="LiveId" clId="{412CFFCB-9B90-4DA4-AA74-FEDFEF304AFB}" dt="2023-06-21T06:52:36.916" v="102"/>
          <ac:picMkLst>
            <pc:docMk/>
            <pc:sldMk cId="4066881054" sldId="445"/>
            <ac:picMk id="21" creationId="{9C8EC822-B4DE-1F87-76EB-D9E03A64B90E}"/>
          </ac:picMkLst>
        </pc:picChg>
        <pc:picChg chg="add del mod ord">
          <ac:chgData name="Leonie Smith" userId="fed1330f33f5650e" providerId="LiveId" clId="{412CFFCB-9B90-4DA4-AA74-FEDFEF304AFB}" dt="2023-06-21T06:52:42.463" v="103"/>
          <ac:picMkLst>
            <pc:docMk/>
            <pc:sldMk cId="4066881054" sldId="445"/>
            <ac:picMk id="24" creationId="{FC86E126-01EF-2762-9CA9-91EA5992A3E9}"/>
          </ac:picMkLst>
        </pc:picChg>
        <pc:picChg chg="add del mod">
          <ac:chgData name="Leonie Smith" userId="fed1330f33f5650e" providerId="LiveId" clId="{412CFFCB-9B90-4DA4-AA74-FEDFEF304AFB}" dt="2023-06-21T06:52:43.922" v="105"/>
          <ac:picMkLst>
            <pc:docMk/>
            <pc:sldMk cId="4066881054" sldId="445"/>
            <ac:picMk id="25" creationId="{C215F440-91ED-BEBC-7862-F3B78FB17D7D}"/>
          </ac:picMkLst>
        </pc:picChg>
        <pc:picChg chg="add del mod ord">
          <ac:chgData name="Leonie Smith" userId="fed1330f33f5650e" providerId="LiveId" clId="{412CFFCB-9B90-4DA4-AA74-FEDFEF304AFB}" dt="2023-06-21T06:53:00.586" v="106"/>
          <ac:picMkLst>
            <pc:docMk/>
            <pc:sldMk cId="4066881054" sldId="445"/>
            <ac:picMk id="27" creationId="{B00EB7AF-948E-1D02-B4F4-9DA8D72FC789}"/>
          </ac:picMkLst>
        </pc:picChg>
        <pc:picChg chg="add del mod">
          <ac:chgData name="Leonie Smith" userId="fed1330f33f5650e" providerId="LiveId" clId="{412CFFCB-9B90-4DA4-AA74-FEDFEF304AFB}" dt="2023-06-21T06:54:14.525" v="108"/>
          <ac:picMkLst>
            <pc:docMk/>
            <pc:sldMk cId="4066881054" sldId="445"/>
            <ac:picMk id="28" creationId="{CAE72295-5F22-E9A8-CE7F-96245B52E7EF}"/>
          </ac:picMkLst>
        </pc:picChg>
        <pc:picChg chg="add del mod ord">
          <ac:chgData name="Leonie Smith" userId="fed1330f33f5650e" providerId="LiveId" clId="{412CFFCB-9B90-4DA4-AA74-FEDFEF304AFB}" dt="2023-06-21T06:54:23.289" v="109"/>
          <ac:picMkLst>
            <pc:docMk/>
            <pc:sldMk cId="4066881054" sldId="445"/>
            <ac:picMk id="32" creationId="{819DEC25-7589-CBE4-C066-2177B5C8688B}"/>
          </ac:picMkLst>
        </pc:picChg>
        <pc:picChg chg="add del mod">
          <ac:chgData name="Leonie Smith" userId="fed1330f33f5650e" providerId="LiveId" clId="{412CFFCB-9B90-4DA4-AA74-FEDFEF304AFB}" dt="2023-06-21T06:54:24.734" v="111"/>
          <ac:picMkLst>
            <pc:docMk/>
            <pc:sldMk cId="4066881054" sldId="445"/>
            <ac:picMk id="33" creationId="{3BB2D531-991A-AA18-A013-A7D4135464C0}"/>
          </ac:picMkLst>
        </pc:picChg>
        <pc:picChg chg="add del mod ord">
          <ac:chgData name="Leonie Smith" userId="fed1330f33f5650e" providerId="LiveId" clId="{412CFFCB-9B90-4DA4-AA74-FEDFEF304AFB}" dt="2023-06-21T06:54:40.718" v="112"/>
          <ac:picMkLst>
            <pc:docMk/>
            <pc:sldMk cId="4066881054" sldId="445"/>
            <ac:picMk id="36" creationId="{2CE85591-2705-EEFB-97FC-22336E163474}"/>
          </ac:picMkLst>
        </pc:picChg>
        <pc:picChg chg="add del mod">
          <ac:chgData name="Leonie Smith" userId="fed1330f33f5650e" providerId="LiveId" clId="{412CFFCB-9B90-4DA4-AA74-FEDFEF304AFB}" dt="2023-06-21T06:54:53.679" v="114"/>
          <ac:picMkLst>
            <pc:docMk/>
            <pc:sldMk cId="4066881054" sldId="445"/>
            <ac:picMk id="37" creationId="{64C048FA-38E7-69CC-CE17-628FD62E8F9E}"/>
          </ac:picMkLst>
        </pc:picChg>
        <pc:picChg chg="add del mod ord">
          <ac:chgData name="Leonie Smith" userId="fed1330f33f5650e" providerId="LiveId" clId="{412CFFCB-9B90-4DA4-AA74-FEDFEF304AFB}" dt="2023-06-21T06:55:00.559" v="115"/>
          <ac:picMkLst>
            <pc:docMk/>
            <pc:sldMk cId="4066881054" sldId="445"/>
            <ac:picMk id="41" creationId="{48598F24-E314-8FB4-64F5-51573AF25F9F}"/>
          </ac:picMkLst>
        </pc:picChg>
        <pc:picChg chg="add del mod">
          <ac:chgData name="Leonie Smith" userId="fed1330f33f5650e" providerId="LiveId" clId="{412CFFCB-9B90-4DA4-AA74-FEDFEF304AFB}" dt="2023-06-21T06:55:01.641" v="117"/>
          <ac:picMkLst>
            <pc:docMk/>
            <pc:sldMk cId="4066881054" sldId="445"/>
            <ac:picMk id="42" creationId="{37FBE6BF-0D7D-7D2A-3141-7F37B3C875B6}"/>
          </ac:picMkLst>
        </pc:picChg>
        <pc:picChg chg="add del mod ord">
          <ac:chgData name="Leonie Smith" userId="fed1330f33f5650e" providerId="LiveId" clId="{412CFFCB-9B90-4DA4-AA74-FEDFEF304AFB}" dt="2023-06-21T06:55:06.607" v="118"/>
          <ac:picMkLst>
            <pc:docMk/>
            <pc:sldMk cId="4066881054" sldId="445"/>
            <ac:picMk id="45" creationId="{683C2D9E-96CC-5B0D-5076-B84CCD5F0155}"/>
          </ac:picMkLst>
        </pc:picChg>
        <pc:picChg chg="add del mod">
          <ac:chgData name="Leonie Smith" userId="fed1330f33f5650e" providerId="LiveId" clId="{412CFFCB-9B90-4DA4-AA74-FEDFEF304AFB}" dt="2023-06-21T06:55:08.224" v="120"/>
          <ac:picMkLst>
            <pc:docMk/>
            <pc:sldMk cId="4066881054" sldId="445"/>
            <ac:picMk id="46" creationId="{021D1A5F-6886-315A-0548-4933F1F424A0}"/>
          </ac:picMkLst>
        </pc:picChg>
        <pc:picChg chg="add del mod ord">
          <ac:chgData name="Leonie Smith" userId="fed1330f33f5650e" providerId="LiveId" clId="{412CFFCB-9B90-4DA4-AA74-FEDFEF304AFB}" dt="2023-06-21T06:55:24.615" v="121"/>
          <ac:picMkLst>
            <pc:docMk/>
            <pc:sldMk cId="4066881054" sldId="445"/>
            <ac:picMk id="49" creationId="{5C23081E-C500-CB51-5B2E-D401AC662C78}"/>
          </ac:picMkLst>
        </pc:picChg>
        <pc:picChg chg="add del mod">
          <ac:chgData name="Leonie Smith" userId="fed1330f33f5650e" providerId="LiveId" clId="{412CFFCB-9B90-4DA4-AA74-FEDFEF304AFB}" dt="2023-06-21T06:55:44.729" v="123"/>
          <ac:picMkLst>
            <pc:docMk/>
            <pc:sldMk cId="4066881054" sldId="445"/>
            <ac:picMk id="50" creationId="{A6A269F8-335A-5A94-AD5A-A5B0F67EBAA0}"/>
          </ac:picMkLst>
        </pc:picChg>
        <pc:picChg chg="add del mod ord">
          <ac:chgData name="Leonie Smith" userId="fed1330f33f5650e" providerId="LiveId" clId="{412CFFCB-9B90-4DA4-AA74-FEDFEF304AFB}" dt="2023-06-21T06:56:01.475" v="124"/>
          <ac:picMkLst>
            <pc:docMk/>
            <pc:sldMk cId="4066881054" sldId="445"/>
            <ac:picMk id="54" creationId="{965B7527-F976-BB86-D88D-33340806CE54}"/>
          </ac:picMkLst>
        </pc:picChg>
        <pc:picChg chg="add mod">
          <ac:chgData name="Leonie Smith" userId="fed1330f33f5650e" providerId="LiveId" clId="{412CFFCB-9B90-4DA4-AA74-FEDFEF304AFB}" dt="2023-06-21T06:56:01.475" v="124"/>
          <ac:picMkLst>
            <pc:docMk/>
            <pc:sldMk cId="4066881054" sldId="445"/>
            <ac:picMk id="55" creationId="{23CCB641-F4B8-DE01-85E0-E6ED03E1A38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59243-47C6-4E95-8C5F-E36EC7B965B6}" type="datetimeFigureOut">
              <a:rPr lang="en-ZA" smtClean="0"/>
              <a:t>2024/07/21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F517BA-EE6E-4EA5-89D2-A5F78D37165E}" type="slidenum">
              <a:rPr lang="en-ZA" smtClean="0"/>
              <a:t>‹#›</a:t>
            </a:fld>
            <a:endParaRPr lang="en-ZA"/>
          </a:p>
        </p:txBody>
      </p:sp>
    </p:spTree>
    <p:extLst>
      <p:ext uri="{BB962C8B-B14F-4D97-AF65-F5344CB8AC3E}">
        <p14:creationId xmlns:p14="http://schemas.microsoft.com/office/powerpoint/2010/main" val="2395514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sz="1800" dirty="0"/>
          </a:p>
        </p:txBody>
      </p:sp>
      <p:sp>
        <p:nvSpPr>
          <p:cNvPr id="4" name="Slide Number Placeholder 3"/>
          <p:cNvSpPr>
            <a:spLocks noGrp="1"/>
          </p:cNvSpPr>
          <p:nvPr>
            <p:ph type="sldNum" sz="quarter" idx="5"/>
          </p:nvPr>
        </p:nvSpPr>
        <p:spPr/>
        <p:txBody>
          <a:bodyPr/>
          <a:lstStyle/>
          <a:p>
            <a:fld id="{02F517BA-EE6E-4EA5-89D2-A5F78D37165E}" type="slidenum">
              <a:rPr lang="en-ZA" smtClean="0"/>
              <a:t>6</a:t>
            </a:fld>
            <a:endParaRPr lang="en-ZA"/>
          </a:p>
        </p:txBody>
      </p:sp>
    </p:spTree>
    <p:extLst>
      <p:ext uri="{BB962C8B-B14F-4D97-AF65-F5344CB8AC3E}">
        <p14:creationId xmlns:p14="http://schemas.microsoft.com/office/powerpoint/2010/main" val="2189003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52400">
              <a:lnSpc>
                <a:spcPts val="2400"/>
              </a:lnSpc>
              <a:spcAft>
                <a:spcPts val="1000"/>
              </a:spcAft>
            </a:pPr>
            <a:r>
              <a:rPr lang="en-ZA" sz="180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14By the 27th day of the second month the earth was completely dry.</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4" name="Slide Number Placeholder 3"/>
          <p:cNvSpPr>
            <a:spLocks noGrp="1"/>
          </p:cNvSpPr>
          <p:nvPr>
            <p:ph type="sldNum" sz="quarter" idx="5"/>
          </p:nvPr>
        </p:nvSpPr>
        <p:spPr/>
        <p:txBody>
          <a:bodyPr/>
          <a:lstStyle/>
          <a:p>
            <a:fld id="{02F517BA-EE6E-4EA5-89D2-A5F78D37165E}" type="slidenum">
              <a:rPr lang="en-ZA" smtClean="0"/>
              <a:t>8</a:t>
            </a:fld>
            <a:endParaRPr lang="en-ZA"/>
          </a:p>
        </p:txBody>
      </p:sp>
    </p:spTree>
    <p:extLst>
      <p:ext uri="{BB962C8B-B14F-4D97-AF65-F5344CB8AC3E}">
        <p14:creationId xmlns:p14="http://schemas.microsoft.com/office/powerpoint/2010/main" val="2142647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2F517BA-EE6E-4EA5-89D2-A5F78D37165E}" type="slidenum">
              <a:rPr lang="en-ZA" smtClean="0"/>
              <a:t>10</a:t>
            </a:fld>
            <a:endParaRPr lang="en-ZA"/>
          </a:p>
        </p:txBody>
      </p:sp>
    </p:spTree>
    <p:extLst>
      <p:ext uri="{BB962C8B-B14F-4D97-AF65-F5344CB8AC3E}">
        <p14:creationId xmlns:p14="http://schemas.microsoft.com/office/powerpoint/2010/main" val="1892095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52400">
              <a:lnSpc>
                <a:spcPts val="2400"/>
              </a:lnSpc>
              <a:spcAft>
                <a:spcPts val="1000"/>
              </a:spcAft>
            </a:pP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4" name="Slide Number Placeholder 3"/>
          <p:cNvSpPr>
            <a:spLocks noGrp="1"/>
          </p:cNvSpPr>
          <p:nvPr>
            <p:ph type="sldNum" sz="quarter" idx="5"/>
          </p:nvPr>
        </p:nvSpPr>
        <p:spPr/>
        <p:txBody>
          <a:bodyPr/>
          <a:lstStyle/>
          <a:p>
            <a:fld id="{02F517BA-EE6E-4EA5-89D2-A5F78D37165E}" type="slidenum">
              <a:rPr lang="en-ZA" smtClean="0"/>
              <a:t>12</a:t>
            </a:fld>
            <a:endParaRPr lang="en-ZA"/>
          </a:p>
        </p:txBody>
      </p:sp>
    </p:spTree>
    <p:extLst>
      <p:ext uri="{BB962C8B-B14F-4D97-AF65-F5344CB8AC3E}">
        <p14:creationId xmlns:p14="http://schemas.microsoft.com/office/powerpoint/2010/main" val="281677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2F517BA-EE6E-4EA5-89D2-A5F78D37165E}" type="slidenum">
              <a:rPr lang="en-ZA" smtClean="0"/>
              <a:t>14</a:t>
            </a:fld>
            <a:endParaRPr lang="en-ZA"/>
          </a:p>
        </p:txBody>
      </p:sp>
    </p:spTree>
    <p:extLst>
      <p:ext uri="{BB962C8B-B14F-4D97-AF65-F5344CB8AC3E}">
        <p14:creationId xmlns:p14="http://schemas.microsoft.com/office/powerpoint/2010/main" val="2656150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2F517BA-EE6E-4EA5-89D2-A5F78D37165E}" type="slidenum">
              <a:rPr lang="en-ZA" smtClean="0"/>
              <a:t>16</a:t>
            </a:fld>
            <a:endParaRPr lang="en-ZA"/>
          </a:p>
        </p:txBody>
      </p:sp>
    </p:spTree>
    <p:extLst>
      <p:ext uri="{BB962C8B-B14F-4D97-AF65-F5344CB8AC3E}">
        <p14:creationId xmlns:p14="http://schemas.microsoft.com/office/powerpoint/2010/main" val="3135280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BB32B-A503-4398-9F19-6B121F1129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D17285CE-3FBE-4BB6-BD0B-6C28BBD1A2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5854A354-3BB0-444A-8C86-59E50AC81274}"/>
              </a:ext>
            </a:extLst>
          </p:cNvPr>
          <p:cNvSpPr>
            <a:spLocks noGrp="1"/>
          </p:cNvSpPr>
          <p:nvPr>
            <p:ph type="dt" sz="half" idx="10"/>
          </p:nvPr>
        </p:nvSpPr>
        <p:spPr/>
        <p:txBody>
          <a:bodyPr/>
          <a:lstStyle/>
          <a:p>
            <a:fld id="{2C3EC4CC-9DBB-43C4-B761-40D2B90C26D0}" type="datetimeFigureOut">
              <a:rPr lang="en-ZA" smtClean="0"/>
              <a:t>2024/07/21</a:t>
            </a:fld>
            <a:endParaRPr lang="en-ZA"/>
          </a:p>
        </p:txBody>
      </p:sp>
      <p:sp>
        <p:nvSpPr>
          <p:cNvPr id="5" name="Footer Placeholder 4">
            <a:extLst>
              <a:ext uri="{FF2B5EF4-FFF2-40B4-BE49-F238E27FC236}">
                <a16:creationId xmlns:a16="http://schemas.microsoft.com/office/drawing/2014/main" id="{05823AD3-1735-4234-B67D-E30910258C0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42E6A526-3040-4723-A213-A1566F741C50}"/>
              </a:ext>
            </a:extLst>
          </p:cNvPr>
          <p:cNvSpPr>
            <a:spLocks noGrp="1"/>
          </p:cNvSpPr>
          <p:nvPr>
            <p:ph type="sldNum" sz="quarter" idx="12"/>
          </p:nvPr>
        </p:nvSpPr>
        <p:spPr/>
        <p:txBody>
          <a:bodyPr/>
          <a:lstStyle/>
          <a:p>
            <a:fld id="{FCC25BAE-E683-41F2-BFA3-08059294DEB6}" type="slidenum">
              <a:rPr lang="en-ZA" smtClean="0"/>
              <a:t>‹#›</a:t>
            </a:fld>
            <a:endParaRPr lang="en-ZA"/>
          </a:p>
        </p:txBody>
      </p:sp>
    </p:spTree>
    <p:extLst>
      <p:ext uri="{BB962C8B-B14F-4D97-AF65-F5344CB8AC3E}">
        <p14:creationId xmlns:p14="http://schemas.microsoft.com/office/powerpoint/2010/main" val="578749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8548E-D722-42C8-894E-9EA640CA6C5C}"/>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6F02CD54-C4D7-47FC-BE1F-D23E7BAA86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15BA3A24-29C1-4F4F-B21E-FF662F8E9018}"/>
              </a:ext>
            </a:extLst>
          </p:cNvPr>
          <p:cNvSpPr>
            <a:spLocks noGrp="1"/>
          </p:cNvSpPr>
          <p:nvPr>
            <p:ph type="dt" sz="half" idx="10"/>
          </p:nvPr>
        </p:nvSpPr>
        <p:spPr/>
        <p:txBody>
          <a:bodyPr/>
          <a:lstStyle/>
          <a:p>
            <a:fld id="{2C3EC4CC-9DBB-43C4-B761-40D2B90C26D0}" type="datetimeFigureOut">
              <a:rPr lang="en-ZA" smtClean="0"/>
              <a:t>2024/07/21</a:t>
            </a:fld>
            <a:endParaRPr lang="en-ZA"/>
          </a:p>
        </p:txBody>
      </p:sp>
      <p:sp>
        <p:nvSpPr>
          <p:cNvPr id="5" name="Footer Placeholder 4">
            <a:extLst>
              <a:ext uri="{FF2B5EF4-FFF2-40B4-BE49-F238E27FC236}">
                <a16:creationId xmlns:a16="http://schemas.microsoft.com/office/drawing/2014/main" id="{F1587056-3B62-4722-9988-CCA25A20765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028167A-AA66-4029-8D52-A714C41DE25B}"/>
              </a:ext>
            </a:extLst>
          </p:cNvPr>
          <p:cNvSpPr>
            <a:spLocks noGrp="1"/>
          </p:cNvSpPr>
          <p:nvPr>
            <p:ph type="sldNum" sz="quarter" idx="12"/>
          </p:nvPr>
        </p:nvSpPr>
        <p:spPr/>
        <p:txBody>
          <a:bodyPr/>
          <a:lstStyle/>
          <a:p>
            <a:fld id="{FCC25BAE-E683-41F2-BFA3-08059294DEB6}" type="slidenum">
              <a:rPr lang="en-ZA" smtClean="0"/>
              <a:t>‹#›</a:t>
            </a:fld>
            <a:endParaRPr lang="en-ZA"/>
          </a:p>
        </p:txBody>
      </p:sp>
    </p:spTree>
    <p:extLst>
      <p:ext uri="{BB962C8B-B14F-4D97-AF65-F5344CB8AC3E}">
        <p14:creationId xmlns:p14="http://schemas.microsoft.com/office/powerpoint/2010/main" val="3974095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9E980E-7FEF-43F6-99BE-0DEA12F79A8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FD4BFF76-BEC6-4957-84FC-25FB4A23A5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64D69015-3F90-4EAC-8FE8-E082841BF1E5}"/>
              </a:ext>
            </a:extLst>
          </p:cNvPr>
          <p:cNvSpPr>
            <a:spLocks noGrp="1"/>
          </p:cNvSpPr>
          <p:nvPr>
            <p:ph type="dt" sz="half" idx="10"/>
          </p:nvPr>
        </p:nvSpPr>
        <p:spPr/>
        <p:txBody>
          <a:bodyPr/>
          <a:lstStyle/>
          <a:p>
            <a:fld id="{2C3EC4CC-9DBB-43C4-B761-40D2B90C26D0}" type="datetimeFigureOut">
              <a:rPr lang="en-ZA" smtClean="0"/>
              <a:t>2024/07/21</a:t>
            </a:fld>
            <a:endParaRPr lang="en-ZA"/>
          </a:p>
        </p:txBody>
      </p:sp>
      <p:sp>
        <p:nvSpPr>
          <p:cNvPr id="5" name="Footer Placeholder 4">
            <a:extLst>
              <a:ext uri="{FF2B5EF4-FFF2-40B4-BE49-F238E27FC236}">
                <a16:creationId xmlns:a16="http://schemas.microsoft.com/office/drawing/2014/main" id="{342E8593-6B28-4622-A5E9-3214BBD7DE9C}"/>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2A9DEDB-5718-4694-845B-F8C5DE10A28A}"/>
              </a:ext>
            </a:extLst>
          </p:cNvPr>
          <p:cNvSpPr>
            <a:spLocks noGrp="1"/>
          </p:cNvSpPr>
          <p:nvPr>
            <p:ph type="sldNum" sz="quarter" idx="12"/>
          </p:nvPr>
        </p:nvSpPr>
        <p:spPr/>
        <p:txBody>
          <a:bodyPr/>
          <a:lstStyle/>
          <a:p>
            <a:fld id="{FCC25BAE-E683-41F2-BFA3-08059294DEB6}" type="slidenum">
              <a:rPr lang="en-ZA" smtClean="0"/>
              <a:t>‹#›</a:t>
            </a:fld>
            <a:endParaRPr lang="en-ZA"/>
          </a:p>
        </p:txBody>
      </p:sp>
    </p:spTree>
    <p:extLst>
      <p:ext uri="{BB962C8B-B14F-4D97-AF65-F5344CB8AC3E}">
        <p14:creationId xmlns:p14="http://schemas.microsoft.com/office/powerpoint/2010/main" val="1652907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737C8-E41C-4878-86BF-D6ADD2B45674}"/>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D975BDFE-3AD9-4749-8DEB-A38CD6B3E9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1230963A-24AF-4B8A-9767-B68791EAE24E}"/>
              </a:ext>
            </a:extLst>
          </p:cNvPr>
          <p:cNvSpPr>
            <a:spLocks noGrp="1"/>
          </p:cNvSpPr>
          <p:nvPr>
            <p:ph type="dt" sz="half" idx="10"/>
          </p:nvPr>
        </p:nvSpPr>
        <p:spPr/>
        <p:txBody>
          <a:bodyPr/>
          <a:lstStyle/>
          <a:p>
            <a:fld id="{2C3EC4CC-9DBB-43C4-B761-40D2B90C26D0}" type="datetimeFigureOut">
              <a:rPr lang="en-ZA" smtClean="0"/>
              <a:t>2024/07/21</a:t>
            </a:fld>
            <a:endParaRPr lang="en-ZA"/>
          </a:p>
        </p:txBody>
      </p:sp>
      <p:sp>
        <p:nvSpPr>
          <p:cNvPr id="5" name="Footer Placeholder 4">
            <a:extLst>
              <a:ext uri="{FF2B5EF4-FFF2-40B4-BE49-F238E27FC236}">
                <a16:creationId xmlns:a16="http://schemas.microsoft.com/office/drawing/2014/main" id="{C1647B15-292E-4CA4-80F6-6144F30BAA8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321D62A-2BC2-4BDA-B49F-74E98DC24077}"/>
              </a:ext>
            </a:extLst>
          </p:cNvPr>
          <p:cNvSpPr>
            <a:spLocks noGrp="1"/>
          </p:cNvSpPr>
          <p:nvPr>
            <p:ph type="sldNum" sz="quarter" idx="12"/>
          </p:nvPr>
        </p:nvSpPr>
        <p:spPr/>
        <p:txBody>
          <a:bodyPr/>
          <a:lstStyle/>
          <a:p>
            <a:fld id="{FCC25BAE-E683-41F2-BFA3-08059294DEB6}" type="slidenum">
              <a:rPr lang="en-ZA" smtClean="0"/>
              <a:t>‹#›</a:t>
            </a:fld>
            <a:endParaRPr lang="en-ZA"/>
          </a:p>
        </p:txBody>
      </p:sp>
    </p:spTree>
    <p:extLst>
      <p:ext uri="{BB962C8B-B14F-4D97-AF65-F5344CB8AC3E}">
        <p14:creationId xmlns:p14="http://schemas.microsoft.com/office/powerpoint/2010/main" val="333035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EBA3D-FAD3-46D5-9092-A61628472A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CEC41F46-E3A3-4F4E-81A4-6E1BCC0546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7FEAF7-6D39-4BFB-9785-14B3656BCB0B}"/>
              </a:ext>
            </a:extLst>
          </p:cNvPr>
          <p:cNvSpPr>
            <a:spLocks noGrp="1"/>
          </p:cNvSpPr>
          <p:nvPr>
            <p:ph type="dt" sz="half" idx="10"/>
          </p:nvPr>
        </p:nvSpPr>
        <p:spPr/>
        <p:txBody>
          <a:bodyPr/>
          <a:lstStyle/>
          <a:p>
            <a:fld id="{2C3EC4CC-9DBB-43C4-B761-40D2B90C26D0}" type="datetimeFigureOut">
              <a:rPr lang="en-ZA" smtClean="0"/>
              <a:t>2024/07/21</a:t>
            </a:fld>
            <a:endParaRPr lang="en-ZA"/>
          </a:p>
        </p:txBody>
      </p:sp>
      <p:sp>
        <p:nvSpPr>
          <p:cNvPr id="5" name="Footer Placeholder 4">
            <a:extLst>
              <a:ext uri="{FF2B5EF4-FFF2-40B4-BE49-F238E27FC236}">
                <a16:creationId xmlns:a16="http://schemas.microsoft.com/office/drawing/2014/main" id="{FB4AEC3E-B26C-4579-804C-53AB3B038C9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B59D6515-726E-49D0-ADDF-7E4836A5C706}"/>
              </a:ext>
            </a:extLst>
          </p:cNvPr>
          <p:cNvSpPr>
            <a:spLocks noGrp="1"/>
          </p:cNvSpPr>
          <p:nvPr>
            <p:ph type="sldNum" sz="quarter" idx="12"/>
          </p:nvPr>
        </p:nvSpPr>
        <p:spPr/>
        <p:txBody>
          <a:bodyPr/>
          <a:lstStyle/>
          <a:p>
            <a:fld id="{FCC25BAE-E683-41F2-BFA3-08059294DEB6}" type="slidenum">
              <a:rPr lang="en-ZA" smtClean="0"/>
              <a:t>‹#›</a:t>
            </a:fld>
            <a:endParaRPr lang="en-ZA"/>
          </a:p>
        </p:txBody>
      </p:sp>
    </p:spTree>
    <p:extLst>
      <p:ext uri="{BB962C8B-B14F-4D97-AF65-F5344CB8AC3E}">
        <p14:creationId xmlns:p14="http://schemas.microsoft.com/office/powerpoint/2010/main" val="2090133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0DA13-353B-4BD8-BBD1-2603EC92D6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57028B8D-293B-426B-A95E-456B7AF41C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31B537DB-67C2-439D-BF12-49A33C2EB9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C3E4B43C-3355-444A-B512-482A63DD1D16}"/>
              </a:ext>
            </a:extLst>
          </p:cNvPr>
          <p:cNvSpPr>
            <a:spLocks noGrp="1"/>
          </p:cNvSpPr>
          <p:nvPr>
            <p:ph type="dt" sz="half" idx="10"/>
          </p:nvPr>
        </p:nvSpPr>
        <p:spPr/>
        <p:txBody>
          <a:bodyPr/>
          <a:lstStyle/>
          <a:p>
            <a:fld id="{2C3EC4CC-9DBB-43C4-B761-40D2B90C26D0}" type="datetimeFigureOut">
              <a:rPr lang="en-ZA" smtClean="0"/>
              <a:t>2024/07/21</a:t>
            </a:fld>
            <a:endParaRPr lang="en-ZA"/>
          </a:p>
        </p:txBody>
      </p:sp>
      <p:sp>
        <p:nvSpPr>
          <p:cNvPr id="6" name="Footer Placeholder 5">
            <a:extLst>
              <a:ext uri="{FF2B5EF4-FFF2-40B4-BE49-F238E27FC236}">
                <a16:creationId xmlns:a16="http://schemas.microsoft.com/office/drawing/2014/main" id="{66CC5250-D753-4899-88FA-57458163CCE3}"/>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03B5C9-5DD1-4CCF-A021-96CB573C1050}"/>
              </a:ext>
            </a:extLst>
          </p:cNvPr>
          <p:cNvSpPr>
            <a:spLocks noGrp="1"/>
          </p:cNvSpPr>
          <p:nvPr>
            <p:ph type="sldNum" sz="quarter" idx="12"/>
          </p:nvPr>
        </p:nvSpPr>
        <p:spPr/>
        <p:txBody>
          <a:bodyPr/>
          <a:lstStyle/>
          <a:p>
            <a:fld id="{FCC25BAE-E683-41F2-BFA3-08059294DEB6}" type="slidenum">
              <a:rPr lang="en-ZA" smtClean="0"/>
              <a:t>‹#›</a:t>
            </a:fld>
            <a:endParaRPr lang="en-ZA"/>
          </a:p>
        </p:txBody>
      </p:sp>
    </p:spTree>
    <p:extLst>
      <p:ext uri="{BB962C8B-B14F-4D97-AF65-F5344CB8AC3E}">
        <p14:creationId xmlns:p14="http://schemas.microsoft.com/office/powerpoint/2010/main" val="3648881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3DCE4-0D8A-4CBB-BEFD-7413FCA9B6D8}"/>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4F99EA9-4095-484A-8E74-40F2E19CB7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80678E-7B1C-4DD7-A4DD-B4477256E4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7777ECCC-5358-491A-9928-09822FD824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2491CC-1F24-413E-A711-CF9F68A8D5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7EE2A926-8086-4DDA-BB3B-C9A2416B583B}"/>
              </a:ext>
            </a:extLst>
          </p:cNvPr>
          <p:cNvSpPr>
            <a:spLocks noGrp="1"/>
          </p:cNvSpPr>
          <p:nvPr>
            <p:ph type="dt" sz="half" idx="10"/>
          </p:nvPr>
        </p:nvSpPr>
        <p:spPr/>
        <p:txBody>
          <a:bodyPr/>
          <a:lstStyle/>
          <a:p>
            <a:fld id="{2C3EC4CC-9DBB-43C4-B761-40D2B90C26D0}" type="datetimeFigureOut">
              <a:rPr lang="en-ZA" smtClean="0"/>
              <a:t>2024/07/21</a:t>
            </a:fld>
            <a:endParaRPr lang="en-ZA"/>
          </a:p>
        </p:txBody>
      </p:sp>
      <p:sp>
        <p:nvSpPr>
          <p:cNvPr id="8" name="Footer Placeholder 7">
            <a:extLst>
              <a:ext uri="{FF2B5EF4-FFF2-40B4-BE49-F238E27FC236}">
                <a16:creationId xmlns:a16="http://schemas.microsoft.com/office/drawing/2014/main" id="{3DD9EF1B-B79D-4934-994D-00B0E9E14BCA}"/>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A1BB272C-F11D-4FBF-A613-0418D94B3461}"/>
              </a:ext>
            </a:extLst>
          </p:cNvPr>
          <p:cNvSpPr>
            <a:spLocks noGrp="1"/>
          </p:cNvSpPr>
          <p:nvPr>
            <p:ph type="sldNum" sz="quarter" idx="12"/>
          </p:nvPr>
        </p:nvSpPr>
        <p:spPr/>
        <p:txBody>
          <a:bodyPr/>
          <a:lstStyle/>
          <a:p>
            <a:fld id="{FCC25BAE-E683-41F2-BFA3-08059294DEB6}" type="slidenum">
              <a:rPr lang="en-ZA" smtClean="0"/>
              <a:t>‹#›</a:t>
            </a:fld>
            <a:endParaRPr lang="en-ZA"/>
          </a:p>
        </p:txBody>
      </p:sp>
    </p:spTree>
    <p:extLst>
      <p:ext uri="{BB962C8B-B14F-4D97-AF65-F5344CB8AC3E}">
        <p14:creationId xmlns:p14="http://schemas.microsoft.com/office/powerpoint/2010/main" val="834944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21286-3DF8-42F3-A867-60A7839A93BD}"/>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CA46A865-0904-4D3E-B2DD-2B8FF653B46E}"/>
              </a:ext>
            </a:extLst>
          </p:cNvPr>
          <p:cNvSpPr>
            <a:spLocks noGrp="1"/>
          </p:cNvSpPr>
          <p:nvPr>
            <p:ph type="dt" sz="half" idx="10"/>
          </p:nvPr>
        </p:nvSpPr>
        <p:spPr/>
        <p:txBody>
          <a:bodyPr/>
          <a:lstStyle/>
          <a:p>
            <a:fld id="{2C3EC4CC-9DBB-43C4-B761-40D2B90C26D0}" type="datetimeFigureOut">
              <a:rPr lang="en-ZA" smtClean="0"/>
              <a:t>2024/07/21</a:t>
            </a:fld>
            <a:endParaRPr lang="en-ZA"/>
          </a:p>
        </p:txBody>
      </p:sp>
      <p:sp>
        <p:nvSpPr>
          <p:cNvPr id="4" name="Footer Placeholder 3">
            <a:extLst>
              <a:ext uri="{FF2B5EF4-FFF2-40B4-BE49-F238E27FC236}">
                <a16:creationId xmlns:a16="http://schemas.microsoft.com/office/drawing/2014/main" id="{47099B1F-716D-4487-97F7-1089455ADEE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A519088-49BF-4FBB-8E38-D2D679DEBAF6}"/>
              </a:ext>
            </a:extLst>
          </p:cNvPr>
          <p:cNvSpPr>
            <a:spLocks noGrp="1"/>
          </p:cNvSpPr>
          <p:nvPr>
            <p:ph type="sldNum" sz="quarter" idx="12"/>
          </p:nvPr>
        </p:nvSpPr>
        <p:spPr/>
        <p:txBody>
          <a:bodyPr/>
          <a:lstStyle/>
          <a:p>
            <a:fld id="{FCC25BAE-E683-41F2-BFA3-08059294DEB6}" type="slidenum">
              <a:rPr lang="en-ZA" smtClean="0"/>
              <a:t>‹#›</a:t>
            </a:fld>
            <a:endParaRPr lang="en-ZA"/>
          </a:p>
        </p:txBody>
      </p:sp>
    </p:spTree>
    <p:extLst>
      <p:ext uri="{BB962C8B-B14F-4D97-AF65-F5344CB8AC3E}">
        <p14:creationId xmlns:p14="http://schemas.microsoft.com/office/powerpoint/2010/main" val="4253841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7EA2F9-BF90-4404-8552-B544695E9DA5}"/>
              </a:ext>
            </a:extLst>
          </p:cNvPr>
          <p:cNvSpPr>
            <a:spLocks noGrp="1"/>
          </p:cNvSpPr>
          <p:nvPr>
            <p:ph type="dt" sz="half" idx="10"/>
          </p:nvPr>
        </p:nvSpPr>
        <p:spPr/>
        <p:txBody>
          <a:bodyPr/>
          <a:lstStyle/>
          <a:p>
            <a:fld id="{2C3EC4CC-9DBB-43C4-B761-40D2B90C26D0}" type="datetimeFigureOut">
              <a:rPr lang="en-ZA" smtClean="0"/>
              <a:t>2024/07/21</a:t>
            </a:fld>
            <a:endParaRPr lang="en-ZA"/>
          </a:p>
        </p:txBody>
      </p:sp>
      <p:sp>
        <p:nvSpPr>
          <p:cNvPr id="3" name="Footer Placeholder 2">
            <a:extLst>
              <a:ext uri="{FF2B5EF4-FFF2-40B4-BE49-F238E27FC236}">
                <a16:creationId xmlns:a16="http://schemas.microsoft.com/office/drawing/2014/main" id="{2769A6BF-4205-42BD-A59C-AF5B14C11B45}"/>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B78CC688-B019-409A-B8B9-F2AAFAF046DB}"/>
              </a:ext>
            </a:extLst>
          </p:cNvPr>
          <p:cNvSpPr>
            <a:spLocks noGrp="1"/>
          </p:cNvSpPr>
          <p:nvPr>
            <p:ph type="sldNum" sz="quarter" idx="12"/>
          </p:nvPr>
        </p:nvSpPr>
        <p:spPr/>
        <p:txBody>
          <a:bodyPr/>
          <a:lstStyle/>
          <a:p>
            <a:fld id="{FCC25BAE-E683-41F2-BFA3-08059294DEB6}" type="slidenum">
              <a:rPr lang="en-ZA" smtClean="0"/>
              <a:t>‹#›</a:t>
            </a:fld>
            <a:endParaRPr lang="en-ZA"/>
          </a:p>
        </p:txBody>
      </p:sp>
    </p:spTree>
    <p:extLst>
      <p:ext uri="{BB962C8B-B14F-4D97-AF65-F5344CB8AC3E}">
        <p14:creationId xmlns:p14="http://schemas.microsoft.com/office/powerpoint/2010/main" val="4187198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1EFB2-967E-4A01-946A-E34BA571F0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0906921A-D039-4F1A-BE1B-F3A95555AD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13DE1B3C-7C6D-4B04-8953-155A0891AD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399048-1856-4D76-B4BB-45E4DA8654B7}"/>
              </a:ext>
            </a:extLst>
          </p:cNvPr>
          <p:cNvSpPr>
            <a:spLocks noGrp="1"/>
          </p:cNvSpPr>
          <p:nvPr>
            <p:ph type="dt" sz="half" idx="10"/>
          </p:nvPr>
        </p:nvSpPr>
        <p:spPr/>
        <p:txBody>
          <a:bodyPr/>
          <a:lstStyle/>
          <a:p>
            <a:fld id="{2C3EC4CC-9DBB-43C4-B761-40D2B90C26D0}" type="datetimeFigureOut">
              <a:rPr lang="en-ZA" smtClean="0"/>
              <a:t>2024/07/21</a:t>
            </a:fld>
            <a:endParaRPr lang="en-ZA"/>
          </a:p>
        </p:txBody>
      </p:sp>
      <p:sp>
        <p:nvSpPr>
          <p:cNvPr id="6" name="Footer Placeholder 5">
            <a:extLst>
              <a:ext uri="{FF2B5EF4-FFF2-40B4-BE49-F238E27FC236}">
                <a16:creationId xmlns:a16="http://schemas.microsoft.com/office/drawing/2014/main" id="{9E6E7EBD-BC32-41E8-906D-5180CF1D7F13}"/>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A50D340-A17E-4860-8913-8951D1856101}"/>
              </a:ext>
            </a:extLst>
          </p:cNvPr>
          <p:cNvSpPr>
            <a:spLocks noGrp="1"/>
          </p:cNvSpPr>
          <p:nvPr>
            <p:ph type="sldNum" sz="quarter" idx="12"/>
          </p:nvPr>
        </p:nvSpPr>
        <p:spPr/>
        <p:txBody>
          <a:bodyPr/>
          <a:lstStyle/>
          <a:p>
            <a:fld id="{FCC25BAE-E683-41F2-BFA3-08059294DEB6}" type="slidenum">
              <a:rPr lang="en-ZA" smtClean="0"/>
              <a:t>‹#›</a:t>
            </a:fld>
            <a:endParaRPr lang="en-ZA"/>
          </a:p>
        </p:txBody>
      </p:sp>
    </p:spTree>
    <p:extLst>
      <p:ext uri="{BB962C8B-B14F-4D97-AF65-F5344CB8AC3E}">
        <p14:creationId xmlns:p14="http://schemas.microsoft.com/office/powerpoint/2010/main" val="3141745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085F8-398C-4918-A1C4-2DB23C9651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50759EAF-EBDA-43DD-8C8B-6CE089AA9B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E9AE64A2-24E2-4262-9AB7-9EAD9646E3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1AD163-509E-47A1-B0E7-40F296BF1BA4}"/>
              </a:ext>
            </a:extLst>
          </p:cNvPr>
          <p:cNvSpPr>
            <a:spLocks noGrp="1"/>
          </p:cNvSpPr>
          <p:nvPr>
            <p:ph type="dt" sz="half" idx="10"/>
          </p:nvPr>
        </p:nvSpPr>
        <p:spPr/>
        <p:txBody>
          <a:bodyPr/>
          <a:lstStyle/>
          <a:p>
            <a:fld id="{2C3EC4CC-9DBB-43C4-B761-40D2B90C26D0}" type="datetimeFigureOut">
              <a:rPr lang="en-ZA" smtClean="0"/>
              <a:t>2024/07/21</a:t>
            </a:fld>
            <a:endParaRPr lang="en-ZA"/>
          </a:p>
        </p:txBody>
      </p:sp>
      <p:sp>
        <p:nvSpPr>
          <p:cNvPr id="6" name="Footer Placeholder 5">
            <a:extLst>
              <a:ext uri="{FF2B5EF4-FFF2-40B4-BE49-F238E27FC236}">
                <a16:creationId xmlns:a16="http://schemas.microsoft.com/office/drawing/2014/main" id="{27DB31E2-7738-48AB-8C47-95296583D3A2}"/>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1A54CCFA-B14B-41DE-918B-87F00CA5D9FE}"/>
              </a:ext>
            </a:extLst>
          </p:cNvPr>
          <p:cNvSpPr>
            <a:spLocks noGrp="1"/>
          </p:cNvSpPr>
          <p:nvPr>
            <p:ph type="sldNum" sz="quarter" idx="12"/>
          </p:nvPr>
        </p:nvSpPr>
        <p:spPr/>
        <p:txBody>
          <a:bodyPr/>
          <a:lstStyle/>
          <a:p>
            <a:fld id="{FCC25BAE-E683-41F2-BFA3-08059294DEB6}" type="slidenum">
              <a:rPr lang="en-ZA" smtClean="0"/>
              <a:t>‹#›</a:t>
            </a:fld>
            <a:endParaRPr lang="en-ZA"/>
          </a:p>
        </p:txBody>
      </p:sp>
    </p:spTree>
    <p:extLst>
      <p:ext uri="{BB962C8B-B14F-4D97-AF65-F5344CB8AC3E}">
        <p14:creationId xmlns:p14="http://schemas.microsoft.com/office/powerpoint/2010/main" val="3653315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9A1F67-B09D-4DA6-8D7E-FAE9D1CEE6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1CBBA6F-A100-48ED-AB65-8696A643BD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7151B962-084C-46EC-85AC-04E654C431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3EC4CC-9DBB-43C4-B761-40D2B90C26D0}" type="datetimeFigureOut">
              <a:rPr lang="en-ZA" smtClean="0"/>
              <a:t>2024/07/21</a:t>
            </a:fld>
            <a:endParaRPr lang="en-ZA"/>
          </a:p>
        </p:txBody>
      </p:sp>
      <p:sp>
        <p:nvSpPr>
          <p:cNvPr id="5" name="Footer Placeholder 4">
            <a:extLst>
              <a:ext uri="{FF2B5EF4-FFF2-40B4-BE49-F238E27FC236}">
                <a16:creationId xmlns:a16="http://schemas.microsoft.com/office/drawing/2014/main" id="{DA991BDF-ED6D-49F7-AE5C-D32CB95AA7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4E99A14C-1897-4A76-8918-836FB266FB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C25BAE-E683-41F2-BFA3-08059294DEB6}" type="slidenum">
              <a:rPr lang="en-ZA" smtClean="0"/>
              <a:t>‹#›</a:t>
            </a:fld>
            <a:endParaRPr lang="en-ZA"/>
          </a:p>
        </p:txBody>
      </p:sp>
    </p:spTree>
    <p:extLst>
      <p:ext uri="{BB962C8B-B14F-4D97-AF65-F5344CB8AC3E}">
        <p14:creationId xmlns:p14="http://schemas.microsoft.com/office/powerpoint/2010/main" val="30789948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creativecommons.org/licenses/by-sa/4.0/" TargetMode="External"/><Relationship Id="rId3" Type="http://schemas.openxmlformats.org/officeDocument/2006/relationships/slideLayout" Target="../slideLayouts/slideLayout2.xml"/><Relationship Id="rId7" Type="http://schemas.openxmlformats.org/officeDocument/2006/relationships/hyperlink" Target="https://creativecommons.org/publicdomain/zero/1.0/"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openbible.com/" TargetMode="External"/><Relationship Id="rId5" Type="http://schemas.openxmlformats.org/officeDocument/2006/relationships/hyperlink" Target="https://discoverybible.com/" TargetMode="External"/><Relationship Id="rId4" Type="http://schemas.openxmlformats.org/officeDocument/2006/relationships/hyperlink" Target="https://biblehub.com/" TargetMode="Externa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2F89F-9D5C-1FC6-49B7-CDCD75DA55EA}"/>
              </a:ext>
            </a:extLst>
          </p:cNvPr>
          <p:cNvSpPr>
            <a:spLocks noGrp="1"/>
          </p:cNvSpPr>
          <p:nvPr>
            <p:ph type="title"/>
          </p:nvPr>
        </p:nvSpPr>
        <p:spPr/>
        <p:txBody>
          <a:bodyPr/>
          <a:lstStyle/>
          <a:p>
            <a:r>
              <a:rPr lang="en-IN" dirty="0"/>
              <a:t>03-6</a:t>
            </a:r>
          </a:p>
        </p:txBody>
      </p:sp>
      <p:sp>
        <p:nvSpPr>
          <p:cNvPr id="3" name="Content Placeholder 2">
            <a:extLst>
              <a:ext uri="{FF2B5EF4-FFF2-40B4-BE49-F238E27FC236}">
                <a16:creationId xmlns:a16="http://schemas.microsoft.com/office/drawing/2014/main" id="{86C4A3EF-9A5D-D04B-B941-77D5833E87D8}"/>
              </a:ext>
            </a:extLst>
          </p:cNvPr>
          <p:cNvSpPr>
            <a:spLocks noGrp="1"/>
          </p:cNvSpPr>
          <p:nvPr>
            <p:ph idx="1"/>
          </p:nvPr>
        </p:nvSpPr>
        <p:spPr/>
        <p:txBody>
          <a:bodyPr>
            <a:normAutofit fontScale="70000" lnSpcReduction="20000"/>
          </a:bodyPr>
          <a:lstStyle/>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4"/>
              </a:rPr>
              <a:t>Bible Hub</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Discovery Bible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OpenBible.com</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dedicated to the public domain</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spcBef>
                <a:spcPts val="0"/>
              </a:spcBef>
              <a:spcAft>
                <a:spcPts val="0"/>
              </a:spcAft>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Creative Commons Attribution-</a:t>
            </a:r>
            <a:r>
              <a:rPr lang="en-IN" sz="2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8"/>
              </a:rPr>
              <a:t>ShareAlike</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 4.0 International License</a:t>
            </a:r>
            <a:r>
              <a:rPr lang="en-IN" sz="2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4A24BFF5-D159-085C-2541-C533DCB7A3D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30897571"/>
      </p:ext>
    </p:extLst>
  </p:cSld>
  <p:clrMapOvr>
    <a:masterClrMapping/>
  </p:clrMapOvr>
  <mc:AlternateContent xmlns:mc="http://schemas.openxmlformats.org/markup-compatibility/2006" xmlns:p14="http://schemas.microsoft.com/office/powerpoint/2010/main">
    <mc:Choice Requires="p14">
      <p:transition spd="slow" p14:dur="2000" advTm="3148"/>
    </mc:Choice>
    <mc:Fallback xmlns="">
      <p:transition spd="slow" advTm="3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EB32D7-D05E-4329-94E4-438652697ACF}"/>
              </a:ext>
            </a:extLst>
          </p:cNvPr>
          <p:cNvPicPr>
            <a:picLocks noChangeAspect="1"/>
          </p:cNvPicPr>
          <p:nvPr/>
        </p:nvPicPr>
        <p:blipFill>
          <a:blip r:embed="rId3"/>
          <a:stretch>
            <a:fillRect/>
          </a:stretch>
        </p:blipFill>
        <p:spPr>
          <a:xfrm>
            <a:off x="0" y="-318955"/>
            <a:ext cx="12192000" cy="7176955"/>
          </a:xfrm>
          <a:prstGeom prst="rect">
            <a:avLst/>
          </a:prstGeom>
        </p:spPr>
      </p:pic>
      <p:sp>
        <p:nvSpPr>
          <p:cNvPr id="4" name="TextBox 3">
            <a:extLst>
              <a:ext uri="{FF2B5EF4-FFF2-40B4-BE49-F238E27FC236}">
                <a16:creationId xmlns:a16="http://schemas.microsoft.com/office/drawing/2014/main" id="{09F3FB04-3CA1-35CD-EFA9-8CB0AE2EBB90}"/>
              </a:ext>
            </a:extLst>
          </p:cNvPr>
          <p:cNvSpPr txBox="1"/>
          <p:nvPr/>
        </p:nvSpPr>
        <p:spPr>
          <a:xfrm>
            <a:off x="595863" y="261431"/>
            <a:ext cx="3219391" cy="646331"/>
          </a:xfrm>
          <a:prstGeom prst="rect">
            <a:avLst/>
          </a:prstGeom>
          <a:noFill/>
        </p:spPr>
        <p:txBody>
          <a:bodyPr wrap="square" rtlCol="0">
            <a:spAutoFit/>
          </a:bodyPr>
          <a:lstStyle/>
          <a:p>
            <a:r>
              <a:rPr lang="hi-IN"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US" sz="3600" b="0" i="0" u="none" strike="noStrike" baseline="0" dirty="0">
                <a:solidFill>
                  <a:schemeClr val="bg1"/>
                </a:solidFill>
                <a:latin typeface="TimesNewRomanPSMT"/>
              </a:rPr>
              <a:t>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:15,16</a:t>
            </a:r>
          </a:p>
        </p:txBody>
      </p:sp>
    </p:spTree>
    <p:extLst>
      <p:ext uri="{BB962C8B-B14F-4D97-AF65-F5344CB8AC3E}">
        <p14:creationId xmlns:p14="http://schemas.microsoft.com/office/powerpoint/2010/main" val="31083262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777A7B"/>
                </a:solidFill>
                <a:effectLst/>
                <a:highlight>
                  <a:srgbClr val="FFFFFF"/>
                </a:highlight>
                <a:latin typeface="Inter" panose="020B0502030000000004" pitchFamily="34" charset="0"/>
              </a:rPr>
              <a:t>17</a:t>
            </a:r>
            <a:r>
              <a:rPr lang="en-US" sz="3600" b="0" i="0" dirty="0">
                <a:solidFill>
                  <a:srgbClr val="121212"/>
                </a:solidFill>
                <a:effectLst/>
                <a:highlight>
                  <a:srgbClr val="FFFFFF"/>
                </a:highlight>
                <a:latin typeface="Inter" panose="020B0502030000000004" pitchFamily="34" charset="0"/>
              </a:rPr>
              <a:t>Bring out all the living creatures that are with you—birds, livestock, and everything that crawls upon the ground—so that they can spread out over the earth and be fruitful and multiply upon it.”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17 क्या पक्षी, क्या पशु, क्या सब भाँति के रेंगनेवाले जन्तु जो पृथ्वी पर रेंगते हैं; जितने शरीरधारी जीव-जन्तु तेरे संग हैं, उन सब को अपने साथ निकाल ले आ कि पृथ्वी पर उनसे बहुत बच्चे उत्पन्न हों; और वे फूलें-फलें, और पृथ्वी पर फैल जाएँ।”</a:t>
            </a:r>
            <a:endParaRPr lang="en-ZA" sz="4000" dirty="0"/>
          </a:p>
        </p:txBody>
      </p:sp>
      <p:pic>
        <p:nvPicPr>
          <p:cNvPr id="5" name="Audio 4">
            <a:hlinkClick r:id="" action="ppaction://media"/>
            <a:extLst>
              <a:ext uri="{FF2B5EF4-FFF2-40B4-BE49-F238E27FC236}">
                <a16:creationId xmlns:a16="http://schemas.microsoft.com/office/drawing/2014/main" id="{4A3B90FD-6E62-1539-D140-8C0922FD4E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47277695"/>
      </p:ext>
    </p:extLst>
  </p:cSld>
  <p:clrMapOvr>
    <a:masterClrMapping/>
  </p:clrMapOvr>
  <mc:AlternateContent xmlns:mc="http://schemas.openxmlformats.org/markup-compatibility/2006" xmlns:p14="http://schemas.microsoft.com/office/powerpoint/2010/main">
    <mc:Choice Requires="p14">
      <p:transition spd="slow" p14:dur="2000" advTm="22921"/>
    </mc:Choice>
    <mc:Fallback xmlns="">
      <p:transition spd="slow" advTm="22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46186F-E46C-42A3-8931-2A5183939399}"/>
              </a:ext>
            </a:extLst>
          </p:cNvPr>
          <p:cNvPicPr>
            <a:picLocks noChangeAspect="1"/>
          </p:cNvPicPr>
          <p:nvPr/>
        </p:nvPicPr>
        <p:blipFill>
          <a:blip r:embed="rId3"/>
          <a:stretch>
            <a:fillRect/>
          </a:stretch>
        </p:blipFill>
        <p:spPr>
          <a:xfrm>
            <a:off x="0" y="0"/>
            <a:ext cx="12774707" cy="6858000"/>
          </a:xfrm>
          <a:prstGeom prst="rect">
            <a:avLst/>
          </a:prstGeom>
        </p:spPr>
      </p:pic>
      <p:sp>
        <p:nvSpPr>
          <p:cNvPr id="3" name="TextBox 2">
            <a:extLst>
              <a:ext uri="{FF2B5EF4-FFF2-40B4-BE49-F238E27FC236}">
                <a16:creationId xmlns:a16="http://schemas.microsoft.com/office/drawing/2014/main" id="{5B27B351-D853-618C-0E7A-2B109AC2E950}"/>
              </a:ext>
            </a:extLst>
          </p:cNvPr>
          <p:cNvSpPr txBox="1"/>
          <p:nvPr/>
        </p:nvSpPr>
        <p:spPr>
          <a:xfrm>
            <a:off x="595863" y="261431"/>
            <a:ext cx="3219391" cy="646331"/>
          </a:xfrm>
          <a:prstGeom prst="rect">
            <a:avLst/>
          </a:prstGeom>
          <a:noFill/>
        </p:spPr>
        <p:txBody>
          <a:bodyPr wrap="square" rtlCol="0">
            <a:spAutoFit/>
          </a:bodyPr>
          <a:lstStyle/>
          <a:p>
            <a:r>
              <a:rPr lang="hi-IN"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US" sz="3600" b="0" i="0" u="none" strike="noStrike" baseline="0" dirty="0">
                <a:solidFill>
                  <a:schemeClr val="bg1"/>
                </a:solidFill>
                <a:latin typeface="TimesNewRomanPSMT"/>
              </a:rPr>
              <a:t>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:17</a:t>
            </a:r>
          </a:p>
        </p:txBody>
      </p:sp>
    </p:spTree>
    <p:extLst>
      <p:ext uri="{BB962C8B-B14F-4D97-AF65-F5344CB8AC3E}">
        <p14:creationId xmlns:p14="http://schemas.microsoft.com/office/powerpoint/2010/main" val="2170782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highlight>
                  <a:srgbClr val="FFFFFF"/>
                </a:highlight>
                <a:latin typeface="Inter" panose="020B0502030000000004" pitchFamily="34" charset="0"/>
              </a:rPr>
              <a:t>18</a:t>
            </a:r>
            <a:r>
              <a:rPr lang="en-US" sz="4400" b="0" i="0">
                <a:solidFill>
                  <a:srgbClr val="121212"/>
                </a:solidFill>
                <a:effectLst/>
                <a:highlight>
                  <a:srgbClr val="FFFFFF"/>
                </a:highlight>
                <a:latin typeface="Inter" panose="020B0502030000000004" pitchFamily="34" charset="0"/>
              </a:rPr>
              <a:t>So Noah came out, along with his sons and his wife and his sons’ wives.</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400" b="0" i="0" dirty="0">
                <a:solidFill>
                  <a:srgbClr val="121212"/>
                </a:solidFill>
                <a:effectLst/>
                <a:latin typeface="Arial" panose="020B0604020202020204" pitchFamily="34" charset="0"/>
              </a:rPr>
              <a:t>18 तब नूह और उसके पुत्र और पत्नी और बहुएँ, निकल आईं।</a:t>
            </a:r>
            <a:endParaRPr lang="en-ZA" sz="4400" dirty="0"/>
          </a:p>
        </p:txBody>
      </p:sp>
      <p:pic>
        <p:nvPicPr>
          <p:cNvPr id="11" name="Audio 10">
            <a:hlinkClick r:id="" action="ppaction://media"/>
            <a:extLst>
              <a:ext uri="{FF2B5EF4-FFF2-40B4-BE49-F238E27FC236}">
                <a16:creationId xmlns:a16="http://schemas.microsoft.com/office/drawing/2014/main" id="{BB121FB1-15A0-0E6B-CD72-37DBAF91DC2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20250470"/>
      </p:ext>
    </p:extLst>
  </p:cSld>
  <p:clrMapOvr>
    <a:masterClrMapping/>
  </p:clrMapOvr>
  <mc:AlternateContent xmlns:mc="http://schemas.openxmlformats.org/markup-compatibility/2006" xmlns:p14="http://schemas.microsoft.com/office/powerpoint/2010/main">
    <mc:Choice Requires="p14">
      <p:transition spd="slow" p14:dur="2000" advTm="7252"/>
    </mc:Choice>
    <mc:Fallback xmlns="">
      <p:transition spd="slow" advTm="7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83A8CC-732F-4E39-9861-9EC000B6034F}"/>
              </a:ext>
            </a:extLst>
          </p:cNvPr>
          <p:cNvPicPr>
            <a:picLocks noChangeAspect="1"/>
          </p:cNvPicPr>
          <p:nvPr/>
        </p:nvPicPr>
        <p:blipFill>
          <a:blip r:embed="rId3"/>
          <a:stretch>
            <a:fillRect/>
          </a:stretch>
        </p:blipFill>
        <p:spPr>
          <a:xfrm>
            <a:off x="0" y="-154172"/>
            <a:ext cx="12192000" cy="7166344"/>
          </a:xfrm>
          <a:prstGeom prst="rect">
            <a:avLst/>
          </a:prstGeom>
        </p:spPr>
      </p:pic>
      <p:sp>
        <p:nvSpPr>
          <p:cNvPr id="2" name="TextBox 1">
            <a:extLst>
              <a:ext uri="{FF2B5EF4-FFF2-40B4-BE49-F238E27FC236}">
                <a16:creationId xmlns:a16="http://schemas.microsoft.com/office/drawing/2014/main" id="{B268FEA5-6728-2266-1DBD-B7A1198F57A5}"/>
              </a:ext>
            </a:extLst>
          </p:cNvPr>
          <p:cNvSpPr txBox="1"/>
          <p:nvPr/>
        </p:nvSpPr>
        <p:spPr>
          <a:xfrm>
            <a:off x="595863" y="261431"/>
            <a:ext cx="3219391" cy="646331"/>
          </a:xfrm>
          <a:prstGeom prst="rect">
            <a:avLst/>
          </a:prstGeom>
          <a:noFill/>
        </p:spPr>
        <p:txBody>
          <a:bodyPr wrap="square" rtlCol="0">
            <a:spAutoFit/>
          </a:bodyPr>
          <a:lstStyle/>
          <a:p>
            <a:r>
              <a:rPr lang="hi-IN"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US" sz="3600" b="0" i="0" u="none" strike="noStrike" baseline="0" dirty="0">
                <a:solidFill>
                  <a:schemeClr val="bg1"/>
                </a:solidFill>
                <a:latin typeface="TimesNewRomanPSMT"/>
              </a:rPr>
              <a:t>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:18</a:t>
            </a:r>
          </a:p>
        </p:txBody>
      </p:sp>
    </p:spTree>
    <p:extLst>
      <p:ext uri="{BB962C8B-B14F-4D97-AF65-F5344CB8AC3E}">
        <p14:creationId xmlns:p14="http://schemas.microsoft.com/office/powerpoint/2010/main" val="212238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i="0" dirty="0">
                <a:solidFill>
                  <a:srgbClr val="777A7B"/>
                </a:solidFill>
                <a:effectLst/>
                <a:highlight>
                  <a:srgbClr val="FFFFFF"/>
                </a:highlight>
                <a:latin typeface="Inter" panose="020B0502030000000004" pitchFamily="34" charset="0"/>
              </a:rPr>
              <a:t>19</a:t>
            </a:r>
            <a:r>
              <a:rPr lang="en-US" sz="4400" b="0" i="0" dirty="0">
                <a:solidFill>
                  <a:srgbClr val="121212"/>
                </a:solidFill>
                <a:effectLst/>
                <a:highlight>
                  <a:srgbClr val="FFFFFF"/>
                </a:highlight>
                <a:latin typeface="Inter" panose="020B0502030000000004" pitchFamily="34" charset="0"/>
              </a:rPr>
              <a:t>Every living creature, every creeping thing, and every bird—everything that moves upon the earth—came out of the ark, kind by kind.</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400" b="0" i="0" dirty="0">
                <a:solidFill>
                  <a:srgbClr val="121212"/>
                </a:solidFill>
                <a:effectLst/>
                <a:latin typeface="Arial" panose="020B0604020202020204" pitchFamily="34" charset="0"/>
              </a:rPr>
              <a:t>19 और सब चौपाए, रेंगनेवाले जन्तु, और पक्षी, और जितने जीवजन्तु पृथ्वी पर चलते फिरते हैं, सब जाति-जाति करके जहाज में से निकल आए।</a:t>
            </a:r>
            <a:endParaRPr lang="en-ZA" sz="4400" dirty="0"/>
          </a:p>
        </p:txBody>
      </p:sp>
      <p:pic>
        <p:nvPicPr>
          <p:cNvPr id="55" name="Audio 54">
            <a:hlinkClick r:id="" action="ppaction://media"/>
            <a:extLst>
              <a:ext uri="{FF2B5EF4-FFF2-40B4-BE49-F238E27FC236}">
                <a16:creationId xmlns:a16="http://schemas.microsoft.com/office/drawing/2014/main" id="{23CCB641-F4B8-DE01-85E0-E6ED03E1A3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66881054"/>
      </p:ext>
    </p:extLst>
  </p:cSld>
  <p:clrMapOvr>
    <a:masterClrMapping/>
  </p:clrMapOvr>
  <mc:AlternateContent xmlns:mc="http://schemas.openxmlformats.org/markup-compatibility/2006" xmlns:p14="http://schemas.microsoft.com/office/powerpoint/2010/main">
    <mc:Choice Requires="p14">
      <p:transition spd="slow" p14:dur="2000" advTm="13427"/>
    </mc:Choice>
    <mc:Fallback xmlns="">
      <p:transition spd="slow" advTm="13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AC144E-42CC-4F09-A2BB-7BE7777F3FB3}"/>
              </a:ext>
            </a:extLst>
          </p:cNvPr>
          <p:cNvPicPr>
            <a:picLocks noChangeAspect="1"/>
          </p:cNvPicPr>
          <p:nvPr/>
        </p:nvPicPr>
        <p:blipFill>
          <a:blip r:embed="rId3"/>
          <a:stretch>
            <a:fillRect/>
          </a:stretch>
        </p:blipFill>
        <p:spPr>
          <a:xfrm>
            <a:off x="0" y="0"/>
            <a:ext cx="12157822" cy="7045457"/>
          </a:xfrm>
          <a:prstGeom prst="rect">
            <a:avLst/>
          </a:prstGeom>
        </p:spPr>
      </p:pic>
      <p:sp>
        <p:nvSpPr>
          <p:cNvPr id="4" name="TextBox 3">
            <a:extLst>
              <a:ext uri="{FF2B5EF4-FFF2-40B4-BE49-F238E27FC236}">
                <a16:creationId xmlns:a16="http://schemas.microsoft.com/office/drawing/2014/main" id="{8C52A337-2A77-4C26-22FA-5BD2E5EEC9C2}"/>
              </a:ext>
            </a:extLst>
          </p:cNvPr>
          <p:cNvSpPr txBox="1"/>
          <p:nvPr/>
        </p:nvSpPr>
        <p:spPr>
          <a:xfrm>
            <a:off x="595863" y="261431"/>
            <a:ext cx="3219391" cy="646331"/>
          </a:xfrm>
          <a:prstGeom prst="rect">
            <a:avLst/>
          </a:prstGeom>
          <a:noFill/>
        </p:spPr>
        <p:txBody>
          <a:bodyPr wrap="square" rtlCol="0">
            <a:spAutoFit/>
          </a:bodyPr>
          <a:lstStyle/>
          <a:p>
            <a:r>
              <a:rPr lang="hi-IN"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US" sz="3600" b="0" i="0" u="none" strike="noStrike" baseline="0" dirty="0">
                <a:solidFill>
                  <a:schemeClr val="bg1"/>
                </a:solidFill>
                <a:latin typeface="TimesNewRomanPSMT"/>
              </a:rPr>
              <a:t>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:19</a:t>
            </a:r>
          </a:p>
        </p:txBody>
      </p:sp>
    </p:spTree>
    <p:extLst>
      <p:ext uri="{BB962C8B-B14F-4D97-AF65-F5344CB8AC3E}">
        <p14:creationId xmlns:p14="http://schemas.microsoft.com/office/powerpoint/2010/main" val="487490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4C4742-E7A1-421D-BD11-BDFD136905B3}"/>
              </a:ext>
            </a:extLst>
          </p:cNvPr>
          <p:cNvPicPr>
            <a:picLocks noChangeAspect="1"/>
          </p:cNvPicPr>
          <p:nvPr/>
        </p:nvPicPr>
        <p:blipFill>
          <a:blip r:embed="rId2"/>
          <a:stretch>
            <a:fillRect/>
          </a:stretch>
        </p:blipFill>
        <p:spPr>
          <a:xfrm>
            <a:off x="0" y="-529129"/>
            <a:ext cx="12192000" cy="7387129"/>
          </a:xfrm>
          <a:prstGeom prst="rect">
            <a:avLst/>
          </a:prstGeom>
        </p:spPr>
      </p:pic>
      <p:sp>
        <p:nvSpPr>
          <p:cNvPr id="2" name="TextBox 1">
            <a:extLst>
              <a:ext uri="{FF2B5EF4-FFF2-40B4-BE49-F238E27FC236}">
                <a16:creationId xmlns:a16="http://schemas.microsoft.com/office/drawing/2014/main" id="{C472D65A-6A59-FE1D-BAD2-80AAC3844AC6}"/>
              </a:ext>
            </a:extLst>
          </p:cNvPr>
          <p:cNvSpPr txBox="1"/>
          <p:nvPr/>
        </p:nvSpPr>
        <p:spPr>
          <a:xfrm>
            <a:off x="6429829" y="3631977"/>
            <a:ext cx="5181599" cy="3170099"/>
          </a:xfrm>
          <a:prstGeom prst="rect">
            <a:avLst/>
          </a:prstGeom>
          <a:noFill/>
        </p:spPr>
        <p:txBody>
          <a:bodyPr wrap="square">
            <a:spAutoFit/>
          </a:bodyPr>
          <a:lstStyle/>
          <a:p>
            <a:r>
              <a:rPr lang="hi-IN"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जलप्रलय का थम जाना</a:t>
            </a:r>
            <a:r>
              <a:rPr lang="en-US"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hi-IN"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8:13-19 </a:t>
            </a:r>
            <a:r>
              <a:rPr lang="en-ZA"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endParaRPr lang="en-ZA"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4" name="TextBox 3">
            <a:extLst>
              <a:ext uri="{FF2B5EF4-FFF2-40B4-BE49-F238E27FC236}">
                <a16:creationId xmlns:a16="http://schemas.microsoft.com/office/drawing/2014/main" id="{0659C647-9C3A-3330-4155-0F6FA5DE7558}"/>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888851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6000" dirty="0">
                <a:effectLst/>
                <a:latin typeface="Calibri" panose="020F0502020204030204" pitchFamily="34" charset="0"/>
                <a:ea typeface="Calibri" panose="020F0502020204030204" pitchFamily="34" charset="0"/>
                <a:cs typeface="Microsoft Himalaya" panose="01010100010101010101" pitchFamily="2" charset="0"/>
              </a:rPr>
              <a:t>Floods dry up – Genesis 8:13-19 </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5400" dirty="0"/>
              <a:t>जलप्रलय का थम जाना – उत्पत्ति 8:13-19</a:t>
            </a:r>
            <a:endParaRPr lang="en-ZA" sz="5400" dirty="0"/>
          </a:p>
        </p:txBody>
      </p:sp>
      <p:pic>
        <p:nvPicPr>
          <p:cNvPr id="36" name="Audio 35">
            <a:hlinkClick r:id="" action="ppaction://media"/>
            <a:extLst>
              <a:ext uri="{FF2B5EF4-FFF2-40B4-BE49-F238E27FC236}">
                <a16:creationId xmlns:a16="http://schemas.microsoft.com/office/drawing/2014/main" id="{E2F4CDEB-04A1-BF7F-0045-C1E1DF68201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3345"/>
    </mc:Choice>
    <mc:Fallback xmlns="">
      <p:transition spd="slow" advTm="3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4C4742-E7A1-421D-BD11-BDFD136905B3}"/>
              </a:ext>
            </a:extLst>
          </p:cNvPr>
          <p:cNvPicPr>
            <a:picLocks noChangeAspect="1"/>
          </p:cNvPicPr>
          <p:nvPr/>
        </p:nvPicPr>
        <p:blipFill>
          <a:blip r:embed="rId2"/>
          <a:stretch>
            <a:fillRect/>
          </a:stretch>
        </p:blipFill>
        <p:spPr>
          <a:xfrm>
            <a:off x="0" y="-529129"/>
            <a:ext cx="12192000" cy="7387129"/>
          </a:xfrm>
          <a:prstGeom prst="rect">
            <a:avLst/>
          </a:prstGeom>
        </p:spPr>
      </p:pic>
      <p:sp>
        <p:nvSpPr>
          <p:cNvPr id="2" name="TextBox 1">
            <a:extLst>
              <a:ext uri="{FF2B5EF4-FFF2-40B4-BE49-F238E27FC236}">
                <a16:creationId xmlns:a16="http://schemas.microsoft.com/office/drawing/2014/main" id="{50B05F89-0294-6F9A-B7FA-1A682B4FDA0F}"/>
              </a:ext>
            </a:extLst>
          </p:cNvPr>
          <p:cNvSpPr txBox="1"/>
          <p:nvPr/>
        </p:nvSpPr>
        <p:spPr>
          <a:xfrm>
            <a:off x="6429829" y="3631977"/>
            <a:ext cx="5181599" cy="3170099"/>
          </a:xfrm>
          <a:prstGeom prst="rect">
            <a:avLst/>
          </a:prstGeom>
          <a:noFill/>
        </p:spPr>
        <p:txBody>
          <a:bodyPr wrap="square">
            <a:spAutoFit/>
          </a:bodyPr>
          <a:lstStyle/>
          <a:p>
            <a:r>
              <a:rPr lang="hi-IN"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जलप्रलय का थम जाना</a:t>
            </a:r>
            <a:r>
              <a:rPr lang="en-US"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hi-IN"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8:13-19 </a:t>
            </a:r>
            <a:r>
              <a:rPr lang="en-ZA"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endParaRPr lang="en-ZA"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93396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highlight>
                  <a:srgbClr val="FFFFFF"/>
                </a:highlight>
                <a:latin typeface="Inter" panose="020B0502030000000004" pitchFamily="34" charset="0"/>
              </a:rPr>
              <a:t>13</a:t>
            </a:r>
            <a:r>
              <a:rPr lang="en-US" sz="4000" b="0" i="0" dirty="0">
                <a:solidFill>
                  <a:srgbClr val="121212"/>
                </a:solidFill>
                <a:effectLst/>
                <a:highlight>
                  <a:srgbClr val="FFFFFF"/>
                </a:highlight>
                <a:latin typeface="Inter" panose="020B0502030000000004" pitchFamily="34" charset="0"/>
              </a:rPr>
              <a:t>In Noah’s six hundred and first year, on the first day of the first month, the waters had dried up from the earth. So Noah removed the covering from the ark and saw that the surface of the ground was dry.</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400" b="0" i="0" dirty="0">
                <a:solidFill>
                  <a:srgbClr val="121212"/>
                </a:solidFill>
                <a:effectLst/>
                <a:latin typeface="Arial" panose="020B0604020202020204" pitchFamily="34" charset="0"/>
              </a:rPr>
              <a:t>13 नूह की आयु के छः सौ एक वर्ष के पहले महीने के पहले दिन जल पृथ्वी पर से सूख गया। तब नूह ने जहाज की छत खोलकर क्या देखा कि धरती सूख गई है।</a:t>
            </a:r>
            <a:endParaRPr lang="en-ZA" sz="4400" dirty="0"/>
          </a:p>
        </p:txBody>
      </p:sp>
      <p:pic>
        <p:nvPicPr>
          <p:cNvPr id="107" name="Audio 106">
            <a:hlinkClick r:id="" action="ppaction://media"/>
            <a:extLst>
              <a:ext uri="{FF2B5EF4-FFF2-40B4-BE49-F238E27FC236}">
                <a16:creationId xmlns:a16="http://schemas.microsoft.com/office/drawing/2014/main" id="{EB905859-5653-ED62-5BCC-B7C41628168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68592413"/>
      </p:ext>
    </p:extLst>
  </p:cSld>
  <p:clrMapOvr>
    <a:masterClrMapping/>
  </p:clrMapOvr>
  <mc:AlternateContent xmlns:mc="http://schemas.openxmlformats.org/markup-compatibility/2006" xmlns:p14="http://schemas.microsoft.com/office/powerpoint/2010/main">
    <mc:Choice Requires="p14">
      <p:transition spd="slow" p14:dur="2000" advTm="20412"/>
    </mc:Choice>
    <mc:Fallback xmlns="">
      <p:transition spd="slow" advTm="20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821CB8-2C4A-4FD9-88D4-888D91EACB1A}"/>
              </a:ext>
            </a:extLst>
          </p:cNvPr>
          <p:cNvPicPr>
            <a:picLocks noChangeAspect="1"/>
          </p:cNvPicPr>
          <p:nvPr/>
        </p:nvPicPr>
        <p:blipFill>
          <a:blip r:embed="rId3"/>
          <a:stretch>
            <a:fillRect/>
          </a:stretch>
        </p:blipFill>
        <p:spPr>
          <a:xfrm>
            <a:off x="-1" y="0"/>
            <a:ext cx="13819909" cy="6858000"/>
          </a:xfrm>
          <a:prstGeom prst="rect">
            <a:avLst/>
          </a:prstGeom>
        </p:spPr>
      </p:pic>
      <p:sp>
        <p:nvSpPr>
          <p:cNvPr id="2" name="TextBox 1">
            <a:extLst>
              <a:ext uri="{FF2B5EF4-FFF2-40B4-BE49-F238E27FC236}">
                <a16:creationId xmlns:a16="http://schemas.microsoft.com/office/drawing/2014/main" id="{A42730F3-6273-CB53-8D26-22A16F9364B3}"/>
              </a:ext>
            </a:extLst>
          </p:cNvPr>
          <p:cNvSpPr txBox="1"/>
          <p:nvPr/>
        </p:nvSpPr>
        <p:spPr>
          <a:xfrm>
            <a:off x="595863" y="261431"/>
            <a:ext cx="3219391" cy="646331"/>
          </a:xfrm>
          <a:prstGeom prst="rect">
            <a:avLst/>
          </a:prstGeom>
          <a:noFill/>
        </p:spPr>
        <p:txBody>
          <a:bodyPr wrap="square" rtlCol="0">
            <a:spAutoFit/>
          </a:bodyPr>
          <a:lstStyle/>
          <a:p>
            <a:r>
              <a:rPr lang="hi-IN"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8:13</a:t>
            </a:r>
          </a:p>
        </p:txBody>
      </p:sp>
    </p:spTree>
    <p:extLst>
      <p:ext uri="{BB962C8B-B14F-4D97-AF65-F5344CB8AC3E}">
        <p14:creationId xmlns:p14="http://schemas.microsoft.com/office/powerpoint/2010/main" val="215819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panose="020B0502030000000004" pitchFamily="34" charset="0"/>
              </a:rPr>
              <a:t>14</a:t>
            </a:r>
            <a:r>
              <a:rPr lang="en-US" sz="4400" b="0" i="0" dirty="0">
                <a:solidFill>
                  <a:srgbClr val="121212"/>
                </a:solidFill>
                <a:effectLst/>
                <a:highlight>
                  <a:srgbClr val="FFFFFF"/>
                </a:highlight>
                <a:latin typeface="Inter" panose="020B0502030000000004" pitchFamily="34" charset="0"/>
              </a:rPr>
              <a:t>By the twenty-seventh day of the second month, the earth was fully dry.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400" b="0" i="0" dirty="0">
                <a:solidFill>
                  <a:srgbClr val="121212"/>
                </a:solidFill>
                <a:effectLst/>
                <a:latin typeface="Arial" panose="020B0604020202020204" pitchFamily="34" charset="0"/>
              </a:rPr>
              <a:t>14 और दूसरे महीने के सताईसवें दिन को पृथ्वी पूरी रीति से सूख गई।</a:t>
            </a:r>
            <a:endParaRPr lang="en-ZA" sz="4400" dirty="0"/>
          </a:p>
        </p:txBody>
      </p:sp>
      <p:pic>
        <p:nvPicPr>
          <p:cNvPr id="7" name="Audio 6">
            <a:hlinkClick r:id="" action="ppaction://media"/>
            <a:extLst>
              <a:ext uri="{FF2B5EF4-FFF2-40B4-BE49-F238E27FC236}">
                <a16:creationId xmlns:a16="http://schemas.microsoft.com/office/drawing/2014/main" id="{96B9C89B-7BDA-EF18-9B90-6CC8560AB2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04465336"/>
      </p:ext>
    </p:extLst>
  </p:cSld>
  <p:clrMapOvr>
    <a:masterClrMapping/>
  </p:clrMapOvr>
  <mc:AlternateContent xmlns:mc="http://schemas.openxmlformats.org/markup-compatibility/2006" xmlns:p14="http://schemas.microsoft.com/office/powerpoint/2010/main">
    <mc:Choice Requires="p14">
      <p:transition spd="slow" p14:dur="2000" advTm="8589"/>
    </mc:Choice>
    <mc:Fallback xmlns="">
      <p:transition spd="slow" advTm="8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1D1DA6-51E1-47D9-B204-10D205B5189A}"/>
              </a:ext>
            </a:extLst>
          </p:cNvPr>
          <p:cNvPicPr>
            <a:picLocks noChangeAspect="1"/>
          </p:cNvPicPr>
          <p:nvPr/>
        </p:nvPicPr>
        <p:blipFill>
          <a:blip r:embed="rId3"/>
          <a:stretch>
            <a:fillRect/>
          </a:stretch>
        </p:blipFill>
        <p:spPr>
          <a:xfrm>
            <a:off x="-5542" y="0"/>
            <a:ext cx="12776548" cy="6858000"/>
          </a:xfrm>
          <a:prstGeom prst="rect">
            <a:avLst/>
          </a:prstGeom>
        </p:spPr>
      </p:pic>
      <p:sp>
        <p:nvSpPr>
          <p:cNvPr id="4" name="TextBox 3">
            <a:extLst>
              <a:ext uri="{FF2B5EF4-FFF2-40B4-BE49-F238E27FC236}">
                <a16:creationId xmlns:a16="http://schemas.microsoft.com/office/drawing/2014/main" id="{792DEE16-B000-3755-2462-EBD93932C910}"/>
              </a:ext>
            </a:extLst>
          </p:cNvPr>
          <p:cNvSpPr txBox="1"/>
          <p:nvPr/>
        </p:nvSpPr>
        <p:spPr>
          <a:xfrm>
            <a:off x="595863" y="261431"/>
            <a:ext cx="3219391" cy="646331"/>
          </a:xfrm>
          <a:prstGeom prst="rect">
            <a:avLst/>
          </a:prstGeom>
          <a:noFill/>
        </p:spPr>
        <p:txBody>
          <a:bodyPr wrap="square" rtlCol="0">
            <a:spAutoFit/>
          </a:bodyPr>
          <a:lstStyle/>
          <a:p>
            <a:r>
              <a:rPr lang="hi-IN" sz="36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lang="en-US" sz="3600" b="0" i="0" u="none" strike="noStrike" baseline="0" dirty="0">
                <a:solidFill>
                  <a:schemeClr val="bg1"/>
                </a:solidFill>
                <a:latin typeface="TimesNewRomanPSMT"/>
              </a:rPr>
              <a:t> </a:t>
            </a:r>
            <a:r>
              <a:rPr lang="en-ZA" sz="3600" b="0" i="0" u="none" strike="noStrike" baseline="0" dirty="0">
                <a:solidFill>
                  <a:schemeClr val="bg1"/>
                </a:solidFill>
                <a:latin typeface="Times New Roman" panose="02020603050405020304" pitchFamily="18" charset="0"/>
                <a:cs typeface="Times New Roman" panose="02020603050405020304" pitchFamily="18" charset="0"/>
              </a:rPr>
              <a:t>8</a:t>
            </a:r>
            <a:r>
              <a:rPr lang="en-ZA" sz="3600" dirty="0">
                <a:solidFill>
                  <a:schemeClr val="bg1"/>
                </a:solidFill>
                <a:latin typeface="Times New Roman" panose="02020603050405020304" pitchFamily="18" charset="0"/>
                <a:cs typeface="Times New Roman" panose="02020603050405020304" pitchFamily="18" charset="0"/>
              </a:rPr>
              <a:t>:14</a:t>
            </a:r>
          </a:p>
        </p:txBody>
      </p:sp>
    </p:spTree>
    <p:extLst>
      <p:ext uri="{BB962C8B-B14F-4D97-AF65-F5344CB8AC3E}">
        <p14:creationId xmlns:p14="http://schemas.microsoft.com/office/powerpoint/2010/main" val="277455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panose="020B0502030000000004" pitchFamily="34" charset="0"/>
              </a:rPr>
              <a:t>15</a:t>
            </a:r>
            <a:r>
              <a:rPr lang="en-US" sz="4400" b="0" i="0" dirty="0">
                <a:solidFill>
                  <a:srgbClr val="121212"/>
                </a:solidFill>
                <a:effectLst/>
                <a:highlight>
                  <a:srgbClr val="FFFFFF"/>
                </a:highlight>
                <a:latin typeface="Inter" panose="020B0502030000000004" pitchFamily="34" charset="0"/>
              </a:rPr>
              <a:t>Then God said to Noah, </a:t>
            </a:r>
            <a:r>
              <a:rPr lang="en-US" sz="4400" b="0" i="0" dirty="0">
                <a:solidFill>
                  <a:srgbClr val="777A7B"/>
                </a:solidFill>
                <a:effectLst/>
                <a:highlight>
                  <a:srgbClr val="FFFFFF"/>
                </a:highlight>
                <a:latin typeface="Inter" panose="020B0502030000000004" pitchFamily="34" charset="0"/>
              </a:rPr>
              <a:t>16</a:t>
            </a:r>
            <a:r>
              <a:rPr lang="en-US" sz="4400" b="0" i="0" dirty="0">
                <a:solidFill>
                  <a:srgbClr val="121212"/>
                </a:solidFill>
                <a:effectLst/>
                <a:highlight>
                  <a:srgbClr val="FFFFFF"/>
                </a:highlight>
                <a:latin typeface="Inter" panose="020B0502030000000004" pitchFamily="34" charset="0"/>
              </a:rPr>
              <a:t>“Come out of the ark, you and your wife, along with your sons and their wives.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hi-IN" sz="4400" b="0" i="0" dirty="0">
                <a:solidFill>
                  <a:srgbClr val="121212"/>
                </a:solidFill>
                <a:effectLst/>
                <a:latin typeface="Arial" panose="020B0604020202020204" pitchFamily="34" charset="0"/>
              </a:rPr>
              <a:t>15 तब परमेश्वर ने नूह से कहा, 16 “तू अपने पुत्रों, पत्नी और बहुओं समेत जहाज में से निकल आ।</a:t>
            </a:r>
            <a:endParaRPr lang="en-ZA" sz="4400" dirty="0"/>
          </a:p>
        </p:txBody>
      </p:sp>
      <p:pic>
        <p:nvPicPr>
          <p:cNvPr id="10" name="Audio 9">
            <a:hlinkClick r:id="" action="ppaction://media"/>
            <a:extLst>
              <a:ext uri="{FF2B5EF4-FFF2-40B4-BE49-F238E27FC236}">
                <a16:creationId xmlns:a16="http://schemas.microsoft.com/office/drawing/2014/main" id="{FFB33232-BA8F-2F79-0735-21298CE14C5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179887189"/>
      </p:ext>
    </p:extLst>
  </p:cSld>
  <p:clrMapOvr>
    <a:masterClrMapping/>
  </p:clrMapOvr>
  <mc:AlternateContent xmlns:mc="http://schemas.openxmlformats.org/markup-compatibility/2006" xmlns:p14="http://schemas.microsoft.com/office/powerpoint/2010/main">
    <mc:Choice Requires="p14">
      <p:transition spd="slow" p14:dur="2000" advTm="11978"/>
    </mc:Choice>
    <mc:Fallback xmlns="">
      <p:transition spd="slow" advTm="11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TotalTime>
  <Words>572</Words>
  <Application>Microsoft Office PowerPoint</Application>
  <PresentationFormat>Widescreen</PresentationFormat>
  <Paragraphs>39</Paragraphs>
  <Slides>16</Slides>
  <Notes>6</Notes>
  <HiddenSlides>0</HiddenSlides>
  <MMClips>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Aptos</vt:lpstr>
      <vt:lpstr>Arial</vt:lpstr>
      <vt:lpstr>Calibri</vt:lpstr>
      <vt:lpstr>Calibri Light</vt:lpstr>
      <vt:lpstr>Inter</vt:lpstr>
      <vt:lpstr>Microsoft Himalaya</vt:lpstr>
      <vt:lpstr>PT Serif</vt:lpstr>
      <vt:lpstr>Symbol</vt:lpstr>
      <vt:lpstr>Times New Roman</vt:lpstr>
      <vt:lpstr>TimesNewRomanPSMT</vt:lpstr>
      <vt:lpstr>Office Theme</vt:lpstr>
      <vt:lpstr>03-6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29</cp:revision>
  <dcterms:created xsi:type="dcterms:W3CDTF">2021-03-21T17:00:05Z</dcterms:created>
  <dcterms:modified xsi:type="dcterms:W3CDTF">2024-07-21T13:11:58Z</dcterms:modified>
</cp:coreProperties>
</file>