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78" r:id="rId2"/>
    <p:sldId id="459" r:id="rId3"/>
    <p:sldId id="439" r:id="rId4"/>
    <p:sldId id="271" r:id="rId5"/>
    <p:sldId id="440" r:id="rId6"/>
    <p:sldId id="256" r:id="rId7"/>
    <p:sldId id="441" r:id="rId8"/>
    <p:sldId id="257" r:id="rId9"/>
    <p:sldId id="442" r:id="rId10"/>
    <p:sldId id="272" r:id="rId11"/>
    <p:sldId id="443" r:id="rId12"/>
    <p:sldId id="258" r:id="rId13"/>
    <p:sldId id="444" r:id="rId14"/>
    <p:sldId id="276" r:id="rId15"/>
    <p:sldId id="445" r:id="rId16"/>
    <p:sldId id="260" r:id="rId17"/>
    <p:sldId id="446" r:id="rId18"/>
    <p:sldId id="261" r:id="rId19"/>
    <p:sldId id="447" r:id="rId20"/>
    <p:sldId id="274" r:id="rId21"/>
    <p:sldId id="448" r:id="rId22"/>
    <p:sldId id="262" r:id="rId23"/>
    <p:sldId id="449" r:id="rId24"/>
    <p:sldId id="277" r:id="rId25"/>
    <p:sldId id="450" r:id="rId26"/>
    <p:sldId id="263" r:id="rId27"/>
    <p:sldId id="451" r:id="rId28"/>
    <p:sldId id="264" r:id="rId29"/>
    <p:sldId id="452" r:id="rId30"/>
    <p:sldId id="265" r:id="rId31"/>
    <p:sldId id="453" r:id="rId32"/>
    <p:sldId id="266" r:id="rId33"/>
    <p:sldId id="454" r:id="rId34"/>
    <p:sldId id="275" r:id="rId35"/>
    <p:sldId id="455" r:id="rId36"/>
    <p:sldId id="267" r:id="rId37"/>
    <p:sldId id="456" r:id="rId38"/>
    <p:sldId id="269" r:id="rId39"/>
    <p:sldId id="458" r:id="rId40"/>
    <p:sldId id="27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EAFAF4-9DF6-41AA-9B72-EFF265B2A041}" v="141" dt="2023-07-11T06:45:03.8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3302" autoAdjust="0"/>
  </p:normalViewPr>
  <p:slideViewPr>
    <p:cSldViewPr snapToGrid="0">
      <p:cViewPr varScale="1">
        <p:scale>
          <a:sx n="58" d="100"/>
          <a:sy n="58" d="100"/>
        </p:scale>
        <p:origin x="120" y="7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32C0147-5490-468E-AB7D-5E8BCD89AEF9}"/>
    <pc:docChg chg="custSel modSld">
      <pc:chgData name="Leonie Smith" userId="fed1330f33f5650e" providerId="LiveId" clId="{F32C0147-5490-468E-AB7D-5E8BCD89AEF9}" dt="2023-01-20T07:58:37.838" v="30"/>
      <pc:docMkLst>
        <pc:docMk/>
      </pc:docMkLst>
      <pc:sldChg chg="delSp modSp mod modTransition modAnim">
        <pc:chgData name="Leonie Smith" userId="fed1330f33f5650e" providerId="LiveId" clId="{F32C0147-5490-468E-AB7D-5E8BCD89AEF9}" dt="2023-01-20T07:58:37.838" v="30"/>
        <pc:sldMkLst>
          <pc:docMk/>
          <pc:sldMk cId="2927394694" sldId="256"/>
        </pc:sldMkLst>
        <pc:spChg chg="mod">
          <ac:chgData name="Leonie Smith" userId="fed1330f33f5650e" providerId="LiveId" clId="{F32C0147-5490-468E-AB7D-5E8BCD89AEF9}" dt="2023-01-20T07:54:53.235" v="8"/>
          <ac:spMkLst>
            <pc:docMk/>
            <pc:sldMk cId="2927394694" sldId="256"/>
            <ac:spMk id="2" creationId="{21A39923-243C-F201-8E06-CAFA69F6419E}"/>
          </ac:spMkLst>
        </pc:spChg>
        <pc:picChg chg="del">
          <ac:chgData name="Leonie Smith" userId="fed1330f33f5650e" providerId="LiveId" clId="{F32C0147-5490-468E-AB7D-5E8BCD89AEF9}" dt="2023-01-20T07:58:37.838" v="30"/>
          <ac:picMkLst>
            <pc:docMk/>
            <pc:sldMk cId="2927394694" sldId="256"/>
            <ac:picMk id="5" creationId="{8BA56782-BF0A-4B5B-A543-8E5C4DF1FCF9}"/>
          </ac:picMkLst>
        </pc:picChg>
      </pc:sldChg>
      <pc:sldChg chg="delSp modSp mod modTransition modAnim">
        <pc:chgData name="Leonie Smith" userId="fed1330f33f5650e" providerId="LiveId" clId="{F32C0147-5490-468E-AB7D-5E8BCD89AEF9}" dt="2023-01-20T07:58:37.838" v="30"/>
        <pc:sldMkLst>
          <pc:docMk/>
          <pc:sldMk cId="1500673105" sldId="257"/>
        </pc:sldMkLst>
        <pc:spChg chg="mod">
          <ac:chgData name="Leonie Smith" userId="fed1330f33f5650e" providerId="LiveId" clId="{F32C0147-5490-468E-AB7D-5E8BCD89AEF9}" dt="2023-01-20T07:54:58.315" v="9"/>
          <ac:spMkLst>
            <pc:docMk/>
            <pc:sldMk cId="1500673105" sldId="257"/>
            <ac:spMk id="2" creationId="{13619930-4FE9-8621-4C28-5BD0A5C0834C}"/>
          </ac:spMkLst>
        </pc:spChg>
        <pc:picChg chg="del">
          <ac:chgData name="Leonie Smith" userId="fed1330f33f5650e" providerId="LiveId" clId="{F32C0147-5490-468E-AB7D-5E8BCD89AEF9}" dt="2023-01-20T07:58:37.838" v="30"/>
          <ac:picMkLst>
            <pc:docMk/>
            <pc:sldMk cId="1500673105" sldId="257"/>
            <ac:picMk id="6" creationId="{ED73D5A1-244D-40CD-BB81-ED0C52573891}"/>
          </ac:picMkLst>
        </pc:picChg>
      </pc:sldChg>
      <pc:sldChg chg="delSp modSp mod modTransition modAnim">
        <pc:chgData name="Leonie Smith" userId="fed1330f33f5650e" providerId="LiveId" clId="{F32C0147-5490-468E-AB7D-5E8BCD89AEF9}" dt="2023-01-20T07:58:37.838" v="30"/>
        <pc:sldMkLst>
          <pc:docMk/>
          <pc:sldMk cId="1075759838" sldId="258"/>
        </pc:sldMkLst>
        <pc:spChg chg="mod">
          <ac:chgData name="Leonie Smith" userId="fed1330f33f5650e" providerId="LiveId" clId="{F32C0147-5490-468E-AB7D-5E8BCD89AEF9}" dt="2023-01-20T07:55:07.344" v="11"/>
          <ac:spMkLst>
            <pc:docMk/>
            <pc:sldMk cId="1075759838" sldId="258"/>
            <ac:spMk id="2" creationId="{6ECDAD98-E386-D11D-C4E6-929FEBEE7B00}"/>
          </ac:spMkLst>
        </pc:spChg>
        <pc:picChg chg="del">
          <ac:chgData name="Leonie Smith" userId="fed1330f33f5650e" providerId="LiveId" clId="{F32C0147-5490-468E-AB7D-5E8BCD89AEF9}" dt="2023-01-20T07:58:37.838" v="30"/>
          <ac:picMkLst>
            <pc:docMk/>
            <pc:sldMk cId="1075759838" sldId="258"/>
            <ac:picMk id="5" creationId="{0D3AA982-86D8-459B-8468-D04EA15275C5}"/>
          </ac:picMkLst>
        </pc:picChg>
      </pc:sldChg>
      <pc:sldChg chg="delSp modSp mod modTransition modAnim">
        <pc:chgData name="Leonie Smith" userId="fed1330f33f5650e" providerId="LiveId" clId="{F32C0147-5490-468E-AB7D-5E8BCD89AEF9}" dt="2023-01-20T07:58:37.838" v="30"/>
        <pc:sldMkLst>
          <pc:docMk/>
          <pc:sldMk cId="925236627" sldId="260"/>
        </pc:sldMkLst>
        <pc:spChg chg="mod">
          <ac:chgData name="Leonie Smith" userId="fed1330f33f5650e" providerId="LiveId" clId="{F32C0147-5490-468E-AB7D-5E8BCD89AEF9}" dt="2023-01-20T07:55:16.107" v="13"/>
          <ac:spMkLst>
            <pc:docMk/>
            <pc:sldMk cId="925236627" sldId="260"/>
            <ac:spMk id="3" creationId="{95E4DF44-7BBE-395B-0AA2-7A0001D5D57E}"/>
          </ac:spMkLst>
        </pc:spChg>
        <pc:picChg chg="del">
          <ac:chgData name="Leonie Smith" userId="fed1330f33f5650e" providerId="LiveId" clId="{F32C0147-5490-468E-AB7D-5E8BCD89AEF9}" dt="2023-01-20T07:58:37.838" v="30"/>
          <ac:picMkLst>
            <pc:docMk/>
            <pc:sldMk cId="925236627" sldId="260"/>
            <ac:picMk id="2" creationId="{67E0646D-6B2C-4AA7-A26D-5BE3375F547F}"/>
          </ac:picMkLst>
        </pc:picChg>
      </pc:sldChg>
      <pc:sldChg chg="delSp modSp mod modTransition modAnim">
        <pc:chgData name="Leonie Smith" userId="fed1330f33f5650e" providerId="LiveId" clId="{F32C0147-5490-468E-AB7D-5E8BCD89AEF9}" dt="2023-01-20T07:58:37.838" v="30"/>
        <pc:sldMkLst>
          <pc:docMk/>
          <pc:sldMk cId="344240747" sldId="261"/>
        </pc:sldMkLst>
        <pc:spChg chg="mod">
          <ac:chgData name="Leonie Smith" userId="fed1330f33f5650e" providerId="LiveId" clId="{F32C0147-5490-468E-AB7D-5E8BCD89AEF9}" dt="2023-01-20T07:55:20.360" v="14"/>
          <ac:spMkLst>
            <pc:docMk/>
            <pc:sldMk cId="344240747" sldId="261"/>
            <ac:spMk id="2" creationId="{AEA94071-A877-6F29-9B6F-ABE72B47C913}"/>
          </ac:spMkLst>
        </pc:spChg>
        <pc:picChg chg="del">
          <ac:chgData name="Leonie Smith" userId="fed1330f33f5650e" providerId="LiveId" clId="{F32C0147-5490-468E-AB7D-5E8BCD89AEF9}" dt="2023-01-20T07:58:37.838" v="30"/>
          <ac:picMkLst>
            <pc:docMk/>
            <pc:sldMk cId="344240747" sldId="261"/>
            <ac:picMk id="4" creationId="{0BCC46E7-2E34-49EC-97A8-581CE3C1BD7D}"/>
          </ac:picMkLst>
        </pc:picChg>
      </pc:sldChg>
      <pc:sldChg chg="delSp modSp mod modTransition modAnim">
        <pc:chgData name="Leonie Smith" userId="fed1330f33f5650e" providerId="LiveId" clId="{F32C0147-5490-468E-AB7D-5E8BCD89AEF9}" dt="2023-01-20T07:58:37.838" v="30"/>
        <pc:sldMkLst>
          <pc:docMk/>
          <pc:sldMk cId="567066476" sldId="262"/>
        </pc:sldMkLst>
        <pc:spChg chg="mod">
          <ac:chgData name="Leonie Smith" userId="fed1330f33f5650e" providerId="LiveId" clId="{F32C0147-5490-468E-AB7D-5E8BCD89AEF9}" dt="2023-01-20T07:55:28.458" v="16"/>
          <ac:spMkLst>
            <pc:docMk/>
            <pc:sldMk cId="567066476" sldId="262"/>
            <ac:spMk id="2" creationId="{CFAD2233-7B44-959F-2FED-E5FA5C1F420A}"/>
          </ac:spMkLst>
        </pc:spChg>
        <pc:picChg chg="del">
          <ac:chgData name="Leonie Smith" userId="fed1330f33f5650e" providerId="LiveId" clId="{F32C0147-5490-468E-AB7D-5E8BCD89AEF9}" dt="2023-01-20T07:58:37.838" v="30"/>
          <ac:picMkLst>
            <pc:docMk/>
            <pc:sldMk cId="567066476" sldId="262"/>
            <ac:picMk id="3" creationId="{57113A49-7692-4084-9E4C-B3728461AF53}"/>
          </ac:picMkLst>
        </pc:picChg>
      </pc:sldChg>
      <pc:sldChg chg="delSp modSp mod modTransition modAnim">
        <pc:chgData name="Leonie Smith" userId="fed1330f33f5650e" providerId="LiveId" clId="{F32C0147-5490-468E-AB7D-5E8BCD89AEF9}" dt="2023-01-20T07:58:37.838" v="30"/>
        <pc:sldMkLst>
          <pc:docMk/>
          <pc:sldMk cId="3223778810" sldId="263"/>
        </pc:sldMkLst>
        <pc:spChg chg="mod">
          <ac:chgData name="Leonie Smith" userId="fed1330f33f5650e" providerId="LiveId" clId="{F32C0147-5490-468E-AB7D-5E8BCD89AEF9}" dt="2023-01-20T07:55:40.923" v="19" actId="14100"/>
          <ac:spMkLst>
            <pc:docMk/>
            <pc:sldMk cId="3223778810" sldId="263"/>
            <ac:spMk id="2" creationId="{879F3C90-F70A-0E4E-709E-00E1D34649B3}"/>
          </ac:spMkLst>
        </pc:spChg>
        <pc:picChg chg="del">
          <ac:chgData name="Leonie Smith" userId="fed1330f33f5650e" providerId="LiveId" clId="{F32C0147-5490-468E-AB7D-5E8BCD89AEF9}" dt="2023-01-20T07:58:37.838" v="30"/>
          <ac:picMkLst>
            <pc:docMk/>
            <pc:sldMk cId="3223778810" sldId="263"/>
            <ac:picMk id="9" creationId="{E09341AD-9F87-48E6-8C22-344C2358C429}"/>
          </ac:picMkLst>
        </pc:picChg>
      </pc:sldChg>
      <pc:sldChg chg="delSp modSp mod modTransition modAnim">
        <pc:chgData name="Leonie Smith" userId="fed1330f33f5650e" providerId="LiveId" clId="{F32C0147-5490-468E-AB7D-5E8BCD89AEF9}" dt="2023-01-20T07:58:37.838" v="30"/>
        <pc:sldMkLst>
          <pc:docMk/>
          <pc:sldMk cId="1797302628" sldId="264"/>
        </pc:sldMkLst>
        <pc:spChg chg="mod">
          <ac:chgData name="Leonie Smith" userId="fed1330f33f5650e" providerId="LiveId" clId="{F32C0147-5490-468E-AB7D-5E8BCD89AEF9}" dt="2023-01-20T07:55:46.087" v="20"/>
          <ac:spMkLst>
            <pc:docMk/>
            <pc:sldMk cId="1797302628" sldId="264"/>
            <ac:spMk id="2" creationId="{D463ECE4-A3C1-DC64-0559-3F0A45D8425E}"/>
          </ac:spMkLst>
        </pc:spChg>
        <pc:picChg chg="del">
          <ac:chgData name="Leonie Smith" userId="fed1330f33f5650e" providerId="LiveId" clId="{F32C0147-5490-468E-AB7D-5E8BCD89AEF9}" dt="2023-01-20T07:58:37.838" v="30"/>
          <ac:picMkLst>
            <pc:docMk/>
            <pc:sldMk cId="1797302628" sldId="264"/>
            <ac:picMk id="7" creationId="{64510DE9-5956-4729-84F3-D84A1034E87E}"/>
          </ac:picMkLst>
        </pc:picChg>
      </pc:sldChg>
      <pc:sldChg chg="delSp modSp mod modTransition modAnim">
        <pc:chgData name="Leonie Smith" userId="fed1330f33f5650e" providerId="LiveId" clId="{F32C0147-5490-468E-AB7D-5E8BCD89AEF9}" dt="2023-01-20T07:58:37.838" v="30"/>
        <pc:sldMkLst>
          <pc:docMk/>
          <pc:sldMk cId="1911404779" sldId="265"/>
        </pc:sldMkLst>
        <pc:spChg chg="mod">
          <ac:chgData name="Leonie Smith" userId="fed1330f33f5650e" providerId="LiveId" clId="{F32C0147-5490-468E-AB7D-5E8BCD89AEF9}" dt="2023-01-20T07:55:50.848" v="21"/>
          <ac:spMkLst>
            <pc:docMk/>
            <pc:sldMk cId="1911404779" sldId="265"/>
            <ac:spMk id="2" creationId="{71DF3691-CD7A-2054-C19D-D93EFD5862E6}"/>
          </ac:spMkLst>
        </pc:spChg>
        <pc:picChg chg="del">
          <ac:chgData name="Leonie Smith" userId="fed1330f33f5650e" providerId="LiveId" clId="{F32C0147-5490-468E-AB7D-5E8BCD89AEF9}" dt="2023-01-20T07:58:37.838" v="30"/>
          <ac:picMkLst>
            <pc:docMk/>
            <pc:sldMk cId="1911404779" sldId="265"/>
            <ac:picMk id="15" creationId="{B24164DD-4302-49F6-886C-A78343A569B6}"/>
          </ac:picMkLst>
        </pc:picChg>
      </pc:sldChg>
      <pc:sldChg chg="delSp modSp mod modTransition modAnim">
        <pc:chgData name="Leonie Smith" userId="fed1330f33f5650e" providerId="LiveId" clId="{F32C0147-5490-468E-AB7D-5E8BCD89AEF9}" dt="2023-01-20T07:58:37.838" v="30"/>
        <pc:sldMkLst>
          <pc:docMk/>
          <pc:sldMk cId="3664220339" sldId="266"/>
        </pc:sldMkLst>
        <pc:spChg chg="mod">
          <ac:chgData name="Leonie Smith" userId="fed1330f33f5650e" providerId="LiveId" clId="{F32C0147-5490-468E-AB7D-5E8BCD89AEF9}" dt="2023-01-20T07:55:57.311" v="22"/>
          <ac:spMkLst>
            <pc:docMk/>
            <pc:sldMk cId="3664220339" sldId="266"/>
            <ac:spMk id="3" creationId="{C4B9ADC0-0274-E495-8074-CDCED968A196}"/>
          </ac:spMkLst>
        </pc:spChg>
        <pc:picChg chg="del">
          <ac:chgData name="Leonie Smith" userId="fed1330f33f5650e" providerId="LiveId" clId="{F32C0147-5490-468E-AB7D-5E8BCD89AEF9}" dt="2023-01-20T07:58:37.838" v="30"/>
          <ac:picMkLst>
            <pc:docMk/>
            <pc:sldMk cId="3664220339" sldId="266"/>
            <ac:picMk id="2" creationId="{0AA1667C-7FF7-467F-8288-DD07344DC9A8}"/>
          </ac:picMkLst>
        </pc:picChg>
      </pc:sldChg>
      <pc:sldChg chg="delSp modSp mod modTransition modAnim">
        <pc:chgData name="Leonie Smith" userId="fed1330f33f5650e" providerId="LiveId" clId="{F32C0147-5490-468E-AB7D-5E8BCD89AEF9}" dt="2023-01-20T07:58:37.838" v="30"/>
        <pc:sldMkLst>
          <pc:docMk/>
          <pc:sldMk cId="159043594" sldId="267"/>
        </pc:sldMkLst>
        <pc:spChg chg="mod">
          <ac:chgData name="Leonie Smith" userId="fed1330f33f5650e" providerId="LiveId" clId="{F32C0147-5490-468E-AB7D-5E8BCD89AEF9}" dt="2023-01-20T07:56:07.730" v="24"/>
          <ac:spMkLst>
            <pc:docMk/>
            <pc:sldMk cId="159043594" sldId="267"/>
            <ac:spMk id="2" creationId="{3E2A0066-4CA7-5DB6-E34F-9CE7006F650C}"/>
          </ac:spMkLst>
        </pc:spChg>
        <pc:picChg chg="del">
          <ac:chgData name="Leonie Smith" userId="fed1330f33f5650e" providerId="LiveId" clId="{F32C0147-5490-468E-AB7D-5E8BCD89AEF9}" dt="2023-01-20T07:58:37.838" v="30"/>
          <ac:picMkLst>
            <pc:docMk/>
            <pc:sldMk cId="159043594" sldId="267"/>
            <ac:picMk id="6" creationId="{62F9B7F7-CD41-429D-BC18-F181E40CDC46}"/>
          </ac:picMkLst>
        </pc:picChg>
      </pc:sldChg>
      <pc:sldChg chg="delSp modSp mod modTransition modAnim">
        <pc:chgData name="Leonie Smith" userId="fed1330f33f5650e" providerId="LiveId" clId="{F32C0147-5490-468E-AB7D-5E8BCD89AEF9}" dt="2023-01-20T07:58:37.838" v="30"/>
        <pc:sldMkLst>
          <pc:docMk/>
          <pc:sldMk cId="37118677" sldId="269"/>
        </pc:sldMkLst>
        <pc:spChg chg="mod">
          <ac:chgData name="Leonie Smith" userId="fed1330f33f5650e" providerId="LiveId" clId="{F32C0147-5490-468E-AB7D-5E8BCD89AEF9}" dt="2023-01-20T07:56:12.225" v="25"/>
          <ac:spMkLst>
            <pc:docMk/>
            <pc:sldMk cId="37118677" sldId="269"/>
            <ac:spMk id="2" creationId="{27D1BC16-14FB-ECAE-AA84-70C310358855}"/>
          </ac:spMkLst>
        </pc:spChg>
        <pc:picChg chg="del">
          <ac:chgData name="Leonie Smith" userId="fed1330f33f5650e" providerId="LiveId" clId="{F32C0147-5490-468E-AB7D-5E8BCD89AEF9}" dt="2023-01-20T07:58:37.838" v="30"/>
          <ac:picMkLst>
            <pc:docMk/>
            <pc:sldMk cId="37118677" sldId="269"/>
            <ac:picMk id="6" creationId="{E32C7DA3-D8AA-4466-A1EC-C10594E496E5}"/>
          </ac:picMkLst>
        </pc:picChg>
      </pc:sldChg>
      <pc:sldChg chg="delSp modTransition modAnim">
        <pc:chgData name="Leonie Smith" userId="fed1330f33f5650e" providerId="LiveId" clId="{F32C0147-5490-468E-AB7D-5E8BCD89AEF9}" dt="2023-01-20T07:58:37.838" v="30"/>
        <pc:sldMkLst>
          <pc:docMk/>
          <pc:sldMk cId="3672065912" sldId="270"/>
        </pc:sldMkLst>
        <pc:picChg chg="del">
          <ac:chgData name="Leonie Smith" userId="fed1330f33f5650e" providerId="LiveId" clId="{F32C0147-5490-468E-AB7D-5E8BCD89AEF9}" dt="2023-01-20T07:58:37.838" v="30"/>
          <ac:picMkLst>
            <pc:docMk/>
            <pc:sldMk cId="3672065912" sldId="270"/>
            <ac:picMk id="2" creationId="{5026321F-E72D-4465-B58F-25E0149BF450}"/>
          </ac:picMkLst>
        </pc:picChg>
      </pc:sldChg>
      <pc:sldChg chg="delSp modSp mod modTransition modAnim">
        <pc:chgData name="Leonie Smith" userId="fed1330f33f5650e" providerId="LiveId" clId="{F32C0147-5490-468E-AB7D-5E8BCD89AEF9}" dt="2023-01-20T07:58:37.838" v="30"/>
        <pc:sldMkLst>
          <pc:docMk/>
          <pc:sldMk cId="3108978319" sldId="271"/>
        </pc:sldMkLst>
        <pc:spChg chg="mod">
          <ac:chgData name="Leonie Smith" userId="fed1330f33f5650e" providerId="LiveId" clId="{F32C0147-5490-468E-AB7D-5E8BCD89AEF9}" dt="2023-01-20T07:53:32.730" v="6" actId="14100"/>
          <ac:spMkLst>
            <pc:docMk/>
            <pc:sldMk cId="3108978319" sldId="271"/>
            <ac:spMk id="3" creationId="{393C8491-F001-CDAD-4F73-3641BB325269}"/>
          </ac:spMkLst>
        </pc:spChg>
        <pc:picChg chg="del">
          <ac:chgData name="Leonie Smith" userId="fed1330f33f5650e" providerId="LiveId" clId="{F32C0147-5490-468E-AB7D-5E8BCD89AEF9}" dt="2023-01-20T07:58:37.838" v="30"/>
          <ac:picMkLst>
            <pc:docMk/>
            <pc:sldMk cId="3108978319" sldId="271"/>
            <ac:picMk id="11" creationId="{84DC70C8-2179-49B4-AD0C-7D054D44D2E4}"/>
          </ac:picMkLst>
        </pc:picChg>
      </pc:sldChg>
      <pc:sldChg chg="delSp modSp mod modTransition modAnim">
        <pc:chgData name="Leonie Smith" userId="fed1330f33f5650e" providerId="LiveId" clId="{F32C0147-5490-468E-AB7D-5E8BCD89AEF9}" dt="2023-01-20T07:58:37.838" v="30"/>
        <pc:sldMkLst>
          <pc:docMk/>
          <pc:sldMk cId="3428496621" sldId="272"/>
        </pc:sldMkLst>
        <pc:spChg chg="mod">
          <ac:chgData name="Leonie Smith" userId="fed1330f33f5650e" providerId="LiveId" clId="{F32C0147-5490-468E-AB7D-5E8BCD89AEF9}" dt="2023-01-20T07:55:03.201" v="10"/>
          <ac:spMkLst>
            <pc:docMk/>
            <pc:sldMk cId="3428496621" sldId="272"/>
            <ac:spMk id="5" creationId="{7F6BD0AC-FEC3-E389-0B59-F82218BECC2E}"/>
          </ac:spMkLst>
        </pc:spChg>
        <pc:picChg chg="del">
          <ac:chgData name="Leonie Smith" userId="fed1330f33f5650e" providerId="LiveId" clId="{F32C0147-5490-468E-AB7D-5E8BCD89AEF9}" dt="2023-01-20T07:58:37.838" v="30"/>
          <ac:picMkLst>
            <pc:docMk/>
            <pc:sldMk cId="3428496621" sldId="272"/>
            <ac:picMk id="7" creationId="{8B737287-F2D4-45FF-8817-397419D5F6FF}"/>
          </ac:picMkLst>
        </pc:picChg>
      </pc:sldChg>
      <pc:sldChg chg="delSp modSp mod modTransition modAnim">
        <pc:chgData name="Leonie Smith" userId="fed1330f33f5650e" providerId="LiveId" clId="{F32C0147-5490-468E-AB7D-5E8BCD89AEF9}" dt="2023-01-20T07:58:37.838" v="30"/>
        <pc:sldMkLst>
          <pc:docMk/>
          <pc:sldMk cId="1845851673" sldId="274"/>
        </pc:sldMkLst>
        <pc:spChg chg="mod">
          <ac:chgData name="Leonie Smith" userId="fed1330f33f5650e" providerId="LiveId" clId="{F32C0147-5490-468E-AB7D-5E8BCD89AEF9}" dt="2023-01-20T07:55:24.437" v="15"/>
          <ac:spMkLst>
            <pc:docMk/>
            <pc:sldMk cId="1845851673" sldId="274"/>
            <ac:spMk id="5" creationId="{77C430F8-CBD8-9543-BB9D-0A744174F5CA}"/>
          </ac:spMkLst>
        </pc:spChg>
        <pc:picChg chg="del">
          <ac:chgData name="Leonie Smith" userId="fed1330f33f5650e" providerId="LiveId" clId="{F32C0147-5490-468E-AB7D-5E8BCD89AEF9}" dt="2023-01-20T07:58:37.838" v="30"/>
          <ac:picMkLst>
            <pc:docMk/>
            <pc:sldMk cId="1845851673" sldId="274"/>
            <ac:picMk id="6" creationId="{5AF7B88B-8FA3-4888-8ABC-BACE756FFA46}"/>
          </ac:picMkLst>
        </pc:picChg>
      </pc:sldChg>
      <pc:sldChg chg="delSp modSp mod modTransition modAnim">
        <pc:chgData name="Leonie Smith" userId="fed1330f33f5650e" providerId="LiveId" clId="{F32C0147-5490-468E-AB7D-5E8BCD89AEF9}" dt="2023-01-20T07:58:37.838" v="30"/>
        <pc:sldMkLst>
          <pc:docMk/>
          <pc:sldMk cId="2238841310" sldId="275"/>
        </pc:sldMkLst>
        <pc:spChg chg="mod">
          <ac:chgData name="Leonie Smith" userId="fed1330f33f5650e" providerId="LiveId" clId="{F32C0147-5490-468E-AB7D-5E8BCD89AEF9}" dt="2023-01-20T07:56:03.421" v="23"/>
          <ac:spMkLst>
            <pc:docMk/>
            <pc:sldMk cId="2238841310" sldId="275"/>
            <ac:spMk id="4" creationId="{356B7F86-BDC7-117F-2CE7-6DC1569FA2F8}"/>
          </ac:spMkLst>
        </pc:spChg>
        <pc:picChg chg="del">
          <ac:chgData name="Leonie Smith" userId="fed1330f33f5650e" providerId="LiveId" clId="{F32C0147-5490-468E-AB7D-5E8BCD89AEF9}" dt="2023-01-20T07:58:37.838" v="30"/>
          <ac:picMkLst>
            <pc:docMk/>
            <pc:sldMk cId="2238841310" sldId="275"/>
            <ac:picMk id="6" creationId="{99481C45-2271-4D16-8A16-DEFB7F48B745}"/>
          </ac:picMkLst>
        </pc:picChg>
      </pc:sldChg>
      <pc:sldChg chg="delSp modSp mod modTransition modAnim">
        <pc:chgData name="Leonie Smith" userId="fed1330f33f5650e" providerId="LiveId" clId="{F32C0147-5490-468E-AB7D-5E8BCD89AEF9}" dt="2023-01-20T07:58:37.838" v="30"/>
        <pc:sldMkLst>
          <pc:docMk/>
          <pc:sldMk cId="1175057179" sldId="276"/>
        </pc:sldMkLst>
        <pc:spChg chg="mod">
          <ac:chgData name="Leonie Smith" userId="fed1330f33f5650e" providerId="LiveId" clId="{F32C0147-5490-468E-AB7D-5E8BCD89AEF9}" dt="2023-01-20T07:55:11.908" v="12"/>
          <ac:spMkLst>
            <pc:docMk/>
            <pc:sldMk cId="1175057179" sldId="276"/>
            <ac:spMk id="5" creationId="{68F8E193-6AB7-6F74-9FF6-623CF67BBA0C}"/>
          </ac:spMkLst>
        </pc:spChg>
        <pc:picChg chg="del">
          <ac:chgData name="Leonie Smith" userId="fed1330f33f5650e" providerId="LiveId" clId="{F32C0147-5490-468E-AB7D-5E8BCD89AEF9}" dt="2023-01-20T07:58:37.838" v="30"/>
          <ac:picMkLst>
            <pc:docMk/>
            <pc:sldMk cId="1175057179" sldId="276"/>
            <ac:picMk id="9" creationId="{40185746-DC8A-4AC1-AC55-AE433B67F746}"/>
          </ac:picMkLst>
        </pc:picChg>
      </pc:sldChg>
      <pc:sldChg chg="delSp modSp mod modTransition modAnim">
        <pc:chgData name="Leonie Smith" userId="fed1330f33f5650e" providerId="LiveId" clId="{F32C0147-5490-468E-AB7D-5E8BCD89AEF9}" dt="2023-01-20T07:58:37.838" v="30"/>
        <pc:sldMkLst>
          <pc:docMk/>
          <pc:sldMk cId="2827407663" sldId="277"/>
        </pc:sldMkLst>
        <pc:spChg chg="mod">
          <ac:chgData name="Leonie Smith" userId="fed1330f33f5650e" providerId="LiveId" clId="{F32C0147-5490-468E-AB7D-5E8BCD89AEF9}" dt="2023-01-20T07:55:33.026" v="17"/>
          <ac:spMkLst>
            <pc:docMk/>
            <pc:sldMk cId="2827407663" sldId="277"/>
            <ac:spMk id="5" creationId="{FD29D7C8-1E79-3CA1-FBFD-8D84DC91640F}"/>
          </ac:spMkLst>
        </pc:spChg>
        <pc:picChg chg="del">
          <ac:chgData name="Leonie Smith" userId="fed1330f33f5650e" providerId="LiveId" clId="{F32C0147-5490-468E-AB7D-5E8BCD89AEF9}" dt="2023-01-20T07:58:37.838" v="30"/>
          <ac:picMkLst>
            <pc:docMk/>
            <pc:sldMk cId="2827407663" sldId="277"/>
            <ac:picMk id="8" creationId="{CCBE3AEE-922B-41AF-8586-42E1840B7872}"/>
          </ac:picMkLst>
        </pc:picChg>
      </pc:sldChg>
      <pc:sldChg chg="modTransition">
        <pc:chgData name="Leonie Smith" userId="fed1330f33f5650e" providerId="LiveId" clId="{F32C0147-5490-468E-AB7D-5E8BCD89AEF9}" dt="2023-01-20T07:58:37.838" v="30"/>
        <pc:sldMkLst>
          <pc:docMk/>
          <pc:sldMk cId="2903445981" sldId="278"/>
        </pc:sldMkLst>
      </pc:sldChg>
      <pc:sldChg chg="addSp delSp modSp mod modTransition">
        <pc:chgData name="Leonie Smith" userId="fed1330f33f5650e" providerId="LiveId" clId="{F32C0147-5490-468E-AB7D-5E8BCD89AEF9}" dt="2023-01-20T07:58:37.838" v="30"/>
        <pc:sldMkLst>
          <pc:docMk/>
          <pc:sldMk cId="3759221820" sldId="439"/>
        </pc:sldMkLst>
        <pc:spChg chg="add del mod">
          <ac:chgData name="Leonie Smith" userId="fed1330f33f5650e" providerId="LiveId" clId="{F32C0147-5490-468E-AB7D-5E8BCD89AEF9}" dt="2023-01-20T07:57:02.893" v="28"/>
          <ac:spMkLst>
            <pc:docMk/>
            <pc:sldMk cId="3759221820" sldId="439"/>
            <ac:spMk id="2" creationId="{E99E7E12-B089-0406-E7C2-001DCDBBC940}"/>
          </ac:spMkLst>
        </pc:spChg>
        <pc:spChg chg="add mod">
          <ac:chgData name="Leonie Smith" userId="fed1330f33f5650e" providerId="LiveId" clId="{F32C0147-5490-468E-AB7D-5E8BCD89AEF9}" dt="2023-01-20T07:57:09.626" v="29"/>
          <ac:spMkLst>
            <pc:docMk/>
            <pc:sldMk cId="3759221820" sldId="439"/>
            <ac:spMk id="3" creationId="{BEA4CC02-D701-6475-4513-4017F9206A92}"/>
          </ac:spMkLst>
        </pc:spChg>
        <pc:spChg chg="del">
          <ac:chgData name="Leonie Smith" userId="fed1330f33f5650e" providerId="LiveId" clId="{F32C0147-5490-468E-AB7D-5E8BCD89AEF9}" dt="2023-01-20T07:56:49.195" v="26" actId="21"/>
          <ac:spMkLst>
            <pc:docMk/>
            <pc:sldMk cId="3759221820" sldId="439"/>
            <ac:spMk id="6" creationId="{416C064E-628E-47C0-A712-DB178FE9901E}"/>
          </ac:spMkLst>
        </pc:spChg>
      </pc:sldChg>
      <pc:sldChg chg="modTransition">
        <pc:chgData name="Leonie Smith" userId="fed1330f33f5650e" providerId="LiveId" clId="{F32C0147-5490-468E-AB7D-5E8BCD89AEF9}" dt="2023-01-20T07:58:37.838" v="30"/>
        <pc:sldMkLst>
          <pc:docMk/>
          <pc:sldMk cId="2752083771" sldId="440"/>
        </pc:sldMkLst>
      </pc:sldChg>
      <pc:sldChg chg="modTransition">
        <pc:chgData name="Leonie Smith" userId="fed1330f33f5650e" providerId="LiveId" clId="{F32C0147-5490-468E-AB7D-5E8BCD89AEF9}" dt="2023-01-20T07:58:37.838" v="30"/>
        <pc:sldMkLst>
          <pc:docMk/>
          <pc:sldMk cId="2445165392" sldId="441"/>
        </pc:sldMkLst>
      </pc:sldChg>
      <pc:sldChg chg="modTransition">
        <pc:chgData name="Leonie Smith" userId="fed1330f33f5650e" providerId="LiveId" clId="{F32C0147-5490-468E-AB7D-5E8BCD89AEF9}" dt="2023-01-20T07:58:37.838" v="30"/>
        <pc:sldMkLst>
          <pc:docMk/>
          <pc:sldMk cId="792005698" sldId="442"/>
        </pc:sldMkLst>
      </pc:sldChg>
      <pc:sldChg chg="modTransition">
        <pc:chgData name="Leonie Smith" userId="fed1330f33f5650e" providerId="LiveId" clId="{F32C0147-5490-468E-AB7D-5E8BCD89AEF9}" dt="2023-01-20T07:58:37.838" v="30"/>
        <pc:sldMkLst>
          <pc:docMk/>
          <pc:sldMk cId="1180516623" sldId="443"/>
        </pc:sldMkLst>
      </pc:sldChg>
      <pc:sldChg chg="modTransition">
        <pc:chgData name="Leonie Smith" userId="fed1330f33f5650e" providerId="LiveId" clId="{F32C0147-5490-468E-AB7D-5E8BCD89AEF9}" dt="2023-01-20T07:58:37.838" v="30"/>
        <pc:sldMkLst>
          <pc:docMk/>
          <pc:sldMk cId="3133461302" sldId="444"/>
        </pc:sldMkLst>
      </pc:sldChg>
      <pc:sldChg chg="modTransition">
        <pc:chgData name="Leonie Smith" userId="fed1330f33f5650e" providerId="LiveId" clId="{F32C0147-5490-468E-AB7D-5E8BCD89AEF9}" dt="2023-01-20T07:58:37.838" v="30"/>
        <pc:sldMkLst>
          <pc:docMk/>
          <pc:sldMk cId="1875031950" sldId="445"/>
        </pc:sldMkLst>
      </pc:sldChg>
      <pc:sldChg chg="modTransition">
        <pc:chgData name="Leonie Smith" userId="fed1330f33f5650e" providerId="LiveId" clId="{F32C0147-5490-468E-AB7D-5E8BCD89AEF9}" dt="2023-01-20T07:58:37.838" v="30"/>
        <pc:sldMkLst>
          <pc:docMk/>
          <pc:sldMk cId="2166686327" sldId="446"/>
        </pc:sldMkLst>
      </pc:sldChg>
      <pc:sldChg chg="modTransition">
        <pc:chgData name="Leonie Smith" userId="fed1330f33f5650e" providerId="LiveId" clId="{F32C0147-5490-468E-AB7D-5E8BCD89AEF9}" dt="2023-01-20T07:58:37.838" v="30"/>
        <pc:sldMkLst>
          <pc:docMk/>
          <pc:sldMk cId="3443745201" sldId="447"/>
        </pc:sldMkLst>
      </pc:sldChg>
      <pc:sldChg chg="modTransition">
        <pc:chgData name="Leonie Smith" userId="fed1330f33f5650e" providerId="LiveId" clId="{F32C0147-5490-468E-AB7D-5E8BCD89AEF9}" dt="2023-01-20T07:58:37.838" v="30"/>
        <pc:sldMkLst>
          <pc:docMk/>
          <pc:sldMk cId="165589800" sldId="448"/>
        </pc:sldMkLst>
      </pc:sldChg>
      <pc:sldChg chg="modTransition">
        <pc:chgData name="Leonie Smith" userId="fed1330f33f5650e" providerId="LiveId" clId="{F32C0147-5490-468E-AB7D-5E8BCD89AEF9}" dt="2023-01-20T07:58:37.838" v="30"/>
        <pc:sldMkLst>
          <pc:docMk/>
          <pc:sldMk cId="3922863699" sldId="449"/>
        </pc:sldMkLst>
      </pc:sldChg>
      <pc:sldChg chg="modTransition">
        <pc:chgData name="Leonie Smith" userId="fed1330f33f5650e" providerId="LiveId" clId="{F32C0147-5490-468E-AB7D-5E8BCD89AEF9}" dt="2023-01-20T07:58:37.838" v="30"/>
        <pc:sldMkLst>
          <pc:docMk/>
          <pc:sldMk cId="2272878180" sldId="450"/>
        </pc:sldMkLst>
      </pc:sldChg>
      <pc:sldChg chg="modTransition">
        <pc:chgData name="Leonie Smith" userId="fed1330f33f5650e" providerId="LiveId" clId="{F32C0147-5490-468E-AB7D-5E8BCD89AEF9}" dt="2023-01-20T07:58:37.838" v="30"/>
        <pc:sldMkLst>
          <pc:docMk/>
          <pc:sldMk cId="4294326179" sldId="451"/>
        </pc:sldMkLst>
      </pc:sldChg>
      <pc:sldChg chg="modTransition">
        <pc:chgData name="Leonie Smith" userId="fed1330f33f5650e" providerId="LiveId" clId="{F32C0147-5490-468E-AB7D-5E8BCD89AEF9}" dt="2023-01-20T07:58:37.838" v="30"/>
        <pc:sldMkLst>
          <pc:docMk/>
          <pc:sldMk cId="3119017654" sldId="452"/>
        </pc:sldMkLst>
      </pc:sldChg>
      <pc:sldChg chg="modTransition">
        <pc:chgData name="Leonie Smith" userId="fed1330f33f5650e" providerId="LiveId" clId="{F32C0147-5490-468E-AB7D-5E8BCD89AEF9}" dt="2023-01-20T07:58:37.838" v="30"/>
        <pc:sldMkLst>
          <pc:docMk/>
          <pc:sldMk cId="1331795980" sldId="453"/>
        </pc:sldMkLst>
      </pc:sldChg>
      <pc:sldChg chg="modTransition">
        <pc:chgData name="Leonie Smith" userId="fed1330f33f5650e" providerId="LiveId" clId="{F32C0147-5490-468E-AB7D-5E8BCD89AEF9}" dt="2023-01-20T07:58:37.838" v="30"/>
        <pc:sldMkLst>
          <pc:docMk/>
          <pc:sldMk cId="836718411" sldId="454"/>
        </pc:sldMkLst>
      </pc:sldChg>
      <pc:sldChg chg="modTransition">
        <pc:chgData name="Leonie Smith" userId="fed1330f33f5650e" providerId="LiveId" clId="{F32C0147-5490-468E-AB7D-5E8BCD89AEF9}" dt="2023-01-20T07:58:37.838" v="30"/>
        <pc:sldMkLst>
          <pc:docMk/>
          <pc:sldMk cId="3996438012" sldId="455"/>
        </pc:sldMkLst>
      </pc:sldChg>
      <pc:sldChg chg="modTransition">
        <pc:chgData name="Leonie Smith" userId="fed1330f33f5650e" providerId="LiveId" clId="{F32C0147-5490-468E-AB7D-5E8BCD89AEF9}" dt="2023-01-20T07:58:37.838" v="30"/>
        <pc:sldMkLst>
          <pc:docMk/>
          <pc:sldMk cId="3010577098" sldId="456"/>
        </pc:sldMkLst>
      </pc:sldChg>
      <pc:sldChg chg="modTransition">
        <pc:chgData name="Leonie Smith" userId="fed1330f33f5650e" providerId="LiveId" clId="{F32C0147-5490-468E-AB7D-5E8BCD89AEF9}" dt="2023-01-20T07:58:37.838" v="30"/>
        <pc:sldMkLst>
          <pc:docMk/>
          <pc:sldMk cId="873324652" sldId="458"/>
        </pc:sldMkLst>
      </pc:sldChg>
      <pc:sldChg chg="addSp delSp modSp mod modTransition">
        <pc:chgData name="Leonie Smith" userId="fed1330f33f5650e" providerId="LiveId" clId="{F32C0147-5490-468E-AB7D-5E8BCD89AEF9}" dt="2023-01-20T07:58:37.838" v="30"/>
        <pc:sldMkLst>
          <pc:docMk/>
          <pc:sldMk cId="1547322683" sldId="459"/>
        </pc:sldMkLst>
        <pc:spChg chg="del">
          <ac:chgData name="Leonie Smith" userId="fed1330f33f5650e" providerId="LiveId" clId="{F32C0147-5490-468E-AB7D-5E8BCD89AEF9}" dt="2023-01-20T07:52:57.766" v="0" actId="21"/>
          <ac:spMkLst>
            <pc:docMk/>
            <pc:sldMk cId="1547322683" sldId="459"/>
            <ac:spMk id="3" creationId="{EBE95205-AB11-5AF4-11FA-E3B1FBAFF0A9}"/>
          </ac:spMkLst>
        </pc:spChg>
        <pc:spChg chg="add mod">
          <ac:chgData name="Leonie Smith" userId="fed1330f33f5650e" providerId="LiveId" clId="{F32C0147-5490-468E-AB7D-5E8BCD89AEF9}" dt="2023-01-20T07:53:46.379" v="7"/>
          <ac:spMkLst>
            <pc:docMk/>
            <pc:sldMk cId="1547322683" sldId="459"/>
            <ac:spMk id="4" creationId="{A9569B03-2EB2-DD72-E6BB-452598758947}"/>
          </ac:spMkLst>
        </pc:spChg>
      </pc:sldChg>
    </pc:docChg>
  </pc:docChgLst>
  <pc:docChgLst>
    <pc:chgData name="Leonie Smith" userId="fed1330f33f5650e" providerId="LiveId" clId="{18EAFAF4-9DF6-41AA-9B72-EFF265B2A041}"/>
    <pc:docChg chg="modSld">
      <pc:chgData name="Leonie Smith" userId="fed1330f33f5650e" providerId="LiveId" clId="{18EAFAF4-9DF6-41AA-9B72-EFF265B2A041}" dt="2023-07-11T06:45:03.829" v="201"/>
      <pc:docMkLst>
        <pc:docMk/>
      </pc:docMkLst>
      <pc:sldChg chg="addSp delSp modSp mod modTransition modAnim">
        <pc:chgData name="Leonie Smith" userId="fed1330f33f5650e" providerId="LiveId" clId="{18EAFAF4-9DF6-41AA-9B72-EFF265B2A041}" dt="2023-07-11T05:55:52.796" v="9"/>
        <pc:sldMkLst>
          <pc:docMk/>
          <pc:sldMk cId="2903445981" sldId="278"/>
        </pc:sldMkLst>
        <pc:picChg chg="add del mod">
          <ac:chgData name="Leonie Smith" userId="fed1330f33f5650e" providerId="LiveId" clId="{18EAFAF4-9DF6-41AA-9B72-EFF265B2A041}" dt="2023-07-11T05:54:55.017" v="2"/>
          <ac:picMkLst>
            <pc:docMk/>
            <pc:sldMk cId="2903445981" sldId="278"/>
            <ac:picMk id="7" creationId="{04041A2F-B6CE-7623-F722-4F731FDBAF9B}"/>
          </ac:picMkLst>
        </pc:picChg>
        <pc:picChg chg="add del mod">
          <ac:chgData name="Leonie Smith" userId="fed1330f33f5650e" providerId="LiveId" clId="{18EAFAF4-9DF6-41AA-9B72-EFF265B2A041}" dt="2023-07-11T05:55:01.066" v="3"/>
          <ac:picMkLst>
            <pc:docMk/>
            <pc:sldMk cId="2903445981" sldId="278"/>
            <ac:picMk id="11" creationId="{199433CC-7E15-71AD-45F7-9A98A391D975}"/>
          </ac:picMkLst>
        </pc:picChg>
        <pc:picChg chg="add del mod">
          <ac:chgData name="Leonie Smith" userId="fed1330f33f5650e" providerId="LiveId" clId="{18EAFAF4-9DF6-41AA-9B72-EFF265B2A041}" dt="2023-07-11T05:55:29.999" v="5"/>
          <ac:picMkLst>
            <pc:docMk/>
            <pc:sldMk cId="2903445981" sldId="278"/>
            <ac:picMk id="12" creationId="{62D8A942-15EE-0F1F-CA5A-352C4D97D969}"/>
          </ac:picMkLst>
        </pc:picChg>
        <pc:picChg chg="add del mod ord">
          <ac:chgData name="Leonie Smith" userId="fed1330f33f5650e" providerId="LiveId" clId="{18EAFAF4-9DF6-41AA-9B72-EFF265B2A041}" dt="2023-07-11T05:55:36.438" v="6"/>
          <ac:picMkLst>
            <pc:docMk/>
            <pc:sldMk cId="2903445981" sldId="278"/>
            <ac:picMk id="17" creationId="{5D1C40F3-4363-22B3-F05C-9B6E767E051C}"/>
          </ac:picMkLst>
        </pc:picChg>
        <pc:picChg chg="add del mod">
          <ac:chgData name="Leonie Smith" userId="fed1330f33f5650e" providerId="LiveId" clId="{18EAFAF4-9DF6-41AA-9B72-EFF265B2A041}" dt="2023-07-11T05:55:46.300" v="8"/>
          <ac:picMkLst>
            <pc:docMk/>
            <pc:sldMk cId="2903445981" sldId="278"/>
            <ac:picMk id="18" creationId="{2BB22D2E-572D-FA44-BC00-024261557A38}"/>
          </ac:picMkLst>
        </pc:picChg>
        <pc:picChg chg="add del mod ord">
          <ac:chgData name="Leonie Smith" userId="fed1330f33f5650e" providerId="LiveId" clId="{18EAFAF4-9DF6-41AA-9B72-EFF265B2A041}" dt="2023-07-11T05:55:52.796" v="9"/>
          <ac:picMkLst>
            <pc:docMk/>
            <pc:sldMk cId="2903445981" sldId="278"/>
            <ac:picMk id="23" creationId="{2BD02D81-FE34-5D15-1DC9-EE2694FE2022}"/>
          </ac:picMkLst>
        </pc:picChg>
        <pc:picChg chg="add mod">
          <ac:chgData name="Leonie Smith" userId="fed1330f33f5650e" providerId="LiveId" clId="{18EAFAF4-9DF6-41AA-9B72-EFF265B2A041}" dt="2023-07-11T05:55:52.796" v="9"/>
          <ac:picMkLst>
            <pc:docMk/>
            <pc:sldMk cId="2903445981" sldId="278"/>
            <ac:picMk id="24" creationId="{DB8E931C-EB50-BFD1-79C2-A2372AA431CD}"/>
          </ac:picMkLst>
        </pc:picChg>
      </pc:sldChg>
      <pc:sldChg chg="addSp delSp modSp mod modTransition modAnim">
        <pc:chgData name="Leonie Smith" userId="fed1330f33f5650e" providerId="LiveId" clId="{18EAFAF4-9DF6-41AA-9B72-EFF265B2A041}" dt="2023-07-11T05:56:25.886" v="13"/>
        <pc:sldMkLst>
          <pc:docMk/>
          <pc:sldMk cId="3759221820" sldId="439"/>
        </pc:sldMkLst>
        <pc:picChg chg="add del mod">
          <ac:chgData name="Leonie Smith" userId="fed1330f33f5650e" providerId="LiveId" clId="{18EAFAF4-9DF6-41AA-9B72-EFF265B2A041}" dt="2023-07-11T05:56:18.105" v="12"/>
          <ac:picMkLst>
            <pc:docMk/>
            <pc:sldMk cId="3759221820" sldId="439"/>
            <ac:picMk id="6" creationId="{040C8B40-11B4-53A2-2756-87AADEE7E91A}"/>
          </ac:picMkLst>
        </pc:picChg>
        <pc:picChg chg="add del mod">
          <ac:chgData name="Leonie Smith" userId="fed1330f33f5650e" providerId="LiveId" clId="{18EAFAF4-9DF6-41AA-9B72-EFF265B2A041}" dt="2023-07-11T05:56:25.886" v="13"/>
          <ac:picMkLst>
            <pc:docMk/>
            <pc:sldMk cId="3759221820" sldId="439"/>
            <ac:picMk id="10" creationId="{9A188108-FE0A-94DD-3386-BE1F92C2467A}"/>
          </ac:picMkLst>
        </pc:picChg>
        <pc:picChg chg="add mod">
          <ac:chgData name="Leonie Smith" userId="fed1330f33f5650e" providerId="LiveId" clId="{18EAFAF4-9DF6-41AA-9B72-EFF265B2A041}" dt="2023-07-11T05:56:25.886" v="13"/>
          <ac:picMkLst>
            <pc:docMk/>
            <pc:sldMk cId="3759221820" sldId="439"/>
            <ac:picMk id="11" creationId="{BF0E98A8-1B72-2352-AE92-42477A57E61C}"/>
          </ac:picMkLst>
        </pc:picChg>
      </pc:sldChg>
      <pc:sldChg chg="addSp delSp modSp mod modTransition modAnim">
        <pc:chgData name="Leonie Smith" userId="fed1330f33f5650e" providerId="LiveId" clId="{18EAFAF4-9DF6-41AA-9B72-EFF265B2A041}" dt="2023-07-11T05:58:29.259" v="26"/>
        <pc:sldMkLst>
          <pc:docMk/>
          <pc:sldMk cId="2752083771" sldId="440"/>
        </pc:sldMkLst>
        <pc:picChg chg="add del mod">
          <ac:chgData name="Leonie Smith" userId="fed1330f33f5650e" providerId="LiveId" clId="{18EAFAF4-9DF6-41AA-9B72-EFF265B2A041}" dt="2023-07-11T05:57:10.505" v="16"/>
          <ac:picMkLst>
            <pc:docMk/>
            <pc:sldMk cId="2752083771" sldId="440"/>
            <ac:picMk id="5" creationId="{A16DB6BC-4BBD-7D1A-42D1-20C699F1EAD7}"/>
          </ac:picMkLst>
        </pc:picChg>
        <pc:picChg chg="add del mod">
          <ac:chgData name="Leonie Smith" userId="fed1330f33f5650e" providerId="LiveId" clId="{18EAFAF4-9DF6-41AA-9B72-EFF265B2A041}" dt="2023-07-11T05:57:16.005" v="17"/>
          <ac:picMkLst>
            <pc:docMk/>
            <pc:sldMk cId="2752083771" sldId="440"/>
            <ac:picMk id="10" creationId="{F383F8B4-54BB-77CD-74A6-5A3588871C58}"/>
          </ac:picMkLst>
        </pc:picChg>
        <pc:picChg chg="add del mod">
          <ac:chgData name="Leonie Smith" userId="fed1330f33f5650e" providerId="LiveId" clId="{18EAFAF4-9DF6-41AA-9B72-EFF265B2A041}" dt="2023-07-11T05:57:17.500" v="19"/>
          <ac:picMkLst>
            <pc:docMk/>
            <pc:sldMk cId="2752083771" sldId="440"/>
            <ac:picMk id="11" creationId="{A2619122-3EB9-DCD9-217C-586DF47890C1}"/>
          </ac:picMkLst>
        </pc:picChg>
        <pc:picChg chg="add del mod ord">
          <ac:chgData name="Leonie Smith" userId="fed1330f33f5650e" providerId="LiveId" clId="{18EAFAF4-9DF6-41AA-9B72-EFF265B2A041}" dt="2023-07-11T05:57:33.744" v="20"/>
          <ac:picMkLst>
            <pc:docMk/>
            <pc:sldMk cId="2752083771" sldId="440"/>
            <ac:picMk id="14" creationId="{3B7DAE92-EDFA-036D-F466-F2A61F9BE18E}"/>
          </ac:picMkLst>
        </pc:picChg>
        <pc:picChg chg="add del mod">
          <ac:chgData name="Leonie Smith" userId="fed1330f33f5650e" providerId="LiveId" clId="{18EAFAF4-9DF6-41AA-9B72-EFF265B2A041}" dt="2023-07-11T05:57:56.123" v="22"/>
          <ac:picMkLst>
            <pc:docMk/>
            <pc:sldMk cId="2752083771" sldId="440"/>
            <ac:picMk id="15" creationId="{F0E08F1C-EB60-E504-472E-5E99E9D2A3FE}"/>
          </ac:picMkLst>
        </pc:picChg>
        <pc:picChg chg="add del mod ord">
          <ac:chgData name="Leonie Smith" userId="fed1330f33f5650e" providerId="LiveId" clId="{18EAFAF4-9DF6-41AA-9B72-EFF265B2A041}" dt="2023-07-11T05:58:08.109" v="23"/>
          <ac:picMkLst>
            <pc:docMk/>
            <pc:sldMk cId="2752083771" sldId="440"/>
            <ac:picMk id="20" creationId="{702B727F-B64E-1D2F-68DD-E1FCD292D249}"/>
          </ac:picMkLst>
        </pc:picChg>
        <pc:picChg chg="add del mod">
          <ac:chgData name="Leonie Smith" userId="fed1330f33f5650e" providerId="LiveId" clId="{18EAFAF4-9DF6-41AA-9B72-EFF265B2A041}" dt="2023-07-11T05:58:14.242" v="25"/>
          <ac:picMkLst>
            <pc:docMk/>
            <pc:sldMk cId="2752083771" sldId="440"/>
            <ac:picMk id="21" creationId="{131CBA98-3EB4-422B-A6B3-618B5DE4A6FF}"/>
          </ac:picMkLst>
        </pc:picChg>
        <pc:picChg chg="add del mod ord">
          <ac:chgData name="Leonie Smith" userId="fed1330f33f5650e" providerId="LiveId" clId="{18EAFAF4-9DF6-41AA-9B72-EFF265B2A041}" dt="2023-07-11T05:58:29.259" v="26"/>
          <ac:picMkLst>
            <pc:docMk/>
            <pc:sldMk cId="2752083771" sldId="440"/>
            <ac:picMk id="24" creationId="{027A5F01-B8F4-C86F-444E-1C75BD3BB76B}"/>
          </ac:picMkLst>
        </pc:picChg>
        <pc:picChg chg="add mod">
          <ac:chgData name="Leonie Smith" userId="fed1330f33f5650e" providerId="LiveId" clId="{18EAFAF4-9DF6-41AA-9B72-EFF265B2A041}" dt="2023-07-11T05:58:29.259" v="26"/>
          <ac:picMkLst>
            <pc:docMk/>
            <pc:sldMk cId="2752083771" sldId="440"/>
            <ac:picMk id="25" creationId="{FD398EA1-FF85-8DA9-3BEF-439B47DA9DE5}"/>
          </ac:picMkLst>
        </pc:picChg>
      </pc:sldChg>
      <pc:sldChg chg="addSp delSp modSp mod modTransition modAnim">
        <pc:chgData name="Leonie Smith" userId="fed1330f33f5650e" providerId="LiveId" clId="{18EAFAF4-9DF6-41AA-9B72-EFF265B2A041}" dt="2023-07-11T06:01:27.646" v="45"/>
        <pc:sldMkLst>
          <pc:docMk/>
          <pc:sldMk cId="2445165392" sldId="441"/>
        </pc:sldMkLst>
        <pc:picChg chg="add del mod">
          <ac:chgData name="Leonie Smith" userId="fed1330f33f5650e" providerId="LiveId" clId="{18EAFAF4-9DF6-41AA-9B72-EFF265B2A041}" dt="2023-07-11T05:59:14.223" v="29"/>
          <ac:picMkLst>
            <pc:docMk/>
            <pc:sldMk cId="2445165392" sldId="441"/>
            <ac:picMk id="8" creationId="{F1817C7B-30A1-210F-73AB-BF3A89D549A1}"/>
          </ac:picMkLst>
        </pc:picChg>
        <pc:picChg chg="add del mod">
          <ac:chgData name="Leonie Smith" userId="fed1330f33f5650e" providerId="LiveId" clId="{18EAFAF4-9DF6-41AA-9B72-EFF265B2A041}" dt="2023-07-11T05:59:26.150" v="30"/>
          <ac:picMkLst>
            <pc:docMk/>
            <pc:sldMk cId="2445165392" sldId="441"/>
            <ac:picMk id="12" creationId="{9CFAA66E-08E7-077C-6CEF-4B0B4BD66C96}"/>
          </ac:picMkLst>
        </pc:picChg>
        <pc:picChg chg="add del mod">
          <ac:chgData name="Leonie Smith" userId="fed1330f33f5650e" providerId="LiveId" clId="{18EAFAF4-9DF6-41AA-9B72-EFF265B2A041}" dt="2023-07-11T05:59:45.921" v="32"/>
          <ac:picMkLst>
            <pc:docMk/>
            <pc:sldMk cId="2445165392" sldId="441"/>
            <ac:picMk id="13" creationId="{A2731111-E872-AE05-B8DC-D8ED8D6E020D}"/>
          </ac:picMkLst>
        </pc:picChg>
        <pc:picChg chg="add del mod ord">
          <ac:chgData name="Leonie Smith" userId="fed1330f33f5650e" providerId="LiveId" clId="{18EAFAF4-9DF6-41AA-9B72-EFF265B2A041}" dt="2023-07-11T05:59:59.114" v="33"/>
          <ac:picMkLst>
            <pc:docMk/>
            <pc:sldMk cId="2445165392" sldId="441"/>
            <ac:picMk id="19" creationId="{7BF9E21E-C2C2-905D-3DF1-5E906EAF5812}"/>
          </ac:picMkLst>
        </pc:picChg>
        <pc:picChg chg="add del mod">
          <ac:chgData name="Leonie Smith" userId="fed1330f33f5650e" providerId="LiveId" clId="{18EAFAF4-9DF6-41AA-9B72-EFF265B2A041}" dt="2023-07-11T06:00:11.313" v="35"/>
          <ac:picMkLst>
            <pc:docMk/>
            <pc:sldMk cId="2445165392" sldId="441"/>
            <ac:picMk id="20" creationId="{CBB6AE90-0081-7323-D582-E3E59E78F7F6}"/>
          </ac:picMkLst>
        </pc:picChg>
        <pc:picChg chg="add del mod ord">
          <ac:chgData name="Leonie Smith" userId="fed1330f33f5650e" providerId="LiveId" clId="{18EAFAF4-9DF6-41AA-9B72-EFF265B2A041}" dt="2023-07-11T06:00:24.040" v="36"/>
          <ac:picMkLst>
            <pc:docMk/>
            <pc:sldMk cId="2445165392" sldId="441"/>
            <ac:picMk id="24" creationId="{F1B60E52-2136-61CC-5F17-E55D8916C577}"/>
          </ac:picMkLst>
        </pc:picChg>
        <pc:picChg chg="add del mod">
          <ac:chgData name="Leonie Smith" userId="fed1330f33f5650e" providerId="LiveId" clId="{18EAFAF4-9DF6-41AA-9B72-EFF265B2A041}" dt="2023-07-11T06:00:50.161" v="38"/>
          <ac:picMkLst>
            <pc:docMk/>
            <pc:sldMk cId="2445165392" sldId="441"/>
            <ac:picMk id="25" creationId="{E497DD5D-83E5-BAE8-6A5B-6858227E3D35}"/>
          </ac:picMkLst>
        </pc:picChg>
        <pc:picChg chg="add del mod ord">
          <ac:chgData name="Leonie Smith" userId="fed1330f33f5650e" providerId="LiveId" clId="{18EAFAF4-9DF6-41AA-9B72-EFF265B2A041}" dt="2023-07-11T06:01:02.438" v="39"/>
          <ac:picMkLst>
            <pc:docMk/>
            <pc:sldMk cId="2445165392" sldId="441"/>
            <ac:picMk id="31" creationId="{A0A07702-400F-D50B-17C1-FFBAF811B5FD}"/>
          </ac:picMkLst>
        </pc:picChg>
        <pc:picChg chg="add del mod">
          <ac:chgData name="Leonie Smith" userId="fed1330f33f5650e" providerId="LiveId" clId="{18EAFAF4-9DF6-41AA-9B72-EFF265B2A041}" dt="2023-07-11T06:01:04.012" v="41"/>
          <ac:picMkLst>
            <pc:docMk/>
            <pc:sldMk cId="2445165392" sldId="441"/>
            <ac:picMk id="32" creationId="{A67DE0F3-60C1-1F80-3E41-0C6701ECC300}"/>
          </ac:picMkLst>
        </pc:picChg>
        <pc:picChg chg="add del mod ord">
          <ac:chgData name="Leonie Smith" userId="fed1330f33f5650e" providerId="LiveId" clId="{18EAFAF4-9DF6-41AA-9B72-EFF265B2A041}" dt="2023-07-11T06:01:14.611" v="42"/>
          <ac:picMkLst>
            <pc:docMk/>
            <pc:sldMk cId="2445165392" sldId="441"/>
            <ac:picMk id="35" creationId="{C877C5BC-2B6F-1634-C6A2-4D49D9FDF242}"/>
          </ac:picMkLst>
        </pc:picChg>
        <pc:picChg chg="add del mod">
          <ac:chgData name="Leonie Smith" userId="fed1330f33f5650e" providerId="LiveId" clId="{18EAFAF4-9DF6-41AA-9B72-EFF265B2A041}" dt="2023-07-11T06:01:16.228" v="44"/>
          <ac:picMkLst>
            <pc:docMk/>
            <pc:sldMk cId="2445165392" sldId="441"/>
            <ac:picMk id="36" creationId="{6C1ADD92-BACB-E6D4-8733-D2890CE1F9BD}"/>
          </ac:picMkLst>
        </pc:picChg>
        <pc:picChg chg="add del mod ord">
          <ac:chgData name="Leonie Smith" userId="fed1330f33f5650e" providerId="LiveId" clId="{18EAFAF4-9DF6-41AA-9B72-EFF265B2A041}" dt="2023-07-11T06:01:27.646" v="45"/>
          <ac:picMkLst>
            <pc:docMk/>
            <pc:sldMk cId="2445165392" sldId="441"/>
            <ac:picMk id="38" creationId="{C10733E6-AEF7-F64F-8154-B3FD0B7CB47A}"/>
          </ac:picMkLst>
        </pc:picChg>
        <pc:picChg chg="add mod">
          <ac:chgData name="Leonie Smith" userId="fed1330f33f5650e" providerId="LiveId" clId="{18EAFAF4-9DF6-41AA-9B72-EFF265B2A041}" dt="2023-07-11T06:01:27.646" v="45"/>
          <ac:picMkLst>
            <pc:docMk/>
            <pc:sldMk cId="2445165392" sldId="441"/>
            <ac:picMk id="39" creationId="{BFE24EFA-848D-EDD9-E9F4-AC9597082FDD}"/>
          </ac:picMkLst>
        </pc:picChg>
      </pc:sldChg>
      <pc:sldChg chg="addSp delSp modSp mod modTransition modAnim">
        <pc:chgData name="Leonie Smith" userId="fed1330f33f5650e" providerId="LiveId" clId="{18EAFAF4-9DF6-41AA-9B72-EFF265B2A041}" dt="2023-07-11T06:08:47.544" v="55"/>
        <pc:sldMkLst>
          <pc:docMk/>
          <pc:sldMk cId="792005698" sldId="442"/>
        </pc:sldMkLst>
        <pc:picChg chg="add del mod">
          <ac:chgData name="Leonie Smith" userId="fed1330f33f5650e" providerId="LiveId" clId="{18EAFAF4-9DF6-41AA-9B72-EFF265B2A041}" dt="2023-07-11T06:07:24.201" v="48"/>
          <ac:picMkLst>
            <pc:docMk/>
            <pc:sldMk cId="792005698" sldId="442"/>
            <ac:picMk id="10" creationId="{E99A7EF8-539B-D26D-06DA-F6232C86A408}"/>
          </ac:picMkLst>
        </pc:picChg>
        <pc:picChg chg="add del mod">
          <ac:chgData name="Leonie Smith" userId="fed1330f33f5650e" providerId="LiveId" clId="{18EAFAF4-9DF6-41AA-9B72-EFF265B2A041}" dt="2023-07-11T06:07:30.872" v="49"/>
          <ac:picMkLst>
            <pc:docMk/>
            <pc:sldMk cId="792005698" sldId="442"/>
            <ac:picMk id="14" creationId="{1CC164EA-D0F0-04C6-13D1-E4E2CCD88E3C}"/>
          </ac:picMkLst>
        </pc:picChg>
        <pc:picChg chg="add del mod">
          <ac:chgData name="Leonie Smith" userId="fed1330f33f5650e" providerId="LiveId" clId="{18EAFAF4-9DF6-41AA-9B72-EFF265B2A041}" dt="2023-07-11T06:07:37.462" v="51"/>
          <ac:picMkLst>
            <pc:docMk/>
            <pc:sldMk cId="792005698" sldId="442"/>
            <ac:picMk id="15" creationId="{604BD859-DB13-5EBD-27CF-4961FC32909D}"/>
          </ac:picMkLst>
        </pc:picChg>
        <pc:picChg chg="add del mod ord">
          <ac:chgData name="Leonie Smith" userId="fed1330f33f5650e" providerId="LiveId" clId="{18EAFAF4-9DF6-41AA-9B72-EFF265B2A041}" dt="2023-07-11T06:08:04.447" v="52"/>
          <ac:picMkLst>
            <pc:docMk/>
            <pc:sldMk cId="792005698" sldId="442"/>
            <ac:picMk id="19" creationId="{97529A57-795C-D393-DE26-A333882B7067}"/>
          </ac:picMkLst>
        </pc:picChg>
        <pc:picChg chg="add del mod">
          <ac:chgData name="Leonie Smith" userId="fed1330f33f5650e" providerId="LiveId" clId="{18EAFAF4-9DF6-41AA-9B72-EFF265B2A041}" dt="2023-07-11T06:08:21.122" v="54"/>
          <ac:picMkLst>
            <pc:docMk/>
            <pc:sldMk cId="792005698" sldId="442"/>
            <ac:picMk id="20" creationId="{97272822-E02A-F593-94C3-2055B1503B7A}"/>
          </ac:picMkLst>
        </pc:picChg>
        <pc:picChg chg="add del mod ord">
          <ac:chgData name="Leonie Smith" userId="fed1330f33f5650e" providerId="LiveId" clId="{18EAFAF4-9DF6-41AA-9B72-EFF265B2A041}" dt="2023-07-11T06:08:47.544" v="55"/>
          <ac:picMkLst>
            <pc:docMk/>
            <pc:sldMk cId="792005698" sldId="442"/>
            <ac:picMk id="24" creationId="{DD5362DC-98D8-EA04-7A1A-00748E86B0C3}"/>
          </ac:picMkLst>
        </pc:picChg>
        <pc:picChg chg="add mod">
          <ac:chgData name="Leonie Smith" userId="fed1330f33f5650e" providerId="LiveId" clId="{18EAFAF4-9DF6-41AA-9B72-EFF265B2A041}" dt="2023-07-11T06:08:47.544" v="55"/>
          <ac:picMkLst>
            <pc:docMk/>
            <pc:sldMk cId="792005698" sldId="442"/>
            <ac:picMk id="25" creationId="{C44EB96D-554F-1121-43BD-8F5F60E736A6}"/>
          </ac:picMkLst>
        </pc:picChg>
      </pc:sldChg>
      <pc:sldChg chg="addSp delSp modSp mod modTransition modAnim">
        <pc:chgData name="Leonie Smith" userId="fed1330f33f5650e" providerId="LiveId" clId="{18EAFAF4-9DF6-41AA-9B72-EFF265B2A041}" dt="2023-07-11T06:14:17.921" v="80"/>
        <pc:sldMkLst>
          <pc:docMk/>
          <pc:sldMk cId="1180516623" sldId="443"/>
        </pc:sldMkLst>
        <pc:picChg chg="add del mod">
          <ac:chgData name="Leonie Smith" userId="fed1330f33f5650e" providerId="LiveId" clId="{18EAFAF4-9DF6-41AA-9B72-EFF265B2A041}" dt="2023-07-11T06:10:41.349" v="58"/>
          <ac:picMkLst>
            <pc:docMk/>
            <pc:sldMk cId="1180516623" sldId="443"/>
            <ac:picMk id="5" creationId="{561CFE42-BF9C-2ED8-E245-785FB1C52810}"/>
          </ac:picMkLst>
        </pc:picChg>
        <pc:picChg chg="add del mod">
          <ac:chgData name="Leonie Smith" userId="fed1330f33f5650e" providerId="LiveId" clId="{18EAFAF4-9DF6-41AA-9B72-EFF265B2A041}" dt="2023-07-11T06:10:47.182" v="59"/>
          <ac:picMkLst>
            <pc:docMk/>
            <pc:sldMk cId="1180516623" sldId="443"/>
            <ac:picMk id="10" creationId="{223B5604-CCC5-D180-DC4F-EAF2E0A0582F}"/>
          </ac:picMkLst>
        </pc:picChg>
        <pc:picChg chg="add del mod">
          <ac:chgData name="Leonie Smith" userId="fed1330f33f5650e" providerId="LiveId" clId="{18EAFAF4-9DF6-41AA-9B72-EFF265B2A041}" dt="2023-07-11T06:10:48.367" v="61"/>
          <ac:picMkLst>
            <pc:docMk/>
            <pc:sldMk cId="1180516623" sldId="443"/>
            <ac:picMk id="11" creationId="{83D1E442-7CC0-FA3B-D3CE-996DF72F05F7}"/>
          </ac:picMkLst>
        </pc:picChg>
        <pc:picChg chg="add del mod ord">
          <ac:chgData name="Leonie Smith" userId="fed1330f33f5650e" providerId="LiveId" clId="{18EAFAF4-9DF6-41AA-9B72-EFF265B2A041}" dt="2023-07-11T06:10:56.959" v="62"/>
          <ac:picMkLst>
            <pc:docMk/>
            <pc:sldMk cId="1180516623" sldId="443"/>
            <ac:picMk id="14" creationId="{D97717F5-060F-30AE-3F15-7C53855D5866}"/>
          </ac:picMkLst>
        </pc:picChg>
        <pc:picChg chg="add del mod">
          <ac:chgData name="Leonie Smith" userId="fed1330f33f5650e" providerId="LiveId" clId="{18EAFAF4-9DF6-41AA-9B72-EFF265B2A041}" dt="2023-07-11T06:10:58.837" v="64"/>
          <ac:picMkLst>
            <pc:docMk/>
            <pc:sldMk cId="1180516623" sldId="443"/>
            <ac:picMk id="15" creationId="{3B35695E-C667-7128-2B17-01B0CD73EA9F}"/>
          </ac:picMkLst>
        </pc:picChg>
        <pc:picChg chg="add del mod ord">
          <ac:chgData name="Leonie Smith" userId="fed1330f33f5650e" providerId="LiveId" clId="{18EAFAF4-9DF6-41AA-9B72-EFF265B2A041}" dt="2023-07-11T06:11:16.349" v="65"/>
          <ac:picMkLst>
            <pc:docMk/>
            <pc:sldMk cId="1180516623" sldId="443"/>
            <ac:picMk id="18" creationId="{1FD188FC-4ABE-7582-9549-1382D1B46833}"/>
          </ac:picMkLst>
        </pc:picChg>
        <pc:picChg chg="add del mod">
          <ac:chgData name="Leonie Smith" userId="fed1330f33f5650e" providerId="LiveId" clId="{18EAFAF4-9DF6-41AA-9B72-EFF265B2A041}" dt="2023-07-11T06:11:35.759" v="67"/>
          <ac:picMkLst>
            <pc:docMk/>
            <pc:sldMk cId="1180516623" sldId="443"/>
            <ac:picMk id="19" creationId="{EA6CD633-EC90-365F-DFE4-4BBEA68962E9}"/>
          </ac:picMkLst>
        </pc:picChg>
        <pc:picChg chg="add del mod ord">
          <ac:chgData name="Leonie Smith" userId="fed1330f33f5650e" providerId="LiveId" clId="{18EAFAF4-9DF6-41AA-9B72-EFF265B2A041}" dt="2023-07-11T06:11:46.748" v="68"/>
          <ac:picMkLst>
            <pc:docMk/>
            <pc:sldMk cId="1180516623" sldId="443"/>
            <ac:picMk id="23" creationId="{040B5C55-EF02-11F2-E4E1-F10FD9A292A1}"/>
          </ac:picMkLst>
        </pc:picChg>
        <pc:picChg chg="add del mod">
          <ac:chgData name="Leonie Smith" userId="fed1330f33f5650e" providerId="LiveId" clId="{18EAFAF4-9DF6-41AA-9B72-EFF265B2A041}" dt="2023-07-11T06:11:48.266" v="70"/>
          <ac:picMkLst>
            <pc:docMk/>
            <pc:sldMk cId="1180516623" sldId="443"/>
            <ac:picMk id="24" creationId="{57653EE6-1ADA-970B-564F-61EEA9393A6C}"/>
          </ac:picMkLst>
        </pc:picChg>
        <pc:picChg chg="add del mod ord">
          <ac:chgData name="Leonie Smith" userId="fed1330f33f5650e" providerId="LiveId" clId="{18EAFAF4-9DF6-41AA-9B72-EFF265B2A041}" dt="2023-07-11T06:11:55.545" v="71"/>
          <ac:picMkLst>
            <pc:docMk/>
            <pc:sldMk cId="1180516623" sldId="443"/>
            <ac:picMk id="27" creationId="{32580A01-5B71-3106-D2E5-64E7B81CDA05}"/>
          </ac:picMkLst>
        </pc:picChg>
        <pc:picChg chg="add del mod">
          <ac:chgData name="Leonie Smith" userId="fed1330f33f5650e" providerId="LiveId" clId="{18EAFAF4-9DF6-41AA-9B72-EFF265B2A041}" dt="2023-07-11T06:12:07.635" v="73"/>
          <ac:picMkLst>
            <pc:docMk/>
            <pc:sldMk cId="1180516623" sldId="443"/>
            <ac:picMk id="28" creationId="{684232E5-AEBB-6A54-BBD0-CC9D75887B5B}"/>
          </ac:picMkLst>
        </pc:picChg>
        <pc:picChg chg="add del mod ord">
          <ac:chgData name="Leonie Smith" userId="fed1330f33f5650e" providerId="LiveId" clId="{18EAFAF4-9DF6-41AA-9B72-EFF265B2A041}" dt="2023-07-11T06:12:26.917" v="74"/>
          <ac:picMkLst>
            <pc:docMk/>
            <pc:sldMk cId="1180516623" sldId="443"/>
            <ac:picMk id="31" creationId="{F69043A1-FEA2-098E-6FBD-494AEDDF86AC}"/>
          </ac:picMkLst>
        </pc:picChg>
        <pc:picChg chg="add del mod">
          <ac:chgData name="Leonie Smith" userId="fed1330f33f5650e" providerId="LiveId" clId="{18EAFAF4-9DF6-41AA-9B72-EFF265B2A041}" dt="2023-07-11T06:13:41.725" v="76"/>
          <ac:picMkLst>
            <pc:docMk/>
            <pc:sldMk cId="1180516623" sldId="443"/>
            <ac:picMk id="32" creationId="{1C076F27-ED7D-ADF4-E3B2-80069ADC3DA5}"/>
          </ac:picMkLst>
        </pc:picChg>
        <pc:picChg chg="add del mod ord">
          <ac:chgData name="Leonie Smith" userId="fed1330f33f5650e" providerId="LiveId" clId="{18EAFAF4-9DF6-41AA-9B72-EFF265B2A041}" dt="2023-07-11T06:13:52.144" v="77"/>
          <ac:picMkLst>
            <pc:docMk/>
            <pc:sldMk cId="1180516623" sldId="443"/>
            <ac:picMk id="44" creationId="{DED23FC8-2025-BD6A-F94F-F10E7B5A8352}"/>
          </ac:picMkLst>
        </pc:picChg>
        <pc:picChg chg="add del mod">
          <ac:chgData name="Leonie Smith" userId="fed1330f33f5650e" providerId="LiveId" clId="{18EAFAF4-9DF6-41AA-9B72-EFF265B2A041}" dt="2023-07-11T06:13:59.019" v="79"/>
          <ac:picMkLst>
            <pc:docMk/>
            <pc:sldMk cId="1180516623" sldId="443"/>
            <ac:picMk id="45" creationId="{E3F7A743-6BA5-D6EC-EB9F-D20D8112FD28}"/>
          </ac:picMkLst>
        </pc:picChg>
        <pc:picChg chg="add del mod ord">
          <ac:chgData name="Leonie Smith" userId="fed1330f33f5650e" providerId="LiveId" clId="{18EAFAF4-9DF6-41AA-9B72-EFF265B2A041}" dt="2023-07-11T06:14:17.921" v="80"/>
          <ac:picMkLst>
            <pc:docMk/>
            <pc:sldMk cId="1180516623" sldId="443"/>
            <ac:picMk id="48" creationId="{87C6A48D-D70C-D1DE-4EEC-8DE0ED187C2E}"/>
          </ac:picMkLst>
        </pc:picChg>
        <pc:picChg chg="add mod">
          <ac:chgData name="Leonie Smith" userId="fed1330f33f5650e" providerId="LiveId" clId="{18EAFAF4-9DF6-41AA-9B72-EFF265B2A041}" dt="2023-07-11T06:14:17.921" v="80"/>
          <ac:picMkLst>
            <pc:docMk/>
            <pc:sldMk cId="1180516623" sldId="443"/>
            <ac:picMk id="49" creationId="{37BF3FA0-E906-02E2-20C0-C9594808EBD8}"/>
          </ac:picMkLst>
        </pc:picChg>
      </pc:sldChg>
      <pc:sldChg chg="addSp modSp">
        <pc:chgData name="Leonie Smith" userId="fed1330f33f5650e" providerId="LiveId" clId="{18EAFAF4-9DF6-41AA-9B72-EFF265B2A041}" dt="2023-07-11T06:14:46.558" v="81"/>
        <pc:sldMkLst>
          <pc:docMk/>
          <pc:sldMk cId="3133461302" sldId="444"/>
        </pc:sldMkLst>
        <pc:picChg chg="add mod">
          <ac:chgData name="Leonie Smith" userId="fed1330f33f5650e" providerId="LiveId" clId="{18EAFAF4-9DF6-41AA-9B72-EFF265B2A041}" dt="2023-07-11T06:14:46.558" v="81"/>
          <ac:picMkLst>
            <pc:docMk/>
            <pc:sldMk cId="3133461302" sldId="444"/>
            <ac:picMk id="7" creationId="{460916E4-3143-B011-D36C-022E0E74F7EE}"/>
          </ac:picMkLst>
        </pc:picChg>
      </pc:sldChg>
      <pc:sldChg chg="addSp delSp modSp mod modTransition modAnim">
        <pc:chgData name="Leonie Smith" userId="fed1330f33f5650e" providerId="LiveId" clId="{18EAFAF4-9DF6-41AA-9B72-EFF265B2A041}" dt="2023-07-11T06:16:18.403" v="88"/>
        <pc:sldMkLst>
          <pc:docMk/>
          <pc:sldMk cId="1875031950" sldId="445"/>
        </pc:sldMkLst>
        <pc:picChg chg="add del mod">
          <ac:chgData name="Leonie Smith" userId="fed1330f33f5650e" providerId="LiveId" clId="{18EAFAF4-9DF6-41AA-9B72-EFF265B2A041}" dt="2023-07-11T06:15:43.684" v="84"/>
          <ac:picMkLst>
            <pc:docMk/>
            <pc:sldMk cId="1875031950" sldId="445"/>
            <ac:picMk id="5" creationId="{353F1DD9-8BA1-ACBD-C147-A934A5CBAC4B}"/>
          </ac:picMkLst>
        </pc:picChg>
        <pc:picChg chg="add del mod">
          <ac:chgData name="Leonie Smith" userId="fed1330f33f5650e" providerId="LiveId" clId="{18EAFAF4-9DF6-41AA-9B72-EFF265B2A041}" dt="2023-07-11T06:15:53.904" v="85"/>
          <ac:picMkLst>
            <pc:docMk/>
            <pc:sldMk cId="1875031950" sldId="445"/>
            <ac:picMk id="9" creationId="{20022733-2729-88C4-AC73-098E219BF4AC}"/>
          </ac:picMkLst>
        </pc:picChg>
        <pc:picChg chg="add del mod">
          <ac:chgData name="Leonie Smith" userId="fed1330f33f5650e" providerId="LiveId" clId="{18EAFAF4-9DF6-41AA-9B72-EFF265B2A041}" dt="2023-07-11T06:15:55.561" v="87"/>
          <ac:picMkLst>
            <pc:docMk/>
            <pc:sldMk cId="1875031950" sldId="445"/>
            <ac:picMk id="10" creationId="{9628C466-5F12-B349-13ED-9FA12BC0A8B1}"/>
          </ac:picMkLst>
        </pc:picChg>
        <pc:picChg chg="add del mod ord">
          <ac:chgData name="Leonie Smith" userId="fed1330f33f5650e" providerId="LiveId" clId="{18EAFAF4-9DF6-41AA-9B72-EFF265B2A041}" dt="2023-07-11T06:16:18.403" v="88"/>
          <ac:picMkLst>
            <pc:docMk/>
            <pc:sldMk cId="1875031950" sldId="445"/>
            <ac:picMk id="13" creationId="{F7C1A8F2-838A-1230-FE61-A325A3A3F34F}"/>
          </ac:picMkLst>
        </pc:picChg>
        <pc:picChg chg="add mod">
          <ac:chgData name="Leonie Smith" userId="fed1330f33f5650e" providerId="LiveId" clId="{18EAFAF4-9DF6-41AA-9B72-EFF265B2A041}" dt="2023-07-11T06:16:18.403" v="88"/>
          <ac:picMkLst>
            <pc:docMk/>
            <pc:sldMk cId="1875031950" sldId="445"/>
            <ac:picMk id="14" creationId="{AAE8B054-872D-2AD7-253F-908437098E2C}"/>
          </ac:picMkLst>
        </pc:picChg>
      </pc:sldChg>
      <pc:sldChg chg="addSp delSp modSp mod modTransition modAnim">
        <pc:chgData name="Leonie Smith" userId="fed1330f33f5650e" providerId="LiveId" clId="{18EAFAF4-9DF6-41AA-9B72-EFF265B2A041}" dt="2023-07-11T06:17:41.324" v="92"/>
        <pc:sldMkLst>
          <pc:docMk/>
          <pc:sldMk cId="2166686327" sldId="446"/>
        </pc:sldMkLst>
        <pc:picChg chg="add del mod">
          <ac:chgData name="Leonie Smith" userId="fed1330f33f5650e" providerId="LiveId" clId="{18EAFAF4-9DF6-41AA-9B72-EFF265B2A041}" dt="2023-07-11T06:17:24.774" v="91"/>
          <ac:picMkLst>
            <pc:docMk/>
            <pc:sldMk cId="2166686327" sldId="446"/>
            <ac:picMk id="7" creationId="{B00F2C52-F165-D5C4-DDF8-62A26D896361}"/>
          </ac:picMkLst>
        </pc:picChg>
        <pc:picChg chg="add del mod">
          <ac:chgData name="Leonie Smith" userId="fed1330f33f5650e" providerId="LiveId" clId="{18EAFAF4-9DF6-41AA-9B72-EFF265B2A041}" dt="2023-07-11T06:17:41.324" v="92"/>
          <ac:picMkLst>
            <pc:docMk/>
            <pc:sldMk cId="2166686327" sldId="446"/>
            <ac:picMk id="9" creationId="{521C82B6-FB31-97DE-19C3-199F9CF172EE}"/>
          </ac:picMkLst>
        </pc:picChg>
        <pc:picChg chg="add mod">
          <ac:chgData name="Leonie Smith" userId="fed1330f33f5650e" providerId="LiveId" clId="{18EAFAF4-9DF6-41AA-9B72-EFF265B2A041}" dt="2023-07-11T06:17:41.324" v="92"/>
          <ac:picMkLst>
            <pc:docMk/>
            <pc:sldMk cId="2166686327" sldId="446"/>
            <ac:picMk id="10" creationId="{61D74279-0F6E-7F88-59FE-620C87928A5A}"/>
          </ac:picMkLst>
        </pc:picChg>
      </pc:sldChg>
      <pc:sldChg chg="addSp modSp">
        <pc:chgData name="Leonie Smith" userId="fed1330f33f5650e" providerId="LiveId" clId="{18EAFAF4-9DF6-41AA-9B72-EFF265B2A041}" dt="2023-07-11T06:18:22.307" v="93"/>
        <pc:sldMkLst>
          <pc:docMk/>
          <pc:sldMk cId="3443745201" sldId="447"/>
        </pc:sldMkLst>
        <pc:picChg chg="add mod">
          <ac:chgData name="Leonie Smith" userId="fed1330f33f5650e" providerId="LiveId" clId="{18EAFAF4-9DF6-41AA-9B72-EFF265B2A041}" dt="2023-07-11T06:18:22.307" v="93"/>
          <ac:picMkLst>
            <pc:docMk/>
            <pc:sldMk cId="3443745201" sldId="447"/>
            <ac:picMk id="7" creationId="{002CB1C8-363F-BC7B-3722-E5E2293A2ED3}"/>
          </ac:picMkLst>
        </pc:picChg>
      </pc:sldChg>
      <pc:sldChg chg="addSp delSp modSp mod modTransition modAnim">
        <pc:chgData name="Leonie Smith" userId="fed1330f33f5650e" providerId="LiveId" clId="{18EAFAF4-9DF6-41AA-9B72-EFF265B2A041}" dt="2023-07-11T06:24:12.864" v="109"/>
        <pc:sldMkLst>
          <pc:docMk/>
          <pc:sldMk cId="165589800" sldId="448"/>
        </pc:sldMkLst>
        <pc:picChg chg="add del mod">
          <ac:chgData name="Leonie Smith" userId="fed1330f33f5650e" providerId="LiveId" clId="{18EAFAF4-9DF6-41AA-9B72-EFF265B2A041}" dt="2023-07-11T06:21:34.217" v="96"/>
          <ac:picMkLst>
            <pc:docMk/>
            <pc:sldMk cId="165589800" sldId="448"/>
            <ac:picMk id="5" creationId="{55DEABAB-C222-8AEE-901E-D7453B03CE0C}"/>
          </ac:picMkLst>
        </pc:picChg>
        <pc:picChg chg="add del mod">
          <ac:chgData name="Leonie Smith" userId="fed1330f33f5650e" providerId="LiveId" clId="{18EAFAF4-9DF6-41AA-9B72-EFF265B2A041}" dt="2023-07-11T06:21:54.562" v="97"/>
          <ac:picMkLst>
            <pc:docMk/>
            <pc:sldMk cId="165589800" sldId="448"/>
            <ac:picMk id="10" creationId="{C37A99E1-2649-A25C-F455-35FCA8D4FA3D}"/>
          </ac:picMkLst>
        </pc:picChg>
        <pc:picChg chg="add del mod">
          <ac:chgData name="Leonie Smith" userId="fed1330f33f5650e" providerId="LiveId" clId="{18EAFAF4-9DF6-41AA-9B72-EFF265B2A041}" dt="2023-07-11T06:22:42.778" v="99"/>
          <ac:picMkLst>
            <pc:docMk/>
            <pc:sldMk cId="165589800" sldId="448"/>
            <ac:picMk id="11" creationId="{C7067BEB-113A-13FB-7513-A35A14F87CC9}"/>
          </ac:picMkLst>
        </pc:picChg>
        <pc:picChg chg="add del mod ord">
          <ac:chgData name="Leonie Smith" userId="fed1330f33f5650e" providerId="LiveId" clId="{18EAFAF4-9DF6-41AA-9B72-EFF265B2A041}" dt="2023-07-11T06:22:49.478" v="100"/>
          <ac:picMkLst>
            <pc:docMk/>
            <pc:sldMk cId="165589800" sldId="448"/>
            <ac:picMk id="15" creationId="{DCA300FB-0821-6F0F-B06E-9648D0F401F8}"/>
          </ac:picMkLst>
        </pc:picChg>
        <pc:picChg chg="add del mod">
          <ac:chgData name="Leonie Smith" userId="fed1330f33f5650e" providerId="LiveId" clId="{18EAFAF4-9DF6-41AA-9B72-EFF265B2A041}" dt="2023-07-11T06:22:50.588" v="102"/>
          <ac:picMkLst>
            <pc:docMk/>
            <pc:sldMk cId="165589800" sldId="448"/>
            <ac:picMk id="16" creationId="{1FA684F6-92B7-BE81-D355-CB481C320399}"/>
          </ac:picMkLst>
        </pc:picChg>
        <pc:picChg chg="add del mod ord">
          <ac:chgData name="Leonie Smith" userId="fed1330f33f5650e" providerId="LiveId" clId="{18EAFAF4-9DF6-41AA-9B72-EFF265B2A041}" dt="2023-07-11T06:23:11.904" v="103"/>
          <ac:picMkLst>
            <pc:docMk/>
            <pc:sldMk cId="165589800" sldId="448"/>
            <ac:picMk id="19" creationId="{2C81306C-C4C9-3A7A-2A03-38CB9A98AB9C}"/>
          </ac:picMkLst>
        </pc:picChg>
        <pc:picChg chg="add del mod">
          <ac:chgData name="Leonie Smith" userId="fed1330f33f5650e" providerId="LiveId" clId="{18EAFAF4-9DF6-41AA-9B72-EFF265B2A041}" dt="2023-07-11T06:23:30.866" v="105"/>
          <ac:picMkLst>
            <pc:docMk/>
            <pc:sldMk cId="165589800" sldId="448"/>
            <ac:picMk id="20" creationId="{793489FD-4BDF-1E6E-06E5-9B7B9A822455}"/>
          </ac:picMkLst>
        </pc:picChg>
        <pc:picChg chg="add del mod ord">
          <ac:chgData name="Leonie Smith" userId="fed1330f33f5650e" providerId="LiveId" clId="{18EAFAF4-9DF6-41AA-9B72-EFF265B2A041}" dt="2023-07-11T06:23:43.063" v="106"/>
          <ac:picMkLst>
            <pc:docMk/>
            <pc:sldMk cId="165589800" sldId="448"/>
            <ac:picMk id="24" creationId="{6B5C77E0-58CA-8FE5-AFCD-AF43E35CDCCC}"/>
          </ac:picMkLst>
        </pc:picChg>
        <pc:picChg chg="add del mod">
          <ac:chgData name="Leonie Smith" userId="fed1330f33f5650e" providerId="LiveId" clId="{18EAFAF4-9DF6-41AA-9B72-EFF265B2A041}" dt="2023-07-11T06:23:52.846" v="108"/>
          <ac:picMkLst>
            <pc:docMk/>
            <pc:sldMk cId="165589800" sldId="448"/>
            <ac:picMk id="25" creationId="{D6D1FF76-94DD-A403-61EC-0D3F56B44A7B}"/>
          </ac:picMkLst>
        </pc:picChg>
        <pc:picChg chg="add del mod ord">
          <ac:chgData name="Leonie Smith" userId="fed1330f33f5650e" providerId="LiveId" clId="{18EAFAF4-9DF6-41AA-9B72-EFF265B2A041}" dt="2023-07-11T06:24:12.864" v="109"/>
          <ac:picMkLst>
            <pc:docMk/>
            <pc:sldMk cId="165589800" sldId="448"/>
            <ac:picMk id="28" creationId="{5A73000B-A306-45A8-262E-5AD4B656F924}"/>
          </ac:picMkLst>
        </pc:picChg>
        <pc:picChg chg="add mod">
          <ac:chgData name="Leonie Smith" userId="fed1330f33f5650e" providerId="LiveId" clId="{18EAFAF4-9DF6-41AA-9B72-EFF265B2A041}" dt="2023-07-11T06:24:12.864" v="109"/>
          <ac:picMkLst>
            <pc:docMk/>
            <pc:sldMk cId="165589800" sldId="448"/>
            <ac:picMk id="29" creationId="{C1B4B6AB-9173-76F2-1849-7BC3A330546F}"/>
          </ac:picMkLst>
        </pc:picChg>
      </pc:sldChg>
      <pc:sldChg chg="addSp delSp modSp mod modTransition modAnim">
        <pc:chgData name="Leonie Smith" userId="fed1330f33f5650e" providerId="LiveId" clId="{18EAFAF4-9DF6-41AA-9B72-EFF265B2A041}" dt="2023-07-11T06:29:17.754" v="137"/>
        <pc:sldMkLst>
          <pc:docMk/>
          <pc:sldMk cId="3922863699" sldId="449"/>
        </pc:sldMkLst>
        <pc:picChg chg="add del mod">
          <ac:chgData name="Leonie Smith" userId="fed1330f33f5650e" providerId="LiveId" clId="{18EAFAF4-9DF6-41AA-9B72-EFF265B2A041}" dt="2023-07-11T06:25:26.580" v="112"/>
          <ac:picMkLst>
            <pc:docMk/>
            <pc:sldMk cId="3922863699" sldId="449"/>
            <ac:picMk id="5" creationId="{ADC4F9E5-16CF-A3D5-B7BE-54D4D1B5A085}"/>
          </ac:picMkLst>
        </pc:picChg>
        <pc:picChg chg="add del mod">
          <ac:chgData name="Leonie Smith" userId="fed1330f33f5650e" providerId="LiveId" clId="{18EAFAF4-9DF6-41AA-9B72-EFF265B2A041}" dt="2023-07-11T06:25:42.482" v="113"/>
          <ac:picMkLst>
            <pc:docMk/>
            <pc:sldMk cId="3922863699" sldId="449"/>
            <ac:picMk id="10" creationId="{BC947139-E1FC-B8DD-C904-FF589334E8B6}"/>
          </ac:picMkLst>
        </pc:picChg>
        <pc:picChg chg="add del mod">
          <ac:chgData name="Leonie Smith" userId="fed1330f33f5650e" providerId="LiveId" clId="{18EAFAF4-9DF6-41AA-9B72-EFF265B2A041}" dt="2023-07-11T06:25:51.898" v="115"/>
          <ac:picMkLst>
            <pc:docMk/>
            <pc:sldMk cId="3922863699" sldId="449"/>
            <ac:picMk id="11" creationId="{CF125C48-18A8-DAAD-0ACF-332E38893925}"/>
          </ac:picMkLst>
        </pc:picChg>
        <pc:picChg chg="add del mod ord">
          <ac:chgData name="Leonie Smith" userId="fed1330f33f5650e" providerId="LiveId" clId="{18EAFAF4-9DF6-41AA-9B72-EFF265B2A041}" dt="2023-07-11T06:25:55.792" v="116"/>
          <ac:picMkLst>
            <pc:docMk/>
            <pc:sldMk cId="3922863699" sldId="449"/>
            <ac:picMk id="15" creationId="{F1BF157D-FE0E-242B-A9F3-8ED7F7768DA2}"/>
          </ac:picMkLst>
        </pc:picChg>
        <pc:picChg chg="add del mod">
          <ac:chgData name="Leonie Smith" userId="fed1330f33f5650e" providerId="LiveId" clId="{18EAFAF4-9DF6-41AA-9B72-EFF265B2A041}" dt="2023-07-11T06:25:59.884" v="118"/>
          <ac:picMkLst>
            <pc:docMk/>
            <pc:sldMk cId="3922863699" sldId="449"/>
            <ac:picMk id="16" creationId="{ABCDB134-D8CE-A939-14EF-1BA323E7D491}"/>
          </ac:picMkLst>
        </pc:picChg>
        <pc:picChg chg="add del mod ord">
          <ac:chgData name="Leonie Smith" userId="fed1330f33f5650e" providerId="LiveId" clId="{18EAFAF4-9DF6-41AA-9B72-EFF265B2A041}" dt="2023-07-11T06:26:15.364" v="119"/>
          <ac:picMkLst>
            <pc:docMk/>
            <pc:sldMk cId="3922863699" sldId="449"/>
            <ac:picMk id="19" creationId="{5926941A-61A7-B038-8436-7B1A32D3E369}"/>
          </ac:picMkLst>
        </pc:picChg>
        <pc:picChg chg="add del mod">
          <ac:chgData name="Leonie Smith" userId="fed1330f33f5650e" providerId="LiveId" clId="{18EAFAF4-9DF6-41AA-9B72-EFF265B2A041}" dt="2023-07-11T06:26:27.093" v="121"/>
          <ac:picMkLst>
            <pc:docMk/>
            <pc:sldMk cId="3922863699" sldId="449"/>
            <ac:picMk id="20" creationId="{3F3CDC16-93F4-4E14-D3B9-D39B4906F7F9}"/>
          </ac:picMkLst>
        </pc:picChg>
        <pc:picChg chg="add del mod ord">
          <ac:chgData name="Leonie Smith" userId="fed1330f33f5650e" providerId="LiveId" clId="{18EAFAF4-9DF6-41AA-9B72-EFF265B2A041}" dt="2023-07-11T06:26:42.838" v="122"/>
          <ac:picMkLst>
            <pc:docMk/>
            <pc:sldMk cId="3922863699" sldId="449"/>
            <ac:picMk id="24" creationId="{9A846588-D55A-9BCB-473C-898FB4375092}"/>
          </ac:picMkLst>
        </pc:picChg>
        <pc:picChg chg="add del mod">
          <ac:chgData name="Leonie Smith" userId="fed1330f33f5650e" providerId="LiveId" clId="{18EAFAF4-9DF6-41AA-9B72-EFF265B2A041}" dt="2023-07-11T06:26:56.193" v="124"/>
          <ac:picMkLst>
            <pc:docMk/>
            <pc:sldMk cId="3922863699" sldId="449"/>
            <ac:picMk id="25" creationId="{5E592D01-914C-7BA4-8643-9D71B0E1C799}"/>
          </ac:picMkLst>
        </pc:picChg>
        <pc:picChg chg="add del mod ord">
          <ac:chgData name="Leonie Smith" userId="fed1330f33f5650e" providerId="LiveId" clId="{18EAFAF4-9DF6-41AA-9B72-EFF265B2A041}" dt="2023-07-11T06:27:11.889" v="125"/>
          <ac:picMkLst>
            <pc:docMk/>
            <pc:sldMk cId="3922863699" sldId="449"/>
            <ac:picMk id="29" creationId="{D2A64A0C-935F-DF6A-1B5A-50CB4BF02ECB}"/>
          </ac:picMkLst>
        </pc:picChg>
        <pc:picChg chg="add del mod">
          <ac:chgData name="Leonie Smith" userId="fed1330f33f5650e" providerId="LiveId" clId="{18EAFAF4-9DF6-41AA-9B72-EFF265B2A041}" dt="2023-07-11T06:27:29.382" v="127"/>
          <ac:picMkLst>
            <pc:docMk/>
            <pc:sldMk cId="3922863699" sldId="449"/>
            <ac:picMk id="30" creationId="{FB9C3012-144E-A609-18FA-B588F7CD138F}"/>
          </ac:picMkLst>
        </pc:picChg>
        <pc:picChg chg="add del mod ord">
          <ac:chgData name="Leonie Smith" userId="fed1330f33f5650e" providerId="LiveId" clId="{18EAFAF4-9DF6-41AA-9B72-EFF265B2A041}" dt="2023-07-11T06:27:37.414" v="128"/>
          <ac:picMkLst>
            <pc:docMk/>
            <pc:sldMk cId="3922863699" sldId="449"/>
            <ac:picMk id="35" creationId="{57218C87-2AE7-0CFA-A4F6-A79993F62F99}"/>
          </ac:picMkLst>
        </pc:picChg>
        <pc:picChg chg="add del mod">
          <ac:chgData name="Leonie Smith" userId="fed1330f33f5650e" providerId="LiveId" clId="{18EAFAF4-9DF6-41AA-9B72-EFF265B2A041}" dt="2023-07-11T06:27:38.579" v="130"/>
          <ac:picMkLst>
            <pc:docMk/>
            <pc:sldMk cId="3922863699" sldId="449"/>
            <ac:picMk id="36" creationId="{7F92CFCF-EF15-97D2-569E-7B07849DC0F0}"/>
          </ac:picMkLst>
        </pc:picChg>
        <pc:picChg chg="add del mod ord">
          <ac:chgData name="Leonie Smith" userId="fed1330f33f5650e" providerId="LiveId" clId="{18EAFAF4-9DF6-41AA-9B72-EFF265B2A041}" dt="2023-07-11T06:27:54.580" v="131"/>
          <ac:picMkLst>
            <pc:docMk/>
            <pc:sldMk cId="3922863699" sldId="449"/>
            <ac:picMk id="38" creationId="{D74BBF38-24D6-8692-C4C2-B9B6D27805AF}"/>
          </ac:picMkLst>
        </pc:picChg>
        <pc:picChg chg="add del mod">
          <ac:chgData name="Leonie Smith" userId="fed1330f33f5650e" providerId="LiveId" clId="{18EAFAF4-9DF6-41AA-9B72-EFF265B2A041}" dt="2023-07-11T06:28:36.983" v="133"/>
          <ac:picMkLst>
            <pc:docMk/>
            <pc:sldMk cId="3922863699" sldId="449"/>
            <ac:picMk id="39" creationId="{803A60A8-0330-0FEC-5F35-9589AB0A1F47}"/>
          </ac:picMkLst>
        </pc:picChg>
        <pc:picChg chg="add del mod ord">
          <ac:chgData name="Leonie Smith" userId="fed1330f33f5650e" providerId="LiveId" clId="{18EAFAF4-9DF6-41AA-9B72-EFF265B2A041}" dt="2023-07-11T06:28:52.477" v="134"/>
          <ac:picMkLst>
            <pc:docMk/>
            <pc:sldMk cId="3922863699" sldId="449"/>
            <ac:picMk id="46" creationId="{AF0B179C-F6C3-522A-5702-993C7646B872}"/>
          </ac:picMkLst>
        </pc:picChg>
        <pc:picChg chg="add del mod">
          <ac:chgData name="Leonie Smith" userId="fed1330f33f5650e" providerId="LiveId" clId="{18EAFAF4-9DF6-41AA-9B72-EFF265B2A041}" dt="2023-07-11T06:29:01.581" v="136"/>
          <ac:picMkLst>
            <pc:docMk/>
            <pc:sldMk cId="3922863699" sldId="449"/>
            <ac:picMk id="47" creationId="{17B25685-CF7F-6F4D-A47B-8EB851E55918}"/>
          </ac:picMkLst>
        </pc:picChg>
        <pc:picChg chg="add del mod ord">
          <ac:chgData name="Leonie Smith" userId="fed1330f33f5650e" providerId="LiveId" clId="{18EAFAF4-9DF6-41AA-9B72-EFF265B2A041}" dt="2023-07-11T06:29:17.754" v="137"/>
          <ac:picMkLst>
            <pc:docMk/>
            <pc:sldMk cId="3922863699" sldId="449"/>
            <ac:picMk id="51" creationId="{920E638A-AF06-6017-FD6C-63CEE174398F}"/>
          </ac:picMkLst>
        </pc:picChg>
        <pc:picChg chg="add mod">
          <ac:chgData name="Leonie Smith" userId="fed1330f33f5650e" providerId="LiveId" clId="{18EAFAF4-9DF6-41AA-9B72-EFF265B2A041}" dt="2023-07-11T06:29:17.754" v="137"/>
          <ac:picMkLst>
            <pc:docMk/>
            <pc:sldMk cId="3922863699" sldId="449"/>
            <ac:picMk id="52" creationId="{0923B9E1-4C3B-048F-47E9-3CF5E498F517}"/>
          </ac:picMkLst>
        </pc:picChg>
      </pc:sldChg>
      <pc:sldChg chg="addSp delSp modSp mod modTransition modAnim">
        <pc:chgData name="Leonie Smith" userId="fed1330f33f5650e" providerId="LiveId" clId="{18EAFAF4-9DF6-41AA-9B72-EFF265B2A041}" dt="2023-07-11T06:33:30.781" v="156"/>
        <pc:sldMkLst>
          <pc:docMk/>
          <pc:sldMk cId="2272878180" sldId="450"/>
        </pc:sldMkLst>
        <pc:picChg chg="add del mod">
          <ac:chgData name="Leonie Smith" userId="fed1330f33f5650e" providerId="LiveId" clId="{18EAFAF4-9DF6-41AA-9B72-EFF265B2A041}" dt="2023-07-11T06:30:38.533" v="140"/>
          <ac:picMkLst>
            <pc:docMk/>
            <pc:sldMk cId="2272878180" sldId="450"/>
            <ac:picMk id="7" creationId="{254A776E-D4B6-301E-78CF-E650CD6E1E60}"/>
          </ac:picMkLst>
        </pc:picChg>
        <pc:picChg chg="add del mod">
          <ac:chgData name="Leonie Smith" userId="fed1330f33f5650e" providerId="LiveId" clId="{18EAFAF4-9DF6-41AA-9B72-EFF265B2A041}" dt="2023-07-11T06:31:04.628" v="141"/>
          <ac:picMkLst>
            <pc:docMk/>
            <pc:sldMk cId="2272878180" sldId="450"/>
            <ac:picMk id="10" creationId="{8D310381-0E65-4469-2903-62BC8FBFF63F}"/>
          </ac:picMkLst>
        </pc:picChg>
        <pc:picChg chg="add del mod">
          <ac:chgData name="Leonie Smith" userId="fed1330f33f5650e" providerId="LiveId" clId="{18EAFAF4-9DF6-41AA-9B72-EFF265B2A041}" dt="2023-07-11T06:31:06.504" v="143"/>
          <ac:picMkLst>
            <pc:docMk/>
            <pc:sldMk cId="2272878180" sldId="450"/>
            <ac:picMk id="11" creationId="{C19934CC-8A54-5B0D-BF88-A5FD8B7D8AA3}"/>
          </ac:picMkLst>
        </pc:picChg>
        <pc:picChg chg="add del mod ord">
          <ac:chgData name="Leonie Smith" userId="fed1330f33f5650e" providerId="LiveId" clId="{18EAFAF4-9DF6-41AA-9B72-EFF265B2A041}" dt="2023-07-11T06:31:21.974" v="144"/>
          <ac:picMkLst>
            <pc:docMk/>
            <pc:sldMk cId="2272878180" sldId="450"/>
            <ac:picMk id="14" creationId="{8CE140FD-9CA3-A90A-33EE-714739FD5FFA}"/>
          </ac:picMkLst>
        </pc:picChg>
        <pc:picChg chg="add del mod">
          <ac:chgData name="Leonie Smith" userId="fed1330f33f5650e" providerId="LiveId" clId="{18EAFAF4-9DF6-41AA-9B72-EFF265B2A041}" dt="2023-07-11T06:31:42.818" v="146"/>
          <ac:picMkLst>
            <pc:docMk/>
            <pc:sldMk cId="2272878180" sldId="450"/>
            <ac:picMk id="15" creationId="{9BADBBF8-2E4A-E0B3-9BBD-A49F58C934E9}"/>
          </ac:picMkLst>
        </pc:picChg>
        <pc:picChg chg="add del mod ord">
          <ac:chgData name="Leonie Smith" userId="fed1330f33f5650e" providerId="LiveId" clId="{18EAFAF4-9DF6-41AA-9B72-EFF265B2A041}" dt="2023-07-11T06:32:04.544" v="147"/>
          <ac:picMkLst>
            <pc:docMk/>
            <pc:sldMk cId="2272878180" sldId="450"/>
            <ac:picMk id="18" creationId="{CF50904F-6990-6F60-745B-59B4BBF8A446}"/>
          </ac:picMkLst>
        </pc:picChg>
        <pc:picChg chg="add del mod">
          <ac:chgData name="Leonie Smith" userId="fed1330f33f5650e" providerId="LiveId" clId="{18EAFAF4-9DF6-41AA-9B72-EFF265B2A041}" dt="2023-07-11T06:32:18.084" v="149"/>
          <ac:picMkLst>
            <pc:docMk/>
            <pc:sldMk cId="2272878180" sldId="450"/>
            <ac:picMk id="19" creationId="{5AAD5D8D-2465-D680-17BA-E4C8B9B27F3F}"/>
          </ac:picMkLst>
        </pc:picChg>
        <pc:picChg chg="add del mod ord">
          <ac:chgData name="Leonie Smith" userId="fed1330f33f5650e" providerId="LiveId" clId="{18EAFAF4-9DF6-41AA-9B72-EFF265B2A041}" dt="2023-07-11T06:32:24.861" v="150"/>
          <ac:picMkLst>
            <pc:docMk/>
            <pc:sldMk cId="2272878180" sldId="450"/>
            <ac:picMk id="23" creationId="{081CC375-8BEC-E261-F9D8-5453AA56876F}"/>
          </ac:picMkLst>
        </pc:picChg>
        <pc:picChg chg="add del mod">
          <ac:chgData name="Leonie Smith" userId="fed1330f33f5650e" providerId="LiveId" clId="{18EAFAF4-9DF6-41AA-9B72-EFF265B2A041}" dt="2023-07-11T06:32:26.258" v="152"/>
          <ac:picMkLst>
            <pc:docMk/>
            <pc:sldMk cId="2272878180" sldId="450"/>
            <ac:picMk id="24" creationId="{05602F0A-D8D9-A3C2-F23F-726570413CFF}"/>
          </ac:picMkLst>
        </pc:picChg>
        <pc:picChg chg="add del mod ord">
          <ac:chgData name="Leonie Smith" userId="fed1330f33f5650e" providerId="LiveId" clId="{18EAFAF4-9DF6-41AA-9B72-EFF265B2A041}" dt="2023-07-11T06:32:51.666" v="153"/>
          <ac:picMkLst>
            <pc:docMk/>
            <pc:sldMk cId="2272878180" sldId="450"/>
            <ac:picMk id="27" creationId="{E3DAB62A-5CB2-3547-DFA6-4033FB33EB84}"/>
          </ac:picMkLst>
        </pc:picChg>
        <pc:picChg chg="add del mod">
          <ac:chgData name="Leonie Smith" userId="fed1330f33f5650e" providerId="LiveId" clId="{18EAFAF4-9DF6-41AA-9B72-EFF265B2A041}" dt="2023-07-11T06:33:05.304" v="155"/>
          <ac:picMkLst>
            <pc:docMk/>
            <pc:sldMk cId="2272878180" sldId="450"/>
            <ac:picMk id="28" creationId="{E9562143-9A2B-3B10-F039-1C30D9ED2CB7}"/>
          </ac:picMkLst>
        </pc:picChg>
        <pc:picChg chg="add del mod ord">
          <ac:chgData name="Leonie Smith" userId="fed1330f33f5650e" providerId="LiveId" clId="{18EAFAF4-9DF6-41AA-9B72-EFF265B2A041}" dt="2023-07-11T06:33:30.781" v="156"/>
          <ac:picMkLst>
            <pc:docMk/>
            <pc:sldMk cId="2272878180" sldId="450"/>
            <ac:picMk id="32" creationId="{9CD02820-9222-6E54-4056-B35356311A35}"/>
          </ac:picMkLst>
        </pc:picChg>
        <pc:picChg chg="add mod">
          <ac:chgData name="Leonie Smith" userId="fed1330f33f5650e" providerId="LiveId" clId="{18EAFAF4-9DF6-41AA-9B72-EFF265B2A041}" dt="2023-07-11T06:33:30.781" v="156"/>
          <ac:picMkLst>
            <pc:docMk/>
            <pc:sldMk cId="2272878180" sldId="450"/>
            <ac:picMk id="33" creationId="{B8D8D0CD-1E22-B367-CBC9-CB2A7BD30AD8}"/>
          </ac:picMkLst>
        </pc:picChg>
      </pc:sldChg>
      <pc:sldChg chg="addSp delSp modSp mod modTransition modAnim">
        <pc:chgData name="Leonie Smith" userId="fed1330f33f5650e" providerId="LiveId" clId="{18EAFAF4-9DF6-41AA-9B72-EFF265B2A041}" dt="2023-07-11T06:37:43.948" v="175"/>
        <pc:sldMkLst>
          <pc:docMk/>
          <pc:sldMk cId="4294326179" sldId="451"/>
        </pc:sldMkLst>
        <pc:picChg chg="add del mod">
          <ac:chgData name="Leonie Smith" userId="fed1330f33f5650e" providerId="LiveId" clId="{18EAFAF4-9DF6-41AA-9B72-EFF265B2A041}" dt="2023-07-11T06:34:41.467" v="159"/>
          <ac:picMkLst>
            <pc:docMk/>
            <pc:sldMk cId="4294326179" sldId="451"/>
            <ac:picMk id="8" creationId="{24F11133-FE12-3713-B2C0-38E04678E51A}"/>
          </ac:picMkLst>
        </pc:picChg>
        <pc:picChg chg="add del mod">
          <ac:chgData name="Leonie Smith" userId="fed1330f33f5650e" providerId="LiveId" clId="{18EAFAF4-9DF6-41AA-9B72-EFF265B2A041}" dt="2023-07-11T06:34:46.465" v="160"/>
          <ac:picMkLst>
            <pc:docMk/>
            <pc:sldMk cId="4294326179" sldId="451"/>
            <ac:picMk id="12" creationId="{4AF19823-6FE0-4217-178D-D8C62A63AEB3}"/>
          </ac:picMkLst>
        </pc:picChg>
        <pc:picChg chg="add del mod">
          <ac:chgData name="Leonie Smith" userId="fed1330f33f5650e" providerId="LiveId" clId="{18EAFAF4-9DF6-41AA-9B72-EFF265B2A041}" dt="2023-07-11T06:36:11.658" v="162"/>
          <ac:picMkLst>
            <pc:docMk/>
            <pc:sldMk cId="4294326179" sldId="451"/>
            <ac:picMk id="13" creationId="{A39863FC-E7CC-7990-309D-2826C76D2F2A}"/>
          </ac:picMkLst>
        </pc:picChg>
        <pc:picChg chg="add del mod ord">
          <ac:chgData name="Leonie Smith" userId="fed1330f33f5650e" providerId="LiveId" clId="{18EAFAF4-9DF6-41AA-9B72-EFF265B2A041}" dt="2023-07-11T06:36:22.841" v="163"/>
          <ac:picMkLst>
            <pc:docMk/>
            <pc:sldMk cId="4294326179" sldId="451"/>
            <ac:picMk id="16" creationId="{4B8C1AA9-43B2-84FB-DD37-31F7B4443FE0}"/>
          </ac:picMkLst>
        </pc:picChg>
        <pc:picChg chg="add del mod">
          <ac:chgData name="Leonie Smith" userId="fed1330f33f5650e" providerId="LiveId" clId="{18EAFAF4-9DF6-41AA-9B72-EFF265B2A041}" dt="2023-07-11T06:36:26.170" v="165"/>
          <ac:picMkLst>
            <pc:docMk/>
            <pc:sldMk cId="4294326179" sldId="451"/>
            <ac:picMk id="17" creationId="{423D44FE-D2ED-B073-276F-C4E8AD1574D1}"/>
          </ac:picMkLst>
        </pc:picChg>
        <pc:picChg chg="add del mod ord">
          <ac:chgData name="Leonie Smith" userId="fed1330f33f5650e" providerId="LiveId" clId="{18EAFAF4-9DF6-41AA-9B72-EFF265B2A041}" dt="2023-07-11T06:36:34.594" v="166"/>
          <ac:picMkLst>
            <pc:docMk/>
            <pc:sldMk cId="4294326179" sldId="451"/>
            <ac:picMk id="20" creationId="{366E114B-2487-8627-711F-026218DF7CFF}"/>
          </ac:picMkLst>
        </pc:picChg>
        <pc:picChg chg="add del mod">
          <ac:chgData name="Leonie Smith" userId="fed1330f33f5650e" providerId="LiveId" clId="{18EAFAF4-9DF6-41AA-9B72-EFF265B2A041}" dt="2023-07-11T06:36:35.770" v="168"/>
          <ac:picMkLst>
            <pc:docMk/>
            <pc:sldMk cId="4294326179" sldId="451"/>
            <ac:picMk id="21" creationId="{4A1CF32F-1B04-B120-1611-2ABE04C128BA}"/>
          </ac:picMkLst>
        </pc:picChg>
        <pc:picChg chg="add del mod ord">
          <ac:chgData name="Leonie Smith" userId="fed1330f33f5650e" providerId="LiveId" clId="{18EAFAF4-9DF6-41AA-9B72-EFF265B2A041}" dt="2023-07-11T06:36:52.158" v="169"/>
          <ac:picMkLst>
            <pc:docMk/>
            <pc:sldMk cId="4294326179" sldId="451"/>
            <ac:picMk id="24" creationId="{8A537A06-6CE0-70B8-A63B-3FA4F6406385}"/>
          </ac:picMkLst>
        </pc:picChg>
        <pc:picChg chg="add del mod">
          <ac:chgData name="Leonie Smith" userId="fed1330f33f5650e" providerId="LiveId" clId="{18EAFAF4-9DF6-41AA-9B72-EFF265B2A041}" dt="2023-07-11T06:36:58.995" v="171"/>
          <ac:picMkLst>
            <pc:docMk/>
            <pc:sldMk cId="4294326179" sldId="451"/>
            <ac:picMk id="25" creationId="{A2C70C33-1762-5A6A-3E68-345AAB8F489A}"/>
          </ac:picMkLst>
        </pc:picChg>
        <pc:picChg chg="add del mod ord">
          <ac:chgData name="Leonie Smith" userId="fed1330f33f5650e" providerId="LiveId" clId="{18EAFAF4-9DF6-41AA-9B72-EFF265B2A041}" dt="2023-07-11T06:37:16.411" v="172"/>
          <ac:picMkLst>
            <pc:docMk/>
            <pc:sldMk cId="4294326179" sldId="451"/>
            <ac:picMk id="29" creationId="{D1930F6D-B894-8E77-46FA-4A02F64DD174}"/>
          </ac:picMkLst>
        </pc:picChg>
        <pc:picChg chg="add del mod">
          <ac:chgData name="Leonie Smith" userId="fed1330f33f5650e" providerId="LiveId" clId="{18EAFAF4-9DF6-41AA-9B72-EFF265B2A041}" dt="2023-07-11T06:37:27.221" v="174"/>
          <ac:picMkLst>
            <pc:docMk/>
            <pc:sldMk cId="4294326179" sldId="451"/>
            <ac:picMk id="30" creationId="{8358D707-D737-06A1-C0C4-B1C4BC2F7C33}"/>
          </ac:picMkLst>
        </pc:picChg>
        <pc:picChg chg="add del mod ord">
          <ac:chgData name="Leonie Smith" userId="fed1330f33f5650e" providerId="LiveId" clId="{18EAFAF4-9DF6-41AA-9B72-EFF265B2A041}" dt="2023-07-11T06:37:43.948" v="175"/>
          <ac:picMkLst>
            <pc:docMk/>
            <pc:sldMk cId="4294326179" sldId="451"/>
            <ac:picMk id="34" creationId="{E45A12E3-B84A-5E33-6369-FC4C6DF8EC46}"/>
          </ac:picMkLst>
        </pc:picChg>
        <pc:picChg chg="add mod">
          <ac:chgData name="Leonie Smith" userId="fed1330f33f5650e" providerId="LiveId" clId="{18EAFAF4-9DF6-41AA-9B72-EFF265B2A041}" dt="2023-07-11T06:37:43.948" v="175"/>
          <ac:picMkLst>
            <pc:docMk/>
            <pc:sldMk cId="4294326179" sldId="451"/>
            <ac:picMk id="35" creationId="{46E7F312-5F58-C139-35C3-1DC5EBD8FDD5}"/>
          </ac:picMkLst>
        </pc:picChg>
      </pc:sldChg>
      <pc:sldChg chg="addSp delSp modSp mod modTransition modAnim">
        <pc:chgData name="Leonie Smith" userId="fed1330f33f5650e" providerId="LiveId" clId="{18EAFAF4-9DF6-41AA-9B72-EFF265B2A041}" dt="2023-07-11T06:41:22.307" v="185"/>
        <pc:sldMkLst>
          <pc:docMk/>
          <pc:sldMk cId="3119017654" sldId="452"/>
        </pc:sldMkLst>
        <pc:picChg chg="add del mod">
          <ac:chgData name="Leonie Smith" userId="fed1330f33f5650e" providerId="LiveId" clId="{18EAFAF4-9DF6-41AA-9B72-EFF265B2A041}" dt="2023-07-11T06:39:47.304" v="178"/>
          <ac:picMkLst>
            <pc:docMk/>
            <pc:sldMk cId="3119017654" sldId="452"/>
            <ac:picMk id="7" creationId="{74D63175-E1CB-EA74-8829-38157313BCE1}"/>
          </ac:picMkLst>
        </pc:picChg>
        <pc:picChg chg="add del mod">
          <ac:chgData name="Leonie Smith" userId="fed1330f33f5650e" providerId="LiveId" clId="{18EAFAF4-9DF6-41AA-9B72-EFF265B2A041}" dt="2023-07-11T06:40:03.990" v="179"/>
          <ac:picMkLst>
            <pc:docMk/>
            <pc:sldMk cId="3119017654" sldId="452"/>
            <ac:picMk id="11" creationId="{191FDEC3-9037-0D48-5803-39F70D6027B0}"/>
          </ac:picMkLst>
        </pc:picChg>
        <pc:picChg chg="add del mod">
          <ac:chgData name="Leonie Smith" userId="fed1330f33f5650e" providerId="LiveId" clId="{18EAFAF4-9DF6-41AA-9B72-EFF265B2A041}" dt="2023-07-11T06:40:33.379" v="181"/>
          <ac:picMkLst>
            <pc:docMk/>
            <pc:sldMk cId="3119017654" sldId="452"/>
            <ac:picMk id="12" creationId="{89A121A2-9EA6-AEFA-AAB7-7C3AE2B05233}"/>
          </ac:picMkLst>
        </pc:picChg>
        <pc:picChg chg="add del mod ord">
          <ac:chgData name="Leonie Smith" userId="fed1330f33f5650e" providerId="LiveId" clId="{18EAFAF4-9DF6-41AA-9B72-EFF265B2A041}" dt="2023-07-11T06:40:49.161" v="182"/>
          <ac:picMkLst>
            <pc:docMk/>
            <pc:sldMk cId="3119017654" sldId="452"/>
            <ac:picMk id="19" creationId="{CA4517A1-8628-6B76-1D4A-374A6974FDF2}"/>
          </ac:picMkLst>
        </pc:picChg>
        <pc:picChg chg="add del mod">
          <ac:chgData name="Leonie Smith" userId="fed1330f33f5650e" providerId="LiveId" clId="{18EAFAF4-9DF6-41AA-9B72-EFF265B2A041}" dt="2023-07-11T06:41:05.550" v="184"/>
          <ac:picMkLst>
            <pc:docMk/>
            <pc:sldMk cId="3119017654" sldId="452"/>
            <ac:picMk id="20" creationId="{E028CBE8-346A-2FC4-8D42-B07A910C4C9C}"/>
          </ac:picMkLst>
        </pc:picChg>
        <pc:picChg chg="add del mod ord">
          <ac:chgData name="Leonie Smith" userId="fed1330f33f5650e" providerId="LiveId" clId="{18EAFAF4-9DF6-41AA-9B72-EFF265B2A041}" dt="2023-07-11T06:41:22.307" v="185"/>
          <ac:picMkLst>
            <pc:docMk/>
            <pc:sldMk cId="3119017654" sldId="452"/>
            <ac:picMk id="24" creationId="{83C6B559-6C51-66B5-D606-3B888C4FD60F}"/>
          </ac:picMkLst>
        </pc:picChg>
        <pc:picChg chg="add mod">
          <ac:chgData name="Leonie Smith" userId="fed1330f33f5650e" providerId="LiveId" clId="{18EAFAF4-9DF6-41AA-9B72-EFF265B2A041}" dt="2023-07-11T06:41:22.307" v="185"/>
          <ac:picMkLst>
            <pc:docMk/>
            <pc:sldMk cId="3119017654" sldId="452"/>
            <ac:picMk id="25" creationId="{A8008722-CB3C-4908-3CBE-A12198ECFB4A}"/>
          </ac:picMkLst>
        </pc:picChg>
      </pc:sldChg>
      <pc:sldChg chg="addSp delSp modSp mod modTransition modAnim">
        <pc:chgData name="Leonie Smith" userId="fed1330f33f5650e" providerId="LiveId" clId="{18EAFAF4-9DF6-41AA-9B72-EFF265B2A041}" dt="2023-07-11T06:42:24.100" v="189"/>
        <pc:sldMkLst>
          <pc:docMk/>
          <pc:sldMk cId="1331795980" sldId="453"/>
        </pc:sldMkLst>
        <pc:picChg chg="add del mod">
          <ac:chgData name="Leonie Smith" userId="fed1330f33f5650e" providerId="LiveId" clId="{18EAFAF4-9DF6-41AA-9B72-EFF265B2A041}" dt="2023-07-11T06:42:08.359" v="188"/>
          <ac:picMkLst>
            <pc:docMk/>
            <pc:sldMk cId="1331795980" sldId="453"/>
            <ac:picMk id="7" creationId="{A9151FAA-14C6-7D86-66C4-0FFBDF991C9C}"/>
          </ac:picMkLst>
        </pc:picChg>
        <pc:picChg chg="add del mod">
          <ac:chgData name="Leonie Smith" userId="fed1330f33f5650e" providerId="LiveId" clId="{18EAFAF4-9DF6-41AA-9B72-EFF265B2A041}" dt="2023-07-11T06:42:24.100" v="189"/>
          <ac:picMkLst>
            <pc:docMk/>
            <pc:sldMk cId="1331795980" sldId="453"/>
            <ac:picMk id="11" creationId="{83C34B8A-F63A-F68F-5D2A-1A83BBFBD37A}"/>
          </ac:picMkLst>
        </pc:picChg>
        <pc:picChg chg="add mod">
          <ac:chgData name="Leonie Smith" userId="fed1330f33f5650e" providerId="LiveId" clId="{18EAFAF4-9DF6-41AA-9B72-EFF265B2A041}" dt="2023-07-11T06:42:24.100" v="189"/>
          <ac:picMkLst>
            <pc:docMk/>
            <pc:sldMk cId="1331795980" sldId="453"/>
            <ac:picMk id="12" creationId="{866769A3-1698-B2DF-D268-9403683EB80B}"/>
          </ac:picMkLst>
        </pc:picChg>
      </pc:sldChg>
      <pc:sldChg chg="addSp delSp modSp mod modTransition modAnim">
        <pc:chgData name="Leonie Smith" userId="fed1330f33f5650e" providerId="LiveId" clId="{18EAFAF4-9DF6-41AA-9B72-EFF265B2A041}" dt="2023-07-11T06:43:49.775" v="199"/>
        <pc:sldMkLst>
          <pc:docMk/>
          <pc:sldMk cId="836718411" sldId="454"/>
        </pc:sldMkLst>
        <pc:picChg chg="add del mod">
          <ac:chgData name="Leonie Smith" userId="fed1330f33f5650e" providerId="LiveId" clId="{18EAFAF4-9DF6-41AA-9B72-EFF265B2A041}" dt="2023-07-11T06:43:11.293" v="192"/>
          <ac:picMkLst>
            <pc:docMk/>
            <pc:sldMk cId="836718411" sldId="454"/>
            <ac:picMk id="7" creationId="{64D3266C-0179-01D2-E588-7D21A3A3E785}"/>
          </ac:picMkLst>
        </pc:picChg>
        <pc:picChg chg="add del mod">
          <ac:chgData name="Leonie Smith" userId="fed1330f33f5650e" providerId="LiveId" clId="{18EAFAF4-9DF6-41AA-9B72-EFF265B2A041}" dt="2023-07-11T06:43:15.509" v="193"/>
          <ac:picMkLst>
            <pc:docMk/>
            <pc:sldMk cId="836718411" sldId="454"/>
            <ac:picMk id="11" creationId="{72FD3E81-CAA1-55EE-F26F-8C716DB9FAD8}"/>
          </ac:picMkLst>
        </pc:picChg>
        <pc:picChg chg="add del mod">
          <ac:chgData name="Leonie Smith" userId="fed1330f33f5650e" providerId="LiveId" clId="{18EAFAF4-9DF6-41AA-9B72-EFF265B2A041}" dt="2023-07-11T06:43:19.422" v="195"/>
          <ac:picMkLst>
            <pc:docMk/>
            <pc:sldMk cId="836718411" sldId="454"/>
            <ac:picMk id="12" creationId="{9181198A-CD17-2FCA-E843-8DC2575619DC}"/>
          </ac:picMkLst>
        </pc:picChg>
        <pc:picChg chg="add del mod ord">
          <ac:chgData name="Leonie Smith" userId="fed1330f33f5650e" providerId="LiveId" clId="{18EAFAF4-9DF6-41AA-9B72-EFF265B2A041}" dt="2023-07-11T06:43:30.298" v="196"/>
          <ac:picMkLst>
            <pc:docMk/>
            <pc:sldMk cId="836718411" sldId="454"/>
            <ac:picMk id="15" creationId="{ACB933A9-CDA3-6C61-B130-E209D8F05A1D}"/>
          </ac:picMkLst>
        </pc:picChg>
        <pc:picChg chg="add del mod">
          <ac:chgData name="Leonie Smith" userId="fed1330f33f5650e" providerId="LiveId" clId="{18EAFAF4-9DF6-41AA-9B72-EFF265B2A041}" dt="2023-07-11T06:43:38.713" v="198"/>
          <ac:picMkLst>
            <pc:docMk/>
            <pc:sldMk cId="836718411" sldId="454"/>
            <ac:picMk id="16" creationId="{4834220B-615F-0B4A-7C01-A9869FB497A7}"/>
          </ac:picMkLst>
        </pc:picChg>
        <pc:picChg chg="add del mod ord">
          <ac:chgData name="Leonie Smith" userId="fed1330f33f5650e" providerId="LiveId" clId="{18EAFAF4-9DF6-41AA-9B72-EFF265B2A041}" dt="2023-07-11T06:43:49.775" v="199"/>
          <ac:picMkLst>
            <pc:docMk/>
            <pc:sldMk cId="836718411" sldId="454"/>
            <ac:picMk id="20" creationId="{F4AB15CD-F0C2-CEAF-6AF7-707D521C3E2D}"/>
          </ac:picMkLst>
        </pc:picChg>
        <pc:picChg chg="add mod">
          <ac:chgData name="Leonie Smith" userId="fed1330f33f5650e" providerId="LiveId" clId="{18EAFAF4-9DF6-41AA-9B72-EFF265B2A041}" dt="2023-07-11T06:43:49.775" v="199"/>
          <ac:picMkLst>
            <pc:docMk/>
            <pc:sldMk cId="836718411" sldId="454"/>
            <ac:picMk id="21" creationId="{E0E3ED89-5ECE-AEB4-67DF-0D792330C1E8}"/>
          </ac:picMkLst>
        </pc:picChg>
      </pc:sldChg>
      <pc:sldChg chg="addSp modSp">
        <pc:chgData name="Leonie Smith" userId="fed1330f33f5650e" providerId="LiveId" clId="{18EAFAF4-9DF6-41AA-9B72-EFF265B2A041}" dt="2023-07-11T06:44:19.368" v="200"/>
        <pc:sldMkLst>
          <pc:docMk/>
          <pc:sldMk cId="3996438012" sldId="455"/>
        </pc:sldMkLst>
        <pc:picChg chg="add mod">
          <ac:chgData name="Leonie Smith" userId="fed1330f33f5650e" providerId="LiveId" clId="{18EAFAF4-9DF6-41AA-9B72-EFF265B2A041}" dt="2023-07-11T06:44:19.368" v="200"/>
          <ac:picMkLst>
            <pc:docMk/>
            <pc:sldMk cId="3996438012" sldId="455"/>
            <ac:picMk id="7" creationId="{31D23F1D-074B-BB77-8068-74AAC7F40F83}"/>
          </ac:picMkLst>
        </pc:picChg>
      </pc:sldChg>
      <pc:sldChg chg="addSp modSp">
        <pc:chgData name="Leonie Smith" userId="fed1330f33f5650e" providerId="LiveId" clId="{18EAFAF4-9DF6-41AA-9B72-EFF265B2A041}" dt="2023-07-11T06:45:03.829" v="201"/>
        <pc:sldMkLst>
          <pc:docMk/>
          <pc:sldMk cId="3010577098" sldId="456"/>
        </pc:sldMkLst>
        <pc:picChg chg="add mod">
          <ac:chgData name="Leonie Smith" userId="fed1330f33f5650e" providerId="LiveId" clId="{18EAFAF4-9DF6-41AA-9B72-EFF265B2A041}" dt="2023-07-11T06:45:03.829" v="201"/>
          <ac:picMkLst>
            <pc:docMk/>
            <pc:sldMk cId="3010577098" sldId="456"/>
            <ac:picMk id="5" creationId="{5D9E8A68-7CDB-4404-354B-53B56D52209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2E89E2-0C97-444D-A95B-1074CB6D63B9}" type="datetimeFigureOut">
              <a:rPr lang="en-ZA" smtClean="0"/>
              <a:t>2024/07/21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C8EED2-397A-4EC0-8B97-6DA62580C186}" type="slidenum">
              <a:rPr lang="en-ZA" smtClean="0"/>
              <a:t>‹#›</a:t>
            </a:fld>
            <a:endParaRPr lang="en-ZA"/>
          </a:p>
        </p:txBody>
      </p:sp>
    </p:spTree>
    <p:extLst>
      <p:ext uri="{BB962C8B-B14F-4D97-AF65-F5344CB8AC3E}">
        <p14:creationId xmlns:p14="http://schemas.microsoft.com/office/powerpoint/2010/main" val="1379513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EC8EED2-397A-4EC0-8B97-6DA62580C186}" type="slidenum">
              <a:rPr lang="en-ZA" smtClean="0"/>
              <a:t>6</a:t>
            </a:fld>
            <a:endParaRPr lang="en-ZA"/>
          </a:p>
        </p:txBody>
      </p:sp>
    </p:spTree>
    <p:extLst>
      <p:ext uri="{BB962C8B-B14F-4D97-AF65-F5344CB8AC3E}">
        <p14:creationId xmlns:p14="http://schemas.microsoft.com/office/powerpoint/2010/main" val="4258127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EC8EED2-397A-4EC0-8B97-6DA62580C186}" type="slidenum">
              <a:rPr lang="en-ZA" smtClean="0"/>
              <a:t>28</a:t>
            </a:fld>
            <a:endParaRPr lang="en-ZA"/>
          </a:p>
        </p:txBody>
      </p:sp>
    </p:spTree>
    <p:extLst>
      <p:ext uri="{BB962C8B-B14F-4D97-AF65-F5344CB8AC3E}">
        <p14:creationId xmlns:p14="http://schemas.microsoft.com/office/powerpoint/2010/main" val="3193133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EC8EED2-397A-4EC0-8B97-6DA62580C186}" type="slidenum">
              <a:rPr lang="en-ZA" smtClean="0"/>
              <a:t>30</a:t>
            </a:fld>
            <a:endParaRPr lang="en-ZA"/>
          </a:p>
        </p:txBody>
      </p:sp>
    </p:spTree>
    <p:extLst>
      <p:ext uri="{BB962C8B-B14F-4D97-AF65-F5344CB8AC3E}">
        <p14:creationId xmlns:p14="http://schemas.microsoft.com/office/powerpoint/2010/main" val="1011288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EC8EED2-397A-4EC0-8B97-6DA62580C186}" type="slidenum">
              <a:rPr lang="en-ZA" smtClean="0"/>
              <a:t>32</a:t>
            </a:fld>
            <a:endParaRPr lang="en-ZA"/>
          </a:p>
        </p:txBody>
      </p:sp>
    </p:spTree>
    <p:extLst>
      <p:ext uri="{BB962C8B-B14F-4D97-AF65-F5344CB8AC3E}">
        <p14:creationId xmlns:p14="http://schemas.microsoft.com/office/powerpoint/2010/main" val="624526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dirty="0">
                <a:effectLst/>
                <a:latin typeface="Calibri" panose="020F0502020204030204" pitchFamily="34" charset="0"/>
                <a:ea typeface="Calibri" panose="020F0502020204030204" pitchFamily="34" charset="0"/>
                <a:cs typeface="Microsoft Himalaya" panose="01010100010101010101" pitchFamily="2" charset="0"/>
              </a:rPr>
              <a:t> </a:t>
            </a:r>
            <a:endParaRPr lang="en-ZA" dirty="0"/>
          </a:p>
        </p:txBody>
      </p:sp>
      <p:sp>
        <p:nvSpPr>
          <p:cNvPr id="4" name="Slide Number Placeholder 3"/>
          <p:cNvSpPr>
            <a:spLocks noGrp="1"/>
          </p:cNvSpPr>
          <p:nvPr>
            <p:ph type="sldNum" sz="quarter" idx="5"/>
          </p:nvPr>
        </p:nvSpPr>
        <p:spPr/>
        <p:txBody>
          <a:bodyPr/>
          <a:lstStyle/>
          <a:p>
            <a:fld id="{4EC8EED2-397A-4EC0-8B97-6DA62580C186}" type="slidenum">
              <a:rPr lang="en-ZA" smtClean="0"/>
              <a:t>36</a:t>
            </a:fld>
            <a:endParaRPr lang="en-ZA"/>
          </a:p>
        </p:txBody>
      </p:sp>
    </p:spTree>
    <p:extLst>
      <p:ext uri="{BB962C8B-B14F-4D97-AF65-F5344CB8AC3E}">
        <p14:creationId xmlns:p14="http://schemas.microsoft.com/office/powerpoint/2010/main" val="143132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EC8EED2-397A-4EC0-8B97-6DA62580C186}" type="slidenum">
              <a:rPr lang="en-ZA" smtClean="0"/>
              <a:t>38</a:t>
            </a:fld>
            <a:endParaRPr lang="en-ZA"/>
          </a:p>
        </p:txBody>
      </p:sp>
    </p:spTree>
    <p:extLst>
      <p:ext uri="{BB962C8B-B14F-4D97-AF65-F5344CB8AC3E}">
        <p14:creationId xmlns:p14="http://schemas.microsoft.com/office/powerpoint/2010/main" val="980153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dirty="0">
                <a:effectLst/>
                <a:latin typeface="Calibri" panose="020F0502020204030204" pitchFamily="34" charset="0"/>
                <a:ea typeface="Calibri" panose="020F0502020204030204" pitchFamily="34" charset="0"/>
                <a:cs typeface="Microsoft Himalaya" panose="01010100010101010101" pitchFamily="2" charset="0"/>
              </a:rPr>
              <a:t> </a:t>
            </a:r>
            <a:endParaRPr lang="en-ZA" dirty="0"/>
          </a:p>
        </p:txBody>
      </p:sp>
      <p:sp>
        <p:nvSpPr>
          <p:cNvPr id="4" name="Slide Number Placeholder 3"/>
          <p:cNvSpPr>
            <a:spLocks noGrp="1"/>
          </p:cNvSpPr>
          <p:nvPr>
            <p:ph type="sldNum" sz="quarter" idx="5"/>
          </p:nvPr>
        </p:nvSpPr>
        <p:spPr/>
        <p:txBody>
          <a:bodyPr/>
          <a:lstStyle/>
          <a:p>
            <a:fld id="{4EC8EED2-397A-4EC0-8B97-6DA62580C186}" type="slidenum">
              <a:rPr lang="en-ZA" smtClean="0"/>
              <a:t>40</a:t>
            </a:fld>
            <a:endParaRPr lang="en-ZA"/>
          </a:p>
        </p:txBody>
      </p:sp>
    </p:spTree>
    <p:extLst>
      <p:ext uri="{BB962C8B-B14F-4D97-AF65-F5344CB8AC3E}">
        <p14:creationId xmlns:p14="http://schemas.microsoft.com/office/powerpoint/2010/main" val="2121383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EC8EED2-397A-4EC0-8B97-6DA62580C186}" type="slidenum">
              <a:rPr lang="en-ZA" smtClean="0"/>
              <a:t>8</a:t>
            </a:fld>
            <a:endParaRPr lang="en-ZA"/>
          </a:p>
        </p:txBody>
      </p:sp>
    </p:spTree>
    <p:extLst>
      <p:ext uri="{BB962C8B-B14F-4D97-AF65-F5344CB8AC3E}">
        <p14:creationId xmlns:p14="http://schemas.microsoft.com/office/powerpoint/2010/main" val="3572911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EC8EED2-397A-4EC0-8B97-6DA62580C186}" type="slidenum">
              <a:rPr lang="en-ZA" smtClean="0"/>
              <a:t>12</a:t>
            </a:fld>
            <a:endParaRPr lang="en-ZA"/>
          </a:p>
        </p:txBody>
      </p:sp>
    </p:spTree>
    <p:extLst>
      <p:ext uri="{BB962C8B-B14F-4D97-AF65-F5344CB8AC3E}">
        <p14:creationId xmlns:p14="http://schemas.microsoft.com/office/powerpoint/2010/main" val="2399031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1</a:t>
            </a:r>
          </a:p>
        </p:txBody>
      </p:sp>
      <p:sp>
        <p:nvSpPr>
          <p:cNvPr id="4" name="Slide Number Placeholder 3"/>
          <p:cNvSpPr>
            <a:spLocks noGrp="1"/>
          </p:cNvSpPr>
          <p:nvPr>
            <p:ph type="sldNum" sz="quarter" idx="5"/>
          </p:nvPr>
        </p:nvSpPr>
        <p:spPr/>
        <p:txBody>
          <a:bodyPr/>
          <a:lstStyle/>
          <a:p>
            <a:fld id="{4EC8EED2-397A-4EC0-8B97-6DA62580C186}" type="slidenum">
              <a:rPr lang="en-ZA" smtClean="0"/>
              <a:t>14</a:t>
            </a:fld>
            <a:endParaRPr lang="en-ZA"/>
          </a:p>
        </p:txBody>
      </p:sp>
    </p:spTree>
    <p:extLst>
      <p:ext uri="{BB962C8B-B14F-4D97-AF65-F5344CB8AC3E}">
        <p14:creationId xmlns:p14="http://schemas.microsoft.com/office/powerpoint/2010/main" val="2752006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EC8EED2-397A-4EC0-8B97-6DA62580C186}" type="slidenum">
              <a:rPr lang="en-ZA" smtClean="0"/>
              <a:t>16</a:t>
            </a:fld>
            <a:endParaRPr lang="en-ZA"/>
          </a:p>
        </p:txBody>
      </p:sp>
    </p:spTree>
    <p:extLst>
      <p:ext uri="{BB962C8B-B14F-4D97-AF65-F5344CB8AC3E}">
        <p14:creationId xmlns:p14="http://schemas.microsoft.com/office/powerpoint/2010/main" val="1074242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52400">
              <a:lnSpc>
                <a:spcPts val="2400"/>
              </a:lnSpc>
              <a:spcAft>
                <a:spcPts val="1000"/>
              </a:spcAft>
            </a:pP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4" name="Slide Number Placeholder 3"/>
          <p:cNvSpPr>
            <a:spLocks noGrp="1"/>
          </p:cNvSpPr>
          <p:nvPr>
            <p:ph type="sldNum" sz="quarter" idx="5"/>
          </p:nvPr>
        </p:nvSpPr>
        <p:spPr/>
        <p:txBody>
          <a:bodyPr/>
          <a:lstStyle/>
          <a:p>
            <a:fld id="{4EC8EED2-397A-4EC0-8B97-6DA62580C186}" type="slidenum">
              <a:rPr lang="en-ZA" smtClean="0"/>
              <a:t>18</a:t>
            </a:fld>
            <a:endParaRPr lang="en-ZA"/>
          </a:p>
        </p:txBody>
      </p:sp>
    </p:spTree>
    <p:extLst>
      <p:ext uri="{BB962C8B-B14F-4D97-AF65-F5344CB8AC3E}">
        <p14:creationId xmlns:p14="http://schemas.microsoft.com/office/powerpoint/2010/main" val="3959614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EC8EED2-397A-4EC0-8B97-6DA62580C186}" type="slidenum">
              <a:rPr lang="en-ZA" smtClean="0"/>
              <a:t>20</a:t>
            </a:fld>
            <a:endParaRPr lang="en-ZA"/>
          </a:p>
        </p:txBody>
      </p:sp>
    </p:spTree>
    <p:extLst>
      <p:ext uri="{BB962C8B-B14F-4D97-AF65-F5344CB8AC3E}">
        <p14:creationId xmlns:p14="http://schemas.microsoft.com/office/powerpoint/2010/main" val="4118329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EC8EED2-397A-4EC0-8B97-6DA62580C186}" type="slidenum">
              <a:rPr lang="en-ZA" smtClean="0"/>
              <a:t>22</a:t>
            </a:fld>
            <a:endParaRPr lang="en-ZA"/>
          </a:p>
        </p:txBody>
      </p:sp>
    </p:spTree>
    <p:extLst>
      <p:ext uri="{BB962C8B-B14F-4D97-AF65-F5344CB8AC3E}">
        <p14:creationId xmlns:p14="http://schemas.microsoft.com/office/powerpoint/2010/main" val="1382676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EC8EED2-397A-4EC0-8B97-6DA62580C186}" type="slidenum">
              <a:rPr lang="en-ZA" smtClean="0"/>
              <a:t>26</a:t>
            </a:fld>
            <a:endParaRPr lang="en-ZA"/>
          </a:p>
        </p:txBody>
      </p:sp>
    </p:spTree>
    <p:extLst>
      <p:ext uri="{BB962C8B-B14F-4D97-AF65-F5344CB8AC3E}">
        <p14:creationId xmlns:p14="http://schemas.microsoft.com/office/powerpoint/2010/main" val="3901777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F6C06-2E18-4251-ABA9-41510F8626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D2DB8F17-D173-4DBC-AC32-0348C3A464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B889A850-B106-4F64-8B51-31050DDBCA98}"/>
              </a:ext>
            </a:extLst>
          </p:cNvPr>
          <p:cNvSpPr>
            <a:spLocks noGrp="1"/>
          </p:cNvSpPr>
          <p:nvPr>
            <p:ph type="dt" sz="half" idx="10"/>
          </p:nvPr>
        </p:nvSpPr>
        <p:spPr/>
        <p:txBody>
          <a:bodyPr/>
          <a:lstStyle/>
          <a:p>
            <a:fld id="{9355B553-3305-4679-8696-12DDB5F9163A}" type="datetimeFigureOut">
              <a:rPr lang="en-ZA" smtClean="0"/>
              <a:t>2024/07/21</a:t>
            </a:fld>
            <a:endParaRPr lang="en-ZA"/>
          </a:p>
        </p:txBody>
      </p:sp>
      <p:sp>
        <p:nvSpPr>
          <p:cNvPr id="5" name="Footer Placeholder 4">
            <a:extLst>
              <a:ext uri="{FF2B5EF4-FFF2-40B4-BE49-F238E27FC236}">
                <a16:creationId xmlns:a16="http://schemas.microsoft.com/office/drawing/2014/main" id="{24C3310A-29EB-433E-8D41-4961192F72C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C2CB473-BFF1-4E1C-9E71-B4DECC81D83C}"/>
              </a:ext>
            </a:extLst>
          </p:cNvPr>
          <p:cNvSpPr>
            <a:spLocks noGrp="1"/>
          </p:cNvSpPr>
          <p:nvPr>
            <p:ph type="sldNum" sz="quarter" idx="12"/>
          </p:nvPr>
        </p:nvSpPr>
        <p:spPr/>
        <p:txBody>
          <a:bodyPr/>
          <a:lstStyle/>
          <a:p>
            <a:fld id="{277B0A71-344B-42B0-8C50-05135263A31B}" type="slidenum">
              <a:rPr lang="en-ZA" smtClean="0"/>
              <a:t>‹#›</a:t>
            </a:fld>
            <a:endParaRPr lang="en-ZA"/>
          </a:p>
        </p:txBody>
      </p:sp>
    </p:spTree>
    <p:extLst>
      <p:ext uri="{BB962C8B-B14F-4D97-AF65-F5344CB8AC3E}">
        <p14:creationId xmlns:p14="http://schemas.microsoft.com/office/powerpoint/2010/main" val="1646474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A5704-7D9D-40E2-9214-602775B63A32}"/>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8D6C74B4-A4CE-49FD-9963-D225E3C660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A0AF7CE-ACA2-41AF-82AD-84E7A35B7C7F}"/>
              </a:ext>
            </a:extLst>
          </p:cNvPr>
          <p:cNvSpPr>
            <a:spLocks noGrp="1"/>
          </p:cNvSpPr>
          <p:nvPr>
            <p:ph type="dt" sz="half" idx="10"/>
          </p:nvPr>
        </p:nvSpPr>
        <p:spPr/>
        <p:txBody>
          <a:bodyPr/>
          <a:lstStyle/>
          <a:p>
            <a:fld id="{9355B553-3305-4679-8696-12DDB5F9163A}" type="datetimeFigureOut">
              <a:rPr lang="en-ZA" smtClean="0"/>
              <a:t>2024/07/21</a:t>
            </a:fld>
            <a:endParaRPr lang="en-ZA"/>
          </a:p>
        </p:txBody>
      </p:sp>
      <p:sp>
        <p:nvSpPr>
          <p:cNvPr id="5" name="Footer Placeholder 4">
            <a:extLst>
              <a:ext uri="{FF2B5EF4-FFF2-40B4-BE49-F238E27FC236}">
                <a16:creationId xmlns:a16="http://schemas.microsoft.com/office/drawing/2014/main" id="{1235DAE4-72B4-45D0-9FD2-0A8EFB1ACF11}"/>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A352F9B-8B84-468C-8E25-F8574E898A77}"/>
              </a:ext>
            </a:extLst>
          </p:cNvPr>
          <p:cNvSpPr>
            <a:spLocks noGrp="1"/>
          </p:cNvSpPr>
          <p:nvPr>
            <p:ph type="sldNum" sz="quarter" idx="12"/>
          </p:nvPr>
        </p:nvSpPr>
        <p:spPr/>
        <p:txBody>
          <a:bodyPr/>
          <a:lstStyle/>
          <a:p>
            <a:fld id="{277B0A71-344B-42B0-8C50-05135263A31B}" type="slidenum">
              <a:rPr lang="en-ZA" smtClean="0"/>
              <a:t>‹#›</a:t>
            </a:fld>
            <a:endParaRPr lang="en-ZA"/>
          </a:p>
        </p:txBody>
      </p:sp>
    </p:spTree>
    <p:extLst>
      <p:ext uri="{BB962C8B-B14F-4D97-AF65-F5344CB8AC3E}">
        <p14:creationId xmlns:p14="http://schemas.microsoft.com/office/powerpoint/2010/main" val="2721881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0337E7-D551-4356-9B7C-F6D78FE3FA0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859B8380-D699-4D77-B985-55C795CA01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E3728F8-3EB7-41F6-A710-24724DF5658A}"/>
              </a:ext>
            </a:extLst>
          </p:cNvPr>
          <p:cNvSpPr>
            <a:spLocks noGrp="1"/>
          </p:cNvSpPr>
          <p:nvPr>
            <p:ph type="dt" sz="half" idx="10"/>
          </p:nvPr>
        </p:nvSpPr>
        <p:spPr/>
        <p:txBody>
          <a:bodyPr/>
          <a:lstStyle/>
          <a:p>
            <a:fld id="{9355B553-3305-4679-8696-12DDB5F9163A}" type="datetimeFigureOut">
              <a:rPr lang="en-ZA" smtClean="0"/>
              <a:t>2024/07/21</a:t>
            </a:fld>
            <a:endParaRPr lang="en-ZA"/>
          </a:p>
        </p:txBody>
      </p:sp>
      <p:sp>
        <p:nvSpPr>
          <p:cNvPr id="5" name="Footer Placeholder 4">
            <a:extLst>
              <a:ext uri="{FF2B5EF4-FFF2-40B4-BE49-F238E27FC236}">
                <a16:creationId xmlns:a16="http://schemas.microsoft.com/office/drawing/2014/main" id="{59F705CB-D06A-4A38-A14D-CAB20E83467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840C737-DE1C-40B9-9C81-CCE68FCC7332}"/>
              </a:ext>
            </a:extLst>
          </p:cNvPr>
          <p:cNvSpPr>
            <a:spLocks noGrp="1"/>
          </p:cNvSpPr>
          <p:nvPr>
            <p:ph type="sldNum" sz="quarter" idx="12"/>
          </p:nvPr>
        </p:nvSpPr>
        <p:spPr/>
        <p:txBody>
          <a:bodyPr/>
          <a:lstStyle/>
          <a:p>
            <a:fld id="{277B0A71-344B-42B0-8C50-05135263A31B}" type="slidenum">
              <a:rPr lang="en-ZA" smtClean="0"/>
              <a:t>‹#›</a:t>
            </a:fld>
            <a:endParaRPr lang="en-ZA"/>
          </a:p>
        </p:txBody>
      </p:sp>
    </p:spTree>
    <p:extLst>
      <p:ext uri="{BB962C8B-B14F-4D97-AF65-F5344CB8AC3E}">
        <p14:creationId xmlns:p14="http://schemas.microsoft.com/office/powerpoint/2010/main" val="3785018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126E6-5DB6-4366-A79E-C686B84D41B5}"/>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EB0FDEFE-4E74-443C-AA2A-749AA14257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97B063E8-60A8-43FC-BD83-31BFC9E67DCE}"/>
              </a:ext>
            </a:extLst>
          </p:cNvPr>
          <p:cNvSpPr>
            <a:spLocks noGrp="1"/>
          </p:cNvSpPr>
          <p:nvPr>
            <p:ph type="dt" sz="half" idx="10"/>
          </p:nvPr>
        </p:nvSpPr>
        <p:spPr/>
        <p:txBody>
          <a:bodyPr/>
          <a:lstStyle/>
          <a:p>
            <a:fld id="{9355B553-3305-4679-8696-12DDB5F9163A}" type="datetimeFigureOut">
              <a:rPr lang="en-ZA" smtClean="0"/>
              <a:t>2024/07/21</a:t>
            </a:fld>
            <a:endParaRPr lang="en-ZA"/>
          </a:p>
        </p:txBody>
      </p:sp>
      <p:sp>
        <p:nvSpPr>
          <p:cNvPr id="5" name="Footer Placeholder 4">
            <a:extLst>
              <a:ext uri="{FF2B5EF4-FFF2-40B4-BE49-F238E27FC236}">
                <a16:creationId xmlns:a16="http://schemas.microsoft.com/office/drawing/2014/main" id="{1D7A1657-9D08-4424-ADFF-0484E1B45B3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D69435F-B8E9-46C9-B286-0E678261A7AD}"/>
              </a:ext>
            </a:extLst>
          </p:cNvPr>
          <p:cNvSpPr>
            <a:spLocks noGrp="1"/>
          </p:cNvSpPr>
          <p:nvPr>
            <p:ph type="sldNum" sz="quarter" idx="12"/>
          </p:nvPr>
        </p:nvSpPr>
        <p:spPr/>
        <p:txBody>
          <a:bodyPr/>
          <a:lstStyle/>
          <a:p>
            <a:fld id="{277B0A71-344B-42B0-8C50-05135263A31B}" type="slidenum">
              <a:rPr lang="en-ZA" smtClean="0"/>
              <a:t>‹#›</a:t>
            </a:fld>
            <a:endParaRPr lang="en-ZA"/>
          </a:p>
        </p:txBody>
      </p:sp>
    </p:spTree>
    <p:extLst>
      <p:ext uri="{BB962C8B-B14F-4D97-AF65-F5344CB8AC3E}">
        <p14:creationId xmlns:p14="http://schemas.microsoft.com/office/powerpoint/2010/main" val="953302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17677-D966-4267-9EF8-EF3A442016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87B18743-6927-449F-B59D-1B0A7F4DBF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EA378E-2BA3-4AD7-A91E-B1E800FC3837}"/>
              </a:ext>
            </a:extLst>
          </p:cNvPr>
          <p:cNvSpPr>
            <a:spLocks noGrp="1"/>
          </p:cNvSpPr>
          <p:nvPr>
            <p:ph type="dt" sz="half" idx="10"/>
          </p:nvPr>
        </p:nvSpPr>
        <p:spPr/>
        <p:txBody>
          <a:bodyPr/>
          <a:lstStyle/>
          <a:p>
            <a:fld id="{9355B553-3305-4679-8696-12DDB5F9163A}" type="datetimeFigureOut">
              <a:rPr lang="en-ZA" smtClean="0"/>
              <a:t>2024/07/21</a:t>
            </a:fld>
            <a:endParaRPr lang="en-ZA"/>
          </a:p>
        </p:txBody>
      </p:sp>
      <p:sp>
        <p:nvSpPr>
          <p:cNvPr id="5" name="Footer Placeholder 4">
            <a:extLst>
              <a:ext uri="{FF2B5EF4-FFF2-40B4-BE49-F238E27FC236}">
                <a16:creationId xmlns:a16="http://schemas.microsoft.com/office/drawing/2014/main" id="{AE5547CB-EFB4-4C3F-8C7C-51A1C60ABF6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CA3C6D-5F55-46E7-B0F0-E2A9A51B4D29}"/>
              </a:ext>
            </a:extLst>
          </p:cNvPr>
          <p:cNvSpPr>
            <a:spLocks noGrp="1"/>
          </p:cNvSpPr>
          <p:nvPr>
            <p:ph type="sldNum" sz="quarter" idx="12"/>
          </p:nvPr>
        </p:nvSpPr>
        <p:spPr/>
        <p:txBody>
          <a:bodyPr/>
          <a:lstStyle/>
          <a:p>
            <a:fld id="{277B0A71-344B-42B0-8C50-05135263A31B}" type="slidenum">
              <a:rPr lang="en-ZA" smtClean="0"/>
              <a:t>‹#›</a:t>
            </a:fld>
            <a:endParaRPr lang="en-ZA"/>
          </a:p>
        </p:txBody>
      </p:sp>
    </p:spTree>
    <p:extLst>
      <p:ext uri="{BB962C8B-B14F-4D97-AF65-F5344CB8AC3E}">
        <p14:creationId xmlns:p14="http://schemas.microsoft.com/office/powerpoint/2010/main" val="2869809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4F7A0-28A0-4DAB-9D5D-548C487AEE5D}"/>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A324F84F-BD6B-419F-BEAF-7C63DC3318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398E4310-B529-4BEB-80CB-9D7DC5D967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5B6F68A8-F894-4E3F-B416-F74D0A3E3069}"/>
              </a:ext>
            </a:extLst>
          </p:cNvPr>
          <p:cNvSpPr>
            <a:spLocks noGrp="1"/>
          </p:cNvSpPr>
          <p:nvPr>
            <p:ph type="dt" sz="half" idx="10"/>
          </p:nvPr>
        </p:nvSpPr>
        <p:spPr/>
        <p:txBody>
          <a:bodyPr/>
          <a:lstStyle/>
          <a:p>
            <a:fld id="{9355B553-3305-4679-8696-12DDB5F9163A}" type="datetimeFigureOut">
              <a:rPr lang="en-ZA" smtClean="0"/>
              <a:t>2024/07/21</a:t>
            </a:fld>
            <a:endParaRPr lang="en-ZA"/>
          </a:p>
        </p:txBody>
      </p:sp>
      <p:sp>
        <p:nvSpPr>
          <p:cNvPr id="6" name="Footer Placeholder 5">
            <a:extLst>
              <a:ext uri="{FF2B5EF4-FFF2-40B4-BE49-F238E27FC236}">
                <a16:creationId xmlns:a16="http://schemas.microsoft.com/office/drawing/2014/main" id="{3698BDDE-0AAB-4263-9680-7CD48AF5DC5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2ABBC401-318E-4403-A235-B6674FC5C57D}"/>
              </a:ext>
            </a:extLst>
          </p:cNvPr>
          <p:cNvSpPr>
            <a:spLocks noGrp="1"/>
          </p:cNvSpPr>
          <p:nvPr>
            <p:ph type="sldNum" sz="quarter" idx="12"/>
          </p:nvPr>
        </p:nvSpPr>
        <p:spPr/>
        <p:txBody>
          <a:bodyPr/>
          <a:lstStyle/>
          <a:p>
            <a:fld id="{277B0A71-344B-42B0-8C50-05135263A31B}" type="slidenum">
              <a:rPr lang="en-ZA" smtClean="0"/>
              <a:t>‹#›</a:t>
            </a:fld>
            <a:endParaRPr lang="en-ZA"/>
          </a:p>
        </p:txBody>
      </p:sp>
    </p:spTree>
    <p:extLst>
      <p:ext uri="{BB962C8B-B14F-4D97-AF65-F5344CB8AC3E}">
        <p14:creationId xmlns:p14="http://schemas.microsoft.com/office/powerpoint/2010/main" val="1537185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22500-ADEC-49CC-A091-E749F3C42C0A}"/>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BB2B57FF-C235-4E28-8BCF-854C57C3ED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83305D-77D1-4535-A57C-6E3B55A8C8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844B9D-17B6-4750-BEDB-7353440AE9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FF54B2-6BF4-4470-9E65-E559E7F802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92744ABB-C549-42A8-8A43-10D6AFAAB826}"/>
              </a:ext>
            </a:extLst>
          </p:cNvPr>
          <p:cNvSpPr>
            <a:spLocks noGrp="1"/>
          </p:cNvSpPr>
          <p:nvPr>
            <p:ph type="dt" sz="half" idx="10"/>
          </p:nvPr>
        </p:nvSpPr>
        <p:spPr/>
        <p:txBody>
          <a:bodyPr/>
          <a:lstStyle/>
          <a:p>
            <a:fld id="{9355B553-3305-4679-8696-12DDB5F9163A}" type="datetimeFigureOut">
              <a:rPr lang="en-ZA" smtClean="0"/>
              <a:t>2024/07/21</a:t>
            </a:fld>
            <a:endParaRPr lang="en-ZA"/>
          </a:p>
        </p:txBody>
      </p:sp>
      <p:sp>
        <p:nvSpPr>
          <p:cNvPr id="8" name="Footer Placeholder 7">
            <a:extLst>
              <a:ext uri="{FF2B5EF4-FFF2-40B4-BE49-F238E27FC236}">
                <a16:creationId xmlns:a16="http://schemas.microsoft.com/office/drawing/2014/main" id="{3C571600-2428-4716-99A6-EC6FDF52138F}"/>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3916EAC-5E2F-48C9-9B86-5821A97F33A2}"/>
              </a:ext>
            </a:extLst>
          </p:cNvPr>
          <p:cNvSpPr>
            <a:spLocks noGrp="1"/>
          </p:cNvSpPr>
          <p:nvPr>
            <p:ph type="sldNum" sz="quarter" idx="12"/>
          </p:nvPr>
        </p:nvSpPr>
        <p:spPr/>
        <p:txBody>
          <a:bodyPr/>
          <a:lstStyle/>
          <a:p>
            <a:fld id="{277B0A71-344B-42B0-8C50-05135263A31B}" type="slidenum">
              <a:rPr lang="en-ZA" smtClean="0"/>
              <a:t>‹#›</a:t>
            </a:fld>
            <a:endParaRPr lang="en-ZA"/>
          </a:p>
        </p:txBody>
      </p:sp>
    </p:spTree>
    <p:extLst>
      <p:ext uri="{BB962C8B-B14F-4D97-AF65-F5344CB8AC3E}">
        <p14:creationId xmlns:p14="http://schemas.microsoft.com/office/powerpoint/2010/main" val="3929730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D35D4-0370-4577-A72D-1D6D29A555FB}"/>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8B176196-4454-4753-BBDF-3094D1B20AFB}"/>
              </a:ext>
            </a:extLst>
          </p:cNvPr>
          <p:cNvSpPr>
            <a:spLocks noGrp="1"/>
          </p:cNvSpPr>
          <p:nvPr>
            <p:ph type="dt" sz="half" idx="10"/>
          </p:nvPr>
        </p:nvSpPr>
        <p:spPr/>
        <p:txBody>
          <a:bodyPr/>
          <a:lstStyle/>
          <a:p>
            <a:fld id="{9355B553-3305-4679-8696-12DDB5F9163A}" type="datetimeFigureOut">
              <a:rPr lang="en-ZA" smtClean="0"/>
              <a:t>2024/07/21</a:t>
            </a:fld>
            <a:endParaRPr lang="en-ZA"/>
          </a:p>
        </p:txBody>
      </p:sp>
      <p:sp>
        <p:nvSpPr>
          <p:cNvPr id="4" name="Footer Placeholder 3">
            <a:extLst>
              <a:ext uri="{FF2B5EF4-FFF2-40B4-BE49-F238E27FC236}">
                <a16:creationId xmlns:a16="http://schemas.microsoft.com/office/drawing/2014/main" id="{F8058131-9400-48B2-B696-6E77E74B94BB}"/>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0EC557FE-3359-4216-9AB4-A67B4576094B}"/>
              </a:ext>
            </a:extLst>
          </p:cNvPr>
          <p:cNvSpPr>
            <a:spLocks noGrp="1"/>
          </p:cNvSpPr>
          <p:nvPr>
            <p:ph type="sldNum" sz="quarter" idx="12"/>
          </p:nvPr>
        </p:nvSpPr>
        <p:spPr/>
        <p:txBody>
          <a:bodyPr/>
          <a:lstStyle/>
          <a:p>
            <a:fld id="{277B0A71-344B-42B0-8C50-05135263A31B}" type="slidenum">
              <a:rPr lang="en-ZA" smtClean="0"/>
              <a:t>‹#›</a:t>
            </a:fld>
            <a:endParaRPr lang="en-ZA"/>
          </a:p>
        </p:txBody>
      </p:sp>
    </p:spTree>
    <p:extLst>
      <p:ext uri="{BB962C8B-B14F-4D97-AF65-F5344CB8AC3E}">
        <p14:creationId xmlns:p14="http://schemas.microsoft.com/office/powerpoint/2010/main" val="1837195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FF750D-DCFA-4866-8B9A-F466756FFF03}"/>
              </a:ext>
            </a:extLst>
          </p:cNvPr>
          <p:cNvSpPr>
            <a:spLocks noGrp="1"/>
          </p:cNvSpPr>
          <p:nvPr>
            <p:ph type="dt" sz="half" idx="10"/>
          </p:nvPr>
        </p:nvSpPr>
        <p:spPr/>
        <p:txBody>
          <a:bodyPr/>
          <a:lstStyle/>
          <a:p>
            <a:fld id="{9355B553-3305-4679-8696-12DDB5F9163A}" type="datetimeFigureOut">
              <a:rPr lang="en-ZA" smtClean="0"/>
              <a:t>2024/07/21</a:t>
            </a:fld>
            <a:endParaRPr lang="en-ZA"/>
          </a:p>
        </p:txBody>
      </p:sp>
      <p:sp>
        <p:nvSpPr>
          <p:cNvPr id="3" name="Footer Placeholder 2">
            <a:extLst>
              <a:ext uri="{FF2B5EF4-FFF2-40B4-BE49-F238E27FC236}">
                <a16:creationId xmlns:a16="http://schemas.microsoft.com/office/drawing/2014/main" id="{0F07F3CA-3023-4E4A-929E-5FF95A57B79E}"/>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CAE9E8EC-9A4E-4ABF-9AF9-EED3385E9A04}"/>
              </a:ext>
            </a:extLst>
          </p:cNvPr>
          <p:cNvSpPr>
            <a:spLocks noGrp="1"/>
          </p:cNvSpPr>
          <p:nvPr>
            <p:ph type="sldNum" sz="quarter" idx="12"/>
          </p:nvPr>
        </p:nvSpPr>
        <p:spPr/>
        <p:txBody>
          <a:bodyPr/>
          <a:lstStyle/>
          <a:p>
            <a:fld id="{277B0A71-344B-42B0-8C50-05135263A31B}" type="slidenum">
              <a:rPr lang="en-ZA" smtClean="0"/>
              <a:t>‹#›</a:t>
            </a:fld>
            <a:endParaRPr lang="en-ZA"/>
          </a:p>
        </p:txBody>
      </p:sp>
    </p:spTree>
    <p:extLst>
      <p:ext uri="{BB962C8B-B14F-4D97-AF65-F5344CB8AC3E}">
        <p14:creationId xmlns:p14="http://schemas.microsoft.com/office/powerpoint/2010/main" val="507348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0EC1A-5532-4488-8EF2-70321E13D3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6D8F0A07-AC58-415C-8AEB-69E4DB337A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3BD1123A-3108-43C4-B07F-95052986DB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7FE625-B1E0-412B-ACC7-D5EA8A141A80}"/>
              </a:ext>
            </a:extLst>
          </p:cNvPr>
          <p:cNvSpPr>
            <a:spLocks noGrp="1"/>
          </p:cNvSpPr>
          <p:nvPr>
            <p:ph type="dt" sz="half" idx="10"/>
          </p:nvPr>
        </p:nvSpPr>
        <p:spPr/>
        <p:txBody>
          <a:bodyPr/>
          <a:lstStyle/>
          <a:p>
            <a:fld id="{9355B553-3305-4679-8696-12DDB5F9163A}" type="datetimeFigureOut">
              <a:rPr lang="en-ZA" smtClean="0"/>
              <a:t>2024/07/21</a:t>
            </a:fld>
            <a:endParaRPr lang="en-ZA"/>
          </a:p>
        </p:txBody>
      </p:sp>
      <p:sp>
        <p:nvSpPr>
          <p:cNvPr id="6" name="Footer Placeholder 5">
            <a:extLst>
              <a:ext uri="{FF2B5EF4-FFF2-40B4-BE49-F238E27FC236}">
                <a16:creationId xmlns:a16="http://schemas.microsoft.com/office/drawing/2014/main" id="{B0DFA525-0742-4309-A091-BEC253482CD5}"/>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4E018FD8-108D-4F0A-8333-B10DBDA20639}"/>
              </a:ext>
            </a:extLst>
          </p:cNvPr>
          <p:cNvSpPr>
            <a:spLocks noGrp="1"/>
          </p:cNvSpPr>
          <p:nvPr>
            <p:ph type="sldNum" sz="quarter" idx="12"/>
          </p:nvPr>
        </p:nvSpPr>
        <p:spPr/>
        <p:txBody>
          <a:bodyPr/>
          <a:lstStyle/>
          <a:p>
            <a:fld id="{277B0A71-344B-42B0-8C50-05135263A31B}" type="slidenum">
              <a:rPr lang="en-ZA" smtClean="0"/>
              <a:t>‹#›</a:t>
            </a:fld>
            <a:endParaRPr lang="en-ZA"/>
          </a:p>
        </p:txBody>
      </p:sp>
    </p:spTree>
    <p:extLst>
      <p:ext uri="{BB962C8B-B14F-4D97-AF65-F5344CB8AC3E}">
        <p14:creationId xmlns:p14="http://schemas.microsoft.com/office/powerpoint/2010/main" val="55958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C07A7-B8B2-4F55-B0B9-28A00B1B3F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13C0349B-5254-49B4-9A5E-A8C2198861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6B7FE64C-8285-431B-AF8E-FE109364CA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31B53B-74B6-4496-9E0F-5FA4208A46E3}"/>
              </a:ext>
            </a:extLst>
          </p:cNvPr>
          <p:cNvSpPr>
            <a:spLocks noGrp="1"/>
          </p:cNvSpPr>
          <p:nvPr>
            <p:ph type="dt" sz="half" idx="10"/>
          </p:nvPr>
        </p:nvSpPr>
        <p:spPr/>
        <p:txBody>
          <a:bodyPr/>
          <a:lstStyle/>
          <a:p>
            <a:fld id="{9355B553-3305-4679-8696-12DDB5F9163A}" type="datetimeFigureOut">
              <a:rPr lang="en-ZA" smtClean="0"/>
              <a:t>2024/07/21</a:t>
            </a:fld>
            <a:endParaRPr lang="en-ZA"/>
          </a:p>
        </p:txBody>
      </p:sp>
      <p:sp>
        <p:nvSpPr>
          <p:cNvPr id="6" name="Footer Placeholder 5">
            <a:extLst>
              <a:ext uri="{FF2B5EF4-FFF2-40B4-BE49-F238E27FC236}">
                <a16:creationId xmlns:a16="http://schemas.microsoft.com/office/drawing/2014/main" id="{E7160B7B-AFDE-4684-85B0-95DB96B2927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2C5620C-EED5-4F8B-8E6E-81B5E911FCF0}"/>
              </a:ext>
            </a:extLst>
          </p:cNvPr>
          <p:cNvSpPr>
            <a:spLocks noGrp="1"/>
          </p:cNvSpPr>
          <p:nvPr>
            <p:ph type="sldNum" sz="quarter" idx="12"/>
          </p:nvPr>
        </p:nvSpPr>
        <p:spPr/>
        <p:txBody>
          <a:bodyPr/>
          <a:lstStyle/>
          <a:p>
            <a:fld id="{277B0A71-344B-42B0-8C50-05135263A31B}" type="slidenum">
              <a:rPr lang="en-ZA" smtClean="0"/>
              <a:t>‹#›</a:t>
            </a:fld>
            <a:endParaRPr lang="en-ZA"/>
          </a:p>
        </p:txBody>
      </p:sp>
    </p:spTree>
    <p:extLst>
      <p:ext uri="{BB962C8B-B14F-4D97-AF65-F5344CB8AC3E}">
        <p14:creationId xmlns:p14="http://schemas.microsoft.com/office/powerpoint/2010/main" val="1731961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A8CCB6-1504-4F43-92DF-9D6C85634A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BA8D26FD-9C32-4158-AEC9-B20C77E137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CA6A2E0-A559-43A6-A352-F4685D0908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55B553-3305-4679-8696-12DDB5F9163A}" type="datetimeFigureOut">
              <a:rPr lang="en-ZA" smtClean="0"/>
              <a:t>2024/07/21</a:t>
            </a:fld>
            <a:endParaRPr lang="en-ZA"/>
          </a:p>
        </p:txBody>
      </p:sp>
      <p:sp>
        <p:nvSpPr>
          <p:cNvPr id="5" name="Footer Placeholder 4">
            <a:extLst>
              <a:ext uri="{FF2B5EF4-FFF2-40B4-BE49-F238E27FC236}">
                <a16:creationId xmlns:a16="http://schemas.microsoft.com/office/drawing/2014/main" id="{B1FDABF4-7875-42A8-B9B9-D21B9F569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75A4EB26-49ED-4C6B-B726-5E63610E72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7B0A71-344B-42B0-8C50-05135263A31B}" type="slidenum">
              <a:rPr lang="en-ZA" smtClean="0"/>
              <a:t>‹#›</a:t>
            </a:fld>
            <a:endParaRPr lang="en-ZA"/>
          </a:p>
        </p:txBody>
      </p:sp>
    </p:spTree>
    <p:extLst>
      <p:ext uri="{BB962C8B-B14F-4D97-AF65-F5344CB8AC3E}">
        <p14:creationId xmlns:p14="http://schemas.microsoft.com/office/powerpoint/2010/main" val="39081836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creativecommons.org/licenses/by-sa/4.0/" TargetMode="External"/><Relationship Id="rId3" Type="http://schemas.openxmlformats.org/officeDocument/2006/relationships/slideLayout" Target="../slideLayouts/slideLayout2.xml"/><Relationship Id="rId7" Type="http://schemas.openxmlformats.org/officeDocument/2006/relationships/hyperlink" Target="https://creativecommons.org/publicdomain/zero/1.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openbible.com/" TargetMode="External"/><Relationship Id="rId5" Type="http://schemas.openxmlformats.org/officeDocument/2006/relationships/hyperlink" Target="https://discoverybible.com/" TargetMode="External"/><Relationship Id="rId4" Type="http://schemas.openxmlformats.org/officeDocument/2006/relationships/hyperlink" Target="https://biblehub.com/" TargetMode="Externa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C087A-83EB-A84D-B64A-22B946D9CEBC}"/>
              </a:ext>
            </a:extLst>
          </p:cNvPr>
          <p:cNvSpPr>
            <a:spLocks noGrp="1"/>
          </p:cNvSpPr>
          <p:nvPr>
            <p:ph type="title"/>
          </p:nvPr>
        </p:nvSpPr>
        <p:spPr/>
        <p:txBody>
          <a:bodyPr/>
          <a:lstStyle/>
          <a:p>
            <a:r>
              <a:rPr lang="en-IN" dirty="0"/>
              <a:t>03-7</a:t>
            </a:r>
          </a:p>
        </p:txBody>
      </p:sp>
      <p:sp>
        <p:nvSpPr>
          <p:cNvPr id="3" name="Content Placeholder 2">
            <a:extLst>
              <a:ext uri="{FF2B5EF4-FFF2-40B4-BE49-F238E27FC236}">
                <a16:creationId xmlns:a16="http://schemas.microsoft.com/office/drawing/2014/main" id="{C676D678-13D3-F7F6-A8E7-1B417A39A214}"/>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4"/>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8"/>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24" name="Audio 23">
            <a:hlinkClick r:id="" action="ppaction://media"/>
            <a:extLst>
              <a:ext uri="{FF2B5EF4-FFF2-40B4-BE49-F238E27FC236}">
                <a16:creationId xmlns:a16="http://schemas.microsoft.com/office/drawing/2014/main" id="{DB8E931C-EB50-BFD1-79C2-A2372AA431CD}"/>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903445981"/>
      </p:ext>
    </p:extLst>
  </p:cSld>
  <p:clrMapOvr>
    <a:masterClrMapping/>
  </p:clrMapOvr>
  <mc:AlternateContent xmlns:mc="http://schemas.openxmlformats.org/markup-compatibility/2006" xmlns:p14="http://schemas.microsoft.com/office/powerpoint/2010/main">
    <mc:Choice Requires="p14">
      <p:transition spd="slow" p14:dur="2000" advTm="3147"/>
    </mc:Choice>
    <mc:Fallback xmlns="">
      <p:transition spd="slow" advTm="3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CF901-8E6D-457E-ADEC-0EB55FFB7CEE}"/>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9E669365-525C-4B1F-9FB7-7286488ABF96}"/>
              </a:ext>
            </a:extLst>
          </p:cNvPr>
          <p:cNvSpPr>
            <a:spLocks noGrp="1"/>
          </p:cNvSpPr>
          <p:nvPr>
            <p:ph idx="1"/>
          </p:nvPr>
        </p:nvSpPr>
        <p:spPr/>
        <p:txBody>
          <a:bodyPr/>
          <a:lstStyle/>
          <a:p>
            <a:endParaRPr lang="en-ZA"/>
          </a:p>
        </p:txBody>
      </p:sp>
      <p:pic>
        <p:nvPicPr>
          <p:cNvPr id="4" name="Picture 3">
            <a:extLst>
              <a:ext uri="{FF2B5EF4-FFF2-40B4-BE49-F238E27FC236}">
                <a16:creationId xmlns:a16="http://schemas.microsoft.com/office/drawing/2014/main" id="{ECDE324F-6EB3-4167-A806-705C6A3F4DF5}"/>
              </a:ext>
            </a:extLst>
          </p:cNvPr>
          <p:cNvPicPr>
            <a:picLocks noChangeAspect="1"/>
          </p:cNvPicPr>
          <p:nvPr/>
        </p:nvPicPr>
        <p:blipFill>
          <a:blip r:embed="rId2"/>
          <a:stretch>
            <a:fillRect/>
          </a:stretch>
        </p:blipFill>
        <p:spPr>
          <a:xfrm>
            <a:off x="0" y="0"/>
            <a:ext cx="13370218" cy="6858000"/>
          </a:xfrm>
          <a:prstGeom prst="rect">
            <a:avLst/>
          </a:prstGeom>
        </p:spPr>
      </p:pic>
      <p:sp>
        <p:nvSpPr>
          <p:cNvPr id="5" name="TextBox 4">
            <a:extLst>
              <a:ext uri="{FF2B5EF4-FFF2-40B4-BE49-F238E27FC236}">
                <a16:creationId xmlns:a16="http://schemas.microsoft.com/office/drawing/2014/main" id="{7F6BD0AC-FEC3-E389-0B59-F82218BECC2E}"/>
              </a:ext>
            </a:extLst>
          </p:cNvPr>
          <p:cNvSpPr txBox="1"/>
          <p:nvPr/>
        </p:nvSpPr>
        <p:spPr>
          <a:xfrm>
            <a:off x="595863" y="261431"/>
            <a:ext cx="3219391" cy="646331"/>
          </a:xfrm>
          <a:prstGeom prst="rect">
            <a:avLst/>
          </a:prstGeom>
          <a:noFill/>
        </p:spPr>
        <p:txBody>
          <a:bodyPr wrap="square" rtlCol="0">
            <a:spAutoFit/>
          </a:bodyPr>
          <a:lstStyle/>
          <a:p>
            <a:r>
              <a:rPr lang="hi-IN" sz="3600" i="0" dirty="0">
                <a:solidFill>
                  <a:schemeClr val="bg1"/>
                </a:solidFill>
                <a:effectLst/>
              </a:rPr>
              <a:t>उत्पत्ति</a:t>
            </a:r>
            <a:r>
              <a:rPr lang="en-ZA" sz="3600" dirty="0">
                <a:solidFill>
                  <a:schemeClr val="bg1"/>
                </a:solidFill>
                <a:effectLst/>
                <a:ea typeface="Calibri" panose="020F0502020204030204" pitchFamily="34" charset="0"/>
                <a:cs typeface="Microsoft Himalaya" panose="01010100010101010101" pitchFamily="2" charset="0"/>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:21</a:t>
            </a:r>
          </a:p>
        </p:txBody>
      </p:sp>
    </p:spTree>
    <p:extLst>
      <p:ext uri="{BB962C8B-B14F-4D97-AF65-F5344CB8AC3E}">
        <p14:creationId xmlns:p14="http://schemas.microsoft.com/office/powerpoint/2010/main" val="3428496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pPr algn="l"/>
            <a:r>
              <a:rPr lang="hi-IN" sz="4400" b="0" i="0" dirty="0">
                <a:solidFill>
                  <a:srgbClr val="121212"/>
                </a:solidFill>
                <a:effectLst/>
                <a:latin typeface="Arial" panose="020B0604020202020204" pitchFamily="34" charset="0"/>
              </a:rPr>
              <a:t>22 अब से जब तक पृथ्वी बनी रहेगी, तब तक बोने और काटने के समय, ठंडा और तपन, धूपकाल और शीतकाल, दिन और रात, निरन्तर होते चले जाएँगे।”</a:t>
            </a:r>
          </a:p>
        </p:txBody>
      </p:sp>
      <p:sp>
        <p:nvSpPr>
          <p:cNvPr id="2" name="TextBox 1">
            <a:extLst>
              <a:ext uri="{FF2B5EF4-FFF2-40B4-BE49-F238E27FC236}">
                <a16:creationId xmlns:a16="http://schemas.microsoft.com/office/drawing/2014/main" id="{ECE226E6-2137-3504-6532-8EC928B8F56F}"/>
              </a:ext>
            </a:extLst>
          </p:cNvPr>
          <p:cNvSpPr txBox="1"/>
          <p:nvPr/>
        </p:nvSpPr>
        <p:spPr>
          <a:xfrm>
            <a:off x="110836" y="166255"/>
            <a:ext cx="5818909" cy="6558102"/>
          </a:xfrm>
          <a:prstGeom prst="rect">
            <a:avLst/>
          </a:prstGeom>
          <a:noFill/>
        </p:spPr>
        <p:txBody>
          <a:bodyPr wrap="square" rtlCol="0">
            <a:noAutofit/>
          </a:bodyPr>
          <a:lstStyle/>
          <a:p>
            <a:pPr algn="l"/>
            <a:r>
              <a:rPr lang="en-US" sz="4800" b="0" i="0">
                <a:solidFill>
                  <a:srgbClr val="777A7B"/>
                </a:solidFill>
                <a:effectLst/>
                <a:highlight>
                  <a:srgbClr val="FFFFFF"/>
                </a:highlight>
                <a:latin typeface="Inter" panose="020B0502030000000004" pitchFamily="34" charset="0"/>
              </a:rPr>
              <a:t>22</a:t>
            </a:r>
            <a:r>
              <a:rPr lang="en-US" sz="4800" b="0" i="0">
                <a:solidFill>
                  <a:srgbClr val="121212"/>
                </a:solidFill>
                <a:effectLst/>
                <a:highlight>
                  <a:srgbClr val="FFFFFF"/>
                </a:highlight>
                <a:latin typeface="Inter" panose="020B0502030000000004" pitchFamily="34" charset="0"/>
              </a:rPr>
              <a:t>As long as the earth endures,</a:t>
            </a:r>
          </a:p>
          <a:p>
            <a:pPr algn="l"/>
            <a:r>
              <a:rPr lang="en-US" sz="4800" b="0" i="0">
                <a:solidFill>
                  <a:srgbClr val="121212"/>
                </a:solidFill>
                <a:effectLst/>
                <a:highlight>
                  <a:srgbClr val="FFFFFF"/>
                </a:highlight>
                <a:latin typeface="Inter" panose="020B0502030000000004" pitchFamily="34" charset="0"/>
              </a:rPr>
              <a:t>seedtime and harvest,</a:t>
            </a:r>
          </a:p>
          <a:p>
            <a:pPr algn="l"/>
            <a:r>
              <a:rPr lang="en-US" sz="4800" b="0" i="0">
                <a:solidFill>
                  <a:srgbClr val="121212"/>
                </a:solidFill>
                <a:effectLst/>
                <a:highlight>
                  <a:srgbClr val="FFFFFF"/>
                </a:highlight>
                <a:latin typeface="Inter" panose="020B0502030000000004" pitchFamily="34" charset="0"/>
              </a:rPr>
              <a:t>cold and heat,</a:t>
            </a:r>
          </a:p>
          <a:p>
            <a:pPr algn="l"/>
            <a:r>
              <a:rPr lang="en-US" sz="4800" b="0" i="0">
                <a:solidFill>
                  <a:srgbClr val="121212"/>
                </a:solidFill>
                <a:effectLst/>
                <a:highlight>
                  <a:srgbClr val="FFFFFF"/>
                </a:highlight>
                <a:latin typeface="Inter" panose="020B0502030000000004" pitchFamily="34" charset="0"/>
              </a:rPr>
              <a:t>summer and winter,</a:t>
            </a:r>
          </a:p>
          <a:p>
            <a:pPr algn="l"/>
            <a:r>
              <a:rPr lang="en-US" sz="4800" b="0" i="0">
                <a:solidFill>
                  <a:srgbClr val="121212"/>
                </a:solidFill>
                <a:effectLst/>
                <a:highlight>
                  <a:srgbClr val="FFFFFF"/>
                </a:highlight>
                <a:latin typeface="Inter" panose="020B0502030000000004" pitchFamily="34" charset="0"/>
              </a:rPr>
              <a:t>day and night</a:t>
            </a:r>
          </a:p>
          <a:p>
            <a:pPr algn="l"/>
            <a:r>
              <a:rPr lang="en-US" sz="4800" b="0" i="0">
                <a:solidFill>
                  <a:srgbClr val="121212"/>
                </a:solidFill>
                <a:effectLst/>
                <a:highlight>
                  <a:srgbClr val="FFFFFF"/>
                </a:highlight>
                <a:latin typeface="Inter" panose="020B0502030000000004" pitchFamily="34" charset="0"/>
              </a:rPr>
              <a:t>shall never cease.”</a:t>
            </a:r>
          </a:p>
        </p:txBody>
      </p:sp>
      <p:pic>
        <p:nvPicPr>
          <p:cNvPr id="49" name="Audio 48">
            <a:hlinkClick r:id="" action="ppaction://media"/>
            <a:extLst>
              <a:ext uri="{FF2B5EF4-FFF2-40B4-BE49-F238E27FC236}">
                <a16:creationId xmlns:a16="http://schemas.microsoft.com/office/drawing/2014/main" id="{37BF3FA0-E906-02E2-20C0-C9594808EB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180516623"/>
      </p:ext>
    </p:extLst>
  </p:cSld>
  <p:clrMapOvr>
    <a:masterClrMapping/>
  </p:clrMapOvr>
  <mc:AlternateContent xmlns:mc="http://schemas.openxmlformats.org/markup-compatibility/2006" xmlns:p14="http://schemas.microsoft.com/office/powerpoint/2010/main">
    <mc:Choice Requires="p14">
      <p:transition spd="slow" p14:dur="2000" advTm="15689"/>
    </mc:Choice>
    <mc:Fallback xmlns="">
      <p:transition spd="slow" advTm="15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AEBB70-955A-4625-8815-628C37514E44}"/>
              </a:ext>
            </a:extLst>
          </p:cNvPr>
          <p:cNvPicPr>
            <a:picLocks noChangeAspect="1"/>
          </p:cNvPicPr>
          <p:nvPr/>
        </p:nvPicPr>
        <p:blipFill>
          <a:blip r:embed="rId3"/>
          <a:stretch>
            <a:fillRect/>
          </a:stretch>
        </p:blipFill>
        <p:spPr>
          <a:xfrm>
            <a:off x="-1" y="0"/>
            <a:ext cx="12462761" cy="6858000"/>
          </a:xfrm>
          <a:prstGeom prst="rect">
            <a:avLst/>
          </a:prstGeom>
        </p:spPr>
      </p:pic>
      <p:sp>
        <p:nvSpPr>
          <p:cNvPr id="2" name="TextBox 1">
            <a:extLst>
              <a:ext uri="{FF2B5EF4-FFF2-40B4-BE49-F238E27FC236}">
                <a16:creationId xmlns:a16="http://schemas.microsoft.com/office/drawing/2014/main" id="{6ECDAD98-E386-D11D-C4E6-929FEBEE7B00}"/>
              </a:ext>
            </a:extLst>
          </p:cNvPr>
          <p:cNvSpPr txBox="1"/>
          <p:nvPr/>
        </p:nvSpPr>
        <p:spPr>
          <a:xfrm>
            <a:off x="595863" y="261431"/>
            <a:ext cx="3219391" cy="646331"/>
          </a:xfrm>
          <a:prstGeom prst="rect">
            <a:avLst/>
          </a:prstGeom>
          <a:noFill/>
        </p:spPr>
        <p:txBody>
          <a:bodyPr wrap="square" rtlCol="0">
            <a:spAutoFit/>
          </a:bodyPr>
          <a:lstStyle/>
          <a:p>
            <a:r>
              <a:rPr lang="hi-IN" sz="3600" i="0" dirty="0">
                <a:solidFill>
                  <a:schemeClr val="bg1"/>
                </a:solidFill>
                <a:effectLst/>
              </a:rPr>
              <a:t>उत्पत्ति</a:t>
            </a:r>
            <a:r>
              <a:rPr lang="en-ZA" sz="3600" dirty="0">
                <a:solidFill>
                  <a:schemeClr val="bg1"/>
                </a:solidFill>
                <a:effectLst/>
                <a:ea typeface="Calibri" panose="020F0502020204030204" pitchFamily="34" charset="0"/>
                <a:cs typeface="Microsoft Himalaya" panose="01010100010101010101" pitchFamily="2" charset="0"/>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:22</a:t>
            </a:r>
          </a:p>
        </p:txBody>
      </p:sp>
    </p:spTree>
    <p:extLst>
      <p:ext uri="{BB962C8B-B14F-4D97-AF65-F5344CB8AC3E}">
        <p14:creationId xmlns:p14="http://schemas.microsoft.com/office/powerpoint/2010/main" val="1075759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a:solidFill>
                  <a:srgbClr val="777A7B"/>
                </a:solidFill>
                <a:effectLst/>
                <a:highlight>
                  <a:srgbClr val="FFFFFF"/>
                </a:highlight>
                <a:latin typeface="Inter" panose="020B0502030000000004" pitchFamily="34" charset="0"/>
              </a:rPr>
              <a:t>1</a:t>
            </a:r>
            <a:r>
              <a:rPr lang="en-US" sz="4800" b="0" i="0">
                <a:solidFill>
                  <a:srgbClr val="121212"/>
                </a:solidFill>
                <a:effectLst/>
                <a:highlight>
                  <a:srgbClr val="FFFFFF"/>
                </a:highlight>
                <a:latin typeface="Inter" panose="020B0502030000000004" pitchFamily="34" charset="0"/>
              </a:rPr>
              <a:t>And God blessed Noah and his sons and said to them, “Be fruitful and multiply and fill the earth.</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777A7B"/>
                </a:solidFill>
                <a:effectLst/>
                <a:latin typeface="Arial" panose="020B0604020202020204" pitchFamily="34" charset="0"/>
              </a:rPr>
              <a:t>1</a:t>
            </a:r>
            <a:r>
              <a:rPr lang="en-US" sz="4000" b="0" i="0" dirty="0">
                <a:solidFill>
                  <a:srgbClr val="777A7B"/>
                </a:solidFill>
                <a:effectLst/>
                <a:latin typeface="Arial" panose="020B0604020202020204" pitchFamily="34" charset="0"/>
              </a:rPr>
              <a:t> </a:t>
            </a:r>
            <a:r>
              <a:rPr lang="hi-IN" sz="4000" b="0" i="0" dirty="0">
                <a:solidFill>
                  <a:srgbClr val="121212"/>
                </a:solidFill>
                <a:effectLst/>
                <a:latin typeface="Arial" panose="020B0604020202020204" pitchFamily="34" charset="0"/>
              </a:rPr>
              <a:t>फिर परमेश्वर ने नूह और उसके पुत्रों को आशीष दी</a:t>
            </a:r>
            <a:r>
              <a:rPr lang="en-US" sz="4000" b="0" i="0" dirty="0">
                <a:solidFill>
                  <a:srgbClr val="121212"/>
                </a:solidFill>
                <a:effectLst/>
                <a:latin typeface="Arial" panose="020B0604020202020204" pitchFamily="34" charset="0"/>
              </a:rPr>
              <a:t>a </a:t>
            </a:r>
            <a:r>
              <a:rPr lang="hi-IN" sz="4000" b="0" i="0" dirty="0">
                <a:solidFill>
                  <a:srgbClr val="121212"/>
                </a:solidFill>
                <a:effectLst/>
                <a:latin typeface="Arial" panose="020B0604020202020204" pitchFamily="34" charset="0"/>
              </a:rPr>
              <a:t>और उनसे कहा, “फूलो-फलो और बढ़ो और पृथ्वी में भर जाओ।</a:t>
            </a:r>
            <a:endParaRPr lang="en-ZA" sz="4000" dirty="0"/>
          </a:p>
        </p:txBody>
      </p:sp>
      <p:pic>
        <p:nvPicPr>
          <p:cNvPr id="7" name="Audio 6">
            <a:hlinkClick r:id="" action="ppaction://media"/>
            <a:extLst>
              <a:ext uri="{FF2B5EF4-FFF2-40B4-BE49-F238E27FC236}">
                <a16:creationId xmlns:a16="http://schemas.microsoft.com/office/drawing/2014/main" id="{460916E4-3143-B011-D36C-022E0E74F7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33461302"/>
      </p:ext>
    </p:extLst>
  </p:cSld>
  <p:clrMapOvr>
    <a:masterClrMapping/>
  </p:clrMapOvr>
  <mc:AlternateContent xmlns:mc="http://schemas.openxmlformats.org/markup-compatibility/2006" xmlns:p14="http://schemas.microsoft.com/office/powerpoint/2010/main">
    <mc:Choice Requires="p14">
      <p:transition spd="slow" p14:dur="2000" advTm="10765"/>
    </mc:Choice>
    <mc:Fallback xmlns="">
      <p:transition spd="slow" advTm="10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075C3-D632-4193-B23A-5B69AB0616D9}"/>
              </a:ext>
            </a:extLst>
          </p:cNvPr>
          <p:cNvSpPr>
            <a:spLocks noGrp="1"/>
          </p:cNvSpPr>
          <p:nvPr>
            <p:ph type="title"/>
          </p:nvPr>
        </p:nvSpPr>
        <p:spPr/>
        <p:txBody>
          <a:bodyPr/>
          <a:lstStyle/>
          <a:p>
            <a:endParaRPr lang="en-ZA" dirty="0"/>
          </a:p>
        </p:txBody>
      </p:sp>
      <p:sp>
        <p:nvSpPr>
          <p:cNvPr id="3" name="Content Placeholder 2">
            <a:extLst>
              <a:ext uri="{FF2B5EF4-FFF2-40B4-BE49-F238E27FC236}">
                <a16:creationId xmlns:a16="http://schemas.microsoft.com/office/drawing/2014/main" id="{65757062-4BBA-48AD-8F9D-B44639FB20E8}"/>
              </a:ext>
            </a:extLst>
          </p:cNvPr>
          <p:cNvSpPr>
            <a:spLocks noGrp="1"/>
          </p:cNvSpPr>
          <p:nvPr>
            <p:ph idx="1"/>
          </p:nvPr>
        </p:nvSpPr>
        <p:spPr/>
        <p:txBody>
          <a:bodyPr/>
          <a:lstStyle/>
          <a:p>
            <a:pPr marL="0" indent="0">
              <a:buNone/>
            </a:pPr>
            <a:endParaRPr lang="en-ZA" dirty="0"/>
          </a:p>
        </p:txBody>
      </p:sp>
      <p:pic>
        <p:nvPicPr>
          <p:cNvPr id="4" name="Picture 3">
            <a:extLst>
              <a:ext uri="{FF2B5EF4-FFF2-40B4-BE49-F238E27FC236}">
                <a16:creationId xmlns:a16="http://schemas.microsoft.com/office/drawing/2014/main" id="{D91E55D8-DF8E-49D6-9BBA-E014EC3759D9}"/>
              </a:ext>
            </a:extLst>
          </p:cNvPr>
          <p:cNvPicPr>
            <a:picLocks noChangeAspect="1"/>
          </p:cNvPicPr>
          <p:nvPr/>
        </p:nvPicPr>
        <p:blipFill>
          <a:blip r:embed="rId3"/>
          <a:stretch>
            <a:fillRect/>
          </a:stretch>
        </p:blipFill>
        <p:spPr>
          <a:xfrm>
            <a:off x="0" y="-140319"/>
            <a:ext cx="12192000" cy="7563754"/>
          </a:xfrm>
          <a:prstGeom prst="rect">
            <a:avLst/>
          </a:prstGeom>
        </p:spPr>
      </p:pic>
      <p:sp>
        <p:nvSpPr>
          <p:cNvPr id="5" name="TextBox 4">
            <a:extLst>
              <a:ext uri="{FF2B5EF4-FFF2-40B4-BE49-F238E27FC236}">
                <a16:creationId xmlns:a16="http://schemas.microsoft.com/office/drawing/2014/main" id="{68F8E193-6AB7-6F74-9FF6-623CF67BBA0C}"/>
              </a:ext>
            </a:extLst>
          </p:cNvPr>
          <p:cNvSpPr txBox="1"/>
          <p:nvPr/>
        </p:nvSpPr>
        <p:spPr>
          <a:xfrm>
            <a:off x="595863" y="261431"/>
            <a:ext cx="3219391" cy="646331"/>
          </a:xfrm>
          <a:prstGeom prst="rect">
            <a:avLst/>
          </a:prstGeom>
          <a:noFill/>
        </p:spPr>
        <p:txBody>
          <a:bodyPr wrap="square" rtlCol="0">
            <a:spAutoFit/>
          </a:bodyPr>
          <a:lstStyle/>
          <a:p>
            <a:r>
              <a:rPr lang="hi-IN" sz="3600" i="0" dirty="0">
                <a:solidFill>
                  <a:schemeClr val="bg1"/>
                </a:solidFill>
                <a:effectLst/>
              </a:rPr>
              <a:t>उत्पत्ति</a:t>
            </a:r>
            <a:r>
              <a:rPr lang="en-ZA" sz="3600" dirty="0">
                <a:solidFill>
                  <a:schemeClr val="bg1"/>
                </a:solidFill>
                <a:effectLst/>
                <a:ea typeface="Calibri" panose="020F0502020204030204" pitchFamily="34" charset="0"/>
                <a:cs typeface="Microsoft Himalaya" panose="01010100010101010101" pitchFamily="2" charset="0"/>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9</a:t>
            </a:r>
            <a:r>
              <a:rPr lang="en-ZA" sz="3600" dirty="0">
                <a:solidFill>
                  <a:schemeClr val="bg1"/>
                </a:solidFill>
                <a:latin typeface="Times New Roman" panose="02020603050405020304" pitchFamily="18" charset="0"/>
                <a:cs typeface="Times New Roman" panose="02020603050405020304" pitchFamily="18" charset="0"/>
              </a:rPr>
              <a:t>:1</a:t>
            </a:r>
          </a:p>
        </p:txBody>
      </p:sp>
    </p:spTree>
    <p:extLst>
      <p:ext uri="{BB962C8B-B14F-4D97-AF65-F5344CB8AC3E}">
        <p14:creationId xmlns:p14="http://schemas.microsoft.com/office/powerpoint/2010/main" val="1175057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highlight>
                  <a:srgbClr val="FFFFFF"/>
                </a:highlight>
                <a:latin typeface="Inter" panose="020B0502030000000004" pitchFamily="34" charset="0"/>
              </a:rPr>
              <a:t>2</a:t>
            </a:r>
            <a:r>
              <a:rPr lang="en-US" sz="4000" b="0" i="0">
                <a:solidFill>
                  <a:srgbClr val="121212"/>
                </a:solidFill>
                <a:effectLst/>
                <a:highlight>
                  <a:srgbClr val="FFFFFF"/>
                </a:highlight>
                <a:latin typeface="Inter" panose="020B0502030000000004" pitchFamily="34" charset="0"/>
              </a:rPr>
              <a:t>The fear and dread of you will fall on every living creature on the earth, every bird of the air, every creature that crawls on the ground, and all the fish of the sea. They are delivered into your hand.</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 तुम्हारा डर और भय पृथ्वी के सब पशुओं, और आकाश के सब पक्षियों, और भूमि पर के सब रेंगनेवाले जन्तुओं, और समुद्र की सब मछलियों पर बना रहेगा वे सब तुम्हारे वश में कर दिए जाते हैं।</a:t>
            </a:r>
            <a:endParaRPr lang="en-ZA" sz="4000" dirty="0"/>
          </a:p>
        </p:txBody>
      </p:sp>
      <p:pic>
        <p:nvPicPr>
          <p:cNvPr id="14" name="Audio 13">
            <a:hlinkClick r:id="" action="ppaction://media"/>
            <a:extLst>
              <a:ext uri="{FF2B5EF4-FFF2-40B4-BE49-F238E27FC236}">
                <a16:creationId xmlns:a16="http://schemas.microsoft.com/office/drawing/2014/main" id="{AAE8B054-872D-2AD7-253F-908437098E2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75031950"/>
      </p:ext>
    </p:extLst>
  </p:cSld>
  <p:clrMapOvr>
    <a:masterClrMapping/>
  </p:clrMapOvr>
  <mc:AlternateContent xmlns:mc="http://schemas.openxmlformats.org/markup-compatibility/2006" xmlns:p14="http://schemas.microsoft.com/office/powerpoint/2010/main">
    <mc:Choice Requires="p14">
      <p:transition spd="slow" p14:dur="2000" advTm="19644"/>
    </mc:Choice>
    <mc:Fallback xmlns="">
      <p:transition spd="slow" advTm="19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09885B-623C-461F-8604-9A2C1AD9DE3F}"/>
              </a:ext>
            </a:extLst>
          </p:cNvPr>
          <p:cNvPicPr>
            <a:picLocks noChangeAspect="1"/>
          </p:cNvPicPr>
          <p:nvPr/>
        </p:nvPicPr>
        <p:blipFill>
          <a:blip r:embed="rId3"/>
          <a:stretch>
            <a:fillRect/>
          </a:stretch>
        </p:blipFill>
        <p:spPr>
          <a:xfrm>
            <a:off x="-151356" y="0"/>
            <a:ext cx="12494712" cy="6858000"/>
          </a:xfrm>
          <a:prstGeom prst="rect">
            <a:avLst/>
          </a:prstGeom>
        </p:spPr>
      </p:pic>
      <p:sp>
        <p:nvSpPr>
          <p:cNvPr id="3" name="TextBox 2">
            <a:extLst>
              <a:ext uri="{FF2B5EF4-FFF2-40B4-BE49-F238E27FC236}">
                <a16:creationId xmlns:a16="http://schemas.microsoft.com/office/drawing/2014/main" id="{95E4DF44-7BBE-395B-0AA2-7A0001D5D57E}"/>
              </a:ext>
            </a:extLst>
          </p:cNvPr>
          <p:cNvSpPr txBox="1"/>
          <p:nvPr/>
        </p:nvSpPr>
        <p:spPr>
          <a:xfrm>
            <a:off x="595863" y="261431"/>
            <a:ext cx="3219391" cy="646331"/>
          </a:xfrm>
          <a:prstGeom prst="rect">
            <a:avLst/>
          </a:prstGeom>
          <a:noFill/>
        </p:spPr>
        <p:txBody>
          <a:bodyPr wrap="square" rtlCol="0">
            <a:spAutoFit/>
          </a:bodyPr>
          <a:lstStyle/>
          <a:p>
            <a:r>
              <a:rPr lang="hi-IN" sz="3600" i="0" dirty="0">
                <a:solidFill>
                  <a:schemeClr val="bg1"/>
                </a:solidFill>
                <a:effectLst/>
              </a:rPr>
              <a:t>उत्पत्ति</a:t>
            </a:r>
            <a:r>
              <a:rPr lang="en-ZA" sz="3600" dirty="0">
                <a:solidFill>
                  <a:schemeClr val="bg1"/>
                </a:solidFill>
                <a:effectLst/>
                <a:ea typeface="Calibri" panose="020F0502020204030204" pitchFamily="34" charset="0"/>
                <a:cs typeface="Microsoft Himalaya" panose="01010100010101010101" pitchFamily="2" charset="0"/>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9</a:t>
            </a:r>
            <a:r>
              <a:rPr lang="en-ZA" sz="3600" dirty="0">
                <a:solidFill>
                  <a:schemeClr val="bg1"/>
                </a:solidFill>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925236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highlight>
                  <a:srgbClr val="FFFFFF"/>
                </a:highlight>
                <a:latin typeface="Inter" panose="020B0502030000000004" pitchFamily="34" charset="0"/>
              </a:rPr>
              <a:t>3</a:t>
            </a:r>
            <a:r>
              <a:rPr lang="en-US" sz="4400" b="0" i="0">
                <a:solidFill>
                  <a:srgbClr val="121212"/>
                </a:solidFill>
                <a:effectLst/>
                <a:highlight>
                  <a:srgbClr val="FFFFFF"/>
                </a:highlight>
                <a:latin typeface="Inter" panose="020B0502030000000004" pitchFamily="34" charset="0"/>
              </a:rPr>
              <a:t>Everything that lives and moves will be food for you; just as I gave you the green plants, I now give you all things.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 सब चलनेवाले जन्तु तुम्हारा आहार होंगे; जैसे तुम को हरे-हरे छोटे पेड़ दिए थे, वैसे ही तुम्हें सब कुछ देता हूँ।</a:t>
            </a:r>
            <a:endParaRPr lang="en-ZA" sz="4000" dirty="0"/>
          </a:p>
        </p:txBody>
      </p:sp>
      <p:pic>
        <p:nvPicPr>
          <p:cNvPr id="10" name="Audio 9">
            <a:hlinkClick r:id="" action="ppaction://media"/>
            <a:extLst>
              <a:ext uri="{FF2B5EF4-FFF2-40B4-BE49-F238E27FC236}">
                <a16:creationId xmlns:a16="http://schemas.microsoft.com/office/drawing/2014/main" id="{61D74279-0F6E-7F88-59FE-620C87928A5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66686327"/>
      </p:ext>
    </p:extLst>
  </p:cSld>
  <p:clrMapOvr>
    <a:masterClrMapping/>
  </p:clrMapOvr>
  <mc:AlternateContent xmlns:mc="http://schemas.openxmlformats.org/markup-compatibility/2006" xmlns:p14="http://schemas.microsoft.com/office/powerpoint/2010/main">
    <mc:Choice Requires="p14">
      <p:transition spd="slow" p14:dur="2000" advTm="13359"/>
    </mc:Choice>
    <mc:Fallback xmlns="">
      <p:transition spd="slow" advTm="13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E2C3F0-4459-4427-9691-6B29CD107F5E}"/>
              </a:ext>
            </a:extLst>
          </p:cNvPr>
          <p:cNvPicPr>
            <a:picLocks noChangeAspect="1"/>
          </p:cNvPicPr>
          <p:nvPr/>
        </p:nvPicPr>
        <p:blipFill>
          <a:blip r:embed="rId3"/>
          <a:stretch>
            <a:fillRect/>
          </a:stretch>
        </p:blipFill>
        <p:spPr>
          <a:xfrm>
            <a:off x="0" y="0"/>
            <a:ext cx="12192000" cy="6907598"/>
          </a:xfrm>
          <a:prstGeom prst="rect">
            <a:avLst/>
          </a:prstGeom>
        </p:spPr>
      </p:pic>
      <p:sp>
        <p:nvSpPr>
          <p:cNvPr id="2" name="TextBox 1">
            <a:extLst>
              <a:ext uri="{FF2B5EF4-FFF2-40B4-BE49-F238E27FC236}">
                <a16:creationId xmlns:a16="http://schemas.microsoft.com/office/drawing/2014/main" id="{AEA94071-A877-6F29-9B6F-ABE72B47C913}"/>
              </a:ext>
            </a:extLst>
          </p:cNvPr>
          <p:cNvSpPr txBox="1"/>
          <p:nvPr/>
        </p:nvSpPr>
        <p:spPr>
          <a:xfrm>
            <a:off x="595863" y="261431"/>
            <a:ext cx="3219391" cy="646331"/>
          </a:xfrm>
          <a:prstGeom prst="rect">
            <a:avLst/>
          </a:prstGeom>
          <a:noFill/>
        </p:spPr>
        <p:txBody>
          <a:bodyPr wrap="square" rtlCol="0">
            <a:spAutoFit/>
          </a:bodyPr>
          <a:lstStyle/>
          <a:p>
            <a:r>
              <a:rPr lang="hi-IN" sz="3600" i="0" dirty="0">
                <a:solidFill>
                  <a:schemeClr val="bg1"/>
                </a:solidFill>
                <a:effectLst/>
              </a:rPr>
              <a:t>उत्पत्ति</a:t>
            </a:r>
            <a:r>
              <a:rPr lang="en-ZA" sz="3600" dirty="0">
                <a:solidFill>
                  <a:schemeClr val="bg1"/>
                </a:solidFill>
                <a:effectLst/>
                <a:ea typeface="Calibri" panose="020F0502020204030204" pitchFamily="34" charset="0"/>
                <a:cs typeface="Microsoft Himalaya" panose="01010100010101010101" pitchFamily="2" charset="0"/>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9</a:t>
            </a:r>
            <a:r>
              <a:rPr lang="en-ZA" sz="3600" dirty="0">
                <a:solidFill>
                  <a:schemeClr val="bg1"/>
                </a:solidFill>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344240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a:solidFill>
                  <a:srgbClr val="777A7B"/>
                </a:solidFill>
                <a:effectLst/>
                <a:highlight>
                  <a:srgbClr val="FFFFFF"/>
                </a:highlight>
                <a:latin typeface="Inter" panose="020B0502030000000004" pitchFamily="34" charset="0"/>
              </a:rPr>
              <a:t>4</a:t>
            </a:r>
            <a:r>
              <a:rPr lang="en-US" sz="4400" b="0" i="0">
                <a:solidFill>
                  <a:srgbClr val="121212"/>
                </a:solidFill>
                <a:effectLst/>
                <a:highlight>
                  <a:srgbClr val="FFFFFF"/>
                </a:highlight>
                <a:latin typeface="Inter" panose="020B0502030000000004" pitchFamily="34" charset="0"/>
              </a:rPr>
              <a:t>But you must not eat meat with its lifeblood still in it.</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4 पर माँस को प्राण समेत अर्थात् लहू समेत तुम न खाना</a:t>
            </a:r>
            <a:r>
              <a:rPr lang="en-US" sz="4000" b="0" i="0" dirty="0">
                <a:solidFill>
                  <a:srgbClr val="121212"/>
                </a:solidFill>
                <a:effectLst/>
                <a:latin typeface="Arial" panose="020B0604020202020204" pitchFamily="34" charset="0"/>
              </a:rPr>
              <a:t>b।</a:t>
            </a:r>
            <a:endParaRPr lang="en-ZA" sz="4000" dirty="0"/>
          </a:p>
        </p:txBody>
      </p:sp>
      <p:pic>
        <p:nvPicPr>
          <p:cNvPr id="7" name="Audio 6">
            <a:hlinkClick r:id="" action="ppaction://media"/>
            <a:extLst>
              <a:ext uri="{FF2B5EF4-FFF2-40B4-BE49-F238E27FC236}">
                <a16:creationId xmlns:a16="http://schemas.microsoft.com/office/drawing/2014/main" id="{002CB1C8-363F-BC7B-3722-E5E2293A2E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43745201"/>
      </p:ext>
    </p:extLst>
  </p:cSld>
  <p:clrMapOvr>
    <a:masterClrMapping/>
  </p:clrMapOvr>
  <mc:AlternateContent xmlns:mc="http://schemas.openxmlformats.org/markup-compatibility/2006" xmlns:p14="http://schemas.microsoft.com/office/powerpoint/2010/main">
    <mc:Choice Requires="p14">
      <p:transition spd="slow" p14:dur="2000" advTm="7768"/>
    </mc:Choice>
    <mc:Fallback xmlns="">
      <p:transition spd="slow" advTm="7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2">
            <a:extLst>
              <a:ext uri="{FF2B5EF4-FFF2-40B4-BE49-F238E27FC236}">
                <a16:creationId xmlns:a16="http://schemas.microsoft.com/office/drawing/2014/main" id="{CEE0761F-C8E2-6BA9-1DA9-7DC4C354F386}"/>
              </a:ext>
            </a:extLst>
          </p:cNvPr>
          <p:cNvPicPr>
            <a:picLocks noChangeAspect="1"/>
          </p:cNvPicPr>
          <p:nvPr/>
        </p:nvPicPr>
        <p:blipFill>
          <a:blip r:embed="rId2"/>
          <a:stretch>
            <a:fillRect/>
          </a:stretch>
        </p:blipFill>
        <p:spPr>
          <a:xfrm>
            <a:off x="-7113565" y="-457200"/>
            <a:ext cx="20832524" cy="11336791"/>
          </a:xfrm>
          <a:prstGeom prst="rect">
            <a:avLst/>
          </a:prstGeom>
        </p:spPr>
      </p:pic>
      <p:sp>
        <p:nvSpPr>
          <p:cNvPr id="4" name="TextBox 3">
            <a:extLst>
              <a:ext uri="{FF2B5EF4-FFF2-40B4-BE49-F238E27FC236}">
                <a16:creationId xmlns:a16="http://schemas.microsoft.com/office/drawing/2014/main" id="{A9569B03-2EB2-DD72-E6BB-452598758947}"/>
              </a:ext>
            </a:extLst>
          </p:cNvPr>
          <p:cNvSpPr txBox="1"/>
          <p:nvPr/>
        </p:nvSpPr>
        <p:spPr>
          <a:xfrm>
            <a:off x="6216871" y="362856"/>
            <a:ext cx="5873529" cy="3701143"/>
          </a:xfrm>
          <a:prstGeom prst="rect">
            <a:avLst/>
          </a:prstGeom>
          <a:noFill/>
        </p:spPr>
        <p:txBody>
          <a:bodyPr wrap="square" rtlCol="0">
            <a:noAutofit/>
          </a:bodyPr>
          <a:lstStyle/>
          <a:p>
            <a:r>
              <a:rPr lang="bo-CN" sz="6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hi-IN" sz="6000" i="0" dirty="0">
                <a:solidFill>
                  <a:schemeClr val="bg1"/>
                </a:solidFill>
                <a:effectLst/>
              </a:rPr>
              <a:t>परमेश्वर का नूहा के साथ वाचा बाँधना</a:t>
            </a:r>
            <a:r>
              <a:rPr lang="en-US" sz="6000" i="0" dirty="0">
                <a:solidFill>
                  <a:schemeClr val="bg1"/>
                </a:solidFill>
                <a:effectLst/>
              </a:rPr>
              <a:t> -</a:t>
            </a:r>
            <a:endParaRPr lang="hi-IN" sz="6000" i="0" dirty="0">
              <a:solidFill>
                <a:schemeClr val="bg1"/>
              </a:solidFill>
              <a:effectLst/>
            </a:endParaRPr>
          </a:p>
          <a:p>
            <a:r>
              <a:rPr lang="hi-IN" sz="6000" i="0" dirty="0">
                <a:solidFill>
                  <a:schemeClr val="bg1"/>
                </a:solidFill>
                <a:effectLst/>
              </a:rPr>
              <a:t>उत्पत्ति </a:t>
            </a:r>
            <a:r>
              <a:rPr lang="en-ZA" sz="6000" dirty="0">
                <a:solidFill>
                  <a:schemeClr val="bg1"/>
                </a:solidFill>
                <a:effectLst/>
                <a:ea typeface="Calibri" panose="020F0502020204030204" pitchFamily="34" charset="0"/>
                <a:cs typeface="Microsoft Himalaya" panose="01010100010101010101" pitchFamily="2" charset="0"/>
              </a:rPr>
              <a:t>8:20-9:17 </a:t>
            </a:r>
          </a:p>
        </p:txBody>
      </p:sp>
      <p:sp>
        <p:nvSpPr>
          <p:cNvPr id="3" name="TextBox 2">
            <a:extLst>
              <a:ext uri="{FF2B5EF4-FFF2-40B4-BE49-F238E27FC236}">
                <a16:creationId xmlns:a16="http://schemas.microsoft.com/office/drawing/2014/main" id="{7B15D4D1-7631-C0F8-52EB-D70FA3EB6924}"/>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1547322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61A84-507C-4B94-A7E0-C4A3082A1FC1}"/>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C5AC47BB-5C95-4C81-B6A8-D8F02B8EB450}"/>
              </a:ext>
            </a:extLst>
          </p:cNvPr>
          <p:cNvSpPr>
            <a:spLocks noGrp="1"/>
          </p:cNvSpPr>
          <p:nvPr>
            <p:ph idx="1"/>
          </p:nvPr>
        </p:nvSpPr>
        <p:spPr/>
        <p:txBody>
          <a:bodyPr/>
          <a:lstStyle/>
          <a:p>
            <a:endParaRPr lang="en-ZA"/>
          </a:p>
        </p:txBody>
      </p:sp>
      <p:pic>
        <p:nvPicPr>
          <p:cNvPr id="4" name="Picture 3">
            <a:extLst>
              <a:ext uri="{FF2B5EF4-FFF2-40B4-BE49-F238E27FC236}">
                <a16:creationId xmlns:a16="http://schemas.microsoft.com/office/drawing/2014/main" id="{9AAE1B1E-DAA5-49DD-9FC8-D5A717660BD0}"/>
              </a:ext>
            </a:extLst>
          </p:cNvPr>
          <p:cNvPicPr>
            <a:picLocks noChangeAspect="1"/>
          </p:cNvPicPr>
          <p:nvPr/>
        </p:nvPicPr>
        <p:blipFill>
          <a:blip r:embed="rId3"/>
          <a:stretch>
            <a:fillRect/>
          </a:stretch>
        </p:blipFill>
        <p:spPr>
          <a:xfrm>
            <a:off x="-2493819" y="-2358060"/>
            <a:ext cx="23316540" cy="13497114"/>
          </a:xfrm>
          <a:prstGeom prst="rect">
            <a:avLst/>
          </a:prstGeom>
        </p:spPr>
      </p:pic>
      <p:sp>
        <p:nvSpPr>
          <p:cNvPr id="5" name="TextBox 4">
            <a:extLst>
              <a:ext uri="{FF2B5EF4-FFF2-40B4-BE49-F238E27FC236}">
                <a16:creationId xmlns:a16="http://schemas.microsoft.com/office/drawing/2014/main" id="{77C430F8-CBD8-9543-BB9D-0A744174F5CA}"/>
              </a:ext>
            </a:extLst>
          </p:cNvPr>
          <p:cNvSpPr txBox="1"/>
          <p:nvPr/>
        </p:nvSpPr>
        <p:spPr>
          <a:xfrm>
            <a:off x="595863" y="261431"/>
            <a:ext cx="3219391" cy="646331"/>
          </a:xfrm>
          <a:prstGeom prst="rect">
            <a:avLst/>
          </a:prstGeom>
          <a:noFill/>
        </p:spPr>
        <p:txBody>
          <a:bodyPr wrap="square" rtlCol="0">
            <a:spAutoFit/>
          </a:bodyPr>
          <a:lstStyle/>
          <a:p>
            <a:r>
              <a:rPr lang="hi-IN" sz="3600" i="0" dirty="0">
                <a:solidFill>
                  <a:schemeClr val="bg1"/>
                </a:solidFill>
                <a:effectLst/>
              </a:rPr>
              <a:t>उत्पत्ति</a:t>
            </a:r>
            <a:r>
              <a:rPr lang="en-ZA" sz="3600" dirty="0">
                <a:solidFill>
                  <a:schemeClr val="bg1"/>
                </a:solidFill>
                <a:effectLst/>
                <a:ea typeface="Calibri" panose="020F0502020204030204" pitchFamily="34" charset="0"/>
                <a:cs typeface="Microsoft Himalaya" panose="01010100010101010101" pitchFamily="2" charset="0"/>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9</a:t>
            </a:r>
            <a:r>
              <a:rPr lang="en-ZA" sz="3600" dirty="0">
                <a:solidFill>
                  <a:schemeClr val="bg1"/>
                </a:solidFill>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1845851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5 और निश्चय मैं तुम्हारा लहू अर्थात् प्राण का बदला लूँगा: सब पशुओं, और मनुष्यों, दोनों से मैं उसे लूँगा; मनुष्य के प्राण का बदला मैं एक-एक के भाई-बन्धु से लूँगा।</a:t>
            </a:r>
            <a:endParaRPr lang="en-ZA" sz="4000" dirty="0"/>
          </a:p>
        </p:txBody>
      </p:sp>
      <p:sp>
        <p:nvSpPr>
          <p:cNvPr id="2" name="TextBox 1">
            <a:extLst>
              <a:ext uri="{FF2B5EF4-FFF2-40B4-BE49-F238E27FC236}">
                <a16:creationId xmlns:a16="http://schemas.microsoft.com/office/drawing/2014/main" id="{A9C963FB-6525-8C42-8F1F-D5CC595EFC9E}"/>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highlight>
                  <a:srgbClr val="FFFFFF"/>
                </a:highlight>
                <a:latin typeface="Inter" panose="020B0502030000000004" pitchFamily="34" charset="0"/>
              </a:rPr>
              <a:t>5</a:t>
            </a:r>
            <a:r>
              <a:rPr lang="en-US" sz="4000" b="0" i="0">
                <a:solidFill>
                  <a:srgbClr val="121212"/>
                </a:solidFill>
                <a:effectLst/>
                <a:highlight>
                  <a:srgbClr val="FFFFFF"/>
                </a:highlight>
                <a:latin typeface="Inter" panose="020B0502030000000004" pitchFamily="34" charset="0"/>
              </a:rPr>
              <a:t>And surely I will require the life of any man or beast by whose hand your lifeblood is shed. I will demand an accounting from anyone who takes the life of his fellow man:</a:t>
            </a:r>
            <a:endParaRPr lang="en-IN" sz="4000" dirty="0"/>
          </a:p>
        </p:txBody>
      </p:sp>
      <p:pic>
        <p:nvPicPr>
          <p:cNvPr id="29" name="Audio 28">
            <a:hlinkClick r:id="" action="ppaction://media"/>
            <a:extLst>
              <a:ext uri="{FF2B5EF4-FFF2-40B4-BE49-F238E27FC236}">
                <a16:creationId xmlns:a16="http://schemas.microsoft.com/office/drawing/2014/main" id="{C1B4B6AB-9173-76F2-1849-7BC3A33054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5589800"/>
      </p:ext>
    </p:extLst>
  </p:cSld>
  <p:clrMapOvr>
    <a:masterClrMapping/>
  </p:clrMapOvr>
  <mc:AlternateContent xmlns:mc="http://schemas.openxmlformats.org/markup-compatibility/2006" xmlns:p14="http://schemas.microsoft.com/office/powerpoint/2010/main">
    <mc:Choice Requires="p14">
      <p:transition spd="slow" p14:dur="2000" advTm="16775"/>
    </mc:Choice>
    <mc:Fallback xmlns="">
      <p:transition spd="slow" advTm="16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E63459-2C53-4760-AF20-58AB0820C17A}"/>
              </a:ext>
            </a:extLst>
          </p:cNvPr>
          <p:cNvPicPr>
            <a:picLocks noChangeAspect="1"/>
          </p:cNvPicPr>
          <p:nvPr/>
        </p:nvPicPr>
        <p:blipFill>
          <a:blip r:embed="rId3"/>
          <a:stretch>
            <a:fillRect/>
          </a:stretch>
        </p:blipFill>
        <p:spPr>
          <a:xfrm>
            <a:off x="0" y="-1"/>
            <a:ext cx="12432632" cy="6870665"/>
          </a:xfrm>
          <a:prstGeom prst="rect">
            <a:avLst/>
          </a:prstGeom>
        </p:spPr>
      </p:pic>
      <p:sp>
        <p:nvSpPr>
          <p:cNvPr id="2" name="TextBox 1">
            <a:extLst>
              <a:ext uri="{FF2B5EF4-FFF2-40B4-BE49-F238E27FC236}">
                <a16:creationId xmlns:a16="http://schemas.microsoft.com/office/drawing/2014/main" id="{CFAD2233-7B44-959F-2FED-E5FA5C1F420A}"/>
              </a:ext>
            </a:extLst>
          </p:cNvPr>
          <p:cNvSpPr txBox="1"/>
          <p:nvPr/>
        </p:nvSpPr>
        <p:spPr>
          <a:xfrm>
            <a:off x="595863" y="261431"/>
            <a:ext cx="3219391" cy="646331"/>
          </a:xfrm>
          <a:prstGeom prst="rect">
            <a:avLst/>
          </a:prstGeom>
          <a:noFill/>
        </p:spPr>
        <p:txBody>
          <a:bodyPr wrap="square" rtlCol="0">
            <a:spAutoFit/>
          </a:bodyPr>
          <a:lstStyle/>
          <a:p>
            <a:r>
              <a:rPr lang="hi-IN" sz="3600" i="0" dirty="0">
                <a:solidFill>
                  <a:schemeClr val="bg1"/>
                </a:solidFill>
                <a:effectLst/>
              </a:rPr>
              <a:t>उत्पत्ति</a:t>
            </a:r>
            <a:r>
              <a:rPr lang="en-ZA" sz="3600" dirty="0">
                <a:solidFill>
                  <a:schemeClr val="bg1"/>
                </a:solidFill>
                <a:effectLst/>
                <a:ea typeface="Calibri" panose="020F0502020204030204" pitchFamily="34" charset="0"/>
                <a:cs typeface="Microsoft Himalaya" panose="01010100010101010101" pitchFamily="2" charset="0"/>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9</a:t>
            </a:r>
            <a:r>
              <a:rPr lang="en-ZA" sz="3600" dirty="0">
                <a:solidFill>
                  <a:schemeClr val="bg1"/>
                </a:solidFill>
                <a:latin typeface="Times New Roman" panose="02020603050405020304" pitchFamily="18" charset="0"/>
                <a:cs typeface="Times New Roman" panose="02020603050405020304" pitchFamily="18" charset="0"/>
              </a:rPr>
              <a:t>:5</a:t>
            </a:r>
          </a:p>
        </p:txBody>
      </p:sp>
    </p:spTree>
    <p:extLst>
      <p:ext uri="{BB962C8B-B14F-4D97-AF65-F5344CB8AC3E}">
        <p14:creationId xmlns:p14="http://schemas.microsoft.com/office/powerpoint/2010/main" val="567066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a:solidFill>
                  <a:srgbClr val="777A7B"/>
                </a:solidFill>
                <a:effectLst/>
                <a:highlight>
                  <a:srgbClr val="FFFFFF"/>
                </a:highlight>
                <a:latin typeface="Inter" panose="020B0502030000000004" pitchFamily="34" charset="0"/>
              </a:rPr>
              <a:t>6</a:t>
            </a:r>
            <a:r>
              <a:rPr lang="en-US" sz="4800" b="0" i="0">
                <a:solidFill>
                  <a:srgbClr val="121212"/>
                </a:solidFill>
                <a:effectLst/>
                <a:highlight>
                  <a:srgbClr val="FFFFFF"/>
                </a:highlight>
                <a:latin typeface="Inter" panose="020B0502030000000004" pitchFamily="34" charset="0"/>
              </a:rPr>
              <a:t>Whoever sheds the blood of man,</a:t>
            </a:r>
          </a:p>
          <a:p>
            <a:pPr algn="l"/>
            <a:r>
              <a:rPr lang="en-US" sz="4800" b="0" i="0">
                <a:solidFill>
                  <a:srgbClr val="121212"/>
                </a:solidFill>
                <a:effectLst/>
                <a:highlight>
                  <a:srgbClr val="FFFFFF"/>
                </a:highlight>
                <a:latin typeface="Inter" panose="020B0502030000000004" pitchFamily="34" charset="0"/>
              </a:rPr>
              <a:t>by man his blood will be shed;</a:t>
            </a:r>
          </a:p>
          <a:p>
            <a:pPr algn="l"/>
            <a:r>
              <a:rPr lang="en-US" sz="4800" b="0" i="0">
                <a:solidFill>
                  <a:srgbClr val="121212"/>
                </a:solidFill>
                <a:effectLst/>
                <a:highlight>
                  <a:srgbClr val="FFFFFF"/>
                </a:highlight>
                <a:latin typeface="Inter" panose="020B0502030000000004" pitchFamily="34" charset="0"/>
              </a:rPr>
              <a:t>for in His own image</a:t>
            </a:r>
          </a:p>
          <a:p>
            <a:pPr algn="l"/>
            <a:r>
              <a:rPr lang="en-US" sz="4800" b="0" i="0">
                <a:solidFill>
                  <a:srgbClr val="121212"/>
                </a:solidFill>
                <a:effectLst/>
                <a:highlight>
                  <a:srgbClr val="FFFFFF"/>
                </a:highlight>
                <a:latin typeface="Inter" panose="020B0502030000000004" pitchFamily="34" charset="0"/>
              </a:rPr>
              <a:t>God has made mankind.</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pPr algn="l"/>
            <a:r>
              <a:rPr lang="hi-IN" sz="4000" b="0" i="0" dirty="0">
                <a:solidFill>
                  <a:srgbClr val="121212"/>
                </a:solidFill>
                <a:effectLst/>
                <a:latin typeface="Arial" panose="020B0604020202020204" pitchFamily="34" charset="0"/>
              </a:rPr>
              <a:t>6 जो कोई मनुष्य का लहू बहाएगा उसका लहू मनुष्य ही से बहाया जाएगा क्योंकि परमेश्वर ने मनुष्य को अपने ही स्वरूप के अनुसार बनाया है।</a:t>
            </a:r>
          </a:p>
        </p:txBody>
      </p:sp>
      <p:pic>
        <p:nvPicPr>
          <p:cNvPr id="52" name="Audio 51">
            <a:hlinkClick r:id="" action="ppaction://media"/>
            <a:extLst>
              <a:ext uri="{FF2B5EF4-FFF2-40B4-BE49-F238E27FC236}">
                <a16:creationId xmlns:a16="http://schemas.microsoft.com/office/drawing/2014/main" id="{0923B9E1-4C3B-048F-47E9-3CF5E498F51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22863699"/>
      </p:ext>
    </p:extLst>
  </p:cSld>
  <p:clrMapOvr>
    <a:masterClrMapping/>
  </p:clrMapOvr>
  <mc:AlternateContent xmlns:mc="http://schemas.openxmlformats.org/markup-compatibility/2006" xmlns:p14="http://schemas.microsoft.com/office/powerpoint/2010/main">
    <mc:Choice Requires="p14">
      <p:transition spd="slow" p14:dur="2000" advTm="12900"/>
    </mc:Choice>
    <mc:Fallback xmlns="">
      <p:transition spd="slow" advTm="12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9E7DC-5D20-4853-8953-F390B68D8749}"/>
              </a:ext>
            </a:extLst>
          </p:cNvPr>
          <p:cNvSpPr>
            <a:spLocks noGrp="1"/>
          </p:cNvSpPr>
          <p:nvPr>
            <p:ph type="title"/>
          </p:nvPr>
        </p:nvSpPr>
        <p:spPr/>
        <p:txBody>
          <a:bodyPr/>
          <a:lstStyle/>
          <a:p>
            <a:endParaRPr lang="en-ZA" dirty="0"/>
          </a:p>
        </p:txBody>
      </p:sp>
      <p:sp>
        <p:nvSpPr>
          <p:cNvPr id="3" name="Content Placeholder 2">
            <a:extLst>
              <a:ext uri="{FF2B5EF4-FFF2-40B4-BE49-F238E27FC236}">
                <a16:creationId xmlns:a16="http://schemas.microsoft.com/office/drawing/2014/main" id="{C73D60C3-F95C-4613-A178-ADEC4E709CD4}"/>
              </a:ext>
            </a:extLst>
          </p:cNvPr>
          <p:cNvSpPr>
            <a:spLocks noGrp="1"/>
          </p:cNvSpPr>
          <p:nvPr>
            <p:ph idx="1"/>
          </p:nvPr>
        </p:nvSpPr>
        <p:spPr/>
        <p:txBody>
          <a:bodyPr/>
          <a:lstStyle/>
          <a:p>
            <a:endParaRPr lang="en-ZA"/>
          </a:p>
        </p:txBody>
      </p:sp>
      <p:pic>
        <p:nvPicPr>
          <p:cNvPr id="4" name="Picture 3">
            <a:extLst>
              <a:ext uri="{FF2B5EF4-FFF2-40B4-BE49-F238E27FC236}">
                <a16:creationId xmlns:a16="http://schemas.microsoft.com/office/drawing/2014/main" id="{DA6A6831-0E77-47A7-BF41-8EFD485F316B}"/>
              </a:ext>
            </a:extLst>
          </p:cNvPr>
          <p:cNvPicPr>
            <a:picLocks noChangeAspect="1"/>
          </p:cNvPicPr>
          <p:nvPr/>
        </p:nvPicPr>
        <p:blipFill>
          <a:blip r:embed="rId2"/>
          <a:stretch>
            <a:fillRect/>
          </a:stretch>
        </p:blipFill>
        <p:spPr>
          <a:xfrm>
            <a:off x="0" y="-882317"/>
            <a:ext cx="17272003" cy="9545054"/>
          </a:xfrm>
          <a:prstGeom prst="rect">
            <a:avLst/>
          </a:prstGeom>
        </p:spPr>
      </p:pic>
      <p:sp>
        <p:nvSpPr>
          <p:cNvPr id="5" name="TextBox 4">
            <a:extLst>
              <a:ext uri="{FF2B5EF4-FFF2-40B4-BE49-F238E27FC236}">
                <a16:creationId xmlns:a16="http://schemas.microsoft.com/office/drawing/2014/main" id="{FD29D7C8-1E79-3CA1-FBFD-8D84DC91640F}"/>
              </a:ext>
            </a:extLst>
          </p:cNvPr>
          <p:cNvSpPr txBox="1"/>
          <p:nvPr/>
        </p:nvSpPr>
        <p:spPr>
          <a:xfrm>
            <a:off x="595863" y="261431"/>
            <a:ext cx="3219391" cy="646331"/>
          </a:xfrm>
          <a:prstGeom prst="rect">
            <a:avLst/>
          </a:prstGeom>
          <a:noFill/>
        </p:spPr>
        <p:txBody>
          <a:bodyPr wrap="square" rtlCol="0">
            <a:spAutoFit/>
          </a:bodyPr>
          <a:lstStyle/>
          <a:p>
            <a:r>
              <a:rPr lang="hi-IN" sz="3600" i="0" dirty="0">
                <a:solidFill>
                  <a:schemeClr val="bg1"/>
                </a:solidFill>
                <a:effectLst/>
              </a:rPr>
              <a:t>उत्पत्ति</a:t>
            </a:r>
            <a:r>
              <a:rPr lang="en-ZA" sz="3600" dirty="0">
                <a:solidFill>
                  <a:schemeClr val="bg1"/>
                </a:solidFill>
                <a:effectLst/>
                <a:ea typeface="Calibri" panose="020F0502020204030204" pitchFamily="34" charset="0"/>
                <a:cs typeface="Microsoft Himalaya" panose="01010100010101010101" pitchFamily="2" charset="0"/>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9</a:t>
            </a:r>
            <a:r>
              <a:rPr lang="en-ZA" sz="3600" dirty="0">
                <a:solidFill>
                  <a:schemeClr val="bg1"/>
                </a:solidFill>
                <a:latin typeface="Times New Roman" panose="02020603050405020304" pitchFamily="18" charset="0"/>
                <a:cs typeface="Times New Roman" panose="02020603050405020304" pitchFamily="18" charset="0"/>
              </a:rPr>
              <a:t>:6</a:t>
            </a:r>
          </a:p>
        </p:txBody>
      </p:sp>
    </p:spTree>
    <p:extLst>
      <p:ext uri="{BB962C8B-B14F-4D97-AF65-F5344CB8AC3E}">
        <p14:creationId xmlns:p14="http://schemas.microsoft.com/office/powerpoint/2010/main" val="28274076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b="0" i="0">
                <a:solidFill>
                  <a:srgbClr val="777A7B"/>
                </a:solidFill>
                <a:effectLst/>
                <a:highlight>
                  <a:srgbClr val="FFFFFF"/>
                </a:highlight>
                <a:latin typeface="Inter" panose="020B0502030000000004" pitchFamily="34" charset="0"/>
              </a:rPr>
              <a:t>8</a:t>
            </a:r>
            <a:r>
              <a:rPr lang="en-US" sz="3200" b="0" i="0">
                <a:solidFill>
                  <a:srgbClr val="121212"/>
                </a:solidFill>
                <a:effectLst/>
                <a:highlight>
                  <a:srgbClr val="FFFFFF"/>
                </a:highlight>
                <a:latin typeface="Inter" panose="020B0502030000000004" pitchFamily="34" charset="0"/>
              </a:rPr>
              <a:t>Then God said to Noah and his sons with him, </a:t>
            </a:r>
            <a:r>
              <a:rPr lang="en-US" sz="3200" b="0" i="0">
                <a:solidFill>
                  <a:srgbClr val="777A7B"/>
                </a:solidFill>
                <a:effectLst/>
                <a:highlight>
                  <a:srgbClr val="FFFFFF"/>
                </a:highlight>
                <a:latin typeface="Inter" panose="020B0502030000000004" pitchFamily="34" charset="0"/>
              </a:rPr>
              <a:t>9</a:t>
            </a:r>
            <a:r>
              <a:rPr lang="en-US" sz="3200" b="0" i="0">
                <a:solidFill>
                  <a:srgbClr val="121212"/>
                </a:solidFill>
                <a:effectLst/>
                <a:highlight>
                  <a:srgbClr val="FFFFFF"/>
                </a:highlight>
                <a:latin typeface="Inter" panose="020B0502030000000004" pitchFamily="34" charset="0"/>
              </a:rPr>
              <a:t>“Behold, I now establish My covenant with you and your descendants after you, </a:t>
            </a:r>
            <a:r>
              <a:rPr lang="en-US" sz="3200" b="0" i="0">
                <a:solidFill>
                  <a:srgbClr val="777A7B"/>
                </a:solidFill>
                <a:effectLst/>
                <a:highlight>
                  <a:srgbClr val="FFFFFF"/>
                </a:highlight>
                <a:latin typeface="Inter" panose="020B0502030000000004" pitchFamily="34" charset="0"/>
              </a:rPr>
              <a:t>10</a:t>
            </a:r>
            <a:r>
              <a:rPr lang="en-US" sz="3200" b="0" i="0">
                <a:solidFill>
                  <a:srgbClr val="121212"/>
                </a:solidFill>
                <a:effectLst/>
                <a:highlight>
                  <a:srgbClr val="FFFFFF"/>
                </a:highlight>
                <a:latin typeface="Inter" panose="020B0502030000000004" pitchFamily="34" charset="0"/>
              </a:rPr>
              <a:t>and with every living creature that was with you—the birds, the livestock, and every beast of the earth—every living thing that came out of the ark.</a:t>
            </a:r>
            <a:endParaRPr lang="en-ZA" sz="2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3600" b="0" i="0" dirty="0">
                <a:solidFill>
                  <a:srgbClr val="121212"/>
                </a:solidFill>
                <a:effectLst/>
                <a:latin typeface="Arial" panose="020B0604020202020204" pitchFamily="34" charset="0"/>
              </a:rPr>
              <a:t>8 फिर परमेश्वर ने नूह और उसके पुत्रों से कहा, 9 “सुनो, मैं तुम्हारे साथ और तुम्हारे पश्चात् जो तुम्हारा वंश होगा, उसके साथ भी वाचा बाँधता हूँ; 10 और सब जीवित प्राणियों से भी जो तुम्हारे संग हैं, क्या पक्षी क्या घरेलू पशु, क्या पृथ्वी के सब जंगली पशु, पृथ्वी के जितने जीवजन्तु जहाज से निकले हैं।</a:t>
            </a:r>
            <a:endParaRPr lang="en-ZA" sz="3600" dirty="0"/>
          </a:p>
        </p:txBody>
      </p:sp>
      <p:pic>
        <p:nvPicPr>
          <p:cNvPr id="33" name="Audio 32">
            <a:hlinkClick r:id="" action="ppaction://media"/>
            <a:extLst>
              <a:ext uri="{FF2B5EF4-FFF2-40B4-BE49-F238E27FC236}">
                <a16:creationId xmlns:a16="http://schemas.microsoft.com/office/drawing/2014/main" id="{B8D8D0CD-1E22-B367-CBC9-CB2A7BD30A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72878180"/>
      </p:ext>
    </p:extLst>
  </p:cSld>
  <p:clrMapOvr>
    <a:masterClrMapping/>
  </p:clrMapOvr>
  <mc:AlternateContent xmlns:mc="http://schemas.openxmlformats.org/markup-compatibility/2006" xmlns:p14="http://schemas.microsoft.com/office/powerpoint/2010/main">
    <mc:Choice Requires="p14">
      <p:transition spd="slow" p14:dur="2000" advTm="22220"/>
    </mc:Choice>
    <mc:Fallback xmlns="">
      <p:transition spd="slow" advTm="22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923F4A-AF20-485E-AF7A-45F1F9598904}"/>
              </a:ext>
            </a:extLst>
          </p:cNvPr>
          <p:cNvPicPr>
            <a:picLocks noChangeAspect="1"/>
          </p:cNvPicPr>
          <p:nvPr/>
        </p:nvPicPr>
        <p:blipFill>
          <a:blip r:embed="rId3"/>
          <a:stretch>
            <a:fillRect/>
          </a:stretch>
        </p:blipFill>
        <p:spPr>
          <a:xfrm>
            <a:off x="-215900" y="-132330"/>
            <a:ext cx="12407900" cy="7122660"/>
          </a:xfrm>
          <a:prstGeom prst="rect">
            <a:avLst/>
          </a:prstGeom>
        </p:spPr>
      </p:pic>
      <p:sp>
        <p:nvSpPr>
          <p:cNvPr id="2" name="TextBox 1">
            <a:extLst>
              <a:ext uri="{FF2B5EF4-FFF2-40B4-BE49-F238E27FC236}">
                <a16:creationId xmlns:a16="http://schemas.microsoft.com/office/drawing/2014/main" id="{879F3C90-F70A-0E4E-709E-00E1D34649B3}"/>
              </a:ext>
            </a:extLst>
          </p:cNvPr>
          <p:cNvSpPr txBox="1"/>
          <p:nvPr/>
        </p:nvSpPr>
        <p:spPr>
          <a:xfrm>
            <a:off x="595863" y="261431"/>
            <a:ext cx="4088679" cy="646331"/>
          </a:xfrm>
          <a:prstGeom prst="rect">
            <a:avLst/>
          </a:prstGeom>
          <a:noFill/>
        </p:spPr>
        <p:txBody>
          <a:bodyPr wrap="square" rtlCol="0">
            <a:spAutoFit/>
          </a:bodyPr>
          <a:lstStyle/>
          <a:p>
            <a:r>
              <a:rPr lang="hi-IN" sz="3600" i="0" dirty="0">
                <a:solidFill>
                  <a:schemeClr val="bg1"/>
                </a:solidFill>
                <a:effectLst/>
              </a:rPr>
              <a:t>उत्पत्ति</a:t>
            </a:r>
            <a:r>
              <a:rPr lang="en-ZA" sz="3600" dirty="0">
                <a:solidFill>
                  <a:schemeClr val="bg1"/>
                </a:solidFill>
                <a:effectLst/>
                <a:ea typeface="Calibri" panose="020F0502020204030204" pitchFamily="34" charset="0"/>
                <a:cs typeface="Microsoft Himalaya" panose="01010100010101010101" pitchFamily="2" charset="0"/>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9</a:t>
            </a:r>
            <a:r>
              <a:rPr lang="en-ZA" sz="3600" dirty="0">
                <a:solidFill>
                  <a:schemeClr val="bg1"/>
                </a:solidFill>
                <a:latin typeface="Times New Roman" panose="02020603050405020304" pitchFamily="18" charset="0"/>
                <a:cs typeface="Times New Roman" panose="02020603050405020304" pitchFamily="18" charset="0"/>
              </a:rPr>
              <a:t>:8,9,10</a:t>
            </a:r>
          </a:p>
        </p:txBody>
      </p:sp>
    </p:spTree>
    <p:extLst>
      <p:ext uri="{BB962C8B-B14F-4D97-AF65-F5344CB8AC3E}">
        <p14:creationId xmlns:p14="http://schemas.microsoft.com/office/powerpoint/2010/main" val="32237788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0" i="0" dirty="0">
                <a:solidFill>
                  <a:srgbClr val="777A7B"/>
                </a:solidFill>
                <a:effectLst/>
                <a:highlight>
                  <a:srgbClr val="FFFFFF"/>
                </a:highlight>
                <a:latin typeface="Inter" panose="020B0502030000000004" pitchFamily="34" charset="0"/>
              </a:rPr>
              <a:t>11</a:t>
            </a:r>
            <a:r>
              <a:rPr lang="en-US" sz="4800" b="0" i="0" dirty="0">
                <a:solidFill>
                  <a:srgbClr val="121212"/>
                </a:solidFill>
                <a:effectLst/>
                <a:highlight>
                  <a:srgbClr val="FFFFFF"/>
                </a:highlight>
                <a:latin typeface="Inter" panose="020B0502030000000004" pitchFamily="34" charset="0"/>
              </a:rPr>
              <a:t>And I establish My covenant with you: Never again will all life be cut off by the waters of a flood; never again will there be a flood to destroy the earth.”</a:t>
            </a:r>
            <a:endParaRPr lang="en-ZA" sz="8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11 और मैं तुम्हारे साथ अपनी यह वाचा बाँधता हूँ कि सब प्राणी फिर जल-प्रलय से नाश न होंगे और पृथ्वी का नाश करने के लिये फिर जल-प्रलय न होगा।”</a:t>
            </a:r>
            <a:endParaRPr lang="en-ZA" sz="4000" dirty="0"/>
          </a:p>
        </p:txBody>
      </p:sp>
      <p:pic>
        <p:nvPicPr>
          <p:cNvPr id="35" name="Audio 34">
            <a:hlinkClick r:id="" action="ppaction://media"/>
            <a:extLst>
              <a:ext uri="{FF2B5EF4-FFF2-40B4-BE49-F238E27FC236}">
                <a16:creationId xmlns:a16="http://schemas.microsoft.com/office/drawing/2014/main" id="{46E7F312-5F58-C139-35C3-1DC5EBD8FD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294326179"/>
      </p:ext>
    </p:extLst>
  </p:cSld>
  <p:clrMapOvr>
    <a:masterClrMapping/>
  </p:clrMapOvr>
  <mc:AlternateContent xmlns:mc="http://schemas.openxmlformats.org/markup-compatibility/2006" xmlns:p14="http://schemas.microsoft.com/office/powerpoint/2010/main">
    <mc:Choice Requires="p14">
      <p:transition spd="slow" p14:dur="2000" advTm="13453"/>
    </mc:Choice>
    <mc:Fallback xmlns="">
      <p:transition spd="slow" advTm="13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FBDE3F-44D9-45DD-B1CE-0E22CC90FBC9}"/>
              </a:ext>
            </a:extLst>
          </p:cNvPr>
          <p:cNvPicPr>
            <a:picLocks noChangeAspect="1"/>
          </p:cNvPicPr>
          <p:nvPr/>
        </p:nvPicPr>
        <p:blipFill>
          <a:blip r:embed="rId3"/>
          <a:stretch>
            <a:fillRect/>
          </a:stretch>
        </p:blipFill>
        <p:spPr>
          <a:xfrm>
            <a:off x="-160422" y="0"/>
            <a:ext cx="12936013" cy="6858000"/>
          </a:xfrm>
          <a:prstGeom prst="rect">
            <a:avLst/>
          </a:prstGeom>
        </p:spPr>
      </p:pic>
      <p:sp>
        <p:nvSpPr>
          <p:cNvPr id="2" name="TextBox 1">
            <a:extLst>
              <a:ext uri="{FF2B5EF4-FFF2-40B4-BE49-F238E27FC236}">
                <a16:creationId xmlns:a16="http://schemas.microsoft.com/office/drawing/2014/main" id="{D463ECE4-A3C1-DC64-0559-3F0A45D8425E}"/>
              </a:ext>
            </a:extLst>
          </p:cNvPr>
          <p:cNvSpPr txBox="1"/>
          <p:nvPr/>
        </p:nvSpPr>
        <p:spPr>
          <a:xfrm>
            <a:off x="595863" y="261431"/>
            <a:ext cx="3219391" cy="646331"/>
          </a:xfrm>
          <a:prstGeom prst="rect">
            <a:avLst/>
          </a:prstGeom>
          <a:noFill/>
        </p:spPr>
        <p:txBody>
          <a:bodyPr wrap="square" rtlCol="0">
            <a:spAutoFit/>
          </a:bodyPr>
          <a:lstStyle/>
          <a:p>
            <a:r>
              <a:rPr lang="hi-IN" sz="3600" i="0" dirty="0">
                <a:solidFill>
                  <a:schemeClr val="bg1"/>
                </a:solidFill>
                <a:effectLst/>
              </a:rPr>
              <a:t>उत्पत्ति</a:t>
            </a:r>
            <a:r>
              <a:rPr lang="en-ZA" sz="3600" dirty="0">
                <a:solidFill>
                  <a:schemeClr val="bg1"/>
                </a:solidFill>
                <a:effectLst/>
                <a:ea typeface="Calibri" panose="020F0502020204030204" pitchFamily="34" charset="0"/>
                <a:cs typeface="Microsoft Himalaya" panose="01010100010101010101" pitchFamily="2" charset="0"/>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9</a:t>
            </a:r>
            <a:r>
              <a:rPr lang="en-ZA" sz="3600" dirty="0">
                <a:solidFill>
                  <a:schemeClr val="bg1"/>
                </a:solidFill>
                <a:latin typeface="Times New Roman" panose="02020603050405020304" pitchFamily="18" charset="0"/>
                <a:cs typeface="Times New Roman" panose="02020603050405020304" pitchFamily="18" charset="0"/>
              </a:rPr>
              <a:t>:11</a:t>
            </a:r>
          </a:p>
        </p:txBody>
      </p:sp>
    </p:spTree>
    <p:extLst>
      <p:ext uri="{BB962C8B-B14F-4D97-AF65-F5344CB8AC3E}">
        <p14:creationId xmlns:p14="http://schemas.microsoft.com/office/powerpoint/2010/main" val="17973026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panose="020B0502030000000004" pitchFamily="34" charset="0"/>
              </a:rPr>
              <a:t>12</a:t>
            </a:r>
            <a:r>
              <a:rPr lang="en-US" sz="4400" b="0" i="0" dirty="0">
                <a:solidFill>
                  <a:srgbClr val="121212"/>
                </a:solidFill>
                <a:effectLst/>
                <a:highlight>
                  <a:srgbClr val="FFFFFF"/>
                </a:highlight>
                <a:latin typeface="Inter" panose="020B0502030000000004" pitchFamily="34" charset="0"/>
              </a:rPr>
              <a:t>And God said, “This is the sign of the covenant I am making between Me and you and every living creature with you, a covenant for all generations to come: </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12 फिर परमेश्वर ने कहा, “जो वाचा मैं तुम्हारे साथ, और जितने जीवित प्राणी तुम्हारे संग हैं उन सब के साथ भी युग-युग की पीढ़ियों के लिये बाँधता हूँ; उसका यह चिन्ह है:</a:t>
            </a:r>
            <a:endParaRPr lang="en-ZA" sz="4000" dirty="0"/>
          </a:p>
        </p:txBody>
      </p:sp>
      <p:pic>
        <p:nvPicPr>
          <p:cNvPr id="25" name="Audio 24">
            <a:hlinkClick r:id="" action="ppaction://media"/>
            <a:extLst>
              <a:ext uri="{FF2B5EF4-FFF2-40B4-BE49-F238E27FC236}">
                <a16:creationId xmlns:a16="http://schemas.microsoft.com/office/drawing/2014/main" id="{A8008722-CB3C-4908-3CBE-A12198ECFB4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19017654"/>
      </p:ext>
    </p:extLst>
  </p:cSld>
  <p:clrMapOvr>
    <a:masterClrMapping/>
  </p:clrMapOvr>
  <mc:AlternateContent xmlns:mc="http://schemas.openxmlformats.org/markup-compatibility/2006" xmlns:p14="http://schemas.microsoft.com/office/powerpoint/2010/main">
    <mc:Choice Requires="p14">
      <p:transition spd="slow" p14:dur="2000" advTm="13545"/>
    </mc:Choice>
    <mc:Fallback xmlns="">
      <p:transition spd="slow" advTm="13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6600" i="0" dirty="0">
                <a:solidFill>
                  <a:srgbClr val="121212"/>
                </a:solidFill>
                <a:effectLst/>
              </a:rPr>
              <a:t>God Makes a Covenant With Noah</a:t>
            </a:r>
            <a:r>
              <a:rPr lang="en-ZA" sz="6600" dirty="0">
                <a:effectLst/>
                <a:ea typeface="Calibri" panose="020F0502020204030204" pitchFamily="34" charset="0"/>
                <a:cs typeface="Microsoft Himalaya" panose="01010100010101010101" pitchFamily="2" charset="0"/>
              </a:rPr>
              <a:t> – Genesis 8:20-9:17 </a:t>
            </a:r>
          </a:p>
        </p:txBody>
      </p:sp>
      <p:sp>
        <p:nvSpPr>
          <p:cNvPr id="3" name="TextBox 2">
            <a:extLst>
              <a:ext uri="{FF2B5EF4-FFF2-40B4-BE49-F238E27FC236}">
                <a16:creationId xmlns:a16="http://schemas.microsoft.com/office/drawing/2014/main" id="{BEA4CC02-D701-6475-4513-4017F9206A92}"/>
              </a:ext>
            </a:extLst>
          </p:cNvPr>
          <p:cNvSpPr txBox="1"/>
          <p:nvPr/>
        </p:nvSpPr>
        <p:spPr>
          <a:xfrm>
            <a:off x="6096000" y="166254"/>
            <a:ext cx="6096000" cy="6558101"/>
          </a:xfrm>
          <a:prstGeom prst="rect">
            <a:avLst/>
          </a:prstGeom>
          <a:noFill/>
        </p:spPr>
        <p:txBody>
          <a:bodyPr wrap="square" rtlCol="0">
            <a:noAutofit/>
          </a:bodyPr>
          <a:lstStyle/>
          <a:p>
            <a:r>
              <a:rPr lang="hi-IN" sz="5400" dirty="0"/>
              <a:t>परमेश्वर का नूहा के साथ वाचा बाँधना -उत्पत्ति 8:20-9:17</a:t>
            </a:r>
            <a:endParaRPr lang="en-IN" sz="5400" dirty="0"/>
          </a:p>
        </p:txBody>
      </p:sp>
      <p:pic>
        <p:nvPicPr>
          <p:cNvPr id="11" name="Audio 10">
            <a:hlinkClick r:id="" action="ppaction://media"/>
            <a:extLst>
              <a:ext uri="{FF2B5EF4-FFF2-40B4-BE49-F238E27FC236}">
                <a16:creationId xmlns:a16="http://schemas.microsoft.com/office/drawing/2014/main" id="{BF0E98A8-1B72-2352-AE92-42477A57E61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4319"/>
    </mc:Choice>
    <mc:Fallback xmlns="">
      <p:transition spd="slow" advTm="4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4FB5BD-8626-4926-AFF5-F9163020D35E}"/>
              </a:ext>
            </a:extLst>
          </p:cNvPr>
          <p:cNvPicPr>
            <a:picLocks noChangeAspect="1"/>
          </p:cNvPicPr>
          <p:nvPr/>
        </p:nvPicPr>
        <p:blipFill>
          <a:blip r:embed="rId3"/>
          <a:stretch>
            <a:fillRect/>
          </a:stretch>
        </p:blipFill>
        <p:spPr>
          <a:xfrm>
            <a:off x="0" y="0"/>
            <a:ext cx="12477900" cy="6858000"/>
          </a:xfrm>
          <a:prstGeom prst="rect">
            <a:avLst/>
          </a:prstGeom>
        </p:spPr>
      </p:pic>
      <p:sp>
        <p:nvSpPr>
          <p:cNvPr id="2" name="TextBox 1">
            <a:extLst>
              <a:ext uri="{FF2B5EF4-FFF2-40B4-BE49-F238E27FC236}">
                <a16:creationId xmlns:a16="http://schemas.microsoft.com/office/drawing/2014/main" id="{71DF3691-CD7A-2054-C19D-D93EFD5862E6}"/>
              </a:ext>
            </a:extLst>
          </p:cNvPr>
          <p:cNvSpPr txBox="1"/>
          <p:nvPr/>
        </p:nvSpPr>
        <p:spPr>
          <a:xfrm>
            <a:off x="595863" y="261431"/>
            <a:ext cx="3219391" cy="646331"/>
          </a:xfrm>
          <a:prstGeom prst="rect">
            <a:avLst/>
          </a:prstGeom>
          <a:noFill/>
        </p:spPr>
        <p:txBody>
          <a:bodyPr wrap="square" rtlCol="0">
            <a:spAutoFit/>
          </a:bodyPr>
          <a:lstStyle/>
          <a:p>
            <a:r>
              <a:rPr lang="hi-IN" sz="3600" i="0" dirty="0">
                <a:solidFill>
                  <a:schemeClr val="bg1"/>
                </a:solidFill>
                <a:effectLst/>
              </a:rPr>
              <a:t>उत्पत्ति</a:t>
            </a:r>
            <a:r>
              <a:rPr lang="en-ZA" sz="3600" dirty="0">
                <a:solidFill>
                  <a:schemeClr val="bg1"/>
                </a:solidFill>
                <a:effectLst/>
                <a:ea typeface="Calibri" panose="020F0502020204030204" pitchFamily="34" charset="0"/>
                <a:cs typeface="Microsoft Himalaya" panose="01010100010101010101" pitchFamily="2" charset="0"/>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9</a:t>
            </a:r>
            <a:r>
              <a:rPr lang="en-ZA" sz="3600" dirty="0">
                <a:solidFill>
                  <a:schemeClr val="bg1"/>
                </a:solidFill>
                <a:latin typeface="Times New Roman" panose="02020603050405020304" pitchFamily="18" charset="0"/>
                <a:cs typeface="Times New Roman" panose="02020603050405020304" pitchFamily="18" charset="0"/>
              </a:rPr>
              <a:t>:12</a:t>
            </a:r>
          </a:p>
        </p:txBody>
      </p:sp>
    </p:spTree>
    <p:extLst>
      <p:ext uri="{BB962C8B-B14F-4D97-AF65-F5344CB8AC3E}">
        <p14:creationId xmlns:p14="http://schemas.microsoft.com/office/powerpoint/2010/main" val="19114047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a:solidFill>
                  <a:srgbClr val="777A7B"/>
                </a:solidFill>
                <a:effectLst/>
                <a:highlight>
                  <a:srgbClr val="FFFFFF"/>
                </a:highlight>
                <a:latin typeface="Inter" panose="020B0502030000000004" pitchFamily="34" charset="0"/>
              </a:rPr>
              <a:t>13</a:t>
            </a:r>
            <a:r>
              <a:rPr lang="en-US" sz="4000" b="0" i="0">
                <a:solidFill>
                  <a:srgbClr val="121212"/>
                </a:solidFill>
                <a:effectLst/>
                <a:highlight>
                  <a:srgbClr val="FFFFFF"/>
                </a:highlight>
                <a:latin typeface="Inter" panose="020B0502030000000004" pitchFamily="34" charset="0"/>
              </a:rPr>
              <a:t>I have set My rainbow in the clouds, and it will be a sign of the covenant between Me and the earth.</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13 कि मैंने बादल में अपना धनुष रखा है, वह मेरे और पृथ्वी के बीच में वाचा का चिन्ह होगा।</a:t>
            </a:r>
            <a:endParaRPr lang="en-ZA" sz="4000" dirty="0"/>
          </a:p>
        </p:txBody>
      </p:sp>
      <p:pic>
        <p:nvPicPr>
          <p:cNvPr id="12" name="Audio 11">
            <a:hlinkClick r:id="" action="ppaction://media"/>
            <a:extLst>
              <a:ext uri="{FF2B5EF4-FFF2-40B4-BE49-F238E27FC236}">
                <a16:creationId xmlns:a16="http://schemas.microsoft.com/office/drawing/2014/main" id="{866769A3-1698-B2DF-D268-9403683EB80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31795980"/>
      </p:ext>
    </p:extLst>
  </p:cSld>
  <p:clrMapOvr>
    <a:masterClrMapping/>
  </p:clrMapOvr>
  <mc:AlternateContent xmlns:mc="http://schemas.openxmlformats.org/markup-compatibility/2006" xmlns:p14="http://schemas.microsoft.com/office/powerpoint/2010/main">
    <mc:Choice Requires="p14">
      <p:transition spd="slow" p14:dur="2000" advTm="12562"/>
    </mc:Choice>
    <mc:Fallback xmlns="">
      <p:transition spd="slow" advTm="12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857EF5-428B-429C-805D-FF17749304FB}"/>
              </a:ext>
            </a:extLst>
          </p:cNvPr>
          <p:cNvPicPr>
            <a:picLocks noChangeAspect="1"/>
          </p:cNvPicPr>
          <p:nvPr/>
        </p:nvPicPr>
        <p:blipFill>
          <a:blip r:embed="rId3"/>
          <a:stretch>
            <a:fillRect/>
          </a:stretch>
        </p:blipFill>
        <p:spPr>
          <a:xfrm>
            <a:off x="0" y="0"/>
            <a:ext cx="13088612" cy="6858000"/>
          </a:xfrm>
          <a:prstGeom prst="rect">
            <a:avLst/>
          </a:prstGeom>
        </p:spPr>
      </p:pic>
      <p:sp>
        <p:nvSpPr>
          <p:cNvPr id="3" name="TextBox 2">
            <a:extLst>
              <a:ext uri="{FF2B5EF4-FFF2-40B4-BE49-F238E27FC236}">
                <a16:creationId xmlns:a16="http://schemas.microsoft.com/office/drawing/2014/main" id="{C4B9ADC0-0274-E495-8074-CDCED968A196}"/>
              </a:ext>
            </a:extLst>
          </p:cNvPr>
          <p:cNvSpPr txBox="1"/>
          <p:nvPr/>
        </p:nvSpPr>
        <p:spPr>
          <a:xfrm>
            <a:off x="595863" y="261431"/>
            <a:ext cx="3219391" cy="646331"/>
          </a:xfrm>
          <a:prstGeom prst="rect">
            <a:avLst/>
          </a:prstGeom>
          <a:noFill/>
        </p:spPr>
        <p:txBody>
          <a:bodyPr wrap="square" rtlCol="0">
            <a:spAutoFit/>
          </a:bodyPr>
          <a:lstStyle/>
          <a:p>
            <a:r>
              <a:rPr lang="hi-IN" sz="3600" i="0" dirty="0">
                <a:solidFill>
                  <a:schemeClr val="bg1"/>
                </a:solidFill>
                <a:effectLst/>
              </a:rPr>
              <a:t>उत्पत्ति</a:t>
            </a:r>
            <a:r>
              <a:rPr lang="en-ZA" sz="3600" dirty="0">
                <a:solidFill>
                  <a:schemeClr val="bg1"/>
                </a:solidFill>
                <a:effectLst/>
                <a:ea typeface="Calibri" panose="020F0502020204030204" pitchFamily="34" charset="0"/>
                <a:cs typeface="Microsoft Himalaya" panose="01010100010101010101" pitchFamily="2" charset="0"/>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9</a:t>
            </a:r>
            <a:r>
              <a:rPr lang="en-ZA" sz="3600" dirty="0">
                <a:solidFill>
                  <a:schemeClr val="bg1"/>
                </a:solidFill>
                <a:latin typeface="Times New Roman" panose="02020603050405020304" pitchFamily="18" charset="0"/>
                <a:cs typeface="Times New Roman" panose="02020603050405020304" pitchFamily="18" charset="0"/>
              </a:rPr>
              <a:t>:13</a:t>
            </a:r>
          </a:p>
        </p:txBody>
      </p:sp>
    </p:spTree>
    <p:extLst>
      <p:ext uri="{BB962C8B-B14F-4D97-AF65-F5344CB8AC3E}">
        <p14:creationId xmlns:p14="http://schemas.microsoft.com/office/powerpoint/2010/main" val="3664220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a:solidFill>
                  <a:srgbClr val="777A7B"/>
                </a:solidFill>
                <a:effectLst/>
                <a:highlight>
                  <a:srgbClr val="FFFFFF"/>
                </a:highlight>
                <a:latin typeface="Inter" panose="020B0502030000000004" pitchFamily="34" charset="0"/>
              </a:rPr>
              <a:t>14</a:t>
            </a:r>
            <a:r>
              <a:rPr lang="en-US" sz="4800" b="0" i="0">
                <a:solidFill>
                  <a:srgbClr val="121212"/>
                </a:solidFill>
                <a:effectLst/>
                <a:highlight>
                  <a:srgbClr val="FFFFFF"/>
                </a:highlight>
                <a:latin typeface="Inter" panose="020B0502030000000004" pitchFamily="34" charset="0"/>
              </a:rPr>
              <a:t>Whenever I form clouds over the earth and the rainbow appears in the clouds,</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14 और जब मैं पृथ्वी पर बादल फैलाऊं तब बादल में धनुष दिखाई देगा।</a:t>
            </a:r>
            <a:endParaRPr lang="en-ZA" sz="4000" dirty="0"/>
          </a:p>
        </p:txBody>
      </p:sp>
      <p:pic>
        <p:nvPicPr>
          <p:cNvPr id="21" name="Audio 20">
            <a:hlinkClick r:id="" action="ppaction://media"/>
            <a:extLst>
              <a:ext uri="{FF2B5EF4-FFF2-40B4-BE49-F238E27FC236}">
                <a16:creationId xmlns:a16="http://schemas.microsoft.com/office/drawing/2014/main" id="{E0E3ED89-5ECE-AEB4-67DF-0D792330C1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36718411"/>
      </p:ext>
    </p:extLst>
  </p:cSld>
  <p:clrMapOvr>
    <a:masterClrMapping/>
  </p:clrMapOvr>
  <mc:AlternateContent xmlns:mc="http://schemas.openxmlformats.org/markup-compatibility/2006" xmlns:p14="http://schemas.microsoft.com/office/powerpoint/2010/main">
    <mc:Choice Requires="p14">
      <p:transition spd="slow" p14:dur="2000" advTm="7817"/>
    </mc:Choice>
    <mc:Fallback xmlns="">
      <p:transition spd="slow" advTm="7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80DCB-BD4E-4F1F-810B-A8D1015BB6AE}"/>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99521841-D378-4F1D-AF58-DC301A7DF11B}"/>
              </a:ext>
            </a:extLst>
          </p:cNvPr>
          <p:cNvSpPr>
            <a:spLocks noGrp="1"/>
          </p:cNvSpPr>
          <p:nvPr>
            <p:ph idx="1"/>
          </p:nvPr>
        </p:nvSpPr>
        <p:spPr/>
        <p:txBody>
          <a:bodyPr/>
          <a:lstStyle/>
          <a:p>
            <a:endParaRPr lang="en-ZA"/>
          </a:p>
        </p:txBody>
      </p:sp>
      <p:pic>
        <p:nvPicPr>
          <p:cNvPr id="9" name="Picture 8">
            <a:extLst>
              <a:ext uri="{FF2B5EF4-FFF2-40B4-BE49-F238E27FC236}">
                <a16:creationId xmlns:a16="http://schemas.microsoft.com/office/drawing/2014/main" id="{C82F40C8-84AF-4617-B981-ADA56F85EBA2}"/>
              </a:ext>
            </a:extLst>
          </p:cNvPr>
          <p:cNvPicPr>
            <a:picLocks noChangeAspect="1"/>
          </p:cNvPicPr>
          <p:nvPr/>
        </p:nvPicPr>
        <p:blipFill>
          <a:blip r:embed="rId2"/>
          <a:stretch>
            <a:fillRect/>
          </a:stretch>
        </p:blipFill>
        <p:spPr>
          <a:xfrm>
            <a:off x="-8776606" y="-130629"/>
            <a:ext cx="27105362" cy="14756114"/>
          </a:xfrm>
          <a:prstGeom prst="rect">
            <a:avLst/>
          </a:prstGeom>
        </p:spPr>
      </p:pic>
      <p:sp>
        <p:nvSpPr>
          <p:cNvPr id="4" name="TextBox 3">
            <a:extLst>
              <a:ext uri="{FF2B5EF4-FFF2-40B4-BE49-F238E27FC236}">
                <a16:creationId xmlns:a16="http://schemas.microsoft.com/office/drawing/2014/main" id="{356B7F86-BDC7-117F-2CE7-6DC1569FA2F8}"/>
              </a:ext>
            </a:extLst>
          </p:cNvPr>
          <p:cNvSpPr txBox="1"/>
          <p:nvPr/>
        </p:nvSpPr>
        <p:spPr>
          <a:xfrm>
            <a:off x="595863" y="261431"/>
            <a:ext cx="3219391" cy="646331"/>
          </a:xfrm>
          <a:prstGeom prst="rect">
            <a:avLst/>
          </a:prstGeom>
          <a:noFill/>
        </p:spPr>
        <p:txBody>
          <a:bodyPr wrap="square" rtlCol="0">
            <a:spAutoFit/>
          </a:bodyPr>
          <a:lstStyle/>
          <a:p>
            <a:r>
              <a:rPr lang="hi-IN" sz="3600" i="0" dirty="0">
                <a:solidFill>
                  <a:schemeClr val="bg1"/>
                </a:solidFill>
                <a:effectLst/>
              </a:rPr>
              <a:t>उत्पत्ति</a:t>
            </a:r>
            <a:r>
              <a:rPr lang="en-ZA" sz="3600" dirty="0">
                <a:solidFill>
                  <a:schemeClr val="bg1"/>
                </a:solidFill>
                <a:effectLst/>
                <a:ea typeface="Calibri" panose="020F0502020204030204" pitchFamily="34" charset="0"/>
                <a:cs typeface="Microsoft Himalaya" panose="01010100010101010101" pitchFamily="2" charset="0"/>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9</a:t>
            </a:r>
            <a:r>
              <a:rPr lang="en-ZA" sz="3600" dirty="0">
                <a:solidFill>
                  <a:schemeClr val="bg1"/>
                </a:solidFill>
                <a:latin typeface="Times New Roman" panose="02020603050405020304" pitchFamily="18" charset="0"/>
                <a:cs typeface="Times New Roman" panose="02020603050405020304" pitchFamily="18" charset="0"/>
              </a:rPr>
              <a:t>:14</a:t>
            </a:r>
          </a:p>
        </p:txBody>
      </p:sp>
    </p:spTree>
    <p:extLst>
      <p:ext uri="{BB962C8B-B14F-4D97-AF65-F5344CB8AC3E}">
        <p14:creationId xmlns:p14="http://schemas.microsoft.com/office/powerpoint/2010/main" val="2238841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highlight>
                  <a:srgbClr val="FFFFFF"/>
                </a:highlight>
                <a:latin typeface="Inter" panose="020B0502030000000004" pitchFamily="34" charset="0"/>
              </a:rPr>
              <a:t>15</a:t>
            </a:r>
            <a:r>
              <a:rPr lang="en-US" sz="4000" b="0" i="0">
                <a:solidFill>
                  <a:srgbClr val="121212"/>
                </a:solidFill>
                <a:effectLst/>
                <a:highlight>
                  <a:srgbClr val="FFFFFF"/>
                </a:highlight>
                <a:latin typeface="Inter" panose="020B0502030000000004" pitchFamily="34" charset="0"/>
              </a:rPr>
              <a:t>I will remember My covenant between Me and you and every living creature of every kind. Never again will the waters become a flood to destroy all life.</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15 तब मेरी जो वाचा तुम्हारे और सब जीवित शरीरधारी प्राणियों के साथ बंधी है; उसको मैं स्मरण करूँगा, तब ऐसा जल-प्रलय फिर न होगा जिससे सब प्राणियों का विनाश हो।</a:t>
            </a:r>
            <a:endParaRPr lang="en-ZA" sz="4000" dirty="0"/>
          </a:p>
        </p:txBody>
      </p:sp>
      <p:pic>
        <p:nvPicPr>
          <p:cNvPr id="7" name="Audio 6">
            <a:hlinkClick r:id="" action="ppaction://media"/>
            <a:extLst>
              <a:ext uri="{FF2B5EF4-FFF2-40B4-BE49-F238E27FC236}">
                <a16:creationId xmlns:a16="http://schemas.microsoft.com/office/drawing/2014/main" id="{31D23F1D-074B-BB77-8068-74AAC7F40F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96438012"/>
      </p:ext>
    </p:extLst>
  </p:cSld>
  <p:clrMapOvr>
    <a:masterClrMapping/>
  </p:clrMapOvr>
  <mc:AlternateContent xmlns:mc="http://schemas.openxmlformats.org/markup-compatibility/2006" xmlns:p14="http://schemas.microsoft.com/office/powerpoint/2010/main">
    <mc:Choice Requires="p14">
      <p:transition spd="slow" p14:dur="2000" advTm="14440"/>
    </mc:Choice>
    <mc:Fallback xmlns="">
      <p:transition spd="slow" advTm="14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6C4FDA-F54C-416C-B308-A88576C58254}"/>
              </a:ext>
            </a:extLst>
          </p:cNvPr>
          <p:cNvPicPr>
            <a:picLocks noChangeAspect="1"/>
          </p:cNvPicPr>
          <p:nvPr/>
        </p:nvPicPr>
        <p:blipFill>
          <a:blip r:embed="rId3"/>
          <a:stretch>
            <a:fillRect/>
          </a:stretch>
        </p:blipFill>
        <p:spPr>
          <a:xfrm>
            <a:off x="-405393" y="0"/>
            <a:ext cx="12597393" cy="6858000"/>
          </a:xfrm>
          <a:prstGeom prst="rect">
            <a:avLst/>
          </a:prstGeom>
        </p:spPr>
      </p:pic>
      <p:sp>
        <p:nvSpPr>
          <p:cNvPr id="2" name="TextBox 1">
            <a:extLst>
              <a:ext uri="{FF2B5EF4-FFF2-40B4-BE49-F238E27FC236}">
                <a16:creationId xmlns:a16="http://schemas.microsoft.com/office/drawing/2014/main" id="{3E2A0066-4CA7-5DB6-E34F-9CE7006F650C}"/>
              </a:ext>
            </a:extLst>
          </p:cNvPr>
          <p:cNvSpPr txBox="1"/>
          <p:nvPr/>
        </p:nvSpPr>
        <p:spPr>
          <a:xfrm>
            <a:off x="595863" y="261431"/>
            <a:ext cx="3219391" cy="646331"/>
          </a:xfrm>
          <a:prstGeom prst="rect">
            <a:avLst/>
          </a:prstGeom>
          <a:noFill/>
        </p:spPr>
        <p:txBody>
          <a:bodyPr wrap="square" rtlCol="0">
            <a:spAutoFit/>
          </a:bodyPr>
          <a:lstStyle/>
          <a:p>
            <a:r>
              <a:rPr lang="hi-IN" sz="3600" i="0" dirty="0">
                <a:solidFill>
                  <a:schemeClr val="bg1"/>
                </a:solidFill>
                <a:effectLst/>
              </a:rPr>
              <a:t>उत्पत्ति</a:t>
            </a:r>
            <a:r>
              <a:rPr lang="en-ZA" sz="3600" dirty="0">
                <a:solidFill>
                  <a:schemeClr val="bg1"/>
                </a:solidFill>
                <a:effectLst/>
                <a:ea typeface="Calibri" panose="020F0502020204030204" pitchFamily="34" charset="0"/>
                <a:cs typeface="Microsoft Himalaya" panose="01010100010101010101" pitchFamily="2" charset="0"/>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9</a:t>
            </a:r>
            <a:r>
              <a:rPr lang="en-ZA" sz="3600" dirty="0">
                <a:solidFill>
                  <a:schemeClr val="bg1"/>
                </a:solidFill>
                <a:latin typeface="Times New Roman" panose="02020603050405020304" pitchFamily="18" charset="0"/>
                <a:cs typeface="Times New Roman" panose="02020603050405020304" pitchFamily="18" charset="0"/>
              </a:rPr>
              <a:t>:15</a:t>
            </a:r>
          </a:p>
        </p:txBody>
      </p:sp>
    </p:spTree>
    <p:extLst>
      <p:ext uri="{BB962C8B-B14F-4D97-AF65-F5344CB8AC3E}">
        <p14:creationId xmlns:p14="http://schemas.microsoft.com/office/powerpoint/2010/main" val="1590435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1" y="0"/>
            <a:ext cx="5975131" cy="6858000"/>
          </a:xfrm>
          <a:prstGeom prst="rect">
            <a:avLst/>
          </a:prstGeom>
          <a:noFill/>
        </p:spPr>
        <p:txBody>
          <a:bodyPr wrap="square" rtlCol="0">
            <a:noAutofit/>
          </a:bodyPr>
          <a:lstStyle/>
          <a:p>
            <a:pPr algn="l"/>
            <a:r>
              <a:rPr lang="en-US" sz="4000" b="0" i="0">
                <a:solidFill>
                  <a:srgbClr val="777A7B"/>
                </a:solidFill>
                <a:effectLst/>
                <a:highlight>
                  <a:srgbClr val="FFFFFF"/>
                </a:highlight>
                <a:latin typeface="Inter" panose="020B0502030000000004" pitchFamily="34" charset="0"/>
              </a:rPr>
              <a:t>17</a:t>
            </a:r>
            <a:r>
              <a:rPr lang="en-US" sz="4000" b="0" i="0">
                <a:solidFill>
                  <a:srgbClr val="121212"/>
                </a:solidFill>
                <a:effectLst/>
                <a:highlight>
                  <a:srgbClr val="FFFFFF"/>
                </a:highlight>
                <a:latin typeface="Inter" panose="020B0502030000000004" pitchFamily="34" charset="0"/>
              </a:rPr>
              <a:t>So God said to Noah, “This is the sign of the covenant that I have established between Me and every creature on the earth.”</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17 फिर परमेश्वर ने नूह से कहा, “जो वाचा मैंने पृथ्वी भर के सब प्राणियों के साथ बाँधी है, उसका चिन्ह यही है</a:t>
            </a:r>
            <a:r>
              <a:rPr lang="en-US" sz="4000" b="0" i="0" dirty="0">
                <a:solidFill>
                  <a:srgbClr val="121212"/>
                </a:solidFill>
                <a:effectLst/>
                <a:latin typeface="Arial" panose="020B0604020202020204" pitchFamily="34" charset="0"/>
              </a:rPr>
              <a:t>c।”</a:t>
            </a:r>
            <a:endParaRPr lang="en-ZA" sz="4000" dirty="0"/>
          </a:p>
        </p:txBody>
      </p:sp>
      <p:pic>
        <p:nvPicPr>
          <p:cNvPr id="5" name="Audio 4">
            <a:hlinkClick r:id="" action="ppaction://media"/>
            <a:extLst>
              <a:ext uri="{FF2B5EF4-FFF2-40B4-BE49-F238E27FC236}">
                <a16:creationId xmlns:a16="http://schemas.microsoft.com/office/drawing/2014/main" id="{5D9E8A68-7CDB-4404-354B-53B56D5220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10577098"/>
      </p:ext>
    </p:extLst>
  </p:cSld>
  <p:clrMapOvr>
    <a:masterClrMapping/>
  </p:clrMapOvr>
  <mc:AlternateContent xmlns:mc="http://schemas.openxmlformats.org/markup-compatibility/2006" xmlns:p14="http://schemas.microsoft.com/office/powerpoint/2010/main">
    <mc:Choice Requires="p14">
      <p:transition spd="slow" p14:dur="2000" advTm="12932"/>
    </mc:Choice>
    <mc:Fallback xmlns="">
      <p:transition spd="slow" advTm="12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F2E76A-9B4D-45B4-954D-9356CE260CDF}"/>
              </a:ext>
            </a:extLst>
          </p:cNvPr>
          <p:cNvPicPr>
            <a:picLocks noChangeAspect="1"/>
          </p:cNvPicPr>
          <p:nvPr/>
        </p:nvPicPr>
        <p:blipFill>
          <a:blip r:embed="rId3"/>
          <a:stretch>
            <a:fillRect/>
          </a:stretch>
        </p:blipFill>
        <p:spPr>
          <a:xfrm>
            <a:off x="-426997" y="0"/>
            <a:ext cx="13045993" cy="6858000"/>
          </a:xfrm>
          <a:prstGeom prst="rect">
            <a:avLst/>
          </a:prstGeom>
        </p:spPr>
      </p:pic>
      <p:sp>
        <p:nvSpPr>
          <p:cNvPr id="2" name="TextBox 1">
            <a:extLst>
              <a:ext uri="{FF2B5EF4-FFF2-40B4-BE49-F238E27FC236}">
                <a16:creationId xmlns:a16="http://schemas.microsoft.com/office/drawing/2014/main" id="{27D1BC16-14FB-ECAE-AA84-70C310358855}"/>
              </a:ext>
            </a:extLst>
          </p:cNvPr>
          <p:cNvSpPr txBox="1"/>
          <p:nvPr/>
        </p:nvSpPr>
        <p:spPr>
          <a:xfrm>
            <a:off x="595863" y="261431"/>
            <a:ext cx="3219391" cy="646331"/>
          </a:xfrm>
          <a:prstGeom prst="rect">
            <a:avLst/>
          </a:prstGeom>
          <a:noFill/>
        </p:spPr>
        <p:txBody>
          <a:bodyPr wrap="square" rtlCol="0">
            <a:spAutoFit/>
          </a:bodyPr>
          <a:lstStyle/>
          <a:p>
            <a:r>
              <a:rPr lang="hi-IN" sz="3600" i="0" dirty="0">
                <a:solidFill>
                  <a:schemeClr val="bg1"/>
                </a:solidFill>
                <a:effectLst/>
              </a:rPr>
              <a:t>उत्पत्ति</a:t>
            </a:r>
            <a:r>
              <a:rPr lang="en-ZA" sz="3600" dirty="0">
                <a:solidFill>
                  <a:schemeClr val="bg1"/>
                </a:solidFill>
                <a:effectLst/>
                <a:ea typeface="Calibri" panose="020F0502020204030204" pitchFamily="34" charset="0"/>
                <a:cs typeface="Microsoft Himalaya" panose="01010100010101010101" pitchFamily="2" charset="0"/>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9</a:t>
            </a:r>
            <a:r>
              <a:rPr lang="en-ZA" sz="3600" dirty="0">
                <a:solidFill>
                  <a:schemeClr val="bg1"/>
                </a:solidFill>
                <a:latin typeface="Times New Roman" panose="02020603050405020304" pitchFamily="18" charset="0"/>
                <a:cs typeface="Times New Roman" panose="02020603050405020304" pitchFamily="18" charset="0"/>
              </a:rPr>
              <a:t>:17</a:t>
            </a:r>
          </a:p>
        </p:txBody>
      </p:sp>
    </p:spTree>
    <p:extLst>
      <p:ext uri="{BB962C8B-B14F-4D97-AF65-F5344CB8AC3E}">
        <p14:creationId xmlns:p14="http://schemas.microsoft.com/office/powerpoint/2010/main" val="371186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800" dirty="0"/>
              <a:t>Summary</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873324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9AA52-D425-48FD-A052-4316CF8BB531}"/>
              </a:ext>
            </a:extLst>
          </p:cNvPr>
          <p:cNvSpPr>
            <a:spLocks noGrp="1"/>
          </p:cNvSpPr>
          <p:nvPr>
            <p:ph type="title"/>
          </p:nvPr>
        </p:nvSpPr>
        <p:spPr/>
        <p:txBody>
          <a:bodyPr/>
          <a:lstStyle/>
          <a:p>
            <a:endParaRPr lang="en-ZA"/>
          </a:p>
        </p:txBody>
      </p:sp>
      <p:pic>
        <p:nvPicPr>
          <p:cNvPr id="13" name="Content Placeholder 12">
            <a:extLst>
              <a:ext uri="{FF2B5EF4-FFF2-40B4-BE49-F238E27FC236}">
                <a16:creationId xmlns:a16="http://schemas.microsoft.com/office/drawing/2014/main" id="{9977BC73-DDED-4745-9887-8B4BC8117155}"/>
              </a:ext>
            </a:extLst>
          </p:cNvPr>
          <p:cNvPicPr>
            <a:picLocks noGrp="1" noChangeAspect="1"/>
          </p:cNvPicPr>
          <p:nvPr>
            <p:ph idx="1"/>
          </p:nvPr>
        </p:nvPicPr>
        <p:blipFill>
          <a:blip r:embed="rId2"/>
          <a:stretch>
            <a:fillRect/>
          </a:stretch>
        </p:blipFill>
        <p:spPr>
          <a:xfrm>
            <a:off x="-7113565" y="-457200"/>
            <a:ext cx="20832524" cy="11336791"/>
          </a:xfrm>
          <a:prstGeom prst="rect">
            <a:avLst/>
          </a:prstGeom>
        </p:spPr>
      </p:pic>
      <p:sp>
        <p:nvSpPr>
          <p:cNvPr id="3" name="TextBox 2">
            <a:extLst>
              <a:ext uri="{FF2B5EF4-FFF2-40B4-BE49-F238E27FC236}">
                <a16:creationId xmlns:a16="http://schemas.microsoft.com/office/drawing/2014/main" id="{393C8491-F001-CDAD-4F73-3641BB325269}"/>
              </a:ext>
            </a:extLst>
          </p:cNvPr>
          <p:cNvSpPr txBox="1"/>
          <p:nvPr/>
        </p:nvSpPr>
        <p:spPr>
          <a:xfrm>
            <a:off x="6216871" y="362856"/>
            <a:ext cx="5873529" cy="3701143"/>
          </a:xfrm>
          <a:prstGeom prst="rect">
            <a:avLst/>
          </a:prstGeom>
          <a:noFill/>
        </p:spPr>
        <p:txBody>
          <a:bodyPr wrap="square" rtlCol="0">
            <a:noAutofit/>
          </a:bodyPr>
          <a:lstStyle/>
          <a:p>
            <a:r>
              <a:rPr lang="bo-CN" sz="6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hi-IN" sz="6000" i="0" dirty="0">
                <a:solidFill>
                  <a:schemeClr val="bg1"/>
                </a:solidFill>
                <a:effectLst/>
              </a:rPr>
              <a:t>परमेश्वर का नूहा के साथ वाचा बाँधना</a:t>
            </a:r>
            <a:r>
              <a:rPr lang="en-US" sz="6000" i="0" dirty="0">
                <a:solidFill>
                  <a:schemeClr val="bg1"/>
                </a:solidFill>
                <a:effectLst/>
              </a:rPr>
              <a:t> -</a:t>
            </a:r>
            <a:endParaRPr lang="hi-IN" sz="6000" i="0" dirty="0">
              <a:solidFill>
                <a:schemeClr val="bg1"/>
              </a:solidFill>
              <a:effectLst/>
            </a:endParaRPr>
          </a:p>
          <a:p>
            <a:r>
              <a:rPr lang="hi-IN" sz="6000" i="0" dirty="0">
                <a:solidFill>
                  <a:schemeClr val="bg1"/>
                </a:solidFill>
                <a:effectLst/>
              </a:rPr>
              <a:t>उत्पत्ति </a:t>
            </a:r>
            <a:r>
              <a:rPr lang="en-ZA" sz="6000" dirty="0">
                <a:solidFill>
                  <a:schemeClr val="bg1"/>
                </a:solidFill>
                <a:effectLst/>
                <a:ea typeface="Calibri" panose="020F0502020204030204" pitchFamily="34" charset="0"/>
                <a:cs typeface="Microsoft Himalaya" panose="01010100010101010101" pitchFamily="2" charset="0"/>
              </a:rPr>
              <a:t>8:20-9:17 </a:t>
            </a:r>
          </a:p>
        </p:txBody>
      </p:sp>
    </p:spTree>
    <p:extLst>
      <p:ext uri="{BB962C8B-B14F-4D97-AF65-F5344CB8AC3E}">
        <p14:creationId xmlns:p14="http://schemas.microsoft.com/office/powerpoint/2010/main" val="31089783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B33A81-D2CB-4CD4-A1DE-CFD87EB1207E}"/>
              </a:ext>
            </a:extLst>
          </p:cNvPr>
          <p:cNvPicPr>
            <a:picLocks noChangeAspect="1"/>
          </p:cNvPicPr>
          <p:nvPr/>
        </p:nvPicPr>
        <p:blipFill>
          <a:blip r:embed="rId3"/>
          <a:stretch>
            <a:fillRect/>
          </a:stretch>
        </p:blipFill>
        <p:spPr>
          <a:xfrm>
            <a:off x="-379185" y="-59920"/>
            <a:ext cx="12571185" cy="6977839"/>
          </a:xfrm>
          <a:prstGeom prst="rect">
            <a:avLst/>
          </a:prstGeom>
        </p:spPr>
      </p:pic>
    </p:spTree>
    <p:extLst>
      <p:ext uri="{BB962C8B-B14F-4D97-AF65-F5344CB8AC3E}">
        <p14:creationId xmlns:p14="http://schemas.microsoft.com/office/powerpoint/2010/main" val="3672065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panose="020B0502030000000004" pitchFamily="34" charset="0"/>
              </a:rPr>
              <a:t>20</a:t>
            </a:r>
            <a:r>
              <a:rPr lang="en-US" sz="4400" b="0" i="0" dirty="0">
                <a:solidFill>
                  <a:srgbClr val="121212"/>
                </a:solidFill>
                <a:effectLst/>
                <a:highlight>
                  <a:srgbClr val="FFFFFF"/>
                </a:highlight>
                <a:latin typeface="Inter" panose="020B0502030000000004" pitchFamily="34" charset="0"/>
              </a:rPr>
              <a:t>Then Noah built an altar to the </a:t>
            </a:r>
            <a:r>
              <a:rPr lang="en-US" sz="4400" b="0" i="0" cap="small" dirty="0">
                <a:solidFill>
                  <a:srgbClr val="121212"/>
                </a:solidFill>
                <a:effectLst/>
                <a:highlight>
                  <a:srgbClr val="FFFFFF"/>
                </a:highlight>
                <a:latin typeface="Inter" panose="020B0502030000000004" pitchFamily="34" charset="0"/>
              </a:rPr>
              <a:t>Lord</a:t>
            </a:r>
            <a:r>
              <a:rPr lang="en-US" sz="4400" b="0" i="0" dirty="0">
                <a:solidFill>
                  <a:srgbClr val="121212"/>
                </a:solidFill>
                <a:effectLst/>
                <a:highlight>
                  <a:srgbClr val="FFFFFF"/>
                </a:highlight>
                <a:latin typeface="Inter" panose="020B0502030000000004" pitchFamily="34" charset="0"/>
              </a:rPr>
              <a:t>. And taking from every kind of clean animal and clean bird, he offered burnt offerings on the altar.</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400" b="0" i="0" dirty="0">
                <a:solidFill>
                  <a:srgbClr val="121212"/>
                </a:solidFill>
                <a:effectLst/>
                <a:latin typeface="Arial" panose="020B0604020202020204" pitchFamily="34" charset="0"/>
              </a:rPr>
              <a:t>20 तब नूह ने यहोवा के लिये एक वेदी बनाई</a:t>
            </a:r>
            <a:r>
              <a:rPr lang="en-US" sz="4400" b="0" i="0" dirty="0">
                <a:solidFill>
                  <a:srgbClr val="121212"/>
                </a:solidFill>
                <a:effectLst/>
                <a:latin typeface="Arial" panose="020B0604020202020204" pitchFamily="34" charset="0"/>
              </a:rPr>
              <a:t>b; </a:t>
            </a:r>
            <a:r>
              <a:rPr lang="hi-IN" sz="4400" b="0" i="0" dirty="0">
                <a:solidFill>
                  <a:srgbClr val="121212"/>
                </a:solidFill>
                <a:effectLst/>
                <a:latin typeface="Arial" panose="020B0604020202020204" pitchFamily="34" charset="0"/>
              </a:rPr>
              <a:t>और सब शुद्ध पशुओं, और सब शुद्ध पक्षियों में से, कुछ कुछ लेकर वेदी पर होमबलि चढ़ाया।</a:t>
            </a:r>
            <a:endParaRPr lang="en-ZA" sz="4400" dirty="0"/>
          </a:p>
        </p:txBody>
      </p:sp>
      <p:pic>
        <p:nvPicPr>
          <p:cNvPr id="25" name="Audio 24">
            <a:hlinkClick r:id="" action="ppaction://media"/>
            <a:extLst>
              <a:ext uri="{FF2B5EF4-FFF2-40B4-BE49-F238E27FC236}">
                <a16:creationId xmlns:a16="http://schemas.microsoft.com/office/drawing/2014/main" id="{FD398EA1-FF85-8DA9-3BEF-439B47DA9DE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52083771"/>
      </p:ext>
    </p:extLst>
  </p:cSld>
  <p:clrMapOvr>
    <a:masterClrMapping/>
  </p:clrMapOvr>
  <mc:AlternateContent xmlns:mc="http://schemas.openxmlformats.org/markup-compatibility/2006" xmlns:p14="http://schemas.microsoft.com/office/powerpoint/2010/main">
    <mc:Choice Requires="p14">
      <p:transition spd="slow" p14:dur="2000" advTm="11759"/>
    </mc:Choice>
    <mc:Fallback xmlns="">
      <p:transition spd="slow" advTm="11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5EE0BC-F7ED-46E8-9434-A8B529B6695E}"/>
              </a:ext>
            </a:extLst>
          </p:cNvPr>
          <p:cNvPicPr>
            <a:picLocks noChangeAspect="1"/>
          </p:cNvPicPr>
          <p:nvPr/>
        </p:nvPicPr>
        <p:blipFill>
          <a:blip r:embed="rId3"/>
          <a:stretch>
            <a:fillRect/>
          </a:stretch>
        </p:blipFill>
        <p:spPr>
          <a:xfrm>
            <a:off x="0" y="0"/>
            <a:ext cx="12192000" cy="7102324"/>
          </a:xfrm>
          <a:prstGeom prst="rect">
            <a:avLst/>
          </a:prstGeom>
        </p:spPr>
      </p:pic>
      <p:sp>
        <p:nvSpPr>
          <p:cNvPr id="2" name="TextBox 1">
            <a:extLst>
              <a:ext uri="{FF2B5EF4-FFF2-40B4-BE49-F238E27FC236}">
                <a16:creationId xmlns:a16="http://schemas.microsoft.com/office/drawing/2014/main" id="{21A39923-243C-F201-8E06-CAFA69F6419E}"/>
              </a:ext>
            </a:extLst>
          </p:cNvPr>
          <p:cNvSpPr txBox="1"/>
          <p:nvPr/>
        </p:nvSpPr>
        <p:spPr>
          <a:xfrm>
            <a:off x="595863" y="261431"/>
            <a:ext cx="3219391" cy="646331"/>
          </a:xfrm>
          <a:prstGeom prst="rect">
            <a:avLst/>
          </a:prstGeom>
          <a:noFill/>
        </p:spPr>
        <p:txBody>
          <a:bodyPr wrap="square" rtlCol="0">
            <a:spAutoFit/>
          </a:bodyPr>
          <a:lstStyle/>
          <a:p>
            <a:r>
              <a:rPr lang="hi-IN" sz="3600" i="0" dirty="0">
                <a:solidFill>
                  <a:schemeClr val="bg1"/>
                </a:solidFill>
                <a:effectLst/>
              </a:rPr>
              <a:t>उत्पत्ति</a:t>
            </a:r>
            <a:r>
              <a:rPr lang="en-ZA" sz="3600" dirty="0">
                <a:solidFill>
                  <a:schemeClr val="bg1"/>
                </a:solidFill>
                <a:effectLst/>
                <a:ea typeface="Calibri" panose="020F0502020204030204" pitchFamily="34" charset="0"/>
                <a:cs typeface="Microsoft Himalaya" panose="01010100010101010101" pitchFamily="2" charset="0"/>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:20</a:t>
            </a:r>
          </a:p>
        </p:txBody>
      </p:sp>
    </p:spTree>
    <p:extLst>
      <p:ext uri="{BB962C8B-B14F-4D97-AF65-F5344CB8AC3E}">
        <p14:creationId xmlns:p14="http://schemas.microsoft.com/office/powerpoint/2010/main" val="2927394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i="0" dirty="0">
                <a:solidFill>
                  <a:srgbClr val="777A7B"/>
                </a:solidFill>
                <a:effectLst/>
                <a:highlight>
                  <a:srgbClr val="FFFFFF"/>
                </a:highlight>
                <a:latin typeface="Inter" panose="020B0502030000000004" pitchFamily="34" charset="0"/>
              </a:rPr>
              <a:t>21</a:t>
            </a:r>
            <a:r>
              <a:rPr lang="en-US" sz="3200" b="0" i="0" dirty="0">
                <a:solidFill>
                  <a:srgbClr val="121212"/>
                </a:solidFill>
                <a:effectLst/>
                <a:highlight>
                  <a:srgbClr val="FFFFFF"/>
                </a:highlight>
                <a:latin typeface="Inter" panose="020B0502030000000004" pitchFamily="34" charset="0"/>
              </a:rPr>
              <a:t>When the </a:t>
            </a:r>
            <a:r>
              <a:rPr lang="en-US" sz="3200" b="0" i="0" cap="small" dirty="0">
                <a:solidFill>
                  <a:srgbClr val="121212"/>
                </a:solidFill>
                <a:effectLst/>
                <a:highlight>
                  <a:srgbClr val="FFFFFF"/>
                </a:highlight>
                <a:latin typeface="Inter" panose="020B0502030000000004" pitchFamily="34" charset="0"/>
              </a:rPr>
              <a:t>Lord</a:t>
            </a:r>
            <a:r>
              <a:rPr lang="en-US" sz="3200" b="0" i="0" dirty="0">
                <a:solidFill>
                  <a:srgbClr val="121212"/>
                </a:solidFill>
                <a:effectLst/>
                <a:highlight>
                  <a:srgbClr val="FFFFFF"/>
                </a:highlight>
                <a:latin typeface="Inter" panose="020B0502030000000004" pitchFamily="34" charset="0"/>
              </a:rPr>
              <a:t> smelled the pleasing aroma, He said in His heart,</a:t>
            </a:r>
            <a:endParaRPr lang="en-ZA" sz="32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400" b="0" i="0" dirty="0">
                <a:solidFill>
                  <a:srgbClr val="121212"/>
                </a:solidFill>
                <a:effectLst/>
                <a:latin typeface="Arial" panose="020B0604020202020204" pitchFamily="34" charset="0"/>
              </a:rPr>
              <a:t>21 इस पर यहोवा ने सुखदायक सुगन्ध पाकर सोचा,</a:t>
            </a:r>
            <a:endParaRPr lang="en-ZA" sz="4400" dirty="0"/>
          </a:p>
        </p:txBody>
      </p:sp>
      <p:pic>
        <p:nvPicPr>
          <p:cNvPr id="39" name="Audio 38">
            <a:hlinkClick r:id="" action="ppaction://media"/>
            <a:extLst>
              <a:ext uri="{FF2B5EF4-FFF2-40B4-BE49-F238E27FC236}">
                <a16:creationId xmlns:a16="http://schemas.microsoft.com/office/drawing/2014/main" id="{BFE24EFA-848D-EDD9-E9F4-AC9597082F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45165392"/>
      </p:ext>
    </p:extLst>
  </p:cSld>
  <p:clrMapOvr>
    <a:masterClrMapping/>
  </p:clrMapOvr>
  <mc:AlternateContent xmlns:mc="http://schemas.openxmlformats.org/markup-compatibility/2006" xmlns:p14="http://schemas.microsoft.com/office/powerpoint/2010/main">
    <mc:Choice Requires="p14">
      <p:transition spd="slow" p14:dur="2000" advTm="8183"/>
    </mc:Choice>
    <mc:Fallback xmlns="">
      <p:transition spd="slow" advTm="8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A755FB-28EE-4576-A905-F332CD473A37}"/>
              </a:ext>
            </a:extLst>
          </p:cNvPr>
          <p:cNvPicPr>
            <a:picLocks noChangeAspect="1"/>
          </p:cNvPicPr>
          <p:nvPr/>
        </p:nvPicPr>
        <p:blipFill>
          <a:blip r:embed="rId3"/>
          <a:stretch>
            <a:fillRect/>
          </a:stretch>
        </p:blipFill>
        <p:spPr>
          <a:xfrm>
            <a:off x="0" y="-278533"/>
            <a:ext cx="12192000" cy="7136533"/>
          </a:xfrm>
          <a:prstGeom prst="rect">
            <a:avLst/>
          </a:prstGeom>
        </p:spPr>
      </p:pic>
      <p:pic>
        <p:nvPicPr>
          <p:cNvPr id="4" name="Picture 3">
            <a:extLst>
              <a:ext uri="{FF2B5EF4-FFF2-40B4-BE49-F238E27FC236}">
                <a16:creationId xmlns:a16="http://schemas.microsoft.com/office/drawing/2014/main" id="{73F580EF-A791-492D-91F1-DB2A5A43C247}"/>
              </a:ext>
            </a:extLst>
          </p:cNvPr>
          <p:cNvPicPr>
            <a:picLocks noChangeAspect="1"/>
          </p:cNvPicPr>
          <p:nvPr/>
        </p:nvPicPr>
        <p:blipFill>
          <a:blip r:embed="rId4"/>
          <a:stretch>
            <a:fillRect/>
          </a:stretch>
        </p:blipFill>
        <p:spPr>
          <a:xfrm>
            <a:off x="0" y="0"/>
            <a:ext cx="13370218" cy="6858000"/>
          </a:xfrm>
          <a:prstGeom prst="rect">
            <a:avLst/>
          </a:prstGeom>
        </p:spPr>
      </p:pic>
      <p:sp>
        <p:nvSpPr>
          <p:cNvPr id="2" name="TextBox 1">
            <a:extLst>
              <a:ext uri="{FF2B5EF4-FFF2-40B4-BE49-F238E27FC236}">
                <a16:creationId xmlns:a16="http://schemas.microsoft.com/office/drawing/2014/main" id="{13619930-4FE9-8621-4C28-5BD0A5C0834C}"/>
              </a:ext>
            </a:extLst>
          </p:cNvPr>
          <p:cNvSpPr txBox="1"/>
          <p:nvPr/>
        </p:nvSpPr>
        <p:spPr>
          <a:xfrm>
            <a:off x="595863" y="261431"/>
            <a:ext cx="3219391" cy="646331"/>
          </a:xfrm>
          <a:prstGeom prst="rect">
            <a:avLst/>
          </a:prstGeom>
          <a:noFill/>
        </p:spPr>
        <p:txBody>
          <a:bodyPr wrap="square" rtlCol="0">
            <a:spAutoFit/>
          </a:bodyPr>
          <a:lstStyle/>
          <a:p>
            <a:r>
              <a:rPr lang="hi-IN" sz="3600" i="0" dirty="0">
                <a:solidFill>
                  <a:schemeClr val="bg1"/>
                </a:solidFill>
                <a:effectLst/>
              </a:rPr>
              <a:t>उत्पत्ति</a:t>
            </a:r>
            <a:r>
              <a:rPr lang="en-ZA" sz="3600" dirty="0">
                <a:solidFill>
                  <a:schemeClr val="bg1"/>
                </a:solidFill>
                <a:effectLst/>
                <a:ea typeface="Calibri" panose="020F0502020204030204" pitchFamily="34" charset="0"/>
                <a:cs typeface="Microsoft Himalaya" panose="01010100010101010101" pitchFamily="2" charset="0"/>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:21</a:t>
            </a:r>
          </a:p>
        </p:txBody>
      </p:sp>
    </p:spTree>
    <p:extLst>
      <p:ext uri="{BB962C8B-B14F-4D97-AF65-F5344CB8AC3E}">
        <p14:creationId xmlns:p14="http://schemas.microsoft.com/office/powerpoint/2010/main" val="1500673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highlight>
                  <a:srgbClr val="FFFFFF"/>
                </a:highlight>
                <a:latin typeface="Inter" panose="020B0502030000000004" pitchFamily="34" charset="0"/>
              </a:rPr>
              <a:t>…“Never again will I curse the ground because of man, even though every inclination of his heart is evil from his youth. And never again will I destroy all living creatures as I have done.</a:t>
            </a:r>
            <a:endParaRPr lang="en-ZA" sz="3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en-US" sz="4000" b="0" i="0" dirty="0">
                <a:solidFill>
                  <a:srgbClr val="121212"/>
                </a:solidFill>
                <a:effectLst/>
                <a:latin typeface="Arial" panose="020B0604020202020204" pitchFamily="34" charset="0"/>
              </a:rPr>
              <a:t>…</a:t>
            </a:r>
            <a:r>
              <a:rPr lang="hi-IN" sz="4000" b="0" i="0" dirty="0">
                <a:solidFill>
                  <a:srgbClr val="121212"/>
                </a:solidFill>
                <a:effectLst/>
                <a:latin typeface="Arial" panose="020B0604020202020204" pitchFamily="34" charset="0"/>
              </a:rPr>
              <a:t>“मनुष्य के कारण मैं फिर कभी भूमि को श्राप न दूँगा, यद्यपि मनुष्य के मन में बचपन से जो कुछ उत्पन्न होता है वह बुरा ही होता है; तो भी जैसा मैंने सब जीवों को अब मारा है, वैसा उनको फिर कभी न मारूँगा।</a:t>
            </a:r>
            <a:endParaRPr lang="en-ZA" sz="4000" dirty="0"/>
          </a:p>
        </p:txBody>
      </p:sp>
      <p:pic>
        <p:nvPicPr>
          <p:cNvPr id="25" name="Audio 24">
            <a:hlinkClick r:id="" action="ppaction://media"/>
            <a:extLst>
              <a:ext uri="{FF2B5EF4-FFF2-40B4-BE49-F238E27FC236}">
                <a16:creationId xmlns:a16="http://schemas.microsoft.com/office/drawing/2014/main" id="{C44EB96D-554F-1121-43BD-8F5F60E736A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792005698"/>
      </p:ext>
    </p:extLst>
  </p:cSld>
  <p:clrMapOvr>
    <a:masterClrMapping/>
  </p:clrMapOvr>
  <mc:AlternateContent xmlns:mc="http://schemas.openxmlformats.org/markup-compatibility/2006" xmlns:p14="http://schemas.microsoft.com/office/powerpoint/2010/main">
    <mc:Choice Requires="p14">
      <p:transition spd="slow" p14:dur="2000" advTm="23178"/>
    </mc:Choice>
    <mc:Fallback xmlns="">
      <p:transition spd="slow" advTm="23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4353</TotalTime>
  <Words>1294</Words>
  <Application>Microsoft Office PowerPoint</Application>
  <PresentationFormat>Widescreen</PresentationFormat>
  <Paragraphs>94</Paragraphs>
  <Slides>40</Slides>
  <Notes>15</Notes>
  <HiddenSlides>0</HiddenSlides>
  <MMClips>19</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Aptos</vt:lpstr>
      <vt:lpstr>Arial</vt:lpstr>
      <vt:lpstr>Calibri</vt:lpstr>
      <vt:lpstr>Calibri Light</vt:lpstr>
      <vt:lpstr>Inter</vt:lpstr>
      <vt:lpstr>Microsoft Himalaya</vt:lpstr>
      <vt:lpstr>PT Serif</vt:lpstr>
      <vt:lpstr>Symbol</vt:lpstr>
      <vt:lpstr>Times New Roman</vt:lpstr>
      <vt:lpstr>Office Theme</vt:lpstr>
      <vt:lpstr>03-7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70</cp:revision>
  <dcterms:created xsi:type="dcterms:W3CDTF">2021-03-21T17:19:58Z</dcterms:created>
  <dcterms:modified xsi:type="dcterms:W3CDTF">2024-07-21T13:23:37Z</dcterms:modified>
</cp:coreProperties>
</file>