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3" r:id="rId2"/>
    <p:sldId id="274" r:id="rId3"/>
    <p:sldId id="439" r:id="rId4"/>
    <p:sldId id="272" r:id="rId5"/>
    <p:sldId id="440" r:id="rId6"/>
    <p:sldId id="256" r:id="rId7"/>
    <p:sldId id="441" r:id="rId8"/>
    <p:sldId id="257" r:id="rId9"/>
    <p:sldId id="442" r:id="rId10"/>
    <p:sldId id="258" r:id="rId11"/>
    <p:sldId id="443" r:id="rId12"/>
    <p:sldId id="259" r:id="rId13"/>
    <p:sldId id="444" r:id="rId14"/>
    <p:sldId id="260" r:id="rId15"/>
    <p:sldId id="445" r:id="rId16"/>
    <p:sldId id="261" r:id="rId17"/>
    <p:sldId id="446" r:id="rId18"/>
    <p:sldId id="262" r:id="rId19"/>
    <p:sldId id="447" r:id="rId20"/>
    <p:sldId id="263" r:id="rId21"/>
    <p:sldId id="448" r:id="rId22"/>
    <p:sldId id="264" r:id="rId23"/>
    <p:sldId id="449" r:id="rId24"/>
    <p:sldId id="265" r:id="rId25"/>
    <p:sldId id="450" r:id="rId26"/>
    <p:sldId id="266" r:id="rId27"/>
    <p:sldId id="451" r:id="rId28"/>
    <p:sldId id="268" r:id="rId29"/>
    <p:sldId id="452" r:id="rId30"/>
    <p:sldId id="270" r:id="rId31"/>
    <p:sldId id="453" r:id="rId32"/>
    <p:sldId id="269" r:id="rId33"/>
    <p:sldId id="454"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00187-8112-41A0-9868-A9232CB80D05}" v="167" dt="2023-07-06T07:19:22.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85603" autoAdjust="0"/>
  </p:normalViewPr>
  <p:slideViewPr>
    <p:cSldViewPr snapToGrid="0">
      <p:cViewPr varScale="1">
        <p:scale>
          <a:sx n="61" d="100"/>
          <a:sy n="61" d="100"/>
        </p:scale>
        <p:origin x="84" y="8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8103FC-12EC-40C9-9064-827E4ACD59D5}"/>
    <pc:docChg chg="undo custSel modSld">
      <pc:chgData name="Leonie Smith" userId="fed1330f33f5650e" providerId="LiveId" clId="{D38103FC-12EC-40C9-9064-827E4ACD59D5}" dt="2023-01-20T08:39:20.159" v="56"/>
      <pc:docMkLst>
        <pc:docMk/>
      </pc:docMkLst>
      <pc:sldChg chg="delSp modTransition modAnim">
        <pc:chgData name="Leonie Smith" userId="fed1330f33f5650e" providerId="LiveId" clId="{D38103FC-12EC-40C9-9064-827E4ACD59D5}" dt="2023-01-20T08:39:20.159" v="56"/>
        <pc:sldMkLst>
          <pc:docMk/>
          <pc:sldMk cId="1737308502" sldId="256"/>
        </pc:sldMkLst>
        <pc:picChg chg="del">
          <ac:chgData name="Leonie Smith" userId="fed1330f33f5650e" providerId="LiveId" clId="{D38103FC-12EC-40C9-9064-827E4ACD59D5}" dt="2023-01-20T08:39:20.159" v="56"/>
          <ac:picMkLst>
            <pc:docMk/>
            <pc:sldMk cId="1737308502" sldId="256"/>
            <ac:picMk id="7" creationId="{C96B0F40-CF50-436A-819A-7D1A1FF466EE}"/>
          </ac:picMkLst>
        </pc:picChg>
      </pc:sldChg>
      <pc:sldChg chg="delSp modSp mod modTransition modAnim">
        <pc:chgData name="Leonie Smith" userId="fed1330f33f5650e" providerId="LiveId" clId="{D38103FC-12EC-40C9-9064-827E4ACD59D5}" dt="2023-01-20T08:39:20.159" v="56"/>
        <pc:sldMkLst>
          <pc:docMk/>
          <pc:sldMk cId="3068141751" sldId="257"/>
        </pc:sldMkLst>
        <pc:spChg chg="mod">
          <ac:chgData name="Leonie Smith" userId="fed1330f33f5650e" providerId="LiveId" clId="{D38103FC-12EC-40C9-9064-827E4ACD59D5}" dt="2023-01-20T08:36:11.952" v="11"/>
          <ac:spMkLst>
            <pc:docMk/>
            <pc:sldMk cId="3068141751" sldId="257"/>
            <ac:spMk id="4" creationId="{CD99BB20-A2F8-4A7E-AF88-30071F488110}"/>
          </ac:spMkLst>
        </pc:spChg>
        <pc:picChg chg="del">
          <ac:chgData name="Leonie Smith" userId="fed1330f33f5650e" providerId="LiveId" clId="{D38103FC-12EC-40C9-9064-827E4ACD59D5}" dt="2023-01-20T08:39:20.159" v="56"/>
          <ac:picMkLst>
            <pc:docMk/>
            <pc:sldMk cId="3068141751" sldId="257"/>
            <ac:picMk id="5" creationId="{1D848CE3-4A2E-4FC0-9E7A-653EE12AAEE3}"/>
          </ac:picMkLst>
        </pc:picChg>
      </pc:sldChg>
      <pc:sldChg chg="delSp modSp mod modTransition modAnim">
        <pc:chgData name="Leonie Smith" userId="fed1330f33f5650e" providerId="LiveId" clId="{D38103FC-12EC-40C9-9064-827E4ACD59D5}" dt="2023-01-20T08:39:20.159" v="56"/>
        <pc:sldMkLst>
          <pc:docMk/>
          <pc:sldMk cId="3297688669" sldId="258"/>
        </pc:sldMkLst>
        <pc:spChg chg="mod">
          <ac:chgData name="Leonie Smith" userId="fed1330f33f5650e" providerId="LiveId" clId="{D38103FC-12EC-40C9-9064-827E4ACD59D5}" dt="2023-01-20T08:36:17.535" v="12"/>
          <ac:spMkLst>
            <pc:docMk/>
            <pc:sldMk cId="3297688669" sldId="258"/>
            <ac:spMk id="6" creationId="{731B8752-26A4-4E0D-ADDF-C1D572F9FF47}"/>
          </ac:spMkLst>
        </pc:spChg>
        <pc:picChg chg="del">
          <ac:chgData name="Leonie Smith" userId="fed1330f33f5650e" providerId="LiveId" clId="{D38103FC-12EC-40C9-9064-827E4ACD59D5}" dt="2023-01-20T08:39:20.159" v="56"/>
          <ac:picMkLst>
            <pc:docMk/>
            <pc:sldMk cId="3297688669" sldId="258"/>
            <ac:picMk id="4" creationId="{43D3A7D0-86F4-43D6-AD89-C0B0DE990C83}"/>
          </ac:picMkLst>
        </pc:picChg>
      </pc:sldChg>
      <pc:sldChg chg="delSp modSp mod modTransition modAnim">
        <pc:chgData name="Leonie Smith" userId="fed1330f33f5650e" providerId="LiveId" clId="{D38103FC-12EC-40C9-9064-827E4ACD59D5}" dt="2023-01-20T08:39:20.159" v="56"/>
        <pc:sldMkLst>
          <pc:docMk/>
          <pc:sldMk cId="2624496895" sldId="259"/>
        </pc:sldMkLst>
        <pc:spChg chg="mod">
          <ac:chgData name="Leonie Smith" userId="fed1330f33f5650e" providerId="LiveId" clId="{D38103FC-12EC-40C9-9064-827E4ACD59D5}" dt="2023-01-20T08:36:27.625" v="15"/>
          <ac:spMkLst>
            <pc:docMk/>
            <pc:sldMk cId="2624496895" sldId="259"/>
            <ac:spMk id="5" creationId="{BF5785B2-8E90-420E-B457-E45A07DBB14B}"/>
          </ac:spMkLst>
        </pc:spChg>
        <pc:picChg chg="del">
          <ac:chgData name="Leonie Smith" userId="fed1330f33f5650e" providerId="LiveId" clId="{D38103FC-12EC-40C9-9064-827E4ACD59D5}" dt="2023-01-20T08:39:20.159" v="56"/>
          <ac:picMkLst>
            <pc:docMk/>
            <pc:sldMk cId="2624496895" sldId="259"/>
            <ac:picMk id="4" creationId="{6C587067-039E-435A-9F2B-93DA2EAE3DDF}"/>
          </ac:picMkLst>
        </pc:picChg>
      </pc:sldChg>
      <pc:sldChg chg="delSp modSp mod modTransition modAnim">
        <pc:chgData name="Leonie Smith" userId="fed1330f33f5650e" providerId="LiveId" clId="{D38103FC-12EC-40C9-9064-827E4ACD59D5}" dt="2023-01-20T08:39:20.159" v="56"/>
        <pc:sldMkLst>
          <pc:docMk/>
          <pc:sldMk cId="3802661632" sldId="260"/>
        </pc:sldMkLst>
        <pc:spChg chg="mod">
          <ac:chgData name="Leonie Smith" userId="fed1330f33f5650e" providerId="LiveId" clId="{D38103FC-12EC-40C9-9064-827E4ACD59D5}" dt="2023-01-20T08:36:36.914" v="16"/>
          <ac:spMkLst>
            <pc:docMk/>
            <pc:sldMk cId="3802661632" sldId="260"/>
            <ac:spMk id="4" creationId="{BCE4CC86-C3D6-4CD8-BEFE-8D547C0023B0}"/>
          </ac:spMkLst>
        </pc:spChg>
        <pc:picChg chg="del">
          <ac:chgData name="Leonie Smith" userId="fed1330f33f5650e" providerId="LiveId" clId="{D38103FC-12EC-40C9-9064-827E4ACD59D5}" dt="2023-01-20T08:39:20.159" v="56"/>
          <ac:picMkLst>
            <pc:docMk/>
            <pc:sldMk cId="3802661632" sldId="260"/>
            <ac:picMk id="13" creationId="{A00A6859-5EFE-4818-92D8-220705BD6D18}"/>
          </ac:picMkLst>
        </pc:picChg>
      </pc:sldChg>
      <pc:sldChg chg="delSp modSp mod modTransition modAnim">
        <pc:chgData name="Leonie Smith" userId="fed1330f33f5650e" providerId="LiveId" clId="{D38103FC-12EC-40C9-9064-827E4ACD59D5}" dt="2023-01-20T08:39:20.159" v="56"/>
        <pc:sldMkLst>
          <pc:docMk/>
          <pc:sldMk cId="1369285457" sldId="261"/>
        </pc:sldMkLst>
        <pc:spChg chg="mod">
          <ac:chgData name="Leonie Smith" userId="fed1330f33f5650e" providerId="LiveId" clId="{D38103FC-12EC-40C9-9064-827E4ACD59D5}" dt="2023-01-20T08:36:42.835" v="17"/>
          <ac:spMkLst>
            <pc:docMk/>
            <pc:sldMk cId="1369285457" sldId="261"/>
            <ac:spMk id="4" creationId="{A02B5EE2-8186-4C54-ACCA-A4ABFF3A8E83}"/>
          </ac:spMkLst>
        </pc:spChg>
        <pc:picChg chg="del">
          <ac:chgData name="Leonie Smith" userId="fed1330f33f5650e" providerId="LiveId" clId="{D38103FC-12EC-40C9-9064-827E4ACD59D5}" dt="2023-01-20T08:39:20.159" v="56"/>
          <ac:picMkLst>
            <pc:docMk/>
            <pc:sldMk cId="1369285457" sldId="261"/>
            <ac:picMk id="9" creationId="{D3C5E09D-926A-455C-A1AF-85C3F20637B4}"/>
          </ac:picMkLst>
        </pc:picChg>
      </pc:sldChg>
      <pc:sldChg chg="delSp modSp mod modTransition modAnim">
        <pc:chgData name="Leonie Smith" userId="fed1330f33f5650e" providerId="LiveId" clId="{D38103FC-12EC-40C9-9064-827E4ACD59D5}" dt="2023-01-20T08:39:20.159" v="56"/>
        <pc:sldMkLst>
          <pc:docMk/>
          <pc:sldMk cId="2948908675" sldId="262"/>
        </pc:sldMkLst>
        <pc:spChg chg="mod">
          <ac:chgData name="Leonie Smith" userId="fed1330f33f5650e" providerId="LiveId" clId="{D38103FC-12EC-40C9-9064-827E4ACD59D5}" dt="2023-01-20T08:36:47.652" v="18"/>
          <ac:spMkLst>
            <pc:docMk/>
            <pc:sldMk cId="2948908675" sldId="262"/>
            <ac:spMk id="4" creationId="{61BA459B-99D1-4C1E-B2A4-C6D3B256A1D8}"/>
          </ac:spMkLst>
        </pc:spChg>
        <pc:picChg chg="del">
          <ac:chgData name="Leonie Smith" userId="fed1330f33f5650e" providerId="LiveId" clId="{D38103FC-12EC-40C9-9064-827E4ACD59D5}" dt="2023-01-20T08:39:20.159" v="56"/>
          <ac:picMkLst>
            <pc:docMk/>
            <pc:sldMk cId="2948908675" sldId="262"/>
            <ac:picMk id="22" creationId="{82E57DE8-176A-4518-9F8E-C815BE0216C5}"/>
          </ac:picMkLst>
        </pc:picChg>
      </pc:sldChg>
      <pc:sldChg chg="delSp modSp mod modTransition modAnim">
        <pc:chgData name="Leonie Smith" userId="fed1330f33f5650e" providerId="LiveId" clId="{D38103FC-12EC-40C9-9064-827E4ACD59D5}" dt="2023-01-20T08:39:20.159" v="56"/>
        <pc:sldMkLst>
          <pc:docMk/>
          <pc:sldMk cId="475675890" sldId="263"/>
        </pc:sldMkLst>
        <pc:spChg chg="mod">
          <ac:chgData name="Leonie Smith" userId="fed1330f33f5650e" providerId="LiveId" clId="{D38103FC-12EC-40C9-9064-827E4ACD59D5}" dt="2023-01-20T08:36:51.931" v="19"/>
          <ac:spMkLst>
            <pc:docMk/>
            <pc:sldMk cId="475675890" sldId="263"/>
            <ac:spMk id="4" creationId="{10185C4A-6E57-49CA-8D5E-D6DFE718058B}"/>
          </ac:spMkLst>
        </pc:spChg>
        <pc:picChg chg="del">
          <ac:chgData name="Leonie Smith" userId="fed1330f33f5650e" providerId="LiveId" clId="{D38103FC-12EC-40C9-9064-827E4ACD59D5}" dt="2023-01-20T08:39:20.159" v="56"/>
          <ac:picMkLst>
            <pc:docMk/>
            <pc:sldMk cId="475675890" sldId="263"/>
            <ac:picMk id="10" creationId="{F9733D2E-895A-444E-8F71-290E8B9A57E2}"/>
          </ac:picMkLst>
        </pc:picChg>
      </pc:sldChg>
      <pc:sldChg chg="delSp modSp mod modTransition modAnim">
        <pc:chgData name="Leonie Smith" userId="fed1330f33f5650e" providerId="LiveId" clId="{D38103FC-12EC-40C9-9064-827E4ACD59D5}" dt="2023-01-20T08:39:20.159" v="56"/>
        <pc:sldMkLst>
          <pc:docMk/>
          <pc:sldMk cId="2351519223" sldId="264"/>
        </pc:sldMkLst>
        <pc:spChg chg="mod">
          <ac:chgData name="Leonie Smith" userId="fed1330f33f5650e" providerId="LiveId" clId="{D38103FC-12EC-40C9-9064-827E4ACD59D5}" dt="2023-01-20T08:36:58.638" v="20"/>
          <ac:spMkLst>
            <pc:docMk/>
            <pc:sldMk cId="2351519223" sldId="264"/>
            <ac:spMk id="4" creationId="{2098EFF4-3735-479E-B172-B13D0B7DB28D}"/>
          </ac:spMkLst>
        </pc:spChg>
        <pc:picChg chg="del">
          <ac:chgData name="Leonie Smith" userId="fed1330f33f5650e" providerId="LiveId" clId="{D38103FC-12EC-40C9-9064-827E4ACD59D5}" dt="2023-01-20T08:39:20.159" v="56"/>
          <ac:picMkLst>
            <pc:docMk/>
            <pc:sldMk cId="2351519223" sldId="264"/>
            <ac:picMk id="8" creationId="{94467DD2-2361-4136-8C61-3FBC48F0F1D9}"/>
          </ac:picMkLst>
        </pc:picChg>
      </pc:sldChg>
      <pc:sldChg chg="delSp modSp mod modTransition modAnim">
        <pc:chgData name="Leonie Smith" userId="fed1330f33f5650e" providerId="LiveId" clId="{D38103FC-12EC-40C9-9064-827E4ACD59D5}" dt="2023-01-20T08:39:20.159" v="56"/>
        <pc:sldMkLst>
          <pc:docMk/>
          <pc:sldMk cId="941335808" sldId="265"/>
        </pc:sldMkLst>
        <pc:spChg chg="mod">
          <ac:chgData name="Leonie Smith" userId="fed1330f33f5650e" providerId="LiveId" clId="{D38103FC-12EC-40C9-9064-827E4ACD59D5}" dt="2023-01-20T08:37:03.226" v="21"/>
          <ac:spMkLst>
            <pc:docMk/>
            <pc:sldMk cId="941335808" sldId="265"/>
            <ac:spMk id="4" creationId="{17C3F078-BFF9-4C35-8569-E843F4A77DA1}"/>
          </ac:spMkLst>
        </pc:spChg>
        <pc:picChg chg="del">
          <ac:chgData name="Leonie Smith" userId="fed1330f33f5650e" providerId="LiveId" clId="{D38103FC-12EC-40C9-9064-827E4ACD59D5}" dt="2023-01-20T08:39:20.159" v="56"/>
          <ac:picMkLst>
            <pc:docMk/>
            <pc:sldMk cId="941335808" sldId="265"/>
            <ac:picMk id="8" creationId="{9E012804-F293-44B0-9E52-BA2699924BAE}"/>
          </ac:picMkLst>
        </pc:picChg>
      </pc:sldChg>
      <pc:sldChg chg="delSp modSp mod modTransition modAnim">
        <pc:chgData name="Leonie Smith" userId="fed1330f33f5650e" providerId="LiveId" clId="{D38103FC-12EC-40C9-9064-827E4ACD59D5}" dt="2023-01-20T08:39:20.159" v="56"/>
        <pc:sldMkLst>
          <pc:docMk/>
          <pc:sldMk cId="1610237050" sldId="266"/>
        </pc:sldMkLst>
        <pc:spChg chg="mod">
          <ac:chgData name="Leonie Smith" userId="fed1330f33f5650e" providerId="LiveId" clId="{D38103FC-12EC-40C9-9064-827E4ACD59D5}" dt="2023-01-20T08:37:08.565" v="22"/>
          <ac:spMkLst>
            <pc:docMk/>
            <pc:sldMk cId="1610237050" sldId="266"/>
            <ac:spMk id="4" creationId="{E255DB7E-83F6-421D-A014-84DFCA8E773F}"/>
          </ac:spMkLst>
        </pc:spChg>
        <pc:picChg chg="del">
          <ac:chgData name="Leonie Smith" userId="fed1330f33f5650e" providerId="LiveId" clId="{D38103FC-12EC-40C9-9064-827E4ACD59D5}" dt="2023-01-20T08:39:20.159" v="56"/>
          <ac:picMkLst>
            <pc:docMk/>
            <pc:sldMk cId="1610237050" sldId="266"/>
            <ac:picMk id="2" creationId="{7B8B679C-BEB0-4133-BA9A-D74B77D84438}"/>
          </ac:picMkLst>
        </pc:picChg>
      </pc:sldChg>
      <pc:sldChg chg="addSp delSp modSp mod modTransition modAnim">
        <pc:chgData name="Leonie Smith" userId="fed1330f33f5650e" providerId="LiveId" clId="{D38103FC-12EC-40C9-9064-827E4ACD59D5}" dt="2023-01-20T08:39:20.159" v="56"/>
        <pc:sldMkLst>
          <pc:docMk/>
          <pc:sldMk cId="2672754821" sldId="268"/>
        </pc:sldMkLst>
        <pc:spChg chg="add mod">
          <ac:chgData name="Leonie Smith" userId="fed1330f33f5650e" providerId="LiveId" clId="{D38103FC-12EC-40C9-9064-827E4ACD59D5}" dt="2023-01-20T08:38:53.251" v="55" actId="20577"/>
          <ac:spMkLst>
            <pc:docMk/>
            <pc:sldMk cId="2672754821" sldId="268"/>
            <ac:spMk id="5" creationId="{932BA4BF-0C91-3604-7F2B-EE556600D3B2}"/>
          </ac:spMkLst>
        </pc:spChg>
        <pc:picChg chg="del">
          <ac:chgData name="Leonie Smith" userId="fed1330f33f5650e" providerId="LiveId" clId="{D38103FC-12EC-40C9-9064-827E4ACD59D5}" dt="2023-01-20T08:39:20.159" v="56"/>
          <ac:picMkLst>
            <pc:docMk/>
            <pc:sldMk cId="2672754821" sldId="268"/>
            <ac:picMk id="4" creationId="{830ECC67-7F31-43E1-844A-3E7C890E7A76}"/>
          </ac:picMkLst>
        </pc:picChg>
      </pc:sldChg>
      <pc:sldChg chg="addSp delSp modSp mod modTransition modAnim">
        <pc:chgData name="Leonie Smith" userId="fed1330f33f5650e" providerId="LiveId" clId="{D38103FC-12EC-40C9-9064-827E4ACD59D5}" dt="2023-01-20T08:39:20.159" v="56"/>
        <pc:sldMkLst>
          <pc:docMk/>
          <pc:sldMk cId="1600915381" sldId="269"/>
        </pc:sldMkLst>
        <pc:spChg chg="add mod">
          <ac:chgData name="Leonie Smith" userId="fed1330f33f5650e" providerId="LiveId" clId="{D38103FC-12EC-40C9-9064-827E4ACD59D5}" dt="2023-01-20T08:38:24.723" v="42" actId="20577"/>
          <ac:spMkLst>
            <pc:docMk/>
            <pc:sldMk cId="1600915381" sldId="269"/>
            <ac:spMk id="4" creationId="{0C3C22CA-5FC8-DB21-3ACD-F5107E42CCC4}"/>
          </ac:spMkLst>
        </pc:spChg>
        <pc:picChg chg="del">
          <ac:chgData name="Leonie Smith" userId="fed1330f33f5650e" providerId="LiveId" clId="{D38103FC-12EC-40C9-9064-827E4ACD59D5}" dt="2023-01-20T08:39:20.159" v="56"/>
          <ac:picMkLst>
            <pc:docMk/>
            <pc:sldMk cId="1600915381" sldId="269"/>
            <ac:picMk id="5" creationId="{5F22C4B9-6908-4413-91BF-BD34B48F38E5}"/>
          </ac:picMkLst>
        </pc:picChg>
      </pc:sldChg>
      <pc:sldChg chg="addSp delSp modSp mod modTransition modAnim">
        <pc:chgData name="Leonie Smith" userId="fed1330f33f5650e" providerId="LiveId" clId="{D38103FC-12EC-40C9-9064-827E4ACD59D5}" dt="2023-01-20T08:39:20.159" v="56"/>
        <pc:sldMkLst>
          <pc:docMk/>
          <pc:sldMk cId="3372419406" sldId="270"/>
        </pc:sldMkLst>
        <pc:spChg chg="add mod">
          <ac:chgData name="Leonie Smith" userId="fed1330f33f5650e" providerId="LiveId" clId="{D38103FC-12EC-40C9-9064-827E4ACD59D5}" dt="2023-01-20T08:38:15.831" v="40" actId="20577"/>
          <ac:spMkLst>
            <pc:docMk/>
            <pc:sldMk cId="3372419406" sldId="270"/>
            <ac:spMk id="4" creationId="{2A7B6CF0-2F9E-6A98-834F-3CC472B9BA1C}"/>
          </ac:spMkLst>
        </pc:spChg>
        <pc:picChg chg="del">
          <ac:chgData name="Leonie Smith" userId="fed1330f33f5650e" providerId="LiveId" clId="{D38103FC-12EC-40C9-9064-827E4ACD59D5}" dt="2023-01-20T08:39:20.159" v="56"/>
          <ac:picMkLst>
            <pc:docMk/>
            <pc:sldMk cId="3372419406" sldId="270"/>
            <ac:picMk id="10" creationId="{55ADF1B6-05CA-40BC-A422-DA0EC6797711}"/>
          </ac:picMkLst>
        </pc:picChg>
      </pc:sldChg>
      <pc:sldChg chg="addSp delSp modSp mod modTransition modAnim">
        <pc:chgData name="Leonie Smith" userId="fed1330f33f5650e" providerId="LiveId" clId="{D38103FC-12EC-40C9-9064-827E4ACD59D5}" dt="2023-01-20T08:39:20.159" v="56"/>
        <pc:sldMkLst>
          <pc:docMk/>
          <pc:sldMk cId="1268704908" sldId="271"/>
        </pc:sldMkLst>
        <pc:spChg chg="add mod">
          <ac:chgData name="Leonie Smith" userId="fed1330f33f5650e" providerId="LiveId" clId="{D38103FC-12EC-40C9-9064-827E4ACD59D5}" dt="2023-01-20T08:38:38.494" v="48" actId="20577"/>
          <ac:spMkLst>
            <pc:docMk/>
            <pc:sldMk cId="1268704908" sldId="271"/>
            <ac:spMk id="5" creationId="{3206EF16-DCAE-E45F-80F3-13B4A94BBF86}"/>
          </ac:spMkLst>
        </pc:spChg>
        <pc:picChg chg="del">
          <ac:chgData name="Leonie Smith" userId="fed1330f33f5650e" providerId="LiveId" clId="{D38103FC-12EC-40C9-9064-827E4ACD59D5}" dt="2023-01-20T08:39:20.159" v="56"/>
          <ac:picMkLst>
            <pc:docMk/>
            <pc:sldMk cId="1268704908" sldId="271"/>
            <ac:picMk id="4" creationId="{12B4B04B-0150-4A53-8392-90506CCAA290}"/>
          </ac:picMkLst>
        </pc:picChg>
      </pc:sldChg>
      <pc:sldChg chg="delSp modSp mod modTransition modAnim">
        <pc:chgData name="Leonie Smith" userId="fed1330f33f5650e" providerId="LiveId" clId="{D38103FC-12EC-40C9-9064-827E4ACD59D5}" dt="2023-01-20T08:39:20.159" v="56"/>
        <pc:sldMkLst>
          <pc:docMk/>
          <pc:sldMk cId="1704278040" sldId="272"/>
        </pc:sldMkLst>
        <pc:spChg chg="mod">
          <ac:chgData name="Leonie Smith" userId="fed1330f33f5650e" providerId="LiveId" clId="{D38103FC-12EC-40C9-9064-827E4ACD59D5}" dt="2023-01-20T08:35:30.484" v="9" actId="207"/>
          <ac:spMkLst>
            <pc:docMk/>
            <pc:sldMk cId="1704278040" sldId="272"/>
            <ac:spMk id="6" creationId="{BF96EE5B-AF7F-4558-BDA4-EA09463875F1}"/>
          </ac:spMkLst>
        </pc:spChg>
        <pc:picChg chg="del">
          <ac:chgData name="Leonie Smith" userId="fed1330f33f5650e" providerId="LiveId" clId="{D38103FC-12EC-40C9-9064-827E4ACD59D5}" dt="2023-01-20T08:39:20.159" v="56"/>
          <ac:picMkLst>
            <pc:docMk/>
            <pc:sldMk cId="1704278040" sldId="272"/>
            <ac:picMk id="4" creationId="{943E87FE-FFA5-4596-BF23-370D1AF9C98A}"/>
          </ac:picMkLst>
        </pc:picChg>
      </pc:sldChg>
      <pc:sldChg chg="modTransition">
        <pc:chgData name="Leonie Smith" userId="fed1330f33f5650e" providerId="LiveId" clId="{D38103FC-12EC-40C9-9064-827E4ACD59D5}" dt="2023-01-20T08:39:20.159" v="56"/>
        <pc:sldMkLst>
          <pc:docMk/>
          <pc:sldMk cId="1780392214" sldId="273"/>
        </pc:sldMkLst>
      </pc:sldChg>
      <pc:sldChg chg="addSp delSp modSp mod modTransition">
        <pc:chgData name="Leonie Smith" userId="fed1330f33f5650e" providerId="LiveId" clId="{D38103FC-12EC-40C9-9064-827E4ACD59D5}" dt="2023-01-20T08:39:20.159" v="56"/>
        <pc:sldMkLst>
          <pc:docMk/>
          <pc:sldMk cId="1350219424" sldId="274"/>
        </pc:sldMkLst>
        <pc:spChg chg="del">
          <ac:chgData name="Leonie Smith" userId="fed1330f33f5650e" providerId="LiveId" clId="{D38103FC-12EC-40C9-9064-827E4ACD59D5}" dt="2023-01-20T08:35:03.613" v="0" actId="21"/>
          <ac:spMkLst>
            <pc:docMk/>
            <pc:sldMk cId="1350219424" sldId="274"/>
            <ac:spMk id="3" creationId="{3AA7312E-D81D-5950-48E3-4F2918A74CE9}"/>
          </ac:spMkLst>
        </pc:spChg>
        <pc:spChg chg="add mod">
          <ac:chgData name="Leonie Smith" userId="fed1330f33f5650e" providerId="LiveId" clId="{D38103FC-12EC-40C9-9064-827E4ACD59D5}" dt="2023-01-20T08:35:39.449" v="10"/>
          <ac:spMkLst>
            <pc:docMk/>
            <pc:sldMk cId="1350219424" sldId="274"/>
            <ac:spMk id="4" creationId="{B89AA92E-8305-53C5-247E-58A7126B4486}"/>
          </ac:spMkLst>
        </pc:spChg>
      </pc:sldChg>
      <pc:sldChg chg="modSp mod modTransition">
        <pc:chgData name="Leonie Smith" userId="fed1330f33f5650e" providerId="LiveId" clId="{D38103FC-12EC-40C9-9064-827E4ACD59D5}" dt="2023-01-20T08:39:20.159" v="56"/>
        <pc:sldMkLst>
          <pc:docMk/>
          <pc:sldMk cId="3759221820" sldId="439"/>
        </pc:sldMkLst>
        <pc:spChg chg="mod">
          <ac:chgData name="Leonie Smith" userId="fed1330f33f5650e" providerId="LiveId" clId="{D38103FC-12EC-40C9-9064-827E4ACD59D5}" dt="2023-01-20T08:35:10.684" v="4" actId="20577"/>
          <ac:spMkLst>
            <pc:docMk/>
            <pc:sldMk cId="3759221820" sldId="439"/>
            <ac:spMk id="4" creationId="{9A13E2D8-2F59-44C1-B1D2-79C300C26DD4}"/>
          </ac:spMkLst>
        </pc:spChg>
      </pc:sldChg>
      <pc:sldChg chg="modTransition">
        <pc:chgData name="Leonie Smith" userId="fed1330f33f5650e" providerId="LiveId" clId="{D38103FC-12EC-40C9-9064-827E4ACD59D5}" dt="2023-01-20T08:39:20.159" v="56"/>
        <pc:sldMkLst>
          <pc:docMk/>
          <pc:sldMk cId="1703893982" sldId="440"/>
        </pc:sldMkLst>
      </pc:sldChg>
      <pc:sldChg chg="modTransition">
        <pc:chgData name="Leonie Smith" userId="fed1330f33f5650e" providerId="LiveId" clId="{D38103FC-12EC-40C9-9064-827E4ACD59D5}" dt="2023-01-20T08:39:20.159" v="56"/>
        <pc:sldMkLst>
          <pc:docMk/>
          <pc:sldMk cId="3860686860" sldId="441"/>
        </pc:sldMkLst>
      </pc:sldChg>
      <pc:sldChg chg="modTransition">
        <pc:chgData name="Leonie Smith" userId="fed1330f33f5650e" providerId="LiveId" clId="{D38103FC-12EC-40C9-9064-827E4ACD59D5}" dt="2023-01-20T08:39:20.159" v="56"/>
        <pc:sldMkLst>
          <pc:docMk/>
          <pc:sldMk cId="3478773251" sldId="442"/>
        </pc:sldMkLst>
      </pc:sldChg>
      <pc:sldChg chg="modTransition">
        <pc:chgData name="Leonie Smith" userId="fed1330f33f5650e" providerId="LiveId" clId="{D38103FC-12EC-40C9-9064-827E4ACD59D5}" dt="2023-01-20T08:39:20.159" v="56"/>
        <pc:sldMkLst>
          <pc:docMk/>
          <pc:sldMk cId="3121903957" sldId="443"/>
        </pc:sldMkLst>
      </pc:sldChg>
      <pc:sldChg chg="modTransition">
        <pc:chgData name="Leonie Smith" userId="fed1330f33f5650e" providerId="LiveId" clId="{D38103FC-12EC-40C9-9064-827E4ACD59D5}" dt="2023-01-20T08:39:20.159" v="56"/>
        <pc:sldMkLst>
          <pc:docMk/>
          <pc:sldMk cId="1616457796" sldId="444"/>
        </pc:sldMkLst>
      </pc:sldChg>
      <pc:sldChg chg="modTransition">
        <pc:chgData name="Leonie Smith" userId="fed1330f33f5650e" providerId="LiveId" clId="{D38103FC-12EC-40C9-9064-827E4ACD59D5}" dt="2023-01-20T08:39:20.159" v="56"/>
        <pc:sldMkLst>
          <pc:docMk/>
          <pc:sldMk cId="1489699130" sldId="445"/>
        </pc:sldMkLst>
      </pc:sldChg>
      <pc:sldChg chg="modTransition">
        <pc:chgData name="Leonie Smith" userId="fed1330f33f5650e" providerId="LiveId" clId="{D38103FC-12EC-40C9-9064-827E4ACD59D5}" dt="2023-01-20T08:39:20.159" v="56"/>
        <pc:sldMkLst>
          <pc:docMk/>
          <pc:sldMk cId="1753396441" sldId="446"/>
        </pc:sldMkLst>
      </pc:sldChg>
      <pc:sldChg chg="modTransition">
        <pc:chgData name="Leonie Smith" userId="fed1330f33f5650e" providerId="LiveId" clId="{D38103FC-12EC-40C9-9064-827E4ACD59D5}" dt="2023-01-20T08:39:20.159" v="56"/>
        <pc:sldMkLst>
          <pc:docMk/>
          <pc:sldMk cId="833835887" sldId="447"/>
        </pc:sldMkLst>
      </pc:sldChg>
      <pc:sldChg chg="modTransition">
        <pc:chgData name="Leonie Smith" userId="fed1330f33f5650e" providerId="LiveId" clId="{D38103FC-12EC-40C9-9064-827E4ACD59D5}" dt="2023-01-20T08:39:20.159" v="56"/>
        <pc:sldMkLst>
          <pc:docMk/>
          <pc:sldMk cId="2253210712" sldId="448"/>
        </pc:sldMkLst>
      </pc:sldChg>
      <pc:sldChg chg="modTransition">
        <pc:chgData name="Leonie Smith" userId="fed1330f33f5650e" providerId="LiveId" clId="{D38103FC-12EC-40C9-9064-827E4ACD59D5}" dt="2023-01-20T08:39:20.159" v="56"/>
        <pc:sldMkLst>
          <pc:docMk/>
          <pc:sldMk cId="723020317" sldId="449"/>
        </pc:sldMkLst>
      </pc:sldChg>
      <pc:sldChg chg="modTransition">
        <pc:chgData name="Leonie Smith" userId="fed1330f33f5650e" providerId="LiveId" clId="{D38103FC-12EC-40C9-9064-827E4ACD59D5}" dt="2023-01-20T08:39:20.159" v="56"/>
        <pc:sldMkLst>
          <pc:docMk/>
          <pc:sldMk cId="3003149423" sldId="450"/>
        </pc:sldMkLst>
      </pc:sldChg>
      <pc:sldChg chg="modTransition">
        <pc:chgData name="Leonie Smith" userId="fed1330f33f5650e" providerId="LiveId" clId="{D38103FC-12EC-40C9-9064-827E4ACD59D5}" dt="2023-01-20T08:39:20.159" v="56"/>
        <pc:sldMkLst>
          <pc:docMk/>
          <pc:sldMk cId="2297569617" sldId="451"/>
        </pc:sldMkLst>
      </pc:sldChg>
      <pc:sldChg chg="modTransition">
        <pc:chgData name="Leonie Smith" userId="fed1330f33f5650e" providerId="LiveId" clId="{D38103FC-12EC-40C9-9064-827E4ACD59D5}" dt="2023-01-20T08:39:20.159" v="56"/>
        <pc:sldMkLst>
          <pc:docMk/>
          <pc:sldMk cId="2392452707" sldId="452"/>
        </pc:sldMkLst>
      </pc:sldChg>
      <pc:sldChg chg="modTransition">
        <pc:chgData name="Leonie Smith" userId="fed1330f33f5650e" providerId="LiveId" clId="{D38103FC-12EC-40C9-9064-827E4ACD59D5}" dt="2023-01-20T08:39:20.159" v="56"/>
        <pc:sldMkLst>
          <pc:docMk/>
          <pc:sldMk cId="167067513" sldId="453"/>
        </pc:sldMkLst>
      </pc:sldChg>
      <pc:sldChg chg="modTransition">
        <pc:chgData name="Leonie Smith" userId="fed1330f33f5650e" providerId="LiveId" clId="{D38103FC-12EC-40C9-9064-827E4ACD59D5}" dt="2023-01-20T08:39:20.159" v="56"/>
        <pc:sldMkLst>
          <pc:docMk/>
          <pc:sldMk cId="613548228" sldId="454"/>
        </pc:sldMkLst>
      </pc:sldChg>
    </pc:docChg>
  </pc:docChgLst>
  <pc:docChgLst>
    <pc:chgData name="Leonie Smith" userId="fed1330f33f5650e" providerId="LiveId" clId="{2CA00187-8112-41A0-9868-A9232CB80D05}"/>
    <pc:docChg chg="custSel modSld">
      <pc:chgData name="Leonie Smith" userId="fed1330f33f5650e" providerId="LiveId" clId="{2CA00187-8112-41A0-9868-A9232CB80D05}" dt="2023-07-06T07:19:42.265" v="244" actId="478"/>
      <pc:docMkLst>
        <pc:docMk/>
      </pc:docMkLst>
      <pc:sldChg chg="addSp delSp modSp mod modTransition modAnim">
        <pc:chgData name="Leonie Smith" userId="fed1330f33f5650e" providerId="LiveId" clId="{2CA00187-8112-41A0-9868-A9232CB80D05}" dt="2023-07-06T06:37:52.536" v="3"/>
        <pc:sldMkLst>
          <pc:docMk/>
          <pc:sldMk cId="1780392214" sldId="273"/>
        </pc:sldMkLst>
        <pc:picChg chg="add del mod">
          <ac:chgData name="Leonie Smith" userId="fed1330f33f5650e" providerId="LiveId" clId="{2CA00187-8112-41A0-9868-A9232CB80D05}" dt="2023-07-06T06:37:45.957" v="2"/>
          <ac:picMkLst>
            <pc:docMk/>
            <pc:sldMk cId="1780392214" sldId="273"/>
            <ac:picMk id="7" creationId="{E942E136-0ADE-4A7B-4407-5E580C73CA36}"/>
          </ac:picMkLst>
        </pc:picChg>
        <pc:picChg chg="add del mod">
          <ac:chgData name="Leonie Smith" userId="fed1330f33f5650e" providerId="LiveId" clId="{2CA00187-8112-41A0-9868-A9232CB80D05}" dt="2023-07-06T06:37:52.536" v="3"/>
          <ac:picMkLst>
            <pc:docMk/>
            <pc:sldMk cId="1780392214" sldId="273"/>
            <ac:picMk id="13" creationId="{1DC9E809-7135-F4AD-4287-68FBE7B9E643}"/>
          </ac:picMkLst>
        </pc:picChg>
        <pc:picChg chg="add mod">
          <ac:chgData name="Leonie Smith" userId="fed1330f33f5650e" providerId="LiveId" clId="{2CA00187-8112-41A0-9868-A9232CB80D05}" dt="2023-07-06T06:37:52.536" v="3"/>
          <ac:picMkLst>
            <pc:docMk/>
            <pc:sldMk cId="1780392214" sldId="273"/>
            <ac:picMk id="14" creationId="{8F6FB472-13F3-2BC5-8939-4D238AE9662F}"/>
          </ac:picMkLst>
        </pc:picChg>
      </pc:sldChg>
      <pc:sldChg chg="addSp delSp modSp mod modTransition modAnim">
        <pc:chgData name="Leonie Smith" userId="fed1330f33f5650e" providerId="LiveId" clId="{2CA00187-8112-41A0-9868-A9232CB80D05}" dt="2023-07-06T06:38:29.732" v="7"/>
        <pc:sldMkLst>
          <pc:docMk/>
          <pc:sldMk cId="3759221820" sldId="439"/>
        </pc:sldMkLst>
        <pc:picChg chg="add del mod">
          <ac:chgData name="Leonie Smith" userId="fed1330f33f5650e" providerId="LiveId" clId="{2CA00187-8112-41A0-9868-A9232CB80D05}" dt="2023-07-06T06:38:22.384" v="6"/>
          <ac:picMkLst>
            <pc:docMk/>
            <pc:sldMk cId="3759221820" sldId="439"/>
            <ac:picMk id="5" creationId="{994C6086-339B-E693-5052-7E6B9CD1ACB4}"/>
          </ac:picMkLst>
        </pc:picChg>
        <pc:picChg chg="add del mod">
          <ac:chgData name="Leonie Smith" userId="fed1330f33f5650e" providerId="LiveId" clId="{2CA00187-8112-41A0-9868-A9232CB80D05}" dt="2023-07-06T06:38:29.732" v="7"/>
          <ac:picMkLst>
            <pc:docMk/>
            <pc:sldMk cId="3759221820" sldId="439"/>
            <ac:picMk id="10" creationId="{D3A81F28-84F7-3A06-2AEF-291AA20E6503}"/>
          </ac:picMkLst>
        </pc:picChg>
        <pc:picChg chg="add mod">
          <ac:chgData name="Leonie Smith" userId="fed1330f33f5650e" providerId="LiveId" clId="{2CA00187-8112-41A0-9868-A9232CB80D05}" dt="2023-07-06T06:38:29.732" v="7"/>
          <ac:picMkLst>
            <pc:docMk/>
            <pc:sldMk cId="3759221820" sldId="439"/>
            <ac:picMk id="11" creationId="{D4F72AA2-6007-CCF4-5428-256D9A1884FA}"/>
          </ac:picMkLst>
        </pc:picChg>
      </pc:sldChg>
      <pc:sldChg chg="addSp delSp modSp mod modTransition modAnim">
        <pc:chgData name="Leonie Smith" userId="fed1330f33f5650e" providerId="LiveId" clId="{2CA00187-8112-41A0-9868-A9232CB80D05}" dt="2023-07-06T06:39:07.085" v="11"/>
        <pc:sldMkLst>
          <pc:docMk/>
          <pc:sldMk cId="1703893982" sldId="440"/>
        </pc:sldMkLst>
        <pc:picChg chg="add del mod">
          <ac:chgData name="Leonie Smith" userId="fed1330f33f5650e" providerId="LiveId" clId="{2CA00187-8112-41A0-9868-A9232CB80D05}" dt="2023-07-06T06:38:55.400" v="10"/>
          <ac:picMkLst>
            <pc:docMk/>
            <pc:sldMk cId="1703893982" sldId="440"/>
            <ac:picMk id="5" creationId="{8D88F1A8-4E42-1140-6C71-99B1FCDC0113}"/>
          </ac:picMkLst>
        </pc:picChg>
        <pc:picChg chg="add del mod">
          <ac:chgData name="Leonie Smith" userId="fed1330f33f5650e" providerId="LiveId" clId="{2CA00187-8112-41A0-9868-A9232CB80D05}" dt="2023-07-06T06:39:07.085" v="11"/>
          <ac:picMkLst>
            <pc:docMk/>
            <pc:sldMk cId="1703893982" sldId="440"/>
            <ac:picMk id="9" creationId="{27AE9137-593C-9841-236F-E898B016EE08}"/>
          </ac:picMkLst>
        </pc:picChg>
        <pc:picChg chg="add mod">
          <ac:chgData name="Leonie Smith" userId="fed1330f33f5650e" providerId="LiveId" clId="{2CA00187-8112-41A0-9868-A9232CB80D05}" dt="2023-07-06T06:39:07.085" v="11"/>
          <ac:picMkLst>
            <pc:docMk/>
            <pc:sldMk cId="1703893982" sldId="440"/>
            <ac:picMk id="10" creationId="{9EBA68C3-3487-CFC4-D744-915D2060C121}"/>
          </ac:picMkLst>
        </pc:picChg>
      </pc:sldChg>
      <pc:sldChg chg="addSp delSp modSp mod modTransition modAnim">
        <pc:chgData name="Leonie Smith" userId="fed1330f33f5650e" providerId="LiveId" clId="{2CA00187-8112-41A0-9868-A9232CB80D05}" dt="2023-07-06T06:41:26.780" v="39"/>
        <pc:sldMkLst>
          <pc:docMk/>
          <pc:sldMk cId="3860686860" sldId="441"/>
        </pc:sldMkLst>
        <pc:picChg chg="add del mod">
          <ac:chgData name="Leonie Smith" userId="fed1330f33f5650e" providerId="LiveId" clId="{2CA00187-8112-41A0-9868-A9232CB80D05}" dt="2023-07-06T06:39:55.051" v="14"/>
          <ac:picMkLst>
            <pc:docMk/>
            <pc:sldMk cId="3860686860" sldId="441"/>
            <ac:picMk id="5" creationId="{839695DF-3DDD-FC0B-4AE7-7C2C7BAE838D}"/>
          </ac:picMkLst>
        </pc:picChg>
        <pc:picChg chg="add del mod">
          <ac:chgData name="Leonie Smith" userId="fed1330f33f5650e" providerId="LiveId" clId="{2CA00187-8112-41A0-9868-A9232CB80D05}" dt="2023-07-06T06:39:59.068" v="15"/>
          <ac:picMkLst>
            <pc:docMk/>
            <pc:sldMk cId="3860686860" sldId="441"/>
            <ac:picMk id="9" creationId="{05F370A2-E803-AA3C-620D-F3CE119C4218}"/>
          </ac:picMkLst>
        </pc:picChg>
        <pc:picChg chg="add del mod">
          <ac:chgData name="Leonie Smith" userId="fed1330f33f5650e" providerId="LiveId" clId="{2CA00187-8112-41A0-9868-A9232CB80D05}" dt="2023-07-06T06:40:01.241" v="17"/>
          <ac:picMkLst>
            <pc:docMk/>
            <pc:sldMk cId="3860686860" sldId="441"/>
            <ac:picMk id="10" creationId="{BBF5C2B5-B8CD-0BDE-CF92-1E853EBB76E4}"/>
          </ac:picMkLst>
        </pc:picChg>
        <pc:picChg chg="add del mod ord">
          <ac:chgData name="Leonie Smith" userId="fed1330f33f5650e" providerId="LiveId" clId="{2CA00187-8112-41A0-9868-A9232CB80D05}" dt="2023-07-06T06:40:05.511" v="18"/>
          <ac:picMkLst>
            <pc:docMk/>
            <pc:sldMk cId="3860686860" sldId="441"/>
            <ac:picMk id="13" creationId="{A30BA310-8A55-4D86-141D-36001072C756}"/>
          </ac:picMkLst>
        </pc:picChg>
        <pc:picChg chg="add del mod">
          <ac:chgData name="Leonie Smith" userId="fed1330f33f5650e" providerId="LiveId" clId="{2CA00187-8112-41A0-9868-A9232CB80D05}" dt="2023-07-06T06:40:06.905" v="20"/>
          <ac:picMkLst>
            <pc:docMk/>
            <pc:sldMk cId="3860686860" sldId="441"/>
            <ac:picMk id="14" creationId="{BE94C2EF-0C55-1EDD-7900-9BC152232373}"/>
          </ac:picMkLst>
        </pc:picChg>
        <pc:picChg chg="add del mod ord">
          <ac:chgData name="Leonie Smith" userId="fed1330f33f5650e" providerId="LiveId" clId="{2CA00187-8112-41A0-9868-A9232CB80D05}" dt="2023-07-06T06:40:12.977" v="21"/>
          <ac:picMkLst>
            <pc:docMk/>
            <pc:sldMk cId="3860686860" sldId="441"/>
            <ac:picMk id="16" creationId="{2758DAB9-83E0-BC5E-D0E6-106B4C6EEABE}"/>
          </ac:picMkLst>
        </pc:picChg>
        <pc:picChg chg="add del mod">
          <ac:chgData name="Leonie Smith" userId="fed1330f33f5650e" providerId="LiveId" clId="{2CA00187-8112-41A0-9868-A9232CB80D05}" dt="2023-07-06T06:40:16.259" v="23"/>
          <ac:picMkLst>
            <pc:docMk/>
            <pc:sldMk cId="3860686860" sldId="441"/>
            <ac:picMk id="17" creationId="{4B366EAF-6D3E-834B-E260-408F54AB324A}"/>
          </ac:picMkLst>
        </pc:picChg>
        <pc:picChg chg="add del mod ord">
          <ac:chgData name="Leonie Smith" userId="fed1330f33f5650e" providerId="LiveId" clId="{2CA00187-8112-41A0-9868-A9232CB80D05}" dt="2023-07-06T06:40:20.319" v="24"/>
          <ac:picMkLst>
            <pc:docMk/>
            <pc:sldMk cId="3860686860" sldId="441"/>
            <ac:picMk id="20" creationId="{282B6938-3B43-D0FB-5CDF-C2F0563F9B2C}"/>
          </ac:picMkLst>
        </pc:picChg>
        <pc:picChg chg="add del mod">
          <ac:chgData name="Leonie Smith" userId="fed1330f33f5650e" providerId="LiveId" clId="{2CA00187-8112-41A0-9868-A9232CB80D05}" dt="2023-07-06T06:40:27.035" v="26"/>
          <ac:picMkLst>
            <pc:docMk/>
            <pc:sldMk cId="3860686860" sldId="441"/>
            <ac:picMk id="21" creationId="{6D7F5A95-742B-80EB-4D63-A24F5FD7EEFC}"/>
          </ac:picMkLst>
        </pc:picChg>
        <pc:picChg chg="add del mod ord">
          <ac:chgData name="Leonie Smith" userId="fed1330f33f5650e" providerId="LiveId" clId="{2CA00187-8112-41A0-9868-A9232CB80D05}" dt="2023-07-06T06:40:35.513" v="27"/>
          <ac:picMkLst>
            <pc:docMk/>
            <pc:sldMk cId="3860686860" sldId="441"/>
            <ac:picMk id="24" creationId="{EC975095-3B75-CB98-0F61-896F624B9F49}"/>
          </ac:picMkLst>
        </pc:picChg>
        <pc:picChg chg="add del mod">
          <ac:chgData name="Leonie Smith" userId="fed1330f33f5650e" providerId="LiveId" clId="{2CA00187-8112-41A0-9868-A9232CB80D05}" dt="2023-07-06T06:40:38.344" v="29"/>
          <ac:picMkLst>
            <pc:docMk/>
            <pc:sldMk cId="3860686860" sldId="441"/>
            <ac:picMk id="25" creationId="{B5B2AAEB-7DD7-3E4B-043F-0FF447E3F359}"/>
          </ac:picMkLst>
        </pc:picChg>
        <pc:picChg chg="add del mod ord">
          <ac:chgData name="Leonie Smith" userId="fed1330f33f5650e" providerId="LiveId" clId="{2CA00187-8112-41A0-9868-A9232CB80D05}" dt="2023-07-06T06:40:42.105" v="30"/>
          <ac:picMkLst>
            <pc:docMk/>
            <pc:sldMk cId="3860686860" sldId="441"/>
            <ac:picMk id="28" creationId="{3FAAD1A3-80F6-70E5-6EF2-C153FEF4CC1A}"/>
          </ac:picMkLst>
        </pc:picChg>
        <pc:picChg chg="add del mod">
          <ac:chgData name="Leonie Smith" userId="fed1330f33f5650e" providerId="LiveId" clId="{2CA00187-8112-41A0-9868-A9232CB80D05}" dt="2023-07-06T06:40:43.244" v="32"/>
          <ac:picMkLst>
            <pc:docMk/>
            <pc:sldMk cId="3860686860" sldId="441"/>
            <ac:picMk id="29" creationId="{FF3DC61B-5C5F-A6EB-9E8A-22D9DB6F760C}"/>
          </ac:picMkLst>
        </pc:picChg>
        <pc:picChg chg="add del mod ord">
          <ac:chgData name="Leonie Smith" userId="fed1330f33f5650e" providerId="LiveId" clId="{2CA00187-8112-41A0-9868-A9232CB80D05}" dt="2023-07-06T06:40:54.206" v="33"/>
          <ac:picMkLst>
            <pc:docMk/>
            <pc:sldMk cId="3860686860" sldId="441"/>
            <ac:picMk id="32" creationId="{A19EC90C-027C-0D5C-8F6B-814E3B1E7ED4}"/>
          </ac:picMkLst>
        </pc:picChg>
        <pc:picChg chg="add del mod">
          <ac:chgData name="Leonie Smith" userId="fed1330f33f5650e" providerId="LiveId" clId="{2CA00187-8112-41A0-9868-A9232CB80D05}" dt="2023-07-06T06:41:04.543" v="35"/>
          <ac:picMkLst>
            <pc:docMk/>
            <pc:sldMk cId="3860686860" sldId="441"/>
            <ac:picMk id="33" creationId="{5A502A0D-2250-ED67-623F-8B2952618AFF}"/>
          </ac:picMkLst>
        </pc:picChg>
        <pc:picChg chg="add del mod ord">
          <ac:chgData name="Leonie Smith" userId="fed1330f33f5650e" providerId="LiveId" clId="{2CA00187-8112-41A0-9868-A9232CB80D05}" dt="2023-07-06T06:41:10.325" v="36"/>
          <ac:picMkLst>
            <pc:docMk/>
            <pc:sldMk cId="3860686860" sldId="441"/>
            <ac:picMk id="36" creationId="{28045CCD-8F4A-33A1-9FB0-6A684BAB6FCE}"/>
          </ac:picMkLst>
        </pc:picChg>
        <pc:picChg chg="add del mod">
          <ac:chgData name="Leonie Smith" userId="fed1330f33f5650e" providerId="LiveId" clId="{2CA00187-8112-41A0-9868-A9232CB80D05}" dt="2023-07-06T06:41:11.544" v="38"/>
          <ac:picMkLst>
            <pc:docMk/>
            <pc:sldMk cId="3860686860" sldId="441"/>
            <ac:picMk id="37" creationId="{3C031041-1FDF-9413-0843-C86256D78A5C}"/>
          </ac:picMkLst>
        </pc:picChg>
        <pc:picChg chg="add del mod ord">
          <ac:chgData name="Leonie Smith" userId="fed1330f33f5650e" providerId="LiveId" clId="{2CA00187-8112-41A0-9868-A9232CB80D05}" dt="2023-07-06T06:41:26.780" v="39"/>
          <ac:picMkLst>
            <pc:docMk/>
            <pc:sldMk cId="3860686860" sldId="441"/>
            <ac:picMk id="40" creationId="{0AA6EBED-C550-18C8-8D67-EB6D6F2781FF}"/>
          </ac:picMkLst>
        </pc:picChg>
        <pc:picChg chg="add mod">
          <ac:chgData name="Leonie Smith" userId="fed1330f33f5650e" providerId="LiveId" clId="{2CA00187-8112-41A0-9868-A9232CB80D05}" dt="2023-07-06T06:41:26.780" v="39"/>
          <ac:picMkLst>
            <pc:docMk/>
            <pc:sldMk cId="3860686860" sldId="441"/>
            <ac:picMk id="41" creationId="{C9A6C09D-172F-9035-B39F-25AE100DDF78}"/>
          </ac:picMkLst>
        </pc:picChg>
      </pc:sldChg>
      <pc:sldChg chg="addSp modSp">
        <pc:chgData name="Leonie Smith" userId="fed1330f33f5650e" providerId="LiveId" clId="{2CA00187-8112-41A0-9868-A9232CB80D05}" dt="2023-07-06T06:41:59.975" v="40"/>
        <pc:sldMkLst>
          <pc:docMk/>
          <pc:sldMk cId="3478773251" sldId="442"/>
        </pc:sldMkLst>
        <pc:picChg chg="add mod">
          <ac:chgData name="Leonie Smith" userId="fed1330f33f5650e" providerId="LiveId" clId="{2CA00187-8112-41A0-9868-A9232CB80D05}" dt="2023-07-06T06:41:59.975" v="40"/>
          <ac:picMkLst>
            <pc:docMk/>
            <pc:sldMk cId="3478773251" sldId="442"/>
            <ac:picMk id="5" creationId="{0F088C27-8BAC-0C33-5D66-B3216F4904AB}"/>
          </ac:picMkLst>
        </pc:picChg>
      </pc:sldChg>
      <pc:sldChg chg="addSp delSp modSp mod modTransition modAnim">
        <pc:chgData name="Leonie Smith" userId="fed1330f33f5650e" providerId="LiveId" clId="{2CA00187-8112-41A0-9868-A9232CB80D05}" dt="2023-07-06T06:43:47.552" v="47"/>
        <pc:sldMkLst>
          <pc:docMk/>
          <pc:sldMk cId="3121903957" sldId="443"/>
        </pc:sldMkLst>
        <pc:picChg chg="add del mod">
          <ac:chgData name="Leonie Smith" userId="fed1330f33f5650e" providerId="LiveId" clId="{2CA00187-8112-41A0-9868-A9232CB80D05}" dt="2023-07-06T06:43:19.919" v="43"/>
          <ac:picMkLst>
            <pc:docMk/>
            <pc:sldMk cId="3121903957" sldId="443"/>
            <ac:picMk id="5" creationId="{D562233A-B651-15F7-9F80-F0DDFDBF7C6F}"/>
          </ac:picMkLst>
        </pc:picChg>
        <pc:picChg chg="add del mod">
          <ac:chgData name="Leonie Smith" userId="fed1330f33f5650e" providerId="LiveId" clId="{2CA00187-8112-41A0-9868-A9232CB80D05}" dt="2023-07-06T06:43:25.518" v="44"/>
          <ac:picMkLst>
            <pc:docMk/>
            <pc:sldMk cId="3121903957" sldId="443"/>
            <ac:picMk id="10" creationId="{BE9B0CC5-6F3E-3CEA-D976-AFD0259BD2CE}"/>
          </ac:picMkLst>
        </pc:picChg>
        <pc:picChg chg="add del mod">
          <ac:chgData name="Leonie Smith" userId="fed1330f33f5650e" providerId="LiveId" clId="{2CA00187-8112-41A0-9868-A9232CB80D05}" dt="2023-07-06T06:43:30.295" v="46"/>
          <ac:picMkLst>
            <pc:docMk/>
            <pc:sldMk cId="3121903957" sldId="443"/>
            <ac:picMk id="11" creationId="{615B8D0C-7F8A-402A-4639-DF30B472EA75}"/>
          </ac:picMkLst>
        </pc:picChg>
        <pc:picChg chg="add del mod ord">
          <ac:chgData name="Leonie Smith" userId="fed1330f33f5650e" providerId="LiveId" clId="{2CA00187-8112-41A0-9868-A9232CB80D05}" dt="2023-07-06T06:43:47.552" v="47"/>
          <ac:picMkLst>
            <pc:docMk/>
            <pc:sldMk cId="3121903957" sldId="443"/>
            <ac:picMk id="15" creationId="{E53E1789-EAA2-900F-8878-95E1E14D0652}"/>
          </ac:picMkLst>
        </pc:picChg>
        <pc:picChg chg="add mod">
          <ac:chgData name="Leonie Smith" userId="fed1330f33f5650e" providerId="LiveId" clId="{2CA00187-8112-41A0-9868-A9232CB80D05}" dt="2023-07-06T06:43:47.552" v="47"/>
          <ac:picMkLst>
            <pc:docMk/>
            <pc:sldMk cId="3121903957" sldId="443"/>
            <ac:picMk id="16" creationId="{14EE051B-F173-899D-0BEB-71353B2B8832}"/>
          </ac:picMkLst>
        </pc:picChg>
      </pc:sldChg>
      <pc:sldChg chg="addSp delSp modSp mod modTransition modAnim">
        <pc:chgData name="Leonie Smith" userId="fed1330f33f5650e" providerId="LiveId" clId="{2CA00187-8112-41A0-9868-A9232CB80D05}" dt="2023-07-06T06:47:08.822" v="63"/>
        <pc:sldMkLst>
          <pc:docMk/>
          <pc:sldMk cId="1616457796" sldId="444"/>
        </pc:sldMkLst>
        <pc:picChg chg="add del mod">
          <ac:chgData name="Leonie Smith" userId="fed1330f33f5650e" providerId="LiveId" clId="{2CA00187-8112-41A0-9868-A9232CB80D05}" dt="2023-07-06T06:44:45.182" v="50"/>
          <ac:picMkLst>
            <pc:docMk/>
            <pc:sldMk cId="1616457796" sldId="444"/>
            <ac:picMk id="5" creationId="{B21358F4-3F5C-13AE-B774-77ACF05811FC}"/>
          </ac:picMkLst>
        </pc:picChg>
        <pc:picChg chg="add del mod">
          <ac:chgData name="Leonie Smith" userId="fed1330f33f5650e" providerId="LiveId" clId="{2CA00187-8112-41A0-9868-A9232CB80D05}" dt="2023-07-06T06:45:03.899" v="51"/>
          <ac:picMkLst>
            <pc:docMk/>
            <pc:sldMk cId="1616457796" sldId="444"/>
            <ac:picMk id="9" creationId="{46CE7633-85D8-4E78-E2AE-D1C09BE8E3DE}"/>
          </ac:picMkLst>
        </pc:picChg>
        <pc:picChg chg="add del mod">
          <ac:chgData name="Leonie Smith" userId="fed1330f33f5650e" providerId="LiveId" clId="{2CA00187-8112-41A0-9868-A9232CB80D05}" dt="2023-07-06T06:45:07.178" v="53"/>
          <ac:picMkLst>
            <pc:docMk/>
            <pc:sldMk cId="1616457796" sldId="444"/>
            <ac:picMk id="10" creationId="{2DC9F912-02FC-202C-14C3-D430283D7621}"/>
          </ac:picMkLst>
        </pc:picChg>
        <pc:picChg chg="add del mod ord">
          <ac:chgData name="Leonie Smith" userId="fed1330f33f5650e" providerId="LiveId" clId="{2CA00187-8112-41A0-9868-A9232CB80D05}" dt="2023-07-06T06:45:14.743" v="54"/>
          <ac:picMkLst>
            <pc:docMk/>
            <pc:sldMk cId="1616457796" sldId="444"/>
            <ac:picMk id="13" creationId="{4139F0B0-81CF-769C-E6E0-DBAB82FF0B38}"/>
          </ac:picMkLst>
        </pc:picChg>
        <pc:picChg chg="add del mod">
          <ac:chgData name="Leonie Smith" userId="fed1330f33f5650e" providerId="LiveId" clId="{2CA00187-8112-41A0-9868-A9232CB80D05}" dt="2023-07-06T06:45:20.696" v="56"/>
          <ac:picMkLst>
            <pc:docMk/>
            <pc:sldMk cId="1616457796" sldId="444"/>
            <ac:picMk id="14" creationId="{49570A0E-0092-1248-593C-222C93D7F4AC}"/>
          </ac:picMkLst>
        </pc:picChg>
        <pc:picChg chg="add del mod ord">
          <ac:chgData name="Leonie Smith" userId="fed1330f33f5650e" providerId="LiveId" clId="{2CA00187-8112-41A0-9868-A9232CB80D05}" dt="2023-07-06T06:45:40.016" v="57"/>
          <ac:picMkLst>
            <pc:docMk/>
            <pc:sldMk cId="1616457796" sldId="444"/>
            <ac:picMk id="17" creationId="{64E2B8B0-BDFE-96AE-5853-1A1281B97730}"/>
          </ac:picMkLst>
        </pc:picChg>
        <pc:picChg chg="add del mod">
          <ac:chgData name="Leonie Smith" userId="fed1330f33f5650e" providerId="LiveId" clId="{2CA00187-8112-41A0-9868-A9232CB80D05}" dt="2023-07-06T06:46:01.492" v="59"/>
          <ac:picMkLst>
            <pc:docMk/>
            <pc:sldMk cId="1616457796" sldId="444"/>
            <ac:picMk id="18" creationId="{C7569F7C-205F-07A9-C8D1-B2F5079B8F4C}"/>
          </ac:picMkLst>
        </pc:picChg>
        <pc:picChg chg="add del mod ord">
          <ac:chgData name="Leonie Smith" userId="fed1330f33f5650e" providerId="LiveId" clId="{2CA00187-8112-41A0-9868-A9232CB80D05}" dt="2023-07-06T06:46:20.731" v="60"/>
          <ac:picMkLst>
            <pc:docMk/>
            <pc:sldMk cId="1616457796" sldId="444"/>
            <ac:picMk id="22" creationId="{7DE31C97-DA56-9F69-9008-9E8A849EE780}"/>
          </ac:picMkLst>
        </pc:picChg>
        <pc:picChg chg="add del mod">
          <ac:chgData name="Leonie Smith" userId="fed1330f33f5650e" providerId="LiveId" clId="{2CA00187-8112-41A0-9868-A9232CB80D05}" dt="2023-07-06T06:46:48.874" v="62"/>
          <ac:picMkLst>
            <pc:docMk/>
            <pc:sldMk cId="1616457796" sldId="444"/>
            <ac:picMk id="23" creationId="{8653EDE9-7A1F-E696-6311-343D0064683C}"/>
          </ac:picMkLst>
        </pc:picChg>
        <pc:picChg chg="add del mod ord">
          <ac:chgData name="Leonie Smith" userId="fed1330f33f5650e" providerId="LiveId" clId="{2CA00187-8112-41A0-9868-A9232CB80D05}" dt="2023-07-06T06:47:08.822" v="63"/>
          <ac:picMkLst>
            <pc:docMk/>
            <pc:sldMk cId="1616457796" sldId="444"/>
            <ac:picMk id="28" creationId="{14AFF8B1-3CEF-655B-E8E8-883E29FDE11C}"/>
          </ac:picMkLst>
        </pc:picChg>
        <pc:picChg chg="add mod">
          <ac:chgData name="Leonie Smith" userId="fed1330f33f5650e" providerId="LiveId" clId="{2CA00187-8112-41A0-9868-A9232CB80D05}" dt="2023-07-06T06:47:08.822" v="63"/>
          <ac:picMkLst>
            <pc:docMk/>
            <pc:sldMk cId="1616457796" sldId="444"/>
            <ac:picMk id="29" creationId="{059A8497-C4DC-C1FB-298F-427E9C91264C}"/>
          </ac:picMkLst>
        </pc:picChg>
      </pc:sldChg>
      <pc:sldChg chg="addSp delSp modSp mod modTransition modAnim">
        <pc:chgData name="Leonie Smith" userId="fed1330f33f5650e" providerId="LiveId" clId="{2CA00187-8112-41A0-9868-A9232CB80D05}" dt="2023-07-06T06:55:39.290" v="118"/>
        <pc:sldMkLst>
          <pc:docMk/>
          <pc:sldMk cId="1489699130" sldId="445"/>
        </pc:sldMkLst>
        <pc:picChg chg="add del mod">
          <ac:chgData name="Leonie Smith" userId="fed1330f33f5650e" providerId="LiveId" clId="{2CA00187-8112-41A0-9868-A9232CB80D05}" dt="2023-07-06T06:47:58.418" v="66"/>
          <ac:picMkLst>
            <pc:docMk/>
            <pc:sldMk cId="1489699130" sldId="445"/>
            <ac:picMk id="5" creationId="{B7CD96B7-5C0B-CD4C-4B29-498A1391FC16}"/>
          </ac:picMkLst>
        </pc:picChg>
        <pc:picChg chg="add del mod">
          <ac:chgData name="Leonie Smith" userId="fed1330f33f5650e" providerId="LiveId" clId="{2CA00187-8112-41A0-9868-A9232CB80D05}" dt="2023-07-06T06:48:04.577" v="67"/>
          <ac:picMkLst>
            <pc:docMk/>
            <pc:sldMk cId="1489699130" sldId="445"/>
            <ac:picMk id="9" creationId="{050FBC6A-011C-E7D5-E584-976509306829}"/>
          </ac:picMkLst>
        </pc:picChg>
        <pc:picChg chg="add del mod">
          <ac:chgData name="Leonie Smith" userId="fed1330f33f5650e" providerId="LiveId" clId="{2CA00187-8112-41A0-9868-A9232CB80D05}" dt="2023-07-06T06:48:06.522" v="69"/>
          <ac:picMkLst>
            <pc:docMk/>
            <pc:sldMk cId="1489699130" sldId="445"/>
            <ac:picMk id="10" creationId="{E5347E3D-B261-BC21-C05F-B69CCC171D09}"/>
          </ac:picMkLst>
        </pc:picChg>
        <pc:picChg chg="add del mod ord">
          <ac:chgData name="Leonie Smith" userId="fed1330f33f5650e" providerId="LiveId" clId="{2CA00187-8112-41A0-9868-A9232CB80D05}" dt="2023-07-06T06:48:22.503" v="70"/>
          <ac:picMkLst>
            <pc:docMk/>
            <pc:sldMk cId="1489699130" sldId="445"/>
            <ac:picMk id="13" creationId="{B1CD32BB-AE08-E9FA-9DAB-0E131D52435E}"/>
          </ac:picMkLst>
        </pc:picChg>
        <pc:picChg chg="add del mod">
          <ac:chgData name="Leonie Smith" userId="fed1330f33f5650e" providerId="LiveId" clId="{2CA00187-8112-41A0-9868-A9232CB80D05}" dt="2023-07-06T06:48:35.556" v="72"/>
          <ac:picMkLst>
            <pc:docMk/>
            <pc:sldMk cId="1489699130" sldId="445"/>
            <ac:picMk id="14" creationId="{84AADD13-94A4-F9FD-D89B-AC402BB98CD2}"/>
          </ac:picMkLst>
        </pc:picChg>
        <pc:picChg chg="add del mod ord">
          <ac:chgData name="Leonie Smith" userId="fed1330f33f5650e" providerId="LiveId" clId="{2CA00187-8112-41A0-9868-A9232CB80D05}" dt="2023-07-06T06:48:40.814" v="73"/>
          <ac:picMkLst>
            <pc:docMk/>
            <pc:sldMk cId="1489699130" sldId="445"/>
            <ac:picMk id="17" creationId="{0B35EEE5-A047-1B8D-26AD-EFAB000D36B1}"/>
          </ac:picMkLst>
        </pc:picChg>
        <pc:picChg chg="add del mod">
          <ac:chgData name="Leonie Smith" userId="fed1330f33f5650e" providerId="LiveId" clId="{2CA00187-8112-41A0-9868-A9232CB80D05}" dt="2023-07-06T06:48:44.005" v="75"/>
          <ac:picMkLst>
            <pc:docMk/>
            <pc:sldMk cId="1489699130" sldId="445"/>
            <ac:picMk id="18" creationId="{651163D6-3600-6521-42AD-015268D7249F}"/>
          </ac:picMkLst>
        </pc:picChg>
        <pc:picChg chg="add del mod ord">
          <ac:chgData name="Leonie Smith" userId="fed1330f33f5650e" providerId="LiveId" clId="{2CA00187-8112-41A0-9868-A9232CB80D05}" dt="2023-07-06T06:48:52.746" v="76"/>
          <ac:picMkLst>
            <pc:docMk/>
            <pc:sldMk cId="1489699130" sldId="445"/>
            <ac:picMk id="21" creationId="{71C656C7-D4D3-2C7F-3036-8336BC34E25D}"/>
          </ac:picMkLst>
        </pc:picChg>
        <pc:picChg chg="add del mod">
          <ac:chgData name="Leonie Smith" userId="fed1330f33f5650e" providerId="LiveId" clId="{2CA00187-8112-41A0-9868-A9232CB80D05}" dt="2023-07-06T06:48:55.383" v="78"/>
          <ac:picMkLst>
            <pc:docMk/>
            <pc:sldMk cId="1489699130" sldId="445"/>
            <ac:picMk id="22" creationId="{67B72BF6-87D2-1D33-F523-12E1E1A25202}"/>
          </ac:picMkLst>
        </pc:picChg>
        <pc:picChg chg="add del mod ord">
          <ac:chgData name="Leonie Smith" userId="fed1330f33f5650e" providerId="LiveId" clId="{2CA00187-8112-41A0-9868-A9232CB80D05}" dt="2023-07-06T06:49:11.611" v="79"/>
          <ac:picMkLst>
            <pc:docMk/>
            <pc:sldMk cId="1489699130" sldId="445"/>
            <ac:picMk id="25" creationId="{79696C6A-6235-DA68-3973-947DFE35E421}"/>
          </ac:picMkLst>
        </pc:picChg>
        <pc:picChg chg="add del mod">
          <ac:chgData name="Leonie Smith" userId="fed1330f33f5650e" providerId="LiveId" clId="{2CA00187-8112-41A0-9868-A9232CB80D05}" dt="2023-07-06T06:51:29.332" v="81"/>
          <ac:picMkLst>
            <pc:docMk/>
            <pc:sldMk cId="1489699130" sldId="445"/>
            <ac:picMk id="26" creationId="{2B0CCEA0-30F9-F839-4AD5-E92ABC2B3C6C}"/>
          </ac:picMkLst>
        </pc:picChg>
        <pc:picChg chg="add del mod ord">
          <ac:chgData name="Leonie Smith" userId="fed1330f33f5650e" providerId="LiveId" clId="{2CA00187-8112-41A0-9868-A9232CB80D05}" dt="2023-07-06T06:51:45.544" v="82"/>
          <ac:picMkLst>
            <pc:docMk/>
            <pc:sldMk cId="1489699130" sldId="445"/>
            <ac:picMk id="31" creationId="{736ED773-D345-1F78-D94B-1A4AD9E7EF63}"/>
          </ac:picMkLst>
        </pc:picChg>
        <pc:picChg chg="add del mod">
          <ac:chgData name="Leonie Smith" userId="fed1330f33f5650e" providerId="LiveId" clId="{2CA00187-8112-41A0-9868-A9232CB80D05}" dt="2023-07-06T06:51:53.763" v="84"/>
          <ac:picMkLst>
            <pc:docMk/>
            <pc:sldMk cId="1489699130" sldId="445"/>
            <ac:picMk id="32" creationId="{D6064D66-0E67-8AA5-DB6A-7CA99D985C71}"/>
          </ac:picMkLst>
        </pc:picChg>
        <pc:picChg chg="add del mod ord">
          <ac:chgData name="Leonie Smith" userId="fed1330f33f5650e" providerId="LiveId" clId="{2CA00187-8112-41A0-9868-A9232CB80D05}" dt="2023-07-06T06:51:58.520" v="85"/>
          <ac:picMkLst>
            <pc:docMk/>
            <pc:sldMk cId="1489699130" sldId="445"/>
            <ac:picMk id="35" creationId="{09D6E07E-86BD-EF5E-1348-560D07F72761}"/>
          </ac:picMkLst>
        </pc:picChg>
        <pc:picChg chg="add del mod">
          <ac:chgData name="Leonie Smith" userId="fed1330f33f5650e" providerId="LiveId" clId="{2CA00187-8112-41A0-9868-A9232CB80D05}" dt="2023-07-06T06:52:12.257" v="87"/>
          <ac:picMkLst>
            <pc:docMk/>
            <pc:sldMk cId="1489699130" sldId="445"/>
            <ac:picMk id="36" creationId="{FF0865F9-6169-1178-1ACA-3CAD2180C85B}"/>
          </ac:picMkLst>
        </pc:picChg>
        <pc:picChg chg="add del mod ord">
          <ac:chgData name="Leonie Smith" userId="fed1330f33f5650e" providerId="LiveId" clId="{2CA00187-8112-41A0-9868-A9232CB80D05}" dt="2023-07-06T06:52:16.583" v="88"/>
          <ac:picMkLst>
            <pc:docMk/>
            <pc:sldMk cId="1489699130" sldId="445"/>
            <ac:picMk id="39" creationId="{EBA5C9B2-8C60-3525-7CCD-55E1A268E9F3}"/>
          </ac:picMkLst>
        </pc:picChg>
        <pc:picChg chg="add del mod">
          <ac:chgData name="Leonie Smith" userId="fed1330f33f5650e" providerId="LiveId" clId="{2CA00187-8112-41A0-9868-A9232CB80D05}" dt="2023-07-06T06:52:18.013" v="90"/>
          <ac:picMkLst>
            <pc:docMk/>
            <pc:sldMk cId="1489699130" sldId="445"/>
            <ac:picMk id="40" creationId="{760DCBF1-8D8B-75E3-8A71-5A7241477D54}"/>
          </ac:picMkLst>
        </pc:picChg>
        <pc:picChg chg="add del mod ord">
          <ac:chgData name="Leonie Smith" userId="fed1330f33f5650e" providerId="LiveId" clId="{2CA00187-8112-41A0-9868-A9232CB80D05}" dt="2023-07-06T06:52:39.039" v="91"/>
          <ac:picMkLst>
            <pc:docMk/>
            <pc:sldMk cId="1489699130" sldId="445"/>
            <ac:picMk id="42" creationId="{FB1297EA-68BE-12BE-7769-DA8A679C2CC9}"/>
          </ac:picMkLst>
        </pc:picChg>
        <pc:picChg chg="add del mod">
          <ac:chgData name="Leonie Smith" userId="fed1330f33f5650e" providerId="LiveId" clId="{2CA00187-8112-41A0-9868-A9232CB80D05}" dt="2023-07-06T06:53:08.501" v="93"/>
          <ac:picMkLst>
            <pc:docMk/>
            <pc:sldMk cId="1489699130" sldId="445"/>
            <ac:picMk id="43" creationId="{334BC9E8-5AB7-92F9-BD52-0AE0D5BE5628}"/>
          </ac:picMkLst>
        </pc:picChg>
        <pc:picChg chg="add del mod ord">
          <ac:chgData name="Leonie Smith" userId="fed1330f33f5650e" providerId="LiveId" clId="{2CA00187-8112-41A0-9868-A9232CB80D05}" dt="2023-07-06T06:53:13.550" v="94"/>
          <ac:picMkLst>
            <pc:docMk/>
            <pc:sldMk cId="1489699130" sldId="445"/>
            <ac:picMk id="47" creationId="{DD46EA54-F5C4-D0DC-115A-A13AED612140}"/>
          </ac:picMkLst>
        </pc:picChg>
        <pc:picChg chg="add del mod">
          <ac:chgData name="Leonie Smith" userId="fed1330f33f5650e" providerId="LiveId" clId="{2CA00187-8112-41A0-9868-A9232CB80D05}" dt="2023-07-06T06:53:14.599" v="96"/>
          <ac:picMkLst>
            <pc:docMk/>
            <pc:sldMk cId="1489699130" sldId="445"/>
            <ac:picMk id="48" creationId="{48CFEAF7-7879-F46C-68BC-23CF078DDB93}"/>
          </ac:picMkLst>
        </pc:picChg>
        <pc:picChg chg="add del mod ord">
          <ac:chgData name="Leonie Smith" userId="fed1330f33f5650e" providerId="LiveId" clId="{2CA00187-8112-41A0-9868-A9232CB80D05}" dt="2023-07-06T06:53:18.979" v="97"/>
          <ac:picMkLst>
            <pc:docMk/>
            <pc:sldMk cId="1489699130" sldId="445"/>
            <ac:picMk id="51" creationId="{344F01B9-D8FB-5E1A-4F16-DE0D53503AE7}"/>
          </ac:picMkLst>
        </pc:picChg>
        <pc:picChg chg="add del mod">
          <ac:chgData name="Leonie Smith" userId="fed1330f33f5650e" providerId="LiveId" clId="{2CA00187-8112-41A0-9868-A9232CB80D05}" dt="2023-07-06T06:53:20.363" v="99"/>
          <ac:picMkLst>
            <pc:docMk/>
            <pc:sldMk cId="1489699130" sldId="445"/>
            <ac:picMk id="52" creationId="{BABA4138-5912-5379-465C-326E509073CF}"/>
          </ac:picMkLst>
        </pc:picChg>
        <pc:picChg chg="add del mod ord">
          <ac:chgData name="Leonie Smith" userId="fed1330f33f5650e" providerId="LiveId" clId="{2CA00187-8112-41A0-9868-A9232CB80D05}" dt="2023-07-06T06:53:28.561" v="100"/>
          <ac:picMkLst>
            <pc:docMk/>
            <pc:sldMk cId="1489699130" sldId="445"/>
            <ac:picMk id="55" creationId="{E8ECB4F9-2701-0029-6C2C-E7D73684C540}"/>
          </ac:picMkLst>
        </pc:picChg>
        <pc:picChg chg="add del mod">
          <ac:chgData name="Leonie Smith" userId="fed1330f33f5650e" providerId="LiveId" clId="{2CA00187-8112-41A0-9868-A9232CB80D05}" dt="2023-07-06T06:53:30.905" v="102"/>
          <ac:picMkLst>
            <pc:docMk/>
            <pc:sldMk cId="1489699130" sldId="445"/>
            <ac:picMk id="56" creationId="{F2618DAC-0F5F-2CC7-E265-7E5C40344816}"/>
          </ac:picMkLst>
        </pc:picChg>
        <pc:picChg chg="add del mod ord">
          <ac:chgData name="Leonie Smith" userId="fed1330f33f5650e" providerId="LiveId" clId="{2CA00187-8112-41A0-9868-A9232CB80D05}" dt="2023-07-06T06:53:52.429" v="103"/>
          <ac:picMkLst>
            <pc:docMk/>
            <pc:sldMk cId="1489699130" sldId="445"/>
            <ac:picMk id="59" creationId="{66009AA4-0013-B378-963B-2438A8358202}"/>
          </ac:picMkLst>
        </pc:picChg>
        <pc:picChg chg="add del mod">
          <ac:chgData name="Leonie Smith" userId="fed1330f33f5650e" providerId="LiveId" clId="{2CA00187-8112-41A0-9868-A9232CB80D05}" dt="2023-07-06T06:54:22.228" v="105"/>
          <ac:picMkLst>
            <pc:docMk/>
            <pc:sldMk cId="1489699130" sldId="445"/>
            <ac:picMk id="60" creationId="{6CE1047B-0639-6164-EE14-578A3448875B}"/>
          </ac:picMkLst>
        </pc:picChg>
        <pc:picChg chg="add del mod ord">
          <ac:chgData name="Leonie Smith" userId="fed1330f33f5650e" providerId="LiveId" clId="{2CA00187-8112-41A0-9868-A9232CB80D05}" dt="2023-07-06T06:54:28.472" v="106"/>
          <ac:picMkLst>
            <pc:docMk/>
            <pc:sldMk cId="1489699130" sldId="445"/>
            <ac:picMk id="64" creationId="{306AEE75-52F1-D178-B727-7E4B60241FE5}"/>
          </ac:picMkLst>
        </pc:picChg>
        <pc:picChg chg="add del mod">
          <ac:chgData name="Leonie Smith" userId="fed1330f33f5650e" providerId="LiveId" clId="{2CA00187-8112-41A0-9868-A9232CB80D05}" dt="2023-07-06T06:54:30.294" v="108"/>
          <ac:picMkLst>
            <pc:docMk/>
            <pc:sldMk cId="1489699130" sldId="445"/>
            <ac:picMk id="65" creationId="{E847F3A8-3BD0-5BD8-5212-98336157809F}"/>
          </ac:picMkLst>
        </pc:picChg>
        <pc:picChg chg="add del mod ord">
          <ac:chgData name="Leonie Smith" userId="fed1330f33f5650e" providerId="LiveId" clId="{2CA00187-8112-41A0-9868-A9232CB80D05}" dt="2023-07-06T06:54:44.534" v="109"/>
          <ac:picMkLst>
            <pc:docMk/>
            <pc:sldMk cId="1489699130" sldId="445"/>
            <ac:picMk id="68" creationId="{F0B94109-FA35-2C46-471A-C256E14AFA0B}"/>
          </ac:picMkLst>
        </pc:picChg>
        <pc:picChg chg="add del mod">
          <ac:chgData name="Leonie Smith" userId="fed1330f33f5650e" providerId="LiveId" clId="{2CA00187-8112-41A0-9868-A9232CB80D05}" dt="2023-07-06T06:54:47.584" v="111"/>
          <ac:picMkLst>
            <pc:docMk/>
            <pc:sldMk cId="1489699130" sldId="445"/>
            <ac:picMk id="69" creationId="{83BC6FEE-2C13-06C3-DD79-E6EBC0B9D5B0}"/>
          </ac:picMkLst>
        </pc:picChg>
        <pc:picChg chg="add del mod ord">
          <ac:chgData name="Leonie Smith" userId="fed1330f33f5650e" providerId="LiveId" clId="{2CA00187-8112-41A0-9868-A9232CB80D05}" dt="2023-07-06T06:54:52.032" v="112"/>
          <ac:picMkLst>
            <pc:docMk/>
            <pc:sldMk cId="1489699130" sldId="445"/>
            <ac:picMk id="72" creationId="{FA9F200B-E47D-2887-BA64-915025F02191}"/>
          </ac:picMkLst>
        </pc:picChg>
        <pc:picChg chg="add del mod">
          <ac:chgData name="Leonie Smith" userId="fed1330f33f5650e" providerId="LiveId" clId="{2CA00187-8112-41A0-9868-A9232CB80D05}" dt="2023-07-06T06:55:05.344" v="114"/>
          <ac:picMkLst>
            <pc:docMk/>
            <pc:sldMk cId="1489699130" sldId="445"/>
            <ac:picMk id="73" creationId="{CB81BD56-21C1-3BFD-84F3-3E721E914C5A}"/>
          </ac:picMkLst>
        </pc:picChg>
        <pc:picChg chg="add del mod ord">
          <ac:chgData name="Leonie Smith" userId="fed1330f33f5650e" providerId="LiveId" clId="{2CA00187-8112-41A0-9868-A9232CB80D05}" dt="2023-07-06T06:55:13.640" v="115"/>
          <ac:picMkLst>
            <pc:docMk/>
            <pc:sldMk cId="1489699130" sldId="445"/>
            <ac:picMk id="76" creationId="{C992A364-7F42-2FC4-07F6-4B42BAB0F4DA}"/>
          </ac:picMkLst>
        </pc:picChg>
        <pc:picChg chg="add del mod">
          <ac:chgData name="Leonie Smith" userId="fed1330f33f5650e" providerId="LiveId" clId="{2CA00187-8112-41A0-9868-A9232CB80D05}" dt="2023-07-06T06:55:15.558" v="117"/>
          <ac:picMkLst>
            <pc:docMk/>
            <pc:sldMk cId="1489699130" sldId="445"/>
            <ac:picMk id="77" creationId="{5ACDD1F0-6A5A-E351-3D46-3D4CB1540A52}"/>
          </ac:picMkLst>
        </pc:picChg>
        <pc:picChg chg="add del mod ord">
          <ac:chgData name="Leonie Smith" userId="fed1330f33f5650e" providerId="LiveId" clId="{2CA00187-8112-41A0-9868-A9232CB80D05}" dt="2023-07-06T06:55:39.290" v="118"/>
          <ac:picMkLst>
            <pc:docMk/>
            <pc:sldMk cId="1489699130" sldId="445"/>
            <ac:picMk id="80" creationId="{C7A4E0D0-7CBA-AC5D-873F-37DC83DD4A57}"/>
          </ac:picMkLst>
        </pc:picChg>
        <pc:picChg chg="add mod">
          <ac:chgData name="Leonie Smith" userId="fed1330f33f5650e" providerId="LiveId" clId="{2CA00187-8112-41A0-9868-A9232CB80D05}" dt="2023-07-06T06:55:39.290" v="118"/>
          <ac:picMkLst>
            <pc:docMk/>
            <pc:sldMk cId="1489699130" sldId="445"/>
            <ac:picMk id="81" creationId="{04D14ABC-0595-6B10-5402-F6959ACDDD9A}"/>
          </ac:picMkLst>
        </pc:picChg>
      </pc:sldChg>
      <pc:sldChg chg="addSp delSp modSp mod modTransition modAnim">
        <pc:chgData name="Leonie Smith" userId="fed1330f33f5650e" providerId="LiveId" clId="{2CA00187-8112-41A0-9868-A9232CB80D05}" dt="2023-07-06T06:58:19.841" v="128"/>
        <pc:sldMkLst>
          <pc:docMk/>
          <pc:sldMk cId="1753396441" sldId="446"/>
        </pc:sldMkLst>
        <pc:picChg chg="add del mod">
          <ac:chgData name="Leonie Smith" userId="fed1330f33f5650e" providerId="LiveId" clId="{2CA00187-8112-41A0-9868-A9232CB80D05}" dt="2023-07-06T06:56:52.473" v="121"/>
          <ac:picMkLst>
            <pc:docMk/>
            <pc:sldMk cId="1753396441" sldId="446"/>
            <ac:picMk id="8" creationId="{0732B346-2218-6C0A-FF16-725D9532BE2F}"/>
          </ac:picMkLst>
        </pc:picChg>
        <pc:picChg chg="add del mod">
          <ac:chgData name="Leonie Smith" userId="fed1330f33f5650e" providerId="LiveId" clId="{2CA00187-8112-41A0-9868-A9232CB80D05}" dt="2023-07-06T06:57:02.957" v="122"/>
          <ac:picMkLst>
            <pc:docMk/>
            <pc:sldMk cId="1753396441" sldId="446"/>
            <ac:picMk id="11" creationId="{74033147-EA31-1138-D2DD-0A4653F55BE6}"/>
          </ac:picMkLst>
        </pc:picChg>
        <pc:picChg chg="add del mod">
          <ac:chgData name="Leonie Smith" userId="fed1330f33f5650e" providerId="LiveId" clId="{2CA00187-8112-41A0-9868-A9232CB80D05}" dt="2023-07-06T06:57:07.814" v="124"/>
          <ac:picMkLst>
            <pc:docMk/>
            <pc:sldMk cId="1753396441" sldId="446"/>
            <ac:picMk id="12" creationId="{809C6166-F0AF-EAC2-565F-1A8544B6020E}"/>
          </ac:picMkLst>
        </pc:picChg>
        <pc:picChg chg="add del mod ord">
          <ac:chgData name="Leonie Smith" userId="fed1330f33f5650e" providerId="LiveId" clId="{2CA00187-8112-41A0-9868-A9232CB80D05}" dt="2023-07-06T06:57:25.324" v="125"/>
          <ac:picMkLst>
            <pc:docMk/>
            <pc:sldMk cId="1753396441" sldId="446"/>
            <ac:picMk id="15" creationId="{29A6C4A9-8F05-53BF-2D85-129370052E43}"/>
          </ac:picMkLst>
        </pc:picChg>
        <pc:picChg chg="add del mod">
          <ac:chgData name="Leonie Smith" userId="fed1330f33f5650e" providerId="LiveId" clId="{2CA00187-8112-41A0-9868-A9232CB80D05}" dt="2023-07-06T06:58:01.165" v="127"/>
          <ac:picMkLst>
            <pc:docMk/>
            <pc:sldMk cId="1753396441" sldId="446"/>
            <ac:picMk id="16" creationId="{F1CB7761-0DF4-5007-08E6-DC4777D8D9C8}"/>
          </ac:picMkLst>
        </pc:picChg>
        <pc:picChg chg="add del mod ord">
          <ac:chgData name="Leonie Smith" userId="fed1330f33f5650e" providerId="LiveId" clId="{2CA00187-8112-41A0-9868-A9232CB80D05}" dt="2023-07-06T06:58:19.841" v="128"/>
          <ac:picMkLst>
            <pc:docMk/>
            <pc:sldMk cId="1753396441" sldId="446"/>
            <ac:picMk id="23" creationId="{21F1C52E-2C63-2C10-4706-38833D529712}"/>
          </ac:picMkLst>
        </pc:picChg>
        <pc:picChg chg="add mod">
          <ac:chgData name="Leonie Smith" userId="fed1330f33f5650e" providerId="LiveId" clId="{2CA00187-8112-41A0-9868-A9232CB80D05}" dt="2023-07-06T06:58:19.841" v="128"/>
          <ac:picMkLst>
            <pc:docMk/>
            <pc:sldMk cId="1753396441" sldId="446"/>
            <ac:picMk id="24" creationId="{05FF5FB4-BC96-03AA-86FE-DC1C1E227E2D}"/>
          </ac:picMkLst>
        </pc:picChg>
      </pc:sldChg>
      <pc:sldChg chg="addSp delSp modSp mod modTransition modAnim">
        <pc:chgData name="Leonie Smith" userId="fed1330f33f5650e" providerId="LiveId" clId="{2CA00187-8112-41A0-9868-A9232CB80D05}" dt="2023-07-06T06:59:11.017" v="132"/>
        <pc:sldMkLst>
          <pc:docMk/>
          <pc:sldMk cId="833835887" sldId="447"/>
        </pc:sldMkLst>
        <pc:picChg chg="add del mod">
          <ac:chgData name="Leonie Smith" userId="fed1330f33f5650e" providerId="LiveId" clId="{2CA00187-8112-41A0-9868-A9232CB80D05}" dt="2023-07-06T06:58:51.588" v="131"/>
          <ac:picMkLst>
            <pc:docMk/>
            <pc:sldMk cId="833835887" sldId="447"/>
            <ac:picMk id="7" creationId="{C99722DB-D948-FD93-7107-D9DB7E383305}"/>
          </ac:picMkLst>
        </pc:picChg>
        <pc:picChg chg="add del mod">
          <ac:chgData name="Leonie Smith" userId="fed1330f33f5650e" providerId="LiveId" clId="{2CA00187-8112-41A0-9868-A9232CB80D05}" dt="2023-07-06T06:59:11.017" v="132"/>
          <ac:picMkLst>
            <pc:docMk/>
            <pc:sldMk cId="833835887" sldId="447"/>
            <ac:picMk id="10" creationId="{29D9F2D2-6643-51F8-FFF3-6DB3C1661965}"/>
          </ac:picMkLst>
        </pc:picChg>
        <pc:picChg chg="add mod">
          <ac:chgData name="Leonie Smith" userId="fed1330f33f5650e" providerId="LiveId" clId="{2CA00187-8112-41A0-9868-A9232CB80D05}" dt="2023-07-06T06:59:11.017" v="132"/>
          <ac:picMkLst>
            <pc:docMk/>
            <pc:sldMk cId="833835887" sldId="447"/>
            <ac:picMk id="11" creationId="{9CA72A46-0D3F-5F61-F4C0-7FF4A59E5F24}"/>
          </ac:picMkLst>
        </pc:picChg>
      </pc:sldChg>
      <pc:sldChg chg="addSp delSp modSp mod modTransition modAnim">
        <pc:chgData name="Leonie Smith" userId="fed1330f33f5650e" providerId="LiveId" clId="{2CA00187-8112-41A0-9868-A9232CB80D05}" dt="2023-07-06T07:00:51.102" v="139"/>
        <pc:sldMkLst>
          <pc:docMk/>
          <pc:sldMk cId="2253210712" sldId="448"/>
        </pc:sldMkLst>
        <pc:picChg chg="add del mod">
          <ac:chgData name="Leonie Smith" userId="fed1330f33f5650e" providerId="LiveId" clId="{2CA00187-8112-41A0-9868-A9232CB80D05}" dt="2023-07-06T07:00:12.455" v="135"/>
          <ac:picMkLst>
            <pc:docMk/>
            <pc:sldMk cId="2253210712" sldId="448"/>
            <ac:picMk id="5" creationId="{E1506033-2786-C8B8-AE49-6BFBA7236C6F}"/>
          </ac:picMkLst>
        </pc:picChg>
        <pc:picChg chg="add del mod">
          <ac:chgData name="Leonie Smith" userId="fed1330f33f5650e" providerId="LiveId" clId="{2CA00187-8112-41A0-9868-A9232CB80D05}" dt="2023-07-06T07:00:16.424" v="136"/>
          <ac:picMkLst>
            <pc:docMk/>
            <pc:sldMk cId="2253210712" sldId="448"/>
            <ac:picMk id="9" creationId="{9463A7B8-4051-89FE-7E88-85BAB8B9A536}"/>
          </ac:picMkLst>
        </pc:picChg>
        <pc:picChg chg="add del mod">
          <ac:chgData name="Leonie Smith" userId="fed1330f33f5650e" providerId="LiveId" clId="{2CA00187-8112-41A0-9868-A9232CB80D05}" dt="2023-07-06T07:00:23.644" v="138"/>
          <ac:picMkLst>
            <pc:docMk/>
            <pc:sldMk cId="2253210712" sldId="448"/>
            <ac:picMk id="10" creationId="{C8BBFD18-044C-E402-6548-58F226072835}"/>
          </ac:picMkLst>
        </pc:picChg>
        <pc:picChg chg="add del mod ord">
          <ac:chgData name="Leonie Smith" userId="fed1330f33f5650e" providerId="LiveId" clId="{2CA00187-8112-41A0-9868-A9232CB80D05}" dt="2023-07-06T07:00:51.102" v="139"/>
          <ac:picMkLst>
            <pc:docMk/>
            <pc:sldMk cId="2253210712" sldId="448"/>
            <ac:picMk id="13" creationId="{48871C18-15C9-45CD-7AA8-E31DF1010486}"/>
          </ac:picMkLst>
        </pc:picChg>
        <pc:picChg chg="add mod">
          <ac:chgData name="Leonie Smith" userId="fed1330f33f5650e" providerId="LiveId" clId="{2CA00187-8112-41A0-9868-A9232CB80D05}" dt="2023-07-06T07:00:51.102" v="139"/>
          <ac:picMkLst>
            <pc:docMk/>
            <pc:sldMk cId="2253210712" sldId="448"/>
            <ac:picMk id="14" creationId="{DB0979DF-AA05-2D9D-F5E1-D2B9A3BFB274}"/>
          </ac:picMkLst>
        </pc:picChg>
      </pc:sldChg>
      <pc:sldChg chg="addSp modSp">
        <pc:chgData name="Leonie Smith" userId="fed1330f33f5650e" providerId="LiveId" clId="{2CA00187-8112-41A0-9868-A9232CB80D05}" dt="2023-07-06T07:01:59.217" v="140"/>
        <pc:sldMkLst>
          <pc:docMk/>
          <pc:sldMk cId="723020317" sldId="449"/>
        </pc:sldMkLst>
        <pc:picChg chg="add mod">
          <ac:chgData name="Leonie Smith" userId="fed1330f33f5650e" providerId="LiveId" clId="{2CA00187-8112-41A0-9868-A9232CB80D05}" dt="2023-07-06T07:01:59.217" v="140"/>
          <ac:picMkLst>
            <pc:docMk/>
            <pc:sldMk cId="723020317" sldId="449"/>
            <ac:picMk id="5" creationId="{CF63FB15-3A62-5133-6DB5-5FFF9B6F1B7B}"/>
          </ac:picMkLst>
        </pc:picChg>
      </pc:sldChg>
      <pc:sldChg chg="addSp modSp">
        <pc:chgData name="Leonie Smith" userId="fed1330f33f5650e" providerId="LiveId" clId="{2CA00187-8112-41A0-9868-A9232CB80D05}" dt="2023-07-06T07:02:47.738" v="141"/>
        <pc:sldMkLst>
          <pc:docMk/>
          <pc:sldMk cId="3003149423" sldId="450"/>
        </pc:sldMkLst>
        <pc:picChg chg="add mod">
          <ac:chgData name="Leonie Smith" userId="fed1330f33f5650e" providerId="LiveId" clId="{2CA00187-8112-41A0-9868-A9232CB80D05}" dt="2023-07-06T07:02:47.738" v="141"/>
          <ac:picMkLst>
            <pc:docMk/>
            <pc:sldMk cId="3003149423" sldId="450"/>
            <ac:picMk id="5" creationId="{02E7E870-A744-802D-C3C5-6969DD2D3BA4}"/>
          </ac:picMkLst>
        </pc:picChg>
      </pc:sldChg>
      <pc:sldChg chg="addSp delSp modSp mod modTransition modAnim">
        <pc:chgData name="Leonie Smith" userId="fed1330f33f5650e" providerId="LiveId" clId="{2CA00187-8112-41A0-9868-A9232CB80D05}" dt="2023-07-06T07:06:20.510" v="159"/>
        <pc:sldMkLst>
          <pc:docMk/>
          <pc:sldMk cId="2297569617" sldId="451"/>
        </pc:sldMkLst>
        <pc:picChg chg="add del mod">
          <ac:chgData name="Leonie Smith" userId="fed1330f33f5650e" providerId="LiveId" clId="{2CA00187-8112-41A0-9868-A9232CB80D05}" dt="2023-07-06T07:03:32.767" v="144"/>
          <ac:picMkLst>
            <pc:docMk/>
            <pc:sldMk cId="2297569617" sldId="451"/>
            <ac:picMk id="5" creationId="{87D0EEFE-8B5C-D909-3407-3F6CDD79D84F}"/>
          </ac:picMkLst>
        </pc:picChg>
        <pc:picChg chg="add del mod">
          <ac:chgData name="Leonie Smith" userId="fed1330f33f5650e" providerId="LiveId" clId="{2CA00187-8112-41A0-9868-A9232CB80D05}" dt="2023-07-06T07:04:06.014" v="145"/>
          <ac:picMkLst>
            <pc:docMk/>
            <pc:sldMk cId="2297569617" sldId="451"/>
            <ac:picMk id="9" creationId="{75A573B6-0BFE-DF29-E24E-D37346459A94}"/>
          </ac:picMkLst>
        </pc:picChg>
        <pc:picChg chg="add del mod">
          <ac:chgData name="Leonie Smith" userId="fed1330f33f5650e" providerId="LiveId" clId="{2CA00187-8112-41A0-9868-A9232CB80D05}" dt="2023-07-06T07:04:41.333" v="147"/>
          <ac:picMkLst>
            <pc:docMk/>
            <pc:sldMk cId="2297569617" sldId="451"/>
            <ac:picMk id="10" creationId="{8CBD400F-806C-085C-A8E6-BCF0B980645F}"/>
          </ac:picMkLst>
        </pc:picChg>
        <pc:picChg chg="add del mod ord">
          <ac:chgData name="Leonie Smith" userId="fed1330f33f5650e" providerId="LiveId" clId="{2CA00187-8112-41A0-9868-A9232CB80D05}" dt="2023-07-06T07:04:48.319" v="148"/>
          <ac:picMkLst>
            <pc:docMk/>
            <pc:sldMk cId="2297569617" sldId="451"/>
            <ac:picMk id="14" creationId="{D53A6D22-2B70-3985-6DCF-635FDCEBB450}"/>
          </ac:picMkLst>
        </pc:picChg>
        <pc:picChg chg="add del mod">
          <ac:chgData name="Leonie Smith" userId="fed1330f33f5650e" providerId="LiveId" clId="{2CA00187-8112-41A0-9868-A9232CB80D05}" dt="2023-07-06T07:05:05.362" v="152"/>
          <ac:picMkLst>
            <pc:docMk/>
            <pc:sldMk cId="2297569617" sldId="451"/>
            <ac:picMk id="15" creationId="{B6CCC4B7-1C47-C6C0-E53F-D279AC72A569}"/>
          </ac:picMkLst>
        </pc:picChg>
        <pc:picChg chg="add del mod ord">
          <ac:chgData name="Leonie Smith" userId="fed1330f33f5650e" providerId="LiveId" clId="{2CA00187-8112-41A0-9868-A9232CB80D05}" dt="2023-07-06T07:05:23.432" v="153"/>
          <ac:picMkLst>
            <pc:docMk/>
            <pc:sldMk cId="2297569617" sldId="451"/>
            <ac:picMk id="21" creationId="{B7931A48-445E-D19D-5EB9-31CE8B9E8C08}"/>
          </ac:picMkLst>
        </pc:picChg>
        <pc:picChg chg="add del mod">
          <ac:chgData name="Leonie Smith" userId="fed1330f33f5650e" providerId="LiveId" clId="{2CA00187-8112-41A0-9868-A9232CB80D05}" dt="2023-07-06T07:05:30.836" v="155"/>
          <ac:picMkLst>
            <pc:docMk/>
            <pc:sldMk cId="2297569617" sldId="451"/>
            <ac:picMk id="22" creationId="{3F86C203-F503-54FB-6FE5-8F974C4ECB13}"/>
          </ac:picMkLst>
        </pc:picChg>
        <pc:picChg chg="add del mod ord">
          <ac:chgData name="Leonie Smith" userId="fed1330f33f5650e" providerId="LiveId" clId="{2CA00187-8112-41A0-9868-A9232CB80D05}" dt="2023-07-06T07:05:40.682" v="156"/>
          <ac:picMkLst>
            <pc:docMk/>
            <pc:sldMk cId="2297569617" sldId="451"/>
            <ac:picMk id="26" creationId="{DA32B0BF-31D8-12D1-F17E-1EE98DC65A35}"/>
          </ac:picMkLst>
        </pc:picChg>
        <pc:picChg chg="add del mod">
          <ac:chgData name="Leonie Smith" userId="fed1330f33f5650e" providerId="LiveId" clId="{2CA00187-8112-41A0-9868-A9232CB80D05}" dt="2023-07-06T07:05:45.807" v="158"/>
          <ac:picMkLst>
            <pc:docMk/>
            <pc:sldMk cId="2297569617" sldId="451"/>
            <ac:picMk id="27" creationId="{DB90441A-9566-7FDE-B637-E7365EEC0DD9}"/>
          </ac:picMkLst>
        </pc:picChg>
        <pc:picChg chg="add del mod ord">
          <ac:chgData name="Leonie Smith" userId="fed1330f33f5650e" providerId="LiveId" clId="{2CA00187-8112-41A0-9868-A9232CB80D05}" dt="2023-07-06T07:06:20.510" v="159"/>
          <ac:picMkLst>
            <pc:docMk/>
            <pc:sldMk cId="2297569617" sldId="451"/>
            <ac:picMk id="30" creationId="{95E09C74-3DB9-3BB2-0451-52C3C6D9D60E}"/>
          </ac:picMkLst>
        </pc:picChg>
        <pc:picChg chg="add mod">
          <ac:chgData name="Leonie Smith" userId="fed1330f33f5650e" providerId="LiveId" clId="{2CA00187-8112-41A0-9868-A9232CB80D05}" dt="2023-07-06T07:06:20.510" v="159"/>
          <ac:picMkLst>
            <pc:docMk/>
            <pc:sldMk cId="2297569617" sldId="451"/>
            <ac:picMk id="31" creationId="{0D7BDB57-51F0-DE7D-D832-7B973B64F261}"/>
          </ac:picMkLst>
        </pc:picChg>
      </pc:sldChg>
      <pc:sldChg chg="addSp delSp modSp mod modTransition modAnim">
        <pc:chgData name="Leonie Smith" userId="fed1330f33f5650e" providerId="LiveId" clId="{2CA00187-8112-41A0-9868-A9232CB80D05}" dt="2023-07-06T07:10:11.988" v="187"/>
        <pc:sldMkLst>
          <pc:docMk/>
          <pc:sldMk cId="2392452707" sldId="452"/>
        </pc:sldMkLst>
        <pc:picChg chg="add del mod">
          <ac:chgData name="Leonie Smith" userId="fed1330f33f5650e" providerId="LiveId" clId="{2CA00187-8112-41A0-9868-A9232CB80D05}" dt="2023-07-06T07:07:14.960" v="162"/>
          <ac:picMkLst>
            <pc:docMk/>
            <pc:sldMk cId="2392452707" sldId="452"/>
            <ac:picMk id="5" creationId="{DFB1123D-0606-55BD-D7AF-DF3F9BAFE237}"/>
          </ac:picMkLst>
        </pc:picChg>
        <pc:picChg chg="add del mod">
          <ac:chgData name="Leonie Smith" userId="fed1330f33f5650e" providerId="LiveId" clId="{2CA00187-8112-41A0-9868-A9232CB80D05}" dt="2023-07-06T07:07:23.112" v="163"/>
          <ac:picMkLst>
            <pc:docMk/>
            <pc:sldMk cId="2392452707" sldId="452"/>
            <ac:picMk id="9" creationId="{262C10B7-45E6-85B9-0515-3FA3C17E5964}"/>
          </ac:picMkLst>
        </pc:picChg>
        <pc:picChg chg="add del mod">
          <ac:chgData name="Leonie Smith" userId="fed1330f33f5650e" providerId="LiveId" clId="{2CA00187-8112-41A0-9868-A9232CB80D05}" dt="2023-07-06T07:07:25.063" v="165"/>
          <ac:picMkLst>
            <pc:docMk/>
            <pc:sldMk cId="2392452707" sldId="452"/>
            <ac:picMk id="10" creationId="{CF98D7C8-FBBA-3310-ABA8-23CD4C740C08}"/>
          </ac:picMkLst>
        </pc:picChg>
        <pc:picChg chg="add del mod ord">
          <ac:chgData name="Leonie Smith" userId="fed1330f33f5650e" providerId="LiveId" clId="{2CA00187-8112-41A0-9868-A9232CB80D05}" dt="2023-07-06T07:07:35.880" v="166"/>
          <ac:picMkLst>
            <pc:docMk/>
            <pc:sldMk cId="2392452707" sldId="452"/>
            <ac:picMk id="13" creationId="{4223FC7F-F65E-1ED2-8A0A-2C88746C0783}"/>
          </ac:picMkLst>
        </pc:picChg>
        <pc:picChg chg="add del mod">
          <ac:chgData name="Leonie Smith" userId="fed1330f33f5650e" providerId="LiveId" clId="{2CA00187-8112-41A0-9868-A9232CB80D05}" dt="2023-07-06T07:07:37.432" v="168"/>
          <ac:picMkLst>
            <pc:docMk/>
            <pc:sldMk cId="2392452707" sldId="452"/>
            <ac:picMk id="14" creationId="{21E2A655-BA24-C808-2F00-BD1EB8C282DF}"/>
          </ac:picMkLst>
        </pc:picChg>
        <pc:picChg chg="add del mod ord">
          <ac:chgData name="Leonie Smith" userId="fed1330f33f5650e" providerId="LiveId" clId="{2CA00187-8112-41A0-9868-A9232CB80D05}" dt="2023-07-06T07:07:57.967" v="169"/>
          <ac:picMkLst>
            <pc:docMk/>
            <pc:sldMk cId="2392452707" sldId="452"/>
            <ac:picMk id="17" creationId="{1F18FA5E-DF40-4F3A-4BE5-98C71F4DC35D}"/>
          </ac:picMkLst>
        </pc:picChg>
        <pc:picChg chg="add del mod">
          <ac:chgData name="Leonie Smith" userId="fed1330f33f5650e" providerId="LiveId" clId="{2CA00187-8112-41A0-9868-A9232CB80D05}" dt="2023-07-06T07:08:01.949" v="171"/>
          <ac:picMkLst>
            <pc:docMk/>
            <pc:sldMk cId="2392452707" sldId="452"/>
            <ac:picMk id="18" creationId="{FC7A74D2-158D-24F9-E03B-650967040222}"/>
          </ac:picMkLst>
        </pc:picChg>
        <pc:picChg chg="add del mod ord">
          <ac:chgData name="Leonie Smith" userId="fed1330f33f5650e" providerId="LiveId" clId="{2CA00187-8112-41A0-9868-A9232CB80D05}" dt="2023-07-06T07:08:14.216" v="172"/>
          <ac:picMkLst>
            <pc:docMk/>
            <pc:sldMk cId="2392452707" sldId="452"/>
            <ac:picMk id="21" creationId="{26096783-D224-B8F7-563E-A0ABB4AC2EF0}"/>
          </ac:picMkLst>
        </pc:picChg>
        <pc:picChg chg="add del mod">
          <ac:chgData name="Leonie Smith" userId="fed1330f33f5650e" providerId="LiveId" clId="{2CA00187-8112-41A0-9868-A9232CB80D05}" dt="2023-07-06T07:08:20.049" v="174"/>
          <ac:picMkLst>
            <pc:docMk/>
            <pc:sldMk cId="2392452707" sldId="452"/>
            <ac:picMk id="22" creationId="{AF3C1B07-6B5B-40A4-3BA5-DC5CE81A1599}"/>
          </ac:picMkLst>
        </pc:picChg>
        <pc:picChg chg="add del mod ord">
          <ac:chgData name="Leonie Smith" userId="fed1330f33f5650e" providerId="LiveId" clId="{2CA00187-8112-41A0-9868-A9232CB80D05}" dt="2023-07-06T07:08:26.664" v="175"/>
          <ac:picMkLst>
            <pc:docMk/>
            <pc:sldMk cId="2392452707" sldId="452"/>
            <ac:picMk id="25" creationId="{EBFC60CB-8E56-B273-C4F1-C37DD6388C21}"/>
          </ac:picMkLst>
        </pc:picChg>
        <pc:picChg chg="add del mod">
          <ac:chgData name="Leonie Smith" userId="fed1330f33f5650e" providerId="LiveId" clId="{2CA00187-8112-41A0-9868-A9232CB80D05}" dt="2023-07-06T07:08:27.961" v="177"/>
          <ac:picMkLst>
            <pc:docMk/>
            <pc:sldMk cId="2392452707" sldId="452"/>
            <ac:picMk id="26" creationId="{58B3FEBA-ED9C-31B5-0D07-8A960238B304}"/>
          </ac:picMkLst>
        </pc:picChg>
        <pc:picChg chg="add del mod ord">
          <ac:chgData name="Leonie Smith" userId="fed1330f33f5650e" providerId="LiveId" clId="{2CA00187-8112-41A0-9868-A9232CB80D05}" dt="2023-07-06T07:08:32.222" v="178"/>
          <ac:picMkLst>
            <pc:docMk/>
            <pc:sldMk cId="2392452707" sldId="452"/>
            <ac:picMk id="29" creationId="{C3004A41-DB5E-3335-60FB-120261631C39}"/>
          </ac:picMkLst>
        </pc:picChg>
        <pc:picChg chg="add del mod">
          <ac:chgData name="Leonie Smith" userId="fed1330f33f5650e" providerId="LiveId" clId="{2CA00187-8112-41A0-9868-A9232CB80D05}" dt="2023-07-06T07:08:33.856" v="180"/>
          <ac:picMkLst>
            <pc:docMk/>
            <pc:sldMk cId="2392452707" sldId="452"/>
            <ac:picMk id="30" creationId="{4DA38892-EB53-F03E-DB70-649617586056}"/>
          </ac:picMkLst>
        </pc:picChg>
        <pc:picChg chg="add del mod ord">
          <ac:chgData name="Leonie Smith" userId="fed1330f33f5650e" providerId="LiveId" clId="{2CA00187-8112-41A0-9868-A9232CB80D05}" dt="2023-07-06T07:08:48.869" v="181"/>
          <ac:picMkLst>
            <pc:docMk/>
            <pc:sldMk cId="2392452707" sldId="452"/>
            <ac:picMk id="33" creationId="{FB7244FE-2978-7D93-10A5-0D42FA33AA1A}"/>
          </ac:picMkLst>
        </pc:picChg>
        <pc:picChg chg="add del mod">
          <ac:chgData name="Leonie Smith" userId="fed1330f33f5650e" providerId="LiveId" clId="{2CA00187-8112-41A0-9868-A9232CB80D05}" dt="2023-07-06T07:08:52.836" v="183"/>
          <ac:picMkLst>
            <pc:docMk/>
            <pc:sldMk cId="2392452707" sldId="452"/>
            <ac:picMk id="34" creationId="{9F89F962-712A-D811-7CC8-7CFD012222A1}"/>
          </ac:picMkLst>
        </pc:picChg>
        <pc:picChg chg="add del mod ord">
          <ac:chgData name="Leonie Smith" userId="fed1330f33f5650e" providerId="LiveId" clId="{2CA00187-8112-41A0-9868-A9232CB80D05}" dt="2023-07-06T07:09:17.490" v="184"/>
          <ac:picMkLst>
            <pc:docMk/>
            <pc:sldMk cId="2392452707" sldId="452"/>
            <ac:picMk id="37" creationId="{38842A6D-3068-BD7C-83F2-1187AA3BA04F}"/>
          </ac:picMkLst>
        </pc:picChg>
        <pc:picChg chg="add del mod">
          <ac:chgData name="Leonie Smith" userId="fed1330f33f5650e" providerId="LiveId" clId="{2CA00187-8112-41A0-9868-A9232CB80D05}" dt="2023-07-06T07:09:46.119" v="186"/>
          <ac:picMkLst>
            <pc:docMk/>
            <pc:sldMk cId="2392452707" sldId="452"/>
            <ac:picMk id="38" creationId="{9BBB2ED5-9826-9975-1F88-15F6160EDC4D}"/>
          </ac:picMkLst>
        </pc:picChg>
        <pc:picChg chg="add del mod ord">
          <ac:chgData name="Leonie Smith" userId="fed1330f33f5650e" providerId="LiveId" clId="{2CA00187-8112-41A0-9868-A9232CB80D05}" dt="2023-07-06T07:10:11.988" v="187"/>
          <ac:picMkLst>
            <pc:docMk/>
            <pc:sldMk cId="2392452707" sldId="452"/>
            <ac:picMk id="42" creationId="{5062BE03-92E0-5534-D37C-4628B05A859C}"/>
          </ac:picMkLst>
        </pc:picChg>
        <pc:picChg chg="add mod">
          <ac:chgData name="Leonie Smith" userId="fed1330f33f5650e" providerId="LiveId" clId="{2CA00187-8112-41A0-9868-A9232CB80D05}" dt="2023-07-06T07:10:11.988" v="187"/>
          <ac:picMkLst>
            <pc:docMk/>
            <pc:sldMk cId="2392452707" sldId="452"/>
            <ac:picMk id="43" creationId="{A1F0644A-8FB1-720E-CA3F-311A3346A7C9}"/>
          </ac:picMkLst>
        </pc:picChg>
      </pc:sldChg>
      <pc:sldChg chg="addSp delSp modSp mod modTransition modAnim">
        <pc:chgData name="Leonie Smith" userId="fed1330f33f5650e" providerId="LiveId" clId="{2CA00187-8112-41A0-9868-A9232CB80D05}" dt="2023-07-06T07:11:35.808" v="191"/>
        <pc:sldMkLst>
          <pc:docMk/>
          <pc:sldMk cId="167067513" sldId="453"/>
        </pc:sldMkLst>
        <pc:picChg chg="add del mod">
          <ac:chgData name="Leonie Smith" userId="fed1330f33f5650e" providerId="LiveId" clId="{2CA00187-8112-41A0-9868-A9232CB80D05}" dt="2023-07-06T07:11:19.332" v="190"/>
          <ac:picMkLst>
            <pc:docMk/>
            <pc:sldMk cId="167067513" sldId="453"/>
            <ac:picMk id="5" creationId="{8B947F81-AF86-0DF6-78DB-3AF3F2C6BFA0}"/>
          </ac:picMkLst>
        </pc:picChg>
        <pc:picChg chg="add del mod">
          <ac:chgData name="Leonie Smith" userId="fed1330f33f5650e" providerId="LiveId" clId="{2CA00187-8112-41A0-9868-A9232CB80D05}" dt="2023-07-06T07:11:35.808" v="191"/>
          <ac:picMkLst>
            <pc:docMk/>
            <pc:sldMk cId="167067513" sldId="453"/>
            <ac:picMk id="10" creationId="{1EC1FEE6-F0BE-2B51-70AB-FE5604A2A2B5}"/>
          </ac:picMkLst>
        </pc:picChg>
        <pc:picChg chg="add mod">
          <ac:chgData name="Leonie Smith" userId="fed1330f33f5650e" providerId="LiveId" clId="{2CA00187-8112-41A0-9868-A9232CB80D05}" dt="2023-07-06T07:11:35.808" v="191"/>
          <ac:picMkLst>
            <pc:docMk/>
            <pc:sldMk cId="167067513" sldId="453"/>
            <ac:picMk id="11" creationId="{03A97744-3ACC-5225-349F-1E6A5556D787}"/>
          </ac:picMkLst>
        </pc:picChg>
      </pc:sldChg>
      <pc:sldChg chg="addSp delSp modSp mod modTransition delAnim modAnim">
        <pc:chgData name="Leonie Smith" userId="fed1330f33f5650e" providerId="LiveId" clId="{2CA00187-8112-41A0-9868-A9232CB80D05}" dt="2023-07-06T07:19:42.265" v="244" actId="478"/>
        <pc:sldMkLst>
          <pc:docMk/>
          <pc:sldMk cId="613548228" sldId="454"/>
        </pc:sldMkLst>
        <pc:picChg chg="add del mod">
          <ac:chgData name="Leonie Smith" userId="fed1330f33f5650e" providerId="LiveId" clId="{2CA00187-8112-41A0-9868-A9232CB80D05}" dt="2023-07-06T07:13:07.309" v="194"/>
          <ac:picMkLst>
            <pc:docMk/>
            <pc:sldMk cId="613548228" sldId="454"/>
            <ac:picMk id="5" creationId="{B7DA06CC-45FF-6DA5-43F4-3FF6FE1F8640}"/>
          </ac:picMkLst>
        </pc:picChg>
        <pc:picChg chg="add del mod">
          <ac:chgData name="Leonie Smith" userId="fed1330f33f5650e" providerId="LiveId" clId="{2CA00187-8112-41A0-9868-A9232CB80D05}" dt="2023-07-06T07:13:13.565" v="195"/>
          <ac:picMkLst>
            <pc:docMk/>
            <pc:sldMk cId="613548228" sldId="454"/>
            <ac:picMk id="10" creationId="{745A38F2-1E8E-C424-603F-722CF9B02AD8}"/>
          </ac:picMkLst>
        </pc:picChg>
        <pc:picChg chg="add del mod">
          <ac:chgData name="Leonie Smith" userId="fed1330f33f5650e" providerId="LiveId" clId="{2CA00187-8112-41A0-9868-A9232CB80D05}" dt="2023-07-06T07:13:22.391" v="197"/>
          <ac:picMkLst>
            <pc:docMk/>
            <pc:sldMk cId="613548228" sldId="454"/>
            <ac:picMk id="11" creationId="{C730EE1A-8087-AF42-3EB1-1761121F5D34}"/>
          </ac:picMkLst>
        </pc:picChg>
        <pc:picChg chg="add del mod ord">
          <ac:chgData name="Leonie Smith" userId="fed1330f33f5650e" providerId="LiveId" clId="{2CA00187-8112-41A0-9868-A9232CB80D05}" dt="2023-07-06T07:13:30.155" v="198"/>
          <ac:picMkLst>
            <pc:docMk/>
            <pc:sldMk cId="613548228" sldId="454"/>
            <ac:picMk id="15" creationId="{DCB422B6-CE3F-7DD9-A83C-62D2B33CE1D1}"/>
          </ac:picMkLst>
        </pc:picChg>
        <pc:picChg chg="add del mod">
          <ac:chgData name="Leonie Smith" userId="fed1330f33f5650e" providerId="LiveId" clId="{2CA00187-8112-41A0-9868-A9232CB80D05}" dt="2023-07-06T07:13:35.722" v="200"/>
          <ac:picMkLst>
            <pc:docMk/>
            <pc:sldMk cId="613548228" sldId="454"/>
            <ac:picMk id="16" creationId="{89223E2D-E480-64D2-CE8B-B649FACD377D}"/>
          </ac:picMkLst>
        </pc:picChg>
        <pc:picChg chg="add del mod ord">
          <ac:chgData name="Leonie Smith" userId="fed1330f33f5650e" providerId="LiveId" clId="{2CA00187-8112-41A0-9868-A9232CB80D05}" dt="2023-07-06T07:13:53.672" v="201"/>
          <ac:picMkLst>
            <pc:docMk/>
            <pc:sldMk cId="613548228" sldId="454"/>
            <ac:picMk id="20" creationId="{57727F87-694E-C682-937D-FB263C38E614}"/>
          </ac:picMkLst>
        </pc:picChg>
        <pc:picChg chg="add del mod">
          <ac:chgData name="Leonie Smith" userId="fed1330f33f5650e" providerId="LiveId" clId="{2CA00187-8112-41A0-9868-A9232CB80D05}" dt="2023-07-06T07:13:55.161" v="203"/>
          <ac:picMkLst>
            <pc:docMk/>
            <pc:sldMk cId="613548228" sldId="454"/>
            <ac:picMk id="21" creationId="{53960E50-883E-AD7A-3832-A079B5E4D3E1}"/>
          </ac:picMkLst>
        </pc:picChg>
        <pc:picChg chg="add del mod ord">
          <ac:chgData name="Leonie Smith" userId="fed1330f33f5650e" providerId="LiveId" clId="{2CA00187-8112-41A0-9868-A9232CB80D05}" dt="2023-07-06T07:14:06.277" v="204"/>
          <ac:picMkLst>
            <pc:docMk/>
            <pc:sldMk cId="613548228" sldId="454"/>
            <ac:picMk id="24" creationId="{6126D4B1-56D6-5850-22D2-4D36ED415D4A}"/>
          </ac:picMkLst>
        </pc:picChg>
        <pc:picChg chg="add del mod">
          <ac:chgData name="Leonie Smith" userId="fed1330f33f5650e" providerId="LiveId" clId="{2CA00187-8112-41A0-9868-A9232CB80D05}" dt="2023-07-06T07:14:10.284" v="206"/>
          <ac:picMkLst>
            <pc:docMk/>
            <pc:sldMk cId="613548228" sldId="454"/>
            <ac:picMk id="25" creationId="{D017B872-B00E-7A39-3110-DE06F2C7C4CE}"/>
          </ac:picMkLst>
        </pc:picChg>
        <pc:picChg chg="add del mod ord">
          <ac:chgData name="Leonie Smith" userId="fed1330f33f5650e" providerId="LiveId" clId="{2CA00187-8112-41A0-9868-A9232CB80D05}" dt="2023-07-06T07:14:17.816" v="207"/>
          <ac:picMkLst>
            <pc:docMk/>
            <pc:sldMk cId="613548228" sldId="454"/>
            <ac:picMk id="28" creationId="{11A0EC2F-DAF2-B788-1C27-6CC914D7A5C5}"/>
          </ac:picMkLst>
        </pc:picChg>
        <pc:picChg chg="add del mod">
          <ac:chgData name="Leonie Smith" userId="fed1330f33f5650e" providerId="LiveId" clId="{2CA00187-8112-41A0-9868-A9232CB80D05}" dt="2023-07-06T07:14:25.197" v="209"/>
          <ac:picMkLst>
            <pc:docMk/>
            <pc:sldMk cId="613548228" sldId="454"/>
            <ac:picMk id="29" creationId="{57A7610E-412A-B451-5B94-178337C39890}"/>
          </ac:picMkLst>
        </pc:picChg>
        <pc:picChg chg="add del mod ord">
          <ac:chgData name="Leonie Smith" userId="fed1330f33f5650e" providerId="LiveId" clId="{2CA00187-8112-41A0-9868-A9232CB80D05}" dt="2023-07-06T07:14:51.602" v="210"/>
          <ac:picMkLst>
            <pc:docMk/>
            <pc:sldMk cId="613548228" sldId="454"/>
            <ac:picMk id="32" creationId="{CDCCCFD8-3777-7077-9BE3-7642D8EAF6F6}"/>
          </ac:picMkLst>
        </pc:picChg>
        <pc:picChg chg="add del mod">
          <ac:chgData name="Leonie Smith" userId="fed1330f33f5650e" providerId="LiveId" clId="{2CA00187-8112-41A0-9868-A9232CB80D05}" dt="2023-07-06T07:15:01.227" v="212"/>
          <ac:picMkLst>
            <pc:docMk/>
            <pc:sldMk cId="613548228" sldId="454"/>
            <ac:picMk id="33" creationId="{4995D2DB-F02D-EF0E-49EA-EF7843D809E3}"/>
          </ac:picMkLst>
        </pc:picChg>
        <pc:picChg chg="add del mod ord">
          <ac:chgData name="Leonie Smith" userId="fed1330f33f5650e" providerId="LiveId" clId="{2CA00187-8112-41A0-9868-A9232CB80D05}" dt="2023-07-06T07:15:07.666" v="213"/>
          <ac:picMkLst>
            <pc:docMk/>
            <pc:sldMk cId="613548228" sldId="454"/>
            <ac:picMk id="37" creationId="{55C2E527-7E77-6683-08D0-6591651695FD}"/>
          </ac:picMkLst>
        </pc:picChg>
        <pc:picChg chg="add del mod">
          <ac:chgData name="Leonie Smith" userId="fed1330f33f5650e" providerId="LiveId" clId="{2CA00187-8112-41A0-9868-A9232CB80D05}" dt="2023-07-06T07:15:14.445" v="215"/>
          <ac:picMkLst>
            <pc:docMk/>
            <pc:sldMk cId="613548228" sldId="454"/>
            <ac:picMk id="38" creationId="{FE38B37B-C640-F104-E9CA-C24E8FAC8A2E}"/>
          </ac:picMkLst>
        </pc:picChg>
        <pc:picChg chg="add del mod ord">
          <ac:chgData name="Leonie Smith" userId="fed1330f33f5650e" providerId="LiveId" clId="{2CA00187-8112-41A0-9868-A9232CB80D05}" dt="2023-07-06T07:15:18.478" v="216"/>
          <ac:picMkLst>
            <pc:docMk/>
            <pc:sldMk cId="613548228" sldId="454"/>
            <ac:picMk id="41" creationId="{DEB86035-9D9C-1D1A-83C5-721C3D4EF33A}"/>
          </ac:picMkLst>
        </pc:picChg>
        <pc:picChg chg="add del mod">
          <ac:chgData name="Leonie Smith" userId="fed1330f33f5650e" providerId="LiveId" clId="{2CA00187-8112-41A0-9868-A9232CB80D05}" dt="2023-07-06T07:15:19.820" v="218"/>
          <ac:picMkLst>
            <pc:docMk/>
            <pc:sldMk cId="613548228" sldId="454"/>
            <ac:picMk id="42" creationId="{B95AB1C8-ECA5-8EC5-693E-38026AB75654}"/>
          </ac:picMkLst>
        </pc:picChg>
        <pc:picChg chg="add del mod ord">
          <ac:chgData name="Leonie Smith" userId="fed1330f33f5650e" providerId="LiveId" clId="{2CA00187-8112-41A0-9868-A9232CB80D05}" dt="2023-07-06T07:15:23.845" v="219"/>
          <ac:picMkLst>
            <pc:docMk/>
            <pc:sldMk cId="613548228" sldId="454"/>
            <ac:picMk id="45" creationId="{CE105CA9-5338-2888-C798-1ED7B45722C7}"/>
          </ac:picMkLst>
        </pc:picChg>
        <pc:picChg chg="add del mod">
          <ac:chgData name="Leonie Smith" userId="fed1330f33f5650e" providerId="LiveId" clId="{2CA00187-8112-41A0-9868-A9232CB80D05}" dt="2023-07-06T07:15:38.425" v="221"/>
          <ac:picMkLst>
            <pc:docMk/>
            <pc:sldMk cId="613548228" sldId="454"/>
            <ac:picMk id="46" creationId="{20960BDF-3AEF-974B-1E27-11A17E2ACE1D}"/>
          </ac:picMkLst>
        </pc:picChg>
        <pc:picChg chg="add del mod ord">
          <ac:chgData name="Leonie Smith" userId="fed1330f33f5650e" providerId="LiveId" clId="{2CA00187-8112-41A0-9868-A9232CB80D05}" dt="2023-07-06T07:15:46.753" v="222"/>
          <ac:picMkLst>
            <pc:docMk/>
            <pc:sldMk cId="613548228" sldId="454"/>
            <ac:picMk id="49" creationId="{46640702-1DD1-2443-1F0B-9A121161DFA4}"/>
          </ac:picMkLst>
        </pc:picChg>
        <pc:picChg chg="add del mod">
          <ac:chgData name="Leonie Smith" userId="fed1330f33f5650e" providerId="LiveId" clId="{2CA00187-8112-41A0-9868-A9232CB80D05}" dt="2023-07-06T07:15:52.232" v="224"/>
          <ac:picMkLst>
            <pc:docMk/>
            <pc:sldMk cId="613548228" sldId="454"/>
            <ac:picMk id="50" creationId="{3BD73491-5D86-A7F4-3B56-1E6B26A625E5}"/>
          </ac:picMkLst>
        </pc:picChg>
        <pc:picChg chg="add del mod ord">
          <ac:chgData name="Leonie Smith" userId="fed1330f33f5650e" providerId="LiveId" clId="{2CA00187-8112-41A0-9868-A9232CB80D05}" dt="2023-07-06T07:16:19.032" v="225"/>
          <ac:picMkLst>
            <pc:docMk/>
            <pc:sldMk cId="613548228" sldId="454"/>
            <ac:picMk id="54" creationId="{ED3E6711-A51D-74B5-431F-9C2FE8DB4454}"/>
          </ac:picMkLst>
        </pc:picChg>
        <pc:picChg chg="add del mod">
          <ac:chgData name="Leonie Smith" userId="fed1330f33f5650e" providerId="LiveId" clId="{2CA00187-8112-41A0-9868-A9232CB80D05}" dt="2023-07-06T07:16:21.817" v="227"/>
          <ac:picMkLst>
            <pc:docMk/>
            <pc:sldMk cId="613548228" sldId="454"/>
            <ac:picMk id="55" creationId="{3EDA960D-A96A-9F60-E394-CF30CCE74B9F}"/>
          </ac:picMkLst>
        </pc:picChg>
        <pc:picChg chg="add del mod ord">
          <ac:chgData name="Leonie Smith" userId="fed1330f33f5650e" providerId="LiveId" clId="{2CA00187-8112-41A0-9868-A9232CB80D05}" dt="2023-07-06T07:16:26.421" v="228"/>
          <ac:picMkLst>
            <pc:docMk/>
            <pc:sldMk cId="613548228" sldId="454"/>
            <ac:picMk id="58" creationId="{6F5FE252-C6AC-C19C-B355-2CA380F11902}"/>
          </ac:picMkLst>
        </pc:picChg>
        <pc:picChg chg="add del mod">
          <ac:chgData name="Leonie Smith" userId="fed1330f33f5650e" providerId="LiveId" clId="{2CA00187-8112-41A0-9868-A9232CB80D05}" dt="2023-07-06T07:16:31.111" v="230"/>
          <ac:picMkLst>
            <pc:docMk/>
            <pc:sldMk cId="613548228" sldId="454"/>
            <ac:picMk id="59" creationId="{5604EDEB-059A-4EDB-F186-91FE1E2729BA}"/>
          </ac:picMkLst>
        </pc:picChg>
        <pc:picChg chg="add del mod ord">
          <ac:chgData name="Leonie Smith" userId="fed1330f33f5650e" providerId="LiveId" clId="{2CA00187-8112-41A0-9868-A9232CB80D05}" dt="2023-07-06T07:17:12.959" v="231"/>
          <ac:picMkLst>
            <pc:docMk/>
            <pc:sldMk cId="613548228" sldId="454"/>
            <ac:picMk id="62" creationId="{BA2CF1C5-342E-0371-4588-E32F296B94C6}"/>
          </ac:picMkLst>
        </pc:picChg>
        <pc:picChg chg="add del mod">
          <ac:chgData name="Leonie Smith" userId="fed1330f33f5650e" providerId="LiveId" clId="{2CA00187-8112-41A0-9868-A9232CB80D05}" dt="2023-07-06T07:17:55.022" v="233"/>
          <ac:picMkLst>
            <pc:docMk/>
            <pc:sldMk cId="613548228" sldId="454"/>
            <ac:picMk id="63" creationId="{073C8D74-1290-72C9-0B75-B0E3BBAFBD94}"/>
          </ac:picMkLst>
        </pc:picChg>
        <pc:picChg chg="add del mod ord">
          <ac:chgData name="Leonie Smith" userId="fed1330f33f5650e" providerId="LiveId" clId="{2CA00187-8112-41A0-9868-A9232CB80D05}" dt="2023-07-06T07:18:22.844" v="234"/>
          <ac:picMkLst>
            <pc:docMk/>
            <pc:sldMk cId="613548228" sldId="454"/>
            <ac:picMk id="67" creationId="{F125510A-EAC1-DD25-CCBB-12B73205FAD4}"/>
          </ac:picMkLst>
        </pc:picChg>
        <pc:picChg chg="add del mod">
          <ac:chgData name="Leonie Smith" userId="fed1330f33f5650e" providerId="LiveId" clId="{2CA00187-8112-41A0-9868-A9232CB80D05}" dt="2023-07-06T07:18:38.403" v="241"/>
          <ac:picMkLst>
            <pc:docMk/>
            <pc:sldMk cId="613548228" sldId="454"/>
            <ac:picMk id="68" creationId="{44A8DAFE-6F8B-9F27-9624-D7FEC5684C83}"/>
          </ac:picMkLst>
        </pc:picChg>
        <pc:picChg chg="add del mod ord">
          <ac:chgData name="Leonie Smith" userId="fed1330f33f5650e" providerId="LiveId" clId="{2CA00187-8112-41A0-9868-A9232CB80D05}" dt="2023-07-06T07:19:22.143" v="242"/>
          <ac:picMkLst>
            <pc:docMk/>
            <pc:sldMk cId="613548228" sldId="454"/>
            <ac:picMk id="71" creationId="{0AFE8399-AB54-E316-8663-0E45A0F6F99C}"/>
          </ac:picMkLst>
        </pc:picChg>
        <pc:picChg chg="add mod">
          <ac:chgData name="Leonie Smith" userId="fed1330f33f5650e" providerId="LiveId" clId="{2CA00187-8112-41A0-9868-A9232CB80D05}" dt="2023-07-06T07:18:31.592" v="238"/>
          <ac:picMkLst>
            <pc:docMk/>
            <pc:sldMk cId="613548228" sldId="454"/>
            <ac:picMk id="72" creationId="{844EEEDD-9A2B-A0F5-B16A-723FDF8BB316}"/>
          </ac:picMkLst>
        </pc:picChg>
        <pc:picChg chg="add del mod ord">
          <ac:chgData name="Leonie Smith" userId="fed1330f33f5650e" providerId="LiveId" clId="{2CA00187-8112-41A0-9868-A9232CB80D05}" dt="2023-07-06T07:19:22.143" v="242"/>
          <ac:picMkLst>
            <pc:docMk/>
            <pc:sldMk cId="613548228" sldId="454"/>
            <ac:picMk id="75" creationId="{FADE6171-9A9C-AE9D-7089-7ECC3E5BE1F7}"/>
          </ac:picMkLst>
        </pc:picChg>
        <pc:picChg chg="add mod">
          <ac:chgData name="Leonie Smith" userId="fed1330f33f5650e" providerId="LiveId" clId="{2CA00187-8112-41A0-9868-A9232CB80D05}" dt="2023-07-06T07:19:22.143" v="242"/>
          <ac:picMkLst>
            <pc:docMk/>
            <pc:sldMk cId="613548228" sldId="454"/>
            <ac:picMk id="76" creationId="{E77BB25E-F347-0859-AA8E-1D4795B4A236}"/>
          </ac:picMkLst>
        </pc:picChg>
        <pc:picChg chg="add del mod">
          <ac:chgData name="Leonie Smith" userId="fed1330f33f5650e" providerId="LiveId" clId="{2CA00187-8112-41A0-9868-A9232CB80D05}" dt="2023-07-06T07:19:42.265" v="244" actId="478"/>
          <ac:picMkLst>
            <pc:docMk/>
            <pc:sldMk cId="613548228" sldId="454"/>
            <ac:picMk id="77" creationId="{D5F80FF5-B647-38D0-B0F9-9CA0BE36C7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45F8D-5D36-45DD-82F8-2590FEB6A2E3}" type="datetimeFigureOut">
              <a:rPr lang="en-ZA" smtClean="0"/>
              <a:t>2023/07/15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765DA-A87B-47B2-AF9B-84199B785854}" type="slidenum">
              <a:rPr lang="en-ZA" smtClean="0"/>
              <a:t>‹#›</a:t>
            </a:fld>
            <a:endParaRPr lang="en-ZA"/>
          </a:p>
        </p:txBody>
      </p:sp>
    </p:spTree>
    <p:extLst>
      <p:ext uri="{BB962C8B-B14F-4D97-AF65-F5344CB8AC3E}">
        <p14:creationId xmlns:p14="http://schemas.microsoft.com/office/powerpoint/2010/main" val="319208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6</a:t>
            </a:fld>
            <a:endParaRPr lang="en-ZA"/>
          </a:p>
        </p:txBody>
      </p:sp>
    </p:spTree>
    <p:extLst>
      <p:ext uri="{BB962C8B-B14F-4D97-AF65-F5344CB8AC3E}">
        <p14:creationId xmlns:p14="http://schemas.microsoft.com/office/powerpoint/2010/main" val="52376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24</a:t>
            </a:fld>
            <a:endParaRPr lang="en-ZA"/>
          </a:p>
        </p:txBody>
      </p:sp>
    </p:spTree>
    <p:extLst>
      <p:ext uri="{BB962C8B-B14F-4D97-AF65-F5344CB8AC3E}">
        <p14:creationId xmlns:p14="http://schemas.microsoft.com/office/powerpoint/2010/main" val="32727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26</a:t>
            </a:fld>
            <a:endParaRPr lang="en-ZA"/>
          </a:p>
        </p:txBody>
      </p:sp>
    </p:spTree>
    <p:extLst>
      <p:ext uri="{BB962C8B-B14F-4D97-AF65-F5344CB8AC3E}">
        <p14:creationId xmlns:p14="http://schemas.microsoft.com/office/powerpoint/2010/main" val="75576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8</a:t>
            </a:fld>
            <a:endParaRPr lang="en-ZA"/>
          </a:p>
        </p:txBody>
      </p:sp>
    </p:spTree>
    <p:extLst>
      <p:ext uri="{BB962C8B-B14F-4D97-AF65-F5344CB8AC3E}">
        <p14:creationId xmlns:p14="http://schemas.microsoft.com/office/powerpoint/2010/main" val="256399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10</a:t>
            </a:fld>
            <a:endParaRPr lang="en-ZA"/>
          </a:p>
        </p:txBody>
      </p:sp>
    </p:spTree>
    <p:extLst>
      <p:ext uri="{BB962C8B-B14F-4D97-AF65-F5344CB8AC3E}">
        <p14:creationId xmlns:p14="http://schemas.microsoft.com/office/powerpoint/2010/main" val="31236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12</a:t>
            </a:fld>
            <a:endParaRPr lang="en-ZA"/>
          </a:p>
        </p:txBody>
      </p:sp>
    </p:spTree>
    <p:extLst>
      <p:ext uri="{BB962C8B-B14F-4D97-AF65-F5344CB8AC3E}">
        <p14:creationId xmlns:p14="http://schemas.microsoft.com/office/powerpoint/2010/main" val="14302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14</a:t>
            </a:fld>
            <a:endParaRPr lang="en-ZA"/>
          </a:p>
        </p:txBody>
      </p:sp>
    </p:spTree>
    <p:extLst>
      <p:ext uri="{BB962C8B-B14F-4D97-AF65-F5344CB8AC3E}">
        <p14:creationId xmlns:p14="http://schemas.microsoft.com/office/powerpoint/2010/main" val="635889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16</a:t>
            </a:fld>
            <a:endParaRPr lang="en-ZA"/>
          </a:p>
        </p:txBody>
      </p:sp>
    </p:spTree>
    <p:extLst>
      <p:ext uri="{BB962C8B-B14F-4D97-AF65-F5344CB8AC3E}">
        <p14:creationId xmlns:p14="http://schemas.microsoft.com/office/powerpoint/2010/main" val="210235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18</a:t>
            </a:fld>
            <a:endParaRPr lang="en-ZA"/>
          </a:p>
        </p:txBody>
      </p:sp>
    </p:spTree>
    <p:extLst>
      <p:ext uri="{BB962C8B-B14F-4D97-AF65-F5344CB8AC3E}">
        <p14:creationId xmlns:p14="http://schemas.microsoft.com/office/powerpoint/2010/main" val="94938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20</a:t>
            </a:fld>
            <a:endParaRPr lang="en-ZA"/>
          </a:p>
        </p:txBody>
      </p:sp>
    </p:spTree>
    <p:extLst>
      <p:ext uri="{BB962C8B-B14F-4D97-AF65-F5344CB8AC3E}">
        <p14:creationId xmlns:p14="http://schemas.microsoft.com/office/powerpoint/2010/main" val="257752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22</a:t>
            </a:fld>
            <a:endParaRPr lang="en-ZA"/>
          </a:p>
        </p:txBody>
      </p:sp>
    </p:spTree>
    <p:extLst>
      <p:ext uri="{BB962C8B-B14F-4D97-AF65-F5344CB8AC3E}">
        <p14:creationId xmlns:p14="http://schemas.microsoft.com/office/powerpoint/2010/main" val="285623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02A8-F927-40A8-ACC7-3C5A2684C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4F87C6D9-BB4A-4992-BDA2-00C543CE7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F0C3354-6B1E-4CC2-900E-4D4F19B8C5E8}"/>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5" name="Footer Placeholder 4">
            <a:extLst>
              <a:ext uri="{FF2B5EF4-FFF2-40B4-BE49-F238E27FC236}">
                <a16:creationId xmlns:a16="http://schemas.microsoft.com/office/drawing/2014/main" id="{B40362C6-5D81-434E-BF07-E12CBC9815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355713C-0880-424E-9E40-DD4BD0AFD6F6}"/>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9068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C317-C059-4353-B757-2050F9C7B70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E76BA-7491-4800-A1EF-945EA228FB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B8CDA29-2C5C-4DAE-95FD-5CD3583670A8}"/>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5" name="Footer Placeholder 4">
            <a:extLst>
              <a:ext uri="{FF2B5EF4-FFF2-40B4-BE49-F238E27FC236}">
                <a16:creationId xmlns:a16="http://schemas.microsoft.com/office/drawing/2014/main" id="{86D261E3-1820-4D54-B3E4-AD5BED36A5A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FC2A386-07FA-4E10-955F-2415C4F84EDE}"/>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7177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37FDE-57A8-4F6F-859B-C72371F3D5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44EFDEC-1520-4F85-9291-2A5FEF471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F8B42C1-F117-43F1-8BA8-96558AABF377}"/>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5" name="Footer Placeholder 4">
            <a:extLst>
              <a:ext uri="{FF2B5EF4-FFF2-40B4-BE49-F238E27FC236}">
                <a16:creationId xmlns:a16="http://schemas.microsoft.com/office/drawing/2014/main" id="{EF1BB654-0ED1-4BCA-BC0F-6C0364668C3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DBB8717-DF23-4F4C-9403-0435EB973974}"/>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77665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8634-7D46-4677-945A-43365232B4D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F3B87E1-6FB7-4D42-BE00-884E8A510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9B07701-CAB1-41DA-BA72-C58A2A6C5E35}"/>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5" name="Footer Placeholder 4">
            <a:extLst>
              <a:ext uri="{FF2B5EF4-FFF2-40B4-BE49-F238E27FC236}">
                <a16:creationId xmlns:a16="http://schemas.microsoft.com/office/drawing/2014/main" id="{08677E52-9103-4A11-901E-6360B688AB7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C6901D3-279B-4375-86BA-2671B1D22583}"/>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45064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CD40-83D2-459E-A972-1CAFD3F289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05FD56F-57F7-48A3-B78B-E6B2AD3BC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A440D2-9C9E-482B-86E6-E383D0AEB41B}"/>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5" name="Footer Placeholder 4">
            <a:extLst>
              <a:ext uri="{FF2B5EF4-FFF2-40B4-BE49-F238E27FC236}">
                <a16:creationId xmlns:a16="http://schemas.microsoft.com/office/drawing/2014/main" id="{94DD7330-E4AA-4914-AB9B-65ED6B1CB63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A4CDD3E-52F6-48DF-BE74-1F5118667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00477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0EBF-1596-400C-BE57-27FB53A6006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84567E6-A031-46FB-96D3-CD875EF166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9F4F21E9-D17E-4FC6-8D20-097114CBC4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DF15E19-41E0-490E-9C46-A490C33BB1D0}"/>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6" name="Footer Placeholder 5">
            <a:extLst>
              <a:ext uri="{FF2B5EF4-FFF2-40B4-BE49-F238E27FC236}">
                <a16:creationId xmlns:a16="http://schemas.microsoft.com/office/drawing/2014/main" id="{14843E91-2B07-4638-B8E7-E3DE2196AB5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634F6EC-4E1D-42D5-9093-B03EEF838B1E}"/>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38265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13F1-AF6D-4E56-A616-1EBBB0FED70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354E089-05E7-4E0B-836F-BB9890BA4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C22B56-E6A9-4F86-AE4A-512002581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C53F211-D76F-4C45-AB1B-6D0DCCC87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CA40E-2FA6-41E2-A623-6752A2CE5A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207194F-9C14-47C5-8E0C-5208BE278BE0}"/>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8" name="Footer Placeholder 7">
            <a:extLst>
              <a:ext uri="{FF2B5EF4-FFF2-40B4-BE49-F238E27FC236}">
                <a16:creationId xmlns:a16="http://schemas.microsoft.com/office/drawing/2014/main" id="{660B08FA-C97F-4DED-BD63-122222C87F4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3922CFE-190C-4910-8A32-C425C85E0100}"/>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121123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D304-C9EA-4E49-9E66-C7A61F6C46B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660A0A9-EF93-4B60-85B1-570A5C6D98D5}"/>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4" name="Footer Placeholder 3">
            <a:extLst>
              <a:ext uri="{FF2B5EF4-FFF2-40B4-BE49-F238E27FC236}">
                <a16:creationId xmlns:a16="http://schemas.microsoft.com/office/drawing/2014/main" id="{7A487326-B9A5-485B-A20E-3476378A641F}"/>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559A8C-4049-4BB4-84C1-39853DBA7E09}"/>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38784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D90CA-3ED6-4383-B611-866F0DC377C2}"/>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3" name="Footer Placeholder 2">
            <a:extLst>
              <a:ext uri="{FF2B5EF4-FFF2-40B4-BE49-F238E27FC236}">
                <a16:creationId xmlns:a16="http://schemas.microsoft.com/office/drawing/2014/main" id="{8DA01807-B9C1-4507-989D-DD441451B37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895D7FB-48B5-4C6D-B949-5FB0CCED6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50962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1007-7B5E-41F8-927B-90F0938BB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A9F2E57-6BBD-4C48-8003-E5F3166EC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9D84EAE-3225-4131-9E47-50E8B0487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BA2506-E335-4C6D-AC69-271C5CF23ED1}"/>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6" name="Footer Placeholder 5">
            <a:extLst>
              <a:ext uri="{FF2B5EF4-FFF2-40B4-BE49-F238E27FC236}">
                <a16:creationId xmlns:a16="http://schemas.microsoft.com/office/drawing/2014/main" id="{2B63DB64-3AF9-4304-8DF0-3816330152F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8309BC-9BF7-4604-9487-9A98FC352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21711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F32DB-ED56-4C10-B921-D690784F2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69BD4763-595A-4C71-9008-2C4DBB138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BEA1B12-ACCF-418C-9AAA-341C7F380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EAEF6-1E99-4F62-BEAC-F5EB285DC01F}"/>
              </a:ext>
            </a:extLst>
          </p:cNvPr>
          <p:cNvSpPr>
            <a:spLocks noGrp="1"/>
          </p:cNvSpPr>
          <p:nvPr>
            <p:ph type="dt" sz="half" idx="10"/>
          </p:nvPr>
        </p:nvSpPr>
        <p:spPr/>
        <p:txBody>
          <a:bodyPr/>
          <a:lstStyle/>
          <a:p>
            <a:fld id="{61839D9F-F18D-4BFD-97AB-19A86A03A649}" type="datetimeFigureOut">
              <a:rPr lang="en-ZA" smtClean="0"/>
              <a:t>2023/07/15</a:t>
            </a:fld>
            <a:endParaRPr lang="en-ZA"/>
          </a:p>
        </p:txBody>
      </p:sp>
      <p:sp>
        <p:nvSpPr>
          <p:cNvPr id="6" name="Footer Placeholder 5">
            <a:extLst>
              <a:ext uri="{FF2B5EF4-FFF2-40B4-BE49-F238E27FC236}">
                <a16:creationId xmlns:a16="http://schemas.microsoft.com/office/drawing/2014/main" id="{A3019506-9818-4FB0-B41A-E1144E07536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D18EB20-E645-4DEC-A742-641ACE11F9E9}"/>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161802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B465C7-2AF1-483F-BC83-D61985BC6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B5E0C47-031F-4000-B557-BB7A1EC61B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BC4DB2A-6ADC-4D82-B27E-7F3BEF480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39D9F-F18D-4BFD-97AB-19A86A03A649}" type="datetimeFigureOut">
              <a:rPr lang="en-ZA" smtClean="0"/>
              <a:t>2023/07/15</a:t>
            </a:fld>
            <a:endParaRPr lang="en-ZA"/>
          </a:p>
        </p:txBody>
      </p:sp>
      <p:sp>
        <p:nvSpPr>
          <p:cNvPr id="5" name="Footer Placeholder 4">
            <a:extLst>
              <a:ext uri="{FF2B5EF4-FFF2-40B4-BE49-F238E27FC236}">
                <a16:creationId xmlns:a16="http://schemas.microsoft.com/office/drawing/2014/main" id="{F05FA690-C572-41D0-B83B-4E1E1667D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E86D398-CB9E-4FF4-BC37-407AAD1D7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9F066-E14C-4985-BE16-2D0FFC139109}" type="slidenum">
              <a:rPr lang="en-ZA" smtClean="0"/>
              <a:t>‹#›</a:t>
            </a:fld>
            <a:endParaRPr lang="en-ZA"/>
          </a:p>
        </p:txBody>
      </p:sp>
    </p:spTree>
    <p:extLst>
      <p:ext uri="{BB962C8B-B14F-4D97-AF65-F5344CB8AC3E}">
        <p14:creationId xmlns:p14="http://schemas.microsoft.com/office/powerpoint/2010/main" val="402949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CEFF-A0F8-7ADA-602F-4163249B62AA}"/>
              </a:ext>
            </a:extLst>
          </p:cNvPr>
          <p:cNvSpPr>
            <a:spLocks noGrp="1"/>
          </p:cNvSpPr>
          <p:nvPr>
            <p:ph type="title"/>
          </p:nvPr>
        </p:nvSpPr>
        <p:spPr/>
        <p:txBody>
          <a:bodyPr/>
          <a:lstStyle/>
          <a:p>
            <a:r>
              <a:rPr lang="en-IN" dirty="0"/>
              <a:t>05-1</a:t>
            </a:r>
          </a:p>
        </p:txBody>
      </p:sp>
      <p:sp>
        <p:nvSpPr>
          <p:cNvPr id="3" name="Content Placeholder 2">
            <a:extLst>
              <a:ext uri="{FF2B5EF4-FFF2-40B4-BE49-F238E27FC236}">
                <a16:creationId xmlns:a16="http://schemas.microsoft.com/office/drawing/2014/main" id="{5E8784F6-ADBE-62C6-D3BA-3E87B046ADC0}"/>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4" name="Audio 13">
            <a:hlinkClick r:id="" action="ppaction://media"/>
            <a:extLst>
              <a:ext uri="{FF2B5EF4-FFF2-40B4-BE49-F238E27FC236}">
                <a16:creationId xmlns:a16="http://schemas.microsoft.com/office/drawing/2014/main" id="{8F6FB472-13F3-2BC5-8939-4D238AE966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0392214"/>
      </p:ext>
    </p:extLst>
  </p:cSld>
  <p:clrMapOvr>
    <a:masterClrMapping/>
  </p:clrMapOvr>
  <mc:AlternateContent xmlns:mc="http://schemas.openxmlformats.org/markup-compatibility/2006" xmlns:p14="http://schemas.microsoft.com/office/powerpoint/2010/main">
    <mc:Choice Requires="p14">
      <p:transition spd="slow" p14:dur="2000" advTm="3279"/>
    </mc:Choice>
    <mc:Fallback xmlns="">
      <p:transition spd="slow" advTm="3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3B22BB-DE8B-453C-9A0A-FD505A25DBE2}"/>
              </a:ext>
            </a:extLst>
          </p:cNvPr>
          <p:cNvPicPr>
            <a:picLocks noChangeAspect="1"/>
          </p:cNvPicPr>
          <p:nvPr/>
        </p:nvPicPr>
        <p:blipFill>
          <a:blip r:embed="rId3"/>
          <a:stretch>
            <a:fillRect/>
          </a:stretch>
        </p:blipFill>
        <p:spPr>
          <a:xfrm>
            <a:off x="0" y="-80818"/>
            <a:ext cx="12192000" cy="7019636"/>
          </a:xfrm>
          <a:prstGeom prst="rect">
            <a:avLst/>
          </a:prstGeom>
        </p:spPr>
      </p:pic>
      <p:sp>
        <p:nvSpPr>
          <p:cNvPr id="6" name="TextBox 5">
            <a:extLst>
              <a:ext uri="{FF2B5EF4-FFF2-40B4-BE49-F238E27FC236}">
                <a16:creationId xmlns:a16="http://schemas.microsoft.com/office/drawing/2014/main" id="{731B8752-26A4-4E0D-ADDF-C1D572F9FF47}"/>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12:2</a:t>
            </a:r>
            <a:endParaRPr lang="en-ZA" sz="3200" dirty="0">
              <a:solidFill>
                <a:schemeClr val="bg1"/>
              </a:solidFill>
            </a:endParaRPr>
          </a:p>
          <a:p>
            <a:endParaRPr lang="en-IN" dirty="0"/>
          </a:p>
        </p:txBody>
      </p:sp>
    </p:spTree>
    <p:extLst>
      <p:ext uri="{BB962C8B-B14F-4D97-AF65-F5344CB8AC3E}">
        <p14:creationId xmlns:p14="http://schemas.microsoft.com/office/powerpoint/2010/main" val="329768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l"/>
            <a:r>
              <a:rPr lang="hi-IN" sz="4000" b="0" i="0" dirty="0">
                <a:solidFill>
                  <a:srgbClr val="777A7B"/>
                </a:solidFill>
                <a:effectLst/>
                <a:latin typeface="Arial" panose="020B0604020202020204" pitchFamily="34" charset="0"/>
              </a:rPr>
              <a:t>3</a:t>
            </a:r>
            <a:r>
              <a:rPr lang="hi-IN" sz="4000" b="0" i="0" dirty="0">
                <a:solidFill>
                  <a:srgbClr val="121212"/>
                </a:solidFill>
                <a:effectLst/>
                <a:latin typeface="Arial" panose="020B0604020202020204" pitchFamily="34" charset="0"/>
              </a:rPr>
              <a:t>जो तुम्हें आशीष देंगे,</a:t>
            </a:r>
          </a:p>
          <a:p>
            <a:pPr algn="l"/>
            <a:r>
              <a:rPr lang="hi-IN" sz="4000" b="0" i="0" dirty="0">
                <a:solidFill>
                  <a:srgbClr val="121212"/>
                </a:solidFill>
                <a:effectLst/>
                <a:latin typeface="Arial" panose="020B0604020202020204" pitchFamily="34" charset="0"/>
              </a:rPr>
              <a:t>मैं उन्हें आशीष दूंगा तथा जो तुम्हें शाप देगा;</a:t>
            </a:r>
          </a:p>
          <a:p>
            <a:pPr algn="l"/>
            <a:r>
              <a:rPr lang="hi-IN" sz="4000" b="0" i="0" dirty="0">
                <a:solidFill>
                  <a:srgbClr val="121212"/>
                </a:solidFill>
                <a:effectLst/>
                <a:latin typeface="Arial" panose="020B0604020202020204" pitchFamily="34" charset="0"/>
              </a:rPr>
              <a:t>मैं उन्हें शाप दूंगा.</a:t>
            </a:r>
          </a:p>
          <a:p>
            <a:pPr algn="l"/>
            <a:r>
              <a:rPr lang="hi-IN" sz="4000" b="0" i="0" dirty="0">
                <a:solidFill>
                  <a:srgbClr val="121212"/>
                </a:solidFill>
                <a:effectLst/>
                <a:latin typeface="Arial" panose="020B0604020202020204" pitchFamily="34" charset="0"/>
              </a:rPr>
              <a:t>तुमसे ही पृथ्वी के सब लोग आशीषित होंगे.”</a:t>
            </a:r>
          </a:p>
          <a:p>
            <a:endParaRPr lang="en-ZA" sz="4000" dirty="0"/>
          </a:p>
        </p:txBody>
      </p:sp>
      <p:sp>
        <p:nvSpPr>
          <p:cNvPr id="2" name="TextBox 1">
            <a:extLst>
              <a:ext uri="{FF2B5EF4-FFF2-40B4-BE49-F238E27FC236}">
                <a16:creationId xmlns:a16="http://schemas.microsoft.com/office/drawing/2014/main" id="{D85E7AFD-ABD7-28E8-11C0-345ACC4D7315}"/>
              </a:ext>
            </a:extLst>
          </p:cNvPr>
          <p:cNvSpPr txBox="1"/>
          <p:nvPr/>
        </p:nvSpPr>
        <p:spPr>
          <a:xfrm>
            <a:off x="110836" y="166255"/>
            <a:ext cx="5818909" cy="6558102"/>
          </a:xfrm>
          <a:prstGeom prst="rect">
            <a:avLst/>
          </a:prstGeom>
          <a:noFill/>
        </p:spPr>
        <p:txBody>
          <a:bodyPr wrap="square" rtlCol="0">
            <a:noAutofit/>
          </a:bodyPr>
          <a:lstStyle/>
          <a:p>
            <a:r>
              <a:rPr lang="en-IN" sz="4800" dirty="0"/>
              <a:t> </a:t>
            </a:r>
            <a:r>
              <a:rPr lang="en-US" sz="4800" b="0" i="0" dirty="0">
                <a:solidFill>
                  <a:srgbClr val="777A7B"/>
                </a:solidFill>
                <a:effectLst/>
                <a:latin typeface="Arial" panose="020B0604020202020204" pitchFamily="34" charset="0"/>
              </a:rPr>
              <a:t>3</a:t>
            </a:r>
            <a:r>
              <a:rPr lang="en-US" sz="4800" b="0" i="0" dirty="0">
                <a:solidFill>
                  <a:srgbClr val="121212"/>
                </a:solidFill>
                <a:effectLst/>
                <a:latin typeface="Arial" panose="020B0604020202020204" pitchFamily="34" charset="0"/>
              </a:rPr>
              <a:t>I will bless those who bless you, and I will curse him who treats you with contempt. All the families of the earth will be blessed through you.”</a:t>
            </a:r>
            <a:endParaRPr lang="en-IN" sz="4800" dirty="0"/>
          </a:p>
        </p:txBody>
      </p:sp>
      <p:pic>
        <p:nvPicPr>
          <p:cNvPr id="16" name="Audio 15">
            <a:hlinkClick r:id="" action="ppaction://media"/>
            <a:extLst>
              <a:ext uri="{FF2B5EF4-FFF2-40B4-BE49-F238E27FC236}">
                <a16:creationId xmlns:a16="http://schemas.microsoft.com/office/drawing/2014/main" id="{14EE051B-F173-899D-0BEB-71353B2B88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21903957"/>
      </p:ext>
    </p:extLst>
  </p:cSld>
  <p:clrMapOvr>
    <a:masterClrMapping/>
  </p:clrMapOvr>
  <mc:AlternateContent xmlns:mc="http://schemas.openxmlformats.org/markup-compatibility/2006" xmlns:p14="http://schemas.microsoft.com/office/powerpoint/2010/main">
    <mc:Choice Requires="p14">
      <p:transition spd="slow" p14:dur="2000" advTm="13943"/>
    </mc:Choice>
    <mc:Fallback xmlns="">
      <p:transition spd="slow" advTm="13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DD65-5518-4C95-BAC5-E5ED99857CBB}"/>
              </a:ext>
            </a:extLst>
          </p:cNvPr>
          <p:cNvPicPr>
            <a:picLocks noChangeAspect="1"/>
          </p:cNvPicPr>
          <p:nvPr/>
        </p:nvPicPr>
        <p:blipFill>
          <a:blip r:embed="rId3"/>
          <a:stretch>
            <a:fillRect/>
          </a:stretch>
        </p:blipFill>
        <p:spPr>
          <a:xfrm>
            <a:off x="0" y="0"/>
            <a:ext cx="12863102" cy="6858000"/>
          </a:xfrm>
          <a:prstGeom prst="rect">
            <a:avLst/>
          </a:prstGeom>
        </p:spPr>
      </p:pic>
      <p:sp>
        <p:nvSpPr>
          <p:cNvPr id="5" name="TextBox 4">
            <a:extLst>
              <a:ext uri="{FF2B5EF4-FFF2-40B4-BE49-F238E27FC236}">
                <a16:creationId xmlns:a16="http://schemas.microsoft.com/office/drawing/2014/main" id="{BF5785B2-8E90-420E-B457-E45A07DBB14B}"/>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12:3 </a:t>
            </a:r>
            <a:endParaRPr lang="en-ZA" sz="3200" dirty="0">
              <a:solidFill>
                <a:schemeClr val="bg1"/>
              </a:solidFill>
            </a:endParaRPr>
          </a:p>
          <a:p>
            <a:endParaRPr lang="en-IN" dirty="0"/>
          </a:p>
        </p:txBody>
      </p:sp>
    </p:spTree>
    <p:extLst>
      <p:ext uri="{BB962C8B-B14F-4D97-AF65-F5344CB8AC3E}">
        <p14:creationId xmlns:p14="http://schemas.microsoft.com/office/powerpoint/2010/main" val="262449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a:p>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So Abram went, as Yahweh had told him. Lot went with him. Abram was seventy-five years old when he departed from Haran.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4</a:t>
            </a:r>
            <a:r>
              <a:rPr lang="hi-IN" sz="4000" b="0" i="0">
                <a:solidFill>
                  <a:srgbClr val="121212"/>
                </a:solidFill>
                <a:effectLst/>
                <a:latin typeface="Arial" panose="020B0604020202020204" pitchFamily="34" charset="0"/>
              </a:rPr>
              <a:t>इसलिये याहवेह के आदेश के अनुसार अब्राम चल पड़े; लोत भी उनके साथ गये. जब अब्राम हारान से निकले, तब वे 75 वर्ष के थे.</a:t>
            </a:r>
            <a:endParaRPr lang="en-ZA" sz="4000" dirty="0"/>
          </a:p>
        </p:txBody>
      </p:sp>
      <p:pic>
        <p:nvPicPr>
          <p:cNvPr id="29" name="Audio 28">
            <a:hlinkClick r:id="" action="ppaction://media"/>
            <a:extLst>
              <a:ext uri="{FF2B5EF4-FFF2-40B4-BE49-F238E27FC236}">
                <a16:creationId xmlns:a16="http://schemas.microsoft.com/office/drawing/2014/main" id="{059A8497-C4DC-C1FB-298F-427E9C9126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16457796"/>
      </p:ext>
    </p:extLst>
  </p:cSld>
  <p:clrMapOvr>
    <a:masterClrMapping/>
  </p:clrMapOvr>
  <mc:AlternateContent xmlns:mc="http://schemas.openxmlformats.org/markup-compatibility/2006" xmlns:p14="http://schemas.microsoft.com/office/powerpoint/2010/main">
    <mc:Choice Requires="p14">
      <p:transition spd="slow" p14:dur="2000" advTm="16624"/>
    </mc:Choice>
    <mc:Fallback xmlns="">
      <p:transition spd="slow" advTm="16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F6684-EA4C-46B9-9C59-2E8648B2DBD6}"/>
              </a:ext>
            </a:extLst>
          </p:cNvPr>
          <p:cNvPicPr>
            <a:picLocks noChangeAspect="1"/>
          </p:cNvPicPr>
          <p:nvPr/>
        </p:nvPicPr>
        <p:blipFill>
          <a:blip r:embed="rId3"/>
          <a:stretch>
            <a:fillRect/>
          </a:stretch>
        </p:blipFill>
        <p:spPr>
          <a:xfrm>
            <a:off x="0" y="0"/>
            <a:ext cx="12192000" cy="7211438"/>
          </a:xfrm>
          <a:prstGeom prst="rect">
            <a:avLst/>
          </a:prstGeom>
        </p:spPr>
      </p:pic>
      <p:sp>
        <p:nvSpPr>
          <p:cNvPr id="4" name="TextBox 3">
            <a:extLst>
              <a:ext uri="{FF2B5EF4-FFF2-40B4-BE49-F238E27FC236}">
                <a16:creationId xmlns:a16="http://schemas.microsoft.com/office/drawing/2014/main" id="{BCE4CC86-C3D6-4CD8-BEFE-8D547C0023B0}"/>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12:4 </a:t>
            </a:r>
            <a:endParaRPr lang="en-ZA" sz="3200" dirty="0">
              <a:solidFill>
                <a:schemeClr val="bg1"/>
              </a:solidFill>
            </a:endParaRPr>
          </a:p>
          <a:p>
            <a:endParaRPr lang="en-IN" dirty="0"/>
          </a:p>
        </p:txBody>
      </p:sp>
    </p:spTree>
    <p:extLst>
      <p:ext uri="{BB962C8B-B14F-4D97-AF65-F5344CB8AC3E}">
        <p14:creationId xmlns:p14="http://schemas.microsoft.com/office/powerpoint/2010/main" val="3802661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5</a:t>
            </a:r>
            <a:r>
              <a:rPr lang="en-US" sz="4000" b="0" i="0" dirty="0">
                <a:solidFill>
                  <a:srgbClr val="121212"/>
                </a:solidFill>
                <a:effectLst/>
                <a:latin typeface="Arial" panose="020B0604020202020204" pitchFamily="34" charset="0"/>
              </a:rPr>
              <a:t>Abram took Sarai his wife, Lot his brother’s son, all their possessions that they had gathered, and the people whom they had acquired in Haran, and they went to go into the land of Canaan. They entered into the land of Canaan.</a:t>
            </a:r>
            <a:endParaRPr lang="en-ZA" sz="7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5</a:t>
            </a:r>
            <a:r>
              <a:rPr lang="hi-IN" sz="4000" b="0" i="0">
                <a:solidFill>
                  <a:srgbClr val="121212"/>
                </a:solidFill>
                <a:effectLst/>
                <a:latin typeface="Arial" panose="020B0604020202020204" pitchFamily="34" charset="0"/>
              </a:rPr>
              <a:t>अब्राम अपने साथ उनकी पत्नी सारय, उनका भतीजा लोत, उनकी पूरी संपत्ति तथा हारान देश में प्राप्‍त दास और दासियों को लेकर कनान देश पहुंचे.</a:t>
            </a:r>
            <a:endParaRPr lang="en-ZA" sz="4000" dirty="0"/>
          </a:p>
        </p:txBody>
      </p:sp>
      <p:pic>
        <p:nvPicPr>
          <p:cNvPr id="81" name="Audio 80">
            <a:hlinkClick r:id="" action="ppaction://media"/>
            <a:extLst>
              <a:ext uri="{FF2B5EF4-FFF2-40B4-BE49-F238E27FC236}">
                <a16:creationId xmlns:a16="http://schemas.microsoft.com/office/drawing/2014/main" id="{04D14ABC-0595-6B10-5402-F6959ACDDD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89699130"/>
      </p:ext>
    </p:extLst>
  </p:cSld>
  <p:clrMapOvr>
    <a:masterClrMapping/>
  </p:clrMapOvr>
  <mc:AlternateContent xmlns:mc="http://schemas.openxmlformats.org/markup-compatibility/2006" xmlns:p14="http://schemas.microsoft.com/office/powerpoint/2010/main">
    <mc:Choice Requires="p14">
      <p:transition spd="slow" p14:dur="2000" advTm="20342"/>
    </mc:Choice>
    <mc:Fallback xmlns="">
      <p:transition spd="slow" advTm="2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A9781-10F2-48F6-8128-F207220D8332}"/>
              </a:ext>
            </a:extLst>
          </p:cNvPr>
          <p:cNvPicPr>
            <a:picLocks noChangeAspect="1"/>
          </p:cNvPicPr>
          <p:nvPr/>
        </p:nvPicPr>
        <p:blipFill>
          <a:blip r:embed="rId3"/>
          <a:stretch>
            <a:fillRect/>
          </a:stretch>
        </p:blipFill>
        <p:spPr>
          <a:xfrm>
            <a:off x="0" y="0"/>
            <a:ext cx="12384650" cy="6858000"/>
          </a:xfrm>
          <a:prstGeom prst="rect">
            <a:avLst/>
          </a:prstGeom>
        </p:spPr>
      </p:pic>
      <p:sp>
        <p:nvSpPr>
          <p:cNvPr id="4" name="TextBox 3">
            <a:extLst>
              <a:ext uri="{FF2B5EF4-FFF2-40B4-BE49-F238E27FC236}">
                <a16:creationId xmlns:a16="http://schemas.microsoft.com/office/drawing/2014/main" id="{A02B5EE2-8186-4C54-ACCA-A4ABFF3A8E83}"/>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12:5 </a:t>
            </a:r>
            <a:endParaRPr lang="en-ZA" sz="3200" dirty="0">
              <a:solidFill>
                <a:schemeClr val="bg1"/>
              </a:solidFill>
            </a:endParaRPr>
          </a:p>
          <a:p>
            <a:endParaRPr lang="en-IN" dirty="0"/>
          </a:p>
        </p:txBody>
      </p:sp>
    </p:spTree>
    <p:extLst>
      <p:ext uri="{BB962C8B-B14F-4D97-AF65-F5344CB8AC3E}">
        <p14:creationId xmlns:p14="http://schemas.microsoft.com/office/powerpoint/2010/main" val="1369285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a:p>
            <a:r>
              <a:rPr lang="en-US" sz="4400" b="0" i="0" dirty="0">
                <a:solidFill>
                  <a:srgbClr val="777A7B"/>
                </a:solidFill>
                <a:effectLst/>
                <a:latin typeface="Arial" panose="020B0604020202020204" pitchFamily="34" charset="0"/>
              </a:rPr>
              <a:t>6</a:t>
            </a:r>
            <a:r>
              <a:rPr lang="en-US" sz="4400" b="0" i="0" dirty="0">
                <a:solidFill>
                  <a:srgbClr val="121212"/>
                </a:solidFill>
                <a:effectLst/>
                <a:latin typeface="Arial" panose="020B0604020202020204" pitchFamily="34" charset="0"/>
              </a:rPr>
              <a:t>Abram passed through the land to the place of Shechem, to the oak of Moreh. At that time, Canaanites were in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6</a:t>
            </a:r>
            <a:r>
              <a:rPr lang="hi-IN" sz="4000" b="0" i="0">
                <a:solidFill>
                  <a:srgbClr val="121212"/>
                </a:solidFill>
                <a:effectLst/>
                <a:latin typeface="Arial" panose="020B0604020202020204" pitchFamily="34" charset="0"/>
              </a:rPr>
              <a:t>वहां से अब्राम शेकेम में मोरेह के बांज वृक्ष तक पहुंच गए. उस समय उस देश में कनानी लोग रहते थे. </a:t>
            </a:r>
            <a:endParaRPr lang="en-ZA" sz="4000" dirty="0"/>
          </a:p>
        </p:txBody>
      </p:sp>
      <p:pic>
        <p:nvPicPr>
          <p:cNvPr id="24" name="Audio 23">
            <a:hlinkClick r:id="" action="ppaction://media"/>
            <a:extLst>
              <a:ext uri="{FF2B5EF4-FFF2-40B4-BE49-F238E27FC236}">
                <a16:creationId xmlns:a16="http://schemas.microsoft.com/office/drawing/2014/main" id="{05FF5FB4-BC96-03AA-86FE-DC1C1E227E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53396441"/>
      </p:ext>
    </p:extLst>
  </p:cSld>
  <p:clrMapOvr>
    <a:masterClrMapping/>
  </p:clrMapOvr>
  <mc:AlternateContent xmlns:mc="http://schemas.openxmlformats.org/markup-compatibility/2006" xmlns:p14="http://schemas.microsoft.com/office/powerpoint/2010/main">
    <mc:Choice Requires="p14">
      <p:transition spd="slow" p14:dur="2000" advTm="15339"/>
    </mc:Choice>
    <mc:Fallback xmlns="">
      <p:transition spd="slow" advTm="1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22514-8EA2-4A8E-8969-30B370457A8B}"/>
              </a:ext>
            </a:extLst>
          </p:cNvPr>
          <p:cNvPicPr>
            <a:picLocks noChangeAspect="1"/>
          </p:cNvPicPr>
          <p:nvPr/>
        </p:nvPicPr>
        <p:blipFill>
          <a:blip r:embed="rId3"/>
          <a:stretch>
            <a:fillRect/>
          </a:stretch>
        </p:blipFill>
        <p:spPr>
          <a:xfrm>
            <a:off x="-139262" y="-17384"/>
            <a:ext cx="12470524" cy="6875384"/>
          </a:xfrm>
          <a:prstGeom prst="rect">
            <a:avLst/>
          </a:prstGeom>
        </p:spPr>
      </p:pic>
      <p:sp>
        <p:nvSpPr>
          <p:cNvPr id="4" name="TextBox 3">
            <a:extLst>
              <a:ext uri="{FF2B5EF4-FFF2-40B4-BE49-F238E27FC236}">
                <a16:creationId xmlns:a16="http://schemas.microsoft.com/office/drawing/2014/main" id="{61BA459B-99D1-4C1E-B2A4-C6D3B256A1D8}"/>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12:6 </a:t>
            </a:r>
            <a:endParaRPr lang="en-ZA" sz="3200" dirty="0">
              <a:solidFill>
                <a:schemeClr val="bg1"/>
              </a:solidFill>
            </a:endParaRPr>
          </a:p>
          <a:p>
            <a:endParaRPr lang="en-IN" dirty="0"/>
          </a:p>
        </p:txBody>
      </p:sp>
    </p:spTree>
    <p:extLst>
      <p:ext uri="{BB962C8B-B14F-4D97-AF65-F5344CB8AC3E}">
        <p14:creationId xmlns:p14="http://schemas.microsoft.com/office/powerpoint/2010/main" val="294890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0869" y="0"/>
            <a:ext cx="5975131" cy="6858000"/>
          </a:xfrm>
          <a:prstGeom prst="rect">
            <a:avLst/>
          </a:prstGeom>
          <a:noFill/>
        </p:spPr>
        <p:txBody>
          <a:bodyPr wrap="square" rtlCol="0">
            <a:noAutofit/>
          </a:bodyPr>
          <a:lstStyle/>
          <a:p>
            <a:endParaRPr lang="en-ZA" dirty="0"/>
          </a:p>
          <a:p>
            <a:pPr algn="l"/>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Yahweh appeared to Abram and said, “I will give this land to your offspring.”</a:t>
            </a:r>
          </a:p>
          <a:p>
            <a:pPr algn="l"/>
            <a:r>
              <a:rPr lang="en-US" sz="4400" b="0" i="0" dirty="0">
                <a:solidFill>
                  <a:srgbClr val="121212"/>
                </a:solidFill>
                <a:effectLst/>
                <a:latin typeface="Arial" panose="020B0604020202020204" pitchFamily="34" charset="0"/>
              </a:rPr>
              <a:t>He built an altar there to Yahweh, who had appeared to him. </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7</a:t>
            </a:r>
            <a:r>
              <a:rPr lang="hi-IN" sz="4000" b="0" i="0">
                <a:solidFill>
                  <a:srgbClr val="121212"/>
                </a:solidFill>
                <a:effectLst/>
                <a:latin typeface="Arial" panose="020B0604020202020204" pitchFamily="34" charset="0"/>
              </a:rPr>
              <a:t>याहवेह ने अब्राम को दर्शन दिया और कहा, “तुम्हारे वंश को मैं यह देश दूंगा.” तब अब्राम ने उस स्थान पर याहवेह के सम्मान में, जो उन पर प्रकट हुए थे, एक वेदी बनाई.</a:t>
            </a:r>
            <a:endParaRPr lang="en-ZA" sz="4000" dirty="0"/>
          </a:p>
        </p:txBody>
      </p:sp>
      <p:pic>
        <p:nvPicPr>
          <p:cNvPr id="11" name="Audio 10">
            <a:hlinkClick r:id="" action="ppaction://media"/>
            <a:extLst>
              <a:ext uri="{FF2B5EF4-FFF2-40B4-BE49-F238E27FC236}">
                <a16:creationId xmlns:a16="http://schemas.microsoft.com/office/drawing/2014/main" id="{9CA72A46-0D3F-5F61-F4C0-7FF4A59E5F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3835887"/>
      </p:ext>
    </p:extLst>
  </p:cSld>
  <p:clrMapOvr>
    <a:masterClrMapping/>
  </p:clrMapOvr>
  <mc:AlternateContent xmlns:mc="http://schemas.openxmlformats.org/markup-compatibility/2006" xmlns:p14="http://schemas.microsoft.com/office/powerpoint/2010/main">
    <mc:Choice Requires="p14">
      <p:transition spd="slow" p14:dur="2000" advTm="16123"/>
    </mc:Choice>
    <mc:Fallback xmlns="">
      <p:transition spd="slow" advTm="1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1D40D-25D5-0031-0D96-5E3D861D63BA}"/>
              </a:ext>
            </a:extLst>
          </p:cNvPr>
          <p:cNvPicPr>
            <a:picLocks noChangeAspect="1"/>
          </p:cNvPicPr>
          <p:nvPr/>
        </p:nvPicPr>
        <p:blipFill>
          <a:blip r:embed="rId2"/>
          <a:stretch>
            <a:fillRect/>
          </a:stretch>
        </p:blipFill>
        <p:spPr>
          <a:xfrm>
            <a:off x="0" y="-583324"/>
            <a:ext cx="12192000" cy="7671536"/>
          </a:xfrm>
          <a:prstGeom prst="rect">
            <a:avLst/>
          </a:prstGeom>
        </p:spPr>
      </p:pic>
      <p:sp>
        <p:nvSpPr>
          <p:cNvPr id="3" name="TextBox 2">
            <a:extLst>
              <a:ext uri="{FF2B5EF4-FFF2-40B4-BE49-F238E27FC236}">
                <a16:creationId xmlns:a16="http://schemas.microsoft.com/office/drawing/2014/main" id="{D655EA77-93D7-24CE-F9BB-B797C0F9625E}"/>
              </a:ext>
            </a:extLst>
          </p:cNvPr>
          <p:cNvSpPr txBox="1"/>
          <p:nvPr/>
        </p:nvSpPr>
        <p:spPr>
          <a:xfrm>
            <a:off x="272471" y="251208"/>
            <a:ext cx="7354227"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परमेश्वर का अब्राम को बुलाना</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12:1-20</a:t>
            </a:r>
            <a:endParaRPr lang="en-ZA" sz="6000" b="1"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350219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97C3A-502F-403B-A725-550A5A61347C}"/>
              </a:ext>
            </a:extLst>
          </p:cNvPr>
          <p:cNvPicPr>
            <a:picLocks noChangeAspect="1"/>
          </p:cNvPicPr>
          <p:nvPr/>
        </p:nvPicPr>
        <p:blipFill>
          <a:blip r:embed="rId3"/>
          <a:stretch>
            <a:fillRect/>
          </a:stretch>
        </p:blipFill>
        <p:spPr>
          <a:xfrm>
            <a:off x="0" y="-1"/>
            <a:ext cx="12192000" cy="6859307"/>
          </a:xfrm>
          <a:prstGeom prst="rect">
            <a:avLst/>
          </a:prstGeom>
        </p:spPr>
      </p:pic>
      <p:sp>
        <p:nvSpPr>
          <p:cNvPr id="4" name="TextBox 3">
            <a:extLst>
              <a:ext uri="{FF2B5EF4-FFF2-40B4-BE49-F238E27FC236}">
                <a16:creationId xmlns:a16="http://schemas.microsoft.com/office/drawing/2014/main" id="{10185C4A-6E57-49CA-8D5E-D6DFE718058B}"/>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12:7 </a:t>
            </a:r>
            <a:endParaRPr lang="en-ZA" sz="3200" dirty="0">
              <a:solidFill>
                <a:schemeClr val="bg1"/>
              </a:solidFill>
            </a:endParaRPr>
          </a:p>
          <a:p>
            <a:endParaRPr lang="en-IN" dirty="0"/>
          </a:p>
        </p:txBody>
      </p:sp>
    </p:spTree>
    <p:extLst>
      <p:ext uri="{BB962C8B-B14F-4D97-AF65-F5344CB8AC3E}">
        <p14:creationId xmlns:p14="http://schemas.microsoft.com/office/powerpoint/2010/main" val="475675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solidFill>
                <a:srgbClr val="444444"/>
              </a:solidFill>
              <a:latin typeface="Arial" panose="020B0604020202020204" pitchFamily="34" charset="0"/>
              <a:ea typeface="Times New Roman" panose="02020603050405020304" pitchFamily="18"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8</a:t>
            </a:r>
            <a:r>
              <a:rPr lang="en-US" sz="4400" b="0" i="0" dirty="0">
                <a:solidFill>
                  <a:srgbClr val="121212"/>
                </a:solidFill>
                <a:effectLst/>
                <a:latin typeface="Arial" panose="020B0604020202020204" pitchFamily="34" charset="0"/>
              </a:rPr>
              <a:t>He left from there to go to the mountain on the east of Bethel and pitched his tent, having Bethel on the west, and Ai on the east. There he built an altar to Yahweh and called on Yahweh’s name.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8</a:t>
            </a:r>
            <a:r>
              <a:rPr lang="hi-IN" sz="4000" b="0" i="0">
                <a:solidFill>
                  <a:srgbClr val="121212"/>
                </a:solidFill>
                <a:effectLst/>
                <a:latin typeface="Arial" panose="020B0604020202020204" pitchFamily="34" charset="0"/>
              </a:rPr>
              <a:t>फिर अब्राम वहां से बेथेल के पूर्व में पर्वत की ओर बढ़ गए, वहीं उन्होंने तंबू खड़े किए. उनके पश्चिम में बेथेल तथा पूर्व में अय नगर थे. अब्राम ने वहां याहवेह के सम्मान में वेदी बनाई और आराधना की.</a:t>
            </a:r>
            <a:endParaRPr lang="en-ZA" sz="4000" dirty="0"/>
          </a:p>
        </p:txBody>
      </p:sp>
      <p:pic>
        <p:nvPicPr>
          <p:cNvPr id="14" name="Audio 13">
            <a:hlinkClick r:id="" action="ppaction://media"/>
            <a:extLst>
              <a:ext uri="{FF2B5EF4-FFF2-40B4-BE49-F238E27FC236}">
                <a16:creationId xmlns:a16="http://schemas.microsoft.com/office/drawing/2014/main" id="{DB0979DF-AA05-2D9D-F5E1-D2B9A3BFB2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53210712"/>
      </p:ext>
    </p:extLst>
  </p:cSld>
  <p:clrMapOvr>
    <a:masterClrMapping/>
  </p:clrMapOvr>
  <mc:AlternateContent xmlns:mc="http://schemas.openxmlformats.org/markup-compatibility/2006" xmlns:p14="http://schemas.microsoft.com/office/powerpoint/2010/main">
    <mc:Choice Requires="p14">
      <p:transition spd="slow" p14:dur="2000" advTm="24133"/>
    </mc:Choice>
    <mc:Fallback xmlns="">
      <p:transition spd="slow" advTm="2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0C3CA-DD39-4C48-8330-4557BFFC4D34}"/>
              </a:ext>
            </a:extLst>
          </p:cNvPr>
          <p:cNvPicPr>
            <a:picLocks noChangeAspect="1"/>
          </p:cNvPicPr>
          <p:nvPr/>
        </p:nvPicPr>
        <p:blipFill>
          <a:blip r:embed="rId3"/>
          <a:stretch>
            <a:fillRect/>
          </a:stretch>
        </p:blipFill>
        <p:spPr>
          <a:xfrm>
            <a:off x="0" y="-504157"/>
            <a:ext cx="12192000" cy="7362157"/>
          </a:xfrm>
          <a:prstGeom prst="rect">
            <a:avLst/>
          </a:prstGeom>
        </p:spPr>
      </p:pic>
      <p:sp>
        <p:nvSpPr>
          <p:cNvPr id="4" name="TextBox 3">
            <a:extLst>
              <a:ext uri="{FF2B5EF4-FFF2-40B4-BE49-F238E27FC236}">
                <a16:creationId xmlns:a16="http://schemas.microsoft.com/office/drawing/2014/main" id="{2098EFF4-3735-479E-B172-B13D0B7DB28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12:8 </a:t>
            </a:r>
            <a:endParaRPr lang="en-ZA" sz="3200" dirty="0">
              <a:solidFill>
                <a:schemeClr val="bg1"/>
              </a:solidFill>
            </a:endParaRPr>
          </a:p>
          <a:p>
            <a:endParaRPr lang="en-IN" dirty="0"/>
          </a:p>
        </p:txBody>
      </p:sp>
    </p:spTree>
    <p:extLst>
      <p:ext uri="{BB962C8B-B14F-4D97-AF65-F5344CB8AC3E}">
        <p14:creationId xmlns:p14="http://schemas.microsoft.com/office/powerpoint/2010/main" val="2351519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a:p>
            <a:r>
              <a:rPr lang="en-US" sz="4800" b="0" i="0" dirty="0">
                <a:solidFill>
                  <a:srgbClr val="121212"/>
                </a:solidFill>
                <a:effectLst/>
                <a:latin typeface="Arial" panose="020B0604020202020204" pitchFamily="34" charset="0"/>
              </a:rPr>
              <a:t> </a:t>
            </a:r>
            <a:r>
              <a:rPr lang="en-US" sz="4800" b="0" i="0" dirty="0">
                <a:solidFill>
                  <a:srgbClr val="777A7B"/>
                </a:solidFill>
                <a:effectLst/>
                <a:latin typeface="Arial" panose="020B0604020202020204" pitchFamily="34" charset="0"/>
              </a:rPr>
              <a:t>9</a:t>
            </a:r>
            <a:r>
              <a:rPr lang="en-US" sz="4800" b="0" i="0" dirty="0">
                <a:solidFill>
                  <a:srgbClr val="121212"/>
                </a:solidFill>
                <a:effectLst/>
                <a:latin typeface="Arial" panose="020B0604020202020204" pitchFamily="34" charset="0"/>
              </a:rPr>
              <a:t>Abram traveled, still going on toward the South.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9</a:t>
            </a:r>
            <a:r>
              <a:rPr lang="hi-IN" sz="4000" b="0" i="0">
                <a:solidFill>
                  <a:srgbClr val="121212"/>
                </a:solidFill>
                <a:effectLst/>
                <a:latin typeface="Arial" panose="020B0604020202020204" pitchFamily="34" charset="0"/>
              </a:rPr>
              <a:t>वहां से अब्राम नेगेव की ओर बढ़े.</a:t>
            </a:r>
            <a:endParaRPr lang="en-ZA" sz="4000" dirty="0"/>
          </a:p>
        </p:txBody>
      </p:sp>
      <p:pic>
        <p:nvPicPr>
          <p:cNvPr id="5" name="Audio 4">
            <a:hlinkClick r:id="" action="ppaction://media"/>
            <a:extLst>
              <a:ext uri="{FF2B5EF4-FFF2-40B4-BE49-F238E27FC236}">
                <a16:creationId xmlns:a16="http://schemas.microsoft.com/office/drawing/2014/main" id="{CF63FB15-3A62-5133-6DB5-5FFF9B6F1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302031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C3D867-908C-433B-A3BA-595E7A15803F}"/>
              </a:ext>
            </a:extLst>
          </p:cNvPr>
          <p:cNvPicPr>
            <a:picLocks noChangeAspect="1"/>
          </p:cNvPicPr>
          <p:nvPr/>
        </p:nvPicPr>
        <p:blipFill>
          <a:blip r:embed="rId3"/>
          <a:stretch>
            <a:fillRect/>
          </a:stretch>
        </p:blipFill>
        <p:spPr>
          <a:xfrm>
            <a:off x="0" y="0"/>
            <a:ext cx="13036990" cy="6858000"/>
          </a:xfrm>
          <a:prstGeom prst="rect">
            <a:avLst/>
          </a:prstGeom>
        </p:spPr>
      </p:pic>
      <p:sp>
        <p:nvSpPr>
          <p:cNvPr id="4" name="TextBox 3">
            <a:extLst>
              <a:ext uri="{FF2B5EF4-FFF2-40B4-BE49-F238E27FC236}">
                <a16:creationId xmlns:a16="http://schemas.microsoft.com/office/drawing/2014/main" id="{17C3F078-BFF9-4C35-8569-E843F4A77DA1}"/>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12:9</a:t>
            </a:r>
            <a:endParaRPr lang="en-ZA" sz="3200" dirty="0">
              <a:solidFill>
                <a:schemeClr val="bg1"/>
              </a:solidFill>
            </a:endParaRPr>
          </a:p>
          <a:p>
            <a:endParaRPr lang="en-IN" dirty="0"/>
          </a:p>
        </p:txBody>
      </p:sp>
    </p:spTree>
    <p:extLst>
      <p:ext uri="{BB962C8B-B14F-4D97-AF65-F5344CB8AC3E}">
        <p14:creationId xmlns:p14="http://schemas.microsoft.com/office/powerpoint/2010/main" val="94133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10</a:t>
            </a:r>
            <a:r>
              <a:rPr lang="en-US" sz="4800" b="0" i="0" dirty="0">
                <a:solidFill>
                  <a:srgbClr val="121212"/>
                </a:solidFill>
                <a:effectLst/>
                <a:latin typeface="Arial" panose="020B0604020202020204" pitchFamily="34" charset="0"/>
              </a:rPr>
              <a:t>There was a famine in the land. Abram went down into Egypt to live as a foreigner there, for the famine was severe in the land. </a:t>
            </a:r>
            <a:endParaRPr lang="en-ZA" sz="115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10</a:t>
            </a:r>
            <a:r>
              <a:rPr lang="hi-IN" sz="4000" b="0" i="0">
                <a:solidFill>
                  <a:srgbClr val="121212"/>
                </a:solidFill>
                <a:effectLst/>
                <a:latin typeface="Arial" panose="020B0604020202020204" pitchFamily="34" charset="0"/>
              </a:rPr>
              <a:t>उस देश में अकाल पड़ा, तब अब्राम कुछ समय के लिये मिस्र देश में रहने के लिये चले गए, क्योंकि उनके देश में भयंकर अकाल पड़ा था.</a:t>
            </a:r>
            <a:endParaRPr lang="en-ZA" sz="4000" dirty="0"/>
          </a:p>
        </p:txBody>
      </p:sp>
      <p:pic>
        <p:nvPicPr>
          <p:cNvPr id="5" name="Audio 4">
            <a:hlinkClick r:id="" action="ppaction://media"/>
            <a:extLst>
              <a:ext uri="{FF2B5EF4-FFF2-40B4-BE49-F238E27FC236}">
                <a16:creationId xmlns:a16="http://schemas.microsoft.com/office/drawing/2014/main" id="{02E7E870-A744-802D-C3C5-6969DD2D3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3149423"/>
      </p:ext>
    </p:extLst>
  </p:cSld>
  <p:clrMapOvr>
    <a:masterClrMapping/>
  </p:clrMapOvr>
  <mc:AlternateContent xmlns:mc="http://schemas.openxmlformats.org/markup-compatibility/2006" xmlns:p14="http://schemas.microsoft.com/office/powerpoint/2010/main">
    <mc:Choice Requires="p14">
      <p:transition spd="slow" p14:dur="2000" advTm="13281"/>
    </mc:Choice>
    <mc:Fallback xmlns="">
      <p:transition spd="slow" advTm="1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EA7C0-3EE3-4945-9B0B-F06B9CDE6CB5}"/>
              </a:ext>
            </a:extLst>
          </p:cNvPr>
          <p:cNvPicPr>
            <a:picLocks noChangeAspect="1"/>
          </p:cNvPicPr>
          <p:nvPr/>
        </p:nvPicPr>
        <p:blipFill>
          <a:blip r:embed="rId3"/>
          <a:stretch>
            <a:fillRect/>
          </a:stretch>
        </p:blipFill>
        <p:spPr>
          <a:xfrm>
            <a:off x="0" y="-1"/>
            <a:ext cx="12192000" cy="6963159"/>
          </a:xfrm>
          <a:prstGeom prst="rect">
            <a:avLst/>
          </a:prstGeom>
        </p:spPr>
      </p:pic>
      <p:sp>
        <p:nvSpPr>
          <p:cNvPr id="4" name="TextBox 3">
            <a:extLst>
              <a:ext uri="{FF2B5EF4-FFF2-40B4-BE49-F238E27FC236}">
                <a16:creationId xmlns:a16="http://schemas.microsoft.com/office/drawing/2014/main" id="{E255DB7E-83F6-421D-A014-84DFCA8E773F}"/>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12:10</a:t>
            </a:r>
            <a:endParaRPr lang="en-ZA" sz="3200" dirty="0">
              <a:solidFill>
                <a:schemeClr val="bg1"/>
              </a:solidFill>
            </a:endParaRPr>
          </a:p>
          <a:p>
            <a:endParaRPr lang="en-IN" dirty="0"/>
          </a:p>
        </p:txBody>
      </p:sp>
    </p:spTree>
    <p:extLst>
      <p:ext uri="{BB962C8B-B14F-4D97-AF65-F5344CB8AC3E}">
        <p14:creationId xmlns:p14="http://schemas.microsoft.com/office/powerpoint/2010/main" val="1610237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 panose="020B0604020202020204" pitchFamily="34" charset="0"/>
              </a:rPr>
              <a:t> </a:t>
            </a:r>
            <a:r>
              <a:rPr lang="en-US" sz="3200" b="0" i="0" dirty="0">
                <a:solidFill>
                  <a:srgbClr val="777A7B"/>
                </a:solidFill>
                <a:effectLst/>
                <a:latin typeface="Arial" panose="020B0604020202020204" pitchFamily="34" charset="0"/>
              </a:rPr>
              <a:t>11</a:t>
            </a:r>
            <a:r>
              <a:rPr lang="en-US" sz="3200" b="0" i="0" dirty="0">
                <a:solidFill>
                  <a:srgbClr val="121212"/>
                </a:solidFill>
                <a:effectLst/>
                <a:latin typeface="Arial" panose="020B0604020202020204" pitchFamily="34" charset="0"/>
              </a:rPr>
              <a:t>When he had come near to enter Egypt, he said to Sarai his wife, “See now, I know that you are a beautiful woman to look at. </a:t>
            </a:r>
            <a:r>
              <a:rPr lang="en-US" sz="3200" b="0" i="0" dirty="0">
                <a:solidFill>
                  <a:srgbClr val="777A7B"/>
                </a:solidFill>
                <a:effectLst/>
                <a:latin typeface="Arial" panose="020B0604020202020204" pitchFamily="34" charset="0"/>
              </a:rPr>
              <a:t>12</a:t>
            </a:r>
            <a:r>
              <a:rPr lang="en-US" sz="3200" b="0" i="0" dirty="0">
                <a:solidFill>
                  <a:srgbClr val="121212"/>
                </a:solidFill>
                <a:effectLst/>
                <a:latin typeface="Arial" panose="020B0604020202020204" pitchFamily="34" charset="0"/>
              </a:rPr>
              <a:t>It will happen that when the Egyptians see you, they will say, ‘This is his wife.’ They will kill me, but they will save you alive. </a:t>
            </a:r>
            <a:r>
              <a:rPr lang="en-US" sz="3200" b="0" i="0" dirty="0">
                <a:solidFill>
                  <a:srgbClr val="777A7B"/>
                </a:solidFill>
                <a:effectLst/>
                <a:latin typeface="Arial" panose="020B0604020202020204" pitchFamily="34" charset="0"/>
              </a:rPr>
              <a:t>13</a:t>
            </a:r>
            <a:r>
              <a:rPr lang="en-US" sz="3200" b="0" i="0" dirty="0">
                <a:solidFill>
                  <a:srgbClr val="121212"/>
                </a:solidFill>
                <a:effectLst/>
                <a:latin typeface="Arial" panose="020B0604020202020204" pitchFamily="34" charset="0"/>
              </a:rPr>
              <a:t>Please say that you are my sister, that it may be well with me for your sake, and that my soul may live because of you.”</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3600" b="0" i="0" dirty="0">
                <a:solidFill>
                  <a:srgbClr val="777A7B"/>
                </a:solidFill>
                <a:effectLst/>
                <a:latin typeface="Arial" panose="020B0604020202020204" pitchFamily="34" charset="0"/>
              </a:rPr>
              <a:t>11</a:t>
            </a:r>
            <a:r>
              <a:rPr lang="hi-IN" sz="3600" b="0" i="0" dirty="0">
                <a:solidFill>
                  <a:srgbClr val="121212"/>
                </a:solidFill>
                <a:effectLst/>
                <a:latin typeface="Arial" panose="020B0604020202020204" pitchFamily="34" charset="0"/>
              </a:rPr>
              <a:t>जब वे मिस्र देश के पास पहुंचे, तब अब्राम ने अपनी पत्नी सारय से कहा, “सुनो, मुझे मालूम है कि तुम एक सुंदर स्त्री हो. </a:t>
            </a:r>
            <a:r>
              <a:rPr lang="hi-IN" sz="3600" b="0" i="0" dirty="0">
                <a:solidFill>
                  <a:srgbClr val="777A7B"/>
                </a:solidFill>
                <a:effectLst/>
                <a:latin typeface="Arial" panose="020B0604020202020204" pitchFamily="34" charset="0"/>
              </a:rPr>
              <a:t>12</a:t>
            </a:r>
            <a:r>
              <a:rPr lang="hi-IN" sz="3600" b="0" i="0" dirty="0">
                <a:solidFill>
                  <a:srgbClr val="121212"/>
                </a:solidFill>
                <a:effectLst/>
                <a:latin typeface="Arial" panose="020B0604020202020204" pitchFamily="34" charset="0"/>
              </a:rPr>
              <a:t>जब मिस्र के लोगों को यह पता चलेगा कि तुम मेरी पत्नी हो, तो वे मुझे मार डालेंगे और तुम्हें जीवित छोड़ देंगे. </a:t>
            </a:r>
            <a:r>
              <a:rPr lang="hi-IN" sz="3600" b="0" i="0" dirty="0">
                <a:solidFill>
                  <a:srgbClr val="777A7B"/>
                </a:solidFill>
                <a:effectLst/>
                <a:latin typeface="Arial" panose="020B0604020202020204" pitchFamily="34" charset="0"/>
              </a:rPr>
              <a:t>13</a:t>
            </a:r>
            <a:r>
              <a:rPr lang="hi-IN" sz="3600" b="0" i="0" dirty="0">
                <a:solidFill>
                  <a:srgbClr val="121212"/>
                </a:solidFill>
                <a:effectLst/>
                <a:latin typeface="Arial" panose="020B0604020202020204" pitchFamily="34" charset="0"/>
              </a:rPr>
              <a:t>इसलिये तुम यह कहना कि तुम मेरी बहन हो, ताकि तुम्हारे कारण मेरी भलाई हो और वे मुझे नहीं मारें.”</a:t>
            </a:r>
            <a:endParaRPr lang="en-ZA" sz="3600" dirty="0"/>
          </a:p>
        </p:txBody>
      </p:sp>
      <p:pic>
        <p:nvPicPr>
          <p:cNvPr id="31" name="Audio 30">
            <a:hlinkClick r:id="" action="ppaction://media"/>
            <a:extLst>
              <a:ext uri="{FF2B5EF4-FFF2-40B4-BE49-F238E27FC236}">
                <a16:creationId xmlns:a16="http://schemas.microsoft.com/office/drawing/2014/main" id="{0D7BDB57-51F0-DE7D-D832-7B973B64F2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204435" y="5143500"/>
            <a:ext cx="3040633" cy="1714500"/>
          </a:xfrm>
          <a:prstGeom prst="rect">
            <a:avLst/>
          </a:prstGeom>
        </p:spPr>
      </p:pic>
    </p:spTree>
    <p:extLst>
      <p:ext uri="{BB962C8B-B14F-4D97-AF65-F5344CB8AC3E}">
        <p14:creationId xmlns:p14="http://schemas.microsoft.com/office/powerpoint/2010/main" val="2297569617"/>
      </p:ext>
    </p:extLst>
  </p:cSld>
  <p:clrMapOvr>
    <a:masterClrMapping/>
  </p:clrMapOvr>
  <mc:AlternateContent xmlns:mc="http://schemas.openxmlformats.org/markup-compatibility/2006" xmlns:p14="http://schemas.microsoft.com/office/powerpoint/2010/main">
    <mc:Choice Requires="p14">
      <p:transition spd="slow" p14:dur="2000" advTm="31335"/>
    </mc:Choice>
    <mc:Fallback xmlns="">
      <p:transition spd="slow" advTm="31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7A43-5F8E-4787-8FF1-2D17569CFA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46E42E-1D44-470A-B616-0CD94A7400A2}"/>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5F478AAE-8B32-42D7-8D6A-B4274955FE82}"/>
              </a:ext>
            </a:extLst>
          </p:cNvPr>
          <p:cNvPicPr>
            <a:picLocks noChangeAspect="1"/>
          </p:cNvPicPr>
          <p:nvPr/>
        </p:nvPicPr>
        <p:blipFill>
          <a:blip r:embed="rId2"/>
          <a:stretch>
            <a:fillRect/>
          </a:stretch>
        </p:blipFill>
        <p:spPr>
          <a:xfrm>
            <a:off x="0" y="0"/>
            <a:ext cx="13005326" cy="6858000"/>
          </a:xfrm>
          <a:prstGeom prst="rect">
            <a:avLst/>
          </a:prstGeom>
        </p:spPr>
      </p:pic>
      <p:sp>
        <p:nvSpPr>
          <p:cNvPr id="5" name="TextBox 4">
            <a:extLst>
              <a:ext uri="{FF2B5EF4-FFF2-40B4-BE49-F238E27FC236}">
                <a16:creationId xmlns:a16="http://schemas.microsoft.com/office/drawing/2014/main" id="{932BA4BF-0C91-3604-7F2B-EE556600D3B2}"/>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12:11-13</a:t>
            </a:r>
            <a:endParaRPr lang="en-ZA" sz="3200" dirty="0">
              <a:solidFill>
                <a:schemeClr val="bg1"/>
              </a:solidFill>
            </a:endParaRPr>
          </a:p>
          <a:p>
            <a:endParaRPr lang="en-IN" dirty="0"/>
          </a:p>
        </p:txBody>
      </p:sp>
    </p:spTree>
    <p:extLst>
      <p:ext uri="{BB962C8B-B14F-4D97-AF65-F5344CB8AC3E}">
        <p14:creationId xmlns:p14="http://schemas.microsoft.com/office/powerpoint/2010/main" val="2672754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When Abram had come into Egypt, Egyptians saw that the woman was very beautiful. </a:t>
            </a:r>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The princes of Pharaoh saw her, and praised her to Pharaoh; and the woman was taken into Pharaoh’s house.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14</a:t>
            </a:r>
            <a:r>
              <a:rPr lang="hi-IN" sz="4000" b="0" i="0" dirty="0">
                <a:solidFill>
                  <a:srgbClr val="121212"/>
                </a:solidFill>
                <a:effectLst/>
                <a:latin typeface="Arial" panose="020B0604020202020204" pitchFamily="34" charset="0"/>
              </a:rPr>
              <a:t>जब अब्राम मिस्र देश पहुंचे, तब मिस्रियों ने सारय को देखा कि वह बहुत सुंदर है. </a:t>
            </a:r>
            <a:r>
              <a:rPr lang="hi-IN" sz="4000" b="0" i="0" dirty="0">
                <a:solidFill>
                  <a:srgbClr val="777A7B"/>
                </a:solidFill>
                <a:effectLst/>
                <a:latin typeface="Arial" panose="020B0604020202020204" pitchFamily="34" charset="0"/>
              </a:rPr>
              <a:t>15</a:t>
            </a:r>
            <a:r>
              <a:rPr lang="hi-IN" sz="4000" b="0" i="0" dirty="0">
                <a:solidFill>
                  <a:srgbClr val="121212"/>
                </a:solidFill>
                <a:effectLst/>
                <a:latin typeface="Arial" panose="020B0604020202020204" pitchFamily="34" charset="0"/>
              </a:rPr>
              <a:t>और फ़रोह के अधिकारियों ने भी सारय को देखा, तो उन्होंने फ़रोह को उसकी सुंदरता के बारे में बताया और सारय को फ़रोह के महल में लाया गया.</a:t>
            </a:r>
            <a:endParaRPr lang="en-ZA" sz="4000" dirty="0"/>
          </a:p>
        </p:txBody>
      </p:sp>
      <p:pic>
        <p:nvPicPr>
          <p:cNvPr id="43" name="Audio 42">
            <a:hlinkClick r:id="" action="ppaction://media"/>
            <a:extLst>
              <a:ext uri="{FF2B5EF4-FFF2-40B4-BE49-F238E27FC236}">
                <a16:creationId xmlns:a16="http://schemas.microsoft.com/office/drawing/2014/main" id="{A1F0644A-8FB1-720E-CA3F-311A3346A7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92452707"/>
      </p:ext>
    </p:extLst>
  </p:cSld>
  <p:clrMapOvr>
    <a:masterClrMapping/>
  </p:clrMapOvr>
  <mc:AlternateContent xmlns:mc="http://schemas.openxmlformats.org/markup-compatibility/2006" xmlns:p14="http://schemas.microsoft.com/office/powerpoint/2010/main">
    <mc:Choice Requires="p14">
      <p:transition spd="slow" p14:dur="2000" advTm="22510"/>
    </mc:Choice>
    <mc:Fallback xmlns="">
      <p:transition spd="slow" advTm="2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t>Abraham</a:t>
            </a:r>
          </a:p>
          <a:p>
            <a:r>
              <a:rPr lang="en-ZA" sz="54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God calls Abram – Genesis 12:1-20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dirty="0"/>
              <a:t>परमेश्वर का अब्राम को बुलाना – उत्पत्ति 12:1-20</a:t>
            </a:r>
            <a:endParaRPr lang="en-ZA" sz="4000" dirty="0"/>
          </a:p>
        </p:txBody>
      </p:sp>
      <p:pic>
        <p:nvPicPr>
          <p:cNvPr id="11" name="Audio 10">
            <a:hlinkClick r:id="" action="ppaction://media"/>
            <a:extLst>
              <a:ext uri="{FF2B5EF4-FFF2-40B4-BE49-F238E27FC236}">
                <a16:creationId xmlns:a16="http://schemas.microsoft.com/office/drawing/2014/main" id="{D4F72AA2-6007-CCF4-5428-256D9A1884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028"/>
    </mc:Choice>
    <mc:Fallback xmlns="">
      <p:transition spd="slow" advTm="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638A8-B98C-464D-B7CA-C623190A5B8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A4C2FA8-76AB-458F-B5EB-EB33B11A609E}"/>
              </a:ext>
            </a:extLst>
          </p:cNvPr>
          <p:cNvSpPr>
            <a:spLocks noGrp="1"/>
          </p:cNvSpPr>
          <p:nvPr>
            <p:ph idx="1"/>
          </p:nvPr>
        </p:nvSpPr>
        <p:spPr/>
        <p:txBody>
          <a:bodyPr/>
          <a:lstStyle/>
          <a:p>
            <a:endParaRPr lang="en-ZA"/>
          </a:p>
        </p:txBody>
      </p:sp>
      <p:pic>
        <p:nvPicPr>
          <p:cNvPr id="13" name="Picture 12">
            <a:extLst>
              <a:ext uri="{FF2B5EF4-FFF2-40B4-BE49-F238E27FC236}">
                <a16:creationId xmlns:a16="http://schemas.microsoft.com/office/drawing/2014/main" id="{9720B1C1-13E3-4CC3-AD41-235AA641714D}"/>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2A7B6CF0-2F9E-6A98-834F-3CC472B9BA1C}"/>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12:14,15</a:t>
            </a:r>
            <a:endParaRPr lang="en-ZA" sz="3200" dirty="0">
              <a:solidFill>
                <a:schemeClr val="bg1"/>
              </a:solidFill>
            </a:endParaRPr>
          </a:p>
          <a:p>
            <a:endParaRPr lang="en-IN" dirty="0"/>
          </a:p>
        </p:txBody>
      </p:sp>
    </p:spTree>
    <p:extLst>
      <p:ext uri="{BB962C8B-B14F-4D97-AF65-F5344CB8AC3E}">
        <p14:creationId xmlns:p14="http://schemas.microsoft.com/office/powerpoint/2010/main" val="3372419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t>Pharaoh wanted to take her for his wife</a:t>
            </a:r>
          </a:p>
          <a:p>
            <a:endParaRPr lang="en-ZA" sz="4400" dirty="0"/>
          </a:p>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Yahweh afflicted Pharaoh and his house with great plagues because of Sarai, Abram’s wife.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फिरौन उसे अपनी पत्नी बनाना चाहता था</a:t>
            </a:r>
            <a:endParaRPr lang="en-US" sz="4000" b="0" i="0" dirty="0">
              <a:solidFill>
                <a:srgbClr val="777A7B"/>
              </a:solidFill>
              <a:effectLst/>
              <a:latin typeface="Arial" panose="020B0604020202020204" pitchFamily="34" charset="0"/>
            </a:endParaRPr>
          </a:p>
          <a:p>
            <a:endParaRPr lang="en-US" sz="4000" b="0" i="0" dirty="0">
              <a:solidFill>
                <a:srgbClr val="777A7B"/>
              </a:solidFill>
              <a:effectLst/>
              <a:latin typeface="Arial" panose="020B0604020202020204" pitchFamily="34" charset="0"/>
            </a:endParaRPr>
          </a:p>
          <a:p>
            <a:r>
              <a:rPr lang="hi-IN" sz="4000" b="0" i="0" dirty="0">
                <a:solidFill>
                  <a:srgbClr val="777A7B"/>
                </a:solidFill>
                <a:effectLst/>
                <a:latin typeface="Arial" panose="020B0604020202020204" pitchFamily="34" charset="0"/>
              </a:rPr>
              <a:t>17</a:t>
            </a:r>
            <a:r>
              <a:rPr lang="hi-IN" sz="4000" b="0" i="0" dirty="0">
                <a:solidFill>
                  <a:srgbClr val="121212"/>
                </a:solidFill>
                <a:effectLst/>
                <a:latin typeface="Arial" panose="020B0604020202020204" pitchFamily="34" charset="0"/>
              </a:rPr>
              <a:t>पर याहवेह ने अब्राम की पत्नी सारय के कारण फ़रोह तथा उसके घर पर बड़ी-बड़ी विपत्तियां डाली.</a:t>
            </a:r>
            <a:endParaRPr lang="en-ZA" sz="4000" dirty="0"/>
          </a:p>
        </p:txBody>
      </p:sp>
      <p:pic>
        <p:nvPicPr>
          <p:cNvPr id="11" name="Audio 10">
            <a:hlinkClick r:id="" action="ppaction://media"/>
            <a:extLst>
              <a:ext uri="{FF2B5EF4-FFF2-40B4-BE49-F238E27FC236}">
                <a16:creationId xmlns:a16="http://schemas.microsoft.com/office/drawing/2014/main" id="{03A97744-3ACC-5225-349F-1E6A5556D7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7067513"/>
      </p:ext>
    </p:extLst>
  </p:cSld>
  <p:clrMapOvr>
    <a:masterClrMapping/>
  </p:clrMapOvr>
  <mc:AlternateContent xmlns:mc="http://schemas.openxmlformats.org/markup-compatibility/2006" xmlns:p14="http://schemas.microsoft.com/office/powerpoint/2010/main">
    <mc:Choice Requires="p14">
      <p:transition spd="slow" p14:dur="2000" advTm="13167"/>
    </mc:Choice>
    <mc:Fallback xmlns="">
      <p:transition spd="slow" advTm="1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E263-4130-46E6-BC34-BD26C802C1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1F0058-E2F7-4C43-89CD-6857175B14A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51BFF8C-E375-41B0-B56E-31F4A8A61A32}"/>
              </a:ext>
            </a:extLst>
          </p:cNvPr>
          <p:cNvPicPr>
            <a:picLocks noChangeAspect="1"/>
          </p:cNvPicPr>
          <p:nvPr/>
        </p:nvPicPr>
        <p:blipFill>
          <a:blip r:embed="rId2"/>
          <a:stretch>
            <a:fillRect/>
          </a:stretch>
        </p:blipFill>
        <p:spPr>
          <a:xfrm>
            <a:off x="0" y="0"/>
            <a:ext cx="13144500" cy="6858000"/>
          </a:xfrm>
          <a:prstGeom prst="rect">
            <a:avLst/>
          </a:prstGeom>
        </p:spPr>
      </p:pic>
      <p:sp>
        <p:nvSpPr>
          <p:cNvPr id="4" name="TextBox 3">
            <a:extLst>
              <a:ext uri="{FF2B5EF4-FFF2-40B4-BE49-F238E27FC236}">
                <a16:creationId xmlns:a16="http://schemas.microsoft.com/office/drawing/2014/main" id="{0C3C22CA-5FC8-DB21-3ACD-F5107E42CCC4}"/>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12:17</a:t>
            </a:r>
            <a:endParaRPr lang="en-ZA" sz="3200" dirty="0">
              <a:solidFill>
                <a:schemeClr val="bg1"/>
              </a:solidFill>
            </a:endParaRPr>
          </a:p>
          <a:p>
            <a:endParaRPr lang="en-IN" dirty="0"/>
          </a:p>
        </p:txBody>
      </p:sp>
    </p:spTree>
    <p:extLst>
      <p:ext uri="{BB962C8B-B14F-4D97-AF65-F5344CB8AC3E}">
        <p14:creationId xmlns:p14="http://schemas.microsoft.com/office/powerpoint/2010/main" val="1600915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777A7B"/>
                </a:solidFill>
                <a:effectLst/>
                <a:latin typeface="Arial" panose="020B0604020202020204" pitchFamily="34" charset="0"/>
              </a:rPr>
              <a:t>18</a:t>
            </a:r>
            <a:r>
              <a:rPr lang="en-US" sz="3200" b="0" i="0" dirty="0">
                <a:solidFill>
                  <a:srgbClr val="121212"/>
                </a:solidFill>
                <a:effectLst/>
                <a:latin typeface="Arial" panose="020B0604020202020204" pitchFamily="34" charset="0"/>
              </a:rPr>
              <a:t>Pharaoh called Abram and said, “What is this that you have done to me? Why didn’t you tell me that she was your wife? </a:t>
            </a:r>
            <a:r>
              <a:rPr lang="en-US" sz="3200" b="0" i="0" dirty="0">
                <a:solidFill>
                  <a:srgbClr val="777A7B"/>
                </a:solidFill>
                <a:effectLst/>
                <a:latin typeface="Arial" panose="020B0604020202020204" pitchFamily="34" charset="0"/>
              </a:rPr>
              <a:t>19</a:t>
            </a:r>
            <a:r>
              <a:rPr lang="en-US" sz="3200" b="0" i="0" dirty="0">
                <a:solidFill>
                  <a:srgbClr val="121212"/>
                </a:solidFill>
                <a:effectLst/>
                <a:latin typeface="Arial" panose="020B0604020202020204" pitchFamily="34" charset="0"/>
              </a:rPr>
              <a:t>Why did you say, ‘She is my sister,’ so that I took her to be my wife? Now therefore, see your wife, take her, and go your way.”</a:t>
            </a:r>
          </a:p>
          <a:p>
            <a:pPr algn="l"/>
            <a:r>
              <a:rPr lang="en-US" sz="3200" b="0" i="0" dirty="0">
                <a:solidFill>
                  <a:srgbClr val="777A7B"/>
                </a:solidFill>
                <a:effectLst/>
                <a:latin typeface="Arial" panose="020B0604020202020204" pitchFamily="34" charset="0"/>
              </a:rPr>
              <a:t>20</a:t>
            </a:r>
            <a:r>
              <a:rPr lang="en-US" sz="3200" b="0" i="0" dirty="0">
                <a:solidFill>
                  <a:srgbClr val="121212"/>
                </a:solidFill>
                <a:effectLst/>
                <a:latin typeface="Arial" panose="020B0604020202020204" pitchFamily="34" charset="0"/>
              </a:rPr>
              <a:t>Pharaoh commanded men concerning him, and they escorted him away with his wife and all that he had.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3200" b="0" i="0" dirty="0">
                <a:solidFill>
                  <a:srgbClr val="777A7B"/>
                </a:solidFill>
                <a:effectLst/>
                <a:latin typeface="Arial" panose="020B0604020202020204" pitchFamily="34" charset="0"/>
              </a:rPr>
              <a:t>18</a:t>
            </a:r>
            <a:r>
              <a:rPr lang="hi-IN" sz="3200" b="0" i="0" dirty="0">
                <a:solidFill>
                  <a:srgbClr val="121212"/>
                </a:solidFill>
                <a:effectLst/>
                <a:latin typeface="Arial" panose="020B0604020202020204" pitchFamily="34" charset="0"/>
              </a:rPr>
              <a:t>इसलिये फ़रोह ने अब्राम को बुलवाया और उनसे कहा, “तुमने मेरे साथ यह क्या किया? तुमने मुझसे यह बात क्यों छिपाई कि यह तुम्हारी पत्नी है? </a:t>
            </a:r>
            <a:r>
              <a:rPr lang="hi-IN" sz="3200" b="0" i="0" dirty="0">
                <a:solidFill>
                  <a:srgbClr val="777A7B"/>
                </a:solidFill>
                <a:effectLst/>
                <a:latin typeface="Arial" panose="020B0604020202020204" pitchFamily="34" charset="0"/>
              </a:rPr>
              <a:t>19</a:t>
            </a:r>
            <a:r>
              <a:rPr lang="hi-IN" sz="3200" b="0" i="0" dirty="0">
                <a:solidFill>
                  <a:srgbClr val="121212"/>
                </a:solidFill>
                <a:effectLst/>
                <a:latin typeface="Arial" panose="020B0604020202020204" pitchFamily="34" charset="0"/>
              </a:rPr>
              <a:t>तुमने यह क्यों कहा, ‘यह मेरी बहन है’? इस कारण मैंने उसे अपनी पत्नी बनाने के उद्देश्य से अपने महल में रखा! इसलिये अब तुम उसे अपने साथ लेकर यहां से चले जाओ!” </a:t>
            </a:r>
            <a:r>
              <a:rPr lang="hi-IN" sz="3200" b="0" i="0" dirty="0">
                <a:solidFill>
                  <a:srgbClr val="777A7B"/>
                </a:solidFill>
                <a:effectLst/>
                <a:latin typeface="Arial" panose="020B0604020202020204" pitchFamily="34" charset="0"/>
              </a:rPr>
              <a:t>20</a:t>
            </a:r>
            <a:r>
              <a:rPr lang="hi-IN" sz="3200" b="0" i="0" dirty="0">
                <a:solidFill>
                  <a:srgbClr val="121212"/>
                </a:solidFill>
                <a:effectLst/>
                <a:latin typeface="Arial" panose="020B0604020202020204" pitchFamily="34" charset="0"/>
              </a:rPr>
              <a:t>तब फ़रोह ने अपने अधिकारियों को अब्राम के बारे में आदेश दिया और उन्होंने अब्राम को उनकी पत्नी और उनकी सब संपत्ति के साथ विदा किया.</a:t>
            </a:r>
            <a:endParaRPr lang="en-ZA" sz="3200" dirty="0"/>
          </a:p>
        </p:txBody>
      </p:sp>
      <p:pic>
        <p:nvPicPr>
          <p:cNvPr id="76" name="Audio 75">
            <a:hlinkClick r:id="" action="ppaction://media"/>
            <a:extLst>
              <a:ext uri="{FF2B5EF4-FFF2-40B4-BE49-F238E27FC236}">
                <a16:creationId xmlns:a16="http://schemas.microsoft.com/office/drawing/2014/main" id="{E77BB25E-F347-0859-AA8E-1D4795B4A2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13548228"/>
      </p:ext>
    </p:extLst>
  </p:cSld>
  <p:clrMapOvr>
    <a:masterClrMapping/>
  </p:clrMapOvr>
  <mc:AlternateContent xmlns:mc="http://schemas.openxmlformats.org/markup-compatibility/2006" xmlns:p14="http://schemas.microsoft.com/office/powerpoint/2010/main">
    <mc:Choice Requires="p14">
      <p:transition spd="slow" p14:dur="2000" advTm="40347"/>
    </mc:Choice>
    <mc:Fallback xmlns="">
      <p:transition spd="slow" advTm="40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3770-DDB3-4C3F-A92F-FB3C1FD00A1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155F04A-595A-4BE1-9D68-722D70F3FE78}"/>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AF6F50D7-8E55-478B-A9A3-F7645DB79857}"/>
              </a:ext>
            </a:extLst>
          </p:cNvPr>
          <p:cNvPicPr>
            <a:picLocks noChangeAspect="1"/>
          </p:cNvPicPr>
          <p:nvPr/>
        </p:nvPicPr>
        <p:blipFill>
          <a:blip r:embed="rId2"/>
          <a:stretch>
            <a:fillRect/>
          </a:stretch>
        </p:blipFill>
        <p:spPr>
          <a:xfrm>
            <a:off x="-590232" y="0"/>
            <a:ext cx="13372464" cy="6858000"/>
          </a:xfrm>
          <a:prstGeom prst="rect">
            <a:avLst/>
          </a:prstGeom>
        </p:spPr>
      </p:pic>
      <p:sp>
        <p:nvSpPr>
          <p:cNvPr id="5" name="TextBox 4">
            <a:extLst>
              <a:ext uri="{FF2B5EF4-FFF2-40B4-BE49-F238E27FC236}">
                <a16:creationId xmlns:a16="http://schemas.microsoft.com/office/drawing/2014/main" id="{3206EF16-DCAE-E45F-80F3-13B4A94BBF86}"/>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12:18-20</a:t>
            </a:r>
            <a:endParaRPr lang="en-ZA" sz="3200" dirty="0">
              <a:solidFill>
                <a:schemeClr val="bg1"/>
              </a:solidFill>
            </a:endParaRPr>
          </a:p>
          <a:p>
            <a:endParaRPr lang="en-IN" dirty="0"/>
          </a:p>
        </p:txBody>
      </p:sp>
    </p:spTree>
    <p:extLst>
      <p:ext uri="{BB962C8B-B14F-4D97-AF65-F5344CB8AC3E}">
        <p14:creationId xmlns:p14="http://schemas.microsoft.com/office/powerpoint/2010/main" val="126870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F266F-9D97-663E-9C29-8D131D8497D6}"/>
              </a:ext>
            </a:extLst>
          </p:cNvPr>
          <p:cNvPicPr>
            <a:picLocks noChangeAspect="1"/>
          </p:cNvPicPr>
          <p:nvPr/>
        </p:nvPicPr>
        <p:blipFill>
          <a:blip r:embed="rId2"/>
          <a:stretch>
            <a:fillRect/>
          </a:stretch>
        </p:blipFill>
        <p:spPr>
          <a:xfrm>
            <a:off x="0" y="-583324"/>
            <a:ext cx="12192000" cy="7671536"/>
          </a:xfrm>
          <a:prstGeom prst="rect">
            <a:avLst/>
          </a:prstGeom>
        </p:spPr>
      </p:pic>
      <p:sp>
        <p:nvSpPr>
          <p:cNvPr id="3" name="TextBox 2">
            <a:extLst>
              <a:ext uri="{FF2B5EF4-FFF2-40B4-BE49-F238E27FC236}">
                <a16:creationId xmlns:a16="http://schemas.microsoft.com/office/drawing/2014/main" id="{FDDE9836-FDCD-D0BD-A97A-8D35B55E0C4D}"/>
              </a:ext>
            </a:extLst>
          </p:cNvPr>
          <p:cNvSpPr txBox="1"/>
          <p:nvPr/>
        </p:nvSpPr>
        <p:spPr>
          <a:xfrm>
            <a:off x="272471" y="251208"/>
            <a:ext cx="7354227"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परमेश्वर का अब्राम को बुलाना</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12:1-20</a:t>
            </a:r>
            <a:endParaRPr lang="en-ZA" sz="6000" b="1"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704278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t>This is the history of Abraham. God chose him to be the father of his own people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dirty="0"/>
              <a:t>यह इब्राहीम का इतिहास है. परमेश्वर ने उसे अपने लोगों का पिता बनने के लिए चुना</a:t>
            </a:r>
            <a:endParaRPr lang="en-ZA" sz="4000" dirty="0"/>
          </a:p>
        </p:txBody>
      </p:sp>
      <p:pic>
        <p:nvPicPr>
          <p:cNvPr id="10" name="Audio 9">
            <a:hlinkClick r:id="" action="ppaction://media"/>
            <a:extLst>
              <a:ext uri="{FF2B5EF4-FFF2-40B4-BE49-F238E27FC236}">
                <a16:creationId xmlns:a16="http://schemas.microsoft.com/office/drawing/2014/main" id="{9EBA68C3-3487-CFC4-D744-915D2060C1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03893982"/>
      </p:ext>
    </p:extLst>
  </p:cSld>
  <p:clrMapOvr>
    <a:masterClrMapping/>
  </p:clrMapOvr>
  <mc:AlternateContent xmlns:mc="http://schemas.openxmlformats.org/markup-compatibility/2006" xmlns:p14="http://schemas.microsoft.com/office/powerpoint/2010/main">
    <mc:Choice Requires="p14">
      <p:transition spd="slow" p14:dur="2000" advTm="8360"/>
    </mc:Choice>
    <mc:Fallback xmlns="">
      <p:transition spd="slow" advTm="8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356CF9-7934-8C22-4595-4C6447211E56}"/>
              </a:ext>
            </a:extLst>
          </p:cNvPr>
          <p:cNvPicPr>
            <a:picLocks noChangeAspect="1"/>
          </p:cNvPicPr>
          <p:nvPr/>
        </p:nvPicPr>
        <p:blipFill rotWithShape="1">
          <a:blip r:embed="rId3"/>
          <a:srcRect l="9183" t="21962" r="44592" b="36050"/>
          <a:stretch/>
        </p:blipFill>
        <p:spPr>
          <a:xfrm>
            <a:off x="0" y="-110557"/>
            <a:ext cx="12192000" cy="6968558"/>
          </a:xfrm>
          <a:prstGeom prst="rect">
            <a:avLst/>
          </a:prstGeom>
        </p:spPr>
      </p:pic>
    </p:spTree>
    <p:extLst>
      <p:ext uri="{BB962C8B-B14F-4D97-AF65-F5344CB8AC3E}">
        <p14:creationId xmlns:p14="http://schemas.microsoft.com/office/powerpoint/2010/main" val="173730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1</a:t>
            </a:r>
            <a:r>
              <a:rPr lang="en-US" sz="4800" b="0" i="0" dirty="0">
                <a:solidFill>
                  <a:srgbClr val="121212"/>
                </a:solidFill>
                <a:effectLst/>
                <a:latin typeface="Arial" panose="020B0604020202020204" pitchFamily="34" charset="0"/>
              </a:rPr>
              <a:t>Now Yahweh said to Abram, “Leave your country, and your relatives, and your father’s house, and go to the land that I will show you. </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फिर याहवेह ने अब्राम से कहा, “अपने पिता के घर तथा अपने रिश्तेदारों को छोड़कर उस देश को चला जा, जो मैं तुम्हें दिखाऊंगा.</a:t>
            </a:r>
            <a:endParaRPr lang="en-ZA" sz="4000" dirty="0"/>
          </a:p>
        </p:txBody>
      </p:sp>
      <p:pic>
        <p:nvPicPr>
          <p:cNvPr id="41" name="Audio 40">
            <a:hlinkClick r:id="" action="ppaction://media"/>
            <a:extLst>
              <a:ext uri="{FF2B5EF4-FFF2-40B4-BE49-F238E27FC236}">
                <a16:creationId xmlns:a16="http://schemas.microsoft.com/office/drawing/2014/main" id="{C9A6C09D-172F-9035-B39F-25AE100DDF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0686860"/>
      </p:ext>
    </p:extLst>
  </p:cSld>
  <p:clrMapOvr>
    <a:masterClrMapping/>
  </p:clrMapOvr>
  <mc:AlternateContent xmlns:mc="http://schemas.openxmlformats.org/markup-compatibility/2006" xmlns:p14="http://schemas.microsoft.com/office/powerpoint/2010/main">
    <mc:Choice Requires="p14">
      <p:transition spd="slow" p14:dur="2000" advTm="11943"/>
    </mc:Choice>
    <mc:Fallback xmlns="">
      <p:transition spd="slow" advTm="1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C23CE-B506-4FEA-A93A-AC484A666B76}"/>
              </a:ext>
            </a:extLst>
          </p:cNvPr>
          <p:cNvPicPr>
            <a:picLocks noChangeAspect="1"/>
          </p:cNvPicPr>
          <p:nvPr/>
        </p:nvPicPr>
        <p:blipFill>
          <a:blip r:embed="rId3"/>
          <a:stretch>
            <a:fillRect/>
          </a:stretch>
        </p:blipFill>
        <p:spPr>
          <a:xfrm>
            <a:off x="0" y="-583324"/>
            <a:ext cx="12192000" cy="7671536"/>
          </a:xfrm>
          <a:prstGeom prst="rect">
            <a:avLst/>
          </a:prstGeom>
        </p:spPr>
      </p:pic>
      <p:sp>
        <p:nvSpPr>
          <p:cNvPr id="4" name="TextBox 3">
            <a:extLst>
              <a:ext uri="{FF2B5EF4-FFF2-40B4-BE49-F238E27FC236}">
                <a16:creationId xmlns:a16="http://schemas.microsoft.com/office/drawing/2014/main" id="{CD99BB20-A2F8-4A7E-AF88-30071F488110}"/>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12:1 </a:t>
            </a:r>
            <a:endParaRPr lang="en-ZA" sz="3200" dirty="0">
              <a:solidFill>
                <a:schemeClr val="bg1"/>
              </a:solidFill>
            </a:endParaRPr>
          </a:p>
          <a:p>
            <a:endParaRPr lang="en-IN" dirty="0"/>
          </a:p>
        </p:txBody>
      </p:sp>
    </p:spTree>
    <p:extLst>
      <p:ext uri="{BB962C8B-B14F-4D97-AF65-F5344CB8AC3E}">
        <p14:creationId xmlns:p14="http://schemas.microsoft.com/office/powerpoint/2010/main" val="306814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l"/>
            <a:r>
              <a:rPr lang="hi-IN" sz="4000" b="0" i="0" dirty="0">
                <a:solidFill>
                  <a:srgbClr val="777A7B"/>
                </a:solidFill>
                <a:effectLst/>
                <a:latin typeface="Arial" panose="020B0604020202020204" pitchFamily="34" charset="0"/>
              </a:rPr>
              <a:t>2</a:t>
            </a:r>
            <a:r>
              <a:rPr lang="hi-IN" sz="4000" b="0" i="0" dirty="0">
                <a:solidFill>
                  <a:srgbClr val="121212"/>
                </a:solidFill>
                <a:effectLst/>
                <a:latin typeface="Arial" panose="020B0604020202020204" pitchFamily="34" charset="0"/>
              </a:rPr>
              <a:t>“मैं तुमसे एक बड़ी जाति बनाऊंगा,</a:t>
            </a:r>
          </a:p>
          <a:p>
            <a:pPr algn="l"/>
            <a:r>
              <a:rPr lang="hi-IN" sz="4000" b="0" i="0" dirty="0">
                <a:solidFill>
                  <a:srgbClr val="121212"/>
                </a:solidFill>
                <a:effectLst/>
                <a:latin typeface="Arial" panose="020B0604020202020204" pitchFamily="34" charset="0"/>
              </a:rPr>
              <a:t>मैं तुम्हें आशीष दूंगा;</a:t>
            </a:r>
          </a:p>
          <a:p>
            <a:pPr algn="l"/>
            <a:r>
              <a:rPr lang="hi-IN" sz="4000" b="0" i="0" dirty="0">
                <a:solidFill>
                  <a:srgbClr val="121212"/>
                </a:solidFill>
                <a:effectLst/>
                <a:latin typeface="Arial" panose="020B0604020202020204" pitchFamily="34" charset="0"/>
              </a:rPr>
              <a:t>मैं तुम्हारा नाम बड़ा करूंगा,</a:t>
            </a:r>
          </a:p>
          <a:p>
            <a:pPr algn="l"/>
            <a:r>
              <a:rPr lang="hi-IN" sz="4000" b="0" i="0" dirty="0">
                <a:solidFill>
                  <a:srgbClr val="121212"/>
                </a:solidFill>
                <a:effectLst/>
                <a:latin typeface="Arial" panose="020B0604020202020204" pitchFamily="34" charset="0"/>
              </a:rPr>
              <a:t>और तुम एक आशीष होंगे.</a:t>
            </a:r>
          </a:p>
          <a:p>
            <a:endParaRPr lang="en-ZA" sz="4000" dirty="0"/>
          </a:p>
        </p:txBody>
      </p:sp>
      <p:sp>
        <p:nvSpPr>
          <p:cNvPr id="2" name="TextBox 1">
            <a:extLst>
              <a:ext uri="{FF2B5EF4-FFF2-40B4-BE49-F238E27FC236}">
                <a16:creationId xmlns:a16="http://schemas.microsoft.com/office/drawing/2014/main" id="{4235DEFC-6863-3BC3-CE75-872529554D5D}"/>
              </a:ext>
            </a:extLst>
          </p:cNvPr>
          <p:cNvSpPr txBox="1"/>
          <p:nvPr/>
        </p:nvSpPr>
        <p:spPr>
          <a:xfrm>
            <a:off x="110836" y="166255"/>
            <a:ext cx="5818909" cy="6558102"/>
          </a:xfrm>
          <a:prstGeom prst="rect">
            <a:avLst/>
          </a:prstGeom>
          <a:noFill/>
        </p:spPr>
        <p:txBody>
          <a:bodyPr wrap="square" rtlCol="0">
            <a:noAutofit/>
          </a:bodyPr>
          <a:lstStyle/>
          <a:p>
            <a:r>
              <a:rPr lang="en-IN" sz="4800" dirty="0"/>
              <a:t> </a:t>
            </a:r>
            <a:r>
              <a:rPr lang="en-US" sz="4800" b="0" i="0" dirty="0">
                <a:solidFill>
                  <a:srgbClr val="121212"/>
                </a:solidFill>
                <a:effectLst/>
                <a:latin typeface="Arial" panose="020B0604020202020204" pitchFamily="34" charset="0"/>
              </a:rPr>
              <a:t> </a:t>
            </a:r>
            <a:r>
              <a:rPr lang="en-US" sz="4800" b="0" i="0" dirty="0">
                <a:solidFill>
                  <a:srgbClr val="777A7B"/>
                </a:solidFill>
                <a:effectLst/>
                <a:latin typeface="Arial" panose="020B0604020202020204" pitchFamily="34" charset="0"/>
              </a:rPr>
              <a:t>2</a:t>
            </a:r>
            <a:r>
              <a:rPr lang="en-US" sz="4800" b="0" i="0" dirty="0">
                <a:solidFill>
                  <a:srgbClr val="121212"/>
                </a:solidFill>
                <a:effectLst/>
                <a:latin typeface="Arial" panose="020B0604020202020204" pitchFamily="34" charset="0"/>
              </a:rPr>
              <a:t>I will make of you a great nation. I will bless you and make your name great. You will be a blessing.</a:t>
            </a:r>
            <a:endParaRPr lang="en-IN" sz="4800" dirty="0"/>
          </a:p>
        </p:txBody>
      </p:sp>
      <p:pic>
        <p:nvPicPr>
          <p:cNvPr id="5" name="Audio 4">
            <a:hlinkClick r:id="" action="ppaction://media"/>
            <a:extLst>
              <a:ext uri="{FF2B5EF4-FFF2-40B4-BE49-F238E27FC236}">
                <a16:creationId xmlns:a16="http://schemas.microsoft.com/office/drawing/2014/main" id="{0F088C27-8BAC-0C33-5D66-B3216F490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8773251"/>
      </p:ext>
    </p:extLst>
  </p:cSld>
  <p:clrMapOvr>
    <a:masterClrMapping/>
  </p:clrMapOvr>
  <mc:AlternateContent xmlns:mc="http://schemas.openxmlformats.org/markup-compatibility/2006" xmlns:p14="http://schemas.microsoft.com/office/powerpoint/2010/main">
    <mc:Choice Requires="p14">
      <p:transition spd="slow" p14:dur="2000" advTm="12438"/>
    </mc:Choice>
    <mc:Fallback xmlns="">
      <p:transition spd="slow" advTm="12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2272</TotalTime>
  <Words>1224</Words>
  <Application>Microsoft Office PowerPoint</Application>
  <PresentationFormat>Widescreen</PresentationFormat>
  <Paragraphs>82</Paragraphs>
  <Slides>34</Slides>
  <Notes>11</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Microsoft Himalaya </vt:lpstr>
      <vt:lpstr>Office Theme</vt:lpstr>
      <vt:lpstr>05-1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23</cp:revision>
  <dcterms:created xsi:type="dcterms:W3CDTF">2021-04-18T10:09:44Z</dcterms:created>
  <dcterms:modified xsi:type="dcterms:W3CDTF">2023-07-15T04:39:50Z</dcterms:modified>
</cp:coreProperties>
</file>