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5" r:id="rId3"/>
    <p:sldId id="287" r:id="rId4"/>
    <p:sldId id="256" r:id="rId5"/>
    <p:sldId id="288" r:id="rId6"/>
    <p:sldId id="294" r:id="rId7"/>
    <p:sldId id="295" r:id="rId8"/>
    <p:sldId id="257" r:id="rId9"/>
    <p:sldId id="289" r:id="rId10"/>
    <p:sldId id="258" r:id="rId11"/>
    <p:sldId id="290" r:id="rId12"/>
    <p:sldId id="259" r:id="rId13"/>
    <p:sldId id="291" r:id="rId14"/>
    <p:sldId id="260" r:id="rId15"/>
    <p:sldId id="292" r:id="rId16"/>
    <p:sldId id="261" r:id="rId17"/>
    <p:sldId id="29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CEA63-9009-40A4-92F4-8AFF9CAF10CE}" v="85" dt="2023-07-14T05:52:41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79324" autoAdjust="0"/>
  </p:normalViewPr>
  <p:slideViewPr>
    <p:cSldViewPr snapToGrid="0">
      <p:cViewPr varScale="1">
        <p:scale>
          <a:sx n="55" d="100"/>
          <a:sy n="55" d="100"/>
        </p:scale>
        <p:origin x="4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A7BCEA63-9009-40A4-92F4-8AFF9CAF10CE}"/>
    <pc:docChg chg="custSel modSld">
      <pc:chgData name="Leonie Smith" userId="fed1330f33f5650e" providerId="LiveId" clId="{A7BCEA63-9009-40A4-92F4-8AFF9CAF10CE}" dt="2023-07-14T05:52:41.027" v="134"/>
      <pc:docMkLst>
        <pc:docMk/>
      </pc:docMkLst>
      <pc:sldChg chg="modTransition">
        <pc:chgData name="Leonie Smith" userId="fed1330f33f5650e" providerId="LiveId" clId="{A7BCEA63-9009-40A4-92F4-8AFF9CAF10CE}" dt="2023-07-14T05:37:37.797" v="52"/>
        <pc:sldMkLst>
          <pc:docMk/>
          <pc:sldMk cId="2425031264" sldId="256"/>
        </pc:sldMkLst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1297341149" sldId="257"/>
        </pc:sldMkLst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2250626957" sldId="258"/>
        </pc:sldMkLst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3093965420" sldId="259"/>
        </pc:sldMkLst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661700884" sldId="260"/>
        </pc:sldMkLst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379390660" sldId="261"/>
        </pc:sldMkLst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1763893174" sldId="262"/>
        </pc:sldMkLst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2722445133" sldId="285"/>
        </pc:sldMkLst>
      </pc:sldChg>
      <pc:sldChg chg="addSp delSp modSp mod modTransition modAnim">
        <pc:chgData name="Leonie Smith" userId="fed1330f33f5650e" providerId="LiveId" clId="{A7BCEA63-9009-40A4-92F4-8AFF9CAF10CE}" dt="2023-07-14T05:39:18.326" v="62" actId="478"/>
        <pc:sldMkLst>
          <pc:docMk/>
          <pc:sldMk cId="3955973904" sldId="286"/>
        </pc:sldMkLst>
        <pc:picChg chg="add del mod">
          <ac:chgData name="Leonie Smith" userId="fed1330f33f5650e" providerId="LiveId" clId="{A7BCEA63-9009-40A4-92F4-8AFF9CAF10CE}" dt="2023-07-14T05:37:37.797" v="52"/>
          <ac:picMkLst>
            <pc:docMk/>
            <pc:sldMk cId="3955973904" sldId="286"/>
            <ac:picMk id="7" creationId="{261777D4-E3C6-4714-0733-B8E927723457}"/>
          </ac:picMkLst>
        </pc:picChg>
        <pc:picChg chg="add del mod">
          <ac:chgData name="Leonie Smith" userId="fed1330f33f5650e" providerId="LiveId" clId="{A7BCEA63-9009-40A4-92F4-8AFF9CAF10CE}" dt="2023-07-14T05:39:18.326" v="62" actId="478"/>
          <ac:picMkLst>
            <pc:docMk/>
            <pc:sldMk cId="3955973904" sldId="286"/>
            <ac:picMk id="11" creationId="{3E840BC6-4EAC-F598-23EC-C90E78113732}"/>
          </ac:picMkLst>
        </pc:picChg>
        <pc:picChg chg="add mod">
          <ac:chgData name="Leonie Smith" userId="fed1330f33f5650e" providerId="LiveId" clId="{A7BCEA63-9009-40A4-92F4-8AFF9CAF10CE}" dt="2023-07-14T05:37:37.621" v="51"/>
          <ac:picMkLst>
            <pc:docMk/>
            <pc:sldMk cId="3955973904" sldId="286"/>
            <ac:picMk id="12" creationId="{79503B1D-2252-013A-7B3E-12DB14ADC6A7}"/>
          </ac:picMkLst>
        </pc:picChg>
      </pc:sldChg>
      <pc:sldChg chg="addSp delSp modSp mod modTransition modAnim">
        <pc:chgData name="Leonie Smith" userId="fed1330f33f5650e" providerId="LiveId" clId="{A7BCEA63-9009-40A4-92F4-8AFF9CAF10CE}" dt="2023-07-14T05:39:20.059" v="63" actId="478"/>
        <pc:sldMkLst>
          <pc:docMk/>
          <pc:sldMk cId="454763615" sldId="287"/>
        </pc:sldMkLst>
        <pc:picChg chg="add del mod">
          <ac:chgData name="Leonie Smith" userId="fed1330f33f5650e" providerId="LiveId" clId="{A7BCEA63-9009-40A4-92F4-8AFF9CAF10CE}" dt="2023-07-14T05:27:52.734" v="3"/>
          <ac:picMkLst>
            <pc:docMk/>
            <pc:sldMk cId="454763615" sldId="287"/>
            <ac:picMk id="6" creationId="{ED06076B-5310-1084-50DB-803FE4981BE1}"/>
          </ac:picMkLst>
        </pc:picChg>
        <pc:picChg chg="add del mod">
          <ac:chgData name="Leonie Smith" userId="fed1330f33f5650e" providerId="LiveId" clId="{A7BCEA63-9009-40A4-92F4-8AFF9CAF10CE}" dt="2023-07-14T05:27:58.239" v="4"/>
          <ac:picMkLst>
            <pc:docMk/>
            <pc:sldMk cId="454763615" sldId="287"/>
            <ac:picMk id="11" creationId="{A40B20C0-ED16-414A-C9E2-C6A74B594157}"/>
          </ac:picMkLst>
        </pc:picChg>
        <pc:picChg chg="add del mod">
          <ac:chgData name="Leonie Smith" userId="fed1330f33f5650e" providerId="LiveId" clId="{A7BCEA63-9009-40A4-92F4-8AFF9CAF10CE}" dt="2023-07-14T05:28:12.113" v="6"/>
          <ac:picMkLst>
            <pc:docMk/>
            <pc:sldMk cId="454763615" sldId="287"/>
            <ac:picMk id="12" creationId="{44140CD6-41BE-4B1C-8904-B3D2BD82E584}"/>
          </ac:picMkLst>
        </pc:picChg>
        <pc:picChg chg="add del mod ord">
          <ac:chgData name="Leonie Smith" userId="fed1330f33f5650e" providerId="LiveId" clId="{A7BCEA63-9009-40A4-92F4-8AFF9CAF10CE}" dt="2023-07-14T05:28:17.936" v="7"/>
          <ac:picMkLst>
            <pc:docMk/>
            <pc:sldMk cId="454763615" sldId="287"/>
            <ac:picMk id="17" creationId="{420B011A-C664-7464-4727-C466F90325B0}"/>
          </ac:picMkLst>
        </pc:picChg>
        <pc:picChg chg="add del mod">
          <ac:chgData name="Leonie Smith" userId="fed1330f33f5650e" providerId="LiveId" clId="{A7BCEA63-9009-40A4-92F4-8AFF9CAF10CE}" dt="2023-07-14T05:28:26.491" v="9"/>
          <ac:picMkLst>
            <pc:docMk/>
            <pc:sldMk cId="454763615" sldId="287"/>
            <ac:picMk id="18" creationId="{72B36B0B-72AC-DD92-BAE0-9EA6DF976D68}"/>
          </ac:picMkLst>
        </pc:picChg>
        <pc:picChg chg="add del mod ord">
          <ac:chgData name="Leonie Smith" userId="fed1330f33f5650e" providerId="LiveId" clId="{A7BCEA63-9009-40A4-92F4-8AFF9CAF10CE}" dt="2023-07-14T05:28:32.321" v="10"/>
          <ac:picMkLst>
            <pc:docMk/>
            <pc:sldMk cId="454763615" sldId="287"/>
            <ac:picMk id="23" creationId="{6E80E18E-8C90-4EFE-6AD4-2B62CF72BBE1}"/>
          </ac:picMkLst>
        </pc:picChg>
        <pc:picChg chg="add del mod">
          <ac:chgData name="Leonie Smith" userId="fed1330f33f5650e" providerId="LiveId" clId="{A7BCEA63-9009-40A4-92F4-8AFF9CAF10CE}" dt="2023-07-14T05:28:40.320" v="12"/>
          <ac:picMkLst>
            <pc:docMk/>
            <pc:sldMk cId="454763615" sldId="287"/>
            <ac:picMk id="24" creationId="{966FADE6-FAA8-13D2-9467-DA6E7413EFA8}"/>
          </ac:picMkLst>
        </pc:picChg>
        <pc:picChg chg="add del mod ord">
          <ac:chgData name="Leonie Smith" userId="fed1330f33f5650e" providerId="LiveId" clId="{A7BCEA63-9009-40A4-92F4-8AFF9CAF10CE}" dt="2023-07-14T05:28:46.037" v="13"/>
          <ac:picMkLst>
            <pc:docMk/>
            <pc:sldMk cId="454763615" sldId="287"/>
            <ac:picMk id="29" creationId="{6DB131E4-124B-8951-6BD9-365B32DDBE07}"/>
          </ac:picMkLst>
        </pc:picChg>
        <pc:picChg chg="add del mod">
          <ac:chgData name="Leonie Smith" userId="fed1330f33f5650e" providerId="LiveId" clId="{A7BCEA63-9009-40A4-92F4-8AFF9CAF10CE}" dt="2023-07-14T05:37:37.797" v="52"/>
          <ac:picMkLst>
            <pc:docMk/>
            <pc:sldMk cId="454763615" sldId="287"/>
            <ac:picMk id="30" creationId="{6F321A57-3897-7315-D1CD-1BB45B41DFA2}"/>
          </ac:picMkLst>
        </pc:picChg>
        <pc:picChg chg="add del mod ord">
          <ac:chgData name="Leonie Smith" userId="fed1330f33f5650e" providerId="LiveId" clId="{A7BCEA63-9009-40A4-92F4-8AFF9CAF10CE}" dt="2023-07-14T05:39:20.059" v="63" actId="478"/>
          <ac:picMkLst>
            <pc:docMk/>
            <pc:sldMk cId="454763615" sldId="287"/>
            <ac:picMk id="34" creationId="{4ED7C5BB-0259-99CB-334C-635D7F4490CE}"/>
          </ac:picMkLst>
        </pc:picChg>
      </pc:sldChg>
      <pc:sldChg chg="addSp delSp modSp mod modTransition modAnim">
        <pc:chgData name="Leonie Smith" userId="fed1330f33f5650e" providerId="LiveId" clId="{A7BCEA63-9009-40A4-92F4-8AFF9CAF10CE}" dt="2023-07-14T05:40:56.749" v="72"/>
        <pc:sldMkLst>
          <pc:docMk/>
          <pc:sldMk cId="4054333633" sldId="288"/>
        </pc:sldMkLst>
        <pc:picChg chg="add del mod">
          <ac:chgData name="Leonie Smith" userId="fed1330f33f5650e" providerId="LiveId" clId="{A7BCEA63-9009-40A4-92F4-8AFF9CAF10CE}" dt="2023-07-14T05:31:55.050" v="16"/>
          <ac:picMkLst>
            <pc:docMk/>
            <pc:sldMk cId="4054333633" sldId="288"/>
            <ac:picMk id="6" creationId="{CD93454E-90B1-9968-B9EA-604629965C72}"/>
          </ac:picMkLst>
        </pc:picChg>
        <pc:picChg chg="add del mod">
          <ac:chgData name="Leonie Smith" userId="fed1330f33f5650e" providerId="LiveId" clId="{A7BCEA63-9009-40A4-92F4-8AFF9CAF10CE}" dt="2023-07-14T05:32:12.635" v="17"/>
          <ac:picMkLst>
            <pc:docMk/>
            <pc:sldMk cId="4054333633" sldId="288"/>
            <ac:picMk id="9" creationId="{CA1F0B97-4C40-979D-FC57-AA7EEADFBE56}"/>
          </ac:picMkLst>
        </pc:picChg>
        <pc:picChg chg="add del mod">
          <ac:chgData name="Leonie Smith" userId="fed1330f33f5650e" providerId="LiveId" clId="{A7BCEA63-9009-40A4-92F4-8AFF9CAF10CE}" dt="2023-07-14T05:40:13.878" v="68"/>
          <ac:picMkLst>
            <pc:docMk/>
            <pc:sldMk cId="4054333633" sldId="288"/>
            <ac:picMk id="10" creationId="{063D06A1-FE89-0AC2-AAB3-5D2D5878688D}"/>
          </ac:picMkLst>
        </pc:picChg>
        <pc:picChg chg="add del mod ord">
          <ac:chgData name="Leonie Smith" userId="fed1330f33f5650e" providerId="LiveId" clId="{A7BCEA63-9009-40A4-92F4-8AFF9CAF10CE}" dt="2023-07-14T05:38:57.653" v="61" actId="478"/>
          <ac:picMkLst>
            <pc:docMk/>
            <pc:sldMk cId="4054333633" sldId="288"/>
            <ac:picMk id="14" creationId="{850A46F5-243A-C6D4-9E59-AA4798796933}"/>
          </ac:picMkLst>
        </pc:picChg>
        <pc:picChg chg="add del mod ord">
          <ac:chgData name="Leonie Smith" userId="fed1330f33f5650e" providerId="LiveId" clId="{A7BCEA63-9009-40A4-92F4-8AFF9CAF10CE}" dt="2023-07-14T05:40:31.364" v="69"/>
          <ac:picMkLst>
            <pc:docMk/>
            <pc:sldMk cId="4054333633" sldId="288"/>
            <ac:picMk id="17" creationId="{5D2ECB1B-2397-EFC7-FD75-1C2B69C4A467}"/>
          </ac:picMkLst>
        </pc:picChg>
        <pc:picChg chg="add del mod">
          <ac:chgData name="Leonie Smith" userId="fed1330f33f5650e" providerId="LiveId" clId="{A7BCEA63-9009-40A4-92F4-8AFF9CAF10CE}" dt="2023-07-14T05:40:39.655" v="71"/>
          <ac:picMkLst>
            <pc:docMk/>
            <pc:sldMk cId="4054333633" sldId="288"/>
            <ac:picMk id="18" creationId="{696168C7-3AFB-EB7C-4C62-B92E8F2DF3E9}"/>
          </ac:picMkLst>
        </pc:picChg>
        <pc:picChg chg="add del mod ord">
          <ac:chgData name="Leonie Smith" userId="fed1330f33f5650e" providerId="LiveId" clId="{A7BCEA63-9009-40A4-92F4-8AFF9CAF10CE}" dt="2023-07-14T05:40:56.749" v="72"/>
          <ac:picMkLst>
            <pc:docMk/>
            <pc:sldMk cId="4054333633" sldId="288"/>
            <ac:picMk id="22" creationId="{CEE0F261-6C12-6659-DAD7-AA88A383D1EA}"/>
          </ac:picMkLst>
        </pc:picChg>
        <pc:picChg chg="add mod">
          <ac:chgData name="Leonie Smith" userId="fed1330f33f5650e" providerId="LiveId" clId="{A7BCEA63-9009-40A4-92F4-8AFF9CAF10CE}" dt="2023-07-14T05:40:56.749" v="72"/>
          <ac:picMkLst>
            <pc:docMk/>
            <pc:sldMk cId="4054333633" sldId="288"/>
            <ac:picMk id="23" creationId="{B075A21E-FABD-9A76-DC77-EEADF6A8CE2D}"/>
          </ac:picMkLst>
        </pc:picChg>
      </pc:sldChg>
      <pc:sldChg chg="addSp delSp modSp mod modTransition delAnim modAnim">
        <pc:chgData name="Leonie Smith" userId="fed1330f33f5650e" providerId="LiveId" clId="{A7BCEA63-9009-40A4-92F4-8AFF9CAF10CE}" dt="2023-07-14T05:46:38.324" v="106"/>
        <pc:sldMkLst>
          <pc:docMk/>
          <pc:sldMk cId="3838525378" sldId="289"/>
        </pc:sldMkLst>
        <pc:picChg chg="add del mod">
          <ac:chgData name="Leonie Smith" userId="fed1330f33f5650e" providerId="LiveId" clId="{A7BCEA63-9009-40A4-92F4-8AFF9CAF10CE}" dt="2023-07-14T05:34:52.932" v="33"/>
          <ac:picMkLst>
            <pc:docMk/>
            <pc:sldMk cId="3838525378" sldId="289"/>
            <ac:picMk id="7" creationId="{8FC3F51F-B1F6-6AA4-81E8-D57F5F7B247E}"/>
          </ac:picMkLst>
        </pc:picChg>
        <pc:picChg chg="add del mod">
          <ac:chgData name="Leonie Smith" userId="fed1330f33f5650e" providerId="LiveId" clId="{A7BCEA63-9009-40A4-92F4-8AFF9CAF10CE}" dt="2023-07-14T05:35:06.058" v="34"/>
          <ac:picMkLst>
            <pc:docMk/>
            <pc:sldMk cId="3838525378" sldId="289"/>
            <ac:picMk id="10" creationId="{1A5E2A49-35B4-F62B-121E-C251484FBE6A}"/>
          </ac:picMkLst>
        </pc:picChg>
        <pc:picChg chg="add del mod">
          <ac:chgData name="Leonie Smith" userId="fed1330f33f5650e" providerId="LiveId" clId="{A7BCEA63-9009-40A4-92F4-8AFF9CAF10CE}" dt="2023-07-14T05:35:20.889" v="36"/>
          <ac:picMkLst>
            <pc:docMk/>
            <pc:sldMk cId="3838525378" sldId="289"/>
            <ac:picMk id="11" creationId="{72A20A8D-EFB4-9FB9-51CF-4840CDF7C9B6}"/>
          </ac:picMkLst>
        </pc:picChg>
        <pc:picChg chg="add del mod ord">
          <ac:chgData name="Leonie Smith" userId="fed1330f33f5650e" providerId="LiveId" clId="{A7BCEA63-9009-40A4-92F4-8AFF9CAF10CE}" dt="2023-07-14T05:35:30.870" v="37"/>
          <ac:picMkLst>
            <pc:docMk/>
            <pc:sldMk cId="3838525378" sldId="289"/>
            <ac:picMk id="15" creationId="{61796567-33F0-FF3E-5760-0FFB9A97F145}"/>
          </ac:picMkLst>
        </pc:picChg>
        <pc:picChg chg="add del mod">
          <ac:chgData name="Leonie Smith" userId="fed1330f33f5650e" providerId="LiveId" clId="{A7BCEA63-9009-40A4-92F4-8AFF9CAF10CE}" dt="2023-07-14T05:36:42.970" v="39"/>
          <ac:picMkLst>
            <pc:docMk/>
            <pc:sldMk cId="3838525378" sldId="289"/>
            <ac:picMk id="16" creationId="{43AC0F5D-69FD-E038-0A91-C8BA58431D95}"/>
          </ac:picMkLst>
        </pc:picChg>
        <pc:picChg chg="add del mod ord">
          <ac:chgData name="Leonie Smith" userId="fed1330f33f5650e" providerId="LiveId" clId="{A7BCEA63-9009-40A4-92F4-8AFF9CAF10CE}" dt="2023-07-14T05:36:57.894" v="40"/>
          <ac:picMkLst>
            <pc:docMk/>
            <pc:sldMk cId="3838525378" sldId="289"/>
            <ac:picMk id="21" creationId="{A1B56E33-E465-D72F-8B93-7839FA317246}"/>
          </ac:picMkLst>
        </pc:picChg>
        <pc:picChg chg="add del mod">
          <ac:chgData name="Leonie Smith" userId="fed1330f33f5650e" providerId="LiveId" clId="{A7BCEA63-9009-40A4-92F4-8AFF9CAF10CE}" dt="2023-07-14T05:37:22.837" v="42"/>
          <ac:picMkLst>
            <pc:docMk/>
            <pc:sldMk cId="3838525378" sldId="289"/>
            <ac:picMk id="22" creationId="{B4A97E9E-3E4F-E0E9-B071-B2DEA2D00A40}"/>
          </ac:picMkLst>
        </pc:picChg>
        <pc:picChg chg="add del mod ord">
          <ac:chgData name="Leonie Smith" userId="fed1330f33f5650e" providerId="LiveId" clId="{A7BCEA63-9009-40A4-92F4-8AFF9CAF10CE}" dt="2023-07-14T05:37:29.327" v="43"/>
          <ac:picMkLst>
            <pc:docMk/>
            <pc:sldMk cId="3838525378" sldId="289"/>
            <ac:picMk id="29" creationId="{657E66CD-36BB-4D22-BCC6-DD84186F7B67}"/>
          </ac:picMkLst>
        </pc:picChg>
        <pc:picChg chg="add del mod">
          <ac:chgData name="Leonie Smith" userId="fed1330f33f5650e" providerId="LiveId" clId="{A7BCEA63-9009-40A4-92F4-8AFF9CAF10CE}" dt="2023-07-14T05:38:18.008" v="54"/>
          <ac:picMkLst>
            <pc:docMk/>
            <pc:sldMk cId="3838525378" sldId="289"/>
            <ac:picMk id="30" creationId="{F6AAB929-E448-4534-DA70-F8523D27774E}"/>
          </ac:picMkLst>
        </pc:picChg>
        <pc:picChg chg="add del mod ord">
          <ac:chgData name="Leonie Smith" userId="fed1330f33f5650e" providerId="LiveId" clId="{A7BCEA63-9009-40A4-92F4-8AFF9CAF10CE}" dt="2023-07-14T05:38:21.678" v="55"/>
          <ac:picMkLst>
            <pc:docMk/>
            <pc:sldMk cId="3838525378" sldId="289"/>
            <ac:picMk id="33" creationId="{CDC0D6D3-B9E5-C34C-1FB4-C44121BEB6DA}"/>
          </ac:picMkLst>
        </pc:picChg>
        <pc:picChg chg="add del mod ord">
          <ac:chgData name="Leonie Smith" userId="fed1330f33f5650e" providerId="LiveId" clId="{A7BCEA63-9009-40A4-92F4-8AFF9CAF10CE}" dt="2023-07-14T05:38:21.678" v="55"/>
          <ac:picMkLst>
            <pc:docMk/>
            <pc:sldMk cId="3838525378" sldId="289"/>
            <ac:picMk id="34" creationId="{D9E128BE-6729-C14A-9A95-E3721D70BAE3}"/>
          </ac:picMkLst>
        </pc:picChg>
        <pc:picChg chg="add del mod">
          <ac:chgData name="Leonie Smith" userId="fed1330f33f5650e" providerId="LiveId" clId="{A7BCEA63-9009-40A4-92F4-8AFF9CAF10CE}" dt="2023-07-14T05:41:40.482" v="75"/>
          <ac:picMkLst>
            <pc:docMk/>
            <pc:sldMk cId="3838525378" sldId="289"/>
            <ac:picMk id="35" creationId="{41F9039A-4DEC-9434-4959-1B21D04D1542}"/>
          </ac:picMkLst>
        </pc:picChg>
        <pc:picChg chg="add del mod">
          <ac:chgData name="Leonie Smith" userId="fed1330f33f5650e" providerId="LiveId" clId="{A7BCEA63-9009-40A4-92F4-8AFF9CAF10CE}" dt="2023-07-14T05:41:40.482" v="75"/>
          <ac:picMkLst>
            <pc:docMk/>
            <pc:sldMk cId="3838525378" sldId="289"/>
            <ac:picMk id="36" creationId="{AF6F0767-1D55-96D0-A5AE-C9C1B094F76F}"/>
          </ac:picMkLst>
        </pc:picChg>
        <pc:picChg chg="add del mod ord">
          <ac:chgData name="Leonie Smith" userId="fed1330f33f5650e" providerId="LiveId" clId="{A7BCEA63-9009-40A4-92F4-8AFF9CAF10CE}" dt="2023-07-14T05:41:45.784" v="76"/>
          <ac:picMkLst>
            <pc:docMk/>
            <pc:sldMk cId="3838525378" sldId="289"/>
            <ac:picMk id="47" creationId="{16916A8B-5A56-C350-6993-679EF7364FA5}"/>
          </ac:picMkLst>
        </pc:picChg>
        <pc:picChg chg="add del mod ord">
          <ac:chgData name="Leonie Smith" userId="fed1330f33f5650e" providerId="LiveId" clId="{A7BCEA63-9009-40A4-92F4-8AFF9CAF10CE}" dt="2023-07-14T05:41:45.784" v="76"/>
          <ac:picMkLst>
            <pc:docMk/>
            <pc:sldMk cId="3838525378" sldId="289"/>
            <ac:picMk id="48" creationId="{4F7E1D88-CC76-69CA-2DF6-C9DA2F183F69}"/>
          </ac:picMkLst>
        </pc:picChg>
        <pc:picChg chg="add del mod">
          <ac:chgData name="Leonie Smith" userId="fed1330f33f5650e" providerId="LiveId" clId="{A7BCEA63-9009-40A4-92F4-8AFF9CAF10CE}" dt="2023-07-14T05:41:47.138" v="79"/>
          <ac:picMkLst>
            <pc:docMk/>
            <pc:sldMk cId="3838525378" sldId="289"/>
            <ac:picMk id="49" creationId="{0B30EDF8-FA13-F611-C9EE-83DB84452B3C}"/>
          </ac:picMkLst>
        </pc:picChg>
        <pc:picChg chg="add del mod">
          <ac:chgData name="Leonie Smith" userId="fed1330f33f5650e" providerId="LiveId" clId="{A7BCEA63-9009-40A4-92F4-8AFF9CAF10CE}" dt="2023-07-14T05:41:47.138" v="79"/>
          <ac:picMkLst>
            <pc:docMk/>
            <pc:sldMk cId="3838525378" sldId="289"/>
            <ac:picMk id="50" creationId="{59AA4687-AC76-31D1-E4B1-E6C546FFC15E}"/>
          </ac:picMkLst>
        </pc:picChg>
        <pc:picChg chg="add del mod ord">
          <ac:chgData name="Leonie Smith" userId="fed1330f33f5650e" providerId="LiveId" clId="{A7BCEA63-9009-40A4-92F4-8AFF9CAF10CE}" dt="2023-07-14T05:42:00.377" v="80"/>
          <ac:picMkLst>
            <pc:docMk/>
            <pc:sldMk cId="3838525378" sldId="289"/>
            <ac:picMk id="55" creationId="{3AB68660-C23D-4C4E-4203-AB7AAB061E6A}"/>
          </ac:picMkLst>
        </pc:picChg>
        <pc:picChg chg="add del mod ord">
          <ac:chgData name="Leonie Smith" userId="fed1330f33f5650e" providerId="LiveId" clId="{A7BCEA63-9009-40A4-92F4-8AFF9CAF10CE}" dt="2023-07-14T05:42:00.377" v="80"/>
          <ac:picMkLst>
            <pc:docMk/>
            <pc:sldMk cId="3838525378" sldId="289"/>
            <ac:picMk id="56" creationId="{DF71D94E-1CA1-3D1E-BF34-202D80A53E80}"/>
          </ac:picMkLst>
        </pc:picChg>
        <pc:picChg chg="add del mod">
          <ac:chgData name="Leonie Smith" userId="fed1330f33f5650e" providerId="LiveId" clId="{A7BCEA63-9009-40A4-92F4-8AFF9CAF10CE}" dt="2023-07-14T05:42:48.494" v="84"/>
          <ac:picMkLst>
            <pc:docMk/>
            <pc:sldMk cId="3838525378" sldId="289"/>
            <ac:picMk id="57" creationId="{E6C239EC-327C-D03F-9F6C-60D99C7F1D3D}"/>
          </ac:picMkLst>
        </pc:picChg>
        <pc:picChg chg="add del mod">
          <ac:chgData name="Leonie Smith" userId="fed1330f33f5650e" providerId="LiveId" clId="{A7BCEA63-9009-40A4-92F4-8AFF9CAF10CE}" dt="2023-07-14T05:42:14.048" v="82" actId="478"/>
          <ac:picMkLst>
            <pc:docMk/>
            <pc:sldMk cId="3838525378" sldId="289"/>
            <ac:picMk id="58" creationId="{B61B4DE6-B9ED-B669-DC6F-E6262410F12E}"/>
          </ac:picMkLst>
        </pc:picChg>
        <pc:picChg chg="add del mod ord">
          <ac:chgData name="Leonie Smith" userId="fed1330f33f5650e" providerId="LiveId" clId="{A7BCEA63-9009-40A4-92F4-8AFF9CAF10CE}" dt="2023-07-14T05:43:01.651" v="85"/>
          <ac:picMkLst>
            <pc:docMk/>
            <pc:sldMk cId="3838525378" sldId="289"/>
            <ac:picMk id="69" creationId="{9825C149-D5C5-9610-85F2-B17B7313EED2}"/>
          </ac:picMkLst>
        </pc:picChg>
        <pc:picChg chg="add del mod">
          <ac:chgData name="Leonie Smith" userId="fed1330f33f5650e" providerId="LiveId" clId="{A7BCEA63-9009-40A4-92F4-8AFF9CAF10CE}" dt="2023-07-14T05:43:31.768" v="87"/>
          <ac:picMkLst>
            <pc:docMk/>
            <pc:sldMk cId="3838525378" sldId="289"/>
            <ac:picMk id="70" creationId="{79EBB631-933B-46E4-FC70-21ABC8A8DAF7}"/>
          </ac:picMkLst>
        </pc:picChg>
        <pc:picChg chg="add del mod ord">
          <ac:chgData name="Leonie Smith" userId="fed1330f33f5650e" providerId="LiveId" clId="{A7BCEA63-9009-40A4-92F4-8AFF9CAF10CE}" dt="2023-07-14T05:43:39.598" v="88"/>
          <ac:picMkLst>
            <pc:docMk/>
            <pc:sldMk cId="3838525378" sldId="289"/>
            <ac:picMk id="77" creationId="{28DB593E-5D4C-3501-BC04-DE9283FBE66B}"/>
          </ac:picMkLst>
        </pc:picChg>
        <pc:picChg chg="add del mod">
          <ac:chgData name="Leonie Smith" userId="fed1330f33f5650e" providerId="LiveId" clId="{A7BCEA63-9009-40A4-92F4-8AFF9CAF10CE}" dt="2023-07-14T05:43:41.491" v="90"/>
          <ac:picMkLst>
            <pc:docMk/>
            <pc:sldMk cId="3838525378" sldId="289"/>
            <ac:picMk id="78" creationId="{265DF9A7-347F-657F-D9C2-8890736F00B8}"/>
          </ac:picMkLst>
        </pc:picChg>
        <pc:picChg chg="add del mod ord">
          <ac:chgData name="Leonie Smith" userId="fed1330f33f5650e" providerId="LiveId" clId="{A7BCEA63-9009-40A4-92F4-8AFF9CAF10CE}" dt="2023-07-14T05:43:55.439" v="91"/>
          <ac:picMkLst>
            <pc:docMk/>
            <pc:sldMk cId="3838525378" sldId="289"/>
            <ac:picMk id="81" creationId="{D5529EA9-909C-D29A-D429-DCA385B1B4A3}"/>
          </ac:picMkLst>
        </pc:picChg>
        <pc:picChg chg="add del mod">
          <ac:chgData name="Leonie Smith" userId="fed1330f33f5650e" providerId="LiveId" clId="{A7BCEA63-9009-40A4-92F4-8AFF9CAF10CE}" dt="2023-07-14T05:44:09.641" v="93"/>
          <ac:picMkLst>
            <pc:docMk/>
            <pc:sldMk cId="3838525378" sldId="289"/>
            <ac:picMk id="82" creationId="{15D9EF2A-8AB0-D011-E9A6-8D15496A9B0B}"/>
          </ac:picMkLst>
        </pc:picChg>
        <pc:picChg chg="add del mod ord">
          <ac:chgData name="Leonie Smith" userId="fed1330f33f5650e" providerId="LiveId" clId="{A7BCEA63-9009-40A4-92F4-8AFF9CAF10CE}" dt="2023-07-14T05:44:15.694" v="94"/>
          <ac:picMkLst>
            <pc:docMk/>
            <pc:sldMk cId="3838525378" sldId="289"/>
            <ac:picMk id="86" creationId="{73D7090B-7922-259A-913C-47155BA5957B}"/>
          </ac:picMkLst>
        </pc:picChg>
        <pc:picChg chg="add del mod">
          <ac:chgData name="Leonie Smith" userId="fed1330f33f5650e" providerId="LiveId" clId="{A7BCEA63-9009-40A4-92F4-8AFF9CAF10CE}" dt="2023-07-14T05:44:21.888" v="96"/>
          <ac:picMkLst>
            <pc:docMk/>
            <pc:sldMk cId="3838525378" sldId="289"/>
            <ac:picMk id="87" creationId="{A54D5898-5E23-EBFC-8D57-6C77B443D12A}"/>
          </ac:picMkLst>
        </pc:picChg>
        <pc:picChg chg="add del mod ord">
          <ac:chgData name="Leonie Smith" userId="fed1330f33f5650e" providerId="LiveId" clId="{A7BCEA63-9009-40A4-92F4-8AFF9CAF10CE}" dt="2023-07-14T05:44:37.091" v="97"/>
          <ac:picMkLst>
            <pc:docMk/>
            <pc:sldMk cId="3838525378" sldId="289"/>
            <ac:picMk id="91" creationId="{6B131B95-8FE1-647E-A1C3-6E91EE7BCCFA}"/>
          </ac:picMkLst>
        </pc:picChg>
        <pc:picChg chg="add del mod">
          <ac:chgData name="Leonie Smith" userId="fed1330f33f5650e" providerId="LiveId" clId="{A7BCEA63-9009-40A4-92F4-8AFF9CAF10CE}" dt="2023-07-14T05:45:29.178" v="99"/>
          <ac:picMkLst>
            <pc:docMk/>
            <pc:sldMk cId="3838525378" sldId="289"/>
            <ac:picMk id="92" creationId="{D4ED1E07-0B77-7132-4EDA-2818AB0EB8B0}"/>
          </ac:picMkLst>
        </pc:picChg>
        <pc:picChg chg="add del mod ord">
          <ac:chgData name="Leonie Smith" userId="fed1330f33f5650e" providerId="LiveId" clId="{A7BCEA63-9009-40A4-92F4-8AFF9CAF10CE}" dt="2023-07-14T05:45:44.425" v="100"/>
          <ac:picMkLst>
            <pc:docMk/>
            <pc:sldMk cId="3838525378" sldId="289"/>
            <ac:picMk id="99" creationId="{D9377128-6BF7-DBCF-06FA-C930D5CBA82D}"/>
          </ac:picMkLst>
        </pc:picChg>
        <pc:picChg chg="add del mod">
          <ac:chgData name="Leonie Smith" userId="fed1330f33f5650e" providerId="LiveId" clId="{A7BCEA63-9009-40A4-92F4-8AFF9CAF10CE}" dt="2023-07-14T05:45:55.152" v="102"/>
          <ac:picMkLst>
            <pc:docMk/>
            <pc:sldMk cId="3838525378" sldId="289"/>
            <ac:picMk id="100" creationId="{EDA990EB-7608-1D12-53C0-3919B4B9CABE}"/>
          </ac:picMkLst>
        </pc:picChg>
        <pc:picChg chg="add del mod ord">
          <ac:chgData name="Leonie Smith" userId="fed1330f33f5650e" providerId="LiveId" clId="{A7BCEA63-9009-40A4-92F4-8AFF9CAF10CE}" dt="2023-07-14T05:46:05.663" v="103"/>
          <ac:picMkLst>
            <pc:docMk/>
            <pc:sldMk cId="3838525378" sldId="289"/>
            <ac:picMk id="104" creationId="{C8C2B2B2-94A2-7578-1083-89F46248AFEE}"/>
          </ac:picMkLst>
        </pc:picChg>
        <pc:picChg chg="add del mod">
          <ac:chgData name="Leonie Smith" userId="fed1330f33f5650e" providerId="LiveId" clId="{A7BCEA63-9009-40A4-92F4-8AFF9CAF10CE}" dt="2023-07-14T05:46:23.436" v="105"/>
          <ac:picMkLst>
            <pc:docMk/>
            <pc:sldMk cId="3838525378" sldId="289"/>
            <ac:picMk id="105" creationId="{5FC2E8A2-7971-1D40-925F-685C8E4A4843}"/>
          </ac:picMkLst>
        </pc:picChg>
        <pc:picChg chg="add del mod ord">
          <ac:chgData name="Leonie Smith" userId="fed1330f33f5650e" providerId="LiveId" clId="{A7BCEA63-9009-40A4-92F4-8AFF9CAF10CE}" dt="2023-07-14T05:46:38.324" v="106"/>
          <ac:picMkLst>
            <pc:docMk/>
            <pc:sldMk cId="3838525378" sldId="289"/>
            <ac:picMk id="110" creationId="{42BFAB4C-54A4-87ED-8B6A-B31DA9A96B24}"/>
          </ac:picMkLst>
        </pc:picChg>
        <pc:picChg chg="add mod">
          <ac:chgData name="Leonie Smith" userId="fed1330f33f5650e" providerId="LiveId" clId="{A7BCEA63-9009-40A4-92F4-8AFF9CAF10CE}" dt="2023-07-14T05:46:38.324" v="106"/>
          <ac:picMkLst>
            <pc:docMk/>
            <pc:sldMk cId="3838525378" sldId="289"/>
            <ac:picMk id="111" creationId="{FAE5386E-4533-0872-93AA-9ADA49FA017A}"/>
          </ac:picMkLst>
        </pc:picChg>
      </pc:sldChg>
      <pc:sldChg chg="addSp delSp modSp mod modTransition modAnim">
        <pc:chgData name="Leonie Smith" userId="fed1330f33f5650e" providerId="LiveId" clId="{A7BCEA63-9009-40A4-92F4-8AFF9CAF10CE}" dt="2023-07-14T05:47:41.463" v="110"/>
        <pc:sldMkLst>
          <pc:docMk/>
          <pc:sldMk cId="3829720483" sldId="290"/>
        </pc:sldMkLst>
        <pc:picChg chg="add del mod">
          <ac:chgData name="Leonie Smith" userId="fed1330f33f5650e" providerId="LiveId" clId="{A7BCEA63-9009-40A4-92F4-8AFF9CAF10CE}" dt="2023-07-14T05:47:31.811" v="109"/>
          <ac:picMkLst>
            <pc:docMk/>
            <pc:sldMk cId="3829720483" sldId="290"/>
            <ac:picMk id="9" creationId="{AD351ABF-369C-6DA0-E070-D2C2DF5AF656}"/>
          </ac:picMkLst>
        </pc:picChg>
        <pc:picChg chg="add del mod">
          <ac:chgData name="Leonie Smith" userId="fed1330f33f5650e" providerId="LiveId" clId="{A7BCEA63-9009-40A4-92F4-8AFF9CAF10CE}" dt="2023-07-14T05:47:41.463" v="110"/>
          <ac:picMkLst>
            <pc:docMk/>
            <pc:sldMk cId="3829720483" sldId="290"/>
            <ac:picMk id="14" creationId="{4FB35C04-FB64-2710-3CAB-31B68FAA0B07}"/>
          </ac:picMkLst>
        </pc:picChg>
        <pc:picChg chg="add mod">
          <ac:chgData name="Leonie Smith" userId="fed1330f33f5650e" providerId="LiveId" clId="{A7BCEA63-9009-40A4-92F4-8AFF9CAF10CE}" dt="2023-07-14T05:47:41.463" v="110"/>
          <ac:picMkLst>
            <pc:docMk/>
            <pc:sldMk cId="3829720483" sldId="290"/>
            <ac:picMk id="15" creationId="{04364CF8-A6AB-9A36-EF38-80EB57BBAFA9}"/>
          </ac:picMkLst>
        </pc:picChg>
      </pc:sldChg>
      <pc:sldChg chg="addSp delSp modSp mod modTransition modAnim">
        <pc:chgData name="Leonie Smith" userId="fed1330f33f5650e" providerId="LiveId" clId="{A7BCEA63-9009-40A4-92F4-8AFF9CAF10CE}" dt="2023-07-14T05:49:04.150" v="117"/>
        <pc:sldMkLst>
          <pc:docMk/>
          <pc:sldMk cId="1036093871" sldId="291"/>
        </pc:sldMkLst>
        <pc:picChg chg="add del mod">
          <ac:chgData name="Leonie Smith" userId="fed1330f33f5650e" providerId="LiveId" clId="{A7BCEA63-9009-40A4-92F4-8AFF9CAF10CE}" dt="2023-07-14T05:48:23.954" v="113"/>
          <ac:picMkLst>
            <pc:docMk/>
            <pc:sldMk cId="1036093871" sldId="291"/>
            <ac:picMk id="6" creationId="{302AFD30-B42A-BA70-3699-4B3D25870815}"/>
          </ac:picMkLst>
        </pc:picChg>
        <pc:picChg chg="add del mod">
          <ac:chgData name="Leonie Smith" userId="fed1330f33f5650e" providerId="LiveId" clId="{A7BCEA63-9009-40A4-92F4-8AFF9CAF10CE}" dt="2023-07-14T05:48:36.980" v="114"/>
          <ac:picMkLst>
            <pc:docMk/>
            <pc:sldMk cId="1036093871" sldId="291"/>
            <ac:picMk id="9" creationId="{9070B4D1-C17F-8B3C-4B6A-FCC4218F9BB4}"/>
          </ac:picMkLst>
        </pc:picChg>
        <pc:picChg chg="add del mod">
          <ac:chgData name="Leonie Smith" userId="fed1330f33f5650e" providerId="LiveId" clId="{A7BCEA63-9009-40A4-92F4-8AFF9CAF10CE}" dt="2023-07-14T05:48:50.582" v="116"/>
          <ac:picMkLst>
            <pc:docMk/>
            <pc:sldMk cId="1036093871" sldId="291"/>
            <ac:picMk id="10" creationId="{35530C4F-B736-468D-7D95-4FFCD9BCFF1A}"/>
          </ac:picMkLst>
        </pc:picChg>
        <pc:picChg chg="add del mod ord">
          <ac:chgData name="Leonie Smith" userId="fed1330f33f5650e" providerId="LiveId" clId="{A7BCEA63-9009-40A4-92F4-8AFF9CAF10CE}" dt="2023-07-14T05:49:04.150" v="117"/>
          <ac:picMkLst>
            <pc:docMk/>
            <pc:sldMk cId="1036093871" sldId="291"/>
            <ac:picMk id="14" creationId="{246A0304-714C-0CC1-E820-7E1B20239B3D}"/>
          </ac:picMkLst>
        </pc:picChg>
        <pc:picChg chg="add mod">
          <ac:chgData name="Leonie Smith" userId="fed1330f33f5650e" providerId="LiveId" clId="{A7BCEA63-9009-40A4-92F4-8AFF9CAF10CE}" dt="2023-07-14T05:49:04.150" v="117"/>
          <ac:picMkLst>
            <pc:docMk/>
            <pc:sldMk cId="1036093871" sldId="291"/>
            <ac:picMk id="15" creationId="{D5593B16-0A71-D1FE-BCAB-DC846BA377DC}"/>
          </ac:picMkLst>
        </pc:picChg>
      </pc:sldChg>
      <pc:sldChg chg="addSp delSp modSp mod modTransition modAnim">
        <pc:chgData name="Leonie Smith" userId="fed1330f33f5650e" providerId="LiveId" clId="{A7BCEA63-9009-40A4-92F4-8AFF9CAF10CE}" dt="2023-07-14T05:50:00.873" v="124"/>
        <pc:sldMkLst>
          <pc:docMk/>
          <pc:sldMk cId="1688792710" sldId="292"/>
        </pc:sldMkLst>
        <pc:picChg chg="add del mod">
          <ac:chgData name="Leonie Smith" userId="fed1330f33f5650e" providerId="LiveId" clId="{A7BCEA63-9009-40A4-92F4-8AFF9CAF10CE}" dt="2023-07-14T05:49:31.133" v="120"/>
          <ac:picMkLst>
            <pc:docMk/>
            <pc:sldMk cId="1688792710" sldId="292"/>
            <ac:picMk id="6" creationId="{2C0C3B9E-5074-E7B4-1073-BA1F3781275D}"/>
          </ac:picMkLst>
        </pc:picChg>
        <pc:picChg chg="add del mod">
          <ac:chgData name="Leonie Smith" userId="fed1330f33f5650e" providerId="LiveId" clId="{A7BCEA63-9009-40A4-92F4-8AFF9CAF10CE}" dt="2023-07-14T05:49:41.743" v="121"/>
          <ac:picMkLst>
            <pc:docMk/>
            <pc:sldMk cId="1688792710" sldId="292"/>
            <ac:picMk id="8" creationId="{6F4960FF-D91A-2372-27AB-74D86DB557BC}"/>
          </ac:picMkLst>
        </pc:picChg>
        <pc:picChg chg="add del mod">
          <ac:chgData name="Leonie Smith" userId="fed1330f33f5650e" providerId="LiveId" clId="{A7BCEA63-9009-40A4-92F4-8AFF9CAF10CE}" dt="2023-07-14T05:49:49.275" v="123"/>
          <ac:picMkLst>
            <pc:docMk/>
            <pc:sldMk cId="1688792710" sldId="292"/>
            <ac:picMk id="9" creationId="{BAEE298A-7F52-D357-203A-FB58F30EDA27}"/>
          </ac:picMkLst>
        </pc:picChg>
        <pc:picChg chg="add del mod ord">
          <ac:chgData name="Leonie Smith" userId="fed1330f33f5650e" providerId="LiveId" clId="{A7BCEA63-9009-40A4-92F4-8AFF9CAF10CE}" dt="2023-07-14T05:50:00.873" v="124"/>
          <ac:picMkLst>
            <pc:docMk/>
            <pc:sldMk cId="1688792710" sldId="292"/>
            <ac:picMk id="13" creationId="{3972B3E0-7755-2757-D886-A8836DE94E97}"/>
          </ac:picMkLst>
        </pc:picChg>
        <pc:picChg chg="add mod">
          <ac:chgData name="Leonie Smith" userId="fed1330f33f5650e" providerId="LiveId" clId="{A7BCEA63-9009-40A4-92F4-8AFF9CAF10CE}" dt="2023-07-14T05:50:00.873" v="124"/>
          <ac:picMkLst>
            <pc:docMk/>
            <pc:sldMk cId="1688792710" sldId="292"/>
            <ac:picMk id="14" creationId="{9AFD2C82-AF52-9399-F9B6-94FE6E67A224}"/>
          </ac:picMkLst>
        </pc:picChg>
      </pc:sldChg>
      <pc:sldChg chg="addSp delSp modSp mod modTransition modAnim">
        <pc:chgData name="Leonie Smith" userId="fed1330f33f5650e" providerId="LiveId" clId="{A7BCEA63-9009-40A4-92F4-8AFF9CAF10CE}" dt="2023-07-14T05:52:41.027" v="134"/>
        <pc:sldMkLst>
          <pc:docMk/>
          <pc:sldMk cId="1569631965" sldId="293"/>
        </pc:sldMkLst>
        <pc:picChg chg="add del mod">
          <ac:chgData name="Leonie Smith" userId="fed1330f33f5650e" providerId="LiveId" clId="{A7BCEA63-9009-40A4-92F4-8AFF9CAF10CE}" dt="2023-07-14T05:51:23.921" v="127"/>
          <ac:picMkLst>
            <pc:docMk/>
            <pc:sldMk cId="1569631965" sldId="293"/>
            <ac:picMk id="7" creationId="{092C6F74-E5B1-34F1-30F5-FDEB18E1A051}"/>
          </ac:picMkLst>
        </pc:picChg>
        <pc:picChg chg="add del mod">
          <ac:chgData name="Leonie Smith" userId="fed1330f33f5650e" providerId="LiveId" clId="{A7BCEA63-9009-40A4-92F4-8AFF9CAF10CE}" dt="2023-07-14T05:51:39.263" v="128"/>
          <ac:picMkLst>
            <pc:docMk/>
            <pc:sldMk cId="1569631965" sldId="293"/>
            <ac:picMk id="10" creationId="{2933FAE7-18A3-05B9-0D2C-2A6759C32D1F}"/>
          </ac:picMkLst>
        </pc:picChg>
        <pc:picChg chg="add del mod">
          <ac:chgData name="Leonie Smith" userId="fed1330f33f5650e" providerId="LiveId" clId="{A7BCEA63-9009-40A4-92F4-8AFF9CAF10CE}" dt="2023-07-14T05:51:47.780" v="130"/>
          <ac:picMkLst>
            <pc:docMk/>
            <pc:sldMk cId="1569631965" sldId="293"/>
            <ac:picMk id="11" creationId="{99D32E94-BA95-110C-0B09-70E5BD188AE4}"/>
          </ac:picMkLst>
        </pc:picChg>
        <pc:picChg chg="add del mod ord">
          <ac:chgData name="Leonie Smith" userId="fed1330f33f5650e" providerId="LiveId" clId="{A7BCEA63-9009-40A4-92F4-8AFF9CAF10CE}" dt="2023-07-14T05:52:03.299" v="131"/>
          <ac:picMkLst>
            <pc:docMk/>
            <pc:sldMk cId="1569631965" sldId="293"/>
            <ac:picMk id="15" creationId="{B061A746-3F28-4E07-0AEF-6A8AE52BF751}"/>
          </ac:picMkLst>
        </pc:picChg>
        <pc:picChg chg="add del mod">
          <ac:chgData name="Leonie Smith" userId="fed1330f33f5650e" providerId="LiveId" clId="{A7BCEA63-9009-40A4-92F4-8AFF9CAF10CE}" dt="2023-07-14T05:52:25.748" v="133"/>
          <ac:picMkLst>
            <pc:docMk/>
            <pc:sldMk cId="1569631965" sldId="293"/>
            <ac:picMk id="16" creationId="{7D63F5C1-92E5-0CB6-AFF5-5ACEA6EE35B3}"/>
          </ac:picMkLst>
        </pc:picChg>
        <pc:picChg chg="add del mod ord">
          <ac:chgData name="Leonie Smith" userId="fed1330f33f5650e" providerId="LiveId" clId="{A7BCEA63-9009-40A4-92F4-8AFF9CAF10CE}" dt="2023-07-14T05:52:41.027" v="134"/>
          <ac:picMkLst>
            <pc:docMk/>
            <pc:sldMk cId="1569631965" sldId="293"/>
            <ac:picMk id="23" creationId="{0BF59E2E-FD08-A76E-C813-43F024B0F7B5}"/>
          </ac:picMkLst>
        </pc:picChg>
        <pc:picChg chg="add mod">
          <ac:chgData name="Leonie Smith" userId="fed1330f33f5650e" providerId="LiveId" clId="{A7BCEA63-9009-40A4-92F4-8AFF9CAF10CE}" dt="2023-07-14T05:52:41.027" v="134"/>
          <ac:picMkLst>
            <pc:docMk/>
            <pc:sldMk cId="1569631965" sldId="293"/>
            <ac:picMk id="24" creationId="{04C4F127-ABDE-AD55-B854-B3A3C43FBE80}"/>
          </ac:picMkLst>
        </pc:picChg>
      </pc:sldChg>
      <pc:sldChg chg="modTransition">
        <pc:chgData name="Leonie Smith" userId="fed1330f33f5650e" providerId="LiveId" clId="{A7BCEA63-9009-40A4-92F4-8AFF9CAF10CE}" dt="2023-07-14T05:37:37.797" v="52"/>
        <pc:sldMkLst>
          <pc:docMk/>
          <pc:sldMk cId="830940871" sldId="294"/>
        </pc:sldMkLst>
      </pc:sldChg>
      <pc:sldChg chg="addSp delSp modSp mod modTransition delAnim modAnim">
        <pc:chgData name="Leonie Smith" userId="fed1330f33f5650e" providerId="LiveId" clId="{A7BCEA63-9009-40A4-92F4-8AFF9CAF10CE}" dt="2023-07-14T05:39:50.010" v="66"/>
        <pc:sldMkLst>
          <pc:docMk/>
          <pc:sldMk cId="1412712358" sldId="295"/>
        </pc:sldMkLst>
        <pc:picChg chg="add del mod">
          <ac:chgData name="Leonie Smith" userId="fed1330f33f5650e" providerId="LiveId" clId="{A7BCEA63-9009-40A4-92F4-8AFF9CAF10CE}" dt="2023-07-14T05:32:50.784" v="20"/>
          <ac:picMkLst>
            <pc:docMk/>
            <pc:sldMk cId="1412712358" sldId="295"/>
            <ac:picMk id="6" creationId="{5643F63A-C75D-0A25-EF3C-68F1EC9010FF}"/>
          </ac:picMkLst>
        </pc:picChg>
        <pc:picChg chg="add del mod">
          <ac:chgData name="Leonie Smith" userId="fed1330f33f5650e" providerId="LiveId" clId="{A7BCEA63-9009-40A4-92F4-8AFF9CAF10CE}" dt="2023-07-14T05:33:04.835" v="21"/>
          <ac:picMkLst>
            <pc:docMk/>
            <pc:sldMk cId="1412712358" sldId="295"/>
            <ac:picMk id="9" creationId="{0B19C646-760C-D315-EAD7-C86AA21591AF}"/>
          </ac:picMkLst>
        </pc:picChg>
        <pc:picChg chg="add del mod">
          <ac:chgData name="Leonie Smith" userId="fed1330f33f5650e" providerId="LiveId" clId="{A7BCEA63-9009-40A4-92F4-8AFF9CAF10CE}" dt="2023-07-14T05:33:24.860" v="23"/>
          <ac:picMkLst>
            <pc:docMk/>
            <pc:sldMk cId="1412712358" sldId="295"/>
            <ac:picMk id="10" creationId="{862E2505-18DC-E80E-4391-A2CB5EF0232E}"/>
          </ac:picMkLst>
        </pc:picChg>
        <pc:picChg chg="add del mod ord">
          <ac:chgData name="Leonie Smith" userId="fed1330f33f5650e" providerId="LiveId" clId="{A7BCEA63-9009-40A4-92F4-8AFF9CAF10CE}" dt="2023-07-14T05:33:35.788" v="24"/>
          <ac:picMkLst>
            <pc:docMk/>
            <pc:sldMk cId="1412712358" sldId="295"/>
            <ac:picMk id="15" creationId="{DA6B58AB-DC04-75C6-6034-015DF6609538}"/>
          </ac:picMkLst>
        </pc:picChg>
        <pc:picChg chg="add del mod">
          <ac:chgData name="Leonie Smith" userId="fed1330f33f5650e" providerId="LiveId" clId="{A7BCEA63-9009-40A4-92F4-8AFF9CAF10CE}" dt="2023-07-14T05:33:40.095" v="26"/>
          <ac:picMkLst>
            <pc:docMk/>
            <pc:sldMk cId="1412712358" sldId="295"/>
            <ac:picMk id="16" creationId="{860EAD00-D45F-9B16-8F3D-CE6D3EBBF061}"/>
          </ac:picMkLst>
        </pc:picChg>
        <pc:picChg chg="add del mod ord">
          <ac:chgData name="Leonie Smith" userId="fed1330f33f5650e" providerId="LiveId" clId="{A7BCEA63-9009-40A4-92F4-8AFF9CAF10CE}" dt="2023-07-14T05:33:48.864" v="27"/>
          <ac:picMkLst>
            <pc:docMk/>
            <pc:sldMk cId="1412712358" sldId="295"/>
            <ac:picMk id="19" creationId="{B2E8E572-03DB-C7F0-450B-2DE917498B21}"/>
          </ac:picMkLst>
        </pc:picChg>
        <pc:picChg chg="add del mod">
          <ac:chgData name="Leonie Smith" userId="fed1330f33f5650e" providerId="LiveId" clId="{A7BCEA63-9009-40A4-92F4-8AFF9CAF10CE}" dt="2023-07-14T05:33:54.837" v="29"/>
          <ac:picMkLst>
            <pc:docMk/>
            <pc:sldMk cId="1412712358" sldId="295"/>
            <ac:picMk id="20" creationId="{2747F012-F396-69C5-F08A-6CD70AE29E8B}"/>
          </ac:picMkLst>
        </pc:picChg>
        <pc:picChg chg="add del mod ord">
          <ac:chgData name="Leonie Smith" userId="fed1330f33f5650e" providerId="LiveId" clId="{A7BCEA63-9009-40A4-92F4-8AFF9CAF10CE}" dt="2023-07-14T05:34:10.347" v="30"/>
          <ac:picMkLst>
            <pc:docMk/>
            <pc:sldMk cId="1412712358" sldId="295"/>
            <ac:picMk id="23" creationId="{27F8B228-3D6C-A097-3155-1A049EEDB10B}"/>
          </ac:picMkLst>
        </pc:picChg>
        <pc:picChg chg="add del mod">
          <ac:chgData name="Leonie Smith" userId="fed1330f33f5650e" providerId="LiveId" clId="{A7BCEA63-9009-40A4-92F4-8AFF9CAF10CE}" dt="2023-07-14T05:38:24.704" v="57"/>
          <ac:picMkLst>
            <pc:docMk/>
            <pc:sldMk cId="1412712358" sldId="295"/>
            <ac:picMk id="24" creationId="{2A29F933-C75D-3DF4-44D0-333E1D081CC7}"/>
          </ac:picMkLst>
        </pc:picChg>
        <pc:picChg chg="add del mod ord">
          <ac:chgData name="Leonie Smith" userId="fed1330f33f5650e" providerId="LiveId" clId="{A7BCEA63-9009-40A4-92F4-8AFF9CAF10CE}" dt="2023-07-14T05:38:41.027" v="58"/>
          <ac:picMkLst>
            <pc:docMk/>
            <pc:sldMk cId="1412712358" sldId="295"/>
            <ac:picMk id="30" creationId="{8D848691-868B-CE71-EE37-82CE2DD59F5A}"/>
          </ac:picMkLst>
        </pc:picChg>
        <pc:picChg chg="add del mod ord">
          <ac:chgData name="Leonie Smith" userId="fed1330f33f5650e" providerId="LiveId" clId="{A7BCEA63-9009-40A4-92F4-8AFF9CAF10CE}" dt="2023-07-14T05:38:41.027" v="58"/>
          <ac:picMkLst>
            <pc:docMk/>
            <pc:sldMk cId="1412712358" sldId="295"/>
            <ac:picMk id="31" creationId="{C691D280-1075-3950-A342-912482E36259}"/>
          </ac:picMkLst>
        </pc:picChg>
        <pc:picChg chg="add del mod">
          <ac:chgData name="Leonie Smith" userId="fed1330f33f5650e" providerId="LiveId" clId="{A7BCEA63-9009-40A4-92F4-8AFF9CAF10CE}" dt="2023-07-14T05:39:34.337" v="65"/>
          <ac:picMkLst>
            <pc:docMk/>
            <pc:sldMk cId="1412712358" sldId="295"/>
            <ac:picMk id="32" creationId="{1ABCF692-447E-4240-AEA1-26D835A82ED5}"/>
          </ac:picMkLst>
        </pc:picChg>
        <pc:picChg chg="add del mod">
          <ac:chgData name="Leonie Smith" userId="fed1330f33f5650e" providerId="LiveId" clId="{A7BCEA63-9009-40A4-92F4-8AFF9CAF10CE}" dt="2023-07-14T05:38:52.185" v="60" actId="478"/>
          <ac:picMkLst>
            <pc:docMk/>
            <pc:sldMk cId="1412712358" sldId="295"/>
            <ac:picMk id="33" creationId="{5F592A87-CF62-25F0-D4B2-15BD660B56B6}"/>
          </ac:picMkLst>
        </pc:picChg>
        <pc:picChg chg="add del mod ord">
          <ac:chgData name="Leonie Smith" userId="fed1330f33f5650e" providerId="LiveId" clId="{A7BCEA63-9009-40A4-92F4-8AFF9CAF10CE}" dt="2023-07-14T05:39:50.010" v="66"/>
          <ac:picMkLst>
            <pc:docMk/>
            <pc:sldMk cId="1412712358" sldId="295"/>
            <ac:picMk id="42" creationId="{DF2BD7C5-D953-82DC-B7FC-A53C12EA4DB2}"/>
          </ac:picMkLst>
        </pc:picChg>
        <pc:picChg chg="add mod">
          <ac:chgData name="Leonie Smith" userId="fed1330f33f5650e" providerId="LiveId" clId="{A7BCEA63-9009-40A4-92F4-8AFF9CAF10CE}" dt="2023-07-14T05:39:50.010" v="66"/>
          <ac:picMkLst>
            <pc:docMk/>
            <pc:sldMk cId="1412712358" sldId="295"/>
            <ac:picMk id="43" creationId="{23ADBFA4-D3E2-BBD4-F2B8-C39A31673D7E}"/>
          </ac:picMkLst>
        </pc:picChg>
      </pc:sldChg>
    </pc:docChg>
  </pc:docChgLst>
  <pc:docChgLst>
    <pc:chgData name="Leonie Smith" userId="fed1330f33f5650e" providerId="LiveId" clId="{D47F7317-A6CE-438F-A870-ABD66446B274}"/>
    <pc:docChg chg="undo custSel modSld">
      <pc:chgData name="Leonie Smith" userId="fed1330f33f5650e" providerId="LiveId" clId="{D47F7317-A6CE-438F-A870-ABD66446B274}" dt="2023-01-20T11:32:44.703" v="20"/>
      <pc:docMkLst>
        <pc:docMk/>
      </pc:docMkLst>
      <pc:sldChg chg="addSp delSp modSp mod modTransition modAnim">
        <pc:chgData name="Leonie Smith" userId="fed1330f33f5650e" providerId="LiveId" clId="{D47F7317-A6CE-438F-A870-ABD66446B274}" dt="2023-01-20T11:32:44.703" v="20"/>
        <pc:sldMkLst>
          <pc:docMk/>
          <pc:sldMk cId="2425031264" sldId="256"/>
        </pc:sldMkLst>
        <pc:spChg chg="del mod">
          <ac:chgData name="Leonie Smith" userId="fed1330f33f5650e" providerId="LiveId" clId="{D47F7317-A6CE-438F-A870-ABD66446B274}" dt="2023-01-20T11:31:40.521" v="11" actId="21"/>
          <ac:spMkLst>
            <pc:docMk/>
            <pc:sldMk cId="2425031264" sldId="256"/>
            <ac:spMk id="3" creationId="{7ED1D786-EF57-DDF1-7131-D800CDEC5F82}"/>
          </ac:spMkLst>
        </pc:spChg>
        <pc:spChg chg="add mod">
          <ac:chgData name="Leonie Smith" userId="fed1330f33f5650e" providerId="LiveId" clId="{D47F7317-A6CE-438F-A870-ABD66446B274}" dt="2023-01-20T11:31:46.689" v="12"/>
          <ac:spMkLst>
            <pc:docMk/>
            <pc:sldMk cId="2425031264" sldId="256"/>
            <ac:spMk id="6" creationId="{3AC24A16-0026-5FB8-9219-B5B9C86573A7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2425031264" sldId="256"/>
            <ac:picMk id="4" creationId="{E2A5B02E-2C43-4A5B-9C62-E2755F91B3CD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1297341149" sldId="257"/>
        </pc:sldMkLst>
        <pc:spChg chg="mod">
          <ac:chgData name="Leonie Smith" userId="fed1330f33f5650e" providerId="LiveId" clId="{D47F7317-A6CE-438F-A870-ABD66446B274}" dt="2023-01-20T11:32:06.938" v="13"/>
          <ac:spMkLst>
            <pc:docMk/>
            <pc:sldMk cId="1297341149" sldId="257"/>
            <ac:spMk id="6" creationId="{197FF9E9-2D71-4DA0-8E30-7113D72F1FCF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1297341149" sldId="257"/>
            <ac:picMk id="4" creationId="{D9BB01FE-6E18-4C7F-99BA-DCA96932FD2A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2250626957" sldId="258"/>
        </pc:sldMkLst>
        <pc:spChg chg="mod">
          <ac:chgData name="Leonie Smith" userId="fed1330f33f5650e" providerId="LiveId" clId="{D47F7317-A6CE-438F-A870-ABD66446B274}" dt="2023-01-20T11:32:12.010" v="15"/>
          <ac:spMkLst>
            <pc:docMk/>
            <pc:sldMk cId="2250626957" sldId="258"/>
            <ac:spMk id="4" creationId="{F308E6CD-FAE2-4B7C-ADD4-3465AF97B859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2250626957" sldId="258"/>
            <ac:picMk id="9" creationId="{C6FA80B2-1348-4BA6-9510-34B918DAF1C4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3093965420" sldId="259"/>
        </pc:sldMkLst>
        <pc:spChg chg="mod">
          <ac:chgData name="Leonie Smith" userId="fed1330f33f5650e" providerId="LiveId" clId="{D47F7317-A6CE-438F-A870-ABD66446B274}" dt="2023-01-20T11:32:17.744" v="16"/>
          <ac:spMkLst>
            <pc:docMk/>
            <pc:sldMk cId="3093965420" sldId="259"/>
            <ac:spMk id="6" creationId="{5C1BB6F9-BB71-4ACB-ABA1-6ED4DB65DC15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3093965420" sldId="259"/>
            <ac:picMk id="2" creationId="{012E2C71-7C7C-4972-AF84-C53D0D70B682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661700884" sldId="260"/>
        </pc:sldMkLst>
        <pc:spChg chg="mod">
          <ac:chgData name="Leonie Smith" userId="fed1330f33f5650e" providerId="LiveId" clId="{D47F7317-A6CE-438F-A870-ABD66446B274}" dt="2023-01-20T11:32:23.176" v="17"/>
          <ac:spMkLst>
            <pc:docMk/>
            <pc:sldMk cId="661700884" sldId="260"/>
            <ac:spMk id="4" creationId="{0376DD98-C51A-4106-BC16-AA8DA66D8DE0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661700884" sldId="260"/>
            <ac:picMk id="6" creationId="{18B0D02D-0298-4AB3-8DF3-B355798448C9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379390660" sldId="261"/>
        </pc:sldMkLst>
        <pc:spChg chg="mod">
          <ac:chgData name="Leonie Smith" userId="fed1330f33f5650e" providerId="LiveId" clId="{D47F7317-A6CE-438F-A870-ABD66446B274}" dt="2023-01-20T11:32:27.927" v="18"/>
          <ac:spMkLst>
            <pc:docMk/>
            <pc:sldMk cId="379390660" sldId="261"/>
            <ac:spMk id="4" creationId="{3CEBB36B-7588-42B9-A8CE-167DB251A856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379390660" sldId="261"/>
            <ac:picMk id="5" creationId="{4BB1FACB-93F0-411E-8BEF-F86A0EE5E526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1763893174" sldId="262"/>
        </pc:sldMkLst>
        <pc:spChg chg="mod">
          <ac:chgData name="Leonie Smith" userId="fed1330f33f5650e" providerId="LiveId" clId="{D47F7317-A6CE-438F-A870-ABD66446B274}" dt="2023-01-20T11:32:33.703" v="19"/>
          <ac:spMkLst>
            <pc:docMk/>
            <pc:sldMk cId="1763893174" sldId="262"/>
            <ac:spMk id="4" creationId="{CA58BAD5-3CBC-4761-8CE8-A8A983B6ACBE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1763893174" sldId="262"/>
            <ac:picMk id="7" creationId="{28C42E35-2457-44B0-82BF-F0DAF41C5629}"/>
          </ac:picMkLst>
        </pc:picChg>
      </pc:sldChg>
      <pc:sldChg chg="addSp delSp modSp mod modTransition modAnim">
        <pc:chgData name="Leonie Smith" userId="fed1330f33f5650e" providerId="LiveId" clId="{D47F7317-A6CE-438F-A870-ABD66446B274}" dt="2023-01-20T11:32:44.703" v="20"/>
        <pc:sldMkLst>
          <pc:docMk/>
          <pc:sldMk cId="2722445133" sldId="285"/>
        </pc:sldMkLst>
        <pc:spChg chg="del">
          <ac:chgData name="Leonie Smith" userId="fed1330f33f5650e" providerId="LiveId" clId="{D47F7317-A6CE-438F-A870-ABD66446B274}" dt="2023-01-20T11:30:38.410" v="2" actId="21"/>
          <ac:spMkLst>
            <pc:docMk/>
            <pc:sldMk cId="2722445133" sldId="285"/>
            <ac:spMk id="6" creationId="{84F7672A-B5C9-4BF0-B3F3-1A9D9AC6C8CE}"/>
          </ac:spMkLst>
        </pc:spChg>
        <pc:spChg chg="add mod">
          <ac:chgData name="Leonie Smith" userId="fed1330f33f5650e" providerId="LiveId" clId="{D47F7317-A6CE-438F-A870-ABD66446B274}" dt="2023-01-20T11:31:32.960" v="10" actId="1076"/>
          <ac:spMkLst>
            <pc:docMk/>
            <pc:sldMk cId="2722445133" sldId="285"/>
            <ac:spMk id="7" creationId="{2B7B04D8-31A6-DD1D-C3C4-0120C0209FE7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2722445133" sldId="285"/>
            <ac:picMk id="4" creationId="{4D5EA242-9FD8-4E44-998B-CF3902B0CC29}"/>
          </ac:picMkLst>
        </pc:picChg>
        <pc:picChg chg="add del">
          <ac:chgData name="Leonie Smith" userId="fed1330f33f5650e" providerId="LiveId" clId="{D47F7317-A6CE-438F-A870-ABD66446B274}" dt="2023-01-20T11:30:28.771" v="1" actId="21"/>
          <ac:picMkLst>
            <pc:docMk/>
            <pc:sldMk cId="2722445133" sldId="285"/>
            <ac:picMk id="5" creationId="{A8BC656A-7C47-4366-BEE7-A3D0B4DD1A8E}"/>
          </ac:picMkLst>
        </pc:picChg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3955973904" sldId="286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454763615" sldId="287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4054333633" sldId="288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3838525378" sldId="289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3829720483" sldId="290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036093871" sldId="291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688792710" sldId="292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569631965" sldId="293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830940871" sldId="294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412712358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93AC-EAE2-49E2-84CC-F2FB2B215F1A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BB25-3782-4CC4-B7D3-4A74D81C24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24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10 Isaac Born – Gen 21:1-8 (Left 3rd)</a:t>
            </a:r>
            <a:r>
              <a:rPr lang="bo-CN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ཨི་སཱག་སྐྱེས་པ།</a:t>
            </a:r>
            <a:endParaRPr lang="en-ZA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Introduction: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the dessert.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862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 </a:t>
            </a:r>
            <a:r>
              <a:rPr lang="en-ZA" sz="1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Lord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was gracious to Sarah, just as he had said he would be. The </a:t>
            </a:r>
            <a:r>
              <a:rPr lang="en-ZA" sz="1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Lord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did for Sarah what he had promised to do.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1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དཀོན་མཆོག་གིས་དམ་བཅའ་གནང་བ་བཞིན་ས་རཱ་ལ་བྱིན་རླབས་གནང་ཞིང་།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48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Sarah became pregnant. She had a son by Abraham when he was old. The child was born at the exact time God had promised.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2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ས་རཱ་མངལ་དང་ལྡན་པར་འགྱུར་ནས། ཨབ་ར་ཧམ་རྒས་པའི་ཚེ་མོ་ལ་བུ་ཞིག་སྐྱེས་སོ། བུ་དེ་ནི་དཀོན་མཆོག་གིས་སྐྱེས་ཡོང་གསུངས་པའི་དུས་ཚོད་དེ་རང་ལ་སྐྱེས་སོ།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55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Abraham gave the name Isaac to the son Sarah had by him.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ཨབ་ར་ཧམ་གྱིས་བུ་དེའི་མིང་ཨི་སཱག་ཞེས་བཏགས་སོ།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192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4 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When his son Isaac was eight days old, Abraham circumcised him. He did it exactly as God had commanded him.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4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དཀོན་མཆོག་གིས་བཀའ་གནང་བ་བཞིན་ཨི་སཱག་སྐྱེས་ནས་ཉི་མ་བརྒྱད་ལོན་པའི་རྗེས་སུ་ཨབ་ར་ཧམ་གྱིས་ཁོའི་མདུན་ལྤགས་བཅད་དོ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66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5 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Abraham was 100 years old when his son Isaac was born to him.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5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ཨི་སཱག་སྐྱེས་པའི་ཚེ་ཨབ་ར་ཧམ་ལོ་ ༡༠༠ ལོན་ཡོད་པ་དང་།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30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6 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Sarah said, “God has given laughter to me. Everyone who hears about this will laugh with me.”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6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ས་རཱས། ཕྲུ་གུ་འདི་སྐྱེས་པའི་སྒོ་ནས་དཀོན་མཆོག་གིས་ང་ལ་དགའ་བ་དང་། གད་མོ་གནང་བས། བྱ་བ་དེའི་སྐོར་ཐོས་མཁན་རྣམས་ཀྱིས་ཀྱང་ང་དང་མཉམ་དུ་གད་མོ་བགད་ཡོང།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887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0DA0-DB97-4145-BEF4-2424B7248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15DE1-F76D-4B3F-90B8-797CFE6B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7C49C-26CA-4CEC-8739-B895E4A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7F97-C8DD-4EA0-9C1A-AF724B6F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273B-ACAF-4D62-ADFC-6BD2C40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4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11B-2850-4678-B2AE-0E6A2E60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7F04B-7371-45A3-8F31-7867DDB81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2A64C-1711-44CC-B0F0-A485D5FD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4DB6-08CE-4A19-9E51-31F7D159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8B4-62AC-4F80-A3C5-915A73EE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71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9C138-5BDB-4B61-A84B-114921C59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6A8C0-F71D-434A-948C-A5383DEFC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29DA-1C94-4C8A-ADD0-0269CDEC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F20D-BB49-4F87-94C1-F4BED387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6F86-BAC7-4DA4-8F7B-D744FA24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9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F54B-6AD4-4CCE-AC7D-6A7746DF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87BA-8B28-49A9-AF08-10137770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D22BC-AC22-490D-AEC3-053368B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EF4D7-0A91-4687-9E1B-4FC14F5D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B568-8FA9-4B41-926D-7D45E7F3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08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E6B8-04F1-4945-9C25-9B598299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A8D1-9DD3-49D8-81DF-08FFC7D7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EFDB-C4BD-4448-8EA4-782BD69A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1257A-0059-47DE-A67E-845B7394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A70C-FB9D-4E4D-96BB-0776FFA2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85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5E3F-A2C4-4627-9975-7120139F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EB1A-024E-441D-BA8D-93F6C81E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6A71B-20EF-4790-AE8D-829254C26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C41C3-7035-4408-B7D0-D083D618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1E89-18A5-4E1E-A1D2-645A2C3F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A2773-56F8-4864-9C26-0BE1496C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65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C30C-9F82-4474-9291-2864424C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03BC-A0DD-40AA-A47C-99148381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8A89A-A084-4264-99FE-C17D8556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FD8E6-13A7-4A31-9EA3-B53679854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E6914-A768-4193-B271-2479C5C6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7137E-A069-43B6-B75F-EA80C26E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1AD56-9106-497A-9040-22497601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1E572-293C-42C1-A07E-0CA76A81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75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77B9-B413-435E-9304-67588F6C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73813-9BF2-4E69-8DA4-9819A8F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161F7-CD32-473C-9C7E-633A88EF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499B0-A109-459A-86BD-93B1FD8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89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A07DE-1A03-4A50-9A45-B9526133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BA409-2EDC-454A-8CC8-1585D108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7EDE2-8D64-456D-8D56-783FC2B5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26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68A8-46DA-4DE9-B91A-29914A06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B942-3BC0-45E1-80D9-C857F9B4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F43CB-E4A4-4CBD-952D-3A9F82BE8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26EA6-2A5D-42D0-9943-DDEBAFE9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3FBA7-DE3B-4073-B697-83E9A119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FB3EE-0769-409F-9F0D-AD8772CE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2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B233-30C2-49C7-B6BE-EE5A936B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615D3-4C64-438A-9B13-88B05ED1F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A9A9-4EB9-4CF9-9ADF-F67B51B89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2042A-DC0F-4324-88DF-4CD978B7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F629-4D47-4EEC-81E4-297404BE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9C0B-0EC9-4E42-9022-6F668DFD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44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14853-3FB4-48A4-8D98-EEA80D3C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6E80D-C533-4929-92EB-2A8CBD785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29A8-06FD-4D43-A89B-4ACD2B479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85C8-9224-4DC3-B00D-BD2AE8E1B233}" type="datetimeFigureOut">
              <a:rPr lang="en-ZA" smtClean="0"/>
              <a:t>2024/07/21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4811-2B2D-4A40-8C55-D71A9A1FD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31B5-C839-44A0-B44D-E66D96551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73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4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publicdomain/zero/1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openbible.com/" TargetMode="External"/><Relationship Id="rId5" Type="http://schemas.openxmlformats.org/officeDocument/2006/relationships/hyperlink" Target="https://discoverybible.com/" TargetMode="External"/><Relationship Id="rId4" Type="http://schemas.openxmlformats.org/officeDocument/2006/relationships/hyperlink" Target="https://biblehub.com/" TargetMode="Externa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288D-B340-AC54-40E8-60FA86BF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05-10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29ED-6921-3D2F-64FE-2449FBEC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4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61777D4-E3C6-4714-0733-B8E927723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"/>
    </mc:Choice>
    <mc:Fallback xmlns="">
      <p:transition spd="slow" advTm="3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B4C3E-A3A0-4C1F-8BD7-D9F785D8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0526"/>
            <a:ext cx="12192000" cy="7058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2CF54-91AE-AFA7-86F4-8CDCCB9B5104}"/>
              </a:ext>
            </a:extLst>
          </p:cNvPr>
          <p:cNvSpPr txBox="1"/>
          <p:nvPr/>
        </p:nvSpPr>
        <p:spPr>
          <a:xfrm>
            <a:off x="533400" y="38100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62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3 अब्राहम ने अपने पुत्र का नाम जो सारा से उत्पन्न हुआ था इसहाक रखा।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3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And Abraham gave the name Isaac  to the son Sarah bore to him.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04364CF8-A6AB-9A36-EF38-80EB57BBA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9"/>
    </mc:Choice>
    <mc:Fallback xmlns="">
      <p:transition spd="slow" advTm="6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7E823-2B16-44B4-A0BE-72AF6771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673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BFDE7-28F5-4808-8EF4-919347A6C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-643466"/>
            <a:ext cx="3149600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8F292-3F20-519D-42FB-C2654B3D5118}"/>
              </a:ext>
            </a:extLst>
          </p:cNvPr>
          <p:cNvSpPr txBox="1"/>
          <p:nvPr/>
        </p:nvSpPr>
        <p:spPr>
          <a:xfrm>
            <a:off x="533400" y="38100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96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4 और जब उसका पुत्र इसहाक आठ दिन का हुआ, तब उसने परमेश्वर की आज्ञा के अनुसार उसका खतना किया।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4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When his son Isaac was eight days old, Abraham circumcised him, as God had commanded him.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D5593B16-0A71-D1FE-BCAB-DC846BA37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5"/>
    </mc:Choice>
    <mc:Fallback xmlns="">
      <p:transition spd="slow" advTm="10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3A6B9-6EF8-4223-A757-4C3D491CD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357" y="0"/>
            <a:ext cx="131287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EBC705-99F0-DF89-1233-AD351DE9B75C}"/>
              </a:ext>
            </a:extLst>
          </p:cNvPr>
          <p:cNvSpPr txBox="1"/>
          <p:nvPr/>
        </p:nvSpPr>
        <p:spPr>
          <a:xfrm>
            <a:off x="533400" y="38100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170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5 जब अब्राहम का पुत्र इसहाक उत्पन्न हुआ तब वह एक सौ वर्ष का था।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5</a:t>
            </a:r>
            <a:r>
              <a:rPr lang="en-US" sz="48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Abraham was a hundred years old when his son Isaac was born to him.</a:t>
            </a:r>
          </a:p>
          <a:p>
            <a:br>
              <a:rPr lang="en-US" sz="4800"/>
            </a:br>
            <a:endParaRPr lang="en-Z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9AFD2C82-AF52-9399-F9B6-94FE6E67A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0"/>
    </mc:Choice>
    <mc:Fallback xmlns="">
      <p:transition spd="slow" advTm="8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A5924-CB25-4804-8634-8CFA3480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857"/>
            <a:ext cx="12192000" cy="6966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9AB7D-D8D8-C145-03D6-9526E79B59DB}"/>
              </a:ext>
            </a:extLst>
          </p:cNvPr>
          <p:cNvSpPr txBox="1"/>
          <p:nvPr/>
        </p:nvSpPr>
        <p:spPr>
          <a:xfrm>
            <a:off x="533400" y="38100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9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6 और सारा ने कहा, “परमेश्वर ने मुझे प्रफुल्लित किया है; इसलिए सब सुननेवाले भी मेरे साथ प्रफुल्लित होंगे।”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6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Then Sarah said, “God has made me laugh, and everyone who hears of this will laugh with me.”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04C4F127-ABDE-AD55-B854-B3A3C43FB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6"/>
    </mc:Choice>
    <mc:Fallback xmlns="">
      <p:transition spd="slow" advTm="11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C07D1-4C31-48F8-986C-427F7254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598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B3B5F-1160-07C9-E4DF-4F64A68BD491}"/>
              </a:ext>
            </a:extLst>
          </p:cNvPr>
          <p:cNvSpPr txBox="1"/>
          <p:nvPr/>
        </p:nvSpPr>
        <p:spPr>
          <a:xfrm>
            <a:off x="533400" y="38100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389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7ADA-A4C9-46FB-9D18-D0C9767C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238B-3CC8-4B01-92B4-F537560E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C656A-7C47-4366-BEE7-A3D0B4DD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B04D8-31A6-DD1D-C3C4-0120C0209FE7}"/>
              </a:ext>
            </a:extLst>
          </p:cNvPr>
          <p:cNvSpPr txBox="1"/>
          <p:nvPr/>
        </p:nvSpPr>
        <p:spPr>
          <a:xfrm>
            <a:off x="5378077" y="240745"/>
            <a:ext cx="62932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इसहाक का जन्म</a:t>
            </a:r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– </a:t>
            </a:r>
            <a:r>
              <a:rPr lang="hi-IN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21:1-8 </a:t>
            </a:r>
            <a:endParaRPr lang="en-IN" sz="6000" dirty="0">
              <a:solidFill>
                <a:schemeClr val="bg1"/>
              </a:solidFill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BB473-8E50-D960-8C42-E219092B7848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4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dirty="0"/>
              <a:t>इसहाक का जन्म– उत्पत्ति 21:1-8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Birth of Isaac – Genesis 21:1-8 </a:t>
            </a:r>
            <a:endParaRPr lang="en-IN" sz="4400" dirty="0"/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6F321A57-3897-7315-D1CD-1BB45B41D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6"/>
    </mc:Choice>
    <mc:Fallback xmlns="">
      <p:transition spd="slow" advTm="2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74AFB-3F90-45EB-AA99-C6F3C9F2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24A16-0026-5FB8-9219-B5B9C86573A7}"/>
              </a:ext>
            </a:extLst>
          </p:cNvPr>
          <p:cNvSpPr txBox="1"/>
          <p:nvPr/>
        </p:nvSpPr>
        <p:spPr>
          <a:xfrm>
            <a:off x="5378077" y="240745"/>
            <a:ext cx="62932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इसहाक का जन्म</a:t>
            </a:r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– </a:t>
            </a:r>
            <a:r>
              <a:rPr lang="hi-IN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21:1-8 </a:t>
            </a:r>
            <a:endParaRPr lang="en-IN" sz="6000" dirty="0">
              <a:solidFill>
                <a:schemeClr val="bg1"/>
              </a:solidFill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3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/>
              <a:t>सदोम के विनाश के बाद, इब्राहीम एक नई जगह पर जाने का फैसला करता है। वह अपने बढ़ते कबीले को डेज़र्ट के पास नेगेव क्षेत्र में ले जाता है।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the dessert.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B075A21E-FABD-9A76-DC77-EEADF6A8C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3"/>
    </mc:Choice>
    <mc:Fallback xmlns="">
      <p:transition spd="slow" advTm="13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3B68-64CD-E5A5-40BB-0906F570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7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यहोवा ने जैसा कहा था वैसा ही सारा की सुधि लेकर उसके साथ अपने वचन के अनुसार किया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1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Now the </a:t>
            </a:r>
            <a:r>
              <a:rPr lang="en-US" sz="4000" b="0" i="0" cap="small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Lord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 attended to Sarah as He had said, and the </a:t>
            </a:r>
            <a:r>
              <a:rPr lang="en-US" sz="4000" b="0" i="0" cap="small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Lord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 did for Sarah what He had promised.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23ADBFA4-D3E2-BBD4-F2B8-C39A31673D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5"/>
    </mc:Choice>
    <mc:Fallback xmlns="">
      <p:transition spd="slow" advTm="12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BD9E3-BB81-42F1-941E-4103A1AB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63040" cy="7498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394A3-18A7-4F05-A7BE-E3904733A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4" y="-220134"/>
            <a:ext cx="4610782" cy="163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FF9E9-2D71-4DA0-8E30-7113D72F1FCF}"/>
              </a:ext>
            </a:extLst>
          </p:cNvPr>
          <p:cNvSpPr txBox="1"/>
          <p:nvPr/>
        </p:nvSpPr>
        <p:spPr>
          <a:xfrm>
            <a:off x="533400" y="38100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734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2 सारा अब्राहम से गर्भवती होकर उसके बुढ़ापे में उसी नियुक्त समय पर जो परमेश्वर ने उससे ठहराया था, एक पुत्र उत्पन्न हुआ।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2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So Sarah conceived and bore a son to Abraham in his old age, at the very time God had promised.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111" name="Audio 110">
            <a:hlinkClick r:id="" action="ppaction://media"/>
            <a:extLst>
              <a:ext uri="{FF2B5EF4-FFF2-40B4-BE49-F238E27FC236}">
                <a16:creationId xmlns:a16="http://schemas.microsoft.com/office/drawing/2014/main" id="{FAE5386E-4533-0872-93AA-9ADA49FA0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5"/>
    </mc:Choice>
    <mc:Fallback xmlns="">
      <p:transition spd="slow" advTm="11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853</Words>
  <Application>Microsoft Office PowerPoint</Application>
  <PresentationFormat>Widescreen</PresentationFormat>
  <Paragraphs>58</Paragraphs>
  <Slides>18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Inter</vt:lpstr>
      <vt:lpstr>Microsoft Himalaya </vt:lpstr>
      <vt:lpstr>PT Serif</vt:lpstr>
      <vt:lpstr>Segoe UI</vt:lpstr>
      <vt:lpstr>Symbol</vt:lpstr>
      <vt:lpstr>Times New Roman</vt:lpstr>
      <vt:lpstr>Office Theme</vt:lpstr>
      <vt:lpstr>05-10</vt:lpstr>
      <vt:lpstr>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30</cp:revision>
  <dcterms:created xsi:type="dcterms:W3CDTF">2021-06-28T04:51:18Z</dcterms:created>
  <dcterms:modified xsi:type="dcterms:W3CDTF">2024-07-21T17:40:22Z</dcterms:modified>
</cp:coreProperties>
</file>