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7" r:id="rId2"/>
    <p:sldId id="286" r:id="rId3"/>
    <p:sldId id="288" r:id="rId4"/>
    <p:sldId id="256" r:id="rId5"/>
    <p:sldId id="289" r:id="rId6"/>
    <p:sldId id="257" r:id="rId7"/>
    <p:sldId id="290" r:id="rId8"/>
    <p:sldId id="258" r:id="rId9"/>
    <p:sldId id="291" r:id="rId10"/>
    <p:sldId id="259" r:id="rId11"/>
    <p:sldId id="292" r:id="rId12"/>
    <p:sldId id="260" r:id="rId13"/>
    <p:sldId id="293" r:id="rId14"/>
    <p:sldId id="261" r:id="rId15"/>
    <p:sldId id="294" r:id="rId16"/>
    <p:sldId id="262" r:id="rId17"/>
    <p:sldId id="295" r:id="rId18"/>
    <p:sldId id="263" r:id="rId19"/>
    <p:sldId id="296" r:id="rId20"/>
    <p:sldId id="264" r:id="rId21"/>
    <p:sldId id="297" r:id="rId22"/>
    <p:sldId id="265" r:id="rId23"/>
    <p:sldId id="298" r:id="rId24"/>
    <p:sldId id="266" r:id="rId25"/>
    <p:sldId id="299" r:id="rId26"/>
    <p:sldId id="267" r:id="rId27"/>
    <p:sldId id="300" r:id="rId28"/>
    <p:sldId id="268" r:id="rId29"/>
    <p:sldId id="301"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20A32-CEB5-48F2-89C5-66F01A83BC2D}" v="65" dt="2023-07-14T06:20:32.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7" autoAdjust="0"/>
    <p:restoredTop sz="93969" autoAdjust="0"/>
  </p:normalViewPr>
  <p:slideViewPr>
    <p:cSldViewPr snapToGrid="0">
      <p:cViewPr varScale="1">
        <p:scale>
          <a:sx n="55" d="100"/>
          <a:sy n="55" d="100"/>
        </p:scale>
        <p:origin x="42"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48E3701-EDCF-4116-8FEE-D3CB7F2B6829}"/>
    <pc:docChg chg="custSel modSld">
      <pc:chgData name="Leonie Smith" userId="fed1330f33f5650e" providerId="LiveId" clId="{648E3701-EDCF-4116-8FEE-D3CB7F2B6829}" dt="2023-01-20T11:45:14.784" v="21"/>
      <pc:docMkLst>
        <pc:docMk/>
      </pc:docMkLst>
      <pc:sldChg chg="delSp modSp mod modTransition modAnim">
        <pc:chgData name="Leonie Smith" userId="fed1330f33f5650e" providerId="LiveId" clId="{648E3701-EDCF-4116-8FEE-D3CB7F2B6829}" dt="2023-01-20T11:45:14.784" v="21"/>
        <pc:sldMkLst>
          <pc:docMk/>
          <pc:sldMk cId="3948293900" sldId="256"/>
        </pc:sldMkLst>
        <pc:spChg chg="mod">
          <ac:chgData name="Leonie Smith" userId="fed1330f33f5650e" providerId="LiveId" clId="{648E3701-EDCF-4116-8FEE-D3CB7F2B6829}" dt="2023-01-20T11:43:21.403" v="7" actId="207"/>
          <ac:spMkLst>
            <pc:docMk/>
            <pc:sldMk cId="3948293900" sldId="256"/>
            <ac:spMk id="4" creationId="{BC5D015E-B383-B230-3BB0-70E01416D361}"/>
          </ac:spMkLst>
        </pc:spChg>
        <pc:picChg chg="del">
          <ac:chgData name="Leonie Smith" userId="fed1330f33f5650e" providerId="LiveId" clId="{648E3701-EDCF-4116-8FEE-D3CB7F2B6829}" dt="2023-01-20T11:45:14.784" v="21"/>
          <ac:picMkLst>
            <pc:docMk/>
            <pc:sldMk cId="3948293900" sldId="256"/>
            <ac:picMk id="2" creationId="{121F92E0-0985-475A-917F-55F0BF0B7D04}"/>
          </ac:picMkLst>
        </pc:picChg>
      </pc:sldChg>
      <pc:sldChg chg="delSp modSp mod modTransition modAnim">
        <pc:chgData name="Leonie Smith" userId="fed1330f33f5650e" providerId="LiveId" clId="{648E3701-EDCF-4116-8FEE-D3CB7F2B6829}" dt="2023-01-20T11:45:14.784" v="21"/>
        <pc:sldMkLst>
          <pc:docMk/>
          <pc:sldMk cId="2713241513" sldId="257"/>
        </pc:sldMkLst>
        <pc:spChg chg="mod">
          <ac:chgData name="Leonie Smith" userId="fed1330f33f5650e" providerId="LiveId" clId="{648E3701-EDCF-4116-8FEE-D3CB7F2B6829}" dt="2023-01-20T11:43:53.956" v="9"/>
          <ac:spMkLst>
            <pc:docMk/>
            <pc:sldMk cId="2713241513" sldId="257"/>
            <ac:spMk id="4" creationId="{CFC309A5-ED69-400F-A075-8037405127F0}"/>
          </ac:spMkLst>
        </pc:spChg>
        <pc:picChg chg="del">
          <ac:chgData name="Leonie Smith" userId="fed1330f33f5650e" providerId="LiveId" clId="{648E3701-EDCF-4116-8FEE-D3CB7F2B6829}" dt="2023-01-20T11:45:14.784" v="21"/>
          <ac:picMkLst>
            <pc:docMk/>
            <pc:sldMk cId="2713241513" sldId="257"/>
            <ac:picMk id="6" creationId="{BDF6915F-AF9B-4A2D-82FE-8F537FD63A4B}"/>
          </ac:picMkLst>
        </pc:picChg>
      </pc:sldChg>
      <pc:sldChg chg="delSp modSp mod modTransition modAnim">
        <pc:chgData name="Leonie Smith" userId="fed1330f33f5650e" providerId="LiveId" clId="{648E3701-EDCF-4116-8FEE-D3CB7F2B6829}" dt="2023-01-20T11:45:14.784" v="21"/>
        <pc:sldMkLst>
          <pc:docMk/>
          <pc:sldMk cId="2918703701" sldId="258"/>
        </pc:sldMkLst>
        <pc:spChg chg="mod">
          <ac:chgData name="Leonie Smith" userId="fed1330f33f5650e" providerId="LiveId" clId="{648E3701-EDCF-4116-8FEE-D3CB7F2B6829}" dt="2023-01-20T11:44:01.340" v="10"/>
          <ac:spMkLst>
            <pc:docMk/>
            <pc:sldMk cId="2918703701" sldId="258"/>
            <ac:spMk id="5" creationId="{84A6B24D-9269-4119-9DC3-92BF9233F17A}"/>
          </ac:spMkLst>
        </pc:spChg>
        <pc:picChg chg="del">
          <ac:chgData name="Leonie Smith" userId="fed1330f33f5650e" providerId="LiveId" clId="{648E3701-EDCF-4116-8FEE-D3CB7F2B6829}" dt="2023-01-20T11:45:14.784" v="21"/>
          <ac:picMkLst>
            <pc:docMk/>
            <pc:sldMk cId="2918703701" sldId="258"/>
            <ac:picMk id="7" creationId="{B5A449CB-9983-4ADE-96AE-C2553C7E51F8}"/>
          </ac:picMkLst>
        </pc:picChg>
      </pc:sldChg>
      <pc:sldChg chg="delSp modSp mod modTransition modAnim">
        <pc:chgData name="Leonie Smith" userId="fed1330f33f5650e" providerId="LiveId" clId="{648E3701-EDCF-4116-8FEE-D3CB7F2B6829}" dt="2023-01-20T11:45:14.784" v="21"/>
        <pc:sldMkLst>
          <pc:docMk/>
          <pc:sldMk cId="4203865000" sldId="259"/>
        </pc:sldMkLst>
        <pc:spChg chg="mod">
          <ac:chgData name="Leonie Smith" userId="fed1330f33f5650e" providerId="LiveId" clId="{648E3701-EDCF-4116-8FEE-D3CB7F2B6829}" dt="2023-01-20T11:44:07.518" v="11"/>
          <ac:spMkLst>
            <pc:docMk/>
            <pc:sldMk cId="4203865000" sldId="259"/>
            <ac:spMk id="6" creationId="{6DBA7219-D06A-4373-BB43-C07B27D08A38}"/>
          </ac:spMkLst>
        </pc:spChg>
        <pc:picChg chg="del">
          <ac:chgData name="Leonie Smith" userId="fed1330f33f5650e" providerId="LiveId" clId="{648E3701-EDCF-4116-8FEE-D3CB7F2B6829}" dt="2023-01-20T11:45:14.784" v="21"/>
          <ac:picMkLst>
            <pc:docMk/>
            <pc:sldMk cId="4203865000" sldId="259"/>
            <ac:picMk id="13" creationId="{C4A23FAA-53C3-4C1C-AAD6-B72C014430F7}"/>
          </ac:picMkLst>
        </pc:picChg>
      </pc:sldChg>
      <pc:sldChg chg="delSp modSp mod modTransition modAnim">
        <pc:chgData name="Leonie Smith" userId="fed1330f33f5650e" providerId="LiveId" clId="{648E3701-EDCF-4116-8FEE-D3CB7F2B6829}" dt="2023-01-20T11:45:14.784" v="21"/>
        <pc:sldMkLst>
          <pc:docMk/>
          <pc:sldMk cId="21966629" sldId="260"/>
        </pc:sldMkLst>
        <pc:spChg chg="mod">
          <ac:chgData name="Leonie Smith" userId="fed1330f33f5650e" providerId="LiveId" clId="{648E3701-EDCF-4116-8FEE-D3CB7F2B6829}" dt="2023-01-20T11:44:13.474" v="12"/>
          <ac:spMkLst>
            <pc:docMk/>
            <pc:sldMk cId="21966629" sldId="260"/>
            <ac:spMk id="4" creationId="{FE61E258-C315-46F9-ACAC-E16D9FF53BA1}"/>
          </ac:spMkLst>
        </pc:spChg>
        <pc:picChg chg="del">
          <ac:chgData name="Leonie Smith" userId="fed1330f33f5650e" providerId="LiveId" clId="{648E3701-EDCF-4116-8FEE-D3CB7F2B6829}" dt="2023-01-20T11:45:14.784" v="21"/>
          <ac:picMkLst>
            <pc:docMk/>
            <pc:sldMk cId="21966629" sldId="260"/>
            <ac:picMk id="2" creationId="{D01B5B3E-A137-4D4A-8FF2-0D28788E19A6}"/>
          </ac:picMkLst>
        </pc:picChg>
      </pc:sldChg>
      <pc:sldChg chg="delSp modSp mod modTransition modAnim">
        <pc:chgData name="Leonie Smith" userId="fed1330f33f5650e" providerId="LiveId" clId="{648E3701-EDCF-4116-8FEE-D3CB7F2B6829}" dt="2023-01-20T11:45:14.784" v="21"/>
        <pc:sldMkLst>
          <pc:docMk/>
          <pc:sldMk cId="1552335666" sldId="261"/>
        </pc:sldMkLst>
        <pc:spChg chg="mod">
          <ac:chgData name="Leonie Smith" userId="fed1330f33f5650e" providerId="LiveId" clId="{648E3701-EDCF-4116-8FEE-D3CB7F2B6829}" dt="2023-01-20T11:44:19.032" v="13"/>
          <ac:spMkLst>
            <pc:docMk/>
            <pc:sldMk cId="1552335666" sldId="261"/>
            <ac:spMk id="5" creationId="{6E1FA7AC-9939-4FB6-8E7F-531D5B97B7BF}"/>
          </ac:spMkLst>
        </pc:spChg>
        <pc:picChg chg="del">
          <ac:chgData name="Leonie Smith" userId="fed1330f33f5650e" providerId="LiveId" clId="{648E3701-EDCF-4116-8FEE-D3CB7F2B6829}" dt="2023-01-20T11:45:14.784" v="21"/>
          <ac:picMkLst>
            <pc:docMk/>
            <pc:sldMk cId="1552335666" sldId="261"/>
            <ac:picMk id="4" creationId="{C6F35A4F-E711-43B4-9766-C610050E3E6D}"/>
          </ac:picMkLst>
        </pc:picChg>
      </pc:sldChg>
      <pc:sldChg chg="delSp modSp mod modTransition modAnim">
        <pc:chgData name="Leonie Smith" userId="fed1330f33f5650e" providerId="LiveId" clId="{648E3701-EDCF-4116-8FEE-D3CB7F2B6829}" dt="2023-01-20T11:45:14.784" v="21"/>
        <pc:sldMkLst>
          <pc:docMk/>
          <pc:sldMk cId="1794295261" sldId="262"/>
        </pc:sldMkLst>
        <pc:spChg chg="mod">
          <ac:chgData name="Leonie Smith" userId="fed1330f33f5650e" providerId="LiveId" clId="{648E3701-EDCF-4116-8FEE-D3CB7F2B6829}" dt="2023-01-20T11:44:24.614" v="14"/>
          <ac:spMkLst>
            <pc:docMk/>
            <pc:sldMk cId="1794295261" sldId="262"/>
            <ac:spMk id="4" creationId="{B142621F-C771-49F0-88AE-0946E8084B8F}"/>
          </ac:spMkLst>
        </pc:spChg>
        <pc:picChg chg="del">
          <ac:chgData name="Leonie Smith" userId="fed1330f33f5650e" providerId="LiveId" clId="{648E3701-EDCF-4116-8FEE-D3CB7F2B6829}" dt="2023-01-20T11:45:14.784" v="21"/>
          <ac:picMkLst>
            <pc:docMk/>
            <pc:sldMk cId="1794295261" sldId="262"/>
            <ac:picMk id="6" creationId="{16E2D442-0942-4B60-96CD-76C569F6B7C2}"/>
          </ac:picMkLst>
        </pc:picChg>
      </pc:sldChg>
      <pc:sldChg chg="delSp modSp mod modTransition modAnim">
        <pc:chgData name="Leonie Smith" userId="fed1330f33f5650e" providerId="LiveId" clId="{648E3701-EDCF-4116-8FEE-D3CB7F2B6829}" dt="2023-01-20T11:45:14.784" v="21"/>
        <pc:sldMkLst>
          <pc:docMk/>
          <pc:sldMk cId="3802646407" sldId="263"/>
        </pc:sldMkLst>
        <pc:spChg chg="mod">
          <ac:chgData name="Leonie Smith" userId="fed1330f33f5650e" providerId="LiveId" clId="{648E3701-EDCF-4116-8FEE-D3CB7F2B6829}" dt="2023-01-20T11:44:30.589" v="15"/>
          <ac:spMkLst>
            <pc:docMk/>
            <pc:sldMk cId="3802646407" sldId="263"/>
            <ac:spMk id="4" creationId="{C78EF78F-906F-4825-A426-F381EBAEA59C}"/>
          </ac:spMkLst>
        </pc:spChg>
        <pc:picChg chg="del">
          <ac:chgData name="Leonie Smith" userId="fed1330f33f5650e" providerId="LiveId" clId="{648E3701-EDCF-4116-8FEE-D3CB7F2B6829}" dt="2023-01-20T11:45:14.784" v="21"/>
          <ac:picMkLst>
            <pc:docMk/>
            <pc:sldMk cId="3802646407" sldId="263"/>
            <ac:picMk id="2" creationId="{053463BC-3B8C-43C9-B308-40680C114CC5}"/>
          </ac:picMkLst>
        </pc:picChg>
      </pc:sldChg>
      <pc:sldChg chg="delSp modSp mod modTransition modAnim">
        <pc:chgData name="Leonie Smith" userId="fed1330f33f5650e" providerId="LiveId" clId="{648E3701-EDCF-4116-8FEE-D3CB7F2B6829}" dt="2023-01-20T11:45:14.784" v="21"/>
        <pc:sldMkLst>
          <pc:docMk/>
          <pc:sldMk cId="1067861790" sldId="264"/>
        </pc:sldMkLst>
        <pc:spChg chg="mod">
          <ac:chgData name="Leonie Smith" userId="fed1330f33f5650e" providerId="LiveId" clId="{648E3701-EDCF-4116-8FEE-D3CB7F2B6829}" dt="2023-01-20T11:44:36.048" v="16"/>
          <ac:spMkLst>
            <pc:docMk/>
            <pc:sldMk cId="1067861790" sldId="264"/>
            <ac:spMk id="4" creationId="{D9DF1419-CCF7-455B-AB82-2C79D1FA4EDE}"/>
          </ac:spMkLst>
        </pc:spChg>
        <pc:picChg chg="del">
          <ac:chgData name="Leonie Smith" userId="fed1330f33f5650e" providerId="LiveId" clId="{648E3701-EDCF-4116-8FEE-D3CB7F2B6829}" dt="2023-01-20T11:45:14.784" v="21"/>
          <ac:picMkLst>
            <pc:docMk/>
            <pc:sldMk cId="1067861790" sldId="264"/>
            <ac:picMk id="2" creationId="{0EE7E689-6BF3-4438-A75F-6D99A601E061}"/>
          </ac:picMkLst>
        </pc:picChg>
      </pc:sldChg>
      <pc:sldChg chg="delSp modSp mod modTransition modAnim">
        <pc:chgData name="Leonie Smith" userId="fed1330f33f5650e" providerId="LiveId" clId="{648E3701-EDCF-4116-8FEE-D3CB7F2B6829}" dt="2023-01-20T11:45:14.784" v="21"/>
        <pc:sldMkLst>
          <pc:docMk/>
          <pc:sldMk cId="3568191912" sldId="265"/>
        </pc:sldMkLst>
        <pc:spChg chg="mod">
          <ac:chgData name="Leonie Smith" userId="fed1330f33f5650e" providerId="LiveId" clId="{648E3701-EDCF-4116-8FEE-D3CB7F2B6829}" dt="2023-01-20T11:44:42.404" v="17"/>
          <ac:spMkLst>
            <pc:docMk/>
            <pc:sldMk cId="3568191912" sldId="265"/>
            <ac:spMk id="4" creationId="{2420AF27-ABA8-4830-A59F-B37CD0C6D950}"/>
          </ac:spMkLst>
        </pc:spChg>
        <pc:picChg chg="del">
          <ac:chgData name="Leonie Smith" userId="fed1330f33f5650e" providerId="LiveId" clId="{648E3701-EDCF-4116-8FEE-D3CB7F2B6829}" dt="2023-01-20T11:45:14.784" v="21"/>
          <ac:picMkLst>
            <pc:docMk/>
            <pc:sldMk cId="3568191912" sldId="265"/>
            <ac:picMk id="7" creationId="{B3649739-481D-41A5-98B6-F5729C365037}"/>
          </ac:picMkLst>
        </pc:picChg>
      </pc:sldChg>
      <pc:sldChg chg="delSp modSp mod modTransition modAnim">
        <pc:chgData name="Leonie Smith" userId="fed1330f33f5650e" providerId="LiveId" clId="{648E3701-EDCF-4116-8FEE-D3CB7F2B6829}" dt="2023-01-20T11:45:14.784" v="21"/>
        <pc:sldMkLst>
          <pc:docMk/>
          <pc:sldMk cId="2497866330" sldId="266"/>
        </pc:sldMkLst>
        <pc:spChg chg="mod">
          <ac:chgData name="Leonie Smith" userId="fed1330f33f5650e" providerId="LiveId" clId="{648E3701-EDCF-4116-8FEE-D3CB7F2B6829}" dt="2023-01-20T11:44:48.756" v="18"/>
          <ac:spMkLst>
            <pc:docMk/>
            <pc:sldMk cId="2497866330" sldId="266"/>
            <ac:spMk id="4" creationId="{285357DE-F9F2-49CE-AC45-957F1C4EFCB2}"/>
          </ac:spMkLst>
        </pc:spChg>
        <pc:picChg chg="del">
          <ac:chgData name="Leonie Smith" userId="fed1330f33f5650e" providerId="LiveId" clId="{648E3701-EDCF-4116-8FEE-D3CB7F2B6829}" dt="2023-01-20T11:45:14.784" v="21"/>
          <ac:picMkLst>
            <pc:docMk/>
            <pc:sldMk cId="2497866330" sldId="266"/>
            <ac:picMk id="12" creationId="{04CB8E81-3D3A-44B1-A775-7F92F4331226}"/>
          </ac:picMkLst>
        </pc:picChg>
      </pc:sldChg>
      <pc:sldChg chg="delSp modSp mod modTransition modAnim">
        <pc:chgData name="Leonie Smith" userId="fed1330f33f5650e" providerId="LiveId" clId="{648E3701-EDCF-4116-8FEE-D3CB7F2B6829}" dt="2023-01-20T11:45:14.784" v="21"/>
        <pc:sldMkLst>
          <pc:docMk/>
          <pc:sldMk cId="906246885" sldId="267"/>
        </pc:sldMkLst>
        <pc:spChg chg="mod">
          <ac:chgData name="Leonie Smith" userId="fed1330f33f5650e" providerId="LiveId" clId="{648E3701-EDCF-4116-8FEE-D3CB7F2B6829}" dt="2023-01-20T11:44:55.192" v="19"/>
          <ac:spMkLst>
            <pc:docMk/>
            <pc:sldMk cId="906246885" sldId="267"/>
            <ac:spMk id="4" creationId="{27499E63-E57C-4C17-B571-3158B88FFD34}"/>
          </ac:spMkLst>
        </pc:spChg>
        <pc:picChg chg="del">
          <ac:chgData name="Leonie Smith" userId="fed1330f33f5650e" providerId="LiveId" clId="{648E3701-EDCF-4116-8FEE-D3CB7F2B6829}" dt="2023-01-20T11:45:14.784" v="21"/>
          <ac:picMkLst>
            <pc:docMk/>
            <pc:sldMk cId="906246885" sldId="267"/>
            <ac:picMk id="2" creationId="{1B8C4CC5-19FA-47E2-9A72-2000D53A5361}"/>
          </ac:picMkLst>
        </pc:picChg>
      </pc:sldChg>
      <pc:sldChg chg="delSp modSp mod modTransition modAnim">
        <pc:chgData name="Leonie Smith" userId="fed1330f33f5650e" providerId="LiveId" clId="{648E3701-EDCF-4116-8FEE-D3CB7F2B6829}" dt="2023-01-20T11:45:14.784" v="21"/>
        <pc:sldMkLst>
          <pc:docMk/>
          <pc:sldMk cId="597482325" sldId="268"/>
        </pc:sldMkLst>
        <pc:spChg chg="mod">
          <ac:chgData name="Leonie Smith" userId="fed1330f33f5650e" providerId="LiveId" clId="{648E3701-EDCF-4116-8FEE-D3CB7F2B6829}" dt="2023-01-20T11:45:00.909" v="20"/>
          <ac:spMkLst>
            <pc:docMk/>
            <pc:sldMk cId="597482325" sldId="268"/>
            <ac:spMk id="5" creationId="{D9C8B22D-678A-448F-98A2-44C2AFFEF3AE}"/>
          </ac:spMkLst>
        </pc:spChg>
        <pc:picChg chg="del">
          <ac:chgData name="Leonie Smith" userId="fed1330f33f5650e" providerId="LiveId" clId="{648E3701-EDCF-4116-8FEE-D3CB7F2B6829}" dt="2023-01-20T11:45:14.784" v="21"/>
          <ac:picMkLst>
            <pc:docMk/>
            <pc:sldMk cId="597482325" sldId="268"/>
            <ac:picMk id="4" creationId="{6B9ABF94-4832-46DF-BC45-F8B197DBC202}"/>
          </ac:picMkLst>
        </pc:picChg>
      </pc:sldChg>
      <pc:sldChg chg="delSp modTransition modAnim">
        <pc:chgData name="Leonie Smith" userId="fed1330f33f5650e" providerId="LiveId" clId="{648E3701-EDCF-4116-8FEE-D3CB7F2B6829}" dt="2023-01-20T11:45:14.784" v="21"/>
        <pc:sldMkLst>
          <pc:docMk/>
          <pc:sldMk cId="1488423843" sldId="269"/>
        </pc:sldMkLst>
        <pc:picChg chg="del">
          <ac:chgData name="Leonie Smith" userId="fed1330f33f5650e" providerId="LiveId" clId="{648E3701-EDCF-4116-8FEE-D3CB7F2B6829}" dt="2023-01-20T11:45:14.784" v="21"/>
          <ac:picMkLst>
            <pc:docMk/>
            <pc:sldMk cId="1488423843" sldId="269"/>
            <ac:picMk id="7" creationId="{B68F10B3-D569-47ED-B915-3DA605138119}"/>
          </ac:picMkLst>
        </pc:picChg>
      </pc:sldChg>
      <pc:sldChg chg="addSp delSp modSp mod modTransition modAnim">
        <pc:chgData name="Leonie Smith" userId="fed1330f33f5650e" providerId="LiveId" clId="{648E3701-EDCF-4116-8FEE-D3CB7F2B6829}" dt="2023-01-20T11:45:14.784" v="21"/>
        <pc:sldMkLst>
          <pc:docMk/>
          <pc:sldMk cId="2134558736" sldId="286"/>
        </pc:sldMkLst>
        <pc:spChg chg="add mod">
          <ac:chgData name="Leonie Smith" userId="fed1330f33f5650e" providerId="LiveId" clId="{648E3701-EDCF-4116-8FEE-D3CB7F2B6829}" dt="2023-01-20T11:43:30.832" v="8"/>
          <ac:spMkLst>
            <pc:docMk/>
            <pc:sldMk cId="2134558736" sldId="286"/>
            <ac:spMk id="6" creationId="{90873022-32D1-C8CF-E1AA-DBE2FB54FA22}"/>
          </ac:spMkLst>
        </pc:spChg>
        <pc:spChg chg="del">
          <ac:chgData name="Leonie Smith" userId="fed1330f33f5650e" providerId="LiveId" clId="{648E3701-EDCF-4116-8FEE-D3CB7F2B6829}" dt="2023-01-20T11:43:02.595" v="4" actId="21"/>
          <ac:spMkLst>
            <pc:docMk/>
            <pc:sldMk cId="2134558736" sldId="286"/>
            <ac:spMk id="7" creationId="{C298CC3B-F69F-4FBF-A903-8E4C0952FAA8}"/>
          </ac:spMkLst>
        </pc:spChg>
        <pc:picChg chg="del">
          <ac:chgData name="Leonie Smith" userId="fed1330f33f5650e" providerId="LiveId" clId="{648E3701-EDCF-4116-8FEE-D3CB7F2B6829}" dt="2023-01-20T11:45:14.784" v="21"/>
          <ac:picMkLst>
            <pc:docMk/>
            <pc:sldMk cId="2134558736" sldId="286"/>
            <ac:picMk id="4" creationId="{6DAE1EB0-72E0-460D-B44A-85856F48FCDA}"/>
          </ac:picMkLst>
        </pc:picChg>
      </pc:sldChg>
      <pc:sldChg chg="modTransition">
        <pc:chgData name="Leonie Smith" userId="fed1330f33f5650e" providerId="LiveId" clId="{648E3701-EDCF-4116-8FEE-D3CB7F2B6829}" dt="2023-01-20T11:45:14.784" v="21"/>
        <pc:sldMkLst>
          <pc:docMk/>
          <pc:sldMk cId="3074071644" sldId="287"/>
        </pc:sldMkLst>
      </pc:sldChg>
      <pc:sldChg chg="modSp mod modTransition">
        <pc:chgData name="Leonie Smith" userId="fed1330f33f5650e" providerId="LiveId" clId="{648E3701-EDCF-4116-8FEE-D3CB7F2B6829}" dt="2023-01-20T11:45:14.784" v="21"/>
        <pc:sldMkLst>
          <pc:docMk/>
          <pc:sldMk cId="454763615" sldId="288"/>
        </pc:sldMkLst>
        <pc:spChg chg="mod">
          <ac:chgData name="Leonie Smith" userId="fed1330f33f5650e" providerId="LiveId" clId="{648E3701-EDCF-4116-8FEE-D3CB7F2B6829}" dt="2023-01-20T11:42:56.083" v="3" actId="20577"/>
          <ac:spMkLst>
            <pc:docMk/>
            <pc:sldMk cId="454763615" sldId="288"/>
            <ac:spMk id="4" creationId="{EE2AC625-9141-A801-F431-DD5F79396320}"/>
          </ac:spMkLst>
        </pc:spChg>
      </pc:sldChg>
      <pc:sldChg chg="modTransition">
        <pc:chgData name="Leonie Smith" userId="fed1330f33f5650e" providerId="LiveId" clId="{648E3701-EDCF-4116-8FEE-D3CB7F2B6829}" dt="2023-01-20T11:45:14.784" v="21"/>
        <pc:sldMkLst>
          <pc:docMk/>
          <pc:sldMk cId="2162805813" sldId="289"/>
        </pc:sldMkLst>
      </pc:sldChg>
      <pc:sldChg chg="modTransition">
        <pc:chgData name="Leonie Smith" userId="fed1330f33f5650e" providerId="LiveId" clId="{648E3701-EDCF-4116-8FEE-D3CB7F2B6829}" dt="2023-01-20T11:45:14.784" v="21"/>
        <pc:sldMkLst>
          <pc:docMk/>
          <pc:sldMk cId="1805994697" sldId="290"/>
        </pc:sldMkLst>
      </pc:sldChg>
      <pc:sldChg chg="modTransition">
        <pc:chgData name="Leonie Smith" userId="fed1330f33f5650e" providerId="LiveId" clId="{648E3701-EDCF-4116-8FEE-D3CB7F2B6829}" dt="2023-01-20T11:45:14.784" v="21"/>
        <pc:sldMkLst>
          <pc:docMk/>
          <pc:sldMk cId="858383684" sldId="291"/>
        </pc:sldMkLst>
      </pc:sldChg>
      <pc:sldChg chg="modTransition">
        <pc:chgData name="Leonie Smith" userId="fed1330f33f5650e" providerId="LiveId" clId="{648E3701-EDCF-4116-8FEE-D3CB7F2B6829}" dt="2023-01-20T11:45:14.784" v="21"/>
        <pc:sldMkLst>
          <pc:docMk/>
          <pc:sldMk cId="1230991268" sldId="292"/>
        </pc:sldMkLst>
      </pc:sldChg>
      <pc:sldChg chg="modTransition">
        <pc:chgData name="Leonie Smith" userId="fed1330f33f5650e" providerId="LiveId" clId="{648E3701-EDCF-4116-8FEE-D3CB7F2B6829}" dt="2023-01-20T11:45:14.784" v="21"/>
        <pc:sldMkLst>
          <pc:docMk/>
          <pc:sldMk cId="2801101184" sldId="293"/>
        </pc:sldMkLst>
      </pc:sldChg>
      <pc:sldChg chg="modTransition">
        <pc:chgData name="Leonie Smith" userId="fed1330f33f5650e" providerId="LiveId" clId="{648E3701-EDCF-4116-8FEE-D3CB7F2B6829}" dt="2023-01-20T11:45:14.784" v="21"/>
        <pc:sldMkLst>
          <pc:docMk/>
          <pc:sldMk cId="31053551" sldId="294"/>
        </pc:sldMkLst>
      </pc:sldChg>
      <pc:sldChg chg="modTransition">
        <pc:chgData name="Leonie Smith" userId="fed1330f33f5650e" providerId="LiveId" clId="{648E3701-EDCF-4116-8FEE-D3CB7F2B6829}" dt="2023-01-20T11:45:14.784" v="21"/>
        <pc:sldMkLst>
          <pc:docMk/>
          <pc:sldMk cId="361113615" sldId="295"/>
        </pc:sldMkLst>
      </pc:sldChg>
      <pc:sldChg chg="modTransition">
        <pc:chgData name="Leonie Smith" userId="fed1330f33f5650e" providerId="LiveId" clId="{648E3701-EDCF-4116-8FEE-D3CB7F2B6829}" dt="2023-01-20T11:45:14.784" v="21"/>
        <pc:sldMkLst>
          <pc:docMk/>
          <pc:sldMk cId="1560320349" sldId="296"/>
        </pc:sldMkLst>
      </pc:sldChg>
      <pc:sldChg chg="modTransition">
        <pc:chgData name="Leonie Smith" userId="fed1330f33f5650e" providerId="LiveId" clId="{648E3701-EDCF-4116-8FEE-D3CB7F2B6829}" dt="2023-01-20T11:45:14.784" v="21"/>
        <pc:sldMkLst>
          <pc:docMk/>
          <pc:sldMk cId="885371167" sldId="297"/>
        </pc:sldMkLst>
      </pc:sldChg>
      <pc:sldChg chg="modTransition">
        <pc:chgData name="Leonie Smith" userId="fed1330f33f5650e" providerId="LiveId" clId="{648E3701-EDCF-4116-8FEE-D3CB7F2B6829}" dt="2023-01-20T11:45:14.784" v="21"/>
        <pc:sldMkLst>
          <pc:docMk/>
          <pc:sldMk cId="4192573411" sldId="298"/>
        </pc:sldMkLst>
      </pc:sldChg>
      <pc:sldChg chg="modTransition">
        <pc:chgData name="Leonie Smith" userId="fed1330f33f5650e" providerId="LiveId" clId="{648E3701-EDCF-4116-8FEE-D3CB7F2B6829}" dt="2023-01-20T11:45:14.784" v="21"/>
        <pc:sldMkLst>
          <pc:docMk/>
          <pc:sldMk cId="236910190" sldId="299"/>
        </pc:sldMkLst>
      </pc:sldChg>
      <pc:sldChg chg="modTransition">
        <pc:chgData name="Leonie Smith" userId="fed1330f33f5650e" providerId="LiveId" clId="{648E3701-EDCF-4116-8FEE-D3CB7F2B6829}" dt="2023-01-20T11:45:14.784" v="21"/>
        <pc:sldMkLst>
          <pc:docMk/>
          <pc:sldMk cId="73632100" sldId="300"/>
        </pc:sldMkLst>
      </pc:sldChg>
      <pc:sldChg chg="modTransition">
        <pc:chgData name="Leonie Smith" userId="fed1330f33f5650e" providerId="LiveId" clId="{648E3701-EDCF-4116-8FEE-D3CB7F2B6829}" dt="2023-01-20T11:45:14.784" v="21"/>
        <pc:sldMkLst>
          <pc:docMk/>
          <pc:sldMk cId="74542671" sldId="301"/>
        </pc:sldMkLst>
      </pc:sldChg>
    </pc:docChg>
  </pc:docChgLst>
  <pc:docChgLst>
    <pc:chgData name="Leonie Smith" userId="fed1330f33f5650e" providerId="LiveId" clId="{17B20A32-CEB5-48F2-89C5-66F01A83BC2D}"/>
    <pc:docChg chg="modSld">
      <pc:chgData name="Leonie Smith" userId="fed1330f33f5650e" providerId="LiveId" clId="{17B20A32-CEB5-48F2-89C5-66F01A83BC2D}" dt="2023-07-14T06:20:32.776" v="91"/>
      <pc:docMkLst>
        <pc:docMk/>
      </pc:docMkLst>
      <pc:sldChg chg="addSp delSp modSp mod modTransition modAnim">
        <pc:chgData name="Leonie Smith" userId="fed1330f33f5650e" providerId="LiveId" clId="{17B20A32-CEB5-48F2-89C5-66F01A83BC2D}" dt="2023-07-14T05:56:22.044" v="12"/>
        <pc:sldMkLst>
          <pc:docMk/>
          <pc:sldMk cId="3074071644" sldId="287"/>
        </pc:sldMkLst>
        <pc:picChg chg="add del mod">
          <ac:chgData name="Leonie Smith" userId="fed1330f33f5650e" providerId="LiveId" clId="{17B20A32-CEB5-48F2-89C5-66F01A83BC2D}" dt="2023-07-14T05:55:41.366" v="2"/>
          <ac:picMkLst>
            <pc:docMk/>
            <pc:sldMk cId="3074071644" sldId="287"/>
            <ac:picMk id="7" creationId="{A3A07676-D16D-03E6-ABE9-DFF880B52A85}"/>
          </ac:picMkLst>
        </pc:picChg>
        <pc:picChg chg="add del mod">
          <ac:chgData name="Leonie Smith" userId="fed1330f33f5650e" providerId="LiveId" clId="{17B20A32-CEB5-48F2-89C5-66F01A83BC2D}" dt="2023-07-14T05:55:45.124" v="3"/>
          <ac:picMkLst>
            <pc:docMk/>
            <pc:sldMk cId="3074071644" sldId="287"/>
            <ac:picMk id="11" creationId="{1678DB51-0537-812A-0E79-1FE4DAB90E22}"/>
          </ac:picMkLst>
        </pc:picChg>
        <pc:picChg chg="add del mod">
          <ac:chgData name="Leonie Smith" userId="fed1330f33f5650e" providerId="LiveId" clId="{17B20A32-CEB5-48F2-89C5-66F01A83BC2D}" dt="2023-07-14T05:55:47.139" v="5"/>
          <ac:picMkLst>
            <pc:docMk/>
            <pc:sldMk cId="3074071644" sldId="287"/>
            <ac:picMk id="12" creationId="{187BC702-B5E0-93B0-24AB-96951E8092BC}"/>
          </ac:picMkLst>
        </pc:picChg>
        <pc:picChg chg="add del mod ord">
          <ac:chgData name="Leonie Smith" userId="fed1330f33f5650e" providerId="LiveId" clId="{17B20A32-CEB5-48F2-89C5-66F01A83BC2D}" dt="2023-07-14T05:55:53.957" v="6"/>
          <ac:picMkLst>
            <pc:docMk/>
            <pc:sldMk cId="3074071644" sldId="287"/>
            <ac:picMk id="15" creationId="{ABC99831-76B8-1CF3-9737-DC7A543EDE79}"/>
          </ac:picMkLst>
        </pc:picChg>
        <pc:picChg chg="add del mod">
          <ac:chgData name="Leonie Smith" userId="fed1330f33f5650e" providerId="LiveId" clId="{17B20A32-CEB5-48F2-89C5-66F01A83BC2D}" dt="2023-07-14T05:56:00.730" v="8"/>
          <ac:picMkLst>
            <pc:docMk/>
            <pc:sldMk cId="3074071644" sldId="287"/>
            <ac:picMk id="16" creationId="{1119C201-5466-A742-CA71-12B4EA96100C}"/>
          </ac:picMkLst>
        </pc:picChg>
        <pc:picChg chg="add del mod ord">
          <ac:chgData name="Leonie Smith" userId="fed1330f33f5650e" providerId="LiveId" clId="{17B20A32-CEB5-48F2-89C5-66F01A83BC2D}" dt="2023-07-14T05:56:07.315" v="9"/>
          <ac:picMkLst>
            <pc:docMk/>
            <pc:sldMk cId="3074071644" sldId="287"/>
            <ac:picMk id="20" creationId="{4969224F-A022-0BD5-6CE2-0F083BD81CFF}"/>
          </ac:picMkLst>
        </pc:picChg>
        <pc:picChg chg="add del mod">
          <ac:chgData name="Leonie Smith" userId="fed1330f33f5650e" providerId="LiveId" clId="{17B20A32-CEB5-48F2-89C5-66F01A83BC2D}" dt="2023-07-14T05:56:15.197" v="11"/>
          <ac:picMkLst>
            <pc:docMk/>
            <pc:sldMk cId="3074071644" sldId="287"/>
            <ac:picMk id="21" creationId="{4ED491E6-06E4-AEF1-C8C2-0D70DAF6CAD1}"/>
          </ac:picMkLst>
        </pc:picChg>
        <pc:picChg chg="add del mod ord">
          <ac:chgData name="Leonie Smith" userId="fed1330f33f5650e" providerId="LiveId" clId="{17B20A32-CEB5-48F2-89C5-66F01A83BC2D}" dt="2023-07-14T05:56:22.044" v="12"/>
          <ac:picMkLst>
            <pc:docMk/>
            <pc:sldMk cId="3074071644" sldId="287"/>
            <ac:picMk id="26" creationId="{5052D408-5DB5-F248-A059-706FD55F2E54}"/>
          </ac:picMkLst>
        </pc:picChg>
        <pc:picChg chg="add mod">
          <ac:chgData name="Leonie Smith" userId="fed1330f33f5650e" providerId="LiveId" clId="{17B20A32-CEB5-48F2-89C5-66F01A83BC2D}" dt="2023-07-14T05:56:22.044" v="12"/>
          <ac:picMkLst>
            <pc:docMk/>
            <pc:sldMk cId="3074071644" sldId="287"/>
            <ac:picMk id="27" creationId="{EF65403F-31F5-2BE1-0A23-E73CE6E067E7}"/>
          </ac:picMkLst>
        </pc:picChg>
      </pc:sldChg>
      <pc:sldChg chg="addSp modSp">
        <pc:chgData name="Leonie Smith" userId="fed1330f33f5650e" providerId="LiveId" clId="{17B20A32-CEB5-48F2-89C5-66F01A83BC2D}" dt="2023-07-14T05:57:00.516" v="13"/>
        <pc:sldMkLst>
          <pc:docMk/>
          <pc:sldMk cId="454763615" sldId="288"/>
        </pc:sldMkLst>
        <pc:picChg chg="add mod">
          <ac:chgData name="Leonie Smith" userId="fed1330f33f5650e" providerId="LiveId" clId="{17B20A32-CEB5-48F2-89C5-66F01A83BC2D}" dt="2023-07-14T05:57:00.516" v="13"/>
          <ac:picMkLst>
            <pc:docMk/>
            <pc:sldMk cId="454763615" sldId="288"/>
            <ac:picMk id="6" creationId="{B76C5F76-D760-2D1B-4E18-F659DE04CE66}"/>
          </ac:picMkLst>
        </pc:picChg>
      </pc:sldChg>
      <pc:sldChg chg="addSp delSp modSp mod modTransition modAnim">
        <pc:chgData name="Leonie Smith" userId="fed1330f33f5650e" providerId="LiveId" clId="{17B20A32-CEB5-48F2-89C5-66F01A83BC2D}" dt="2023-07-14T05:58:07.333" v="17"/>
        <pc:sldMkLst>
          <pc:docMk/>
          <pc:sldMk cId="2162805813" sldId="289"/>
        </pc:sldMkLst>
        <pc:picChg chg="add del mod">
          <ac:chgData name="Leonie Smith" userId="fed1330f33f5650e" providerId="LiveId" clId="{17B20A32-CEB5-48F2-89C5-66F01A83BC2D}" dt="2023-07-14T05:57:49.190" v="16"/>
          <ac:picMkLst>
            <pc:docMk/>
            <pc:sldMk cId="2162805813" sldId="289"/>
            <ac:picMk id="6" creationId="{5E8200F3-88BD-20D0-14B8-2CD1013C71AF}"/>
          </ac:picMkLst>
        </pc:picChg>
        <pc:picChg chg="add del mod">
          <ac:chgData name="Leonie Smith" userId="fed1330f33f5650e" providerId="LiveId" clId="{17B20A32-CEB5-48F2-89C5-66F01A83BC2D}" dt="2023-07-14T05:58:07.333" v="17"/>
          <ac:picMkLst>
            <pc:docMk/>
            <pc:sldMk cId="2162805813" sldId="289"/>
            <ac:picMk id="10" creationId="{A6FE4753-537D-45A2-25BB-0B87FFB36A40}"/>
          </ac:picMkLst>
        </pc:picChg>
        <pc:picChg chg="add mod">
          <ac:chgData name="Leonie Smith" userId="fed1330f33f5650e" providerId="LiveId" clId="{17B20A32-CEB5-48F2-89C5-66F01A83BC2D}" dt="2023-07-14T05:58:07.333" v="17"/>
          <ac:picMkLst>
            <pc:docMk/>
            <pc:sldMk cId="2162805813" sldId="289"/>
            <ac:picMk id="11" creationId="{437E730F-3F59-2532-4CEF-812D1FA4E5F9}"/>
          </ac:picMkLst>
        </pc:picChg>
      </pc:sldChg>
      <pc:sldChg chg="addSp modSp">
        <pc:chgData name="Leonie Smith" userId="fed1330f33f5650e" providerId="LiveId" clId="{17B20A32-CEB5-48F2-89C5-66F01A83BC2D}" dt="2023-07-14T05:58:47.843" v="18"/>
        <pc:sldMkLst>
          <pc:docMk/>
          <pc:sldMk cId="1805994697" sldId="290"/>
        </pc:sldMkLst>
        <pc:picChg chg="add mod">
          <ac:chgData name="Leonie Smith" userId="fed1330f33f5650e" providerId="LiveId" clId="{17B20A32-CEB5-48F2-89C5-66F01A83BC2D}" dt="2023-07-14T05:58:47.843" v="18"/>
          <ac:picMkLst>
            <pc:docMk/>
            <pc:sldMk cId="1805994697" sldId="290"/>
            <ac:picMk id="6" creationId="{701D96C0-CC93-65EC-0A1B-DAEBB324CD5B}"/>
          </ac:picMkLst>
        </pc:picChg>
      </pc:sldChg>
      <pc:sldChg chg="addSp modSp">
        <pc:chgData name="Leonie Smith" userId="fed1330f33f5650e" providerId="LiveId" clId="{17B20A32-CEB5-48F2-89C5-66F01A83BC2D}" dt="2023-07-14T05:59:32.482" v="19"/>
        <pc:sldMkLst>
          <pc:docMk/>
          <pc:sldMk cId="858383684" sldId="291"/>
        </pc:sldMkLst>
        <pc:picChg chg="add mod">
          <ac:chgData name="Leonie Smith" userId="fed1330f33f5650e" providerId="LiveId" clId="{17B20A32-CEB5-48F2-89C5-66F01A83BC2D}" dt="2023-07-14T05:59:32.482" v="19"/>
          <ac:picMkLst>
            <pc:docMk/>
            <pc:sldMk cId="858383684" sldId="291"/>
            <ac:picMk id="6" creationId="{E99E46DC-8FDE-88A8-7146-7257E82F196F}"/>
          </ac:picMkLst>
        </pc:picChg>
      </pc:sldChg>
      <pc:sldChg chg="addSp modSp">
        <pc:chgData name="Leonie Smith" userId="fed1330f33f5650e" providerId="LiveId" clId="{17B20A32-CEB5-48F2-89C5-66F01A83BC2D}" dt="2023-07-14T06:00:17.166" v="20"/>
        <pc:sldMkLst>
          <pc:docMk/>
          <pc:sldMk cId="1230991268" sldId="292"/>
        </pc:sldMkLst>
        <pc:picChg chg="add mod">
          <ac:chgData name="Leonie Smith" userId="fed1330f33f5650e" providerId="LiveId" clId="{17B20A32-CEB5-48F2-89C5-66F01A83BC2D}" dt="2023-07-14T06:00:17.166" v="20"/>
          <ac:picMkLst>
            <pc:docMk/>
            <pc:sldMk cId="1230991268" sldId="292"/>
            <ac:picMk id="6" creationId="{F1A0C024-D815-D2BF-D286-B222682CF12B}"/>
          </ac:picMkLst>
        </pc:picChg>
      </pc:sldChg>
      <pc:sldChg chg="addSp delSp modSp mod modTransition modAnim">
        <pc:chgData name="Leonie Smith" userId="fed1330f33f5650e" providerId="LiveId" clId="{17B20A32-CEB5-48F2-89C5-66F01A83BC2D}" dt="2023-07-14T06:03:18.600" v="36"/>
        <pc:sldMkLst>
          <pc:docMk/>
          <pc:sldMk cId="2801101184" sldId="293"/>
        </pc:sldMkLst>
        <pc:picChg chg="add del mod">
          <ac:chgData name="Leonie Smith" userId="fed1330f33f5650e" providerId="LiveId" clId="{17B20A32-CEB5-48F2-89C5-66F01A83BC2D}" dt="2023-07-14T06:00:59.881" v="23"/>
          <ac:picMkLst>
            <pc:docMk/>
            <pc:sldMk cId="2801101184" sldId="293"/>
            <ac:picMk id="6" creationId="{0FD71CA6-EDFE-5EE0-B713-370CA52B9D9A}"/>
          </ac:picMkLst>
        </pc:picChg>
        <pc:picChg chg="add del mod">
          <ac:chgData name="Leonie Smith" userId="fed1330f33f5650e" providerId="LiveId" clId="{17B20A32-CEB5-48F2-89C5-66F01A83BC2D}" dt="2023-07-14T06:01:13.047" v="24"/>
          <ac:picMkLst>
            <pc:docMk/>
            <pc:sldMk cId="2801101184" sldId="293"/>
            <ac:picMk id="9" creationId="{912B214F-44D6-414A-B779-7F65EF5CA3DB}"/>
          </ac:picMkLst>
        </pc:picChg>
        <pc:picChg chg="add del mod">
          <ac:chgData name="Leonie Smith" userId="fed1330f33f5650e" providerId="LiveId" clId="{17B20A32-CEB5-48F2-89C5-66F01A83BC2D}" dt="2023-07-14T06:01:14.366" v="26"/>
          <ac:picMkLst>
            <pc:docMk/>
            <pc:sldMk cId="2801101184" sldId="293"/>
            <ac:picMk id="10" creationId="{3C545124-226D-3851-9FC9-9D9FFE1ACAC3}"/>
          </ac:picMkLst>
        </pc:picChg>
        <pc:picChg chg="add del mod ord">
          <ac:chgData name="Leonie Smith" userId="fed1330f33f5650e" providerId="LiveId" clId="{17B20A32-CEB5-48F2-89C5-66F01A83BC2D}" dt="2023-07-14T06:01:38.007" v="27"/>
          <ac:picMkLst>
            <pc:docMk/>
            <pc:sldMk cId="2801101184" sldId="293"/>
            <ac:picMk id="13" creationId="{691B52A5-DAA7-6D52-2AD2-88AF0C07A030}"/>
          </ac:picMkLst>
        </pc:picChg>
        <pc:picChg chg="add del mod">
          <ac:chgData name="Leonie Smith" userId="fed1330f33f5650e" providerId="LiveId" clId="{17B20A32-CEB5-48F2-89C5-66F01A83BC2D}" dt="2023-07-14T06:01:54.847" v="29"/>
          <ac:picMkLst>
            <pc:docMk/>
            <pc:sldMk cId="2801101184" sldId="293"/>
            <ac:picMk id="14" creationId="{81D82583-F8C2-9AD3-E079-FE4592F172ED}"/>
          </ac:picMkLst>
        </pc:picChg>
        <pc:picChg chg="add del mod ord">
          <ac:chgData name="Leonie Smith" userId="fed1330f33f5650e" providerId="LiveId" clId="{17B20A32-CEB5-48F2-89C5-66F01A83BC2D}" dt="2023-07-14T06:02:16.386" v="30"/>
          <ac:picMkLst>
            <pc:docMk/>
            <pc:sldMk cId="2801101184" sldId="293"/>
            <ac:picMk id="18" creationId="{B016AE15-C91F-5599-BC08-10FFC5282708}"/>
          </ac:picMkLst>
        </pc:picChg>
        <pc:picChg chg="add del mod">
          <ac:chgData name="Leonie Smith" userId="fed1330f33f5650e" providerId="LiveId" clId="{17B20A32-CEB5-48F2-89C5-66F01A83BC2D}" dt="2023-07-14T06:02:19.393" v="32"/>
          <ac:picMkLst>
            <pc:docMk/>
            <pc:sldMk cId="2801101184" sldId="293"/>
            <ac:picMk id="19" creationId="{4556BE2A-CD15-98F3-1C6D-814283D400D5}"/>
          </ac:picMkLst>
        </pc:picChg>
        <pc:picChg chg="add del mod ord">
          <ac:chgData name="Leonie Smith" userId="fed1330f33f5650e" providerId="LiveId" clId="{17B20A32-CEB5-48F2-89C5-66F01A83BC2D}" dt="2023-07-14T06:02:43.572" v="33"/>
          <ac:picMkLst>
            <pc:docMk/>
            <pc:sldMk cId="2801101184" sldId="293"/>
            <ac:picMk id="22" creationId="{3B24FAC7-9F0F-7F56-F5BD-E9D3A64BF8C7}"/>
          </ac:picMkLst>
        </pc:picChg>
        <pc:picChg chg="add del mod">
          <ac:chgData name="Leonie Smith" userId="fed1330f33f5650e" providerId="LiveId" clId="{17B20A32-CEB5-48F2-89C5-66F01A83BC2D}" dt="2023-07-14T06:02:54.174" v="35"/>
          <ac:picMkLst>
            <pc:docMk/>
            <pc:sldMk cId="2801101184" sldId="293"/>
            <ac:picMk id="23" creationId="{E94C0D28-AD6C-5157-60A1-3F05E53DFA2D}"/>
          </ac:picMkLst>
        </pc:picChg>
        <pc:picChg chg="add del mod ord">
          <ac:chgData name="Leonie Smith" userId="fed1330f33f5650e" providerId="LiveId" clId="{17B20A32-CEB5-48F2-89C5-66F01A83BC2D}" dt="2023-07-14T06:03:18.600" v="36"/>
          <ac:picMkLst>
            <pc:docMk/>
            <pc:sldMk cId="2801101184" sldId="293"/>
            <ac:picMk id="26" creationId="{B475FCC0-C49A-03AE-AF90-7828C9F0C3BD}"/>
          </ac:picMkLst>
        </pc:picChg>
        <pc:picChg chg="add mod">
          <ac:chgData name="Leonie Smith" userId="fed1330f33f5650e" providerId="LiveId" clId="{17B20A32-CEB5-48F2-89C5-66F01A83BC2D}" dt="2023-07-14T06:03:18.600" v="36"/>
          <ac:picMkLst>
            <pc:docMk/>
            <pc:sldMk cId="2801101184" sldId="293"/>
            <ac:picMk id="27" creationId="{29BDFF5F-2BFE-86BC-5B47-2F25AF4C2F04}"/>
          </ac:picMkLst>
        </pc:picChg>
      </pc:sldChg>
      <pc:sldChg chg="addSp delSp modSp mod modTransition modAnim">
        <pc:chgData name="Leonie Smith" userId="fed1330f33f5650e" providerId="LiveId" clId="{17B20A32-CEB5-48F2-89C5-66F01A83BC2D}" dt="2023-07-14T06:04:29.218" v="43"/>
        <pc:sldMkLst>
          <pc:docMk/>
          <pc:sldMk cId="31053551" sldId="294"/>
        </pc:sldMkLst>
        <pc:picChg chg="add del mod">
          <ac:chgData name="Leonie Smith" userId="fed1330f33f5650e" providerId="LiveId" clId="{17B20A32-CEB5-48F2-89C5-66F01A83BC2D}" dt="2023-07-14T06:04:12.290" v="39"/>
          <ac:picMkLst>
            <pc:docMk/>
            <pc:sldMk cId="31053551" sldId="294"/>
            <ac:picMk id="6" creationId="{CB0B65A7-B382-A57F-3779-56D4931D67C8}"/>
          </ac:picMkLst>
        </pc:picChg>
        <pc:picChg chg="add del mod">
          <ac:chgData name="Leonie Smith" userId="fed1330f33f5650e" providerId="LiveId" clId="{17B20A32-CEB5-48F2-89C5-66F01A83BC2D}" dt="2023-07-14T06:04:17.236" v="40"/>
          <ac:picMkLst>
            <pc:docMk/>
            <pc:sldMk cId="31053551" sldId="294"/>
            <ac:picMk id="10" creationId="{D7160785-9294-5E1F-C4B6-74DE6621FCFE}"/>
          </ac:picMkLst>
        </pc:picChg>
        <pc:picChg chg="add del mod">
          <ac:chgData name="Leonie Smith" userId="fed1330f33f5650e" providerId="LiveId" clId="{17B20A32-CEB5-48F2-89C5-66F01A83BC2D}" dt="2023-07-14T06:04:18.310" v="42"/>
          <ac:picMkLst>
            <pc:docMk/>
            <pc:sldMk cId="31053551" sldId="294"/>
            <ac:picMk id="11" creationId="{5A6415B9-E4C8-66AF-08D4-01B7176567C6}"/>
          </ac:picMkLst>
        </pc:picChg>
        <pc:picChg chg="add del mod ord">
          <ac:chgData name="Leonie Smith" userId="fed1330f33f5650e" providerId="LiveId" clId="{17B20A32-CEB5-48F2-89C5-66F01A83BC2D}" dt="2023-07-14T06:04:29.218" v="43"/>
          <ac:picMkLst>
            <pc:docMk/>
            <pc:sldMk cId="31053551" sldId="294"/>
            <ac:picMk id="14" creationId="{D916CADB-D493-2BA1-D3A3-2BF713AD077D}"/>
          </ac:picMkLst>
        </pc:picChg>
        <pc:picChg chg="add mod">
          <ac:chgData name="Leonie Smith" userId="fed1330f33f5650e" providerId="LiveId" clId="{17B20A32-CEB5-48F2-89C5-66F01A83BC2D}" dt="2023-07-14T06:04:29.218" v="43"/>
          <ac:picMkLst>
            <pc:docMk/>
            <pc:sldMk cId="31053551" sldId="294"/>
            <ac:picMk id="15" creationId="{CAD1C9EA-DF30-A6FF-9D95-846471F50B30}"/>
          </ac:picMkLst>
        </pc:picChg>
      </pc:sldChg>
      <pc:sldChg chg="addSp delSp modSp mod modTransition modAnim">
        <pc:chgData name="Leonie Smith" userId="fed1330f33f5650e" providerId="LiveId" clId="{17B20A32-CEB5-48F2-89C5-66F01A83BC2D}" dt="2023-07-14T06:09:51.178" v="52" actId="1076"/>
        <pc:sldMkLst>
          <pc:docMk/>
          <pc:sldMk cId="361113615" sldId="295"/>
        </pc:sldMkLst>
        <pc:picChg chg="add del mod">
          <ac:chgData name="Leonie Smith" userId="fed1330f33f5650e" providerId="LiveId" clId="{17B20A32-CEB5-48F2-89C5-66F01A83BC2D}" dt="2023-07-14T06:05:43.585" v="46"/>
          <ac:picMkLst>
            <pc:docMk/>
            <pc:sldMk cId="361113615" sldId="295"/>
            <ac:picMk id="6" creationId="{1815860A-D5F6-62C6-C302-70028C945D16}"/>
          </ac:picMkLst>
        </pc:picChg>
        <pc:picChg chg="add del mod">
          <ac:chgData name="Leonie Smith" userId="fed1330f33f5650e" providerId="LiveId" clId="{17B20A32-CEB5-48F2-89C5-66F01A83BC2D}" dt="2023-07-14T06:06:03.737" v="47"/>
          <ac:picMkLst>
            <pc:docMk/>
            <pc:sldMk cId="361113615" sldId="295"/>
            <ac:picMk id="9" creationId="{9C762E20-CEA8-AE55-B8EC-132CDFF61633}"/>
          </ac:picMkLst>
        </pc:picChg>
        <pc:picChg chg="add del mod">
          <ac:chgData name="Leonie Smith" userId="fed1330f33f5650e" providerId="LiveId" clId="{17B20A32-CEB5-48F2-89C5-66F01A83BC2D}" dt="2023-07-14T06:09:18.215" v="49"/>
          <ac:picMkLst>
            <pc:docMk/>
            <pc:sldMk cId="361113615" sldId="295"/>
            <ac:picMk id="10" creationId="{C4E360C2-28EA-F6C1-F07F-CC45F7B41DAE}"/>
          </ac:picMkLst>
        </pc:picChg>
        <pc:picChg chg="add del mod ord">
          <ac:chgData name="Leonie Smith" userId="fed1330f33f5650e" providerId="LiveId" clId="{17B20A32-CEB5-48F2-89C5-66F01A83BC2D}" dt="2023-07-14T06:09:40.253" v="50"/>
          <ac:picMkLst>
            <pc:docMk/>
            <pc:sldMk cId="361113615" sldId="295"/>
            <ac:picMk id="13" creationId="{0F7873D9-773F-B07D-97C6-B9D6B355BD37}"/>
          </ac:picMkLst>
        </pc:picChg>
        <pc:picChg chg="add mod">
          <ac:chgData name="Leonie Smith" userId="fed1330f33f5650e" providerId="LiveId" clId="{17B20A32-CEB5-48F2-89C5-66F01A83BC2D}" dt="2023-07-14T06:09:51.178" v="52" actId="1076"/>
          <ac:picMkLst>
            <pc:docMk/>
            <pc:sldMk cId="361113615" sldId="295"/>
            <ac:picMk id="14" creationId="{E71C6B40-BE72-FA14-917D-3A85BE1A3EAC}"/>
          </ac:picMkLst>
        </pc:picChg>
      </pc:sldChg>
      <pc:sldChg chg="addSp delSp modSp mod modTransition modAnim">
        <pc:chgData name="Leonie Smith" userId="fed1330f33f5650e" providerId="LiveId" clId="{17B20A32-CEB5-48F2-89C5-66F01A83BC2D}" dt="2023-07-14T06:11:10.765" v="59"/>
        <pc:sldMkLst>
          <pc:docMk/>
          <pc:sldMk cId="1560320349" sldId="296"/>
        </pc:sldMkLst>
        <pc:picChg chg="add del mod">
          <ac:chgData name="Leonie Smith" userId="fed1330f33f5650e" providerId="LiveId" clId="{17B20A32-CEB5-48F2-89C5-66F01A83BC2D}" dt="2023-07-14T06:10:38.974" v="55"/>
          <ac:picMkLst>
            <pc:docMk/>
            <pc:sldMk cId="1560320349" sldId="296"/>
            <ac:picMk id="6" creationId="{7FCD640C-59A3-A8D6-1EE8-2A51CB0DFBF0}"/>
          </ac:picMkLst>
        </pc:picChg>
        <pc:picChg chg="add del mod">
          <ac:chgData name="Leonie Smith" userId="fed1330f33f5650e" providerId="LiveId" clId="{17B20A32-CEB5-48F2-89C5-66F01A83BC2D}" dt="2023-07-14T06:10:51.208" v="56"/>
          <ac:picMkLst>
            <pc:docMk/>
            <pc:sldMk cId="1560320349" sldId="296"/>
            <ac:picMk id="9" creationId="{C9633771-B137-3DD7-4644-7DB93329CDC8}"/>
          </ac:picMkLst>
        </pc:picChg>
        <pc:picChg chg="add del mod">
          <ac:chgData name="Leonie Smith" userId="fed1330f33f5650e" providerId="LiveId" clId="{17B20A32-CEB5-48F2-89C5-66F01A83BC2D}" dt="2023-07-14T06:10:58.480" v="58"/>
          <ac:picMkLst>
            <pc:docMk/>
            <pc:sldMk cId="1560320349" sldId="296"/>
            <ac:picMk id="10" creationId="{5A019C44-2055-D917-9A2B-1D1DF3E58BA7}"/>
          </ac:picMkLst>
        </pc:picChg>
        <pc:picChg chg="add del mod ord">
          <ac:chgData name="Leonie Smith" userId="fed1330f33f5650e" providerId="LiveId" clId="{17B20A32-CEB5-48F2-89C5-66F01A83BC2D}" dt="2023-07-14T06:11:10.765" v="59"/>
          <ac:picMkLst>
            <pc:docMk/>
            <pc:sldMk cId="1560320349" sldId="296"/>
            <ac:picMk id="14" creationId="{B015FE8A-F588-A722-6E2B-9DBA171BBA65}"/>
          </ac:picMkLst>
        </pc:picChg>
        <pc:picChg chg="add mod">
          <ac:chgData name="Leonie Smith" userId="fed1330f33f5650e" providerId="LiveId" clId="{17B20A32-CEB5-48F2-89C5-66F01A83BC2D}" dt="2023-07-14T06:11:10.765" v="59"/>
          <ac:picMkLst>
            <pc:docMk/>
            <pc:sldMk cId="1560320349" sldId="296"/>
            <ac:picMk id="15" creationId="{5112D1F5-E672-18A4-F077-AFA6620C31DC}"/>
          </ac:picMkLst>
        </pc:picChg>
      </pc:sldChg>
      <pc:sldChg chg="addSp delSp modSp mod modTransition modAnim">
        <pc:chgData name="Leonie Smith" userId="fed1330f33f5650e" providerId="LiveId" clId="{17B20A32-CEB5-48F2-89C5-66F01A83BC2D}" dt="2023-07-14T06:13:05.255" v="63"/>
        <pc:sldMkLst>
          <pc:docMk/>
          <pc:sldMk cId="885371167" sldId="297"/>
        </pc:sldMkLst>
        <pc:picChg chg="add del mod">
          <ac:chgData name="Leonie Smith" userId="fed1330f33f5650e" providerId="LiveId" clId="{17B20A32-CEB5-48F2-89C5-66F01A83BC2D}" dt="2023-07-14T06:12:45.266" v="62"/>
          <ac:picMkLst>
            <pc:docMk/>
            <pc:sldMk cId="885371167" sldId="297"/>
            <ac:picMk id="6" creationId="{83D287F9-9772-36E0-C89C-9D440AAD6E2A}"/>
          </ac:picMkLst>
        </pc:picChg>
        <pc:picChg chg="add del mod">
          <ac:chgData name="Leonie Smith" userId="fed1330f33f5650e" providerId="LiveId" clId="{17B20A32-CEB5-48F2-89C5-66F01A83BC2D}" dt="2023-07-14T06:13:05.255" v="63"/>
          <ac:picMkLst>
            <pc:docMk/>
            <pc:sldMk cId="885371167" sldId="297"/>
            <ac:picMk id="10" creationId="{3841D82F-2E4B-8127-3F52-4B72D4CFC78F}"/>
          </ac:picMkLst>
        </pc:picChg>
        <pc:picChg chg="add mod">
          <ac:chgData name="Leonie Smith" userId="fed1330f33f5650e" providerId="LiveId" clId="{17B20A32-CEB5-48F2-89C5-66F01A83BC2D}" dt="2023-07-14T06:13:05.255" v="63"/>
          <ac:picMkLst>
            <pc:docMk/>
            <pc:sldMk cId="885371167" sldId="297"/>
            <ac:picMk id="11" creationId="{8328B01A-6226-8DB0-8E5D-AFD9001F6484}"/>
          </ac:picMkLst>
        </pc:picChg>
      </pc:sldChg>
      <pc:sldChg chg="addSp modSp">
        <pc:chgData name="Leonie Smith" userId="fed1330f33f5650e" providerId="LiveId" clId="{17B20A32-CEB5-48F2-89C5-66F01A83BC2D}" dt="2023-07-14T06:14:13.224" v="64"/>
        <pc:sldMkLst>
          <pc:docMk/>
          <pc:sldMk cId="4192573411" sldId="298"/>
        </pc:sldMkLst>
        <pc:picChg chg="add mod">
          <ac:chgData name="Leonie Smith" userId="fed1330f33f5650e" providerId="LiveId" clId="{17B20A32-CEB5-48F2-89C5-66F01A83BC2D}" dt="2023-07-14T06:14:13.224" v="64"/>
          <ac:picMkLst>
            <pc:docMk/>
            <pc:sldMk cId="4192573411" sldId="298"/>
            <ac:picMk id="7" creationId="{E5BC4B19-8B9E-C3DA-D2BA-A4FB7F14E9C7}"/>
          </ac:picMkLst>
        </pc:picChg>
      </pc:sldChg>
      <pc:sldChg chg="addSp delSp modSp mod modTransition modAnim">
        <pc:chgData name="Leonie Smith" userId="fed1330f33f5650e" providerId="LiveId" clId="{17B20A32-CEB5-48F2-89C5-66F01A83BC2D}" dt="2023-07-14T06:15:19.580" v="68"/>
        <pc:sldMkLst>
          <pc:docMk/>
          <pc:sldMk cId="236910190" sldId="299"/>
        </pc:sldMkLst>
        <pc:picChg chg="add del mod">
          <ac:chgData name="Leonie Smith" userId="fed1330f33f5650e" providerId="LiveId" clId="{17B20A32-CEB5-48F2-89C5-66F01A83BC2D}" dt="2023-07-14T06:15:08.207" v="67"/>
          <ac:picMkLst>
            <pc:docMk/>
            <pc:sldMk cId="236910190" sldId="299"/>
            <ac:picMk id="6" creationId="{3CACFF3D-333A-9368-CA69-64F955B258CE}"/>
          </ac:picMkLst>
        </pc:picChg>
        <pc:picChg chg="add del mod">
          <ac:chgData name="Leonie Smith" userId="fed1330f33f5650e" providerId="LiveId" clId="{17B20A32-CEB5-48F2-89C5-66F01A83BC2D}" dt="2023-07-14T06:15:19.580" v="68"/>
          <ac:picMkLst>
            <pc:docMk/>
            <pc:sldMk cId="236910190" sldId="299"/>
            <ac:picMk id="10" creationId="{869B35BD-AF9D-861D-F16F-3D6CC37ED58A}"/>
          </ac:picMkLst>
        </pc:picChg>
        <pc:picChg chg="add mod">
          <ac:chgData name="Leonie Smith" userId="fed1330f33f5650e" providerId="LiveId" clId="{17B20A32-CEB5-48F2-89C5-66F01A83BC2D}" dt="2023-07-14T06:15:19.580" v="68"/>
          <ac:picMkLst>
            <pc:docMk/>
            <pc:sldMk cId="236910190" sldId="299"/>
            <ac:picMk id="11" creationId="{2732A209-A46B-9B9A-5C44-ADB19771A9E5}"/>
          </ac:picMkLst>
        </pc:picChg>
      </pc:sldChg>
      <pc:sldChg chg="addSp modSp">
        <pc:chgData name="Leonie Smith" userId="fed1330f33f5650e" providerId="LiveId" clId="{17B20A32-CEB5-48F2-89C5-66F01A83BC2D}" dt="2023-07-14T06:15:56.295" v="69"/>
        <pc:sldMkLst>
          <pc:docMk/>
          <pc:sldMk cId="73632100" sldId="300"/>
        </pc:sldMkLst>
        <pc:picChg chg="add mod">
          <ac:chgData name="Leonie Smith" userId="fed1330f33f5650e" providerId="LiveId" clId="{17B20A32-CEB5-48F2-89C5-66F01A83BC2D}" dt="2023-07-14T06:15:56.295" v="69"/>
          <ac:picMkLst>
            <pc:docMk/>
            <pc:sldMk cId="73632100" sldId="300"/>
            <ac:picMk id="6" creationId="{1627BB42-0799-D596-2FA0-BBE6F137C350}"/>
          </ac:picMkLst>
        </pc:picChg>
      </pc:sldChg>
      <pc:sldChg chg="addSp delSp modSp mod modTransition modAnim">
        <pc:chgData name="Leonie Smith" userId="fed1330f33f5650e" providerId="LiveId" clId="{17B20A32-CEB5-48F2-89C5-66F01A83BC2D}" dt="2023-07-14T06:20:32.776" v="91"/>
        <pc:sldMkLst>
          <pc:docMk/>
          <pc:sldMk cId="74542671" sldId="301"/>
        </pc:sldMkLst>
        <pc:picChg chg="add del mod">
          <ac:chgData name="Leonie Smith" userId="fed1330f33f5650e" providerId="LiveId" clId="{17B20A32-CEB5-48F2-89C5-66F01A83BC2D}" dt="2023-07-14T06:17:17.326" v="72"/>
          <ac:picMkLst>
            <pc:docMk/>
            <pc:sldMk cId="74542671" sldId="301"/>
            <ac:picMk id="6" creationId="{171A92C2-6DB5-61D0-C015-50B4AF7EDBC2}"/>
          </ac:picMkLst>
        </pc:picChg>
        <pc:picChg chg="add del mod">
          <ac:chgData name="Leonie Smith" userId="fed1330f33f5650e" providerId="LiveId" clId="{17B20A32-CEB5-48F2-89C5-66F01A83BC2D}" dt="2023-07-14T06:17:51.265" v="73"/>
          <ac:picMkLst>
            <pc:docMk/>
            <pc:sldMk cId="74542671" sldId="301"/>
            <ac:picMk id="9" creationId="{3A6D5BB3-78F0-D647-4FB3-A9D72DD53EEF}"/>
          </ac:picMkLst>
        </pc:picChg>
        <pc:picChg chg="add del mod">
          <ac:chgData name="Leonie Smith" userId="fed1330f33f5650e" providerId="LiveId" clId="{17B20A32-CEB5-48F2-89C5-66F01A83BC2D}" dt="2023-07-14T06:18:13.840" v="75"/>
          <ac:picMkLst>
            <pc:docMk/>
            <pc:sldMk cId="74542671" sldId="301"/>
            <ac:picMk id="10" creationId="{7F0DCD8B-F77C-D2B5-0435-07A75FE195BE}"/>
          </ac:picMkLst>
        </pc:picChg>
        <pc:picChg chg="add del mod ord">
          <ac:chgData name="Leonie Smith" userId="fed1330f33f5650e" providerId="LiveId" clId="{17B20A32-CEB5-48F2-89C5-66F01A83BC2D}" dt="2023-07-14T06:18:18.878" v="76"/>
          <ac:picMkLst>
            <pc:docMk/>
            <pc:sldMk cId="74542671" sldId="301"/>
            <ac:picMk id="14" creationId="{6CAF3A98-7CBF-E4C3-1D49-7394CAD7C1D4}"/>
          </ac:picMkLst>
        </pc:picChg>
        <pc:picChg chg="add del mod">
          <ac:chgData name="Leonie Smith" userId="fed1330f33f5650e" providerId="LiveId" clId="{17B20A32-CEB5-48F2-89C5-66F01A83BC2D}" dt="2023-07-14T06:18:21.995" v="78"/>
          <ac:picMkLst>
            <pc:docMk/>
            <pc:sldMk cId="74542671" sldId="301"/>
            <ac:picMk id="15" creationId="{CD01D9B2-8165-2D96-7C55-511004BD4A4E}"/>
          </ac:picMkLst>
        </pc:picChg>
        <pc:picChg chg="add del mod ord">
          <ac:chgData name="Leonie Smith" userId="fed1330f33f5650e" providerId="LiveId" clId="{17B20A32-CEB5-48F2-89C5-66F01A83BC2D}" dt="2023-07-14T06:18:26.401" v="79"/>
          <ac:picMkLst>
            <pc:docMk/>
            <pc:sldMk cId="74542671" sldId="301"/>
            <ac:picMk id="18" creationId="{5040DD61-E567-25C4-B10D-7418CC60C1FA}"/>
          </ac:picMkLst>
        </pc:picChg>
        <pc:picChg chg="add del mod">
          <ac:chgData name="Leonie Smith" userId="fed1330f33f5650e" providerId="LiveId" clId="{17B20A32-CEB5-48F2-89C5-66F01A83BC2D}" dt="2023-07-14T06:18:31.344" v="81"/>
          <ac:picMkLst>
            <pc:docMk/>
            <pc:sldMk cId="74542671" sldId="301"/>
            <ac:picMk id="19" creationId="{1126BBB3-107B-A9D6-31D1-BB6A9D57D31D}"/>
          </ac:picMkLst>
        </pc:picChg>
        <pc:picChg chg="add del mod ord">
          <ac:chgData name="Leonie Smith" userId="fed1330f33f5650e" providerId="LiveId" clId="{17B20A32-CEB5-48F2-89C5-66F01A83BC2D}" dt="2023-07-14T06:18:58.224" v="82"/>
          <ac:picMkLst>
            <pc:docMk/>
            <pc:sldMk cId="74542671" sldId="301"/>
            <ac:picMk id="22" creationId="{40EB9363-FCA8-557A-5088-C21ECC5FC943}"/>
          </ac:picMkLst>
        </pc:picChg>
        <pc:picChg chg="add del mod">
          <ac:chgData name="Leonie Smith" userId="fed1330f33f5650e" providerId="LiveId" clId="{17B20A32-CEB5-48F2-89C5-66F01A83BC2D}" dt="2023-07-14T06:19:02.400" v="84"/>
          <ac:picMkLst>
            <pc:docMk/>
            <pc:sldMk cId="74542671" sldId="301"/>
            <ac:picMk id="23" creationId="{97122112-82BB-0A98-F625-7BDCDC023AD1}"/>
          </ac:picMkLst>
        </pc:picChg>
        <pc:picChg chg="add del mod ord">
          <ac:chgData name="Leonie Smith" userId="fed1330f33f5650e" providerId="LiveId" clId="{17B20A32-CEB5-48F2-89C5-66F01A83BC2D}" dt="2023-07-14T06:19:07.730" v="85"/>
          <ac:picMkLst>
            <pc:docMk/>
            <pc:sldMk cId="74542671" sldId="301"/>
            <ac:picMk id="26" creationId="{06ACF590-5106-B2BD-71CF-60123C17D8A2}"/>
          </ac:picMkLst>
        </pc:picChg>
        <pc:picChg chg="add del mod">
          <ac:chgData name="Leonie Smith" userId="fed1330f33f5650e" providerId="LiveId" clId="{17B20A32-CEB5-48F2-89C5-66F01A83BC2D}" dt="2023-07-14T06:19:08.910" v="87"/>
          <ac:picMkLst>
            <pc:docMk/>
            <pc:sldMk cId="74542671" sldId="301"/>
            <ac:picMk id="27" creationId="{815ECFF8-4F46-0254-A4EF-FB17B7364B46}"/>
          </ac:picMkLst>
        </pc:picChg>
        <pc:picChg chg="add del mod ord">
          <ac:chgData name="Leonie Smith" userId="fed1330f33f5650e" providerId="LiveId" clId="{17B20A32-CEB5-48F2-89C5-66F01A83BC2D}" dt="2023-07-14T06:19:31.520" v="88"/>
          <ac:picMkLst>
            <pc:docMk/>
            <pc:sldMk cId="74542671" sldId="301"/>
            <ac:picMk id="30" creationId="{B1D339FB-B18B-F5B3-1EBF-1B89642B0834}"/>
          </ac:picMkLst>
        </pc:picChg>
        <pc:picChg chg="add del mod">
          <ac:chgData name="Leonie Smith" userId="fed1330f33f5650e" providerId="LiveId" clId="{17B20A32-CEB5-48F2-89C5-66F01A83BC2D}" dt="2023-07-14T06:20:04.325" v="90"/>
          <ac:picMkLst>
            <pc:docMk/>
            <pc:sldMk cId="74542671" sldId="301"/>
            <ac:picMk id="31" creationId="{216CF507-EE65-3596-9055-E50203E55405}"/>
          </ac:picMkLst>
        </pc:picChg>
        <pc:picChg chg="add del mod ord">
          <ac:chgData name="Leonie Smith" userId="fed1330f33f5650e" providerId="LiveId" clId="{17B20A32-CEB5-48F2-89C5-66F01A83BC2D}" dt="2023-07-14T06:20:32.776" v="91"/>
          <ac:picMkLst>
            <pc:docMk/>
            <pc:sldMk cId="74542671" sldId="301"/>
            <ac:picMk id="34" creationId="{4BFC8525-1B54-E631-45D6-AF08F1BB43F6}"/>
          </ac:picMkLst>
        </pc:picChg>
        <pc:picChg chg="add mod">
          <ac:chgData name="Leonie Smith" userId="fed1330f33f5650e" providerId="LiveId" clId="{17B20A32-CEB5-48F2-89C5-66F01A83BC2D}" dt="2023-07-14T06:20:32.776" v="91"/>
          <ac:picMkLst>
            <pc:docMk/>
            <pc:sldMk cId="74542671" sldId="301"/>
            <ac:picMk id="35" creationId="{BE1D2371-75D5-9EF6-D265-E947D9466C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8A6B8-1091-45A5-A4EC-D8372C3E90B8}"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99749C-12E2-4F68-AC8D-2ECB9A02767E}" type="slidenum">
              <a:rPr lang="en-ZA" smtClean="0"/>
              <a:t>‹#›</a:t>
            </a:fld>
            <a:endParaRPr lang="en-ZA"/>
          </a:p>
        </p:txBody>
      </p:sp>
    </p:spTree>
    <p:extLst>
      <p:ext uri="{BB962C8B-B14F-4D97-AF65-F5344CB8AC3E}">
        <p14:creationId xmlns:p14="http://schemas.microsoft.com/office/powerpoint/2010/main" val="379364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11) Hagar and Ishmael driven out – Gen 21:9-21 (Left 4th) </a:t>
            </a:r>
            <a:r>
              <a:rPr lang="bo-CN" sz="1200" b="1" dirty="0">
                <a:solidFill>
                  <a:srgbClr val="444444"/>
                </a:solidFill>
                <a:effectLst/>
                <a:latin typeface="Arial" panose="020B0604020202020204" pitchFamily="34" charset="0"/>
                <a:ea typeface="Calibri" panose="020F0502020204030204" pitchFamily="34" charset="0"/>
                <a:cs typeface="+mn-cs"/>
              </a:rPr>
              <a:t>ཧ་གྷར་དང་ཨིཤ་མ་ཨེལ་ལ་ཕྱིར་བཏོན་པ།</a:t>
            </a:r>
            <a:r>
              <a:rPr lang="en-ZA" sz="1200" b="1" dirty="0" err="1">
                <a:effectLst/>
                <a:latin typeface="Calibri" panose="020F0502020204030204" pitchFamily="34" charset="0"/>
                <a:ea typeface="Calibri" panose="020F0502020204030204" pitchFamily="34" charset="0"/>
                <a:cs typeface="Microsoft Himalaya" panose="01010100010101010101" pitchFamily="2" charset="0"/>
              </a:rPr>
              <a:t>ཧ་གྷར་དང་ཨིཤ་མ་ཨེལ་ལ་ཕྱིར་བཏོན་པ</a:t>
            </a:r>
            <a:r>
              <a:rPr lang="en-ZA" sz="1200" b="1" dirty="0">
                <a:effectLst/>
                <a:latin typeface="Calibri" panose="020F0502020204030204" pitchFamily="34" charset="0"/>
                <a:ea typeface="Calibri" panose="020F0502020204030204" pitchFamily="34" charset="0"/>
                <a:cs typeface="Microsoft Himalaya" panose="01010100010101010101" pitchFamily="2" charset="0"/>
              </a:rPr>
              <a: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4</a:t>
            </a:fld>
            <a:endParaRPr lang="en-ZA"/>
          </a:p>
        </p:txBody>
      </p:sp>
    </p:spTree>
    <p:extLst>
      <p:ext uri="{BB962C8B-B14F-4D97-AF65-F5344CB8AC3E}">
        <p14:creationId xmlns:p14="http://schemas.microsoft.com/office/powerpoint/2010/main" val="302152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She thought, “I can’t stand to watch the boy die.” As she sat there, she began to sob.</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r>
              <a:rPr lang="bo-CN" sz="1200" dirty="0">
                <a:solidFill>
                  <a:srgbClr val="000000"/>
                </a:solidFill>
                <a:effectLst/>
                <a:latin typeface="Arial" panose="020B0604020202020204" pitchFamily="34" charset="0"/>
                <a:ea typeface="Calibri" panose="020F0502020204030204" pitchFamily="34" charset="0"/>
                <a:cs typeface="+mn-cs"/>
              </a:rPr>
              <a:t>ངའི་ཕྲུ་གུ་ཤི་བ་ངས་ལྟ་མི་ནུས་ཞེས་ལབ་ཅིང་ངུས་སོ།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22</a:t>
            </a:fld>
            <a:endParaRPr lang="en-ZA"/>
          </a:p>
        </p:txBody>
      </p:sp>
    </p:spTree>
    <p:extLst>
      <p:ext uri="{BB962C8B-B14F-4D97-AF65-F5344CB8AC3E}">
        <p14:creationId xmlns:p14="http://schemas.microsoft.com/office/powerpoint/2010/main" val="159056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God heard the boy crying. Then the angel of God called out to Hagar from heaven. He said to her, “What is the matter, Hagar? Do not be afraid. God has heard the boy crying as he lies there.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17</a:t>
            </a:r>
            <a:r>
              <a:rPr lang="bo-CN" sz="1200" dirty="0">
                <a:solidFill>
                  <a:srgbClr val="000000"/>
                </a:solidFill>
                <a:effectLst/>
                <a:latin typeface="Arial" panose="020B0604020202020204" pitchFamily="34" charset="0"/>
                <a:ea typeface="Calibri" panose="020F0502020204030204" pitchFamily="34" charset="0"/>
                <a:cs typeface="+mn-cs"/>
              </a:rPr>
              <a:t>ཕྲུ་གུ་ངུ་བ་དེ་དཀོན་མཆོག་གིས་གསན་ཏེ། ནམ་མཁའ་ནས་དཀོན་མཆོག་གི་ཕོ་ཉས། ཀྱེ་ཧ་གྷར། ཁྱོད་ག་རེའི་དོན་དུ་སེམས་སྡུག་བྱེད་དམ། ཁྱོད་མ་འཇིགས་ཤིག། ཕྲུ་གུ་ངུས་པའི་སྐད་དེ་དཀོན་མཆོག་གིས་གསན་ཡོད།</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24</a:t>
            </a:fld>
            <a:endParaRPr lang="en-ZA"/>
          </a:p>
        </p:txBody>
      </p:sp>
    </p:spTree>
    <p:extLst>
      <p:ext uri="{BB962C8B-B14F-4D97-AF65-F5344CB8AC3E}">
        <p14:creationId xmlns:p14="http://schemas.microsoft.com/office/powerpoint/2010/main" val="4153946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18 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Lift up the boy and take him by the hand. I will make him into a great nation.”</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18</a:t>
            </a:r>
            <a:r>
              <a:rPr lang="bo-CN" sz="1200" dirty="0">
                <a:solidFill>
                  <a:srgbClr val="000000"/>
                </a:solidFill>
                <a:effectLst/>
                <a:latin typeface="Arial" panose="020B0604020202020204" pitchFamily="34" charset="0"/>
                <a:ea typeface="Calibri" panose="020F0502020204030204" pitchFamily="34" charset="0"/>
                <a:cs typeface="+mn-cs"/>
              </a:rPr>
              <a:t>ད་ཁྱོད་ཡར་ལངས་ཤིག། སོང་ནས་ཕྲུ་གུ་དེ་ཡར་སློངས་ཤིག་དང་ངུ་མ་བཅུག་ཅིག གང་ལ་ཟེར་ན། ངས་ཁོའི་མི་བརྒྱུད་ནས་མི་རིགས་རླབས་ཆེན་ཞིག་བཟོ་བར་བྱའོ།</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26</a:t>
            </a:fld>
            <a:endParaRPr lang="en-ZA"/>
          </a:p>
        </p:txBody>
      </p:sp>
    </p:spTree>
    <p:extLst>
      <p:ext uri="{BB962C8B-B14F-4D97-AF65-F5344CB8AC3E}">
        <p14:creationId xmlns:p14="http://schemas.microsoft.com/office/powerpoint/2010/main" val="2016285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God opened Hagar’s eyes, and she saw a well of water. So she went and filled the bottle with water and gave the boy a drink.</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19</a:t>
            </a:r>
            <a:r>
              <a:rPr lang="bo-CN" sz="1200" dirty="0">
                <a:solidFill>
                  <a:srgbClr val="000000"/>
                </a:solidFill>
                <a:effectLst/>
                <a:latin typeface="Arial" panose="020B0604020202020204" pitchFamily="34" charset="0"/>
                <a:ea typeface="Calibri" panose="020F0502020204030204" pitchFamily="34" charset="0"/>
                <a:cs typeface="+mn-cs"/>
              </a:rPr>
              <a:t>དེ་ནས་དཀོན་མཆོག་གིས་མོའི་མིག་ཕྱེ་བར་གནང་སྟེ། མོས་ཁྲོན་པ་གཅིག་མཐོང་བ་དང་། དེར་སོང་སྟེ་ཀོ་བའི་རྐྱལ་པ་ཆུས་བཀང་ནས་ཕྲུ་གུ་ལའང་ཆུ་འཐུང་བཅུག་གོ།</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28</a:t>
            </a:fld>
            <a:endParaRPr lang="en-ZA"/>
          </a:p>
        </p:txBody>
      </p:sp>
    </p:spTree>
    <p:extLst>
      <p:ext uri="{BB962C8B-B14F-4D97-AF65-F5344CB8AC3E}">
        <p14:creationId xmlns:p14="http://schemas.microsoft.com/office/powerpoint/2010/main" val="300184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Conclusion: Knowing God is with them, Hagar and Ishmael continue their journey. They build a home in the wilderness. Years pass, Eventually Ishmael marries an Egyptian girl and becomes the head of a great desert tribe.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30</a:t>
            </a:fld>
            <a:endParaRPr lang="en-ZA"/>
          </a:p>
        </p:txBody>
      </p:sp>
    </p:spTree>
    <p:extLst>
      <p:ext uri="{BB962C8B-B14F-4D97-AF65-F5344CB8AC3E}">
        <p14:creationId xmlns:p14="http://schemas.microsoft.com/office/powerpoint/2010/main" val="1903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8 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Isaac grew. The time came for his mother to stop breast-feeding him. On that day Abraham prepared a big celebration.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8</a:t>
            </a:r>
            <a:r>
              <a:rPr lang="bo-CN" sz="1200" dirty="0">
                <a:solidFill>
                  <a:srgbClr val="000000"/>
                </a:solidFill>
                <a:effectLst/>
                <a:latin typeface="Arial" panose="020B0604020202020204" pitchFamily="34" charset="0"/>
                <a:ea typeface="Calibri" panose="020F0502020204030204" pitchFamily="34" charset="0"/>
                <a:cs typeface="+mn-cs"/>
              </a:rPr>
              <a:t>ཕྲུ་གུ་ཆེར་ལོངས་ཤིང་འོ་མ་བཅད་པའི་ཉིན་མོར་ཨབ་ར་ཧམ་གྱིས་མགྲོན་ཆེན་པོ་ཞིག་བཤམས་སོ༎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6</a:t>
            </a:fld>
            <a:endParaRPr lang="en-ZA"/>
          </a:p>
        </p:txBody>
      </p:sp>
    </p:spTree>
    <p:extLst>
      <p:ext uri="{BB962C8B-B14F-4D97-AF65-F5344CB8AC3E}">
        <p14:creationId xmlns:p14="http://schemas.microsoft.com/office/powerpoint/2010/main" val="3997161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But Sarah saw Ishmael making fun of Isaac. Ishmael was the son Hagar had by Abraham. Hagar was Sarah’s Egyptian slave.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9</a:t>
            </a:r>
            <a:r>
              <a:rPr lang="bo-CN" sz="1200" dirty="0">
                <a:solidFill>
                  <a:srgbClr val="000000"/>
                </a:solidFill>
                <a:effectLst/>
                <a:latin typeface="Arial" panose="020B0604020202020204" pitchFamily="34" charset="0"/>
                <a:ea typeface="Calibri" panose="020F0502020204030204" pitchFamily="34" charset="0"/>
                <a:cs typeface="+mn-cs"/>
              </a:rPr>
              <a:t>ཉིན་གཅིག་ཨབ་ར་ཧམ་ལས་བྱུང་བའི་ཨི་ཇིབ་པ་ཧ་གྷར་གི་བུ་ཨིཤ་མ་ཨེལ་གྱིས། ས་རཱའི་བུ་ཨི་སཱག་མཉམ་དུ་བསྟན་བཤིག་ཤོས་བཞིན་ཡོད་དོ།</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8</a:t>
            </a:fld>
            <a:endParaRPr lang="en-ZA"/>
          </a:p>
        </p:txBody>
      </p:sp>
    </p:spTree>
    <p:extLst>
      <p:ext uri="{BB962C8B-B14F-4D97-AF65-F5344CB8AC3E}">
        <p14:creationId xmlns:p14="http://schemas.microsoft.com/office/powerpoint/2010/main" val="427697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Sarah said to Abraham, “Get rid of that slave woman! Get rid of her son! That woman’s son will never have a share of the family’s property. All of it belongs to my son Isaac.”</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10</a:t>
            </a:r>
            <a:r>
              <a:rPr lang="bo-CN" sz="1200" dirty="0">
                <a:solidFill>
                  <a:srgbClr val="000000"/>
                </a:solidFill>
                <a:effectLst/>
                <a:latin typeface="Arial" panose="020B0604020202020204" pitchFamily="34" charset="0"/>
                <a:ea typeface="Calibri" panose="020F0502020204030204" pitchFamily="34" charset="0"/>
                <a:cs typeface="+mn-cs"/>
              </a:rPr>
              <a:t>ས་རཱས་དེ་ཚོར་ཨབ་ར་ཧམ་ལ། བྲན་མོ་མ་བུ་གཉིས་ཀ་ཁང་པ་ནས་བཏོན་ཞིག ད་ངའི་བུ་ཨི་སཱག་ཁྱེད་ཀྱི་ནོར་བདག་ཡིན་ཏེ། བྲན་མོའི་བུ་ལ་ནོར་སྐལ་ཐོབ་མི་ཐུབ།</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10</a:t>
            </a:fld>
            <a:endParaRPr lang="en-ZA"/>
          </a:p>
        </p:txBody>
      </p:sp>
    </p:spTree>
    <p:extLst>
      <p:ext uri="{BB962C8B-B14F-4D97-AF65-F5344CB8AC3E}">
        <p14:creationId xmlns:p14="http://schemas.microsoft.com/office/powerpoint/2010/main" val="823567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What Sarah said upset Abraham very much. After all, Ishmael was his son.</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11</a:t>
            </a:r>
            <a:r>
              <a:rPr lang="bo-CN" sz="1200" dirty="0">
                <a:solidFill>
                  <a:srgbClr val="000000"/>
                </a:solidFill>
                <a:effectLst/>
                <a:latin typeface="Arial" panose="020B0604020202020204" pitchFamily="34" charset="0"/>
                <a:ea typeface="Calibri" panose="020F0502020204030204" pitchFamily="34" charset="0"/>
                <a:cs typeface="+mn-cs"/>
              </a:rPr>
              <a:t>དེ་ཐོས་པ་དང་ཨབ་ར་ཧམ་སེམས་འཕམ་མོ། གང་ལ་ཟེར་ན། ཨིཤ་མ་ཨེལ་ཡང་ཁོའི་ཕྲུ་གུ་ཡིན་ནོ།</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12</a:t>
            </a:fld>
            <a:endParaRPr lang="en-ZA"/>
          </a:p>
        </p:txBody>
      </p:sp>
    </p:spTree>
    <p:extLst>
      <p:ext uri="{BB962C8B-B14F-4D97-AF65-F5344CB8AC3E}">
        <p14:creationId xmlns:p14="http://schemas.microsoft.com/office/powerpoint/2010/main" val="153799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But God said to Abraham, “Do not be so upset about the boy and your slave Hagar. Listen to what Sarah tells you, because your family line will continue through Isaac.</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12</a:t>
            </a:r>
            <a:r>
              <a:rPr lang="bo-CN" sz="1200" dirty="0">
                <a:solidFill>
                  <a:srgbClr val="000000"/>
                </a:solidFill>
                <a:effectLst/>
                <a:latin typeface="Arial" panose="020B0604020202020204" pitchFamily="34" charset="0"/>
                <a:ea typeface="Calibri" panose="020F0502020204030204" pitchFamily="34" charset="0"/>
                <a:cs typeface="+mn-cs"/>
              </a:rPr>
              <a:t>འོན་ཀྱང་དཀོན་མཆོག་གིས་ཨབ་ར་ཧམ་ལ། ཁྱོད་ཀྱི་བུ་དང་བྲན་མོའི་ཕྱིར་སེམས་འཕྲལ་མ་བྱེད་ཅིག། ས་རཱས་གང་ལབ་པ་དེ་བཞིན་བྱོས་ཤིག། གང་ལ་ཟེར་ན། ཨི་སཱག་ལས་ཁྱོད་ཀྱི་རིགས་བརྒྱུད་འབྱུང་ཡོང་ཞེས་ངས་དམ་བཅའ་བྱེད་པ་ཡིན་ནོ།</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14</a:t>
            </a:fld>
            <a:endParaRPr lang="en-ZA"/>
          </a:p>
        </p:txBody>
      </p:sp>
    </p:spTree>
    <p:extLst>
      <p:ext uri="{BB962C8B-B14F-4D97-AF65-F5344CB8AC3E}">
        <p14:creationId xmlns:p14="http://schemas.microsoft.com/office/powerpoint/2010/main" val="291704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 will also make the son of your slave into a nation. I will do it because he is your child.”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13</a:t>
            </a:r>
            <a:r>
              <a:rPr lang="bo-CN" sz="1200" dirty="0">
                <a:solidFill>
                  <a:srgbClr val="000000"/>
                </a:solidFill>
                <a:effectLst/>
                <a:latin typeface="Arial" panose="020B0604020202020204" pitchFamily="34" charset="0"/>
                <a:ea typeface="Calibri" panose="020F0502020204030204" pitchFamily="34" charset="0"/>
                <a:cs typeface="+mn-cs"/>
              </a:rPr>
              <a:t>ངས་བྲན་མོའི་བུ་ལའང་ཕྲུ་གུ་མང་པོ་སྟེར་བར་བྱ། དེ་ཚོ་ཡང་མི་རིགས་ཆེན་པོ་འགྱུར་བ་དང་། ཁོ་ཡང་ཁྱོད་ཀྱི་བུ་ཡིན་ནོ།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16</a:t>
            </a:fld>
            <a:endParaRPr lang="en-ZA"/>
          </a:p>
        </p:txBody>
      </p:sp>
    </p:spTree>
    <p:extLst>
      <p:ext uri="{BB962C8B-B14F-4D97-AF65-F5344CB8AC3E}">
        <p14:creationId xmlns:p14="http://schemas.microsoft.com/office/powerpoint/2010/main" val="760775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Early the next morning Abraham got some food and a bottle of water. The bottle was made out of animal skin. He gave the food and water to Hagar, placing them on her shoulders. Then he sent her away with the boy. She went on her way and wandered in the Desert of Beersheba.</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b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b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14</a:t>
            </a:r>
            <a:r>
              <a:rPr lang="bo-CN" sz="1200" dirty="0">
                <a:solidFill>
                  <a:srgbClr val="000000"/>
                </a:solidFill>
                <a:effectLst/>
                <a:latin typeface="Arial" panose="020B0604020202020204" pitchFamily="34" charset="0"/>
                <a:ea typeface="Calibri" panose="020F0502020204030204" pitchFamily="34" charset="0"/>
                <a:cs typeface="+mn-cs"/>
              </a:rPr>
              <a:t>སྔ་དྲོ་ཨབ་ར་ཧམ་གྱིས་ཧ་གྷར་ལ་ཁ་ཟས་ཕྲན་བུ་དང་ཀོ་བའི་རྐྱལ་པའི་ནང་འཐུང་ཆུ་རྒྱབ་ལ་འཁུར་བཅུག་ཏེ། བུ་གཉམ་དུ་ཧ་གྷར་ལ་བཏང་ངོ་། མོ་ཐོན་ནས་བྷིར་ཤེ་བྷ་ཞེས་པའི་བྱེ་ཐང་ནང་འཁྱམས་སོ།</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18</a:t>
            </a:fld>
            <a:endParaRPr lang="en-ZA"/>
          </a:p>
        </p:txBody>
      </p:sp>
    </p:spTree>
    <p:extLst>
      <p:ext uri="{BB962C8B-B14F-4D97-AF65-F5344CB8AC3E}">
        <p14:creationId xmlns:p14="http://schemas.microsoft.com/office/powerpoint/2010/main" val="187263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When the water in the bottle was gone, she put the boy under a bush.</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15</a:t>
            </a:r>
            <a:r>
              <a:rPr lang="bo-CN" sz="1200" dirty="0">
                <a:solidFill>
                  <a:srgbClr val="000000"/>
                </a:solidFill>
                <a:effectLst/>
                <a:latin typeface="Arial" panose="020B0604020202020204" pitchFamily="34" charset="0"/>
                <a:ea typeface="Calibri" panose="020F0502020204030204" pitchFamily="34" charset="0"/>
                <a:cs typeface="+mn-cs"/>
              </a:rPr>
              <a:t>འཐུང་ཆུ་རྫོགས་ཚར་བའི་རྗེས་སུ་མོས་རང་གི་བུ་དེ་ཤིང་ལྡུམ་ཞིག་གི་འོག་ཏུ་བཞག་ཏེ།</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20</a:t>
            </a:fld>
            <a:endParaRPr lang="en-ZA"/>
          </a:p>
        </p:txBody>
      </p:sp>
    </p:spTree>
    <p:extLst>
      <p:ext uri="{BB962C8B-B14F-4D97-AF65-F5344CB8AC3E}">
        <p14:creationId xmlns:p14="http://schemas.microsoft.com/office/powerpoint/2010/main" val="1259005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54E8-1ED5-4350-943F-4BCE44E4DE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356D93A-ADD1-4A08-8F21-554C8DB55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D043E6E-B50F-4E29-98CE-39E22E88E71E}"/>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5" name="Footer Placeholder 4">
            <a:extLst>
              <a:ext uri="{FF2B5EF4-FFF2-40B4-BE49-F238E27FC236}">
                <a16:creationId xmlns:a16="http://schemas.microsoft.com/office/drawing/2014/main" id="{96CE3DA2-BEBF-4CAB-B3C6-44BA34C5DB3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2D153B-521A-442E-8EC5-C8FF7BB159F7}"/>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624869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8C9A-D533-46EC-BA07-B16A20AA55D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2B052DE-101A-41CA-9610-9EDFB4C1E7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518B4D7-6BAB-49EF-91B5-082266C79464}"/>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5" name="Footer Placeholder 4">
            <a:extLst>
              <a:ext uri="{FF2B5EF4-FFF2-40B4-BE49-F238E27FC236}">
                <a16:creationId xmlns:a16="http://schemas.microsoft.com/office/drawing/2014/main" id="{218FA1D3-4AB1-41F7-84DF-B3B98729BB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8D83DA0-3E43-4697-87DF-8633200206AE}"/>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45362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83684D-DE89-456A-AE3B-18F1077246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91C7081-75D9-4538-B397-909B90318C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9E53371-AD3A-4197-B736-75B1C325AB74}"/>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5" name="Footer Placeholder 4">
            <a:extLst>
              <a:ext uri="{FF2B5EF4-FFF2-40B4-BE49-F238E27FC236}">
                <a16:creationId xmlns:a16="http://schemas.microsoft.com/office/drawing/2014/main" id="{29D63FC1-A238-4D13-B7EA-C317C6067EB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C67D39F-4EBF-4214-B812-809E6EEE3D62}"/>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20537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EFF27-35D5-41E9-802C-73B80EB2088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499CF27-0662-4579-898A-2473F7BE09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9129BA4-0634-47EC-9757-439676392383}"/>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5" name="Footer Placeholder 4">
            <a:extLst>
              <a:ext uri="{FF2B5EF4-FFF2-40B4-BE49-F238E27FC236}">
                <a16:creationId xmlns:a16="http://schemas.microsoft.com/office/drawing/2014/main" id="{ADCBE67B-059F-4ED0-ADA6-A1796184474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47B39E9-EBA2-4DD2-B39C-C91B0DAC5362}"/>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246170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3B2D-41FB-4A14-AA90-89C70A9ED4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FCAC92E-3B5A-42D5-8D66-BCECF694C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601025-5713-4D9F-AD51-4200EA825CAB}"/>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5" name="Footer Placeholder 4">
            <a:extLst>
              <a:ext uri="{FF2B5EF4-FFF2-40B4-BE49-F238E27FC236}">
                <a16:creationId xmlns:a16="http://schemas.microsoft.com/office/drawing/2014/main" id="{F573CF4D-E43A-4EEE-AF4E-5472A5858F8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FB035E0-C429-48A2-8439-77019FD25792}"/>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4205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039E-121D-4DF9-8B16-E6E88D76426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B5478D6-E12A-494C-B5B6-3499A1386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CD22719-E972-4086-AD5D-1E9233684B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4D986E5-2947-452E-A04B-36DD7EED5CBE}"/>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6" name="Footer Placeholder 5">
            <a:extLst>
              <a:ext uri="{FF2B5EF4-FFF2-40B4-BE49-F238E27FC236}">
                <a16:creationId xmlns:a16="http://schemas.microsoft.com/office/drawing/2014/main" id="{70095141-EE48-4E88-8A24-62510834AD8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4FF03B9-4A1A-424A-B393-F1F442EB9869}"/>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19431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20CF-72BE-4AE3-A999-8F978D7532A3}"/>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6B403D1-6359-4B69-A856-6826E9CD6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EC9986-DD3F-4E92-9684-73D4B5F96B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EF73B1E-495B-46D4-B0DB-30607BD546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51319A-3E14-4B97-9E46-6C9ADF870D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A3C4123C-2D3D-454D-9BB2-062EC62DE2E7}"/>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8" name="Footer Placeholder 7">
            <a:extLst>
              <a:ext uri="{FF2B5EF4-FFF2-40B4-BE49-F238E27FC236}">
                <a16:creationId xmlns:a16="http://schemas.microsoft.com/office/drawing/2014/main" id="{EE98C5BE-7831-4E35-9387-48B22DFC27E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1A87365-C621-4BB0-B9E0-E5AE6A4D740C}"/>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51010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6AC3-86CA-45AA-ADF5-1F616CEC6EF8}"/>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FB498F5-197C-4E60-9D1A-8BB8C9ABD2E1}"/>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4" name="Footer Placeholder 3">
            <a:extLst>
              <a:ext uri="{FF2B5EF4-FFF2-40B4-BE49-F238E27FC236}">
                <a16:creationId xmlns:a16="http://schemas.microsoft.com/office/drawing/2014/main" id="{F5BD8D55-C25E-44FE-AE90-CAFD794F0E92}"/>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4A10D09-2027-4DB2-8B45-278C8B537D2C}"/>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282453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981CF2-F020-4B23-9FF3-A217D19D9013}"/>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3" name="Footer Placeholder 2">
            <a:extLst>
              <a:ext uri="{FF2B5EF4-FFF2-40B4-BE49-F238E27FC236}">
                <a16:creationId xmlns:a16="http://schemas.microsoft.com/office/drawing/2014/main" id="{1AFDB800-DF98-46FB-8099-DED5C436E75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3ED25E6-1147-4024-90AF-3C2F275FCAEE}"/>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393657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18D03-E1D6-4A19-BFCB-F18B963966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793012F-0929-44F7-918E-E69CB61FEE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D3E54805-A27E-49A9-A111-6E81D1B06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311549-0389-4068-960E-9853EC02B153}"/>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6" name="Footer Placeholder 5">
            <a:extLst>
              <a:ext uri="{FF2B5EF4-FFF2-40B4-BE49-F238E27FC236}">
                <a16:creationId xmlns:a16="http://schemas.microsoft.com/office/drawing/2014/main" id="{5362F326-9E16-4DBA-A856-A7A5A3F375D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527DE6D-67D5-4AEA-B117-0CB7A67B6D54}"/>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04565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44DCF-69B3-487F-9267-1B9D31DAE6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F9726A3-35FB-4FAD-BAA4-2263C662E8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0A99562-0A4D-49C3-B21B-B6E85D153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75C5D0-2137-4794-B457-C15B0FB08552}"/>
              </a:ext>
            </a:extLst>
          </p:cNvPr>
          <p:cNvSpPr>
            <a:spLocks noGrp="1"/>
          </p:cNvSpPr>
          <p:nvPr>
            <p:ph type="dt" sz="half" idx="10"/>
          </p:nvPr>
        </p:nvSpPr>
        <p:spPr/>
        <p:txBody>
          <a:bodyPr/>
          <a:lstStyle/>
          <a:p>
            <a:fld id="{B8FEB712-F11A-4844-9FC3-1EAF1DCF2215}" type="datetimeFigureOut">
              <a:rPr lang="en-ZA" smtClean="0"/>
              <a:t>2024/07/21</a:t>
            </a:fld>
            <a:endParaRPr lang="en-ZA"/>
          </a:p>
        </p:txBody>
      </p:sp>
      <p:sp>
        <p:nvSpPr>
          <p:cNvPr id="6" name="Footer Placeholder 5">
            <a:extLst>
              <a:ext uri="{FF2B5EF4-FFF2-40B4-BE49-F238E27FC236}">
                <a16:creationId xmlns:a16="http://schemas.microsoft.com/office/drawing/2014/main" id="{F2F631CB-B731-46F6-B9C1-C03852DD13C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839B0F9-E6B0-4120-BC05-C23037CBD573}"/>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757098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B3BF2-2C30-46A1-9F6C-9516F37CB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CDC4945-CCB2-4EBB-9436-EB7E965B3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D65BB71-7B31-4480-9A05-6BF1A4D02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EB712-F11A-4844-9FC3-1EAF1DCF2215}" type="datetimeFigureOut">
              <a:rPr lang="en-ZA" smtClean="0"/>
              <a:t>2024/07/21</a:t>
            </a:fld>
            <a:endParaRPr lang="en-ZA"/>
          </a:p>
        </p:txBody>
      </p:sp>
      <p:sp>
        <p:nvSpPr>
          <p:cNvPr id="5" name="Footer Placeholder 4">
            <a:extLst>
              <a:ext uri="{FF2B5EF4-FFF2-40B4-BE49-F238E27FC236}">
                <a16:creationId xmlns:a16="http://schemas.microsoft.com/office/drawing/2014/main" id="{6E24EB26-9E07-45E2-B5C1-E504C3947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B2558995-FDDF-4316-A4A9-44D116959D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ED28A-30AE-443F-9CCB-BAF38E23756B}" type="slidenum">
              <a:rPr lang="en-ZA" smtClean="0"/>
              <a:t>‹#›</a:t>
            </a:fld>
            <a:endParaRPr lang="en-ZA"/>
          </a:p>
        </p:txBody>
      </p:sp>
    </p:spTree>
    <p:extLst>
      <p:ext uri="{BB962C8B-B14F-4D97-AF65-F5344CB8AC3E}">
        <p14:creationId xmlns:p14="http://schemas.microsoft.com/office/powerpoint/2010/main" val="38155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27C8-5D27-47B0-99AD-C7A6372B80E0}"/>
              </a:ext>
            </a:extLst>
          </p:cNvPr>
          <p:cNvSpPr>
            <a:spLocks noGrp="1"/>
          </p:cNvSpPr>
          <p:nvPr>
            <p:ph type="title"/>
          </p:nvPr>
        </p:nvSpPr>
        <p:spPr/>
        <p:txBody>
          <a:bodyPr/>
          <a:lstStyle/>
          <a:p>
            <a:r>
              <a:rPr lang="en-IN" dirty="0"/>
              <a:t>05-11</a:t>
            </a:r>
          </a:p>
        </p:txBody>
      </p:sp>
      <p:sp>
        <p:nvSpPr>
          <p:cNvPr id="3" name="Content Placeholder 2">
            <a:extLst>
              <a:ext uri="{FF2B5EF4-FFF2-40B4-BE49-F238E27FC236}">
                <a16:creationId xmlns:a16="http://schemas.microsoft.com/office/drawing/2014/main" id="{585982C9-CD14-AB5C-997A-57820A7A1AD4}"/>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7" name="Audio 26">
            <a:hlinkClick r:id="" action="ppaction://media"/>
            <a:extLst>
              <a:ext uri="{FF2B5EF4-FFF2-40B4-BE49-F238E27FC236}">
                <a16:creationId xmlns:a16="http://schemas.microsoft.com/office/drawing/2014/main" id="{EF65403F-31F5-2BE1-0A23-E73CE6E067E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4071644"/>
      </p:ext>
    </p:extLst>
  </p:cSld>
  <p:clrMapOvr>
    <a:masterClrMapping/>
  </p:clrMapOvr>
  <mc:AlternateContent xmlns:mc="http://schemas.openxmlformats.org/markup-compatibility/2006" xmlns:p14="http://schemas.microsoft.com/office/powerpoint/2010/main">
    <mc:Choice Requires="p14">
      <p:transition spd="slow" p14:dur="2000" advTm="3537"/>
    </mc:Choice>
    <mc:Fallback xmlns="">
      <p:transition spd="slow" advTm="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BDDE25-C8F7-45E9-B03D-33C25658AD0B}"/>
              </a:ext>
            </a:extLst>
          </p:cNvPr>
          <p:cNvPicPr>
            <a:picLocks noChangeAspect="1"/>
          </p:cNvPicPr>
          <p:nvPr/>
        </p:nvPicPr>
        <p:blipFill>
          <a:blip r:embed="rId3"/>
          <a:stretch>
            <a:fillRect/>
          </a:stretch>
        </p:blipFill>
        <p:spPr>
          <a:xfrm>
            <a:off x="-81643" y="0"/>
            <a:ext cx="12273643" cy="6858000"/>
          </a:xfrm>
          <a:prstGeom prst="rect">
            <a:avLst/>
          </a:prstGeom>
        </p:spPr>
      </p:pic>
      <p:pic>
        <p:nvPicPr>
          <p:cNvPr id="5" name="Picture 4">
            <a:extLst>
              <a:ext uri="{FF2B5EF4-FFF2-40B4-BE49-F238E27FC236}">
                <a16:creationId xmlns:a16="http://schemas.microsoft.com/office/drawing/2014/main" id="{7952952F-8D3C-4CB5-A6C5-EAB0AFF4A4CF}"/>
              </a:ext>
            </a:extLst>
          </p:cNvPr>
          <p:cNvPicPr>
            <a:picLocks noChangeAspect="1"/>
          </p:cNvPicPr>
          <p:nvPr/>
        </p:nvPicPr>
        <p:blipFill>
          <a:blip r:embed="rId4"/>
          <a:stretch>
            <a:fillRect/>
          </a:stretch>
        </p:blipFill>
        <p:spPr>
          <a:xfrm>
            <a:off x="760367" y="-204788"/>
            <a:ext cx="3367496" cy="1800506"/>
          </a:xfrm>
          <a:prstGeom prst="rect">
            <a:avLst/>
          </a:prstGeom>
          <a:ln>
            <a:noFill/>
          </a:ln>
          <a:effectLst>
            <a:softEdge rad="112500"/>
          </a:effectLst>
        </p:spPr>
      </p:pic>
      <p:sp>
        <p:nvSpPr>
          <p:cNvPr id="2" name="TextBox 1">
            <a:extLst>
              <a:ext uri="{FF2B5EF4-FFF2-40B4-BE49-F238E27FC236}">
                <a16:creationId xmlns:a16="http://schemas.microsoft.com/office/drawing/2014/main" id="{3C04A91F-E1D1-D8ED-DA15-96939E14A355}"/>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:10</a:t>
            </a:r>
            <a:endParaRPr lang="en-ZA" sz="3200" dirty="0">
              <a:solidFill>
                <a:schemeClr val="bg1"/>
              </a:solidFill>
            </a:endParaRPr>
          </a:p>
          <a:p>
            <a:endParaRPr lang="en-IN" dirty="0"/>
          </a:p>
        </p:txBody>
      </p:sp>
    </p:spTree>
    <p:extLst>
      <p:ext uri="{BB962C8B-B14F-4D97-AF65-F5344CB8AC3E}">
        <p14:creationId xmlns:p14="http://schemas.microsoft.com/office/powerpoint/2010/main" val="4203865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यह बात अब्राहम को अपने पुत्र के कारण बुरी लगी।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11</a:t>
            </a:r>
            <a:r>
              <a:rPr lang="en-US" sz="4000" b="0" i="0">
                <a:solidFill>
                  <a:srgbClr val="121212"/>
                </a:solidFill>
                <a:effectLst/>
                <a:highlight>
                  <a:srgbClr val="FFFFFF"/>
                </a:highlight>
                <a:latin typeface="Inter" panose="020B0502030000000004" pitchFamily="34" charset="0"/>
              </a:rPr>
              <a:t>Now this matter distressed Abraham greatly because it concerned his son Ishmael.</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F1A0C024-D815-D2BF-D286-B222682CF1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0991268"/>
      </p:ext>
    </p:extLst>
  </p:cSld>
  <p:clrMapOvr>
    <a:masterClrMapping/>
  </p:clrMapOvr>
  <mc:AlternateContent xmlns:mc="http://schemas.openxmlformats.org/markup-compatibility/2006" xmlns:p14="http://schemas.microsoft.com/office/powerpoint/2010/main">
    <mc:Choice Requires="p14">
      <p:transition spd="slow" p14:dur="2000" advTm="10811"/>
    </mc:Choice>
    <mc:Fallback xmlns="">
      <p:transition spd="slow" advTm="10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B2E46-2E20-4F48-AFBB-1B3BC21643C7}"/>
              </a:ext>
            </a:extLst>
          </p:cNvPr>
          <p:cNvPicPr>
            <a:picLocks noChangeAspect="1"/>
          </p:cNvPicPr>
          <p:nvPr/>
        </p:nvPicPr>
        <p:blipFill>
          <a:blip r:embed="rId3"/>
          <a:stretch>
            <a:fillRect/>
          </a:stretch>
        </p:blipFill>
        <p:spPr>
          <a:xfrm>
            <a:off x="0" y="0"/>
            <a:ext cx="12638942" cy="6858000"/>
          </a:xfrm>
          <a:prstGeom prst="rect">
            <a:avLst/>
          </a:prstGeom>
        </p:spPr>
      </p:pic>
      <p:sp>
        <p:nvSpPr>
          <p:cNvPr id="2" name="TextBox 1">
            <a:extLst>
              <a:ext uri="{FF2B5EF4-FFF2-40B4-BE49-F238E27FC236}">
                <a16:creationId xmlns:a16="http://schemas.microsoft.com/office/drawing/2014/main" id="{8A294835-2B08-646D-B282-4F500ADC0384}"/>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:11</a:t>
            </a:r>
            <a:endParaRPr lang="en-ZA" sz="3200" dirty="0">
              <a:solidFill>
                <a:schemeClr val="bg1"/>
              </a:solidFill>
            </a:endParaRPr>
          </a:p>
          <a:p>
            <a:endParaRPr lang="en-IN" dirty="0"/>
          </a:p>
        </p:txBody>
      </p:sp>
    </p:spTree>
    <p:extLst>
      <p:ext uri="{BB962C8B-B14F-4D97-AF65-F5344CB8AC3E}">
        <p14:creationId xmlns:p14="http://schemas.microsoft.com/office/powerpoint/2010/main" val="21966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तब परमेश्वर ने अब्राहम से कहा, “उस लड़के और अपनी दासी के कारण तुझे बुरा न लगे; जो बात सारा तुझ से कहे, उसे मान, क्योंकि जो तेरा वंश कहलाएगा सो इसहाक ही से चलेगा।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12</a:t>
            </a:r>
            <a:r>
              <a:rPr lang="en-US" sz="4000" b="0" i="0">
                <a:solidFill>
                  <a:srgbClr val="121212"/>
                </a:solidFill>
                <a:effectLst/>
                <a:highlight>
                  <a:srgbClr val="FFFFFF"/>
                </a:highlight>
                <a:latin typeface="Inter" panose="020B0502030000000004" pitchFamily="34" charset="0"/>
              </a:rPr>
              <a:t>But God said to Abraham, “Do not be distressed about the boy and your maidservant. Listen to everything that Sarah tells you, for through Isaac your offspring will be reckoned.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27" name="Audio 26">
            <a:hlinkClick r:id="" action="ppaction://media"/>
            <a:extLst>
              <a:ext uri="{FF2B5EF4-FFF2-40B4-BE49-F238E27FC236}">
                <a16:creationId xmlns:a16="http://schemas.microsoft.com/office/drawing/2014/main" id="{29BDFF5F-2BFE-86BC-5B47-2F25AF4C2F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01101184"/>
      </p:ext>
    </p:extLst>
  </p:cSld>
  <p:clrMapOvr>
    <a:masterClrMapping/>
  </p:clrMapOvr>
  <mc:AlternateContent xmlns:mc="http://schemas.openxmlformats.org/markup-compatibility/2006" xmlns:p14="http://schemas.microsoft.com/office/powerpoint/2010/main">
    <mc:Choice Requires="p14">
      <p:transition spd="slow" p14:dur="2000" advTm="21113"/>
    </mc:Choice>
    <mc:Fallback xmlns="">
      <p:transition spd="slow" advTm="2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60E68-3232-43CD-A25E-0214B35641D8}"/>
              </a:ext>
            </a:extLst>
          </p:cNvPr>
          <p:cNvPicPr>
            <a:picLocks noChangeAspect="1"/>
          </p:cNvPicPr>
          <p:nvPr/>
        </p:nvPicPr>
        <p:blipFill>
          <a:blip r:embed="rId3"/>
          <a:stretch>
            <a:fillRect/>
          </a:stretch>
        </p:blipFill>
        <p:spPr>
          <a:xfrm>
            <a:off x="0" y="-13819"/>
            <a:ext cx="12192000" cy="6885637"/>
          </a:xfrm>
          <a:prstGeom prst="rect">
            <a:avLst/>
          </a:prstGeom>
        </p:spPr>
      </p:pic>
      <p:sp>
        <p:nvSpPr>
          <p:cNvPr id="2" name="TextBox 1">
            <a:extLst>
              <a:ext uri="{FF2B5EF4-FFF2-40B4-BE49-F238E27FC236}">
                <a16:creationId xmlns:a16="http://schemas.microsoft.com/office/drawing/2014/main" id="{E944B1A6-C5DA-87C4-DA52-65D650452638}"/>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:12</a:t>
            </a:r>
            <a:endParaRPr lang="en-ZA" sz="3200" dirty="0">
              <a:solidFill>
                <a:schemeClr val="bg1"/>
              </a:solidFill>
            </a:endParaRPr>
          </a:p>
          <a:p>
            <a:endParaRPr lang="en-IN" dirty="0"/>
          </a:p>
        </p:txBody>
      </p:sp>
    </p:spTree>
    <p:extLst>
      <p:ext uri="{BB962C8B-B14F-4D97-AF65-F5344CB8AC3E}">
        <p14:creationId xmlns:p14="http://schemas.microsoft.com/office/powerpoint/2010/main" val="1552335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दासी के पुत्र से भी मैं एक जाति उत्पन्न करूँगा इसलिए कि वह तेरा वंश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13</a:t>
            </a:r>
            <a:r>
              <a:rPr lang="en-US" sz="4000" b="0" i="0">
                <a:solidFill>
                  <a:srgbClr val="121212"/>
                </a:solidFill>
                <a:effectLst/>
                <a:highlight>
                  <a:srgbClr val="FFFFFF"/>
                </a:highlight>
                <a:latin typeface="Inter" panose="020B0502030000000004" pitchFamily="34" charset="0"/>
              </a:rPr>
              <a:t>But I will also make a nation of the slave woman’s son, because he is your offspring.”</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5" name="Audio 14">
            <a:hlinkClick r:id="" action="ppaction://media"/>
            <a:extLst>
              <a:ext uri="{FF2B5EF4-FFF2-40B4-BE49-F238E27FC236}">
                <a16:creationId xmlns:a16="http://schemas.microsoft.com/office/drawing/2014/main" id="{CAD1C9EA-DF30-A6FF-9D95-846471F50B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053551"/>
      </p:ext>
    </p:extLst>
  </p:cSld>
  <p:clrMapOvr>
    <a:masterClrMapping/>
  </p:clrMapOvr>
  <mc:AlternateContent xmlns:mc="http://schemas.openxmlformats.org/markup-compatibility/2006" xmlns:p14="http://schemas.microsoft.com/office/powerpoint/2010/main">
    <mc:Choice Requires="p14">
      <p:transition spd="slow" p14:dur="2000" advTm="7592"/>
    </mc:Choice>
    <mc:Fallback xmlns="">
      <p:transition spd="slow" advTm="7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9CD72-C0E5-4FB5-9891-D89D4ADD8083}"/>
              </a:ext>
            </a:extLst>
          </p:cNvPr>
          <p:cNvPicPr>
            <a:picLocks noChangeAspect="1"/>
          </p:cNvPicPr>
          <p:nvPr/>
        </p:nvPicPr>
        <p:blipFill>
          <a:blip r:embed="rId3"/>
          <a:stretch>
            <a:fillRect/>
          </a:stretch>
        </p:blipFill>
        <p:spPr>
          <a:xfrm>
            <a:off x="-2420470" y="-31376"/>
            <a:ext cx="15581205" cy="6889376"/>
          </a:xfrm>
          <a:prstGeom prst="rect">
            <a:avLst/>
          </a:prstGeom>
        </p:spPr>
      </p:pic>
      <p:sp>
        <p:nvSpPr>
          <p:cNvPr id="2" name="TextBox 1">
            <a:extLst>
              <a:ext uri="{FF2B5EF4-FFF2-40B4-BE49-F238E27FC236}">
                <a16:creationId xmlns:a16="http://schemas.microsoft.com/office/drawing/2014/main" id="{42191714-D8B3-E4FE-941C-6C8F0C35C194}"/>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179429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इसलिए अब्राहम ने सवेरे तड़के उठकर रोटी और पानी से भरी चमड़े की थैली भी हागार को दी, और उसके कंधे पर रखी, और उसके लड़के को भी उसे देकर उसको विदा किया। वह चली गई, और बेर्शेबा के जंगल में भटकने लगी।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highlight>
                  <a:srgbClr val="FFFFFF"/>
                </a:highlight>
                <a:latin typeface="Inter" panose="020B0502030000000004" pitchFamily="34" charset="0"/>
              </a:rPr>
              <a:t>14</a:t>
            </a:r>
            <a:r>
              <a:rPr lang="en-US" sz="3600" b="0" i="0">
                <a:solidFill>
                  <a:srgbClr val="121212"/>
                </a:solidFill>
                <a:effectLst/>
                <a:highlight>
                  <a:srgbClr val="FFFFFF"/>
                </a:highlight>
                <a:latin typeface="Inter" panose="020B0502030000000004" pitchFamily="34" charset="0"/>
              </a:rPr>
              <a:t>Early in the morning, Abraham got up, took bread and a skin of water, put them on Hagar’s shoulders, and sent her away with the boy. She left and wandered in the Wilderness of Beersheba.</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4" name="Audio 13">
            <a:hlinkClick r:id="" action="ppaction://media"/>
            <a:extLst>
              <a:ext uri="{FF2B5EF4-FFF2-40B4-BE49-F238E27FC236}">
                <a16:creationId xmlns:a16="http://schemas.microsoft.com/office/drawing/2014/main" id="{E71C6B40-BE72-FA14-917D-3A85BE1A3E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317622" y="5143500"/>
            <a:ext cx="3040633" cy="1714500"/>
          </a:xfrm>
          <a:prstGeom prst="rect">
            <a:avLst/>
          </a:prstGeom>
        </p:spPr>
      </p:pic>
    </p:spTree>
    <p:extLst>
      <p:ext uri="{BB962C8B-B14F-4D97-AF65-F5344CB8AC3E}">
        <p14:creationId xmlns:p14="http://schemas.microsoft.com/office/powerpoint/2010/main" val="361113615"/>
      </p:ext>
    </p:extLst>
  </p:cSld>
  <p:clrMapOvr>
    <a:masterClrMapping/>
  </p:clrMapOvr>
  <mc:AlternateContent xmlns:mc="http://schemas.openxmlformats.org/markup-compatibility/2006" xmlns:p14="http://schemas.microsoft.com/office/powerpoint/2010/main">
    <mc:Choice Requires="p14">
      <p:transition spd="slow" p14:dur="2000" advTm="18700"/>
    </mc:Choice>
    <mc:Fallback xmlns="">
      <p:transition spd="slow" advTm="1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7798B-D218-47BD-A5C8-A89A69E272E6}"/>
              </a:ext>
            </a:extLst>
          </p:cNvPr>
          <p:cNvPicPr>
            <a:picLocks noChangeAspect="1"/>
          </p:cNvPicPr>
          <p:nvPr/>
        </p:nvPicPr>
        <p:blipFill>
          <a:blip r:embed="rId3"/>
          <a:stretch>
            <a:fillRect/>
          </a:stretch>
        </p:blipFill>
        <p:spPr>
          <a:xfrm>
            <a:off x="0" y="0"/>
            <a:ext cx="12192000" cy="6940688"/>
          </a:xfrm>
          <a:prstGeom prst="rect">
            <a:avLst/>
          </a:prstGeom>
        </p:spPr>
      </p:pic>
      <p:sp>
        <p:nvSpPr>
          <p:cNvPr id="4" name="TextBox 3">
            <a:extLst>
              <a:ext uri="{FF2B5EF4-FFF2-40B4-BE49-F238E27FC236}">
                <a16:creationId xmlns:a16="http://schemas.microsoft.com/office/drawing/2014/main" id="{C78EF78F-906F-4825-A426-F381EBAEA59C}"/>
              </a:ext>
            </a:extLst>
          </p:cNvPr>
          <p:cNvSpPr txBox="1"/>
          <p:nvPr/>
        </p:nvSpPr>
        <p:spPr>
          <a:xfrm>
            <a:off x="9075576" y="215900"/>
            <a:ext cx="3116424" cy="861774"/>
          </a:xfrm>
          <a:prstGeom prst="rect">
            <a:avLst/>
          </a:prstGeom>
          <a:noFill/>
        </p:spPr>
        <p:txBody>
          <a:bodyPr wrap="square" rtlCol="0">
            <a:spAutoFit/>
          </a:bodyPr>
          <a:lstStyle/>
          <a:p>
            <a:r>
              <a:rPr lang="hi-IN" sz="2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3802646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जब थैली का जल समाप्त हो गया, तब उसने लड़के को एक झाड़ी के नीचे छोड़ दिया।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15</a:t>
            </a:r>
            <a:r>
              <a:rPr lang="en-US" sz="4000" b="0" i="0">
                <a:solidFill>
                  <a:srgbClr val="121212"/>
                </a:solidFill>
                <a:effectLst/>
                <a:highlight>
                  <a:srgbClr val="FFFFFF"/>
                </a:highlight>
                <a:latin typeface="Inter" panose="020B0502030000000004" pitchFamily="34" charset="0"/>
              </a:rPr>
              <a:t>When the water in the skin was gone, she left the boy under one of the bushes.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5" name="Audio 14">
            <a:hlinkClick r:id="" action="ppaction://media"/>
            <a:extLst>
              <a:ext uri="{FF2B5EF4-FFF2-40B4-BE49-F238E27FC236}">
                <a16:creationId xmlns:a16="http://schemas.microsoft.com/office/drawing/2014/main" id="{5112D1F5-E672-18A4-F077-AFA6620C31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60320349"/>
      </p:ext>
    </p:extLst>
  </p:cSld>
  <p:clrMapOvr>
    <a:masterClrMapping/>
  </p:clrMapOvr>
  <mc:AlternateContent xmlns:mc="http://schemas.openxmlformats.org/markup-compatibility/2006" xmlns:p14="http://schemas.microsoft.com/office/powerpoint/2010/main">
    <mc:Choice Requires="p14">
      <p:transition spd="slow" p14:dur="2000" advTm="8976"/>
    </mc:Choice>
    <mc:Fallback xmlns="">
      <p:transition spd="slow" advTm="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11</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7CF86E4A-8CFC-4E07-8EB7-1AF2AA13CFC0}"/>
              </a:ext>
            </a:extLst>
          </p:cNvPr>
          <p:cNvPicPr>
            <a:picLocks noChangeAspect="1"/>
          </p:cNvPicPr>
          <p:nvPr/>
        </p:nvPicPr>
        <p:blipFill>
          <a:blip r:embed="rId2"/>
          <a:stretch>
            <a:fillRect/>
          </a:stretch>
        </p:blipFill>
        <p:spPr>
          <a:xfrm>
            <a:off x="-128557" y="0"/>
            <a:ext cx="12449113" cy="6858000"/>
          </a:xfrm>
          <a:prstGeom prst="rect">
            <a:avLst/>
          </a:prstGeom>
        </p:spPr>
      </p:pic>
      <p:sp>
        <p:nvSpPr>
          <p:cNvPr id="4" name="TextBox 3">
            <a:extLst>
              <a:ext uri="{FF2B5EF4-FFF2-40B4-BE49-F238E27FC236}">
                <a16:creationId xmlns:a16="http://schemas.microsoft.com/office/drawing/2014/main" id="{70922140-95E7-7CC5-BEE0-7AF3924A230B}"/>
              </a:ext>
            </a:extLst>
          </p:cNvPr>
          <p:cNvSpPr txBox="1"/>
          <p:nvPr/>
        </p:nvSpPr>
        <p:spPr>
          <a:xfrm>
            <a:off x="973464" y="3622418"/>
            <a:ext cx="9542136"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हाजिरा और इश्माएल को बाहर निकाला जाना</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21:9-21 </a:t>
            </a:r>
            <a:endParaRPr lang="en-IN" sz="6000" dirty="0">
              <a:solidFill>
                <a:schemeClr val="bg1"/>
              </a:solidFill>
            </a:endParaRPr>
          </a:p>
        </p:txBody>
      </p:sp>
      <p:sp>
        <p:nvSpPr>
          <p:cNvPr id="6" name="TextBox 5">
            <a:extLst>
              <a:ext uri="{FF2B5EF4-FFF2-40B4-BE49-F238E27FC236}">
                <a16:creationId xmlns:a16="http://schemas.microsoft.com/office/drawing/2014/main" id="{6517F0CD-8DFE-39EB-1214-3A93096F539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134558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01865-0D0B-49B6-BDFF-7475B1FD8B6B}"/>
              </a:ext>
            </a:extLst>
          </p:cNvPr>
          <p:cNvPicPr>
            <a:picLocks noChangeAspect="1"/>
          </p:cNvPicPr>
          <p:nvPr/>
        </p:nvPicPr>
        <p:blipFill>
          <a:blip r:embed="rId3"/>
          <a:stretch>
            <a:fillRect/>
          </a:stretch>
        </p:blipFill>
        <p:spPr>
          <a:xfrm>
            <a:off x="0" y="0"/>
            <a:ext cx="12201541" cy="6992471"/>
          </a:xfrm>
          <a:prstGeom prst="rect">
            <a:avLst/>
          </a:prstGeom>
        </p:spPr>
      </p:pic>
      <p:sp>
        <p:nvSpPr>
          <p:cNvPr id="2" name="TextBox 1">
            <a:extLst>
              <a:ext uri="{FF2B5EF4-FFF2-40B4-BE49-F238E27FC236}">
                <a16:creationId xmlns:a16="http://schemas.microsoft.com/office/drawing/2014/main" id="{BB628C37-219C-B573-6BF6-C93583E9D545}"/>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1067861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और आप उससे तीर भर के टप्पे पर दूर जाकर उसके सामने यह सोचकर बैठ गई, “मुझ को लड़के की मृत्यु देखनी न पड़े।” तब वह उसके सामने बैठी हुई चिल्ला चिल्लाकर रोने लगी।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16</a:t>
            </a:r>
            <a:r>
              <a:rPr lang="en-US" sz="4000" b="0" i="0">
                <a:solidFill>
                  <a:srgbClr val="121212"/>
                </a:solidFill>
                <a:effectLst/>
                <a:highlight>
                  <a:srgbClr val="FFFFFF"/>
                </a:highlight>
                <a:latin typeface="Inter" panose="020B0502030000000004" pitchFamily="34" charset="0"/>
              </a:rPr>
              <a:t>Then she went off and sat down nearby, about a bowshot away, for she said, “I cannot bear to watch the boy die!” And as she sat nearby, she lifted up her voice and wept.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8328B01A-6226-8DB0-8E5D-AFD9001F64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5371167"/>
      </p:ext>
    </p:extLst>
  </p:cSld>
  <p:clrMapOvr>
    <a:masterClrMapping/>
  </p:clrMapOvr>
  <mc:AlternateContent xmlns:mc="http://schemas.openxmlformats.org/markup-compatibility/2006" xmlns:p14="http://schemas.microsoft.com/office/powerpoint/2010/main">
    <mc:Choice Requires="p14">
      <p:transition spd="slow" p14:dur="2000" advTm="16692"/>
    </mc:Choice>
    <mc:Fallback xmlns="">
      <p:transition spd="slow" advTm="16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A6EDC-8693-4BA9-8D14-7C575AFBAFF0}"/>
              </a:ext>
            </a:extLst>
          </p:cNvPr>
          <p:cNvPicPr>
            <a:picLocks noChangeAspect="1"/>
          </p:cNvPicPr>
          <p:nvPr/>
        </p:nvPicPr>
        <p:blipFill>
          <a:blip r:embed="rId3"/>
          <a:stretch>
            <a:fillRect/>
          </a:stretch>
        </p:blipFill>
        <p:spPr>
          <a:xfrm>
            <a:off x="1" y="-212777"/>
            <a:ext cx="12192000" cy="7070778"/>
          </a:xfrm>
          <a:prstGeom prst="rect">
            <a:avLst/>
          </a:prstGeom>
        </p:spPr>
      </p:pic>
      <p:sp>
        <p:nvSpPr>
          <p:cNvPr id="2" name="TextBox 1">
            <a:extLst>
              <a:ext uri="{FF2B5EF4-FFF2-40B4-BE49-F238E27FC236}">
                <a16:creationId xmlns:a16="http://schemas.microsoft.com/office/drawing/2014/main" id="{735434A4-856F-62C0-04E8-CCC3A7EB46F7}"/>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:16</a:t>
            </a:r>
            <a:endParaRPr lang="en-ZA" sz="3200" dirty="0">
              <a:solidFill>
                <a:schemeClr val="bg1"/>
              </a:solidFill>
            </a:endParaRPr>
          </a:p>
          <a:p>
            <a:endParaRPr lang="en-IN" dirty="0"/>
          </a:p>
        </p:txBody>
      </p:sp>
    </p:spTree>
    <p:extLst>
      <p:ext uri="{BB962C8B-B14F-4D97-AF65-F5344CB8AC3E}">
        <p14:creationId xmlns:p14="http://schemas.microsoft.com/office/powerpoint/2010/main" val="3568191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परमेश्वर ने उस लड़के की सुनी</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और उसके दूत ने स्वर्ग से हागार को पुकारकर कहा, “हे हागार, तुझे क्या हुआ? मत डर; क्योंकि जहाँ तेरा लड़का है वहाँ से उसकी आवाज परमेश्वर को सुन पड़ी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highlight>
                  <a:srgbClr val="FFFFFF"/>
                </a:highlight>
                <a:latin typeface="Inter" panose="020B0502030000000004" pitchFamily="34" charset="0"/>
              </a:rPr>
              <a:t>17</a:t>
            </a:r>
            <a:r>
              <a:rPr lang="en-US" sz="4000" b="0" i="0">
                <a:solidFill>
                  <a:srgbClr val="121212"/>
                </a:solidFill>
                <a:effectLst/>
                <a:highlight>
                  <a:srgbClr val="FFFFFF"/>
                </a:highlight>
                <a:latin typeface="Inter" panose="020B0502030000000004" pitchFamily="34" charset="0"/>
              </a:rPr>
              <a:t>Then God heard the voice of the boy, and the angel of God called to Hagar from heaven, “What is wrong, Hagar? Do not be afraid, for God has heard the voice of the boy where he lies.</a:t>
            </a:r>
            <a:endParaRPr lang="en-US" sz="4000" b="0" i="0" dirty="0">
              <a:solidFill>
                <a:srgbClr val="121212"/>
              </a:solidFill>
              <a:effectLst/>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E5BC4B19-8B9E-C3DA-D2BA-A4FB7F14E9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2573411"/>
      </p:ext>
    </p:extLst>
  </p:cSld>
  <p:clrMapOvr>
    <a:masterClrMapping/>
  </p:clrMapOvr>
  <mc:AlternateContent xmlns:mc="http://schemas.openxmlformats.org/markup-compatibility/2006" xmlns:p14="http://schemas.microsoft.com/office/powerpoint/2010/main">
    <mc:Choice Requires="p14">
      <p:transition spd="slow" p14:dur="2000" advTm="22305"/>
    </mc:Choice>
    <mc:Fallback xmlns="">
      <p:transition spd="slow" advTm="2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AB474-6FC7-4AE5-BE1A-066A507F4FB0}"/>
              </a:ext>
            </a:extLst>
          </p:cNvPr>
          <p:cNvPicPr>
            <a:picLocks noChangeAspect="1"/>
          </p:cNvPicPr>
          <p:nvPr/>
        </p:nvPicPr>
        <p:blipFill>
          <a:blip r:embed="rId3"/>
          <a:stretch>
            <a:fillRect/>
          </a:stretch>
        </p:blipFill>
        <p:spPr>
          <a:xfrm>
            <a:off x="0" y="0"/>
            <a:ext cx="13823156" cy="6858000"/>
          </a:xfrm>
          <a:prstGeom prst="rect">
            <a:avLst/>
          </a:prstGeom>
        </p:spPr>
      </p:pic>
      <p:sp>
        <p:nvSpPr>
          <p:cNvPr id="2" name="TextBox 1">
            <a:extLst>
              <a:ext uri="{FF2B5EF4-FFF2-40B4-BE49-F238E27FC236}">
                <a16:creationId xmlns:a16="http://schemas.microsoft.com/office/drawing/2014/main" id="{8E3B6255-EE1A-4292-759C-81BAF7BFECA0}"/>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:17</a:t>
            </a:r>
            <a:endParaRPr lang="en-ZA" sz="3200" dirty="0">
              <a:solidFill>
                <a:schemeClr val="bg1"/>
              </a:solidFill>
            </a:endParaRPr>
          </a:p>
          <a:p>
            <a:endParaRPr lang="en-IN" dirty="0"/>
          </a:p>
        </p:txBody>
      </p:sp>
    </p:spTree>
    <p:extLst>
      <p:ext uri="{BB962C8B-B14F-4D97-AF65-F5344CB8AC3E}">
        <p14:creationId xmlns:p14="http://schemas.microsoft.com/office/powerpoint/2010/main" val="2497866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उठ, अपने लड़के को उठा और अपने हाथ से सम्भाल; क्योंकि मैं उसके द्वारा एक बड़ी जाति बनाऊँगा।”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18</a:t>
            </a:r>
            <a:r>
              <a:rPr lang="en-US" sz="4000" b="0" i="0">
                <a:solidFill>
                  <a:srgbClr val="121212"/>
                </a:solidFill>
                <a:effectLst/>
                <a:highlight>
                  <a:srgbClr val="FFFFFF"/>
                </a:highlight>
                <a:latin typeface="Inter" panose="020B0502030000000004" pitchFamily="34" charset="0"/>
              </a:rPr>
              <a:t>Get up, lift up the boy, and take him by the hand, for I will make him into a great nation.”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2732A209-A46B-9B9A-5C44-ADB19771A9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6910190"/>
      </p:ext>
    </p:extLst>
  </p:cSld>
  <p:clrMapOvr>
    <a:masterClrMapping/>
  </p:clrMapOvr>
  <mc:AlternateContent xmlns:mc="http://schemas.openxmlformats.org/markup-compatibility/2006" xmlns:p14="http://schemas.microsoft.com/office/powerpoint/2010/main">
    <mc:Choice Requires="p14">
      <p:transition spd="slow" p14:dur="2000" advTm="8059"/>
    </mc:Choice>
    <mc:Fallback xmlns="">
      <p:transition spd="slow" advTm="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F01B-038C-4A8B-ABFC-8F5D9D644467}"/>
              </a:ext>
            </a:extLst>
          </p:cNvPr>
          <p:cNvPicPr>
            <a:picLocks noChangeAspect="1"/>
          </p:cNvPicPr>
          <p:nvPr/>
        </p:nvPicPr>
        <p:blipFill>
          <a:blip r:embed="rId3"/>
          <a:stretch>
            <a:fillRect/>
          </a:stretch>
        </p:blipFill>
        <p:spPr>
          <a:xfrm>
            <a:off x="0" y="0"/>
            <a:ext cx="12226414" cy="7243482"/>
          </a:xfrm>
          <a:prstGeom prst="rect">
            <a:avLst/>
          </a:prstGeom>
        </p:spPr>
      </p:pic>
      <p:sp>
        <p:nvSpPr>
          <p:cNvPr id="2" name="TextBox 1">
            <a:extLst>
              <a:ext uri="{FF2B5EF4-FFF2-40B4-BE49-F238E27FC236}">
                <a16:creationId xmlns:a16="http://schemas.microsoft.com/office/drawing/2014/main" id="{B0E2904B-BF89-B49F-DDC1-86B946341FFC}"/>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:18</a:t>
            </a:r>
            <a:endParaRPr lang="en-ZA" sz="3200" dirty="0">
              <a:solidFill>
                <a:schemeClr val="bg1"/>
              </a:solidFill>
            </a:endParaRPr>
          </a:p>
          <a:p>
            <a:endParaRPr lang="en-IN" dirty="0"/>
          </a:p>
        </p:txBody>
      </p:sp>
    </p:spTree>
    <p:extLst>
      <p:ext uri="{BB962C8B-B14F-4D97-AF65-F5344CB8AC3E}">
        <p14:creationId xmlns:p14="http://schemas.microsoft.com/office/powerpoint/2010/main" val="906246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तब परमेश्वर ने उसकी आँखें खोल दीं, और उसको एक कुआँ दिखाई पड़ा; तब उसने जाकर थैली को जल से भरकर लड़के को पिलाया।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19</a:t>
            </a:r>
            <a:r>
              <a:rPr lang="en-US" sz="4000" b="0" i="0">
                <a:solidFill>
                  <a:srgbClr val="121212"/>
                </a:solidFill>
                <a:effectLst/>
                <a:highlight>
                  <a:srgbClr val="FFFFFF"/>
                </a:highlight>
                <a:latin typeface="Inter" panose="020B0502030000000004" pitchFamily="34" charset="0"/>
              </a:rPr>
              <a:t>Then God opened her eyes, and she saw a well of water. So she went and filled the skin with water and gave the boy a drink.</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1627BB42-0799-D596-2FA0-BBE6F137C3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3632100"/>
      </p:ext>
    </p:extLst>
  </p:cSld>
  <p:clrMapOvr>
    <a:masterClrMapping/>
  </p:clrMapOvr>
  <mc:AlternateContent xmlns:mc="http://schemas.openxmlformats.org/markup-compatibility/2006" xmlns:p14="http://schemas.microsoft.com/office/powerpoint/2010/main">
    <mc:Choice Requires="p14">
      <p:transition spd="slow" p14:dur="2000" advTm="11074"/>
    </mc:Choice>
    <mc:Fallback xmlns="">
      <p:transition spd="slow" advTm="1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7F8F9-BE36-4C67-A47B-7C4A0847A27F}"/>
              </a:ext>
            </a:extLst>
          </p:cNvPr>
          <p:cNvPicPr>
            <a:picLocks noChangeAspect="1"/>
          </p:cNvPicPr>
          <p:nvPr/>
        </p:nvPicPr>
        <p:blipFill>
          <a:blip r:embed="rId3"/>
          <a:stretch>
            <a:fillRect/>
          </a:stretch>
        </p:blipFill>
        <p:spPr>
          <a:xfrm>
            <a:off x="-345281" y="0"/>
            <a:ext cx="12537281" cy="6858000"/>
          </a:xfrm>
          <a:prstGeom prst="rect">
            <a:avLst/>
          </a:prstGeom>
        </p:spPr>
      </p:pic>
      <p:sp>
        <p:nvSpPr>
          <p:cNvPr id="2" name="TextBox 1">
            <a:extLst>
              <a:ext uri="{FF2B5EF4-FFF2-40B4-BE49-F238E27FC236}">
                <a16:creationId xmlns:a16="http://schemas.microsoft.com/office/drawing/2014/main" id="{EE1B8DA9-E1BB-6BC8-F79A-F613779B6900}"/>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597482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a:t>निष्कर्ष: यह जानते हुए कि ईश्वर उनके साथ है, हाजिरा और इश्माएल ने अपनी यात्रा जारी रखी। वे जंगल में घर बनाते हैं। साल बीतते गए, आखिरकार इश्माएल ने एक मिस्र की लड़की से शादी कर ली और एक महान रेगिस्तानी जनजाति का मुखिया बन गया।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Conclusion: Knowing God is with them, Hagar and Ishmael continue their journey. They build a home in the wilderness. Years pass, Eventually Ishmael marries an Egyptian girl and becomes the head of a great desert tribe.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35" name="Audio 34">
            <a:hlinkClick r:id="" action="ppaction://media"/>
            <a:extLst>
              <a:ext uri="{FF2B5EF4-FFF2-40B4-BE49-F238E27FC236}">
                <a16:creationId xmlns:a16="http://schemas.microsoft.com/office/drawing/2014/main" id="{BE1D2371-75D5-9EF6-D265-E947D9466C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4542671"/>
      </p:ext>
    </p:extLst>
  </p:cSld>
  <p:clrMapOvr>
    <a:masterClrMapping/>
  </p:clrMapOvr>
  <mc:AlternateContent xmlns:mc="http://schemas.openxmlformats.org/markup-compatibility/2006" xmlns:p14="http://schemas.microsoft.com/office/powerpoint/2010/main">
    <mc:Choice Requires="p14">
      <p:transition spd="slow" p14:dur="2000" advTm="25131"/>
    </mc:Choice>
    <mc:Fallback xmlns="">
      <p:transition spd="slow" advTm="25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a:t>हाजिरा और इश्माएल को बाहर निकाला गया - उत्पत्ति 21:9-21</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Hagar and Ishmael driven out – Genesis 21:9-21 </a:t>
            </a:r>
            <a:endParaRPr lang="en-IN" sz="4800" dirty="0"/>
          </a:p>
        </p:txBody>
      </p:sp>
      <p:pic>
        <p:nvPicPr>
          <p:cNvPr id="6" name="Audio 5">
            <a:hlinkClick r:id="" action="ppaction://media"/>
            <a:extLst>
              <a:ext uri="{FF2B5EF4-FFF2-40B4-BE49-F238E27FC236}">
                <a16:creationId xmlns:a16="http://schemas.microsoft.com/office/drawing/2014/main" id="{B76C5F76-D760-2D1B-4E18-F659DE04CE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92"/>
    </mc:Choice>
    <mc:Fallback xmlns="">
      <p:transition spd="slow" advTm="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738CB-EEF6-4246-AFC0-50D107A64FF4}"/>
              </a:ext>
            </a:extLst>
          </p:cNvPr>
          <p:cNvPicPr>
            <a:picLocks noChangeAspect="1"/>
          </p:cNvPicPr>
          <p:nvPr/>
        </p:nvPicPr>
        <p:blipFill>
          <a:blip r:embed="rId3"/>
          <a:stretch>
            <a:fillRect/>
          </a:stretch>
        </p:blipFill>
        <p:spPr>
          <a:xfrm>
            <a:off x="0" y="0"/>
            <a:ext cx="13387784" cy="6858000"/>
          </a:xfrm>
          <a:prstGeom prst="rect">
            <a:avLst/>
          </a:prstGeom>
        </p:spPr>
      </p:pic>
    </p:spTree>
    <p:extLst>
      <p:ext uri="{BB962C8B-B14F-4D97-AF65-F5344CB8AC3E}">
        <p14:creationId xmlns:p14="http://schemas.microsoft.com/office/powerpoint/2010/main" val="1488423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A33D8-EAFA-B9DC-3C9F-0CD2BF9615EC}"/>
              </a:ext>
            </a:extLst>
          </p:cNvPr>
          <p:cNvPicPr>
            <a:picLocks noChangeAspect="1"/>
          </p:cNvPicPr>
          <p:nvPr/>
        </p:nvPicPr>
        <p:blipFill>
          <a:blip r:embed="rId3"/>
          <a:stretch>
            <a:fillRect/>
          </a:stretch>
        </p:blipFill>
        <p:spPr>
          <a:xfrm>
            <a:off x="-128557" y="0"/>
            <a:ext cx="12449113" cy="6858000"/>
          </a:xfrm>
          <a:prstGeom prst="rect">
            <a:avLst/>
          </a:prstGeom>
        </p:spPr>
      </p:pic>
      <p:sp>
        <p:nvSpPr>
          <p:cNvPr id="2" name="TextBox 1">
            <a:extLst>
              <a:ext uri="{FF2B5EF4-FFF2-40B4-BE49-F238E27FC236}">
                <a16:creationId xmlns:a16="http://schemas.microsoft.com/office/drawing/2014/main" id="{628850EB-BFB1-02BD-006B-23364CA2F5CA}"/>
              </a:ext>
            </a:extLst>
          </p:cNvPr>
          <p:cNvSpPr txBox="1"/>
          <p:nvPr/>
        </p:nvSpPr>
        <p:spPr>
          <a:xfrm>
            <a:off x="973464" y="3622418"/>
            <a:ext cx="9542136"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हाजिरा और इश्माएल को बाहर निकाला जाना</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21:9-21 </a:t>
            </a:r>
            <a:endParaRPr lang="en-IN" sz="6000" dirty="0">
              <a:solidFill>
                <a:schemeClr val="bg1"/>
              </a:solidFill>
            </a:endParaRPr>
          </a:p>
        </p:txBody>
      </p:sp>
    </p:spTree>
    <p:extLst>
      <p:ext uri="{BB962C8B-B14F-4D97-AF65-F5344CB8AC3E}">
        <p14:creationId xmlns:p14="http://schemas.microsoft.com/office/powerpoint/2010/main" val="394829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और वह लड़का बढ़ा और उसका दूध छुड़ाया गया; और इसहाक के दूध छुड़ाने के दिन अब्राहम ने बड़ा भोज किया।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8</a:t>
            </a:r>
            <a:r>
              <a:rPr lang="en-US" sz="4000" b="0" i="0">
                <a:solidFill>
                  <a:srgbClr val="121212"/>
                </a:solidFill>
                <a:effectLst/>
                <a:highlight>
                  <a:srgbClr val="FFFFFF"/>
                </a:highlight>
                <a:latin typeface="Inter" panose="020B0502030000000004" pitchFamily="34" charset="0"/>
              </a:rPr>
              <a:t>So the child grew and was weaned, and Abraham held a great feast on the day Isaac was weaned.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437E730F-3F59-2532-4CEF-812D1FA4E5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2805813"/>
      </p:ext>
    </p:extLst>
  </p:cSld>
  <p:clrMapOvr>
    <a:masterClrMapping/>
  </p:clrMapOvr>
  <mc:AlternateContent xmlns:mc="http://schemas.openxmlformats.org/markup-compatibility/2006" xmlns:p14="http://schemas.microsoft.com/office/powerpoint/2010/main">
    <mc:Choice Requires="p14">
      <p:transition spd="slow" p14:dur="2000" advTm="14832"/>
    </mc:Choice>
    <mc:Fallback xmlns="">
      <p:transition spd="slow" advTm="1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97B04-2E83-4DC9-B6DC-9F72C538419B}"/>
              </a:ext>
            </a:extLst>
          </p:cNvPr>
          <p:cNvPicPr>
            <a:picLocks noChangeAspect="1"/>
          </p:cNvPicPr>
          <p:nvPr/>
        </p:nvPicPr>
        <p:blipFill>
          <a:blip r:embed="rId3"/>
          <a:stretch>
            <a:fillRect/>
          </a:stretch>
        </p:blipFill>
        <p:spPr>
          <a:xfrm>
            <a:off x="0" y="0"/>
            <a:ext cx="12264242" cy="6858000"/>
          </a:xfrm>
          <a:prstGeom prst="rect">
            <a:avLst/>
          </a:prstGeom>
        </p:spPr>
      </p:pic>
      <p:sp>
        <p:nvSpPr>
          <p:cNvPr id="4" name="TextBox 3">
            <a:extLst>
              <a:ext uri="{FF2B5EF4-FFF2-40B4-BE49-F238E27FC236}">
                <a16:creationId xmlns:a16="http://schemas.microsoft.com/office/drawing/2014/main" id="{CFC309A5-ED69-400F-A075-8037405127F0}"/>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:8</a:t>
            </a:r>
            <a:endParaRPr lang="en-ZA" sz="3200" dirty="0">
              <a:solidFill>
                <a:schemeClr val="bg1"/>
              </a:solidFill>
            </a:endParaRPr>
          </a:p>
          <a:p>
            <a:endParaRPr lang="en-IN" dirty="0"/>
          </a:p>
        </p:txBody>
      </p:sp>
    </p:spTree>
    <p:extLst>
      <p:ext uri="{BB962C8B-B14F-4D97-AF65-F5344CB8AC3E}">
        <p14:creationId xmlns:p14="http://schemas.microsoft.com/office/powerpoint/2010/main" val="2713241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तब सारा को मिस्री हागार का पुत्र, जो अब्राहम से उत्पन्न हुआ था, हँसी करता हुआ दिखाई पड़ा</a:t>
            </a:r>
            <a:r>
              <a:rPr lang="en-US" sz="4000" b="0" i="0" dirty="0">
                <a:solidFill>
                  <a:srgbClr val="121212"/>
                </a:solidFill>
                <a:effectLst/>
                <a:latin typeface="Arial" panose="020B0604020202020204" pitchFamily="34" charset="0"/>
              </a:rPr>
              <a:t>b। </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9</a:t>
            </a:r>
            <a:r>
              <a:rPr lang="en-US" sz="4000" b="0" i="0">
                <a:solidFill>
                  <a:srgbClr val="121212"/>
                </a:solidFill>
                <a:effectLst/>
                <a:highlight>
                  <a:srgbClr val="FFFFFF"/>
                </a:highlight>
                <a:latin typeface="Inter" panose="020B0502030000000004" pitchFamily="34" charset="0"/>
              </a:rPr>
              <a:t>But Sarah saw that the son whom Hagar the Egyptian had borne to Abraham was mocking her son,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701D96C0-CC93-65EC-0A1B-DAEBB324CD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5994697"/>
      </p:ext>
    </p:extLst>
  </p:cSld>
  <p:clrMapOvr>
    <a:masterClrMapping/>
  </p:clrMapOvr>
  <mc:AlternateContent xmlns:mc="http://schemas.openxmlformats.org/markup-compatibility/2006" xmlns:p14="http://schemas.microsoft.com/office/powerpoint/2010/main">
    <mc:Choice Requires="p14">
      <p:transition spd="slow" p14:dur="2000" advTm="10438"/>
    </mc:Choice>
    <mc:Fallback xmlns="">
      <p:transition spd="slow" advTm="1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5E05-B167-441F-96ED-7C037B4362AE}"/>
              </a:ext>
            </a:extLst>
          </p:cNvPr>
          <p:cNvPicPr>
            <a:picLocks noChangeAspect="1"/>
          </p:cNvPicPr>
          <p:nvPr/>
        </p:nvPicPr>
        <p:blipFill>
          <a:blip r:embed="rId3"/>
          <a:stretch>
            <a:fillRect/>
          </a:stretch>
        </p:blipFill>
        <p:spPr>
          <a:xfrm>
            <a:off x="-263672" y="-182879"/>
            <a:ext cx="12590655" cy="7040880"/>
          </a:xfrm>
          <a:prstGeom prst="rect">
            <a:avLst/>
          </a:prstGeom>
        </p:spPr>
      </p:pic>
      <p:sp>
        <p:nvSpPr>
          <p:cNvPr id="2" name="TextBox 1">
            <a:extLst>
              <a:ext uri="{FF2B5EF4-FFF2-40B4-BE49-F238E27FC236}">
                <a16:creationId xmlns:a16="http://schemas.microsoft.com/office/drawing/2014/main" id="{78266CCB-602C-1D0D-1A49-6FB31B3C2C00}"/>
              </a:ext>
            </a:extLst>
          </p:cNvPr>
          <p:cNvSpPr txBox="1"/>
          <p:nvPr/>
        </p:nvSpPr>
        <p:spPr>
          <a:xfrm>
            <a:off x="362309" y="3709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:9</a:t>
            </a:r>
            <a:endParaRPr lang="en-ZA" sz="3200" dirty="0">
              <a:solidFill>
                <a:schemeClr val="bg1"/>
              </a:solidFill>
            </a:endParaRPr>
          </a:p>
          <a:p>
            <a:endParaRPr lang="en-IN" dirty="0"/>
          </a:p>
        </p:txBody>
      </p:sp>
    </p:spTree>
    <p:extLst>
      <p:ext uri="{BB962C8B-B14F-4D97-AF65-F5344CB8AC3E}">
        <p14:creationId xmlns:p14="http://schemas.microsoft.com/office/powerpoint/2010/main" val="2918703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इस कारण उसने अब्राहम से कहा, “इस दासी को पुत्र सहित निकाल दे: क्योंकि इस दासी का पुत्र मेरे पुत्र इसहाक के साथ भागी न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10</a:t>
            </a:r>
            <a:r>
              <a:rPr lang="en-US" sz="4000" b="0" i="0">
                <a:solidFill>
                  <a:srgbClr val="121212"/>
                </a:solidFill>
                <a:effectLst/>
                <a:highlight>
                  <a:srgbClr val="FFFFFF"/>
                </a:highlight>
                <a:latin typeface="Inter" panose="020B0502030000000004" pitchFamily="34" charset="0"/>
              </a:rPr>
              <a:t>and she said to Abraham, “Expel the slave woman and her son, for the slave woman’s son will never share in the inheritance with my son Isaac!”</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E99E46DC-8FDE-88A8-7146-7257E82F19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8383684"/>
      </p:ext>
    </p:extLst>
  </p:cSld>
  <p:clrMapOvr>
    <a:masterClrMapping/>
  </p:clrMapOvr>
  <mc:AlternateContent xmlns:mc="http://schemas.openxmlformats.org/markup-compatibility/2006" xmlns:p14="http://schemas.microsoft.com/office/powerpoint/2010/main">
    <mc:Choice Requires="p14">
      <p:transition spd="slow" p14:dur="2000" advTm="16429"/>
    </mc:Choice>
    <mc:Fallback xmlns="">
      <p:transition spd="slow" advTm="16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1923</Words>
  <Application>Microsoft Office PowerPoint</Application>
  <PresentationFormat>Widescreen</PresentationFormat>
  <Paragraphs>93</Paragraphs>
  <Slides>30</Slides>
  <Notes>14</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05-11</vt:lpstr>
      <vt:lpstr>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54</cp:revision>
  <dcterms:created xsi:type="dcterms:W3CDTF">2021-06-28T05:29:26Z</dcterms:created>
  <dcterms:modified xsi:type="dcterms:W3CDTF">2024-07-21T17:47:45Z</dcterms:modified>
</cp:coreProperties>
</file>