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77" r:id="rId2"/>
    <p:sldId id="276" r:id="rId3"/>
    <p:sldId id="439" r:id="rId4"/>
    <p:sldId id="256" r:id="rId5"/>
    <p:sldId id="440" r:id="rId6"/>
    <p:sldId id="257" r:id="rId7"/>
    <p:sldId id="441" r:id="rId8"/>
    <p:sldId id="258" r:id="rId9"/>
    <p:sldId id="442" r:id="rId10"/>
    <p:sldId id="259" r:id="rId11"/>
    <p:sldId id="456" r:id="rId12"/>
    <p:sldId id="260" r:id="rId13"/>
    <p:sldId id="443" r:id="rId14"/>
    <p:sldId id="261" r:id="rId15"/>
    <p:sldId id="444" r:id="rId16"/>
    <p:sldId id="262" r:id="rId17"/>
    <p:sldId id="457" r:id="rId18"/>
    <p:sldId id="263" r:id="rId19"/>
    <p:sldId id="445" r:id="rId20"/>
    <p:sldId id="264" r:id="rId21"/>
    <p:sldId id="446" r:id="rId22"/>
    <p:sldId id="265" r:id="rId23"/>
    <p:sldId id="447" r:id="rId24"/>
    <p:sldId id="266" r:id="rId25"/>
    <p:sldId id="448" r:id="rId26"/>
    <p:sldId id="267" r:id="rId27"/>
    <p:sldId id="449" r:id="rId28"/>
    <p:sldId id="268" r:id="rId29"/>
    <p:sldId id="450" r:id="rId30"/>
    <p:sldId id="269" r:id="rId31"/>
    <p:sldId id="451" r:id="rId32"/>
    <p:sldId id="270" r:id="rId33"/>
    <p:sldId id="452" r:id="rId34"/>
    <p:sldId id="271" r:id="rId35"/>
    <p:sldId id="453" r:id="rId36"/>
    <p:sldId id="272" r:id="rId37"/>
    <p:sldId id="454" r:id="rId38"/>
    <p:sldId id="273" r:id="rId39"/>
    <p:sldId id="455" r:id="rId40"/>
    <p:sldId id="27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201313-73E6-463C-8879-89444338DA45}" v="172" dt="2023-07-07T06:32:12.5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0148" autoAdjust="0"/>
  </p:normalViewPr>
  <p:slideViewPr>
    <p:cSldViewPr snapToGrid="0">
      <p:cViewPr varScale="1">
        <p:scale>
          <a:sx n="58" d="100"/>
          <a:sy n="58" d="100"/>
        </p:scale>
        <p:origin x="120" y="6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BD34180-9C74-48E0-9B89-F05C85059FF8}"/>
    <pc:docChg chg="custSel modSld">
      <pc:chgData name="Leonie Smith" userId="fed1330f33f5650e" providerId="LiveId" clId="{4BD34180-9C74-48E0-9B89-F05C85059FF8}" dt="2023-01-20T08:51:31.800" v="30"/>
      <pc:docMkLst>
        <pc:docMk/>
      </pc:docMkLst>
      <pc:sldChg chg="delSp modSp mod modTransition modAnim">
        <pc:chgData name="Leonie Smith" userId="fed1330f33f5650e" providerId="LiveId" clId="{4BD34180-9C74-48E0-9B89-F05C85059FF8}" dt="2023-01-20T08:51:31.800" v="30"/>
        <pc:sldMkLst>
          <pc:docMk/>
          <pc:sldMk cId="3254452270" sldId="256"/>
        </pc:sldMkLst>
        <pc:spChg chg="mod">
          <ac:chgData name="Leonie Smith" userId="fed1330f33f5650e" providerId="LiveId" clId="{4BD34180-9C74-48E0-9B89-F05C85059FF8}" dt="2023-01-20T08:49:08.067" v="10" actId="1076"/>
          <ac:spMkLst>
            <pc:docMk/>
            <pc:sldMk cId="3254452270" sldId="256"/>
            <ac:spMk id="2" creationId="{805D4832-F131-17FF-1D83-69CFC2FAF44E}"/>
          </ac:spMkLst>
        </pc:spChg>
        <pc:picChg chg="del">
          <ac:chgData name="Leonie Smith" userId="fed1330f33f5650e" providerId="LiveId" clId="{4BD34180-9C74-48E0-9B89-F05C85059FF8}" dt="2023-01-20T08:51:31.800" v="30"/>
          <ac:picMkLst>
            <pc:docMk/>
            <pc:sldMk cId="3254452270" sldId="256"/>
            <ac:picMk id="4" creationId="{32A31F46-C3D6-433B-818B-53CDA38920F4}"/>
          </ac:picMkLst>
        </pc:picChg>
      </pc:sldChg>
      <pc:sldChg chg="delSp modSp mod modTransition modAnim">
        <pc:chgData name="Leonie Smith" userId="fed1330f33f5650e" providerId="LiveId" clId="{4BD34180-9C74-48E0-9B89-F05C85059FF8}" dt="2023-01-20T08:51:31.800" v="30"/>
        <pc:sldMkLst>
          <pc:docMk/>
          <pc:sldMk cId="31134137" sldId="257"/>
        </pc:sldMkLst>
        <pc:spChg chg="mod">
          <ac:chgData name="Leonie Smith" userId="fed1330f33f5650e" providerId="LiveId" clId="{4BD34180-9C74-48E0-9B89-F05C85059FF8}" dt="2023-01-20T08:49:29.678" v="12"/>
          <ac:spMkLst>
            <pc:docMk/>
            <pc:sldMk cId="31134137" sldId="257"/>
            <ac:spMk id="4" creationId="{A11EB274-922C-4540-B44D-4DA421CAF5D2}"/>
          </ac:spMkLst>
        </pc:spChg>
        <pc:picChg chg="del">
          <ac:chgData name="Leonie Smith" userId="fed1330f33f5650e" providerId="LiveId" clId="{4BD34180-9C74-48E0-9B89-F05C85059FF8}" dt="2023-01-20T08:51:31.800" v="30"/>
          <ac:picMkLst>
            <pc:docMk/>
            <pc:sldMk cId="31134137" sldId="257"/>
            <ac:picMk id="5" creationId="{8E67704D-A13B-49B5-8783-B7864351AAA5}"/>
          </ac:picMkLst>
        </pc:picChg>
      </pc:sldChg>
      <pc:sldChg chg="delSp modSp mod modTransition modAnim">
        <pc:chgData name="Leonie Smith" userId="fed1330f33f5650e" providerId="LiveId" clId="{4BD34180-9C74-48E0-9B89-F05C85059FF8}" dt="2023-01-20T08:51:31.800" v="30"/>
        <pc:sldMkLst>
          <pc:docMk/>
          <pc:sldMk cId="2231718414" sldId="258"/>
        </pc:sldMkLst>
        <pc:spChg chg="mod">
          <ac:chgData name="Leonie Smith" userId="fed1330f33f5650e" providerId="LiveId" clId="{4BD34180-9C74-48E0-9B89-F05C85059FF8}" dt="2023-01-20T08:49:37.650" v="13"/>
          <ac:spMkLst>
            <pc:docMk/>
            <pc:sldMk cId="2231718414" sldId="258"/>
            <ac:spMk id="5" creationId="{54636A19-88C3-4982-9044-54E054C9D5CE}"/>
          </ac:spMkLst>
        </pc:spChg>
        <pc:picChg chg="del">
          <ac:chgData name="Leonie Smith" userId="fed1330f33f5650e" providerId="LiveId" clId="{4BD34180-9C74-48E0-9B89-F05C85059FF8}" dt="2023-01-20T08:51:31.800" v="30"/>
          <ac:picMkLst>
            <pc:docMk/>
            <pc:sldMk cId="2231718414" sldId="258"/>
            <ac:picMk id="4" creationId="{9ACEF34C-4AC6-4238-A3E5-DD31922B9C26}"/>
          </ac:picMkLst>
        </pc:picChg>
      </pc:sldChg>
      <pc:sldChg chg="delSp modSp mod modTransition modAnim">
        <pc:chgData name="Leonie Smith" userId="fed1330f33f5650e" providerId="LiveId" clId="{4BD34180-9C74-48E0-9B89-F05C85059FF8}" dt="2023-01-20T08:51:31.800" v="30"/>
        <pc:sldMkLst>
          <pc:docMk/>
          <pc:sldMk cId="1923416267" sldId="259"/>
        </pc:sldMkLst>
        <pc:spChg chg="mod">
          <ac:chgData name="Leonie Smith" userId="fed1330f33f5650e" providerId="LiveId" clId="{4BD34180-9C74-48E0-9B89-F05C85059FF8}" dt="2023-01-20T08:49:43.389" v="14"/>
          <ac:spMkLst>
            <pc:docMk/>
            <pc:sldMk cId="1923416267" sldId="259"/>
            <ac:spMk id="4" creationId="{9591B39C-5FAA-4605-92A4-F877D513CB9A}"/>
          </ac:spMkLst>
        </pc:spChg>
        <pc:picChg chg="del">
          <ac:chgData name="Leonie Smith" userId="fed1330f33f5650e" providerId="LiveId" clId="{4BD34180-9C74-48E0-9B89-F05C85059FF8}" dt="2023-01-20T08:51:31.800" v="30"/>
          <ac:picMkLst>
            <pc:docMk/>
            <pc:sldMk cId="1923416267" sldId="259"/>
            <ac:picMk id="7" creationId="{43922BCE-C02C-4D34-ACAF-DCB79608778D}"/>
          </ac:picMkLst>
        </pc:picChg>
      </pc:sldChg>
      <pc:sldChg chg="delSp modSp mod modTransition modAnim">
        <pc:chgData name="Leonie Smith" userId="fed1330f33f5650e" providerId="LiveId" clId="{4BD34180-9C74-48E0-9B89-F05C85059FF8}" dt="2023-01-20T08:51:31.800" v="30"/>
        <pc:sldMkLst>
          <pc:docMk/>
          <pc:sldMk cId="2634098629" sldId="260"/>
        </pc:sldMkLst>
        <pc:spChg chg="mod">
          <ac:chgData name="Leonie Smith" userId="fed1330f33f5650e" providerId="LiveId" clId="{4BD34180-9C74-48E0-9B89-F05C85059FF8}" dt="2023-01-20T08:49:48.386" v="15"/>
          <ac:spMkLst>
            <pc:docMk/>
            <pc:sldMk cId="2634098629" sldId="260"/>
            <ac:spMk id="5" creationId="{8FC2A5EE-3994-4EC2-90DB-23CCCE67A7B1}"/>
          </ac:spMkLst>
        </pc:spChg>
        <pc:picChg chg="del">
          <ac:chgData name="Leonie Smith" userId="fed1330f33f5650e" providerId="LiveId" clId="{4BD34180-9C74-48E0-9B89-F05C85059FF8}" dt="2023-01-20T08:51:31.800" v="30"/>
          <ac:picMkLst>
            <pc:docMk/>
            <pc:sldMk cId="2634098629" sldId="260"/>
            <ac:picMk id="4" creationId="{9CD9BE84-FED5-4D10-BBF8-FA524BE13554}"/>
          </ac:picMkLst>
        </pc:picChg>
      </pc:sldChg>
      <pc:sldChg chg="delSp modSp mod modTransition modAnim">
        <pc:chgData name="Leonie Smith" userId="fed1330f33f5650e" providerId="LiveId" clId="{4BD34180-9C74-48E0-9B89-F05C85059FF8}" dt="2023-01-20T08:51:31.800" v="30"/>
        <pc:sldMkLst>
          <pc:docMk/>
          <pc:sldMk cId="2612036477" sldId="261"/>
        </pc:sldMkLst>
        <pc:spChg chg="mod">
          <ac:chgData name="Leonie Smith" userId="fed1330f33f5650e" providerId="LiveId" clId="{4BD34180-9C74-48E0-9B89-F05C85059FF8}" dt="2023-01-20T08:49:53.878" v="16"/>
          <ac:spMkLst>
            <pc:docMk/>
            <pc:sldMk cId="2612036477" sldId="261"/>
            <ac:spMk id="5" creationId="{D8158663-087B-4A41-A3B3-69E2AD8B0421}"/>
          </ac:spMkLst>
        </pc:spChg>
        <pc:picChg chg="del">
          <ac:chgData name="Leonie Smith" userId="fed1330f33f5650e" providerId="LiveId" clId="{4BD34180-9C74-48E0-9B89-F05C85059FF8}" dt="2023-01-20T08:51:31.800" v="30"/>
          <ac:picMkLst>
            <pc:docMk/>
            <pc:sldMk cId="2612036477" sldId="261"/>
            <ac:picMk id="4" creationId="{02E35975-10FC-4B41-A8FA-95071A8707ED}"/>
          </ac:picMkLst>
        </pc:picChg>
      </pc:sldChg>
      <pc:sldChg chg="delSp modSp mod modTransition modAnim">
        <pc:chgData name="Leonie Smith" userId="fed1330f33f5650e" providerId="LiveId" clId="{4BD34180-9C74-48E0-9B89-F05C85059FF8}" dt="2023-01-20T08:51:31.800" v="30"/>
        <pc:sldMkLst>
          <pc:docMk/>
          <pc:sldMk cId="1346849549" sldId="262"/>
        </pc:sldMkLst>
        <pc:spChg chg="mod">
          <ac:chgData name="Leonie Smith" userId="fed1330f33f5650e" providerId="LiveId" clId="{4BD34180-9C74-48E0-9B89-F05C85059FF8}" dt="2023-01-20T08:49:58.554" v="17"/>
          <ac:spMkLst>
            <pc:docMk/>
            <pc:sldMk cId="1346849549" sldId="262"/>
            <ac:spMk id="4" creationId="{350B0E6C-49DE-481D-88FC-C469214166D1}"/>
          </ac:spMkLst>
        </pc:spChg>
        <pc:picChg chg="del">
          <ac:chgData name="Leonie Smith" userId="fed1330f33f5650e" providerId="LiveId" clId="{4BD34180-9C74-48E0-9B89-F05C85059FF8}" dt="2023-01-20T08:51:31.800" v="30"/>
          <ac:picMkLst>
            <pc:docMk/>
            <pc:sldMk cId="1346849549" sldId="262"/>
            <ac:picMk id="9" creationId="{CD12EF01-D7F1-4075-8AC5-9D7488E1559D}"/>
          </ac:picMkLst>
        </pc:picChg>
      </pc:sldChg>
      <pc:sldChg chg="delSp modSp mod modTransition modAnim">
        <pc:chgData name="Leonie Smith" userId="fed1330f33f5650e" providerId="LiveId" clId="{4BD34180-9C74-48E0-9B89-F05C85059FF8}" dt="2023-01-20T08:51:31.800" v="30"/>
        <pc:sldMkLst>
          <pc:docMk/>
          <pc:sldMk cId="58500364" sldId="263"/>
        </pc:sldMkLst>
        <pc:spChg chg="mod">
          <ac:chgData name="Leonie Smith" userId="fed1330f33f5650e" providerId="LiveId" clId="{4BD34180-9C74-48E0-9B89-F05C85059FF8}" dt="2023-01-20T08:50:03.622" v="18"/>
          <ac:spMkLst>
            <pc:docMk/>
            <pc:sldMk cId="58500364" sldId="263"/>
            <ac:spMk id="4" creationId="{EDD13FA1-A0ED-4711-8F31-644A4467DB37}"/>
          </ac:spMkLst>
        </pc:spChg>
        <pc:picChg chg="del">
          <ac:chgData name="Leonie Smith" userId="fed1330f33f5650e" providerId="LiveId" clId="{4BD34180-9C74-48E0-9B89-F05C85059FF8}" dt="2023-01-20T08:51:31.800" v="30"/>
          <ac:picMkLst>
            <pc:docMk/>
            <pc:sldMk cId="58500364" sldId="263"/>
            <ac:picMk id="6" creationId="{741EBA3E-4AF1-40D9-9C01-5B34463349ED}"/>
          </ac:picMkLst>
        </pc:picChg>
      </pc:sldChg>
      <pc:sldChg chg="delSp modSp mod modTransition modAnim">
        <pc:chgData name="Leonie Smith" userId="fed1330f33f5650e" providerId="LiveId" clId="{4BD34180-9C74-48E0-9B89-F05C85059FF8}" dt="2023-01-20T08:51:31.800" v="30"/>
        <pc:sldMkLst>
          <pc:docMk/>
          <pc:sldMk cId="2301262398" sldId="264"/>
        </pc:sldMkLst>
        <pc:spChg chg="mod">
          <ac:chgData name="Leonie Smith" userId="fed1330f33f5650e" providerId="LiveId" clId="{4BD34180-9C74-48E0-9B89-F05C85059FF8}" dt="2023-01-20T08:50:08.789" v="19"/>
          <ac:spMkLst>
            <pc:docMk/>
            <pc:sldMk cId="2301262398" sldId="264"/>
            <ac:spMk id="4" creationId="{37EDB37A-3FB1-4EF5-AF11-D3BA9F6426A2}"/>
          </ac:spMkLst>
        </pc:spChg>
        <pc:picChg chg="del">
          <ac:chgData name="Leonie Smith" userId="fed1330f33f5650e" providerId="LiveId" clId="{4BD34180-9C74-48E0-9B89-F05C85059FF8}" dt="2023-01-20T08:51:31.800" v="30"/>
          <ac:picMkLst>
            <pc:docMk/>
            <pc:sldMk cId="2301262398" sldId="264"/>
            <ac:picMk id="3" creationId="{CB17EE21-5803-4EC2-8DC5-7024B7874A9B}"/>
          </ac:picMkLst>
        </pc:picChg>
      </pc:sldChg>
      <pc:sldChg chg="delSp modSp mod modTransition modAnim">
        <pc:chgData name="Leonie Smith" userId="fed1330f33f5650e" providerId="LiveId" clId="{4BD34180-9C74-48E0-9B89-F05C85059FF8}" dt="2023-01-20T08:51:31.800" v="30"/>
        <pc:sldMkLst>
          <pc:docMk/>
          <pc:sldMk cId="1756268033" sldId="265"/>
        </pc:sldMkLst>
        <pc:spChg chg="mod">
          <ac:chgData name="Leonie Smith" userId="fed1330f33f5650e" providerId="LiveId" clId="{4BD34180-9C74-48E0-9B89-F05C85059FF8}" dt="2023-01-20T08:50:14.161" v="20"/>
          <ac:spMkLst>
            <pc:docMk/>
            <pc:sldMk cId="1756268033" sldId="265"/>
            <ac:spMk id="4" creationId="{A65570B6-311C-45BD-B93A-AB59AD6731EB}"/>
          </ac:spMkLst>
        </pc:spChg>
        <pc:picChg chg="del">
          <ac:chgData name="Leonie Smith" userId="fed1330f33f5650e" providerId="LiveId" clId="{4BD34180-9C74-48E0-9B89-F05C85059FF8}" dt="2023-01-20T08:51:31.800" v="30"/>
          <ac:picMkLst>
            <pc:docMk/>
            <pc:sldMk cId="1756268033" sldId="265"/>
            <ac:picMk id="7" creationId="{A43853C9-F919-4A3D-9F5D-E6D8DA550A8E}"/>
          </ac:picMkLst>
        </pc:picChg>
      </pc:sldChg>
      <pc:sldChg chg="delSp modSp mod modTransition modAnim">
        <pc:chgData name="Leonie Smith" userId="fed1330f33f5650e" providerId="LiveId" clId="{4BD34180-9C74-48E0-9B89-F05C85059FF8}" dt="2023-01-20T08:51:31.800" v="30"/>
        <pc:sldMkLst>
          <pc:docMk/>
          <pc:sldMk cId="686016466" sldId="266"/>
        </pc:sldMkLst>
        <pc:spChg chg="mod">
          <ac:chgData name="Leonie Smith" userId="fed1330f33f5650e" providerId="LiveId" clId="{4BD34180-9C74-48E0-9B89-F05C85059FF8}" dt="2023-01-20T08:50:21.589" v="21"/>
          <ac:spMkLst>
            <pc:docMk/>
            <pc:sldMk cId="686016466" sldId="266"/>
            <ac:spMk id="4" creationId="{4AA8ADCB-F7E1-450E-97E8-C89D9B48642F}"/>
          </ac:spMkLst>
        </pc:spChg>
        <pc:picChg chg="del">
          <ac:chgData name="Leonie Smith" userId="fed1330f33f5650e" providerId="LiveId" clId="{4BD34180-9C74-48E0-9B89-F05C85059FF8}" dt="2023-01-20T08:51:31.800" v="30"/>
          <ac:picMkLst>
            <pc:docMk/>
            <pc:sldMk cId="686016466" sldId="266"/>
            <ac:picMk id="8" creationId="{DB7C4E67-DE3D-4329-8509-E4925D9E35DE}"/>
          </ac:picMkLst>
        </pc:picChg>
      </pc:sldChg>
      <pc:sldChg chg="delSp modSp mod modTransition modAnim">
        <pc:chgData name="Leonie Smith" userId="fed1330f33f5650e" providerId="LiveId" clId="{4BD34180-9C74-48E0-9B89-F05C85059FF8}" dt="2023-01-20T08:51:31.800" v="30"/>
        <pc:sldMkLst>
          <pc:docMk/>
          <pc:sldMk cId="121355425" sldId="267"/>
        </pc:sldMkLst>
        <pc:spChg chg="mod">
          <ac:chgData name="Leonie Smith" userId="fed1330f33f5650e" providerId="LiveId" clId="{4BD34180-9C74-48E0-9B89-F05C85059FF8}" dt="2023-01-20T08:50:26.284" v="22"/>
          <ac:spMkLst>
            <pc:docMk/>
            <pc:sldMk cId="121355425" sldId="267"/>
            <ac:spMk id="5" creationId="{E7A8F871-9A6C-4BB8-8619-09149CE67124}"/>
          </ac:spMkLst>
        </pc:spChg>
        <pc:picChg chg="del">
          <ac:chgData name="Leonie Smith" userId="fed1330f33f5650e" providerId="LiveId" clId="{4BD34180-9C74-48E0-9B89-F05C85059FF8}" dt="2023-01-20T08:51:31.800" v="30"/>
          <ac:picMkLst>
            <pc:docMk/>
            <pc:sldMk cId="121355425" sldId="267"/>
            <ac:picMk id="4" creationId="{5629679E-5070-4803-AE22-2F03AC6860CE}"/>
          </ac:picMkLst>
        </pc:picChg>
      </pc:sldChg>
      <pc:sldChg chg="delSp modSp mod modTransition modAnim">
        <pc:chgData name="Leonie Smith" userId="fed1330f33f5650e" providerId="LiveId" clId="{4BD34180-9C74-48E0-9B89-F05C85059FF8}" dt="2023-01-20T08:51:31.800" v="30"/>
        <pc:sldMkLst>
          <pc:docMk/>
          <pc:sldMk cId="1877695181" sldId="268"/>
        </pc:sldMkLst>
        <pc:spChg chg="mod">
          <ac:chgData name="Leonie Smith" userId="fed1330f33f5650e" providerId="LiveId" clId="{4BD34180-9C74-48E0-9B89-F05C85059FF8}" dt="2023-01-20T08:50:30.940" v="23"/>
          <ac:spMkLst>
            <pc:docMk/>
            <pc:sldMk cId="1877695181" sldId="268"/>
            <ac:spMk id="4" creationId="{D2A94F64-D48A-4EC9-97B4-064E32B61A6C}"/>
          </ac:spMkLst>
        </pc:spChg>
        <pc:picChg chg="del">
          <ac:chgData name="Leonie Smith" userId="fed1330f33f5650e" providerId="LiveId" clId="{4BD34180-9C74-48E0-9B89-F05C85059FF8}" dt="2023-01-20T08:51:31.800" v="30"/>
          <ac:picMkLst>
            <pc:docMk/>
            <pc:sldMk cId="1877695181" sldId="268"/>
            <ac:picMk id="2" creationId="{1CB7D987-A118-4F5A-8AE1-AD4FBCDDFA81}"/>
          </ac:picMkLst>
        </pc:picChg>
      </pc:sldChg>
      <pc:sldChg chg="delSp modSp mod modTransition modAnim">
        <pc:chgData name="Leonie Smith" userId="fed1330f33f5650e" providerId="LiveId" clId="{4BD34180-9C74-48E0-9B89-F05C85059FF8}" dt="2023-01-20T08:51:31.800" v="30"/>
        <pc:sldMkLst>
          <pc:docMk/>
          <pc:sldMk cId="2719255309" sldId="269"/>
        </pc:sldMkLst>
        <pc:spChg chg="mod">
          <ac:chgData name="Leonie Smith" userId="fed1330f33f5650e" providerId="LiveId" clId="{4BD34180-9C74-48E0-9B89-F05C85059FF8}" dt="2023-01-20T08:50:35.353" v="24"/>
          <ac:spMkLst>
            <pc:docMk/>
            <pc:sldMk cId="2719255309" sldId="269"/>
            <ac:spMk id="4" creationId="{B09F00DD-A921-4A02-9FEF-24E4F6BD59D7}"/>
          </ac:spMkLst>
        </pc:spChg>
        <pc:picChg chg="del">
          <ac:chgData name="Leonie Smith" userId="fed1330f33f5650e" providerId="LiveId" clId="{4BD34180-9C74-48E0-9B89-F05C85059FF8}" dt="2023-01-20T08:51:31.800" v="30"/>
          <ac:picMkLst>
            <pc:docMk/>
            <pc:sldMk cId="2719255309" sldId="269"/>
            <ac:picMk id="6" creationId="{34F6F8EE-1A7A-47E2-A711-E1F560352D8B}"/>
          </ac:picMkLst>
        </pc:picChg>
      </pc:sldChg>
      <pc:sldChg chg="delSp modSp mod modTransition modAnim">
        <pc:chgData name="Leonie Smith" userId="fed1330f33f5650e" providerId="LiveId" clId="{4BD34180-9C74-48E0-9B89-F05C85059FF8}" dt="2023-01-20T08:51:31.800" v="30"/>
        <pc:sldMkLst>
          <pc:docMk/>
          <pc:sldMk cId="976516891" sldId="270"/>
        </pc:sldMkLst>
        <pc:spChg chg="mod">
          <ac:chgData name="Leonie Smith" userId="fed1330f33f5650e" providerId="LiveId" clId="{4BD34180-9C74-48E0-9B89-F05C85059FF8}" dt="2023-01-20T08:50:39.806" v="25"/>
          <ac:spMkLst>
            <pc:docMk/>
            <pc:sldMk cId="976516891" sldId="270"/>
            <ac:spMk id="5" creationId="{27809E6C-70BC-4050-B412-C7D565ABB5FE}"/>
          </ac:spMkLst>
        </pc:spChg>
        <pc:picChg chg="del">
          <ac:chgData name="Leonie Smith" userId="fed1330f33f5650e" providerId="LiveId" clId="{4BD34180-9C74-48E0-9B89-F05C85059FF8}" dt="2023-01-20T08:51:31.800" v="30"/>
          <ac:picMkLst>
            <pc:docMk/>
            <pc:sldMk cId="976516891" sldId="270"/>
            <ac:picMk id="4" creationId="{4E7054D7-6541-41E8-B93F-FCE416A3CD69}"/>
          </ac:picMkLst>
        </pc:picChg>
      </pc:sldChg>
      <pc:sldChg chg="delSp modSp mod modTransition modAnim">
        <pc:chgData name="Leonie Smith" userId="fed1330f33f5650e" providerId="LiveId" clId="{4BD34180-9C74-48E0-9B89-F05C85059FF8}" dt="2023-01-20T08:51:31.800" v="30"/>
        <pc:sldMkLst>
          <pc:docMk/>
          <pc:sldMk cId="3846832140" sldId="271"/>
        </pc:sldMkLst>
        <pc:spChg chg="mod">
          <ac:chgData name="Leonie Smith" userId="fed1330f33f5650e" providerId="LiveId" clId="{4BD34180-9C74-48E0-9B89-F05C85059FF8}" dt="2023-01-20T08:50:46.503" v="26"/>
          <ac:spMkLst>
            <pc:docMk/>
            <pc:sldMk cId="3846832140" sldId="271"/>
            <ac:spMk id="4" creationId="{512BFE2A-6312-44BF-9029-9421A2B21573}"/>
          </ac:spMkLst>
        </pc:spChg>
        <pc:picChg chg="del">
          <ac:chgData name="Leonie Smith" userId="fed1330f33f5650e" providerId="LiveId" clId="{4BD34180-9C74-48E0-9B89-F05C85059FF8}" dt="2023-01-20T08:51:31.800" v="30"/>
          <ac:picMkLst>
            <pc:docMk/>
            <pc:sldMk cId="3846832140" sldId="271"/>
            <ac:picMk id="2" creationId="{C8069523-F3D7-4FAA-915D-E7556F81CFBF}"/>
          </ac:picMkLst>
        </pc:picChg>
      </pc:sldChg>
      <pc:sldChg chg="delSp modSp mod modTransition modAnim">
        <pc:chgData name="Leonie Smith" userId="fed1330f33f5650e" providerId="LiveId" clId="{4BD34180-9C74-48E0-9B89-F05C85059FF8}" dt="2023-01-20T08:51:31.800" v="30"/>
        <pc:sldMkLst>
          <pc:docMk/>
          <pc:sldMk cId="2325002747" sldId="272"/>
        </pc:sldMkLst>
        <pc:spChg chg="mod">
          <ac:chgData name="Leonie Smith" userId="fed1330f33f5650e" providerId="LiveId" clId="{4BD34180-9C74-48E0-9B89-F05C85059FF8}" dt="2023-01-20T08:50:51.984" v="27"/>
          <ac:spMkLst>
            <pc:docMk/>
            <pc:sldMk cId="2325002747" sldId="272"/>
            <ac:spMk id="4" creationId="{BAB8D572-B0EC-42B7-AACA-BCE0D925C69D}"/>
          </ac:spMkLst>
        </pc:spChg>
        <pc:picChg chg="del">
          <ac:chgData name="Leonie Smith" userId="fed1330f33f5650e" providerId="LiveId" clId="{4BD34180-9C74-48E0-9B89-F05C85059FF8}" dt="2023-01-20T08:51:31.800" v="30"/>
          <ac:picMkLst>
            <pc:docMk/>
            <pc:sldMk cId="2325002747" sldId="272"/>
            <ac:picMk id="5" creationId="{615AADD2-07B7-480D-AA51-B9A33574686D}"/>
          </ac:picMkLst>
        </pc:picChg>
      </pc:sldChg>
      <pc:sldChg chg="delSp modSp mod modTransition modAnim">
        <pc:chgData name="Leonie Smith" userId="fed1330f33f5650e" providerId="LiveId" clId="{4BD34180-9C74-48E0-9B89-F05C85059FF8}" dt="2023-01-20T08:51:31.800" v="30"/>
        <pc:sldMkLst>
          <pc:docMk/>
          <pc:sldMk cId="407332396" sldId="273"/>
        </pc:sldMkLst>
        <pc:spChg chg="mod">
          <ac:chgData name="Leonie Smith" userId="fed1330f33f5650e" providerId="LiveId" clId="{4BD34180-9C74-48E0-9B89-F05C85059FF8}" dt="2023-01-20T08:50:57.540" v="28"/>
          <ac:spMkLst>
            <pc:docMk/>
            <pc:sldMk cId="407332396" sldId="273"/>
            <ac:spMk id="4" creationId="{EB6FE6C9-CF5E-4E04-AD7D-535A0F0B53EE}"/>
          </ac:spMkLst>
        </pc:spChg>
        <pc:picChg chg="del">
          <ac:chgData name="Leonie Smith" userId="fed1330f33f5650e" providerId="LiveId" clId="{4BD34180-9C74-48E0-9B89-F05C85059FF8}" dt="2023-01-20T08:51:31.800" v="30"/>
          <ac:picMkLst>
            <pc:docMk/>
            <pc:sldMk cId="407332396" sldId="273"/>
            <ac:picMk id="2" creationId="{52040516-C775-4FAA-8AFD-D79B3185CA3B}"/>
          </ac:picMkLst>
        </pc:picChg>
      </pc:sldChg>
      <pc:sldChg chg="delSp modSp mod modTransition modAnim">
        <pc:chgData name="Leonie Smith" userId="fed1330f33f5650e" providerId="LiveId" clId="{4BD34180-9C74-48E0-9B89-F05C85059FF8}" dt="2023-01-20T08:51:31.800" v="30"/>
        <pc:sldMkLst>
          <pc:docMk/>
          <pc:sldMk cId="1553603145" sldId="274"/>
        </pc:sldMkLst>
        <pc:spChg chg="mod">
          <ac:chgData name="Leonie Smith" userId="fed1330f33f5650e" providerId="LiveId" clId="{4BD34180-9C74-48E0-9B89-F05C85059FF8}" dt="2023-01-20T08:51:02.119" v="29"/>
          <ac:spMkLst>
            <pc:docMk/>
            <pc:sldMk cId="1553603145" sldId="274"/>
            <ac:spMk id="4" creationId="{0CC3661E-5473-4DA2-A33C-70CE1507246F}"/>
          </ac:spMkLst>
        </pc:spChg>
        <pc:picChg chg="del">
          <ac:chgData name="Leonie Smith" userId="fed1330f33f5650e" providerId="LiveId" clId="{4BD34180-9C74-48E0-9B89-F05C85059FF8}" dt="2023-01-20T08:51:31.800" v="30"/>
          <ac:picMkLst>
            <pc:docMk/>
            <pc:sldMk cId="1553603145" sldId="274"/>
            <ac:picMk id="7" creationId="{12994507-3A28-47DD-9A9B-B734D93D3AAE}"/>
          </ac:picMkLst>
        </pc:picChg>
      </pc:sldChg>
      <pc:sldChg chg="addSp delSp modSp mod modTransition modAnim">
        <pc:chgData name="Leonie Smith" userId="fed1330f33f5650e" providerId="LiveId" clId="{4BD34180-9C74-48E0-9B89-F05C85059FF8}" dt="2023-01-20T08:51:31.800" v="30"/>
        <pc:sldMkLst>
          <pc:docMk/>
          <pc:sldMk cId="2103219857" sldId="276"/>
        </pc:sldMkLst>
        <pc:spChg chg="del">
          <ac:chgData name="Leonie Smith" userId="fed1330f33f5650e" providerId="LiveId" clId="{4BD34180-9C74-48E0-9B89-F05C85059FF8}" dt="2023-01-20T08:48:25.325" v="4" actId="21"/>
          <ac:spMkLst>
            <pc:docMk/>
            <pc:sldMk cId="2103219857" sldId="276"/>
            <ac:spMk id="6" creationId="{516A29B0-BBBC-4573-9145-A0A1F9D8C533}"/>
          </ac:spMkLst>
        </pc:spChg>
        <pc:spChg chg="add mod">
          <ac:chgData name="Leonie Smith" userId="fed1330f33f5650e" providerId="LiveId" clId="{4BD34180-9C74-48E0-9B89-F05C85059FF8}" dt="2023-01-20T08:49:16.117" v="11"/>
          <ac:spMkLst>
            <pc:docMk/>
            <pc:sldMk cId="2103219857" sldId="276"/>
            <ac:spMk id="7" creationId="{D0392836-05BD-1D51-DC72-06171A78798C}"/>
          </ac:spMkLst>
        </pc:spChg>
        <pc:picChg chg="del">
          <ac:chgData name="Leonie Smith" userId="fed1330f33f5650e" providerId="LiveId" clId="{4BD34180-9C74-48E0-9B89-F05C85059FF8}" dt="2023-01-20T08:51:31.800" v="30"/>
          <ac:picMkLst>
            <pc:docMk/>
            <pc:sldMk cId="2103219857" sldId="276"/>
            <ac:picMk id="4" creationId="{F2A01535-7309-4E88-8823-C9FB48A42E60}"/>
          </ac:picMkLst>
        </pc:picChg>
      </pc:sldChg>
      <pc:sldChg chg="modTransition">
        <pc:chgData name="Leonie Smith" userId="fed1330f33f5650e" providerId="LiveId" clId="{4BD34180-9C74-48E0-9B89-F05C85059FF8}" dt="2023-01-20T08:51:31.800" v="30"/>
        <pc:sldMkLst>
          <pc:docMk/>
          <pc:sldMk cId="1472373845" sldId="277"/>
        </pc:sldMkLst>
      </pc:sldChg>
      <pc:sldChg chg="modSp mod modTransition">
        <pc:chgData name="Leonie Smith" userId="fed1330f33f5650e" providerId="LiveId" clId="{4BD34180-9C74-48E0-9B89-F05C85059FF8}" dt="2023-01-20T08:51:31.800" v="30"/>
        <pc:sldMkLst>
          <pc:docMk/>
          <pc:sldMk cId="3759221820" sldId="439"/>
        </pc:sldMkLst>
        <pc:spChg chg="mod">
          <ac:chgData name="Leonie Smith" userId="fed1330f33f5650e" providerId="LiveId" clId="{4BD34180-9C74-48E0-9B89-F05C85059FF8}" dt="2023-01-20T08:48:15.487" v="3" actId="20577"/>
          <ac:spMkLst>
            <pc:docMk/>
            <pc:sldMk cId="3759221820" sldId="439"/>
            <ac:spMk id="4" creationId="{9A13E2D8-2F59-44C1-B1D2-79C300C26DD4}"/>
          </ac:spMkLst>
        </pc:spChg>
      </pc:sldChg>
      <pc:sldChg chg="modTransition">
        <pc:chgData name="Leonie Smith" userId="fed1330f33f5650e" providerId="LiveId" clId="{4BD34180-9C74-48E0-9B89-F05C85059FF8}" dt="2023-01-20T08:51:31.800" v="30"/>
        <pc:sldMkLst>
          <pc:docMk/>
          <pc:sldMk cId="1419951361" sldId="440"/>
        </pc:sldMkLst>
      </pc:sldChg>
      <pc:sldChg chg="modTransition">
        <pc:chgData name="Leonie Smith" userId="fed1330f33f5650e" providerId="LiveId" clId="{4BD34180-9C74-48E0-9B89-F05C85059FF8}" dt="2023-01-20T08:51:31.800" v="30"/>
        <pc:sldMkLst>
          <pc:docMk/>
          <pc:sldMk cId="2980121109" sldId="441"/>
        </pc:sldMkLst>
      </pc:sldChg>
      <pc:sldChg chg="modTransition">
        <pc:chgData name="Leonie Smith" userId="fed1330f33f5650e" providerId="LiveId" clId="{4BD34180-9C74-48E0-9B89-F05C85059FF8}" dt="2023-01-20T08:51:31.800" v="30"/>
        <pc:sldMkLst>
          <pc:docMk/>
          <pc:sldMk cId="579455515" sldId="442"/>
        </pc:sldMkLst>
      </pc:sldChg>
      <pc:sldChg chg="modTransition">
        <pc:chgData name="Leonie Smith" userId="fed1330f33f5650e" providerId="LiveId" clId="{4BD34180-9C74-48E0-9B89-F05C85059FF8}" dt="2023-01-20T08:51:31.800" v="30"/>
        <pc:sldMkLst>
          <pc:docMk/>
          <pc:sldMk cId="4186629243" sldId="443"/>
        </pc:sldMkLst>
      </pc:sldChg>
      <pc:sldChg chg="modTransition">
        <pc:chgData name="Leonie Smith" userId="fed1330f33f5650e" providerId="LiveId" clId="{4BD34180-9C74-48E0-9B89-F05C85059FF8}" dt="2023-01-20T08:51:31.800" v="30"/>
        <pc:sldMkLst>
          <pc:docMk/>
          <pc:sldMk cId="3770794589" sldId="444"/>
        </pc:sldMkLst>
      </pc:sldChg>
      <pc:sldChg chg="modTransition">
        <pc:chgData name="Leonie Smith" userId="fed1330f33f5650e" providerId="LiveId" clId="{4BD34180-9C74-48E0-9B89-F05C85059FF8}" dt="2023-01-20T08:51:31.800" v="30"/>
        <pc:sldMkLst>
          <pc:docMk/>
          <pc:sldMk cId="712363067" sldId="445"/>
        </pc:sldMkLst>
      </pc:sldChg>
      <pc:sldChg chg="modTransition">
        <pc:chgData name="Leonie Smith" userId="fed1330f33f5650e" providerId="LiveId" clId="{4BD34180-9C74-48E0-9B89-F05C85059FF8}" dt="2023-01-20T08:51:31.800" v="30"/>
        <pc:sldMkLst>
          <pc:docMk/>
          <pc:sldMk cId="2664640510" sldId="446"/>
        </pc:sldMkLst>
      </pc:sldChg>
      <pc:sldChg chg="modTransition">
        <pc:chgData name="Leonie Smith" userId="fed1330f33f5650e" providerId="LiveId" clId="{4BD34180-9C74-48E0-9B89-F05C85059FF8}" dt="2023-01-20T08:51:31.800" v="30"/>
        <pc:sldMkLst>
          <pc:docMk/>
          <pc:sldMk cId="1965637511" sldId="447"/>
        </pc:sldMkLst>
      </pc:sldChg>
      <pc:sldChg chg="modTransition">
        <pc:chgData name="Leonie Smith" userId="fed1330f33f5650e" providerId="LiveId" clId="{4BD34180-9C74-48E0-9B89-F05C85059FF8}" dt="2023-01-20T08:51:31.800" v="30"/>
        <pc:sldMkLst>
          <pc:docMk/>
          <pc:sldMk cId="1500150441" sldId="448"/>
        </pc:sldMkLst>
      </pc:sldChg>
      <pc:sldChg chg="modTransition">
        <pc:chgData name="Leonie Smith" userId="fed1330f33f5650e" providerId="LiveId" clId="{4BD34180-9C74-48E0-9B89-F05C85059FF8}" dt="2023-01-20T08:51:31.800" v="30"/>
        <pc:sldMkLst>
          <pc:docMk/>
          <pc:sldMk cId="1270118517" sldId="449"/>
        </pc:sldMkLst>
      </pc:sldChg>
      <pc:sldChg chg="modTransition">
        <pc:chgData name="Leonie Smith" userId="fed1330f33f5650e" providerId="LiveId" clId="{4BD34180-9C74-48E0-9B89-F05C85059FF8}" dt="2023-01-20T08:51:31.800" v="30"/>
        <pc:sldMkLst>
          <pc:docMk/>
          <pc:sldMk cId="3573856230" sldId="450"/>
        </pc:sldMkLst>
      </pc:sldChg>
      <pc:sldChg chg="modTransition">
        <pc:chgData name="Leonie Smith" userId="fed1330f33f5650e" providerId="LiveId" clId="{4BD34180-9C74-48E0-9B89-F05C85059FF8}" dt="2023-01-20T08:51:31.800" v="30"/>
        <pc:sldMkLst>
          <pc:docMk/>
          <pc:sldMk cId="2490185082" sldId="451"/>
        </pc:sldMkLst>
      </pc:sldChg>
      <pc:sldChg chg="modTransition">
        <pc:chgData name="Leonie Smith" userId="fed1330f33f5650e" providerId="LiveId" clId="{4BD34180-9C74-48E0-9B89-F05C85059FF8}" dt="2023-01-20T08:51:31.800" v="30"/>
        <pc:sldMkLst>
          <pc:docMk/>
          <pc:sldMk cId="2462809739" sldId="452"/>
        </pc:sldMkLst>
      </pc:sldChg>
      <pc:sldChg chg="modTransition">
        <pc:chgData name="Leonie Smith" userId="fed1330f33f5650e" providerId="LiveId" clId="{4BD34180-9C74-48E0-9B89-F05C85059FF8}" dt="2023-01-20T08:51:31.800" v="30"/>
        <pc:sldMkLst>
          <pc:docMk/>
          <pc:sldMk cId="252274360" sldId="453"/>
        </pc:sldMkLst>
      </pc:sldChg>
      <pc:sldChg chg="modTransition">
        <pc:chgData name="Leonie Smith" userId="fed1330f33f5650e" providerId="LiveId" clId="{4BD34180-9C74-48E0-9B89-F05C85059FF8}" dt="2023-01-20T08:51:31.800" v="30"/>
        <pc:sldMkLst>
          <pc:docMk/>
          <pc:sldMk cId="2374850725" sldId="454"/>
        </pc:sldMkLst>
      </pc:sldChg>
      <pc:sldChg chg="modTransition">
        <pc:chgData name="Leonie Smith" userId="fed1330f33f5650e" providerId="LiveId" clId="{4BD34180-9C74-48E0-9B89-F05C85059FF8}" dt="2023-01-20T08:51:31.800" v="30"/>
        <pc:sldMkLst>
          <pc:docMk/>
          <pc:sldMk cId="2336665197" sldId="455"/>
        </pc:sldMkLst>
      </pc:sldChg>
      <pc:sldChg chg="modTransition">
        <pc:chgData name="Leonie Smith" userId="fed1330f33f5650e" providerId="LiveId" clId="{4BD34180-9C74-48E0-9B89-F05C85059FF8}" dt="2023-01-20T08:51:31.800" v="30"/>
        <pc:sldMkLst>
          <pc:docMk/>
          <pc:sldMk cId="3323290618" sldId="456"/>
        </pc:sldMkLst>
      </pc:sldChg>
      <pc:sldChg chg="modTransition">
        <pc:chgData name="Leonie Smith" userId="fed1330f33f5650e" providerId="LiveId" clId="{4BD34180-9C74-48E0-9B89-F05C85059FF8}" dt="2023-01-20T08:51:31.800" v="30"/>
        <pc:sldMkLst>
          <pc:docMk/>
          <pc:sldMk cId="2913678125" sldId="457"/>
        </pc:sldMkLst>
      </pc:sldChg>
    </pc:docChg>
  </pc:docChgLst>
  <pc:docChgLst>
    <pc:chgData name="Leonie Smith" userId="fed1330f33f5650e" providerId="LiveId" clId="{A4201313-73E6-463C-8879-89444338DA45}"/>
    <pc:docChg chg="modSld">
      <pc:chgData name="Leonie Smith" userId="fed1330f33f5650e" providerId="LiveId" clId="{A4201313-73E6-463C-8879-89444338DA45}" dt="2023-07-07T06:32:12.522" v="247"/>
      <pc:docMkLst>
        <pc:docMk/>
      </pc:docMkLst>
      <pc:sldChg chg="addSp delSp modSp mod modTransition modAnim">
        <pc:chgData name="Leonie Smith" userId="fed1330f33f5650e" providerId="LiveId" clId="{A4201313-73E6-463C-8879-89444338DA45}" dt="2023-07-07T05:21:23.103" v="9"/>
        <pc:sldMkLst>
          <pc:docMk/>
          <pc:sldMk cId="1472373845" sldId="277"/>
        </pc:sldMkLst>
        <pc:picChg chg="add del mod">
          <ac:chgData name="Leonie Smith" userId="fed1330f33f5650e" providerId="LiveId" clId="{A4201313-73E6-463C-8879-89444338DA45}" dt="2023-07-07T05:20:54.578" v="2"/>
          <ac:picMkLst>
            <pc:docMk/>
            <pc:sldMk cId="1472373845" sldId="277"/>
            <ac:picMk id="7" creationId="{89497839-A9E3-F4D3-9770-C2071529B5B6}"/>
          </ac:picMkLst>
        </pc:picChg>
        <pc:picChg chg="add del mod">
          <ac:chgData name="Leonie Smith" userId="fed1330f33f5650e" providerId="LiveId" clId="{A4201313-73E6-463C-8879-89444338DA45}" dt="2023-07-07T05:20:59.877" v="3"/>
          <ac:picMkLst>
            <pc:docMk/>
            <pc:sldMk cId="1472373845" sldId="277"/>
            <ac:picMk id="11" creationId="{ED8F9126-C4B2-9E07-E2E6-0B935EA6BC47}"/>
          </ac:picMkLst>
        </pc:picChg>
        <pc:picChg chg="add del mod">
          <ac:chgData name="Leonie Smith" userId="fed1330f33f5650e" providerId="LiveId" clId="{A4201313-73E6-463C-8879-89444338DA45}" dt="2023-07-07T05:21:11.033" v="5"/>
          <ac:picMkLst>
            <pc:docMk/>
            <pc:sldMk cId="1472373845" sldId="277"/>
            <ac:picMk id="12" creationId="{0929B59D-7720-2296-85CF-F3656369D99C}"/>
          </ac:picMkLst>
        </pc:picChg>
        <pc:picChg chg="add del mod ord">
          <ac:chgData name="Leonie Smith" userId="fed1330f33f5650e" providerId="LiveId" clId="{A4201313-73E6-463C-8879-89444338DA45}" dt="2023-07-07T05:21:15.345" v="6"/>
          <ac:picMkLst>
            <pc:docMk/>
            <pc:sldMk cId="1472373845" sldId="277"/>
            <ac:picMk id="17" creationId="{656E3FE4-8B3C-1A7F-1FE2-3EA76F6C09DF}"/>
          </ac:picMkLst>
        </pc:picChg>
        <pc:picChg chg="add del mod">
          <ac:chgData name="Leonie Smith" userId="fed1330f33f5650e" providerId="LiveId" clId="{A4201313-73E6-463C-8879-89444338DA45}" dt="2023-07-07T05:21:16.805" v="8"/>
          <ac:picMkLst>
            <pc:docMk/>
            <pc:sldMk cId="1472373845" sldId="277"/>
            <ac:picMk id="18" creationId="{42FC9D03-5898-A80F-0E5A-4D38046DAB52}"/>
          </ac:picMkLst>
        </pc:picChg>
        <pc:picChg chg="add del mod ord">
          <ac:chgData name="Leonie Smith" userId="fed1330f33f5650e" providerId="LiveId" clId="{A4201313-73E6-463C-8879-89444338DA45}" dt="2023-07-07T05:21:23.103" v="9"/>
          <ac:picMkLst>
            <pc:docMk/>
            <pc:sldMk cId="1472373845" sldId="277"/>
            <ac:picMk id="21" creationId="{1258C0E9-3526-ABA9-D3AF-0AB6DA92DCCA}"/>
          </ac:picMkLst>
        </pc:picChg>
        <pc:picChg chg="add mod">
          <ac:chgData name="Leonie Smith" userId="fed1330f33f5650e" providerId="LiveId" clId="{A4201313-73E6-463C-8879-89444338DA45}" dt="2023-07-07T05:21:23.103" v="9"/>
          <ac:picMkLst>
            <pc:docMk/>
            <pc:sldMk cId="1472373845" sldId="277"/>
            <ac:picMk id="22" creationId="{DA9970A7-A26B-C629-28CE-A3A8FD340627}"/>
          </ac:picMkLst>
        </pc:picChg>
      </pc:sldChg>
      <pc:sldChg chg="addSp delSp modSp mod modTransition modAnim">
        <pc:chgData name="Leonie Smith" userId="fed1330f33f5650e" providerId="LiveId" clId="{A4201313-73E6-463C-8879-89444338DA45}" dt="2023-07-07T05:29:09.472" v="40"/>
        <pc:sldMkLst>
          <pc:docMk/>
          <pc:sldMk cId="3759221820" sldId="439"/>
        </pc:sldMkLst>
        <pc:picChg chg="add del mod">
          <ac:chgData name="Leonie Smith" userId="fed1330f33f5650e" providerId="LiveId" clId="{A4201313-73E6-463C-8879-89444338DA45}" dt="2023-07-07T05:21:52.321" v="12"/>
          <ac:picMkLst>
            <pc:docMk/>
            <pc:sldMk cId="3759221820" sldId="439"/>
            <ac:picMk id="5" creationId="{05F034A7-BB16-3E11-ED01-C1F82206A251}"/>
          </ac:picMkLst>
        </pc:picChg>
        <pc:picChg chg="add del mod">
          <ac:chgData name="Leonie Smith" userId="fed1330f33f5650e" providerId="LiveId" clId="{A4201313-73E6-463C-8879-89444338DA45}" dt="2023-07-07T05:21:58.965" v="13"/>
          <ac:picMkLst>
            <pc:docMk/>
            <pc:sldMk cId="3759221820" sldId="439"/>
            <ac:picMk id="10" creationId="{95DB658E-AB63-C8E2-D83A-8DA105CE09D8}"/>
          </ac:picMkLst>
        </pc:picChg>
        <pc:picChg chg="add del mod">
          <ac:chgData name="Leonie Smith" userId="fed1330f33f5650e" providerId="LiveId" clId="{A4201313-73E6-463C-8879-89444338DA45}" dt="2023-07-07T05:22:14.035" v="15"/>
          <ac:picMkLst>
            <pc:docMk/>
            <pc:sldMk cId="3759221820" sldId="439"/>
            <ac:picMk id="11" creationId="{3B873789-66B1-9634-B372-164D398B55E2}"/>
          </ac:picMkLst>
        </pc:picChg>
        <pc:picChg chg="add del mod ord">
          <ac:chgData name="Leonie Smith" userId="fed1330f33f5650e" providerId="LiveId" clId="{A4201313-73E6-463C-8879-89444338DA45}" dt="2023-07-07T05:22:21.037" v="16"/>
          <ac:picMkLst>
            <pc:docMk/>
            <pc:sldMk cId="3759221820" sldId="439"/>
            <ac:picMk id="15" creationId="{0FBAA0B2-F7D8-74A1-C665-539B986D60EA}"/>
          </ac:picMkLst>
        </pc:picChg>
        <pc:picChg chg="add del mod">
          <ac:chgData name="Leonie Smith" userId="fed1330f33f5650e" providerId="LiveId" clId="{A4201313-73E6-463C-8879-89444338DA45}" dt="2023-07-07T05:22:30.234" v="18"/>
          <ac:picMkLst>
            <pc:docMk/>
            <pc:sldMk cId="3759221820" sldId="439"/>
            <ac:picMk id="16" creationId="{19F9B2C1-855D-74DC-F6A0-9FF747E59212}"/>
          </ac:picMkLst>
        </pc:picChg>
        <pc:picChg chg="add del mod ord">
          <ac:chgData name="Leonie Smith" userId="fed1330f33f5650e" providerId="LiveId" clId="{A4201313-73E6-463C-8879-89444338DA45}" dt="2023-07-07T05:22:37.018" v="19"/>
          <ac:picMkLst>
            <pc:docMk/>
            <pc:sldMk cId="3759221820" sldId="439"/>
            <ac:picMk id="21" creationId="{5EAF6E16-A1C9-0C7B-0FB8-25DEE9513525}"/>
          </ac:picMkLst>
        </pc:picChg>
        <pc:picChg chg="add del mod">
          <ac:chgData name="Leonie Smith" userId="fed1330f33f5650e" providerId="LiveId" clId="{A4201313-73E6-463C-8879-89444338DA45}" dt="2023-07-07T05:25:20.438" v="21"/>
          <ac:picMkLst>
            <pc:docMk/>
            <pc:sldMk cId="3759221820" sldId="439"/>
            <ac:picMk id="22" creationId="{3CFF4CA0-711A-C62B-8C50-9197AEEFDB9C}"/>
          </ac:picMkLst>
        </pc:picChg>
        <pc:picChg chg="add del mod ord">
          <ac:chgData name="Leonie Smith" userId="fed1330f33f5650e" providerId="LiveId" clId="{A4201313-73E6-463C-8879-89444338DA45}" dt="2023-07-07T05:25:26.762" v="22"/>
          <ac:picMkLst>
            <pc:docMk/>
            <pc:sldMk cId="3759221820" sldId="439"/>
            <ac:picMk id="31" creationId="{51A2055F-3265-49BF-9F5F-F04558A23468}"/>
          </ac:picMkLst>
        </pc:picChg>
        <pc:picChg chg="add del mod">
          <ac:chgData name="Leonie Smith" userId="fed1330f33f5650e" providerId="LiveId" clId="{A4201313-73E6-463C-8879-89444338DA45}" dt="2023-07-07T05:25:35" v="24"/>
          <ac:picMkLst>
            <pc:docMk/>
            <pc:sldMk cId="3759221820" sldId="439"/>
            <ac:picMk id="32" creationId="{FF6B2B9A-79BD-4E6F-EBE2-4C528456CD8E}"/>
          </ac:picMkLst>
        </pc:picChg>
        <pc:picChg chg="add del mod ord">
          <ac:chgData name="Leonie Smith" userId="fed1330f33f5650e" providerId="LiveId" clId="{A4201313-73E6-463C-8879-89444338DA45}" dt="2023-07-07T05:25:41.828" v="25"/>
          <ac:picMkLst>
            <pc:docMk/>
            <pc:sldMk cId="3759221820" sldId="439"/>
            <ac:picMk id="37" creationId="{CA3A91CB-8E48-6D88-137A-4393EA2F3A6A}"/>
          </ac:picMkLst>
        </pc:picChg>
        <pc:picChg chg="add del mod">
          <ac:chgData name="Leonie Smith" userId="fed1330f33f5650e" providerId="LiveId" clId="{A4201313-73E6-463C-8879-89444338DA45}" dt="2023-07-07T05:25:49.443" v="27"/>
          <ac:picMkLst>
            <pc:docMk/>
            <pc:sldMk cId="3759221820" sldId="439"/>
            <ac:picMk id="38" creationId="{812892F9-7C4C-B967-97D1-69EE91798386}"/>
          </ac:picMkLst>
        </pc:picChg>
        <pc:picChg chg="add del mod ord">
          <ac:chgData name="Leonie Smith" userId="fed1330f33f5650e" providerId="LiveId" clId="{A4201313-73E6-463C-8879-89444338DA45}" dt="2023-07-07T05:25:56.160" v="28"/>
          <ac:picMkLst>
            <pc:docMk/>
            <pc:sldMk cId="3759221820" sldId="439"/>
            <ac:picMk id="43" creationId="{9FB91421-F12C-5E5E-8E43-AF7B0FEF51D4}"/>
          </ac:picMkLst>
        </pc:picChg>
        <pc:picChg chg="add del mod">
          <ac:chgData name="Leonie Smith" userId="fed1330f33f5650e" providerId="LiveId" clId="{A4201313-73E6-463C-8879-89444338DA45}" dt="2023-07-07T05:26:04.058" v="30"/>
          <ac:picMkLst>
            <pc:docMk/>
            <pc:sldMk cId="3759221820" sldId="439"/>
            <ac:picMk id="44" creationId="{9FA50382-95FE-F95B-9001-8383B522FC13}"/>
          </ac:picMkLst>
        </pc:picChg>
        <pc:picChg chg="add del mod ord">
          <ac:chgData name="Leonie Smith" userId="fed1330f33f5650e" providerId="LiveId" clId="{A4201313-73E6-463C-8879-89444338DA45}" dt="2023-07-07T05:26:11.071" v="31"/>
          <ac:picMkLst>
            <pc:docMk/>
            <pc:sldMk cId="3759221820" sldId="439"/>
            <ac:picMk id="48" creationId="{56325EEA-BF64-4EA2-231D-ABFD8D540D8D}"/>
          </ac:picMkLst>
        </pc:picChg>
        <pc:picChg chg="add del mod">
          <ac:chgData name="Leonie Smith" userId="fed1330f33f5650e" providerId="LiveId" clId="{A4201313-73E6-463C-8879-89444338DA45}" dt="2023-07-07T05:26:22.488" v="33"/>
          <ac:picMkLst>
            <pc:docMk/>
            <pc:sldMk cId="3759221820" sldId="439"/>
            <ac:picMk id="49" creationId="{F08AE125-A9B8-A2DD-1151-A4415CBA3DE3}"/>
          </ac:picMkLst>
        </pc:picChg>
        <pc:picChg chg="add del mod ord">
          <ac:chgData name="Leonie Smith" userId="fed1330f33f5650e" providerId="LiveId" clId="{A4201313-73E6-463C-8879-89444338DA45}" dt="2023-07-07T05:28:42.629" v="34"/>
          <ac:picMkLst>
            <pc:docMk/>
            <pc:sldMk cId="3759221820" sldId="439"/>
            <ac:picMk id="53" creationId="{00465A4F-BB69-4055-F6B3-E682D7F49042}"/>
          </ac:picMkLst>
        </pc:picChg>
        <pc:picChg chg="add del mod">
          <ac:chgData name="Leonie Smith" userId="fed1330f33f5650e" providerId="LiveId" clId="{A4201313-73E6-463C-8879-89444338DA45}" dt="2023-07-07T05:28:46.646" v="36"/>
          <ac:picMkLst>
            <pc:docMk/>
            <pc:sldMk cId="3759221820" sldId="439"/>
            <ac:picMk id="54" creationId="{9B458B8C-9F14-B8D2-F29A-C93557EBEEBC}"/>
          </ac:picMkLst>
        </pc:picChg>
        <pc:picChg chg="add del mod ord">
          <ac:chgData name="Leonie Smith" userId="fed1330f33f5650e" providerId="LiveId" clId="{A4201313-73E6-463C-8879-89444338DA45}" dt="2023-07-07T05:28:53.264" v="37"/>
          <ac:picMkLst>
            <pc:docMk/>
            <pc:sldMk cId="3759221820" sldId="439"/>
            <ac:picMk id="57" creationId="{91082F21-92D1-2DC0-C6B5-D27B2251C3BA}"/>
          </ac:picMkLst>
        </pc:picChg>
        <pc:picChg chg="add del mod">
          <ac:chgData name="Leonie Smith" userId="fed1330f33f5650e" providerId="LiveId" clId="{A4201313-73E6-463C-8879-89444338DA45}" dt="2023-07-07T05:29:02.250" v="39"/>
          <ac:picMkLst>
            <pc:docMk/>
            <pc:sldMk cId="3759221820" sldId="439"/>
            <ac:picMk id="58" creationId="{B439B3C1-CC7F-4C18-A8D1-7AC354DCE79C}"/>
          </ac:picMkLst>
        </pc:picChg>
        <pc:picChg chg="add del mod ord">
          <ac:chgData name="Leonie Smith" userId="fed1330f33f5650e" providerId="LiveId" clId="{A4201313-73E6-463C-8879-89444338DA45}" dt="2023-07-07T05:29:09.472" v="40"/>
          <ac:picMkLst>
            <pc:docMk/>
            <pc:sldMk cId="3759221820" sldId="439"/>
            <ac:picMk id="63" creationId="{448E9115-C91D-4A7C-E1CA-A5F3A9B981A7}"/>
          </ac:picMkLst>
        </pc:picChg>
        <pc:picChg chg="add mod">
          <ac:chgData name="Leonie Smith" userId="fed1330f33f5650e" providerId="LiveId" clId="{A4201313-73E6-463C-8879-89444338DA45}" dt="2023-07-07T05:29:09.472" v="40"/>
          <ac:picMkLst>
            <pc:docMk/>
            <pc:sldMk cId="3759221820" sldId="439"/>
            <ac:picMk id="64" creationId="{54231472-77BF-04A5-D133-ECDD1B9D46F4}"/>
          </ac:picMkLst>
        </pc:picChg>
      </pc:sldChg>
      <pc:sldChg chg="addSp delSp modSp mod modTransition modAnim">
        <pc:chgData name="Leonie Smith" userId="fed1330f33f5650e" providerId="LiveId" clId="{A4201313-73E6-463C-8879-89444338DA45}" dt="2023-07-07T05:31:59.430" v="50"/>
        <pc:sldMkLst>
          <pc:docMk/>
          <pc:sldMk cId="1419951361" sldId="440"/>
        </pc:sldMkLst>
        <pc:picChg chg="add del mod">
          <ac:chgData name="Leonie Smith" userId="fed1330f33f5650e" providerId="LiveId" clId="{A4201313-73E6-463C-8879-89444338DA45}" dt="2023-07-07T05:31:04.743" v="43"/>
          <ac:picMkLst>
            <pc:docMk/>
            <pc:sldMk cId="1419951361" sldId="440"/>
            <ac:picMk id="7" creationId="{A9853390-876B-5CAB-832A-AF7D322984DB}"/>
          </ac:picMkLst>
        </pc:picChg>
        <pc:picChg chg="add del mod">
          <ac:chgData name="Leonie Smith" userId="fed1330f33f5650e" providerId="LiveId" clId="{A4201313-73E6-463C-8879-89444338DA45}" dt="2023-07-07T05:31:09.217" v="44"/>
          <ac:picMkLst>
            <pc:docMk/>
            <pc:sldMk cId="1419951361" sldId="440"/>
            <ac:picMk id="10" creationId="{793291F9-164A-FE7D-DE6B-76948482E297}"/>
          </ac:picMkLst>
        </pc:picChg>
        <pc:picChg chg="add del mod">
          <ac:chgData name="Leonie Smith" userId="fed1330f33f5650e" providerId="LiveId" clId="{A4201313-73E6-463C-8879-89444338DA45}" dt="2023-07-07T05:31:12.724" v="46"/>
          <ac:picMkLst>
            <pc:docMk/>
            <pc:sldMk cId="1419951361" sldId="440"/>
            <ac:picMk id="11" creationId="{3393C5AC-059E-AB53-D1E8-5A9DA600ECA0}"/>
          </ac:picMkLst>
        </pc:picChg>
        <pc:picChg chg="add del mod ord">
          <ac:chgData name="Leonie Smith" userId="fed1330f33f5650e" providerId="LiveId" clId="{A4201313-73E6-463C-8879-89444338DA45}" dt="2023-07-07T05:31:28.390" v="47"/>
          <ac:picMkLst>
            <pc:docMk/>
            <pc:sldMk cId="1419951361" sldId="440"/>
            <ac:picMk id="14" creationId="{12576CE2-99DE-8928-BE64-5EAC30C69D9B}"/>
          </ac:picMkLst>
        </pc:picChg>
        <pc:picChg chg="add del mod">
          <ac:chgData name="Leonie Smith" userId="fed1330f33f5650e" providerId="LiveId" clId="{A4201313-73E6-463C-8879-89444338DA45}" dt="2023-07-07T05:31:44.487" v="49"/>
          <ac:picMkLst>
            <pc:docMk/>
            <pc:sldMk cId="1419951361" sldId="440"/>
            <ac:picMk id="15" creationId="{DD51F49A-917C-19C3-7352-F43BC11A3AD2}"/>
          </ac:picMkLst>
        </pc:picChg>
        <pc:picChg chg="add del mod ord">
          <ac:chgData name="Leonie Smith" userId="fed1330f33f5650e" providerId="LiveId" clId="{A4201313-73E6-463C-8879-89444338DA45}" dt="2023-07-07T05:31:59.430" v="50"/>
          <ac:picMkLst>
            <pc:docMk/>
            <pc:sldMk cId="1419951361" sldId="440"/>
            <ac:picMk id="19" creationId="{E21BCB79-857A-845E-24A2-4BA7C63B257E}"/>
          </ac:picMkLst>
        </pc:picChg>
        <pc:picChg chg="add mod">
          <ac:chgData name="Leonie Smith" userId="fed1330f33f5650e" providerId="LiveId" clId="{A4201313-73E6-463C-8879-89444338DA45}" dt="2023-07-07T05:31:59.430" v="50"/>
          <ac:picMkLst>
            <pc:docMk/>
            <pc:sldMk cId="1419951361" sldId="440"/>
            <ac:picMk id="20" creationId="{24E633FC-A22E-4C24-0971-12EE059352A6}"/>
          </ac:picMkLst>
        </pc:picChg>
      </pc:sldChg>
      <pc:sldChg chg="addSp delSp modSp mod modTransition modAnim">
        <pc:chgData name="Leonie Smith" userId="fed1330f33f5650e" providerId="LiveId" clId="{A4201313-73E6-463C-8879-89444338DA45}" dt="2023-07-07T05:34:37.194" v="60"/>
        <pc:sldMkLst>
          <pc:docMk/>
          <pc:sldMk cId="2980121109" sldId="441"/>
        </pc:sldMkLst>
        <pc:picChg chg="add del mod">
          <ac:chgData name="Leonie Smith" userId="fed1330f33f5650e" providerId="LiveId" clId="{A4201313-73E6-463C-8879-89444338DA45}" dt="2023-07-07T05:33:47.733" v="53"/>
          <ac:picMkLst>
            <pc:docMk/>
            <pc:sldMk cId="2980121109" sldId="441"/>
            <ac:picMk id="7" creationId="{8DC181B3-ED51-1877-D9F8-4E72DFF60A6F}"/>
          </ac:picMkLst>
        </pc:picChg>
        <pc:picChg chg="add del mod">
          <ac:chgData name="Leonie Smith" userId="fed1330f33f5650e" providerId="LiveId" clId="{A4201313-73E6-463C-8879-89444338DA45}" dt="2023-07-07T05:33:55.454" v="54"/>
          <ac:picMkLst>
            <pc:docMk/>
            <pc:sldMk cId="2980121109" sldId="441"/>
            <ac:picMk id="10" creationId="{6C19147D-0582-D890-0098-206462F053E7}"/>
          </ac:picMkLst>
        </pc:picChg>
        <pc:picChg chg="add del mod">
          <ac:chgData name="Leonie Smith" userId="fed1330f33f5650e" providerId="LiveId" clId="{A4201313-73E6-463C-8879-89444338DA45}" dt="2023-07-07T05:34:05.501" v="56"/>
          <ac:picMkLst>
            <pc:docMk/>
            <pc:sldMk cId="2980121109" sldId="441"/>
            <ac:picMk id="11" creationId="{76ED0549-93C2-C2E9-C816-10DD9417CD14}"/>
          </ac:picMkLst>
        </pc:picChg>
        <pc:picChg chg="add del mod ord">
          <ac:chgData name="Leonie Smith" userId="fed1330f33f5650e" providerId="LiveId" clId="{A4201313-73E6-463C-8879-89444338DA45}" dt="2023-07-07T05:34:16.921" v="57"/>
          <ac:picMkLst>
            <pc:docMk/>
            <pc:sldMk cId="2980121109" sldId="441"/>
            <ac:picMk id="14" creationId="{4DEC6355-9D47-4206-3D44-DCA287469609}"/>
          </ac:picMkLst>
        </pc:picChg>
        <pc:picChg chg="add del mod">
          <ac:chgData name="Leonie Smith" userId="fed1330f33f5650e" providerId="LiveId" clId="{A4201313-73E6-463C-8879-89444338DA45}" dt="2023-07-07T05:34:26.565" v="59"/>
          <ac:picMkLst>
            <pc:docMk/>
            <pc:sldMk cId="2980121109" sldId="441"/>
            <ac:picMk id="15" creationId="{D5B8F16A-3AC6-D571-4BB3-C5FF4BA29836}"/>
          </ac:picMkLst>
        </pc:picChg>
        <pc:picChg chg="add del mod ord">
          <ac:chgData name="Leonie Smith" userId="fed1330f33f5650e" providerId="LiveId" clId="{A4201313-73E6-463C-8879-89444338DA45}" dt="2023-07-07T05:34:37.194" v="60"/>
          <ac:picMkLst>
            <pc:docMk/>
            <pc:sldMk cId="2980121109" sldId="441"/>
            <ac:picMk id="19" creationId="{3B59CB80-C20B-A39D-EC78-5BDE99C6CF40}"/>
          </ac:picMkLst>
        </pc:picChg>
        <pc:picChg chg="add mod">
          <ac:chgData name="Leonie Smith" userId="fed1330f33f5650e" providerId="LiveId" clId="{A4201313-73E6-463C-8879-89444338DA45}" dt="2023-07-07T05:34:37.194" v="60"/>
          <ac:picMkLst>
            <pc:docMk/>
            <pc:sldMk cId="2980121109" sldId="441"/>
            <ac:picMk id="20" creationId="{92B5A964-FAEF-F2F4-E048-394612E35FC2}"/>
          </ac:picMkLst>
        </pc:picChg>
      </pc:sldChg>
      <pc:sldChg chg="addSp delSp modSp mod modTransition modAnim">
        <pc:chgData name="Leonie Smith" userId="fed1330f33f5650e" providerId="LiveId" clId="{A4201313-73E6-463C-8879-89444338DA45}" dt="2023-07-07T05:37:23.087" v="73"/>
        <pc:sldMkLst>
          <pc:docMk/>
          <pc:sldMk cId="579455515" sldId="442"/>
        </pc:sldMkLst>
        <pc:picChg chg="add del mod">
          <ac:chgData name="Leonie Smith" userId="fed1330f33f5650e" providerId="LiveId" clId="{A4201313-73E6-463C-8879-89444338DA45}" dt="2023-07-07T05:36:22.483" v="63"/>
          <ac:picMkLst>
            <pc:docMk/>
            <pc:sldMk cId="579455515" sldId="442"/>
            <ac:picMk id="5" creationId="{36231068-DC0D-D6D4-6274-C3EAA1352BA1}"/>
          </ac:picMkLst>
        </pc:picChg>
        <pc:picChg chg="add del mod">
          <ac:chgData name="Leonie Smith" userId="fed1330f33f5650e" providerId="LiveId" clId="{A4201313-73E6-463C-8879-89444338DA45}" dt="2023-07-07T05:36:31.549" v="64"/>
          <ac:picMkLst>
            <pc:docMk/>
            <pc:sldMk cId="579455515" sldId="442"/>
            <ac:picMk id="8" creationId="{CAE3038E-ACC5-DCBF-ECAF-E0492E06FB50}"/>
          </ac:picMkLst>
        </pc:picChg>
        <pc:picChg chg="add del mod">
          <ac:chgData name="Leonie Smith" userId="fed1330f33f5650e" providerId="LiveId" clId="{A4201313-73E6-463C-8879-89444338DA45}" dt="2023-07-07T05:36:32.907" v="66"/>
          <ac:picMkLst>
            <pc:docMk/>
            <pc:sldMk cId="579455515" sldId="442"/>
            <ac:picMk id="9" creationId="{261AC540-6FB1-AAE0-C602-57FCB75DC77F}"/>
          </ac:picMkLst>
        </pc:picChg>
        <pc:picChg chg="add del mod ord">
          <ac:chgData name="Leonie Smith" userId="fed1330f33f5650e" providerId="LiveId" clId="{A4201313-73E6-463C-8879-89444338DA45}" dt="2023-07-07T05:36:36.714" v="67"/>
          <ac:picMkLst>
            <pc:docMk/>
            <pc:sldMk cId="579455515" sldId="442"/>
            <ac:picMk id="12" creationId="{E289C455-E1D8-BC3F-14C3-AEC65A8363B0}"/>
          </ac:picMkLst>
        </pc:picChg>
        <pc:picChg chg="add del mod">
          <ac:chgData name="Leonie Smith" userId="fed1330f33f5650e" providerId="LiveId" clId="{A4201313-73E6-463C-8879-89444338DA45}" dt="2023-07-07T05:36:37.823" v="69"/>
          <ac:picMkLst>
            <pc:docMk/>
            <pc:sldMk cId="579455515" sldId="442"/>
            <ac:picMk id="13" creationId="{D2C551C7-CFE7-2FEC-725F-490BCE62D1D0}"/>
          </ac:picMkLst>
        </pc:picChg>
        <pc:picChg chg="add del mod ord">
          <ac:chgData name="Leonie Smith" userId="fed1330f33f5650e" providerId="LiveId" clId="{A4201313-73E6-463C-8879-89444338DA45}" dt="2023-07-07T05:36:54.210" v="70"/>
          <ac:picMkLst>
            <pc:docMk/>
            <pc:sldMk cId="579455515" sldId="442"/>
            <ac:picMk id="16" creationId="{1A6D4CAD-6BB2-A21B-716F-341A45B99098}"/>
          </ac:picMkLst>
        </pc:picChg>
        <pc:picChg chg="add del mod">
          <ac:chgData name="Leonie Smith" userId="fed1330f33f5650e" providerId="LiveId" clId="{A4201313-73E6-463C-8879-89444338DA45}" dt="2023-07-07T05:37:06.082" v="72"/>
          <ac:picMkLst>
            <pc:docMk/>
            <pc:sldMk cId="579455515" sldId="442"/>
            <ac:picMk id="17" creationId="{D645C655-002F-4CEE-4278-8486A7274536}"/>
          </ac:picMkLst>
        </pc:picChg>
        <pc:picChg chg="add del mod ord">
          <ac:chgData name="Leonie Smith" userId="fed1330f33f5650e" providerId="LiveId" clId="{A4201313-73E6-463C-8879-89444338DA45}" dt="2023-07-07T05:37:23.087" v="73"/>
          <ac:picMkLst>
            <pc:docMk/>
            <pc:sldMk cId="579455515" sldId="442"/>
            <ac:picMk id="21" creationId="{F084FFD9-E59C-DEE0-D52F-9C170C5988A2}"/>
          </ac:picMkLst>
        </pc:picChg>
        <pc:picChg chg="add mod">
          <ac:chgData name="Leonie Smith" userId="fed1330f33f5650e" providerId="LiveId" clId="{A4201313-73E6-463C-8879-89444338DA45}" dt="2023-07-07T05:37:23.087" v="73"/>
          <ac:picMkLst>
            <pc:docMk/>
            <pc:sldMk cId="579455515" sldId="442"/>
            <ac:picMk id="22" creationId="{9D164411-3FF8-A626-A9B3-177CCFC840B8}"/>
          </ac:picMkLst>
        </pc:picChg>
      </pc:sldChg>
      <pc:sldChg chg="addSp modSp">
        <pc:chgData name="Leonie Smith" userId="fed1330f33f5650e" providerId="LiveId" clId="{A4201313-73E6-463C-8879-89444338DA45}" dt="2023-07-07T05:39:58.600" v="75"/>
        <pc:sldMkLst>
          <pc:docMk/>
          <pc:sldMk cId="4186629243" sldId="443"/>
        </pc:sldMkLst>
        <pc:picChg chg="add mod">
          <ac:chgData name="Leonie Smith" userId="fed1330f33f5650e" providerId="LiveId" clId="{A4201313-73E6-463C-8879-89444338DA45}" dt="2023-07-07T05:39:58.600" v="75"/>
          <ac:picMkLst>
            <pc:docMk/>
            <pc:sldMk cId="4186629243" sldId="443"/>
            <ac:picMk id="5" creationId="{F227A054-8145-1CB4-B4C2-93E3C200A87C}"/>
          </ac:picMkLst>
        </pc:picChg>
      </pc:sldChg>
      <pc:sldChg chg="addSp delSp modSp mod modTransition modAnim">
        <pc:chgData name="Leonie Smith" userId="fed1330f33f5650e" providerId="LiveId" clId="{A4201313-73E6-463C-8879-89444338DA45}" dt="2023-07-07T05:43:38.041" v="85"/>
        <pc:sldMkLst>
          <pc:docMk/>
          <pc:sldMk cId="3770794589" sldId="444"/>
        </pc:sldMkLst>
        <pc:picChg chg="add del mod">
          <ac:chgData name="Leonie Smith" userId="fed1330f33f5650e" providerId="LiveId" clId="{A4201313-73E6-463C-8879-89444338DA45}" dt="2023-07-07T05:42:34.392" v="78"/>
          <ac:picMkLst>
            <pc:docMk/>
            <pc:sldMk cId="3770794589" sldId="444"/>
            <ac:picMk id="9" creationId="{BC6FDAC0-6B90-8BA3-2DD0-31D943A087F9}"/>
          </ac:picMkLst>
        </pc:picChg>
        <pc:picChg chg="add del mod">
          <ac:chgData name="Leonie Smith" userId="fed1330f33f5650e" providerId="LiveId" clId="{A4201313-73E6-463C-8879-89444338DA45}" dt="2023-07-07T05:42:47.182" v="79"/>
          <ac:picMkLst>
            <pc:docMk/>
            <pc:sldMk cId="3770794589" sldId="444"/>
            <ac:picMk id="14" creationId="{143E2DE0-8575-700C-0163-EC3A7A13DD13}"/>
          </ac:picMkLst>
        </pc:picChg>
        <pc:picChg chg="add del mod">
          <ac:chgData name="Leonie Smith" userId="fed1330f33f5650e" providerId="LiveId" clId="{A4201313-73E6-463C-8879-89444338DA45}" dt="2023-07-07T05:42:58.427" v="81"/>
          <ac:picMkLst>
            <pc:docMk/>
            <pc:sldMk cId="3770794589" sldId="444"/>
            <ac:picMk id="15" creationId="{D9F13EF4-A464-66C3-D523-86852F71CC3D}"/>
          </ac:picMkLst>
        </pc:picChg>
        <pc:picChg chg="add del mod ord">
          <ac:chgData name="Leonie Smith" userId="fed1330f33f5650e" providerId="LiveId" clId="{A4201313-73E6-463C-8879-89444338DA45}" dt="2023-07-07T05:43:09.745" v="82"/>
          <ac:picMkLst>
            <pc:docMk/>
            <pc:sldMk cId="3770794589" sldId="444"/>
            <ac:picMk id="18" creationId="{67195269-8C2C-E8AE-DCE9-F01932F0CFF0}"/>
          </ac:picMkLst>
        </pc:picChg>
        <pc:picChg chg="add del mod">
          <ac:chgData name="Leonie Smith" userId="fed1330f33f5650e" providerId="LiveId" clId="{A4201313-73E6-463C-8879-89444338DA45}" dt="2023-07-07T05:43:25.673" v="84"/>
          <ac:picMkLst>
            <pc:docMk/>
            <pc:sldMk cId="3770794589" sldId="444"/>
            <ac:picMk id="19" creationId="{CA177113-BCB2-7409-15E2-0C8E7C9DBE17}"/>
          </ac:picMkLst>
        </pc:picChg>
        <pc:picChg chg="add del mod ord">
          <ac:chgData name="Leonie Smith" userId="fed1330f33f5650e" providerId="LiveId" clId="{A4201313-73E6-463C-8879-89444338DA45}" dt="2023-07-07T05:43:38.041" v="85"/>
          <ac:picMkLst>
            <pc:docMk/>
            <pc:sldMk cId="3770794589" sldId="444"/>
            <ac:picMk id="24" creationId="{211359F8-2A26-4F9A-B80D-BBC9E8203D10}"/>
          </ac:picMkLst>
        </pc:picChg>
        <pc:picChg chg="add mod">
          <ac:chgData name="Leonie Smith" userId="fed1330f33f5650e" providerId="LiveId" clId="{A4201313-73E6-463C-8879-89444338DA45}" dt="2023-07-07T05:43:38.041" v="85"/>
          <ac:picMkLst>
            <pc:docMk/>
            <pc:sldMk cId="3770794589" sldId="444"/>
            <ac:picMk id="25" creationId="{181DE853-3B11-E9EF-C913-D7C2B37CB7DE}"/>
          </ac:picMkLst>
        </pc:picChg>
      </pc:sldChg>
      <pc:sldChg chg="addSp delSp modSp mod modTransition modAnim">
        <pc:chgData name="Leonie Smith" userId="fed1330f33f5650e" providerId="LiveId" clId="{A4201313-73E6-463C-8879-89444338DA45}" dt="2023-07-07T06:00:28.165" v="142"/>
        <pc:sldMkLst>
          <pc:docMk/>
          <pc:sldMk cId="712363067" sldId="445"/>
        </pc:sldMkLst>
        <pc:picChg chg="add del mod">
          <ac:chgData name="Leonie Smith" userId="fed1330f33f5650e" providerId="LiveId" clId="{A4201313-73E6-463C-8879-89444338DA45}" dt="2023-07-07T05:48:43.280" v="92"/>
          <ac:picMkLst>
            <pc:docMk/>
            <pc:sldMk cId="712363067" sldId="445"/>
            <ac:picMk id="8" creationId="{88D7597E-FC26-E0DA-65EC-C815DC5CF3B5}"/>
          </ac:picMkLst>
        </pc:picChg>
        <pc:picChg chg="add del mod">
          <ac:chgData name="Leonie Smith" userId="fed1330f33f5650e" providerId="LiveId" clId="{A4201313-73E6-463C-8879-89444338DA45}" dt="2023-07-07T05:48:57.173" v="93"/>
          <ac:picMkLst>
            <pc:docMk/>
            <pc:sldMk cId="712363067" sldId="445"/>
            <ac:picMk id="11" creationId="{D4C118EB-2C1C-4D02-F25E-B275201BC778}"/>
          </ac:picMkLst>
        </pc:picChg>
        <pc:picChg chg="add del mod">
          <ac:chgData name="Leonie Smith" userId="fed1330f33f5650e" providerId="LiveId" clId="{A4201313-73E6-463C-8879-89444338DA45}" dt="2023-07-07T05:57:17.428" v="117"/>
          <ac:picMkLst>
            <pc:docMk/>
            <pc:sldMk cId="712363067" sldId="445"/>
            <ac:picMk id="12" creationId="{AF69428D-5698-95EA-CAB4-C963306EE8E5}"/>
          </ac:picMkLst>
        </pc:picChg>
        <pc:picChg chg="add del mod ord">
          <ac:chgData name="Leonie Smith" userId="fed1330f33f5650e" providerId="LiveId" clId="{A4201313-73E6-463C-8879-89444338DA45}" dt="2023-07-07T05:57:31.769" v="118"/>
          <ac:picMkLst>
            <pc:docMk/>
            <pc:sldMk cId="712363067" sldId="445"/>
            <ac:picMk id="24" creationId="{C0933338-46ED-CF62-5954-83C14D185B3B}"/>
          </ac:picMkLst>
        </pc:picChg>
        <pc:picChg chg="add del mod">
          <ac:chgData name="Leonie Smith" userId="fed1330f33f5650e" providerId="LiveId" clId="{A4201313-73E6-463C-8879-89444338DA45}" dt="2023-07-07T05:57:53.436" v="120"/>
          <ac:picMkLst>
            <pc:docMk/>
            <pc:sldMk cId="712363067" sldId="445"/>
            <ac:picMk id="25" creationId="{2B73E6FD-282F-B5D4-6A90-623C8839F4A2}"/>
          </ac:picMkLst>
        </pc:picChg>
        <pc:picChg chg="add del mod ord">
          <ac:chgData name="Leonie Smith" userId="fed1330f33f5650e" providerId="LiveId" clId="{A4201313-73E6-463C-8879-89444338DA45}" dt="2023-07-07T05:58:02.421" v="121"/>
          <ac:picMkLst>
            <pc:docMk/>
            <pc:sldMk cId="712363067" sldId="445"/>
            <ac:picMk id="29" creationId="{A88300D9-117D-17C3-21A2-AF9AEFF5BA21}"/>
          </ac:picMkLst>
        </pc:picChg>
        <pc:picChg chg="add del mod">
          <ac:chgData name="Leonie Smith" userId="fed1330f33f5650e" providerId="LiveId" clId="{A4201313-73E6-463C-8879-89444338DA45}" dt="2023-07-07T05:58:19.515" v="123"/>
          <ac:picMkLst>
            <pc:docMk/>
            <pc:sldMk cId="712363067" sldId="445"/>
            <ac:picMk id="30" creationId="{34257606-8ECB-779A-1AD0-0167983C7039}"/>
          </ac:picMkLst>
        </pc:picChg>
        <pc:picChg chg="add del mod ord">
          <ac:chgData name="Leonie Smith" userId="fed1330f33f5650e" providerId="LiveId" clId="{A4201313-73E6-463C-8879-89444338DA45}" dt="2023-07-07T05:58:33.506" v="124"/>
          <ac:picMkLst>
            <pc:docMk/>
            <pc:sldMk cId="712363067" sldId="445"/>
            <ac:picMk id="33" creationId="{1006C809-A67B-4C3B-E6E2-30846D8DAC9B}"/>
          </ac:picMkLst>
        </pc:picChg>
        <pc:picChg chg="add del mod">
          <ac:chgData name="Leonie Smith" userId="fed1330f33f5650e" providerId="LiveId" clId="{A4201313-73E6-463C-8879-89444338DA45}" dt="2023-07-07T05:58:43.161" v="126"/>
          <ac:picMkLst>
            <pc:docMk/>
            <pc:sldMk cId="712363067" sldId="445"/>
            <ac:picMk id="34" creationId="{572694AD-732D-F5B2-4561-480C5D555395}"/>
          </ac:picMkLst>
        </pc:picChg>
        <pc:picChg chg="add del mod ord">
          <ac:chgData name="Leonie Smith" userId="fed1330f33f5650e" providerId="LiveId" clId="{A4201313-73E6-463C-8879-89444338DA45}" dt="2023-07-07T05:58:50.745" v="127"/>
          <ac:picMkLst>
            <pc:docMk/>
            <pc:sldMk cId="712363067" sldId="445"/>
            <ac:picMk id="38" creationId="{6AF195B7-0099-6498-E6FF-85A3D59A5E17}"/>
          </ac:picMkLst>
        </pc:picChg>
        <pc:picChg chg="add del mod">
          <ac:chgData name="Leonie Smith" userId="fed1330f33f5650e" providerId="LiveId" clId="{A4201313-73E6-463C-8879-89444338DA45}" dt="2023-07-07T05:59:01.515" v="129"/>
          <ac:picMkLst>
            <pc:docMk/>
            <pc:sldMk cId="712363067" sldId="445"/>
            <ac:picMk id="39" creationId="{134A1896-7EED-7165-9BFF-0473CB5D2096}"/>
          </ac:picMkLst>
        </pc:picChg>
        <pc:picChg chg="add del mod ord">
          <ac:chgData name="Leonie Smith" userId="fed1330f33f5650e" providerId="LiveId" clId="{A4201313-73E6-463C-8879-89444338DA45}" dt="2023-07-07T05:59:09.479" v="130"/>
          <ac:picMkLst>
            <pc:docMk/>
            <pc:sldMk cId="712363067" sldId="445"/>
            <ac:picMk id="43" creationId="{3EBFFCDB-5ADC-308D-73F1-7C3A06140AC7}"/>
          </ac:picMkLst>
        </pc:picChg>
        <pc:picChg chg="add del mod">
          <ac:chgData name="Leonie Smith" userId="fed1330f33f5650e" providerId="LiveId" clId="{A4201313-73E6-463C-8879-89444338DA45}" dt="2023-07-07T05:59:23.935" v="132"/>
          <ac:picMkLst>
            <pc:docMk/>
            <pc:sldMk cId="712363067" sldId="445"/>
            <ac:picMk id="44" creationId="{8F11F065-4494-8A4A-0302-48F81607F29E}"/>
          </ac:picMkLst>
        </pc:picChg>
        <pc:picChg chg="add del mod ord">
          <ac:chgData name="Leonie Smith" userId="fed1330f33f5650e" providerId="LiveId" clId="{A4201313-73E6-463C-8879-89444338DA45}" dt="2023-07-07T05:59:30.551" v="133"/>
          <ac:picMkLst>
            <pc:docMk/>
            <pc:sldMk cId="712363067" sldId="445"/>
            <ac:picMk id="48" creationId="{76397190-16DA-DEBC-3C14-DBC6B1DA9A66}"/>
          </ac:picMkLst>
        </pc:picChg>
        <pc:picChg chg="add del mod">
          <ac:chgData name="Leonie Smith" userId="fed1330f33f5650e" providerId="LiveId" clId="{A4201313-73E6-463C-8879-89444338DA45}" dt="2023-07-07T05:59:38.943" v="135"/>
          <ac:picMkLst>
            <pc:docMk/>
            <pc:sldMk cId="712363067" sldId="445"/>
            <ac:picMk id="49" creationId="{28443D21-188E-1109-132B-0FF8085EA6EA}"/>
          </ac:picMkLst>
        </pc:picChg>
        <pc:picChg chg="add del mod ord">
          <ac:chgData name="Leonie Smith" userId="fed1330f33f5650e" providerId="LiveId" clId="{A4201313-73E6-463C-8879-89444338DA45}" dt="2023-07-07T05:59:45.150" v="136"/>
          <ac:picMkLst>
            <pc:docMk/>
            <pc:sldMk cId="712363067" sldId="445"/>
            <ac:picMk id="53" creationId="{A3A9B4E6-01B9-0B12-C066-8B5D84A4A1F7}"/>
          </ac:picMkLst>
        </pc:picChg>
        <pc:picChg chg="add del mod">
          <ac:chgData name="Leonie Smith" userId="fed1330f33f5650e" providerId="LiveId" clId="{A4201313-73E6-463C-8879-89444338DA45}" dt="2023-07-07T06:00:05.858" v="138"/>
          <ac:picMkLst>
            <pc:docMk/>
            <pc:sldMk cId="712363067" sldId="445"/>
            <ac:picMk id="54" creationId="{914FA98A-C110-441F-2721-809CA9B5B2D8}"/>
          </ac:picMkLst>
        </pc:picChg>
        <pc:picChg chg="add del mod ord">
          <ac:chgData name="Leonie Smith" userId="fed1330f33f5650e" providerId="LiveId" clId="{A4201313-73E6-463C-8879-89444338DA45}" dt="2023-07-07T06:00:11.286" v="139"/>
          <ac:picMkLst>
            <pc:docMk/>
            <pc:sldMk cId="712363067" sldId="445"/>
            <ac:picMk id="59" creationId="{2A7CD6CE-145B-AAD5-E5D1-8927F7C35B64}"/>
          </ac:picMkLst>
        </pc:picChg>
        <pc:picChg chg="add del mod">
          <ac:chgData name="Leonie Smith" userId="fed1330f33f5650e" providerId="LiveId" clId="{A4201313-73E6-463C-8879-89444338DA45}" dt="2023-07-07T06:00:13.829" v="141"/>
          <ac:picMkLst>
            <pc:docMk/>
            <pc:sldMk cId="712363067" sldId="445"/>
            <ac:picMk id="60" creationId="{43F09F25-A152-F799-30F4-5D539F3B3C9C}"/>
          </ac:picMkLst>
        </pc:picChg>
        <pc:picChg chg="add del mod ord">
          <ac:chgData name="Leonie Smith" userId="fed1330f33f5650e" providerId="LiveId" clId="{A4201313-73E6-463C-8879-89444338DA45}" dt="2023-07-07T06:00:28.165" v="142"/>
          <ac:picMkLst>
            <pc:docMk/>
            <pc:sldMk cId="712363067" sldId="445"/>
            <ac:picMk id="63" creationId="{A6C3EDA4-3DDA-7D67-6FD8-EA82E5918973}"/>
          </ac:picMkLst>
        </pc:picChg>
        <pc:picChg chg="add mod">
          <ac:chgData name="Leonie Smith" userId="fed1330f33f5650e" providerId="LiveId" clId="{A4201313-73E6-463C-8879-89444338DA45}" dt="2023-07-07T06:00:28.165" v="142"/>
          <ac:picMkLst>
            <pc:docMk/>
            <pc:sldMk cId="712363067" sldId="445"/>
            <ac:picMk id="64" creationId="{E3DD539E-1E25-56B8-86C4-CB7567D625D0}"/>
          </ac:picMkLst>
        </pc:picChg>
      </pc:sldChg>
      <pc:sldChg chg="addSp delSp modSp mod modTransition modAnim">
        <pc:chgData name="Leonie Smith" userId="fed1330f33f5650e" providerId="LiveId" clId="{A4201313-73E6-463C-8879-89444338DA45}" dt="2023-07-07T05:55:47.928" v="115"/>
        <pc:sldMkLst>
          <pc:docMk/>
          <pc:sldMk cId="2664640510" sldId="446"/>
        </pc:sldMkLst>
        <pc:picChg chg="add del mod">
          <ac:chgData name="Leonie Smith" userId="fed1330f33f5650e" providerId="LiveId" clId="{A4201313-73E6-463C-8879-89444338DA45}" dt="2023-07-07T05:50:31.499" v="96"/>
          <ac:picMkLst>
            <pc:docMk/>
            <pc:sldMk cId="2664640510" sldId="446"/>
            <ac:picMk id="7" creationId="{24B1C879-2F7C-313C-5A82-0070A7A1352D}"/>
          </ac:picMkLst>
        </pc:picChg>
        <pc:picChg chg="add del mod">
          <ac:chgData name="Leonie Smith" userId="fed1330f33f5650e" providerId="LiveId" clId="{A4201313-73E6-463C-8879-89444338DA45}" dt="2023-07-07T05:50:49.480" v="97"/>
          <ac:picMkLst>
            <pc:docMk/>
            <pc:sldMk cId="2664640510" sldId="446"/>
            <ac:picMk id="10" creationId="{82497E96-D7A9-4DF0-87CE-7C994E0D039E}"/>
          </ac:picMkLst>
        </pc:picChg>
        <pc:picChg chg="add del mod">
          <ac:chgData name="Leonie Smith" userId="fed1330f33f5650e" providerId="LiveId" clId="{A4201313-73E6-463C-8879-89444338DA45}" dt="2023-07-07T05:51:00.662" v="99"/>
          <ac:picMkLst>
            <pc:docMk/>
            <pc:sldMk cId="2664640510" sldId="446"/>
            <ac:picMk id="11" creationId="{7CBA81EE-1C3D-7510-885A-23D1C72B629B}"/>
          </ac:picMkLst>
        </pc:picChg>
        <pc:picChg chg="add del mod ord">
          <ac:chgData name="Leonie Smith" userId="fed1330f33f5650e" providerId="LiveId" clId="{A4201313-73E6-463C-8879-89444338DA45}" dt="2023-07-07T05:51:15.537" v="100"/>
          <ac:picMkLst>
            <pc:docMk/>
            <pc:sldMk cId="2664640510" sldId="446"/>
            <ac:picMk id="15" creationId="{B9783057-E2A2-CEC6-3F1B-AAFB53A0B460}"/>
          </ac:picMkLst>
        </pc:picChg>
        <pc:picChg chg="add del mod">
          <ac:chgData name="Leonie Smith" userId="fed1330f33f5650e" providerId="LiveId" clId="{A4201313-73E6-463C-8879-89444338DA45}" dt="2023-07-07T05:51:24.638" v="102"/>
          <ac:picMkLst>
            <pc:docMk/>
            <pc:sldMk cId="2664640510" sldId="446"/>
            <ac:picMk id="16" creationId="{89CFC058-784A-EA8B-AA1A-6B763C0E072A}"/>
          </ac:picMkLst>
        </pc:picChg>
        <pc:picChg chg="add del mod ord">
          <ac:chgData name="Leonie Smith" userId="fed1330f33f5650e" providerId="LiveId" clId="{A4201313-73E6-463C-8879-89444338DA45}" dt="2023-07-07T05:51:44.497" v="103"/>
          <ac:picMkLst>
            <pc:docMk/>
            <pc:sldMk cId="2664640510" sldId="446"/>
            <ac:picMk id="20" creationId="{68541318-6B91-7FEC-B04B-AEF6B371C227}"/>
          </ac:picMkLst>
        </pc:picChg>
        <pc:picChg chg="add del mod">
          <ac:chgData name="Leonie Smith" userId="fed1330f33f5650e" providerId="LiveId" clId="{A4201313-73E6-463C-8879-89444338DA45}" dt="2023-07-07T05:52:42.581" v="105"/>
          <ac:picMkLst>
            <pc:docMk/>
            <pc:sldMk cId="2664640510" sldId="446"/>
            <ac:picMk id="21" creationId="{96A92507-4173-A100-4A50-9A71FAC5E80F}"/>
          </ac:picMkLst>
        </pc:picChg>
        <pc:picChg chg="add del mod ord">
          <ac:chgData name="Leonie Smith" userId="fed1330f33f5650e" providerId="LiveId" clId="{A4201313-73E6-463C-8879-89444338DA45}" dt="2023-07-07T05:53:02.757" v="106"/>
          <ac:picMkLst>
            <pc:docMk/>
            <pc:sldMk cId="2664640510" sldId="446"/>
            <ac:picMk id="26" creationId="{3E41A317-660F-EE48-E258-3ACD4135136F}"/>
          </ac:picMkLst>
        </pc:picChg>
        <pc:picChg chg="add del mod">
          <ac:chgData name="Leonie Smith" userId="fed1330f33f5650e" providerId="LiveId" clId="{A4201313-73E6-463C-8879-89444338DA45}" dt="2023-07-07T05:54:17.136" v="108"/>
          <ac:picMkLst>
            <pc:docMk/>
            <pc:sldMk cId="2664640510" sldId="446"/>
            <ac:picMk id="27" creationId="{1A001304-2DCC-AC7B-5BB4-E2AB719D5A11}"/>
          </ac:picMkLst>
        </pc:picChg>
        <pc:picChg chg="add del mod ord">
          <ac:chgData name="Leonie Smith" userId="fed1330f33f5650e" providerId="LiveId" clId="{A4201313-73E6-463C-8879-89444338DA45}" dt="2023-07-07T05:54:25.168" v="109"/>
          <ac:picMkLst>
            <pc:docMk/>
            <pc:sldMk cId="2664640510" sldId="446"/>
            <ac:picMk id="33" creationId="{2DD9087A-B876-307B-9B45-79B2496DD278}"/>
          </ac:picMkLst>
        </pc:picChg>
        <pc:picChg chg="add del mod">
          <ac:chgData name="Leonie Smith" userId="fed1330f33f5650e" providerId="LiveId" clId="{A4201313-73E6-463C-8879-89444338DA45}" dt="2023-07-07T05:55:21.471" v="111"/>
          <ac:picMkLst>
            <pc:docMk/>
            <pc:sldMk cId="2664640510" sldId="446"/>
            <ac:picMk id="34" creationId="{C329D7F3-2211-F5DF-2FC5-0585DA7FF314}"/>
          </ac:picMkLst>
        </pc:picChg>
        <pc:picChg chg="add del mod ord">
          <ac:chgData name="Leonie Smith" userId="fed1330f33f5650e" providerId="LiveId" clId="{A4201313-73E6-463C-8879-89444338DA45}" dt="2023-07-07T05:55:31.308" v="112"/>
          <ac:picMkLst>
            <pc:docMk/>
            <pc:sldMk cId="2664640510" sldId="446"/>
            <ac:picMk id="39" creationId="{69EA9872-41F9-DC00-2454-A40ED98E7D22}"/>
          </ac:picMkLst>
        </pc:picChg>
        <pc:picChg chg="add del mod">
          <ac:chgData name="Leonie Smith" userId="fed1330f33f5650e" providerId="LiveId" clId="{A4201313-73E6-463C-8879-89444338DA45}" dt="2023-07-07T05:55:32.504" v="114"/>
          <ac:picMkLst>
            <pc:docMk/>
            <pc:sldMk cId="2664640510" sldId="446"/>
            <ac:picMk id="40" creationId="{7FCB78ED-BED2-D76B-8DF4-8383019D1572}"/>
          </ac:picMkLst>
        </pc:picChg>
        <pc:picChg chg="add del mod ord">
          <ac:chgData name="Leonie Smith" userId="fed1330f33f5650e" providerId="LiveId" clId="{A4201313-73E6-463C-8879-89444338DA45}" dt="2023-07-07T05:55:47.928" v="115"/>
          <ac:picMkLst>
            <pc:docMk/>
            <pc:sldMk cId="2664640510" sldId="446"/>
            <ac:picMk id="43" creationId="{8272008E-264A-DD9A-977C-BA94A7CBB2A9}"/>
          </ac:picMkLst>
        </pc:picChg>
        <pc:picChg chg="add mod">
          <ac:chgData name="Leonie Smith" userId="fed1330f33f5650e" providerId="LiveId" clId="{A4201313-73E6-463C-8879-89444338DA45}" dt="2023-07-07T05:55:47.928" v="115"/>
          <ac:picMkLst>
            <pc:docMk/>
            <pc:sldMk cId="2664640510" sldId="446"/>
            <ac:picMk id="44" creationId="{98BFE765-BAFA-F580-4F95-603EA5EE2606}"/>
          </ac:picMkLst>
        </pc:picChg>
      </pc:sldChg>
      <pc:sldChg chg="addSp delSp modSp mod modTransition modAnim">
        <pc:chgData name="Leonie Smith" userId="fed1330f33f5650e" providerId="LiveId" clId="{A4201313-73E6-463C-8879-89444338DA45}" dt="2023-07-07T06:13:35.191" v="182"/>
        <pc:sldMkLst>
          <pc:docMk/>
          <pc:sldMk cId="1965637511" sldId="447"/>
        </pc:sldMkLst>
        <pc:picChg chg="add del mod">
          <ac:chgData name="Leonie Smith" userId="fed1330f33f5650e" providerId="LiveId" clId="{A4201313-73E6-463C-8879-89444338DA45}" dt="2023-07-07T06:05:50.165" v="145"/>
          <ac:picMkLst>
            <pc:docMk/>
            <pc:sldMk cId="1965637511" sldId="447"/>
            <ac:picMk id="9" creationId="{E4CE165B-60F6-C5A4-6143-FA1C7863A8BF}"/>
          </ac:picMkLst>
        </pc:picChg>
        <pc:picChg chg="add del mod">
          <ac:chgData name="Leonie Smith" userId="fed1330f33f5650e" providerId="LiveId" clId="{A4201313-73E6-463C-8879-89444338DA45}" dt="2023-07-07T06:06:00.641" v="146"/>
          <ac:picMkLst>
            <pc:docMk/>
            <pc:sldMk cId="1965637511" sldId="447"/>
            <ac:picMk id="13" creationId="{93B35AB5-5918-4A4C-624F-81D041FFE444}"/>
          </ac:picMkLst>
        </pc:picChg>
        <pc:picChg chg="add del mod">
          <ac:chgData name="Leonie Smith" userId="fed1330f33f5650e" providerId="LiveId" clId="{A4201313-73E6-463C-8879-89444338DA45}" dt="2023-07-07T06:06:30.826" v="148"/>
          <ac:picMkLst>
            <pc:docMk/>
            <pc:sldMk cId="1965637511" sldId="447"/>
            <ac:picMk id="14" creationId="{EFD30B03-F995-E2C1-1F12-282938A8540B}"/>
          </ac:picMkLst>
        </pc:picChg>
        <pc:picChg chg="add del mod ord">
          <ac:chgData name="Leonie Smith" userId="fed1330f33f5650e" providerId="LiveId" clId="{A4201313-73E6-463C-8879-89444338DA45}" dt="2023-07-07T06:06:55.172" v="149"/>
          <ac:picMkLst>
            <pc:docMk/>
            <pc:sldMk cId="1965637511" sldId="447"/>
            <ac:picMk id="17" creationId="{E42D36C0-2A0E-53FA-ED1C-4128B073697F}"/>
          </ac:picMkLst>
        </pc:picChg>
        <pc:picChg chg="add del mod">
          <ac:chgData name="Leonie Smith" userId="fed1330f33f5650e" providerId="LiveId" clId="{A4201313-73E6-463C-8879-89444338DA45}" dt="2023-07-07T06:07:04.263" v="151"/>
          <ac:picMkLst>
            <pc:docMk/>
            <pc:sldMk cId="1965637511" sldId="447"/>
            <ac:picMk id="18" creationId="{42F7E67A-B893-F71F-3297-88C716007FCC}"/>
          </ac:picMkLst>
        </pc:picChg>
        <pc:picChg chg="add del mod ord">
          <ac:chgData name="Leonie Smith" userId="fed1330f33f5650e" providerId="LiveId" clId="{A4201313-73E6-463C-8879-89444338DA45}" dt="2023-07-07T06:07:29.135" v="152"/>
          <ac:picMkLst>
            <pc:docMk/>
            <pc:sldMk cId="1965637511" sldId="447"/>
            <ac:picMk id="21" creationId="{0061AB57-BB7C-13C7-6436-BDADA6C69330}"/>
          </ac:picMkLst>
        </pc:picChg>
        <pc:picChg chg="add del mod">
          <ac:chgData name="Leonie Smith" userId="fed1330f33f5650e" providerId="LiveId" clId="{A4201313-73E6-463C-8879-89444338DA45}" dt="2023-07-07T06:08:00.887" v="154"/>
          <ac:picMkLst>
            <pc:docMk/>
            <pc:sldMk cId="1965637511" sldId="447"/>
            <ac:picMk id="22" creationId="{B5170656-D66A-4D70-4D6B-FDAFAFBE6C6D}"/>
          </ac:picMkLst>
        </pc:picChg>
        <pc:picChg chg="add del mod ord">
          <ac:chgData name="Leonie Smith" userId="fed1330f33f5650e" providerId="LiveId" clId="{A4201313-73E6-463C-8879-89444338DA45}" dt="2023-07-07T06:08:04.636" v="155"/>
          <ac:picMkLst>
            <pc:docMk/>
            <pc:sldMk cId="1965637511" sldId="447"/>
            <ac:picMk id="27" creationId="{DDC15BDF-B6DF-A140-453D-92EF7EE5CC7E}"/>
          </ac:picMkLst>
        </pc:picChg>
        <pc:picChg chg="add del mod">
          <ac:chgData name="Leonie Smith" userId="fed1330f33f5650e" providerId="LiveId" clId="{A4201313-73E6-463C-8879-89444338DA45}" dt="2023-07-07T06:08:20.556" v="157"/>
          <ac:picMkLst>
            <pc:docMk/>
            <pc:sldMk cId="1965637511" sldId="447"/>
            <ac:picMk id="28" creationId="{6C87CC97-2212-EA97-B725-82CFDB5E50A6}"/>
          </ac:picMkLst>
        </pc:picChg>
        <pc:picChg chg="add del mod ord">
          <ac:chgData name="Leonie Smith" userId="fed1330f33f5650e" providerId="LiveId" clId="{A4201313-73E6-463C-8879-89444338DA45}" dt="2023-07-07T06:08:43.485" v="158"/>
          <ac:picMkLst>
            <pc:docMk/>
            <pc:sldMk cId="1965637511" sldId="447"/>
            <ac:picMk id="31" creationId="{6FB37EFE-4780-C886-8116-9821B4FC4049}"/>
          </ac:picMkLst>
        </pc:picChg>
        <pc:picChg chg="add del mod">
          <ac:chgData name="Leonie Smith" userId="fed1330f33f5650e" providerId="LiveId" clId="{A4201313-73E6-463C-8879-89444338DA45}" dt="2023-07-07T06:09:05.899" v="160"/>
          <ac:picMkLst>
            <pc:docMk/>
            <pc:sldMk cId="1965637511" sldId="447"/>
            <ac:picMk id="32" creationId="{E535AB8D-3008-74CE-139F-A2BAE711FAB4}"/>
          </ac:picMkLst>
        </pc:picChg>
        <pc:picChg chg="add del mod ord">
          <ac:chgData name="Leonie Smith" userId="fed1330f33f5650e" providerId="LiveId" clId="{A4201313-73E6-463C-8879-89444338DA45}" dt="2023-07-07T06:09:30.827" v="161"/>
          <ac:picMkLst>
            <pc:docMk/>
            <pc:sldMk cId="1965637511" sldId="447"/>
            <ac:picMk id="35" creationId="{7FEBAA1F-E4D8-03D7-8334-BE3389073ECC}"/>
          </ac:picMkLst>
        </pc:picChg>
        <pc:picChg chg="add del mod">
          <ac:chgData name="Leonie Smith" userId="fed1330f33f5650e" providerId="LiveId" clId="{A4201313-73E6-463C-8879-89444338DA45}" dt="2023-07-07T06:09:42.861" v="163"/>
          <ac:picMkLst>
            <pc:docMk/>
            <pc:sldMk cId="1965637511" sldId="447"/>
            <ac:picMk id="36" creationId="{D6D940A5-6A9C-59FC-6AE4-88B43315C86C}"/>
          </ac:picMkLst>
        </pc:picChg>
        <pc:picChg chg="add del mod ord">
          <ac:chgData name="Leonie Smith" userId="fed1330f33f5650e" providerId="LiveId" clId="{A4201313-73E6-463C-8879-89444338DA45}" dt="2023-07-07T06:10:05.055" v="164"/>
          <ac:picMkLst>
            <pc:docMk/>
            <pc:sldMk cId="1965637511" sldId="447"/>
            <ac:picMk id="39" creationId="{80F42BFA-BDDF-EE5F-3421-52E2EB5ABC5B}"/>
          </ac:picMkLst>
        </pc:picChg>
        <pc:picChg chg="add del mod">
          <ac:chgData name="Leonie Smith" userId="fed1330f33f5650e" providerId="LiveId" clId="{A4201313-73E6-463C-8879-89444338DA45}" dt="2023-07-07T06:10:21.114" v="166"/>
          <ac:picMkLst>
            <pc:docMk/>
            <pc:sldMk cId="1965637511" sldId="447"/>
            <ac:picMk id="40" creationId="{255551B1-9044-0DC7-1061-BF940FD0B73D}"/>
          </ac:picMkLst>
        </pc:picChg>
        <pc:picChg chg="add del mod ord">
          <ac:chgData name="Leonie Smith" userId="fed1330f33f5650e" providerId="LiveId" clId="{A4201313-73E6-463C-8879-89444338DA45}" dt="2023-07-07T06:10:37.049" v="167"/>
          <ac:picMkLst>
            <pc:docMk/>
            <pc:sldMk cId="1965637511" sldId="447"/>
            <ac:picMk id="43" creationId="{E4D033F0-26A1-F263-DC68-C692B99612AA}"/>
          </ac:picMkLst>
        </pc:picChg>
        <pc:picChg chg="add del mod">
          <ac:chgData name="Leonie Smith" userId="fed1330f33f5650e" providerId="LiveId" clId="{A4201313-73E6-463C-8879-89444338DA45}" dt="2023-07-07T06:10:39.495" v="169"/>
          <ac:picMkLst>
            <pc:docMk/>
            <pc:sldMk cId="1965637511" sldId="447"/>
            <ac:picMk id="44" creationId="{AF0D9470-7862-A3C1-F049-B4D7D1E56601}"/>
          </ac:picMkLst>
        </pc:picChg>
        <pc:picChg chg="add del mod ord">
          <ac:chgData name="Leonie Smith" userId="fed1330f33f5650e" providerId="LiveId" clId="{A4201313-73E6-463C-8879-89444338DA45}" dt="2023-07-07T06:10:45.216" v="170"/>
          <ac:picMkLst>
            <pc:docMk/>
            <pc:sldMk cId="1965637511" sldId="447"/>
            <ac:picMk id="47" creationId="{51FA8478-B836-6281-75F8-2B411F48034D}"/>
          </ac:picMkLst>
        </pc:picChg>
        <pc:picChg chg="add del mod">
          <ac:chgData name="Leonie Smith" userId="fed1330f33f5650e" providerId="LiveId" clId="{A4201313-73E6-463C-8879-89444338DA45}" dt="2023-07-07T06:10:47.198" v="172"/>
          <ac:picMkLst>
            <pc:docMk/>
            <pc:sldMk cId="1965637511" sldId="447"/>
            <ac:picMk id="48" creationId="{74E3AFC6-E388-D587-AA99-6BA40D31420E}"/>
          </ac:picMkLst>
        </pc:picChg>
        <pc:picChg chg="add del mod ord">
          <ac:chgData name="Leonie Smith" userId="fed1330f33f5650e" providerId="LiveId" clId="{A4201313-73E6-463C-8879-89444338DA45}" dt="2023-07-07T06:10:53.892" v="173"/>
          <ac:picMkLst>
            <pc:docMk/>
            <pc:sldMk cId="1965637511" sldId="447"/>
            <ac:picMk id="51" creationId="{F1D2AAA8-8BF3-8B1B-1C1C-9BC757E05328}"/>
          </ac:picMkLst>
        </pc:picChg>
        <pc:picChg chg="add del mod">
          <ac:chgData name="Leonie Smith" userId="fed1330f33f5650e" providerId="LiveId" clId="{A4201313-73E6-463C-8879-89444338DA45}" dt="2023-07-07T06:10:55.399" v="175"/>
          <ac:picMkLst>
            <pc:docMk/>
            <pc:sldMk cId="1965637511" sldId="447"/>
            <ac:picMk id="52" creationId="{F3D1D242-52CE-395F-F44B-0E3CC0DD14F1}"/>
          </ac:picMkLst>
        </pc:picChg>
        <pc:picChg chg="add del mod ord">
          <ac:chgData name="Leonie Smith" userId="fed1330f33f5650e" providerId="LiveId" clId="{A4201313-73E6-463C-8879-89444338DA45}" dt="2023-07-07T06:11:07.957" v="176"/>
          <ac:picMkLst>
            <pc:docMk/>
            <pc:sldMk cId="1965637511" sldId="447"/>
            <ac:picMk id="55" creationId="{1CF8DC98-F1FE-B788-0201-C0650331CE4B}"/>
          </ac:picMkLst>
        </pc:picChg>
        <pc:picChg chg="add del mod">
          <ac:chgData name="Leonie Smith" userId="fed1330f33f5650e" providerId="LiveId" clId="{A4201313-73E6-463C-8879-89444338DA45}" dt="2023-07-07T06:11:13.855" v="178"/>
          <ac:picMkLst>
            <pc:docMk/>
            <pc:sldMk cId="1965637511" sldId="447"/>
            <ac:picMk id="56" creationId="{E1919625-F2A8-D604-05DB-E671D415888B}"/>
          </ac:picMkLst>
        </pc:picChg>
        <pc:picChg chg="add del mod ord">
          <ac:chgData name="Leonie Smith" userId="fed1330f33f5650e" providerId="LiveId" clId="{A4201313-73E6-463C-8879-89444338DA45}" dt="2023-07-07T06:11:39.164" v="179"/>
          <ac:picMkLst>
            <pc:docMk/>
            <pc:sldMk cId="1965637511" sldId="447"/>
            <ac:picMk id="59" creationId="{9FB69D74-8873-4BBD-7306-CE9DE1380C3B}"/>
          </ac:picMkLst>
        </pc:picChg>
        <pc:picChg chg="add del mod">
          <ac:chgData name="Leonie Smith" userId="fed1330f33f5650e" providerId="LiveId" clId="{A4201313-73E6-463C-8879-89444338DA45}" dt="2023-07-07T06:13:06.457" v="181"/>
          <ac:picMkLst>
            <pc:docMk/>
            <pc:sldMk cId="1965637511" sldId="447"/>
            <ac:picMk id="60" creationId="{162DEBC7-606B-3497-9F4D-36C90684453F}"/>
          </ac:picMkLst>
        </pc:picChg>
        <pc:picChg chg="add del mod ord">
          <ac:chgData name="Leonie Smith" userId="fed1330f33f5650e" providerId="LiveId" clId="{A4201313-73E6-463C-8879-89444338DA45}" dt="2023-07-07T06:13:35.191" v="182"/>
          <ac:picMkLst>
            <pc:docMk/>
            <pc:sldMk cId="1965637511" sldId="447"/>
            <ac:picMk id="63" creationId="{9E6DF918-7ECA-DBD2-A682-AB518D867059}"/>
          </ac:picMkLst>
        </pc:picChg>
        <pc:picChg chg="add mod">
          <ac:chgData name="Leonie Smith" userId="fed1330f33f5650e" providerId="LiveId" clId="{A4201313-73E6-463C-8879-89444338DA45}" dt="2023-07-07T06:13:35.191" v="182"/>
          <ac:picMkLst>
            <pc:docMk/>
            <pc:sldMk cId="1965637511" sldId="447"/>
            <ac:picMk id="64" creationId="{2A8D535E-400C-BDD4-B05A-DD259172C5EF}"/>
          </ac:picMkLst>
        </pc:picChg>
      </pc:sldChg>
      <pc:sldChg chg="addSp delSp modSp mod modTransition modAnim">
        <pc:chgData name="Leonie Smith" userId="fed1330f33f5650e" providerId="LiveId" clId="{A4201313-73E6-463C-8879-89444338DA45}" dt="2023-07-07T06:18:30.977" v="201"/>
        <pc:sldMkLst>
          <pc:docMk/>
          <pc:sldMk cId="1500150441" sldId="448"/>
        </pc:sldMkLst>
        <pc:picChg chg="add del mod">
          <ac:chgData name="Leonie Smith" userId="fed1330f33f5650e" providerId="LiveId" clId="{A4201313-73E6-463C-8879-89444338DA45}" dt="2023-07-07T06:16:27.713" v="185"/>
          <ac:picMkLst>
            <pc:docMk/>
            <pc:sldMk cId="1500150441" sldId="448"/>
            <ac:picMk id="9" creationId="{588D5C71-F94B-D0FA-3A19-E9BBCF2BFFB3}"/>
          </ac:picMkLst>
        </pc:picChg>
        <pc:picChg chg="add del mod">
          <ac:chgData name="Leonie Smith" userId="fed1330f33f5650e" providerId="LiveId" clId="{A4201313-73E6-463C-8879-89444338DA45}" dt="2023-07-07T06:16:34.526" v="186"/>
          <ac:picMkLst>
            <pc:docMk/>
            <pc:sldMk cId="1500150441" sldId="448"/>
            <ac:picMk id="12" creationId="{C39E087B-1E8D-CE74-9F64-6E593F4084D3}"/>
          </ac:picMkLst>
        </pc:picChg>
        <pc:picChg chg="add del mod">
          <ac:chgData name="Leonie Smith" userId="fed1330f33f5650e" providerId="LiveId" clId="{A4201313-73E6-463C-8879-89444338DA45}" dt="2023-07-07T06:16:35.773" v="188"/>
          <ac:picMkLst>
            <pc:docMk/>
            <pc:sldMk cId="1500150441" sldId="448"/>
            <ac:picMk id="13" creationId="{BFC6EC68-B9A3-8B45-05D0-DC0C1089F3EC}"/>
          </ac:picMkLst>
        </pc:picChg>
        <pc:picChg chg="add del mod ord">
          <ac:chgData name="Leonie Smith" userId="fed1330f33f5650e" providerId="LiveId" clId="{A4201313-73E6-463C-8879-89444338DA45}" dt="2023-07-07T06:16:44.020" v="189"/>
          <ac:picMkLst>
            <pc:docMk/>
            <pc:sldMk cId="1500150441" sldId="448"/>
            <ac:picMk id="16" creationId="{96B2AEE2-4232-89B6-E030-A06BB29721D9}"/>
          </ac:picMkLst>
        </pc:picChg>
        <pc:picChg chg="add del mod">
          <ac:chgData name="Leonie Smith" userId="fed1330f33f5650e" providerId="LiveId" clId="{A4201313-73E6-463C-8879-89444338DA45}" dt="2023-07-07T06:16:50.988" v="191"/>
          <ac:picMkLst>
            <pc:docMk/>
            <pc:sldMk cId="1500150441" sldId="448"/>
            <ac:picMk id="17" creationId="{2772FF85-B568-0946-7093-B360C5EE3FFC}"/>
          </ac:picMkLst>
        </pc:picChg>
        <pc:picChg chg="add del mod ord">
          <ac:chgData name="Leonie Smith" userId="fed1330f33f5650e" providerId="LiveId" clId="{A4201313-73E6-463C-8879-89444338DA45}" dt="2023-07-07T06:16:59.559" v="192"/>
          <ac:picMkLst>
            <pc:docMk/>
            <pc:sldMk cId="1500150441" sldId="448"/>
            <ac:picMk id="21" creationId="{A528C9C1-F077-5D87-CBF4-0BF64AEDED16}"/>
          </ac:picMkLst>
        </pc:picChg>
        <pc:picChg chg="add del mod">
          <ac:chgData name="Leonie Smith" userId="fed1330f33f5650e" providerId="LiveId" clId="{A4201313-73E6-463C-8879-89444338DA45}" dt="2023-07-07T06:17:15.371" v="194"/>
          <ac:picMkLst>
            <pc:docMk/>
            <pc:sldMk cId="1500150441" sldId="448"/>
            <ac:picMk id="22" creationId="{78879CDB-59E8-2511-F03A-D4BBAF0884BA}"/>
          </ac:picMkLst>
        </pc:picChg>
        <pc:picChg chg="add del mod ord">
          <ac:chgData name="Leonie Smith" userId="fed1330f33f5650e" providerId="LiveId" clId="{A4201313-73E6-463C-8879-89444338DA45}" dt="2023-07-07T06:17:25.324" v="195"/>
          <ac:picMkLst>
            <pc:docMk/>
            <pc:sldMk cId="1500150441" sldId="448"/>
            <ac:picMk id="25" creationId="{D0DA878A-3F20-DEDA-596C-A22A65C31918}"/>
          </ac:picMkLst>
        </pc:picChg>
        <pc:picChg chg="add del mod">
          <ac:chgData name="Leonie Smith" userId="fed1330f33f5650e" providerId="LiveId" clId="{A4201313-73E6-463C-8879-89444338DA45}" dt="2023-07-07T06:17:27.330" v="197"/>
          <ac:picMkLst>
            <pc:docMk/>
            <pc:sldMk cId="1500150441" sldId="448"/>
            <ac:picMk id="26" creationId="{76F623ED-3267-56A8-67EB-4F808FAF83C2}"/>
          </ac:picMkLst>
        </pc:picChg>
        <pc:picChg chg="add del mod ord">
          <ac:chgData name="Leonie Smith" userId="fed1330f33f5650e" providerId="LiveId" clId="{A4201313-73E6-463C-8879-89444338DA45}" dt="2023-07-07T06:17:45.748" v="198"/>
          <ac:picMkLst>
            <pc:docMk/>
            <pc:sldMk cId="1500150441" sldId="448"/>
            <ac:picMk id="29" creationId="{0964C9B4-BBC2-7959-FA79-8749C9336468}"/>
          </ac:picMkLst>
        </pc:picChg>
        <pc:picChg chg="add del mod">
          <ac:chgData name="Leonie Smith" userId="fed1330f33f5650e" providerId="LiveId" clId="{A4201313-73E6-463C-8879-89444338DA45}" dt="2023-07-07T06:18:13.362" v="200"/>
          <ac:picMkLst>
            <pc:docMk/>
            <pc:sldMk cId="1500150441" sldId="448"/>
            <ac:picMk id="30" creationId="{D63681EC-9BD0-BD34-1EB7-D00C7CB66242}"/>
          </ac:picMkLst>
        </pc:picChg>
        <pc:picChg chg="add del mod ord">
          <ac:chgData name="Leonie Smith" userId="fed1330f33f5650e" providerId="LiveId" clId="{A4201313-73E6-463C-8879-89444338DA45}" dt="2023-07-07T06:18:30.977" v="201"/>
          <ac:picMkLst>
            <pc:docMk/>
            <pc:sldMk cId="1500150441" sldId="448"/>
            <ac:picMk id="34" creationId="{28DF3D3A-B23C-C813-9E1F-0F0AC2A7DE3A}"/>
          </ac:picMkLst>
        </pc:picChg>
        <pc:picChg chg="add mod">
          <ac:chgData name="Leonie Smith" userId="fed1330f33f5650e" providerId="LiveId" clId="{A4201313-73E6-463C-8879-89444338DA45}" dt="2023-07-07T06:18:30.977" v="201"/>
          <ac:picMkLst>
            <pc:docMk/>
            <pc:sldMk cId="1500150441" sldId="448"/>
            <ac:picMk id="35" creationId="{2D763187-DE0B-9BDC-E4C3-5E248CFCEA2B}"/>
          </ac:picMkLst>
        </pc:picChg>
      </pc:sldChg>
      <pc:sldChg chg="addSp delSp modSp mod modTransition modAnim">
        <pc:chgData name="Leonie Smith" userId="fed1330f33f5650e" providerId="LiveId" clId="{A4201313-73E6-463C-8879-89444338DA45}" dt="2023-07-07T06:21:13.936" v="205"/>
        <pc:sldMkLst>
          <pc:docMk/>
          <pc:sldMk cId="1270118517" sldId="449"/>
        </pc:sldMkLst>
        <pc:picChg chg="add del mod">
          <ac:chgData name="Leonie Smith" userId="fed1330f33f5650e" providerId="LiveId" clId="{A4201313-73E6-463C-8879-89444338DA45}" dt="2023-07-07T06:20:59.530" v="204"/>
          <ac:picMkLst>
            <pc:docMk/>
            <pc:sldMk cId="1270118517" sldId="449"/>
            <ac:picMk id="9" creationId="{69B63FA9-1442-8FFB-8C50-A904D7658E6B}"/>
          </ac:picMkLst>
        </pc:picChg>
        <pc:picChg chg="add del mod">
          <ac:chgData name="Leonie Smith" userId="fed1330f33f5650e" providerId="LiveId" clId="{A4201313-73E6-463C-8879-89444338DA45}" dt="2023-07-07T06:21:13.936" v="205"/>
          <ac:picMkLst>
            <pc:docMk/>
            <pc:sldMk cId="1270118517" sldId="449"/>
            <ac:picMk id="15" creationId="{7427A9E1-16F3-5646-E769-D669BD449D3D}"/>
          </ac:picMkLst>
        </pc:picChg>
        <pc:picChg chg="add mod">
          <ac:chgData name="Leonie Smith" userId="fed1330f33f5650e" providerId="LiveId" clId="{A4201313-73E6-463C-8879-89444338DA45}" dt="2023-07-07T06:21:13.936" v="205"/>
          <ac:picMkLst>
            <pc:docMk/>
            <pc:sldMk cId="1270118517" sldId="449"/>
            <ac:picMk id="16" creationId="{9A005520-9937-FA9C-D59B-FDE6B215F329}"/>
          </ac:picMkLst>
        </pc:picChg>
      </pc:sldChg>
      <pc:sldChg chg="addSp modSp">
        <pc:chgData name="Leonie Smith" userId="fed1330f33f5650e" providerId="LiveId" clId="{A4201313-73E6-463C-8879-89444338DA45}" dt="2023-07-07T06:22:25.071" v="206"/>
        <pc:sldMkLst>
          <pc:docMk/>
          <pc:sldMk cId="3573856230" sldId="450"/>
        </pc:sldMkLst>
        <pc:picChg chg="add mod">
          <ac:chgData name="Leonie Smith" userId="fed1330f33f5650e" providerId="LiveId" clId="{A4201313-73E6-463C-8879-89444338DA45}" dt="2023-07-07T06:22:25.071" v="206"/>
          <ac:picMkLst>
            <pc:docMk/>
            <pc:sldMk cId="3573856230" sldId="450"/>
            <ac:picMk id="7" creationId="{A98EF9C8-155A-BC6F-5084-C29A6631ED9B}"/>
          </ac:picMkLst>
        </pc:picChg>
      </pc:sldChg>
      <pc:sldChg chg="addSp delSp modSp mod modTransition modAnim">
        <pc:chgData name="Leonie Smith" userId="fed1330f33f5650e" providerId="LiveId" clId="{A4201313-73E6-463C-8879-89444338DA45}" dt="2023-07-07T06:24:51.721" v="210"/>
        <pc:sldMkLst>
          <pc:docMk/>
          <pc:sldMk cId="2490185082" sldId="451"/>
        </pc:sldMkLst>
        <pc:picChg chg="add del mod">
          <ac:chgData name="Leonie Smith" userId="fed1330f33f5650e" providerId="LiveId" clId="{A4201313-73E6-463C-8879-89444338DA45}" dt="2023-07-07T06:24:31.097" v="209"/>
          <ac:picMkLst>
            <pc:docMk/>
            <pc:sldMk cId="2490185082" sldId="451"/>
            <ac:picMk id="7" creationId="{7CAB8BB8-77D4-C6EE-4086-2548FA5161F6}"/>
          </ac:picMkLst>
        </pc:picChg>
        <pc:picChg chg="add del mod">
          <ac:chgData name="Leonie Smith" userId="fed1330f33f5650e" providerId="LiveId" clId="{A4201313-73E6-463C-8879-89444338DA45}" dt="2023-07-07T06:24:51.721" v="210"/>
          <ac:picMkLst>
            <pc:docMk/>
            <pc:sldMk cId="2490185082" sldId="451"/>
            <ac:picMk id="11" creationId="{FAFE20F0-F5D7-2B6C-71AA-613B6E6F7998}"/>
          </ac:picMkLst>
        </pc:picChg>
        <pc:picChg chg="add mod">
          <ac:chgData name="Leonie Smith" userId="fed1330f33f5650e" providerId="LiveId" clId="{A4201313-73E6-463C-8879-89444338DA45}" dt="2023-07-07T06:24:51.721" v="210"/>
          <ac:picMkLst>
            <pc:docMk/>
            <pc:sldMk cId="2490185082" sldId="451"/>
            <ac:picMk id="12" creationId="{1A52C718-6243-CAB3-BC09-B06DAEBBF3D2}"/>
          </ac:picMkLst>
        </pc:picChg>
      </pc:sldChg>
      <pc:sldChg chg="addSp modSp">
        <pc:chgData name="Leonie Smith" userId="fed1330f33f5650e" providerId="LiveId" clId="{A4201313-73E6-463C-8879-89444338DA45}" dt="2023-07-07T06:25:43.097" v="211"/>
        <pc:sldMkLst>
          <pc:docMk/>
          <pc:sldMk cId="2462809739" sldId="452"/>
        </pc:sldMkLst>
        <pc:picChg chg="add mod">
          <ac:chgData name="Leonie Smith" userId="fed1330f33f5650e" providerId="LiveId" clId="{A4201313-73E6-463C-8879-89444338DA45}" dt="2023-07-07T06:25:43.097" v="211"/>
          <ac:picMkLst>
            <pc:docMk/>
            <pc:sldMk cId="2462809739" sldId="452"/>
            <ac:picMk id="7" creationId="{2FF43C5C-C8BD-FD12-C651-82AEFEEC6FC9}"/>
          </ac:picMkLst>
        </pc:picChg>
      </pc:sldChg>
      <pc:sldChg chg="addSp delSp modSp mod modTransition modAnim">
        <pc:chgData name="Leonie Smith" userId="fed1330f33f5650e" providerId="LiveId" clId="{A4201313-73E6-463C-8879-89444338DA45}" dt="2023-07-07T06:27:26.505" v="221"/>
        <pc:sldMkLst>
          <pc:docMk/>
          <pc:sldMk cId="252274360" sldId="453"/>
        </pc:sldMkLst>
        <pc:picChg chg="add del mod">
          <ac:chgData name="Leonie Smith" userId="fed1330f33f5650e" providerId="LiveId" clId="{A4201313-73E6-463C-8879-89444338DA45}" dt="2023-07-07T06:26:39.643" v="214"/>
          <ac:picMkLst>
            <pc:docMk/>
            <pc:sldMk cId="252274360" sldId="453"/>
            <ac:picMk id="5" creationId="{574682C5-6610-EE0D-66CE-1270FEC37A23}"/>
          </ac:picMkLst>
        </pc:picChg>
        <pc:picChg chg="add del mod">
          <ac:chgData name="Leonie Smith" userId="fed1330f33f5650e" providerId="LiveId" clId="{A4201313-73E6-463C-8879-89444338DA45}" dt="2023-07-07T06:26:51.669" v="215"/>
          <ac:picMkLst>
            <pc:docMk/>
            <pc:sldMk cId="252274360" sldId="453"/>
            <ac:picMk id="9" creationId="{A4BE6BDF-EA8E-EB6E-ED19-EAC333E14CE3}"/>
          </ac:picMkLst>
        </pc:picChg>
        <pc:picChg chg="add del mod">
          <ac:chgData name="Leonie Smith" userId="fed1330f33f5650e" providerId="LiveId" clId="{A4201313-73E6-463C-8879-89444338DA45}" dt="2023-07-07T06:26:54.095" v="217"/>
          <ac:picMkLst>
            <pc:docMk/>
            <pc:sldMk cId="252274360" sldId="453"/>
            <ac:picMk id="10" creationId="{EF193A71-A9E2-AB27-A808-F91C54779B92}"/>
          </ac:picMkLst>
        </pc:picChg>
        <pc:picChg chg="add del mod ord">
          <ac:chgData name="Leonie Smith" userId="fed1330f33f5650e" providerId="LiveId" clId="{A4201313-73E6-463C-8879-89444338DA45}" dt="2023-07-07T06:27:08.434" v="218"/>
          <ac:picMkLst>
            <pc:docMk/>
            <pc:sldMk cId="252274360" sldId="453"/>
            <ac:picMk id="13" creationId="{92821F6E-5F66-9A79-73C1-47BC0D5D4484}"/>
          </ac:picMkLst>
        </pc:picChg>
        <pc:picChg chg="add del mod">
          <ac:chgData name="Leonie Smith" userId="fed1330f33f5650e" providerId="LiveId" clId="{A4201313-73E6-463C-8879-89444338DA45}" dt="2023-07-07T06:27:10.454" v="220"/>
          <ac:picMkLst>
            <pc:docMk/>
            <pc:sldMk cId="252274360" sldId="453"/>
            <ac:picMk id="14" creationId="{B9A0DE2F-797B-060B-1C74-D912DF6151ED}"/>
          </ac:picMkLst>
        </pc:picChg>
        <pc:picChg chg="add del mod ord">
          <ac:chgData name="Leonie Smith" userId="fed1330f33f5650e" providerId="LiveId" clId="{A4201313-73E6-463C-8879-89444338DA45}" dt="2023-07-07T06:27:26.505" v="221"/>
          <ac:picMkLst>
            <pc:docMk/>
            <pc:sldMk cId="252274360" sldId="453"/>
            <ac:picMk id="17" creationId="{338CB230-8EDE-6208-FEC5-087BF36580CE}"/>
          </ac:picMkLst>
        </pc:picChg>
        <pc:picChg chg="add mod">
          <ac:chgData name="Leonie Smith" userId="fed1330f33f5650e" providerId="LiveId" clId="{A4201313-73E6-463C-8879-89444338DA45}" dt="2023-07-07T06:27:26.505" v="221"/>
          <ac:picMkLst>
            <pc:docMk/>
            <pc:sldMk cId="252274360" sldId="453"/>
            <ac:picMk id="18" creationId="{BEF1C5F3-8629-97F0-3CD8-FB35A09522C3}"/>
          </ac:picMkLst>
        </pc:picChg>
      </pc:sldChg>
      <pc:sldChg chg="addSp delSp modSp mod modTransition modAnim">
        <pc:chgData name="Leonie Smith" userId="fed1330f33f5650e" providerId="LiveId" clId="{A4201313-73E6-463C-8879-89444338DA45}" dt="2023-07-07T06:29:56.836" v="237"/>
        <pc:sldMkLst>
          <pc:docMk/>
          <pc:sldMk cId="2374850725" sldId="454"/>
        </pc:sldMkLst>
        <pc:picChg chg="add del mod">
          <ac:chgData name="Leonie Smith" userId="fed1330f33f5650e" providerId="LiveId" clId="{A4201313-73E6-463C-8879-89444338DA45}" dt="2023-07-07T06:28:33.959" v="224"/>
          <ac:picMkLst>
            <pc:docMk/>
            <pc:sldMk cId="2374850725" sldId="454"/>
            <ac:picMk id="5" creationId="{C226C915-6AC1-EAEB-90B6-4791B669E229}"/>
          </ac:picMkLst>
        </pc:picChg>
        <pc:picChg chg="add del mod">
          <ac:chgData name="Leonie Smith" userId="fed1330f33f5650e" providerId="LiveId" clId="{A4201313-73E6-463C-8879-89444338DA45}" dt="2023-07-07T06:28:42.778" v="225"/>
          <ac:picMkLst>
            <pc:docMk/>
            <pc:sldMk cId="2374850725" sldId="454"/>
            <ac:picMk id="9" creationId="{A14A1BBD-0149-F5D6-0A89-4A8394F66B35}"/>
          </ac:picMkLst>
        </pc:picChg>
        <pc:picChg chg="add del mod">
          <ac:chgData name="Leonie Smith" userId="fed1330f33f5650e" providerId="LiveId" clId="{A4201313-73E6-463C-8879-89444338DA45}" dt="2023-07-07T06:28:44.088" v="227"/>
          <ac:picMkLst>
            <pc:docMk/>
            <pc:sldMk cId="2374850725" sldId="454"/>
            <ac:picMk id="10" creationId="{01539774-F410-1A5B-0027-C62B5795FD8B}"/>
          </ac:picMkLst>
        </pc:picChg>
        <pc:picChg chg="add del mod ord">
          <ac:chgData name="Leonie Smith" userId="fed1330f33f5650e" providerId="LiveId" clId="{A4201313-73E6-463C-8879-89444338DA45}" dt="2023-07-07T06:28:51.273" v="228"/>
          <ac:picMkLst>
            <pc:docMk/>
            <pc:sldMk cId="2374850725" sldId="454"/>
            <ac:picMk id="13" creationId="{687AADBD-1EBC-75F6-8DAE-856E3B20601B}"/>
          </ac:picMkLst>
        </pc:picChg>
        <pc:picChg chg="add del mod">
          <ac:chgData name="Leonie Smith" userId="fed1330f33f5650e" providerId="LiveId" clId="{A4201313-73E6-463C-8879-89444338DA45}" dt="2023-07-07T06:28:52.707" v="230"/>
          <ac:picMkLst>
            <pc:docMk/>
            <pc:sldMk cId="2374850725" sldId="454"/>
            <ac:picMk id="14" creationId="{636D2B8C-D424-30E9-2A3E-59C13EBA676D}"/>
          </ac:picMkLst>
        </pc:picChg>
        <pc:picChg chg="add del mod ord">
          <ac:chgData name="Leonie Smith" userId="fed1330f33f5650e" providerId="LiveId" clId="{A4201313-73E6-463C-8879-89444338DA45}" dt="2023-07-07T06:29:05.455" v="231"/>
          <ac:picMkLst>
            <pc:docMk/>
            <pc:sldMk cId="2374850725" sldId="454"/>
            <ac:picMk id="16" creationId="{AB85E599-41E9-C053-51C3-904986C1C003}"/>
          </ac:picMkLst>
        </pc:picChg>
        <pc:picChg chg="add del mod">
          <ac:chgData name="Leonie Smith" userId="fed1330f33f5650e" providerId="LiveId" clId="{A4201313-73E6-463C-8879-89444338DA45}" dt="2023-07-07T06:29:12.510" v="233"/>
          <ac:picMkLst>
            <pc:docMk/>
            <pc:sldMk cId="2374850725" sldId="454"/>
            <ac:picMk id="17" creationId="{F05E7A5E-4670-5FF6-68B9-5774EA47242E}"/>
          </ac:picMkLst>
        </pc:picChg>
        <pc:picChg chg="add del mod ord">
          <ac:chgData name="Leonie Smith" userId="fed1330f33f5650e" providerId="LiveId" clId="{A4201313-73E6-463C-8879-89444338DA45}" dt="2023-07-07T06:29:25.833" v="234"/>
          <ac:picMkLst>
            <pc:docMk/>
            <pc:sldMk cId="2374850725" sldId="454"/>
            <ac:picMk id="21" creationId="{46EEAFB4-298E-ADA1-A686-472B11DD9477}"/>
          </ac:picMkLst>
        </pc:picChg>
        <pc:picChg chg="add del mod">
          <ac:chgData name="Leonie Smith" userId="fed1330f33f5650e" providerId="LiveId" clId="{A4201313-73E6-463C-8879-89444338DA45}" dt="2023-07-07T06:29:44.060" v="236"/>
          <ac:picMkLst>
            <pc:docMk/>
            <pc:sldMk cId="2374850725" sldId="454"/>
            <ac:picMk id="22" creationId="{591233FE-1207-CFEC-F344-FC988CDBC696}"/>
          </ac:picMkLst>
        </pc:picChg>
        <pc:picChg chg="add del mod ord">
          <ac:chgData name="Leonie Smith" userId="fed1330f33f5650e" providerId="LiveId" clId="{A4201313-73E6-463C-8879-89444338DA45}" dt="2023-07-07T06:29:56.836" v="237"/>
          <ac:picMkLst>
            <pc:docMk/>
            <pc:sldMk cId="2374850725" sldId="454"/>
            <ac:picMk id="27" creationId="{07E6F421-FA59-F6AC-C6B9-A7E151F8A138}"/>
          </ac:picMkLst>
        </pc:picChg>
        <pc:picChg chg="add mod">
          <ac:chgData name="Leonie Smith" userId="fed1330f33f5650e" providerId="LiveId" clId="{A4201313-73E6-463C-8879-89444338DA45}" dt="2023-07-07T06:29:56.836" v="237"/>
          <ac:picMkLst>
            <pc:docMk/>
            <pc:sldMk cId="2374850725" sldId="454"/>
            <ac:picMk id="28" creationId="{2B096512-B54A-3552-D1AF-97AD57667CD0}"/>
          </ac:picMkLst>
        </pc:picChg>
      </pc:sldChg>
      <pc:sldChg chg="addSp delSp modSp mod modTransition modAnim">
        <pc:chgData name="Leonie Smith" userId="fed1330f33f5650e" providerId="LiveId" clId="{A4201313-73E6-463C-8879-89444338DA45}" dt="2023-07-07T06:32:12.522" v="247"/>
        <pc:sldMkLst>
          <pc:docMk/>
          <pc:sldMk cId="2336665197" sldId="455"/>
        </pc:sldMkLst>
        <pc:picChg chg="add del mod">
          <ac:chgData name="Leonie Smith" userId="fed1330f33f5650e" providerId="LiveId" clId="{A4201313-73E6-463C-8879-89444338DA45}" dt="2023-07-07T06:31:00.147" v="240"/>
          <ac:picMkLst>
            <pc:docMk/>
            <pc:sldMk cId="2336665197" sldId="455"/>
            <ac:picMk id="5" creationId="{1339FFD7-1770-91FF-BD9B-121A26D61610}"/>
          </ac:picMkLst>
        </pc:picChg>
        <pc:picChg chg="add del mod">
          <ac:chgData name="Leonie Smith" userId="fed1330f33f5650e" providerId="LiveId" clId="{A4201313-73E6-463C-8879-89444338DA45}" dt="2023-07-07T06:31:17.424" v="241"/>
          <ac:picMkLst>
            <pc:docMk/>
            <pc:sldMk cId="2336665197" sldId="455"/>
            <ac:picMk id="9" creationId="{5F114A7A-76D9-18DF-A7A8-D4FFC184AB06}"/>
          </ac:picMkLst>
        </pc:picChg>
        <pc:picChg chg="add del mod">
          <ac:chgData name="Leonie Smith" userId="fed1330f33f5650e" providerId="LiveId" clId="{A4201313-73E6-463C-8879-89444338DA45}" dt="2023-07-07T06:31:34.775" v="243"/>
          <ac:picMkLst>
            <pc:docMk/>
            <pc:sldMk cId="2336665197" sldId="455"/>
            <ac:picMk id="10" creationId="{5E382296-F120-900B-FC24-35D8EB264787}"/>
          </ac:picMkLst>
        </pc:picChg>
        <pc:picChg chg="add del mod ord">
          <ac:chgData name="Leonie Smith" userId="fed1330f33f5650e" providerId="LiveId" clId="{A4201313-73E6-463C-8879-89444338DA45}" dt="2023-07-07T06:31:46.196" v="244"/>
          <ac:picMkLst>
            <pc:docMk/>
            <pc:sldMk cId="2336665197" sldId="455"/>
            <ac:picMk id="14" creationId="{1514C38E-180F-6DA9-20A7-775DA24C6C9E}"/>
          </ac:picMkLst>
        </pc:picChg>
        <pc:picChg chg="add del mod">
          <ac:chgData name="Leonie Smith" userId="fed1330f33f5650e" providerId="LiveId" clId="{A4201313-73E6-463C-8879-89444338DA45}" dt="2023-07-07T06:31:54.256" v="246"/>
          <ac:picMkLst>
            <pc:docMk/>
            <pc:sldMk cId="2336665197" sldId="455"/>
            <ac:picMk id="15" creationId="{F2428DAA-6027-A2CC-2A98-205F41FBCBA1}"/>
          </ac:picMkLst>
        </pc:picChg>
        <pc:picChg chg="add del mod ord">
          <ac:chgData name="Leonie Smith" userId="fed1330f33f5650e" providerId="LiveId" clId="{A4201313-73E6-463C-8879-89444338DA45}" dt="2023-07-07T06:32:12.522" v="247"/>
          <ac:picMkLst>
            <pc:docMk/>
            <pc:sldMk cId="2336665197" sldId="455"/>
            <ac:picMk id="19" creationId="{526A5E38-E273-0143-BB2C-EED73C499256}"/>
          </ac:picMkLst>
        </pc:picChg>
        <pc:picChg chg="add mod">
          <ac:chgData name="Leonie Smith" userId="fed1330f33f5650e" providerId="LiveId" clId="{A4201313-73E6-463C-8879-89444338DA45}" dt="2023-07-07T06:32:12.522" v="247"/>
          <ac:picMkLst>
            <pc:docMk/>
            <pc:sldMk cId="2336665197" sldId="455"/>
            <ac:picMk id="20" creationId="{465B34B9-5502-0D08-94ED-F7EC6897D373}"/>
          </ac:picMkLst>
        </pc:picChg>
      </pc:sldChg>
      <pc:sldChg chg="addSp modSp">
        <pc:chgData name="Leonie Smith" userId="fed1330f33f5650e" providerId="LiveId" clId="{A4201313-73E6-463C-8879-89444338DA45}" dt="2023-07-07T05:38:41.890" v="74"/>
        <pc:sldMkLst>
          <pc:docMk/>
          <pc:sldMk cId="3323290618" sldId="456"/>
        </pc:sldMkLst>
        <pc:picChg chg="add mod">
          <ac:chgData name="Leonie Smith" userId="fed1330f33f5650e" providerId="LiveId" clId="{A4201313-73E6-463C-8879-89444338DA45}" dt="2023-07-07T05:38:41.890" v="74"/>
          <ac:picMkLst>
            <pc:docMk/>
            <pc:sldMk cId="3323290618" sldId="456"/>
            <ac:picMk id="5" creationId="{2637A665-13ED-7887-B76A-C65AE1C8211A}"/>
          </ac:picMkLst>
        </pc:picChg>
      </pc:sldChg>
      <pc:sldChg chg="addSp delSp modSp mod modTransition modAnim">
        <pc:chgData name="Leonie Smith" userId="fed1330f33f5650e" providerId="LiveId" clId="{A4201313-73E6-463C-8879-89444338DA45}" dt="2023-07-07T05:45:31.322" v="89"/>
        <pc:sldMkLst>
          <pc:docMk/>
          <pc:sldMk cId="2913678125" sldId="457"/>
        </pc:sldMkLst>
        <pc:picChg chg="add del mod">
          <ac:chgData name="Leonie Smith" userId="fed1330f33f5650e" providerId="LiveId" clId="{A4201313-73E6-463C-8879-89444338DA45}" dt="2023-07-07T05:45:15.694" v="88"/>
          <ac:picMkLst>
            <pc:docMk/>
            <pc:sldMk cId="2913678125" sldId="457"/>
            <ac:picMk id="9" creationId="{F029F975-14E7-69F4-033B-6303194ADAC2}"/>
          </ac:picMkLst>
        </pc:picChg>
        <pc:picChg chg="add del mod">
          <ac:chgData name="Leonie Smith" userId="fed1330f33f5650e" providerId="LiveId" clId="{A4201313-73E6-463C-8879-89444338DA45}" dt="2023-07-07T05:45:31.322" v="89"/>
          <ac:picMkLst>
            <pc:docMk/>
            <pc:sldMk cId="2913678125" sldId="457"/>
            <ac:picMk id="14" creationId="{739E8DF4-5368-CCBD-D73B-B0A95EBB0103}"/>
          </ac:picMkLst>
        </pc:picChg>
        <pc:picChg chg="add mod">
          <ac:chgData name="Leonie Smith" userId="fed1330f33f5650e" providerId="LiveId" clId="{A4201313-73E6-463C-8879-89444338DA45}" dt="2023-07-07T05:45:31.322" v="89"/>
          <ac:picMkLst>
            <pc:docMk/>
            <pc:sldMk cId="2913678125" sldId="457"/>
            <ac:picMk id="15" creationId="{090DCC14-3FC4-D920-66CC-0E9BFE7B3D5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845B4C-BAB5-4769-AC43-B8B1B55E1348}" type="datetimeFigureOut">
              <a:rPr lang="en-ZA" smtClean="0"/>
              <a:t>2024/07/21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9BFB70-8A89-43CD-A2AD-89300E6197D2}" type="slidenum">
              <a:rPr lang="en-ZA" smtClean="0"/>
              <a:t>‹#›</a:t>
            </a:fld>
            <a:endParaRPr lang="en-ZA"/>
          </a:p>
        </p:txBody>
      </p:sp>
    </p:spTree>
    <p:extLst>
      <p:ext uri="{BB962C8B-B14F-4D97-AF65-F5344CB8AC3E}">
        <p14:creationId xmlns:p14="http://schemas.microsoft.com/office/powerpoint/2010/main" val="4046726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49BFB70-8A89-43CD-A2AD-89300E6197D2}" type="slidenum">
              <a:rPr lang="en-ZA" smtClean="0"/>
              <a:t>4</a:t>
            </a:fld>
            <a:endParaRPr lang="en-ZA"/>
          </a:p>
        </p:txBody>
      </p:sp>
    </p:spTree>
    <p:extLst>
      <p:ext uri="{BB962C8B-B14F-4D97-AF65-F5344CB8AC3E}">
        <p14:creationId xmlns:p14="http://schemas.microsoft.com/office/powerpoint/2010/main" val="261004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49BFB70-8A89-43CD-A2AD-89300E6197D2}" type="slidenum">
              <a:rPr lang="en-ZA" smtClean="0"/>
              <a:t>22</a:t>
            </a:fld>
            <a:endParaRPr lang="en-ZA"/>
          </a:p>
        </p:txBody>
      </p:sp>
    </p:spTree>
    <p:extLst>
      <p:ext uri="{BB962C8B-B14F-4D97-AF65-F5344CB8AC3E}">
        <p14:creationId xmlns:p14="http://schemas.microsoft.com/office/powerpoint/2010/main" val="2151441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49BFB70-8A89-43CD-A2AD-89300E6197D2}" type="slidenum">
              <a:rPr lang="en-ZA" smtClean="0"/>
              <a:t>24</a:t>
            </a:fld>
            <a:endParaRPr lang="en-ZA"/>
          </a:p>
        </p:txBody>
      </p:sp>
    </p:spTree>
    <p:extLst>
      <p:ext uri="{BB962C8B-B14F-4D97-AF65-F5344CB8AC3E}">
        <p14:creationId xmlns:p14="http://schemas.microsoft.com/office/powerpoint/2010/main" val="2936828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49BFB70-8A89-43CD-A2AD-89300E6197D2}" type="slidenum">
              <a:rPr lang="en-ZA" smtClean="0"/>
              <a:t>26</a:t>
            </a:fld>
            <a:endParaRPr lang="en-ZA"/>
          </a:p>
        </p:txBody>
      </p:sp>
    </p:spTree>
    <p:extLst>
      <p:ext uri="{BB962C8B-B14F-4D97-AF65-F5344CB8AC3E}">
        <p14:creationId xmlns:p14="http://schemas.microsoft.com/office/powerpoint/2010/main" val="1719759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49BFB70-8A89-43CD-A2AD-89300E6197D2}" type="slidenum">
              <a:rPr lang="en-ZA" smtClean="0"/>
              <a:t>28</a:t>
            </a:fld>
            <a:endParaRPr lang="en-ZA"/>
          </a:p>
        </p:txBody>
      </p:sp>
    </p:spTree>
    <p:extLst>
      <p:ext uri="{BB962C8B-B14F-4D97-AF65-F5344CB8AC3E}">
        <p14:creationId xmlns:p14="http://schemas.microsoft.com/office/powerpoint/2010/main" val="2904308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49BFB70-8A89-43CD-A2AD-89300E6197D2}" type="slidenum">
              <a:rPr lang="en-ZA" smtClean="0"/>
              <a:t>30</a:t>
            </a:fld>
            <a:endParaRPr lang="en-ZA"/>
          </a:p>
        </p:txBody>
      </p:sp>
    </p:spTree>
    <p:extLst>
      <p:ext uri="{BB962C8B-B14F-4D97-AF65-F5344CB8AC3E}">
        <p14:creationId xmlns:p14="http://schemas.microsoft.com/office/powerpoint/2010/main" val="2862794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49BFB70-8A89-43CD-A2AD-89300E6197D2}" type="slidenum">
              <a:rPr lang="en-ZA" smtClean="0"/>
              <a:t>32</a:t>
            </a:fld>
            <a:endParaRPr lang="en-ZA"/>
          </a:p>
        </p:txBody>
      </p:sp>
    </p:spTree>
    <p:extLst>
      <p:ext uri="{BB962C8B-B14F-4D97-AF65-F5344CB8AC3E}">
        <p14:creationId xmlns:p14="http://schemas.microsoft.com/office/powerpoint/2010/main" val="3954041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49BFB70-8A89-43CD-A2AD-89300E6197D2}" type="slidenum">
              <a:rPr lang="en-ZA" smtClean="0"/>
              <a:t>34</a:t>
            </a:fld>
            <a:endParaRPr lang="en-ZA"/>
          </a:p>
        </p:txBody>
      </p:sp>
    </p:spTree>
    <p:extLst>
      <p:ext uri="{BB962C8B-B14F-4D97-AF65-F5344CB8AC3E}">
        <p14:creationId xmlns:p14="http://schemas.microsoft.com/office/powerpoint/2010/main" val="7437309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49BFB70-8A89-43CD-A2AD-89300E6197D2}" type="slidenum">
              <a:rPr lang="en-ZA" smtClean="0"/>
              <a:t>36</a:t>
            </a:fld>
            <a:endParaRPr lang="en-ZA"/>
          </a:p>
        </p:txBody>
      </p:sp>
    </p:spTree>
    <p:extLst>
      <p:ext uri="{BB962C8B-B14F-4D97-AF65-F5344CB8AC3E}">
        <p14:creationId xmlns:p14="http://schemas.microsoft.com/office/powerpoint/2010/main" val="1010400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49BFB70-8A89-43CD-A2AD-89300E6197D2}" type="slidenum">
              <a:rPr lang="en-ZA" smtClean="0"/>
              <a:t>38</a:t>
            </a:fld>
            <a:endParaRPr lang="en-ZA"/>
          </a:p>
        </p:txBody>
      </p:sp>
    </p:spTree>
    <p:extLst>
      <p:ext uri="{BB962C8B-B14F-4D97-AF65-F5344CB8AC3E}">
        <p14:creationId xmlns:p14="http://schemas.microsoft.com/office/powerpoint/2010/main" val="5521667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49BFB70-8A89-43CD-A2AD-89300E6197D2}" type="slidenum">
              <a:rPr lang="en-ZA" smtClean="0"/>
              <a:t>40</a:t>
            </a:fld>
            <a:endParaRPr lang="en-ZA"/>
          </a:p>
        </p:txBody>
      </p:sp>
    </p:spTree>
    <p:extLst>
      <p:ext uri="{BB962C8B-B14F-4D97-AF65-F5344CB8AC3E}">
        <p14:creationId xmlns:p14="http://schemas.microsoft.com/office/powerpoint/2010/main" val="3566566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49BFB70-8A89-43CD-A2AD-89300E6197D2}" type="slidenum">
              <a:rPr lang="en-ZA" smtClean="0"/>
              <a:t>6</a:t>
            </a:fld>
            <a:endParaRPr lang="en-ZA"/>
          </a:p>
        </p:txBody>
      </p:sp>
    </p:spTree>
    <p:extLst>
      <p:ext uri="{BB962C8B-B14F-4D97-AF65-F5344CB8AC3E}">
        <p14:creationId xmlns:p14="http://schemas.microsoft.com/office/powerpoint/2010/main" val="2558622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49BFB70-8A89-43CD-A2AD-89300E6197D2}" type="slidenum">
              <a:rPr lang="en-ZA" smtClean="0"/>
              <a:t>8</a:t>
            </a:fld>
            <a:endParaRPr lang="en-ZA"/>
          </a:p>
        </p:txBody>
      </p:sp>
    </p:spTree>
    <p:extLst>
      <p:ext uri="{BB962C8B-B14F-4D97-AF65-F5344CB8AC3E}">
        <p14:creationId xmlns:p14="http://schemas.microsoft.com/office/powerpoint/2010/main" val="3220104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49BFB70-8A89-43CD-A2AD-89300E6197D2}" type="slidenum">
              <a:rPr lang="en-ZA" smtClean="0"/>
              <a:t>10</a:t>
            </a:fld>
            <a:endParaRPr lang="en-ZA"/>
          </a:p>
        </p:txBody>
      </p:sp>
    </p:spTree>
    <p:extLst>
      <p:ext uri="{BB962C8B-B14F-4D97-AF65-F5344CB8AC3E}">
        <p14:creationId xmlns:p14="http://schemas.microsoft.com/office/powerpoint/2010/main" val="3576106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49BFB70-8A89-43CD-A2AD-89300E6197D2}" type="slidenum">
              <a:rPr lang="en-ZA" smtClean="0"/>
              <a:t>12</a:t>
            </a:fld>
            <a:endParaRPr lang="en-ZA"/>
          </a:p>
        </p:txBody>
      </p:sp>
    </p:spTree>
    <p:extLst>
      <p:ext uri="{BB962C8B-B14F-4D97-AF65-F5344CB8AC3E}">
        <p14:creationId xmlns:p14="http://schemas.microsoft.com/office/powerpoint/2010/main" val="1248116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49BFB70-8A89-43CD-A2AD-89300E6197D2}" type="slidenum">
              <a:rPr lang="en-ZA" smtClean="0"/>
              <a:t>14</a:t>
            </a:fld>
            <a:endParaRPr lang="en-ZA"/>
          </a:p>
        </p:txBody>
      </p:sp>
    </p:spTree>
    <p:extLst>
      <p:ext uri="{BB962C8B-B14F-4D97-AF65-F5344CB8AC3E}">
        <p14:creationId xmlns:p14="http://schemas.microsoft.com/office/powerpoint/2010/main" val="3299109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49BFB70-8A89-43CD-A2AD-89300E6197D2}" type="slidenum">
              <a:rPr lang="en-ZA" smtClean="0"/>
              <a:t>16</a:t>
            </a:fld>
            <a:endParaRPr lang="en-ZA"/>
          </a:p>
        </p:txBody>
      </p:sp>
    </p:spTree>
    <p:extLst>
      <p:ext uri="{BB962C8B-B14F-4D97-AF65-F5344CB8AC3E}">
        <p14:creationId xmlns:p14="http://schemas.microsoft.com/office/powerpoint/2010/main" val="1496234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49BFB70-8A89-43CD-A2AD-89300E6197D2}" type="slidenum">
              <a:rPr lang="en-ZA" smtClean="0"/>
              <a:t>18</a:t>
            </a:fld>
            <a:endParaRPr lang="en-ZA"/>
          </a:p>
        </p:txBody>
      </p:sp>
    </p:spTree>
    <p:extLst>
      <p:ext uri="{BB962C8B-B14F-4D97-AF65-F5344CB8AC3E}">
        <p14:creationId xmlns:p14="http://schemas.microsoft.com/office/powerpoint/2010/main" val="255221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49BFB70-8A89-43CD-A2AD-89300E6197D2}" type="slidenum">
              <a:rPr lang="en-ZA" smtClean="0"/>
              <a:t>20</a:t>
            </a:fld>
            <a:endParaRPr lang="en-ZA"/>
          </a:p>
        </p:txBody>
      </p:sp>
    </p:spTree>
    <p:extLst>
      <p:ext uri="{BB962C8B-B14F-4D97-AF65-F5344CB8AC3E}">
        <p14:creationId xmlns:p14="http://schemas.microsoft.com/office/powerpoint/2010/main" val="1382952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02ECC-EB7D-4657-8AA4-22329A7401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E6EC5FA6-2E5B-481C-AD81-CAF67B2EA5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93353FB4-8959-4207-9D52-0523C43522C4}"/>
              </a:ext>
            </a:extLst>
          </p:cNvPr>
          <p:cNvSpPr>
            <a:spLocks noGrp="1"/>
          </p:cNvSpPr>
          <p:nvPr>
            <p:ph type="dt" sz="half" idx="10"/>
          </p:nvPr>
        </p:nvSpPr>
        <p:spPr/>
        <p:txBody>
          <a:bodyPr/>
          <a:lstStyle/>
          <a:p>
            <a:fld id="{BFF17E19-CDD1-4BAE-8258-FB9D64B0404C}" type="datetimeFigureOut">
              <a:rPr lang="en-ZA" smtClean="0"/>
              <a:t>2024/07/21</a:t>
            </a:fld>
            <a:endParaRPr lang="en-ZA"/>
          </a:p>
        </p:txBody>
      </p:sp>
      <p:sp>
        <p:nvSpPr>
          <p:cNvPr id="5" name="Footer Placeholder 4">
            <a:extLst>
              <a:ext uri="{FF2B5EF4-FFF2-40B4-BE49-F238E27FC236}">
                <a16:creationId xmlns:a16="http://schemas.microsoft.com/office/drawing/2014/main" id="{937E0B3A-2111-4A4C-B970-6050F88729E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6D4A667-F74A-45C7-BA51-4C79E227C5E1}"/>
              </a:ext>
            </a:extLst>
          </p:cNvPr>
          <p:cNvSpPr>
            <a:spLocks noGrp="1"/>
          </p:cNvSpPr>
          <p:nvPr>
            <p:ph type="sldNum" sz="quarter" idx="12"/>
          </p:nvPr>
        </p:nvSpPr>
        <p:spPr/>
        <p:txBody>
          <a:bodyPr/>
          <a:lstStyle/>
          <a:p>
            <a:fld id="{D1F78278-922F-4B85-A830-9D2299196BDB}" type="slidenum">
              <a:rPr lang="en-ZA" smtClean="0"/>
              <a:t>‹#›</a:t>
            </a:fld>
            <a:endParaRPr lang="en-ZA"/>
          </a:p>
        </p:txBody>
      </p:sp>
    </p:spTree>
    <p:extLst>
      <p:ext uri="{BB962C8B-B14F-4D97-AF65-F5344CB8AC3E}">
        <p14:creationId xmlns:p14="http://schemas.microsoft.com/office/powerpoint/2010/main" val="1616281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20B4C-FD4F-4CFE-86A1-DD6E26D447B2}"/>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BB31860F-3B09-4963-8C01-BEC361366E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F007EBD8-C88F-4674-912B-E327A89DFB0C}"/>
              </a:ext>
            </a:extLst>
          </p:cNvPr>
          <p:cNvSpPr>
            <a:spLocks noGrp="1"/>
          </p:cNvSpPr>
          <p:nvPr>
            <p:ph type="dt" sz="half" idx="10"/>
          </p:nvPr>
        </p:nvSpPr>
        <p:spPr/>
        <p:txBody>
          <a:bodyPr/>
          <a:lstStyle/>
          <a:p>
            <a:fld id="{BFF17E19-CDD1-4BAE-8258-FB9D64B0404C}" type="datetimeFigureOut">
              <a:rPr lang="en-ZA" smtClean="0"/>
              <a:t>2024/07/21</a:t>
            </a:fld>
            <a:endParaRPr lang="en-ZA"/>
          </a:p>
        </p:txBody>
      </p:sp>
      <p:sp>
        <p:nvSpPr>
          <p:cNvPr id="5" name="Footer Placeholder 4">
            <a:extLst>
              <a:ext uri="{FF2B5EF4-FFF2-40B4-BE49-F238E27FC236}">
                <a16:creationId xmlns:a16="http://schemas.microsoft.com/office/drawing/2014/main" id="{693219F0-89F3-4BBC-90AA-999BE7CD1A8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4FC96D5-D8AC-41D6-9443-1946CC58C569}"/>
              </a:ext>
            </a:extLst>
          </p:cNvPr>
          <p:cNvSpPr>
            <a:spLocks noGrp="1"/>
          </p:cNvSpPr>
          <p:nvPr>
            <p:ph type="sldNum" sz="quarter" idx="12"/>
          </p:nvPr>
        </p:nvSpPr>
        <p:spPr/>
        <p:txBody>
          <a:bodyPr/>
          <a:lstStyle/>
          <a:p>
            <a:fld id="{D1F78278-922F-4B85-A830-9D2299196BDB}" type="slidenum">
              <a:rPr lang="en-ZA" smtClean="0"/>
              <a:t>‹#›</a:t>
            </a:fld>
            <a:endParaRPr lang="en-ZA"/>
          </a:p>
        </p:txBody>
      </p:sp>
    </p:spTree>
    <p:extLst>
      <p:ext uri="{BB962C8B-B14F-4D97-AF65-F5344CB8AC3E}">
        <p14:creationId xmlns:p14="http://schemas.microsoft.com/office/powerpoint/2010/main" val="4176996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EDA4F0-5714-40D5-9DCE-186F1E22183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D9B14A25-C266-4515-8DB3-9222D254C5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DACCBA8-A388-405D-B583-4811048AD45C}"/>
              </a:ext>
            </a:extLst>
          </p:cNvPr>
          <p:cNvSpPr>
            <a:spLocks noGrp="1"/>
          </p:cNvSpPr>
          <p:nvPr>
            <p:ph type="dt" sz="half" idx="10"/>
          </p:nvPr>
        </p:nvSpPr>
        <p:spPr/>
        <p:txBody>
          <a:bodyPr/>
          <a:lstStyle/>
          <a:p>
            <a:fld id="{BFF17E19-CDD1-4BAE-8258-FB9D64B0404C}" type="datetimeFigureOut">
              <a:rPr lang="en-ZA" smtClean="0"/>
              <a:t>2024/07/21</a:t>
            </a:fld>
            <a:endParaRPr lang="en-ZA"/>
          </a:p>
        </p:txBody>
      </p:sp>
      <p:sp>
        <p:nvSpPr>
          <p:cNvPr id="5" name="Footer Placeholder 4">
            <a:extLst>
              <a:ext uri="{FF2B5EF4-FFF2-40B4-BE49-F238E27FC236}">
                <a16:creationId xmlns:a16="http://schemas.microsoft.com/office/drawing/2014/main" id="{FD584854-C77D-49E1-BF8E-7157BBDFB92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D0025509-6B49-442F-AE1E-0C18C0EB7C6D}"/>
              </a:ext>
            </a:extLst>
          </p:cNvPr>
          <p:cNvSpPr>
            <a:spLocks noGrp="1"/>
          </p:cNvSpPr>
          <p:nvPr>
            <p:ph type="sldNum" sz="quarter" idx="12"/>
          </p:nvPr>
        </p:nvSpPr>
        <p:spPr/>
        <p:txBody>
          <a:bodyPr/>
          <a:lstStyle/>
          <a:p>
            <a:fld id="{D1F78278-922F-4B85-A830-9D2299196BDB}" type="slidenum">
              <a:rPr lang="en-ZA" smtClean="0"/>
              <a:t>‹#›</a:t>
            </a:fld>
            <a:endParaRPr lang="en-ZA"/>
          </a:p>
        </p:txBody>
      </p:sp>
    </p:spTree>
    <p:extLst>
      <p:ext uri="{BB962C8B-B14F-4D97-AF65-F5344CB8AC3E}">
        <p14:creationId xmlns:p14="http://schemas.microsoft.com/office/powerpoint/2010/main" val="3396225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B8F4E-8014-4908-B9AD-2B39087ED342}"/>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56A9E5BF-313F-4EA9-82FD-481A15733B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467FA7AA-04C8-45AA-BA42-47B9C48FE6CA}"/>
              </a:ext>
            </a:extLst>
          </p:cNvPr>
          <p:cNvSpPr>
            <a:spLocks noGrp="1"/>
          </p:cNvSpPr>
          <p:nvPr>
            <p:ph type="dt" sz="half" idx="10"/>
          </p:nvPr>
        </p:nvSpPr>
        <p:spPr/>
        <p:txBody>
          <a:bodyPr/>
          <a:lstStyle/>
          <a:p>
            <a:fld id="{BFF17E19-CDD1-4BAE-8258-FB9D64B0404C}" type="datetimeFigureOut">
              <a:rPr lang="en-ZA" smtClean="0"/>
              <a:t>2024/07/21</a:t>
            </a:fld>
            <a:endParaRPr lang="en-ZA"/>
          </a:p>
        </p:txBody>
      </p:sp>
      <p:sp>
        <p:nvSpPr>
          <p:cNvPr id="5" name="Footer Placeholder 4">
            <a:extLst>
              <a:ext uri="{FF2B5EF4-FFF2-40B4-BE49-F238E27FC236}">
                <a16:creationId xmlns:a16="http://schemas.microsoft.com/office/drawing/2014/main" id="{F38423A0-AAA4-4ABD-8E9F-396C65712661}"/>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04ACCB7-BD3F-4403-A068-9E40A83B272B}"/>
              </a:ext>
            </a:extLst>
          </p:cNvPr>
          <p:cNvSpPr>
            <a:spLocks noGrp="1"/>
          </p:cNvSpPr>
          <p:nvPr>
            <p:ph type="sldNum" sz="quarter" idx="12"/>
          </p:nvPr>
        </p:nvSpPr>
        <p:spPr/>
        <p:txBody>
          <a:bodyPr/>
          <a:lstStyle/>
          <a:p>
            <a:fld id="{D1F78278-922F-4B85-A830-9D2299196BDB}" type="slidenum">
              <a:rPr lang="en-ZA" smtClean="0"/>
              <a:t>‹#›</a:t>
            </a:fld>
            <a:endParaRPr lang="en-ZA"/>
          </a:p>
        </p:txBody>
      </p:sp>
    </p:spTree>
    <p:extLst>
      <p:ext uri="{BB962C8B-B14F-4D97-AF65-F5344CB8AC3E}">
        <p14:creationId xmlns:p14="http://schemas.microsoft.com/office/powerpoint/2010/main" val="2681171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6BBC2-5BEF-4838-82A0-22543E6320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C8E085A8-0241-484E-831E-59262EC615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6F5253-84ED-413F-8ACC-DF4429130A1A}"/>
              </a:ext>
            </a:extLst>
          </p:cNvPr>
          <p:cNvSpPr>
            <a:spLocks noGrp="1"/>
          </p:cNvSpPr>
          <p:nvPr>
            <p:ph type="dt" sz="half" idx="10"/>
          </p:nvPr>
        </p:nvSpPr>
        <p:spPr/>
        <p:txBody>
          <a:bodyPr/>
          <a:lstStyle/>
          <a:p>
            <a:fld id="{BFF17E19-CDD1-4BAE-8258-FB9D64B0404C}" type="datetimeFigureOut">
              <a:rPr lang="en-ZA" smtClean="0"/>
              <a:t>2024/07/21</a:t>
            </a:fld>
            <a:endParaRPr lang="en-ZA"/>
          </a:p>
        </p:txBody>
      </p:sp>
      <p:sp>
        <p:nvSpPr>
          <p:cNvPr id="5" name="Footer Placeholder 4">
            <a:extLst>
              <a:ext uri="{FF2B5EF4-FFF2-40B4-BE49-F238E27FC236}">
                <a16:creationId xmlns:a16="http://schemas.microsoft.com/office/drawing/2014/main" id="{030CAC7F-602B-4940-8AF0-1D29C98C5BC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65385C4-20DF-4491-82DF-717EF5BFDAA2}"/>
              </a:ext>
            </a:extLst>
          </p:cNvPr>
          <p:cNvSpPr>
            <a:spLocks noGrp="1"/>
          </p:cNvSpPr>
          <p:nvPr>
            <p:ph type="sldNum" sz="quarter" idx="12"/>
          </p:nvPr>
        </p:nvSpPr>
        <p:spPr/>
        <p:txBody>
          <a:bodyPr/>
          <a:lstStyle/>
          <a:p>
            <a:fld id="{D1F78278-922F-4B85-A830-9D2299196BDB}" type="slidenum">
              <a:rPr lang="en-ZA" smtClean="0"/>
              <a:t>‹#›</a:t>
            </a:fld>
            <a:endParaRPr lang="en-ZA"/>
          </a:p>
        </p:txBody>
      </p:sp>
    </p:spTree>
    <p:extLst>
      <p:ext uri="{BB962C8B-B14F-4D97-AF65-F5344CB8AC3E}">
        <p14:creationId xmlns:p14="http://schemas.microsoft.com/office/powerpoint/2010/main" val="2094026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455C-E45E-4299-98E4-24BAC5B75D19}"/>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C99A763-0182-44F1-9605-E9049401C3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633F0D9-ED52-4DA8-8B30-A784E3A183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A5D394E3-0311-49D3-9AD2-E4373EA1321E}"/>
              </a:ext>
            </a:extLst>
          </p:cNvPr>
          <p:cNvSpPr>
            <a:spLocks noGrp="1"/>
          </p:cNvSpPr>
          <p:nvPr>
            <p:ph type="dt" sz="half" idx="10"/>
          </p:nvPr>
        </p:nvSpPr>
        <p:spPr/>
        <p:txBody>
          <a:bodyPr/>
          <a:lstStyle/>
          <a:p>
            <a:fld id="{BFF17E19-CDD1-4BAE-8258-FB9D64B0404C}" type="datetimeFigureOut">
              <a:rPr lang="en-ZA" smtClean="0"/>
              <a:t>2024/07/21</a:t>
            </a:fld>
            <a:endParaRPr lang="en-ZA"/>
          </a:p>
        </p:txBody>
      </p:sp>
      <p:sp>
        <p:nvSpPr>
          <p:cNvPr id="6" name="Footer Placeholder 5">
            <a:extLst>
              <a:ext uri="{FF2B5EF4-FFF2-40B4-BE49-F238E27FC236}">
                <a16:creationId xmlns:a16="http://schemas.microsoft.com/office/drawing/2014/main" id="{D5A7559D-AC38-4631-B055-13B22F8B724D}"/>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6569E675-6660-46D0-A4C9-1C1096F8DFDA}"/>
              </a:ext>
            </a:extLst>
          </p:cNvPr>
          <p:cNvSpPr>
            <a:spLocks noGrp="1"/>
          </p:cNvSpPr>
          <p:nvPr>
            <p:ph type="sldNum" sz="quarter" idx="12"/>
          </p:nvPr>
        </p:nvSpPr>
        <p:spPr/>
        <p:txBody>
          <a:bodyPr/>
          <a:lstStyle/>
          <a:p>
            <a:fld id="{D1F78278-922F-4B85-A830-9D2299196BDB}" type="slidenum">
              <a:rPr lang="en-ZA" smtClean="0"/>
              <a:t>‹#›</a:t>
            </a:fld>
            <a:endParaRPr lang="en-ZA"/>
          </a:p>
        </p:txBody>
      </p:sp>
    </p:spTree>
    <p:extLst>
      <p:ext uri="{BB962C8B-B14F-4D97-AF65-F5344CB8AC3E}">
        <p14:creationId xmlns:p14="http://schemas.microsoft.com/office/powerpoint/2010/main" val="764027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3524E-6286-43A2-BE07-983AC681DCFE}"/>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4DD654CE-CFBF-46EC-8D68-4922F8B4FE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5EDD70-8A3A-46E6-ACA8-2288642E07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97DBF770-4A19-4FCE-B30F-DFD6C106F4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2DD1E9-0CD0-4CA5-B076-5752969683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4CEE927C-0E13-4B80-A725-696FB848C333}"/>
              </a:ext>
            </a:extLst>
          </p:cNvPr>
          <p:cNvSpPr>
            <a:spLocks noGrp="1"/>
          </p:cNvSpPr>
          <p:nvPr>
            <p:ph type="dt" sz="half" idx="10"/>
          </p:nvPr>
        </p:nvSpPr>
        <p:spPr/>
        <p:txBody>
          <a:bodyPr/>
          <a:lstStyle/>
          <a:p>
            <a:fld id="{BFF17E19-CDD1-4BAE-8258-FB9D64B0404C}" type="datetimeFigureOut">
              <a:rPr lang="en-ZA" smtClean="0"/>
              <a:t>2024/07/21</a:t>
            </a:fld>
            <a:endParaRPr lang="en-ZA"/>
          </a:p>
        </p:txBody>
      </p:sp>
      <p:sp>
        <p:nvSpPr>
          <p:cNvPr id="8" name="Footer Placeholder 7">
            <a:extLst>
              <a:ext uri="{FF2B5EF4-FFF2-40B4-BE49-F238E27FC236}">
                <a16:creationId xmlns:a16="http://schemas.microsoft.com/office/drawing/2014/main" id="{13119365-1DEA-4E69-B617-A39D074684BE}"/>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12CBE15-ABBC-4A73-8776-A2EF6DB9E858}"/>
              </a:ext>
            </a:extLst>
          </p:cNvPr>
          <p:cNvSpPr>
            <a:spLocks noGrp="1"/>
          </p:cNvSpPr>
          <p:nvPr>
            <p:ph type="sldNum" sz="quarter" idx="12"/>
          </p:nvPr>
        </p:nvSpPr>
        <p:spPr/>
        <p:txBody>
          <a:bodyPr/>
          <a:lstStyle/>
          <a:p>
            <a:fld id="{D1F78278-922F-4B85-A830-9D2299196BDB}" type="slidenum">
              <a:rPr lang="en-ZA" smtClean="0"/>
              <a:t>‹#›</a:t>
            </a:fld>
            <a:endParaRPr lang="en-ZA"/>
          </a:p>
        </p:txBody>
      </p:sp>
    </p:spTree>
    <p:extLst>
      <p:ext uri="{BB962C8B-B14F-4D97-AF65-F5344CB8AC3E}">
        <p14:creationId xmlns:p14="http://schemas.microsoft.com/office/powerpoint/2010/main" val="3093499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44B67-799E-4821-8E54-249FF72A86DF}"/>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34706217-6AD5-494C-B5F7-D9AECCEF2579}"/>
              </a:ext>
            </a:extLst>
          </p:cNvPr>
          <p:cNvSpPr>
            <a:spLocks noGrp="1"/>
          </p:cNvSpPr>
          <p:nvPr>
            <p:ph type="dt" sz="half" idx="10"/>
          </p:nvPr>
        </p:nvSpPr>
        <p:spPr/>
        <p:txBody>
          <a:bodyPr/>
          <a:lstStyle/>
          <a:p>
            <a:fld id="{BFF17E19-CDD1-4BAE-8258-FB9D64B0404C}" type="datetimeFigureOut">
              <a:rPr lang="en-ZA" smtClean="0"/>
              <a:t>2024/07/21</a:t>
            </a:fld>
            <a:endParaRPr lang="en-ZA"/>
          </a:p>
        </p:txBody>
      </p:sp>
      <p:sp>
        <p:nvSpPr>
          <p:cNvPr id="4" name="Footer Placeholder 3">
            <a:extLst>
              <a:ext uri="{FF2B5EF4-FFF2-40B4-BE49-F238E27FC236}">
                <a16:creationId xmlns:a16="http://schemas.microsoft.com/office/drawing/2014/main" id="{66A96E84-D942-47F2-B2D5-759A9F151F6D}"/>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4E094D8E-2101-4B0A-8B99-40277A103595}"/>
              </a:ext>
            </a:extLst>
          </p:cNvPr>
          <p:cNvSpPr>
            <a:spLocks noGrp="1"/>
          </p:cNvSpPr>
          <p:nvPr>
            <p:ph type="sldNum" sz="quarter" idx="12"/>
          </p:nvPr>
        </p:nvSpPr>
        <p:spPr/>
        <p:txBody>
          <a:bodyPr/>
          <a:lstStyle/>
          <a:p>
            <a:fld id="{D1F78278-922F-4B85-A830-9D2299196BDB}" type="slidenum">
              <a:rPr lang="en-ZA" smtClean="0"/>
              <a:t>‹#›</a:t>
            </a:fld>
            <a:endParaRPr lang="en-ZA"/>
          </a:p>
        </p:txBody>
      </p:sp>
    </p:spTree>
    <p:extLst>
      <p:ext uri="{BB962C8B-B14F-4D97-AF65-F5344CB8AC3E}">
        <p14:creationId xmlns:p14="http://schemas.microsoft.com/office/powerpoint/2010/main" val="1864746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80D366-C096-41DD-A9FF-D5DC913FAFC8}"/>
              </a:ext>
            </a:extLst>
          </p:cNvPr>
          <p:cNvSpPr>
            <a:spLocks noGrp="1"/>
          </p:cNvSpPr>
          <p:nvPr>
            <p:ph type="dt" sz="half" idx="10"/>
          </p:nvPr>
        </p:nvSpPr>
        <p:spPr/>
        <p:txBody>
          <a:bodyPr/>
          <a:lstStyle/>
          <a:p>
            <a:fld id="{BFF17E19-CDD1-4BAE-8258-FB9D64B0404C}" type="datetimeFigureOut">
              <a:rPr lang="en-ZA" smtClean="0"/>
              <a:t>2024/07/21</a:t>
            </a:fld>
            <a:endParaRPr lang="en-ZA"/>
          </a:p>
        </p:txBody>
      </p:sp>
      <p:sp>
        <p:nvSpPr>
          <p:cNvPr id="3" name="Footer Placeholder 2">
            <a:extLst>
              <a:ext uri="{FF2B5EF4-FFF2-40B4-BE49-F238E27FC236}">
                <a16:creationId xmlns:a16="http://schemas.microsoft.com/office/drawing/2014/main" id="{C8329356-541A-453D-B011-9C9EA47D7F21}"/>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A8C6DA29-2617-466C-A6F5-F8E8FE630BAF}"/>
              </a:ext>
            </a:extLst>
          </p:cNvPr>
          <p:cNvSpPr>
            <a:spLocks noGrp="1"/>
          </p:cNvSpPr>
          <p:nvPr>
            <p:ph type="sldNum" sz="quarter" idx="12"/>
          </p:nvPr>
        </p:nvSpPr>
        <p:spPr/>
        <p:txBody>
          <a:bodyPr/>
          <a:lstStyle/>
          <a:p>
            <a:fld id="{D1F78278-922F-4B85-A830-9D2299196BDB}" type="slidenum">
              <a:rPr lang="en-ZA" smtClean="0"/>
              <a:t>‹#›</a:t>
            </a:fld>
            <a:endParaRPr lang="en-ZA"/>
          </a:p>
        </p:txBody>
      </p:sp>
    </p:spTree>
    <p:extLst>
      <p:ext uri="{BB962C8B-B14F-4D97-AF65-F5344CB8AC3E}">
        <p14:creationId xmlns:p14="http://schemas.microsoft.com/office/powerpoint/2010/main" val="2201264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40922-0E27-42B9-A93D-1EAD5A647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6C72261B-D63A-4915-928E-881C3E77AF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BFE07D1B-E3A0-4AFB-B060-9ECDE4D07A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5DEDF3-ECE7-4855-AA7F-07648B8145DD}"/>
              </a:ext>
            </a:extLst>
          </p:cNvPr>
          <p:cNvSpPr>
            <a:spLocks noGrp="1"/>
          </p:cNvSpPr>
          <p:nvPr>
            <p:ph type="dt" sz="half" idx="10"/>
          </p:nvPr>
        </p:nvSpPr>
        <p:spPr/>
        <p:txBody>
          <a:bodyPr/>
          <a:lstStyle/>
          <a:p>
            <a:fld id="{BFF17E19-CDD1-4BAE-8258-FB9D64B0404C}" type="datetimeFigureOut">
              <a:rPr lang="en-ZA" smtClean="0"/>
              <a:t>2024/07/21</a:t>
            </a:fld>
            <a:endParaRPr lang="en-ZA"/>
          </a:p>
        </p:txBody>
      </p:sp>
      <p:sp>
        <p:nvSpPr>
          <p:cNvPr id="6" name="Footer Placeholder 5">
            <a:extLst>
              <a:ext uri="{FF2B5EF4-FFF2-40B4-BE49-F238E27FC236}">
                <a16:creationId xmlns:a16="http://schemas.microsoft.com/office/drawing/2014/main" id="{DAEDF5AE-1B72-4D2C-B328-5D1EB2CD0BBA}"/>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96228A89-1C55-4A36-8B90-1FB5286B51B4}"/>
              </a:ext>
            </a:extLst>
          </p:cNvPr>
          <p:cNvSpPr>
            <a:spLocks noGrp="1"/>
          </p:cNvSpPr>
          <p:nvPr>
            <p:ph type="sldNum" sz="quarter" idx="12"/>
          </p:nvPr>
        </p:nvSpPr>
        <p:spPr/>
        <p:txBody>
          <a:bodyPr/>
          <a:lstStyle/>
          <a:p>
            <a:fld id="{D1F78278-922F-4B85-A830-9D2299196BDB}" type="slidenum">
              <a:rPr lang="en-ZA" smtClean="0"/>
              <a:t>‹#›</a:t>
            </a:fld>
            <a:endParaRPr lang="en-ZA"/>
          </a:p>
        </p:txBody>
      </p:sp>
    </p:spTree>
    <p:extLst>
      <p:ext uri="{BB962C8B-B14F-4D97-AF65-F5344CB8AC3E}">
        <p14:creationId xmlns:p14="http://schemas.microsoft.com/office/powerpoint/2010/main" val="1678096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B49F1-19C3-4A63-9F7C-059E76B13D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39DB1E26-95E8-44D8-AA26-12561BE4AA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30A38DCF-1E8E-447C-8F5F-4FE11ED6E1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DB1EE5-6734-4493-907D-8819E54F17CA}"/>
              </a:ext>
            </a:extLst>
          </p:cNvPr>
          <p:cNvSpPr>
            <a:spLocks noGrp="1"/>
          </p:cNvSpPr>
          <p:nvPr>
            <p:ph type="dt" sz="half" idx="10"/>
          </p:nvPr>
        </p:nvSpPr>
        <p:spPr/>
        <p:txBody>
          <a:bodyPr/>
          <a:lstStyle/>
          <a:p>
            <a:fld id="{BFF17E19-CDD1-4BAE-8258-FB9D64B0404C}" type="datetimeFigureOut">
              <a:rPr lang="en-ZA" smtClean="0"/>
              <a:t>2024/07/21</a:t>
            </a:fld>
            <a:endParaRPr lang="en-ZA"/>
          </a:p>
        </p:txBody>
      </p:sp>
      <p:sp>
        <p:nvSpPr>
          <p:cNvPr id="6" name="Footer Placeholder 5">
            <a:extLst>
              <a:ext uri="{FF2B5EF4-FFF2-40B4-BE49-F238E27FC236}">
                <a16:creationId xmlns:a16="http://schemas.microsoft.com/office/drawing/2014/main" id="{3A3BE446-E0E8-43FC-94CA-92C10B85F810}"/>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60EC438-2F92-4C34-8890-AAFD54D68AB5}"/>
              </a:ext>
            </a:extLst>
          </p:cNvPr>
          <p:cNvSpPr>
            <a:spLocks noGrp="1"/>
          </p:cNvSpPr>
          <p:nvPr>
            <p:ph type="sldNum" sz="quarter" idx="12"/>
          </p:nvPr>
        </p:nvSpPr>
        <p:spPr/>
        <p:txBody>
          <a:bodyPr/>
          <a:lstStyle/>
          <a:p>
            <a:fld id="{D1F78278-922F-4B85-A830-9D2299196BDB}" type="slidenum">
              <a:rPr lang="en-ZA" smtClean="0"/>
              <a:t>‹#›</a:t>
            </a:fld>
            <a:endParaRPr lang="en-ZA"/>
          </a:p>
        </p:txBody>
      </p:sp>
    </p:spTree>
    <p:extLst>
      <p:ext uri="{BB962C8B-B14F-4D97-AF65-F5344CB8AC3E}">
        <p14:creationId xmlns:p14="http://schemas.microsoft.com/office/powerpoint/2010/main" val="1954906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E559EF-8186-488B-855C-1E2ED8C9C4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3022502A-8F2D-44DA-A0B2-04B98C64D7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68B97FD-122C-4AA6-803E-C2C0315FD3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F17E19-CDD1-4BAE-8258-FB9D64B0404C}" type="datetimeFigureOut">
              <a:rPr lang="en-ZA" smtClean="0"/>
              <a:t>2024/07/21</a:t>
            </a:fld>
            <a:endParaRPr lang="en-ZA"/>
          </a:p>
        </p:txBody>
      </p:sp>
      <p:sp>
        <p:nvSpPr>
          <p:cNvPr id="5" name="Footer Placeholder 4">
            <a:extLst>
              <a:ext uri="{FF2B5EF4-FFF2-40B4-BE49-F238E27FC236}">
                <a16:creationId xmlns:a16="http://schemas.microsoft.com/office/drawing/2014/main" id="{DA385493-9280-4181-8D0C-8C73F2597D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193304DB-E1D7-48DF-9A7F-F3ECBFC898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F78278-922F-4B85-A830-9D2299196BDB}" type="slidenum">
              <a:rPr lang="en-ZA" smtClean="0"/>
              <a:t>‹#›</a:t>
            </a:fld>
            <a:endParaRPr lang="en-ZA"/>
          </a:p>
        </p:txBody>
      </p:sp>
    </p:spTree>
    <p:extLst>
      <p:ext uri="{BB962C8B-B14F-4D97-AF65-F5344CB8AC3E}">
        <p14:creationId xmlns:p14="http://schemas.microsoft.com/office/powerpoint/2010/main" val="1183080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creativecommons.org/licenses/by-sa/4.0/" TargetMode="External"/><Relationship Id="rId3" Type="http://schemas.openxmlformats.org/officeDocument/2006/relationships/slideLayout" Target="../slideLayouts/slideLayout2.xml"/><Relationship Id="rId7" Type="http://schemas.openxmlformats.org/officeDocument/2006/relationships/hyperlink" Target="https://creativecommons.org/publicdomain/zero/1.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openbible.com/" TargetMode="External"/><Relationship Id="rId5" Type="http://schemas.openxmlformats.org/officeDocument/2006/relationships/hyperlink" Target="https://discoverybible.com/" TargetMode="External"/><Relationship Id="rId4" Type="http://schemas.openxmlformats.org/officeDocument/2006/relationships/hyperlink" Target="https://biblehub.com/" TargetMode="Externa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69795-5774-6EDF-79BB-664288BAF853}"/>
              </a:ext>
            </a:extLst>
          </p:cNvPr>
          <p:cNvSpPr>
            <a:spLocks noGrp="1"/>
          </p:cNvSpPr>
          <p:nvPr>
            <p:ph type="title"/>
          </p:nvPr>
        </p:nvSpPr>
        <p:spPr/>
        <p:txBody>
          <a:bodyPr/>
          <a:lstStyle/>
          <a:p>
            <a:r>
              <a:rPr lang="en-IN" dirty="0"/>
              <a:t>05-2</a:t>
            </a:r>
          </a:p>
        </p:txBody>
      </p:sp>
      <p:sp>
        <p:nvSpPr>
          <p:cNvPr id="3" name="Content Placeholder 2">
            <a:extLst>
              <a:ext uri="{FF2B5EF4-FFF2-40B4-BE49-F238E27FC236}">
                <a16:creationId xmlns:a16="http://schemas.microsoft.com/office/drawing/2014/main" id="{FB71FB45-9F42-FDCB-89DA-0B3B6076DD7A}"/>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4"/>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8"/>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22" name="Audio 21">
            <a:hlinkClick r:id="" action="ppaction://media"/>
            <a:extLst>
              <a:ext uri="{FF2B5EF4-FFF2-40B4-BE49-F238E27FC236}">
                <a16:creationId xmlns:a16="http://schemas.microsoft.com/office/drawing/2014/main" id="{DA9970A7-A26B-C629-28CE-A3A8FD340627}"/>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472373845"/>
      </p:ext>
    </p:extLst>
  </p:cSld>
  <p:clrMapOvr>
    <a:masterClrMapping/>
  </p:clrMapOvr>
  <mc:AlternateContent xmlns:mc="http://schemas.openxmlformats.org/markup-compatibility/2006" xmlns:p14="http://schemas.microsoft.com/office/powerpoint/2010/main">
    <mc:Choice Requires="p14">
      <p:transition spd="slow" p14:dur="2000" advTm="3076"/>
    </mc:Choice>
    <mc:Fallback xmlns="">
      <p:transition spd="slow" advTm="3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9DF824-A006-4511-985A-BC68FEE9FEED}"/>
              </a:ext>
            </a:extLst>
          </p:cNvPr>
          <p:cNvPicPr>
            <a:picLocks noChangeAspect="1"/>
          </p:cNvPicPr>
          <p:nvPr/>
        </p:nvPicPr>
        <p:blipFill>
          <a:blip r:embed="rId3"/>
          <a:stretch>
            <a:fillRect/>
          </a:stretch>
        </p:blipFill>
        <p:spPr>
          <a:xfrm>
            <a:off x="0" y="0"/>
            <a:ext cx="12192000" cy="7100455"/>
          </a:xfrm>
          <a:prstGeom prst="rect">
            <a:avLst/>
          </a:prstGeom>
        </p:spPr>
      </p:pic>
      <p:sp>
        <p:nvSpPr>
          <p:cNvPr id="4" name="TextBox 3">
            <a:extLst>
              <a:ext uri="{FF2B5EF4-FFF2-40B4-BE49-F238E27FC236}">
                <a16:creationId xmlns:a16="http://schemas.microsoft.com/office/drawing/2014/main" id="{9591B39C-5FAA-4605-92A4-F877D513CB9A}"/>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13:3 </a:t>
            </a:r>
            <a:endParaRPr lang="en-ZA" sz="3200" dirty="0">
              <a:solidFill>
                <a:schemeClr val="bg1"/>
              </a:solidFill>
            </a:endParaRPr>
          </a:p>
          <a:p>
            <a:endParaRPr lang="en-IN" dirty="0"/>
          </a:p>
        </p:txBody>
      </p:sp>
    </p:spTree>
    <p:extLst>
      <p:ext uri="{BB962C8B-B14F-4D97-AF65-F5344CB8AC3E}">
        <p14:creationId xmlns:p14="http://schemas.microsoft.com/office/powerpoint/2010/main" val="1923416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4000" b="0" i="0" dirty="0">
                <a:solidFill>
                  <a:srgbClr val="777A7B"/>
                </a:solidFill>
                <a:effectLst/>
                <a:highlight>
                  <a:srgbClr val="FFFFFF"/>
                </a:highlight>
                <a:latin typeface="Inter" panose="020B0502030000000004" pitchFamily="34" charset="0"/>
              </a:rPr>
              <a:t>4</a:t>
            </a:r>
            <a:r>
              <a:rPr lang="en-US" sz="4000" b="0" i="0" dirty="0">
                <a:solidFill>
                  <a:srgbClr val="121212"/>
                </a:solidFill>
                <a:effectLst/>
                <a:highlight>
                  <a:srgbClr val="FFFFFF"/>
                </a:highlight>
                <a:latin typeface="Inter" panose="020B0502030000000004" pitchFamily="34" charset="0"/>
              </a:rPr>
              <a:t>to the site where he had built the altar. And there Abram called on the name of the </a:t>
            </a:r>
            <a:r>
              <a:rPr lang="en-US" sz="4000" b="0" i="0" cap="small" dirty="0">
                <a:solidFill>
                  <a:srgbClr val="121212"/>
                </a:solidFill>
                <a:effectLst/>
                <a:highlight>
                  <a:srgbClr val="FFFFFF"/>
                </a:highlight>
                <a:latin typeface="Inter" panose="020B0502030000000004" pitchFamily="34" charset="0"/>
              </a:rPr>
              <a:t>Lord</a:t>
            </a:r>
            <a:r>
              <a:rPr lang="en-US" sz="4000" b="0" i="0" dirty="0">
                <a:solidFill>
                  <a:srgbClr val="121212"/>
                </a:solidFill>
                <a:effectLst/>
                <a:highlight>
                  <a:srgbClr val="FFFFFF"/>
                </a:highlight>
                <a:latin typeface="Inter" panose="020B0502030000000004" pitchFamily="34" charset="0"/>
              </a:rPr>
              <a:t>.</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4 यह स्थान उस वेदी का है, जिसे उसने पहले बनाया था, और वहाँ अब्राम ने फिर यहोवा से प्रार्थना की।</a:t>
            </a:r>
            <a:endParaRPr lang="en-ZA" sz="4000" dirty="0"/>
          </a:p>
        </p:txBody>
      </p:sp>
      <p:pic>
        <p:nvPicPr>
          <p:cNvPr id="5" name="Audio 4">
            <a:hlinkClick r:id="" action="ppaction://media"/>
            <a:extLst>
              <a:ext uri="{FF2B5EF4-FFF2-40B4-BE49-F238E27FC236}">
                <a16:creationId xmlns:a16="http://schemas.microsoft.com/office/drawing/2014/main" id="{2637A665-13ED-7887-B76A-C65AE1C821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23290618"/>
      </p:ext>
    </p:extLst>
  </p:cSld>
  <p:clrMapOvr>
    <a:masterClrMapping/>
  </p:clrMapOvr>
  <mc:AlternateContent xmlns:mc="http://schemas.openxmlformats.org/markup-compatibility/2006" xmlns:p14="http://schemas.microsoft.com/office/powerpoint/2010/main">
    <mc:Choice Requires="p14">
      <p:transition spd="slow" p14:dur="2000" advTm="10597"/>
    </mc:Choice>
    <mc:Fallback xmlns="">
      <p:transition spd="slow" advTm="10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095FA8-1DA2-4E69-A24D-FD41F2CE83E5}"/>
              </a:ext>
            </a:extLst>
          </p:cNvPr>
          <p:cNvPicPr>
            <a:picLocks noChangeAspect="1"/>
          </p:cNvPicPr>
          <p:nvPr/>
        </p:nvPicPr>
        <p:blipFill>
          <a:blip r:embed="rId3"/>
          <a:stretch>
            <a:fillRect/>
          </a:stretch>
        </p:blipFill>
        <p:spPr>
          <a:xfrm>
            <a:off x="0" y="-323589"/>
            <a:ext cx="12192000" cy="7181589"/>
          </a:xfrm>
          <a:prstGeom prst="rect">
            <a:avLst/>
          </a:prstGeom>
        </p:spPr>
      </p:pic>
      <p:sp>
        <p:nvSpPr>
          <p:cNvPr id="5" name="TextBox 4">
            <a:extLst>
              <a:ext uri="{FF2B5EF4-FFF2-40B4-BE49-F238E27FC236}">
                <a16:creationId xmlns:a16="http://schemas.microsoft.com/office/drawing/2014/main" id="{8FC2A5EE-3994-4EC2-90DB-23CCCE67A7B1}"/>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13:4 </a:t>
            </a:r>
            <a:endParaRPr lang="en-ZA" sz="3200" dirty="0">
              <a:solidFill>
                <a:schemeClr val="bg1"/>
              </a:solidFill>
            </a:endParaRPr>
          </a:p>
          <a:p>
            <a:endParaRPr lang="en-IN" dirty="0"/>
          </a:p>
        </p:txBody>
      </p:sp>
    </p:spTree>
    <p:extLst>
      <p:ext uri="{BB962C8B-B14F-4D97-AF65-F5344CB8AC3E}">
        <p14:creationId xmlns:p14="http://schemas.microsoft.com/office/powerpoint/2010/main" val="2634098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highlight>
                  <a:srgbClr val="FFFFFF"/>
                </a:highlight>
                <a:latin typeface="Inter" panose="020B0502030000000004" pitchFamily="34" charset="0"/>
              </a:rPr>
              <a:t>5</a:t>
            </a:r>
            <a:r>
              <a:rPr lang="en-US" sz="4000" b="0" i="0">
                <a:solidFill>
                  <a:srgbClr val="121212"/>
                </a:solidFill>
                <a:effectLst/>
                <a:highlight>
                  <a:srgbClr val="FFFFFF"/>
                </a:highlight>
                <a:latin typeface="Inter" panose="020B0502030000000004" pitchFamily="34" charset="0"/>
              </a:rPr>
              <a:t>Now Lot, who was traveling with Abram, also had flocks and herds and tents.</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5 लूत के पास भी, जो अब्राम के साथ चलता था, भेड़-बकरी, गाय-बैल, और तम्बू थे</a:t>
            </a:r>
            <a:r>
              <a:rPr lang="en-US" sz="4000" b="0" i="0" dirty="0">
                <a:solidFill>
                  <a:srgbClr val="121212"/>
                </a:solidFill>
                <a:effectLst/>
                <a:latin typeface="Arial" panose="020B0604020202020204" pitchFamily="34" charset="0"/>
              </a:rPr>
              <a:t>a।</a:t>
            </a:r>
            <a:endParaRPr lang="en-ZA" sz="4000" dirty="0"/>
          </a:p>
        </p:txBody>
      </p:sp>
      <p:pic>
        <p:nvPicPr>
          <p:cNvPr id="5" name="Audio 4">
            <a:hlinkClick r:id="" action="ppaction://media"/>
            <a:extLst>
              <a:ext uri="{FF2B5EF4-FFF2-40B4-BE49-F238E27FC236}">
                <a16:creationId xmlns:a16="http://schemas.microsoft.com/office/drawing/2014/main" id="{F227A054-8145-1CB4-B4C2-93E3C200A8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86629243"/>
      </p:ext>
    </p:extLst>
  </p:cSld>
  <p:clrMapOvr>
    <a:masterClrMapping/>
  </p:clrMapOvr>
  <mc:AlternateContent xmlns:mc="http://schemas.openxmlformats.org/markup-compatibility/2006" xmlns:p14="http://schemas.microsoft.com/office/powerpoint/2010/main">
    <mc:Choice Requires="p14">
      <p:transition spd="slow" p14:dur="2000" advTm="8636"/>
    </mc:Choice>
    <mc:Fallback xmlns="">
      <p:transition spd="slow" advTm="8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ABA44B-1D0A-4658-ADDB-DA9000DC805A}"/>
              </a:ext>
            </a:extLst>
          </p:cNvPr>
          <p:cNvPicPr>
            <a:picLocks noChangeAspect="1"/>
          </p:cNvPicPr>
          <p:nvPr/>
        </p:nvPicPr>
        <p:blipFill>
          <a:blip r:embed="rId3"/>
          <a:stretch>
            <a:fillRect/>
          </a:stretch>
        </p:blipFill>
        <p:spPr>
          <a:xfrm>
            <a:off x="0" y="-386862"/>
            <a:ext cx="12208934" cy="7244862"/>
          </a:xfrm>
          <a:prstGeom prst="rect">
            <a:avLst/>
          </a:prstGeom>
        </p:spPr>
      </p:pic>
      <p:sp>
        <p:nvSpPr>
          <p:cNvPr id="5" name="TextBox 4">
            <a:extLst>
              <a:ext uri="{FF2B5EF4-FFF2-40B4-BE49-F238E27FC236}">
                <a16:creationId xmlns:a16="http://schemas.microsoft.com/office/drawing/2014/main" id="{D8158663-087B-4A41-A3B3-69E2AD8B0421}"/>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13:5 </a:t>
            </a:r>
            <a:endParaRPr lang="en-ZA" sz="3200" dirty="0">
              <a:solidFill>
                <a:schemeClr val="bg1"/>
              </a:solidFill>
            </a:endParaRPr>
          </a:p>
          <a:p>
            <a:endParaRPr lang="en-IN" dirty="0"/>
          </a:p>
        </p:txBody>
      </p:sp>
    </p:spTree>
    <p:extLst>
      <p:ext uri="{BB962C8B-B14F-4D97-AF65-F5344CB8AC3E}">
        <p14:creationId xmlns:p14="http://schemas.microsoft.com/office/powerpoint/2010/main" val="2612036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highlight>
                  <a:srgbClr val="FFFFFF"/>
                </a:highlight>
                <a:latin typeface="Inter" panose="020B0502030000000004" pitchFamily="34" charset="0"/>
              </a:rPr>
              <a:t>6</a:t>
            </a:r>
            <a:r>
              <a:rPr lang="en-US" sz="4400" b="0" i="0">
                <a:solidFill>
                  <a:srgbClr val="121212"/>
                </a:solidFill>
                <a:effectLst/>
                <a:highlight>
                  <a:srgbClr val="FFFFFF"/>
                </a:highlight>
                <a:latin typeface="Inter" panose="020B0502030000000004" pitchFamily="34" charset="0"/>
              </a:rPr>
              <a:t>But the land was unable to support both of them while they stayed together, for they had so many possessions that they were unable to coexist.</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6</a:t>
            </a:r>
            <a:r>
              <a:rPr lang="en-US" sz="4000" b="0" i="0" dirty="0">
                <a:solidFill>
                  <a:srgbClr val="121212"/>
                </a:solidFill>
                <a:effectLst/>
                <a:latin typeface="Arial" panose="020B0604020202020204" pitchFamily="34" charset="0"/>
              </a:rPr>
              <a:t> </a:t>
            </a:r>
            <a:r>
              <a:rPr lang="hi-IN" sz="4000" b="0" i="0" dirty="0">
                <a:solidFill>
                  <a:srgbClr val="121212"/>
                </a:solidFill>
                <a:effectLst/>
                <a:latin typeface="Arial" panose="020B0604020202020204" pitchFamily="34" charset="0"/>
              </a:rPr>
              <a:t>इसलिए उस देश में उन दोनों के लिए पर्याप्त स्थान न था कि वे इकट्ठे रहें क्योंकि उनके पास बहुत सम्पत्ति थी इसलिए वे इकट्ठे न रह सके।</a:t>
            </a:r>
            <a:endParaRPr lang="en-ZA" sz="4000" dirty="0"/>
          </a:p>
        </p:txBody>
      </p:sp>
      <p:pic>
        <p:nvPicPr>
          <p:cNvPr id="25" name="Audio 24">
            <a:hlinkClick r:id="" action="ppaction://media"/>
            <a:extLst>
              <a:ext uri="{FF2B5EF4-FFF2-40B4-BE49-F238E27FC236}">
                <a16:creationId xmlns:a16="http://schemas.microsoft.com/office/drawing/2014/main" id="{181DE853-3B11-E9EF-C913-D7C2B37CB7D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70794589"/>
      </p:ext>
    </p:extLst>
  </p:cSld>
  <p:clrMapOvr>
    <a:masterClrMapping/>
  </p:clrMapOvr>
  <mc:AlternateContent xmlns:mc="http://schemas.openxmlformats.org/markup-compatibility/2006" xmlns:p14="http://schemas.microsoft.com/office/powerpoint/2010/main">
    <mc:Choice Requires="p14">
      <p:transition spd="slow" p14:dur="2000" advTm="9100"/>
    </mc:Choice>
    <mc:Fallback xmlns="">
      <p:transition spd="slow" advTm="9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59C1D1-7D6C-4A11-83D6-2EDF81550BE4}"/>
              </a:ext>
            </a:extLst>
          </p:cNvPr>
          <p:cNvPicPr>
            <a:picLocks noChangeAspect="1"/>
          </p:cNvPicPr>
          <p:nvPr/>
        </p:nvPicPr>
        <p:blipFill>
          <a:blip r:embed="rId3"/>
          <a:stretch>
            <a:fillRect/>
          </a:stretch>
        </p:blipFill>
        <p:spPr>
          <a:xfrm>
            <a:off x="0" y="0"/>
            <a:ext cx="12192000" cy="7093009"/>
          </a:xfrm>
          <a:prstGeom prst="rect">
            <a:avLst/>
          </a:prstGeom>
        </p:spPr>
      </p:pic>
      <p:sp>
        <p:nvSpPr>
          <p:cNvPr id="4" name="TextBox 3">
            <a:extLst>
              <a:ext uri="{FF2B5EF4-FFF2-40B4-BE49-F238E27FC236}">
                <a16:creationId xmlns:a16="http://schemas.microsoft.com/office/drawing/2014/main" id="{350B0E6C-49DE-481D-88FC-C469214166D1}"/>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13:6 </a:t>
            </a:r>
            <a:endParaRPr lang="en-ZA" sz="3200" dirty="0">
              <a:solidFill>
                <a:schemeClr val="bg1"/>
              </a:solidFill>
            </a:endParaRPr>
          </a:p>
          <a:p>
            <a:endParaRPr lang="en-IN" dirty="0"/>
          </a:p>
        </p:txBody>
      </p:sp>
    </p:spTree>
    <p:extLst>
      <p:ext uri="{BB962C8B-B14F-4D97-AF65-F5344CB8AC3E}">
        <p14:creationId xmlns:p14="http://schemas.microsoft.com/office/powerpoint/2010/main" val="1346849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777A7B"/>
                </a:solidFill>
                <a:effectLst/>
                <a:highlight>
                  <a:srgbClr val="FFFFFF"/>
                </a:highlight>
                <a:latin typeface="Inter" panose="020B0502030000000004" pitchFamily="34" charset="0"/>
              </a:rPr>
              <a:t>7</a:t>
            </a:r>
            <a:r>
              <a:rPr lang="en-US" sz="4000" b="0" i="0" dirty="0">
                <a:solidFill>
                  <a:srgbClr val="121212"/>
                </a:solidFill>
                <a:effectLst/>
                <a:highlight>
                  <a:srgbClr val="FFFFFF"/>
                </a:highlight>
                <a:latin typeface="Inter" panose="020B0502030000000004" pitchFamily="34" charset="0"/>
              </a:rPr>
              <a:t>And there was discord between the herdsmen of Abram and the herdsmen of Lot. At that time the Canaanites and the Perizzites were also living in the land.</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7 सो अब्राम, और लूत की भेड़-बकरी, और गाय-बैल के चरवाहों में झगड़ा हुआ। उस समय कनानी, और परिज्जी लोग, उस देश में रहते थे।</a:t>
            </a:r>
            <a:endParaRPr lang="en-ZA" sz="4000" dirty="0"/>
          </a:p>
        </p:txBody>
      </p:sp>
      <p:pic>
        <p:nvPicPr>
          <p:cNvPr id="15" name="Audio 14">
            <a:hlinkClick r:id="" action="ppaction://media"/>
            <a:extLst>
              <a:ext uri="{FF2B5EF4-FFF2-40B4-BE49-F238E27FC236}">
                <a16:creationId xmlns:a16="http://schemas.microsoft.com/office/drawing/2014/main" id="{090DCC14-3FC4-D920-66CC-0E9BFE7B3D5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913678125"/>
      </p:ext>
    </p:extLst>
  </p:cSld>
  <p:clrMapOvr>
    <a:masterClrMapping/>
  </p:clrMapOvr>
  <mc:AlternateContent xmlns:mc="http://schemas.openxmlformats.org/markup-compatibility/2006" xmlns:p14="http://schemas.microsoft.com/office/powerpoint/2010/main">
    <mc:Choice Requires="p14">
      <p:transition spd="slow" p14:dur="2000" advTm="12373"/>
    </mc:Choice>
    <mc:Fallback xmlns="">
      <p:transition spd="slow" advTm="12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9DC891-A158-4BC9-961E-717BEAEC4650}"/>
              </a:ext>
            </a:extLst>
          </p:cNvPr>
          <p:cNvPicPr>
            <a:picLocks noChangeAspect="1"/>
          </p:cNvPicPr>
          <p:nvPr/>
        </p:nvPicPr>
        <p:blipFill>
          <a:blip r:embed="rId3"/>
          <a:stretch>
            <a:fillRect/>
          </a:stretch>
        </p:blipFill>
        <p:spPr>
          <a:xfrm>
            <a:off x="0" y="-189244"/>
            <a:ext cx="12192000" cy="7047244"/>
          </a:xfrm>
          <a:prstGeom prst="rect">
            <a:avLst/>
          </a:prstGeom>
        </p:spPr>
      </p:pic>
      <p:sp>
        <p:nvSpPr>
          <p:cNvPr id="4" name="TextBox 3">
            <a:extLst>
              <a:ext uri="{FF2B5EF4-FFF2-40B4-BE49-F238E27FC236}">
                <a16:creationId xmlns:a16="http://schemas.microsoft.com/office/drawing/2014/main" id="{EDD13FA1-A0ED-4711-8F31-644A4467DB37}"/>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13:7</a:t>
            </a:r>
            <a:endParaRPr lang="en-ZA" sz="3200" dirty="0">
              <a:solidFill>
                <a:schemeClr val="bg1"/>
              </a:solidFill>
            </a:endParaRPr>
          </a:p>
          <a:p>
            <a:endParaRPr lang="en-IN" dirty="0"/>
          </a:p>
        </p:txBody>
      </p:sp>
    </p:spTree>
    <p:extLst>
      <p:ext uri="{BB962C8B-B14F-4D97-AF65-F5344CB8AC3E}">
        <p14:creationId xmlns:p14="http://schemas.microsoft.com/office/powerpoint/2010/main" val="58500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panose="020B0502030000000004" pitchFamily="34" charset="0"/>
              </a:rPr>
              <a:t>8</a:t>
            </a:r>
            <a:r>
              <a:rPr lang="en-US" sz="4000" b="0" i="0" dirty="0">
                <a:solidFill>
                  <a:srgbClr val="121212"/>
                </a:solidFill>
                <a:effectLst/>
                <a:highlight>
                  <a:srgbClr val="FFFFFF"/>
                </a:highlight>
                <a:latin typeface="Inter" panose="020B0502030000000004" pitchFamily="34" charset="0"/>
              </a:rPr>
              <a:t>So Abram said to Lot, “Please let there be no contention between you and me, or between your herdsmen and my herdsmen. After all, we are brothers.</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8 तब अब्राम लूत से कहने लगा, “मेरे और तेरे बीच, और मेरे और तेरे चरवाहों के बीच में झगड़ा न होने पाए; क्योंकि हम लोग भाई-बन्धु हैं।</a:t>
            </a:r>
            <a:endParaRPr lang="en-ZA" sz="4000" dirty="0"/>
          </a:p>
        </p:txBody>
      </p:sp>
      <p:pic>
        <p:nvPicPr>
          <p:cNvPr id="64" name="Audio 63">
            <a:hlinkClick r:id="" action="ppaction://media"/>
            <a:extLst>
              <a:ext uri="{FF2B5EF4-FFF2-40B4-BE49-F238E27FC236}">
                <a16:creationId xmlns:a16="http://schemas.microsoft.com/office/drawing/2014/main" id="{E3DD539E-1E25-56B8-86C4-CB7567D625D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712363067"/>
      </p:ext>
    </p:extLst>
  </p:cSld>
  <p:clrMapOvr>
    <a:masterClrMapping/>
  </p:clrMapOvr>
  <mc:AlternateContent xmlns:mc="http://schemas.openxmlformats.org/markup-compatibility/2006" xmlns:p14="http://schemas.microsoft.com/office/powerpoint/2010/main">
    <mc:Choice Requires="p14">
      <p:transition spd="slow" p14:dur="2000" advTm="11074"/>
    </mc:Choice>
    <mc:Fallback xmlns="">
      <p:transition spd="slow" advTm="11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97ADA-A4C9-46FB-9D18-D0C9767CE08F}"/>
              </a:ext>
            </a:extLst>
          </p:cNvPr>
          <p:cNvSpPr>
            <a:spLocks noGrp="1"/>
          </p:cNvSpPr>
          <p:nvPr>
            <p:ph type="title"/>
          </p:nvPr>
        </p:nvSpPr>
        <p:spPr/>
        <p:txBody>
          <a:bodyPr/>
          <a:lstStyle/>
          <a:p>
            <a:r>
              <a:rPr lang="en-IN" dirty="0"/>
              <a:t>2</a:t>
            </a:r>
          </a:p>
        </p:txBody>
      </p:sp>
      <p:sp>
        <p:nvSpPr>
          <p:cNvPr id="3" name="Content Placeholder 2">
            <a:extLst>
              <a:ext uri="{FF2B5EF4-FFF2-40B4-BE49-F238E27FC236}">
                <a16:creationId xmlns:a16="http://schemas.microsoft.com/office/drawing/2014/main" id="{BF9A238B-3CC8-4B01-92B4-F537560E39AD}"/>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673B20C6-CB1A-44C1-9873-9BE6B3DF9806}"/>
              </a:ext>
            </a:extLst>
          </p:cNvPr>
          <p:cNvPicPr>
            <a:picLocks noChangeAspect="1"/>
          </p:cNvPicPr>
          <p:nvPr/>
        </p:nvPicPr>
        <p:blipFill>
          <a:blip r:embed="rId2"/>
          <a:stretch>
            <a:fillRect/>
          </a:stretch>
        </p:blipFill>
        <p:spPr>
          <a:xfrm>
            <a:off x="-417871" y="0"/>
            <a:ext cx="12609871" cy="6858000"/>
          </a:xfrm>
          <a:prstGeom prst="rect">
            <a:avLst/>
          </a:prstGeom>
        </p:spPr>
      </p:pic>
      <p:sp>
        <p:nvSpPr>
          <p:cNvPr id="7" name="TextBox 6">
            <a:extLst>
              <a:ext uri="{FF2B5EF4-FFF2-40B4-BE49-F238E27FC236}">
                <a16:creationId xmlns:a16="http://schemas.microsoft.com/office/drawing/2014/main" id="{D0392836-05BD-1D51-DC72-06171A78798C}"/>
              </a:ext>
            </a:extLst>
          </p:cNvPr>
          <p:cNvSpPr txBox="1"/>
          <p:nvPr/>
        </p:nvSpPr>
        <p:spPr>
          <a:xfrm>
            <a:off x="145142" y="173309"/>
            <a:ext cx="8117709" cy="1938992"/>
          </a:xfrm>
          <a:prstGeom prst="rect">
            <a:avLst/>
          </a:prstGeom>
          <a:noFill/>
        </p:spPr>
        <p:txBody>
          <a:bodyPr wrap="square">
            <a:spAutoFit/>
          </a:bodyPr>
          <a:lstStyle/>
          <a:p>
            <a:r>
              <a:rPr lang="hi-IN"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अब्राम और लूत अलग होना  -</a:t>
            </a:r>
          </a:p>
          <a:p>
            <a:r>
              <a:rPr lang="hi-IN"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 </a:t>
            </a:r>
            <a:r>
              <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13:1-18</a:t>
            </a:r>
            <a:endParaRPr lang="en-ZA" sz="6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4" name="TextBox 3">
            <a:extLst>
              <a:ext uri="{FF2B5EF4-FFF2-40B4-BE49-F238E27FC236}">
                <a16:creationId xmlns:a16="http://schemas.microsoft.com/office/drawing/2014/main" id="{BE83E61B-9AF3-6BBE-4D1A-1D15A479C473}"/>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2103219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9D90A9-E881-4565-B008-0601F80DF0D1}"/>
              </a:ext>
            </a:extLst>
          </p:cNvPr>
          <p:cNvPicPr>
            <a:picLocks noChangeAspect="1"/>
          </p:cNvPicPr>
          <p:nvPr/>
        </p:nvPicPr>
        <p:blipFill>
          <a:blip r:embed="rId3"/>
          <a:stretch>
            <a:fillRect/>
          </a:stretch>
        </p:blipFill>
        <p:spPr>
          <a:xfrm>
            <a:off x="0" y="0"/>
            <a:ext cx="12192000" cy="6957017"/>
          </a:xfrm>
          <a:prstGeom prst="rect">
            <a:avLst/>
          </a:prstGeom>
        </p:spPr>
      </p:pic>
      <p:sp>
        <p:nvSpPr>
          <p:cNvPr id="4" name="TextBox 3">
            <a:extLst>
              <a:ext uri="{FF2B5EF4-FFF2-40B4-BE49-F238E27FC236}">
                <a16:creationId xmlns:a16="http://schemas.microsoft.com/office/drawing/2014/main" id="{37EDB37A-3FB1-4EF5-AF11-D3BA9F6426A2}"/>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13:8</a:t>
            </a:r>
            <a:endParaRPr lang="en-ZA" sz="3200" dirty="0">
              <a:solidFill>
                <a:schemeClr val="bg1"/>
              </a:solidFill>
            </a:endParaRPr>
          </a:p>
          <a:p>
            <a:endParaRPr lang="en-IN" dirty="0"/>
          </a:p>
        </p:txBody>
      </p:sp>
    </p:spTree>
    <p:extLst>
      <p:ext uri="{BB962C8B-B14F-4D97-AF65-F5344CB8AC3E}">
        <p14:creationId xmlns:p14="http://schemas.microsoft.com/office/powerpoint/2010/main" val="2301262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a:solidFill>
                  <a:srgbClr val="777A7B"/>
                </a:solidFill>
                <a:effectLst/>
                <a:highlight>
                  <a:srgbClr val="FFFFFF"/>
                </a:highlight>
                <a:latin typeface="Inter" panose="020B0502030000000004" pitchFamily="34" charset="0"/>
              </a:rPr>
              <a:t>9</a:t>
            </a:r>
            <a:r>
              <a:rPr lang="en-US" sz="4400" b="0" i="0">
                <a:solidFill>
                  <a:srgbClr val="121212"/>
                </a:solidFill>
                <a:effectLst/>
                <a:highlight>
                  <a:srgbClr val="FFFFFF"/>
                </a:highlight>
                <a:latin typeface="Inter" panose="020B0502030000000004" pitchFamily="34" charset="0"/>
              </a:rPr>
              <a:t>Is not the whole land before you? Now separate yourself from me. If you go to the left, I will go to the right; if you go to the right, I will go to the left.”</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9 क्या सारा देश तेरे सामने नहीं? सो मुझसे अलग हो, यदि तू बाईं ओर जाए तो मैं दाहिनी ओर जाऊँगा; और यदि तू दाहिनी ओर जाए तो मैं बाईं ओर जाऊँगा।”</a:t>
            </a:r>
            <a:endParaRPr lang="en-ZA" sz="4000" dirty="0"/>
          </a:p>
        </p:txBody>
      </p:sp>
      <p:pic>
        <p:nvPicPr>
          <p:cNvPr id="44" name="Audio 43">
            <a:hlinkClick r:id="" action="ppaction://media"/>
            <a:extLst>
              <a:ext uri="{FF2B5EF4-FFF2-40B4-BE49-F238E27FC236}">
                <a16:creationId xmlns:a16="http://schemas.microsoft.com/office/drawing/2014/main" id="{98BFE765-BAFA-F580-4F95-603EA5EE26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64640510"/>
      </p:ext>
    </p:extLst>
  </p:cSld>
  <p:clrMapOvr>
    <a:masterClrMapping/>
  </p:clrMapOvr>
  <mc:AlternateContent xmlns:mc="http://schemas.openxmlformats.org/markup-compatibility/2006" xmlns:p14="http://schemas.microsoft.com/office/powerpoint/2010/main">
    <mc:Choice Requires="p14">
      <p:transition spd="slow" p14:dur="2000" advTm="12174"/>
    </mc:Choice>
    <mc:Fallback xmlns="">
      <p:transition spd="slow" advTm="12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218A40-CBC7-4DFD-8305-F25F82828DE0}"/>
              </a:ext>
            </a:extLst>
          </p:cNvPr>
          <p:cNvPicPr>
            <a:picLocks noChangeAspect="1"/>
          </p:cNvPicPr>
          <p:nvPr/>
        </p:nvPicPr>
        <p:blipFill>
          <a:blip r:embed="rId3"/>
          <a:stretch>
            <a:fillRect/>
          </a:stretch>
        </p:blipFill>
        <p:spPr>
          <a:xfrm>
            <a:off x="0" y="0"/>
            <a:ext cx="12192000" cy="6887236"/>
          </a:xfrm>
          <a:prstGeom prst="rect">
            <a:avLst/>
          </a:prstGeom>
        </p:spPr>
      </p:pic>
      <p:sp>
        <p:nvSpPr>
          <p:cNvPr id="4" name="TextBox 3">
            <a:extLst>
              <a:ext uri="{FF2B5EF4-FFF2-40B4-BE49-F238E27FC236}">
                <a16:creationId xmlns:a16="http://schemas.microsoft.com/office/drawing/2014/main" id="{A65570B6-311C-45BD-B93A-AB59AD6731EB}"/>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13:9</a:t>
            </a:r>
            <a:endParaRPr lang="en-ZA" sz="3200" dirty="0">
              <a:solidFill>
                <a:schemeClr val="bg1"/>
              </a:solidFill>
            </a:endParaRPr>
          </a:p>
          <a:p>
            <a:endParaRPr lang="en-IN" dirty="0"/>
          </a:p>
        </p:txBody>
      </p:sp>
    </p:spTree>
    <p:extLst>
      <p:ext uri="{BB962C8B-B14F-4D97-AF65-F5344CB8AC3E}">
        <p14:creationId xmlns:p14="http://schemas.microsoft.com/office/powerpoint/2010/main" val="17562680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highlight>
                  <a:srgbClr val="FFFFFF"/>
                </a:highlight>
                <a:latin typeface="Inter" panose="020B0502030000000004" pitchFamily="34" charset="0"/>
              </a:rPr>
              <a:t>10</a:t>
            </a:r>
            <a:r>
              <a:rPr lang="en-US" sz="4000" b="0" i="0">
                <a:solidFill>
                  <a:srgbClr val="121212"/>
                </a:solidFill>
                <a:effectLst/>
                <a:highlight>
                  <a:srgbClr val="FFFFFF"/>
                </a:highlight>
                <a:latin typeface="Inter" panose="020B0502030000000004" pitchFamily="34" charset="0"/>
              </a:rPr>
              <a:t>And Lot looked out and saw that the whole plain of the Jordan, all the way to Zoar, was well watered like the garden of the </a:t>
            </a:r>
            <a:r>
              <a:rPr lang="en-US" sz="4000" b="0" i="0" cap="small">
                <a:solidFill>
                  <a:srgbClr val="121212"/>
                </a:solidFill>
                <a:effectLst/>
                <a:highlight>
                  <a:srgbClr val="FFFFFF"/>
                </a:highlight>
                <a:latin typeface="Inter" panose="020B0502030000000004" pitchFamily="34" charset="0"/>
              </a:rPr>
              <a:t>Lord</a:t>
            </a:r>
            <a:r>
              <a:rPr lang="en-US" sz="4000" b="0" i="0">
                <a:solidFill>
                  <a:srgbClr val="121212"/>
                </a:solidFill>
                <a:effectLst/>
                <a:highlight>
                  <a:srgbClr val="FFFFFF"/>
                </a:highlight>
                <a:latin typeface="Inter" panose="020B0502030000000004" pitchFamily="34" charset="0"/>
              </a:rPr>
              <a:t>, like the land of Egypt. (This was before the </a:t>
            </a:r>
            <a:r>
              <a:rPr lang="en-US" sz="4000" b="0" i="0" cap="small">
                <a:solidFill>
                  <a:srgbClr val="121212"/>
                </a:solidFill>
                <a:effectLst/>
                <a:highlight>
                  <a:srgbClr val="FFFFFF"/>
                </a:highlight>
                <a:latin typeface="Inter" panose="020B0502030000000004" pitchFamily="34" charset="0"/>
              </a:rPr>
              <a:t>Lord</a:t>
            </a:r>
            <a:r>
              <a:rPr lang="en-US" sz="4000" b="0" i="0">
                <a:solidFill>
                  <a:srgbClr val="121212"/>
                </a:solidFill>
                <a:effectLst/>
                <a:highlight>
                  <a:srgbClr val="FFFFFF"/>
                </a:highlight>
                <a:latin typeface="Inter" panose="020B0502030000000004" pitchFamily="34" charset="0"/>
              </a:rPr>
              <a:t> destroyed Sodom and Gomorrah.)</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10 तब लूत ने आँख उठाकर, यरदन नदी के पास वाली सारी तराई को देखा कि वह सब सिंची हुई है। जब तक यहोवा ने सदोम और गमोरा को नाश न किया था, तब तक सोअर के मार्ग तक वह तराई यहोवा की वाटिका, और मिस्र देश के समान उपजाऊ थी।</a:t>
            </a:r>
            <a:endParaRPr lang="en-ZA" sz="4000" dirty="0"/>
          </a:p>
        </p:txBody>
      </p:sp>
      <p:pic>
        <p:nvPicPr>
          <p:cNvPr id="64" name="Audio 63">
            <a:hlinkClick r:id="" action="ppaction://media"/>
            <a:extLst>
              <a:ext uri="{FF2B5EF4-FFF2-40B4-BE49-F238E27FC236}">
                <a16:creationId xmlns:a16="http://schemas.microsoft.com/office/drawing/2014/main" id="{2A8D535E-400C-BDD4-B05A-DD259172C5E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65637511"/>
      </p:ext>
    </p:extLst>
  </p:cSld>
  <p:clrMapOvr>
    <a:masterClrMapping/>
  </p:clrMapOvr>
  <mc:AlternateContent xmlns:mc="http://schemas.openxmlformats.org/markup-compatibility/2006" xmlns:p14="http://schemas.microsoft.com/office/powerpoint/2010/main">
    <mc:Choice Requires="p14">
      <p:transition spd="slow" p14:dur="2000" advTm="25519"/>
    </mc:Choice>
    <mc:Fallback xmlns="">
      <p:transition spd="slow" advTm="25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F0CEC5-DA39-4ACE-88AA-B2A9CF1442B2}"/>
              </a:ext>
            </a:extLst>
          </p:cNvPr>
          <p:cNvPicPr>
            <a:picLocks noChangeAspect="1"/>
          </p:cNvPicPr>
          <p:nvPr/>
        </p:nvPicPr>
        <p:blipFill>
          <a:blip r:embed="rId3"/>
          <a:stretch>
            <a:fillRect/>
          </a:stretch>
        </p:blipFill>
        <p:spPr>
          <a:xfrm>
            <a:off x="-46892" y="0"/>
            <a:ext cx="12238892" cy="6916927"/>
          </a:xfrm>
          <a:prstGeom prst="rect">
            <a:avLst/>
          </a:prstGeom>
        </p:spPr>
      </p:pic>
      <p:sp>
        <p:nvSpPr>
          <p:cNvPr id="4" name="TextBox 3">
            <a:extLst>
              <a:ext uri="{FF2B5EF4-FFF2-40B4-BE49-F238E27FC236}">
                <a16:creationId xmlns:a16="http://schemas.microsoft.com/office/drawing/2014/main" id="{4AA8ADCB-F7E1-450E-97E8-C89D9B48642F}"/>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13:10</a:t>
            </a:r>
            <a:endParaRPr lang="en-ZA" sz="3200" dirty="0">
              <a:solidFill>
                <a:schemeClr val="bg1"/>
              </a:solidFill>
            </a:endParaRPr>
          </a:p>
          <a:p>
            <a:endParaRPr lang="en-IN" dirty="0"/>
          </a:p>
        </p:txBody>
      </p:sp>
    </p:spTree>
    <p:extLst>
      <p:ext uri="{BB962C8B-B14F-4D97-AF65-F5344CB8AC3E}">
        <p14:creationId xmlns:p14="http://schemas.microsoft.com/office/powerpoint/2010/main" val="686016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highlight>
                  <a:srgbClr val="FFFFFF"/>
                </a:highlight>
                <a:latin typeface="Inter" panose="020B0502030000000004" pitchFamily="34" charset="0"/>
              </a:rPr>
              <a:t>11</a:t>
            </a:r>
            <a:r>
              <a:rPr lang="en-US" sz="4000" b="0" i="0">
                <a:solidFill>
                  <a:srgbClr val="121212"/>
                </a:solidFill>
                <a:effectLst/>
                <a:highlight>
                  <a:srgbClr val="FFFFFF"/>
                </a:highlight>
                <a:latin typeface="Inter" panose="020B0502030000000004" pitchFamily="34" charset="0"/>
              </a:rPr>
              <a:t>So Lot chose the whole plain of the Jordan for himself and set out toward the east. And Abram and Lot parted company.</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11 सो लूत अपने लिये यरदन की सारी तराई को चुन के पूर्व की ओर चला, और वे एक दूसरे से अलग हो गये।</a:t>
            </a:r>
            <a:endParaRPr lang="en-ZA" sz="4000" dirty="0"/>
          </a:p>
        </p:txBody>
      </p:sp>
      <p:pic>
        <p:nvPicPr>
          <p:cNvPr id="35" name="Audio 34">
            <a:hlinkClick r:id="" action="ppaction://media"/>
            <a:extLst>
              <a:ext uri="{FF2B5EF4-FFF2-40B4-BE49-F238E27FC236}">
                <a16:creationId xmlns:a16="http://schemas.microsoft.com/office/drawing/2014/main" id="{2D763187-DE0B-9BDC-E4C3-5E248CFCEA2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00150441"/>
      </p:ext>
    </p:extLst>
  </p:cSld>
  <p:clrMapOvr>
    <a:masterClrMapping/>
  </p:clrMapOvr>
  <mc:AlternateContent xmlns:mc="http://schemas.openxmlformats.org/markup-compatibility/2006" xmlns:p14="http://schemas.microsoft.com/office/powerpoint/2010/main">
    <mc:Choice Requires="p14">
      <p:transition spd="slow" p14:dur="2000" advTm="14383"/>
    </mc:Choice>
    <mc:Fallback xmlns="">
      <p:transition spd="slow" advTm="14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034A18-7128-4C08-911A-6F54B0B56632}"/>
              </a:ext>
            </a:extLst>
          </p:cNvPr>
          <p:cNvPicPr>
            <a:picLocks noChangeAspect="1"/>
          </p:cNvPicPr>
          <p:nvPr/>
        </p:nvPicPr>
        <p:blipFill>
          <a:blip r:embed="rId3"/>
          <a:stretch>
            <a:fillRect/>
          </a:stretch>
        </p:blipFill>
        <p:spPr>
          <a:xfrm>
            <a:off x="-3657600" y="-164124"/>
            <a:ext cx="17876281" cy="10433538"/>
          </a:xfrm>
          <a:prstGeom prst="rect">
            <a:avLst/>
          </a:prstGeom>
        </p:spPr>
      </p:pic>
      <p:sp>
        <p:nvSpPr>
          <p:cNvPr id="5" name="TextBox 4">
            <a:extLst>
              <a:ext uri="{FF2B5EF4-FFF2-40B4-BE49-F238E27FC236}">
                <a16:creationId xmlns:a16="http://schemas.microsoft.com/office/drawing/2014/main" id="{E7A8F871-9A6C-4BB8-8619-09149CE67124}"/>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13:11</a:t>
            </a:r>
            <a:endParaRPr lang="en-ZA" sz="3200" dirty="0">
              <a:solidFill>
                <a:schemeClr val="bg1"/>
              </a:solidFill>
            </a:endParaRPr>
          </a:p>
          <a:p>
            <a:endParaRPr lang="en-IN" dirty="0"/>
          </a:p>
        </p:txBody>
      </p:sp>
    </p:spTree>
    <p:extLst>
      <p:ext uri="{BB962C8B-B14F-4D97-AF65-F5344CB8AC3E}">
        <p14:creationId xmlns:p14="http://schemas.microsoft.com/office/powerpoint/2010/main" val="1213554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highlight>
                  <a:srgbClr val="FFFFFF"/>
                </a:highlight>
                <a:latin typeface="Inter" panose="020B0502030000000004" pitchFamily="34" charset="0"/>
              </a:rPr>
              <a:t>12</a:t>
            </a:r>
            <a:r>
              <a:rPr lang="en-US" sz="4000" b="0" i="0">
                <a:solidFill>
                  <a:srgbClr val="121212"/>
                </a:solidFill>
                <a:effectLst/>
                <a:highlight>
                  <a:srgbClr val="FFFFFF"/>
                </a:highlight>
                <a:latin typeface="Inter" panose="020B0502030000000004" pitchFamily="34" charset="0"/>
              </a:rPr>
              <a:t>Abram lived in the land of Canaan, but Lot settled in the cities of the plain and pitched his tent toward Sodom.</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12 अब्राम तो कनान देश में रहा, पर लूत उस तराई के नगरों में रहने लगा</a:t>
            </a:r>
            <a:r>
              <a:rPr lang="en-US" sz="4000" b="0" i="0" dirty="0">
                <a:solidFill>
                  <a:srgbClr val="121212"/>
                </a:solidFill>
                <a:effectLst/>
                <a:latin typeface="Arial" panose="020B0604020202020204" pitchFamily="34" charset="0"/>
              </a:rPr>
              <a:t>b; </a:t>
            </a:r>
            <a:r>
              <a:rPr lang="hi-IN" sz="4000" b="0" i="0" dirty="0">
                <a:solidFill>
                  <a:srgbClr val="121212"/>
                </a:solidFill>
                <a:effectLst/>
                <a:latin typeface="Arial" panose="020B0604020202020204" pitchFamily="34" charset="0"/>
              </a:rPr>
              <a:t>और अपना तम्बू सदोम के निकट खड़ा किया।</a:t>
            </a:r>
            <a:endParaRPr lang="en-ZA" sz="4000" dirty="0"/>
          </a:p>
        </p:txBody>
      </p:sp>
      <p:pic>
        <p:nvPicPr>
          <p:cNvPr id="16" name="Audio 15">
            <a:hlinkClick r:id="" action="ppaction://media"/>
            <a:extLst>
              <a:ext uri="{FF2B5EF4-FFF2-40B4-BE49-F238E27FC236}">
                <a16:creationId xmlns:a16="http://schemas.microsoft.com/office/drawing/2014/main" id="{9A005520-9937-FA9C-D59B-FDE6B215F3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70118517"/>
      </p:ext>
    </p:extLst>
  </p:cSld>
  <p:clrMapOvr>
    <a:masterClrMapping/>
  </p:clrMapOvr>
  <mc:AlternateContent xmlns:mc="http://schemas.openxmlformats.org/markup-compatibility/2006" xmlns:p14="http://schemas.microsoft.com/office/powerpoint/2010/main">
    <mc:Choice Requires="p14">
      <p:transition spd="slow" p14:dur="2000" advTm="11182"/>
    </mc:Choice>
    <mc:Fallback xmlns="">
      <p:transition spd="slow" advTm="11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844986-9E9C-436B-82E3-EA06008BAF6D}"/>
              </a:ext>
            </a:extLst>
          </p:cNvPr>
          <p:cNvPicPr>
            <a:picLocks noChangeAspect="1"/>
          </p:cNvPicPr>
          <p:nvPr/>
        </p:nvPicPr>
        <p:blipFill>
          <a:blip r:embed="rId3"/>
          <a:stretch>
            <a:fillRect/>
          </a:stretch>
        </p:blipFill>
        <p:spPr>
          <a:xfrm>
            <a:off x="0" y="-187570"/>
            <a:ext cx="12192000" cy="7959406"/>
          </a:xfrm>
          <a:prstGeom prst="rect">
            <a:avLst/>
          </a:prstGeom>
        </p:spPr>
      </p:pic>
      <p:sp>
        <p:nvSpPr>
          <p:cNvPr id="4" name="TextBox 3">
            <a:extLst>
              <a:ext uri="{FF2B5EF4-FFF2-40B4-BE49-F238E27FC236}">
                <a16:creationId xmlns:a16="http://schemas.microsoft.com/office/drawing/2014/main" id="{D2A94F64-D48A-4EC9-97B4-064E32B61A6C}"/>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13:12</a:t>
            </a:r>
            <a:endParaRPr lang="en-ZA" sz="3200" dirty="0">
              <a:solidFill>
                <a:schemeClr val="bg1"/>
              </a:solidFill>
            </a:endParaRPr>
          </a:p>
          <a:p>
            <a:endParaRPr lang="en-IN" dirty="0"/>
          </a:p>
        </p:txBody>
      </p:sp>
    </p:spTree>
    <p:extLst>
      <p:ext uri="{BB962C8B-B14F-4D97-AF65-F5344CB8AC3E}">
        <p14:creationId xmlns:p14="http://schemas.microsoft.com/office/powerpoint/2010/main" val="18776951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highlight>
                  <a:srgbClr val="FFFFFF"/>
                </a:highlight>
                <a:latin typeface="Inter" panose="020B0502030000000004" pitchFamily="34" charset="0"/>
              </a:rPr>
              <a:t>13</a:t>
            </a:r>
            <a:r>
              <a:rPr lang="en-US" sz="4000" b="0" i="0">
                <a:solidFill>
                  <a:srgbClr val="121212"/>
                </a:solidFill>
                <a:effectLst/>
                <a:highlight>
                  <a:srgbClr val="FFFFFF"/>
                </a:highlight>
                <a:latin typeface="Inter" panose="020B0502030000000004" pitchFamily="34" charset="0"/>
              </a:rPr>
              <a:t>But the men of Sodom were wicked, sinning greatly against the </a:t>
            </a:r>
            <a:r>
              <a:rPr lang="en-US" sz="4000" b="0" i="0" cap="small">
                <a:solidFill>
                  <a:srgbClr val="121212"/>
                </a:solidFill>
                <a:effectLst/>
                <a:highlight>
                  <a:srgbClr val="FFFFFF"/>
                </a:highlight>
                <a:latin typeface="Inter" panose="020B0502030000000004" pitchFamily="34" charset="0"/>
              </a:rPr>
              <a:t>Lord</a:t>
            </a:r>
            <a:r>
              <a:rPr lang="en-US" sz="4000" b="0" i="0">
                <a:solidFill>
                  <a:srgbClr val="121212"/>
                </a:solidFill>
                <a:effectLst/>
                <a:highlight>
                  <a:srgbClr val="FFFFFF"/>
                </a:highlight>
                <a:latin typeface="Inter" panose="020B0502030000000004" pitchFamily="34" charset="0"/>
              </a:rPr>
              <a:t>.</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13 सदोम के लोग यहोवा की दृष्टि में बड़े दुष्ट और पापी थे।</a:t>
            </a:r>
            <a:endParaRPr lang="en-ZA" sz="4000" dirty="0"/>
          </a:p>
        </p:txBody>
      </p:sp>
      <p:pic>
        <p:nvPicPr>
          <p:cNvPr id="7" name="Audio 6">
            <a:hlinkClick r:id="" action="ppaction://media"/>
            <a:extLst>
              <a:ext uri="{FF2B5EF4-FFF2-40B4-BE49-F238E27FC236}">
                <a16:creationId xmlns:a16="http://schemas.microsoft.com/office/drawing/2014/main" id="{A98EF9C8-155A-BC6F-5084-C29A6631ED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73856230"/>
      </p:ext>
    </p:extLst>
  </p:cSld>
  <p:clrMapOvr>
    <a:masterClrMapping/>
  </p:clrMapOvr>
  <mc:AlternateContent xmlns:mc="http://schemas.openxmlformats.org/markup-compatibility/2006" xmlns:p14="http://schemas.microsoft.com/office/powerpoint/2010/main">
    <mc:Choice Requires="p14">
      <p:transition spd="slow" p14:dur="2000" advTm="6527"/>
    </mc:Choice>
    <mc:Fallback xmlns="">
      <p:transition spd="slow" advTm="6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800" dirty="0">
                <a:effectLst/>
                <a:latin typeface="Calibri" panose="020F0502020204030204" pitchFamily="34" charset="0"/>
                <a:ea typeface="Calibri" panose="020F0502020204030204" pitchFamily="34" charset="0"/>
                <a:cs typeface="Microsoft Himalaya" panose="01010100010101010101" pitchFamily="2" charset="0"/>
              </a:rPr>
              <a:t>Abram and Lot separate – Genesis 13:1-18 </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dirty="0"/>
              <a:t>अब्राम और लूत अलग होना -उत्पत्ति 13:1-18</a:t>
            </a:r>
            <a:endParaRPr lang="en-ZA" sz="4000" dirty="0"/>
          </a:p>
        </p:txBody>
      </p:sp>
      <p:pic>
        <p:nvPicPr>
          <p:cNvPr id="64" name="Audio 63">
            <a:hlinkClick r:id="" action="ppaction://media"/>
            <a:extLst>
              <a:ext uri="{FF2B5EF4-FFF2-40B4-BE49-F238E27FC236}">
                <a16:creationId xmlns:a16="http://schemas.microsoft.com/office/drawing/2014/main" id="{54231472-77BF-04A5-D133-ECDD1B9D46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967"/>
    </mc:Choice>
    <mc:Fallback xmlns="">
      <p:transition spd="slow" advTm="3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779992-4F41-4B9C-8270-E1C406130B95}"/>
              </a:ext>
            </a:extLst>
          </p:cNvPr>
          <p:cNvPicPr>
            <a:picLocks noChangeAspect="1"/>
          </p:cNvPicPr>
          <p:nvPr/>
        </p:nvPicPr>
        <p:blipFill>
          <a:blip r:embed="rId3"/>
          <a:stretch>
            <a:fillRect/>
          </a:stretch>
        </p:blipFill>
        <p:spPr>
          <a:xfrm>
            <a:off x="0" y="0"/>
            <a:ext cx="13217236" cy="6858000"/>
          </a:xfrm>
          <a:prstGeom prst="rect">
            <a:avLst/>
          </a:prstGeom>
        </p:spPr>
      </p:pic>
      <p:sp>
        <p:nvSpPr>
          <p:cNvPr id="4" name="TextBox 3">
            <a:extLst>
              <a:ext uri="{FF2B5EF4-FFF2-40B4-BE49-F238E27FC236}">
                <a16:creationId xmlns:a16="http://schemas.microsoft.com/office/drawing/2014/main" id="{B09F00DD-A921-4A02-9FEF-24E4F6BD59D7}"/>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13:13</a:t>
            </a:r>
            <a:endParaRPr lang="en-ZA" sz="3200" dirty="0">
              <a:solidFill>
                <a:schemeClr val="bg1"/>
              </a:solidFill>
            </a:endParaRPr>
          </a:p>
          <a:p>
            <a:endParaRPr lang="en-IN" dirty="0"/>
          </a:p>
        </p:txBody>
      </p:sp>
    </p:spTree>
    <p:extLst>
      <p:ext uri="{BB962C8B-B14F-4D97-AF65-F5344CB8AC3E}">
        <p14:creationId xmlns:p14="http://schemas.microsoft.com/office/powerpoint/2010/main" val="27192553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highlight>
                  <a:srgbClr val="FFFFFF"/>
                </a:highlight>
                <a:latin typeface="Inter" panose="020B0502030000000004" pitchFamily="34" charset="0"/>
              </a:rPr>
              <a:t>14</a:t>
            </a:r>
            <a:r>
              <a:rPr lang="en-US" sz="4000" b="0" i="0">
                <a:solidFill>
                  <a:srgbClr val="121212"/>
                </a:solidFill>
                <a:effectLst/>
                <a:highlight>
                  <a:srgbClr val="FFFFFF"/>
                </a:highlight>
                <a:latin typeface="Inter" panose="020B0502030000000004" pitchFamily="34" charset="0"/>
              </a:rPr>
              <a:t>After Lot had departed, the </a:t>
            </a:r>
            <a:r>
              <a:rPr lang="en-US" sz="4000" b="0" i="0" cap="small">
                <a:solidFill>
                  <a:srgbClr val="121212"/>
                </a:solidFill>
                <a:effectLst/>
                <a:highlight>
                  <a:srgbClr val="FFFFFF"/>
                </a:highlight>
                <a:latin typeface="Inter" panose="020B0502030000000004" pitchFamily="34" charset="0"/>
              </a:rPr>
              <a:t>Lord</a:t>
            </a:r>
            <a:r>
              <a:rPr lang="en-US" sz="4000" b="0" i="0">
                <a:solidFill>
                  <a:srgbClr val="121212"/>
                </a:solidFill>
                <a:effectLst/>
                <a:highlight>
                  <a:srgbClr val="FFFFFF"/>
                </a:highlight>
                <a:latin typeface="Inter" panose="020B0502030000000004" pitchFamily="34" charset="0"/>
              </a:rPr>
              <a:t> said to Abram, “Now lift up your eyes from the place where you are, and look to the north and south and east and west,</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14 जब लूत अब्राम से अलग हो गया तब उसके पश्चात् यहोवा ने अब्राम से कहा</a:t>
            </a:r>
            <a:r>
              <a:rPr lang="en-US" sz="4000" b="0" i="0" dirty="0">
                <a:solidFill>
                  <a:srgbClr val="121212"/>
                </a:solidFill>
                <a:effectLst/>
                <a:latin typeface="Arial" panose="020B0604020202020204" pitchFamily="34" charset="0"/>
              </a:rPr>
              <a:t>c, “</a:t>
            </a:r>
            <a:r>
              <a:rPr lang="hi-IN" sz="4000" b="0" i="0" dirty="0">
                <a:solidFill>
                  <a:srgbClr val="121212"/>
                </a:solidFill>
                <a:effectLst/>
                <a:latin typeface="Arial" panose="020B0604020202020204" pitchFamily="34" charset="0"/>
              </a:rPr>
              <a:t>आँख उठाकर जिस स्थान पर तू है वहाँ से उत्तर-दक्षिण, पूर्व-पश्चिम, चारों ओर दृष्टि कर।</a:t>
            </a:r>
            <a:endParaRPr lang="en-ZA" sz="4000" dirty="0"/>
          </a:p>
        </p:txBody>
      </p:sp>
      <p:pic>
        <p:nvPicPr>
          <p:cNvPr id="12" name="Audio 11">
            <a:hlinkClick r:id="" action="ppaction://media"/>
            <a:extLst>
              <a:ext uri="{FF2B5EF4-FFF2-40B4-BE49-F238E27FC236}">
                <a16:creationId xmlns:a16="http://schemas.microsoft.com/office/drawing/2014/main" id="{1A52C718-6243-CAB3-BC09-B06DAEBBF3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90185082"/>
      </p:ext>
    </p:extLst>
  </p:cSld>
  <p:clrMapOvr>
    <a:masterClrMapping/>
  </p:clrMapOvr>
  <mc:AlternateContent xmlns:mc="http://schemas.openxmlformats.org/markup-compatibility/2006" xmlns:p14="http://schemas.microsoft.com/office/powerpoint/2010/main">
    <mc:Choice Requires="p14">
      <p:transition spd="slow" p14:dur="2000" advTm="17416"/>
    </mc:Choice>
    <mc:Fallback xmlns="">
      <p:transition spd="slow" advTm="17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4E5E33-D03A-4389-AC24-F6AA97533782}"/>
              </a:ext>
            </a:extLst>
          </p:cNvPr>
          <p:cNvPicPr>
            <a:picLocks noChangeAspect="1"/>
          </p:cNvPicPr>
          <p:nvPr/>
        </p:nvPicPr>
        <p:blipFill>
          <a:blip r:embed="rId3"/>
          <a:stretch>
            <a:fillRect/>
          </a:stretch>
        </p:blipFill>
        <p:spPr>
          <a:xfrm>
            <a:off x="0" y="-408915"/>
            <a:ext cx="12192000" cy="7266915"/>
          </a:xfrm>
          <a:prstGeom prst="rect">
            <a:avLst/>
          </a:prstGeom>
        </p:spPr>
      </p:pic>
      <p:sp>
        <p:nvSpPr>
          <p:cNvPr id="5" name="TextBox 4">
            <a:extLst>
              <a:ext uri="{FF2B5EF4-FFF2-40B4-BE49-F238E27FC236}">
                <a16:creationId xmlns:a16="http://schemas.microsoft.com/office/drawing/2014/main" id="{27809E6C-70BC-4050-B412-C7D565ABB5FE}"/>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13:14</a:t>
            </a:r>
            <a:endParaRPr lang="en-ZA" sz="3200" dirty="0">
              <a:solidFill>
                <a:schemeClr val="bg1"/>
              </a:solidFill>
            </a:endParaRPr>
          </a:p>
          <a:p>
            <a:endParaRPr lang="en-IN" dirty="0"/>
          </a:p>
        </p:txBody>
      </p:sp>
    </p:spTree>
    <p:extLst>
      <p:ext uri="{BB962C8B-B14F-4D97-AF65-F5344CB8AC3E}">
        <p14:creationId xmlns:p14="http://schemas.microsoft.com/office/powerpoint/2010/main" val="9765168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a:solidFill>
                  <a:srgbClr val="777A7B"/>
                </a:solidFill>
                <a:effectLst/>
                <a:highlight>
                  <a:srgbClr val="FFFFFF"/>
                </a:highlight>
                <a:latin typeface="Inter" panose="020B0502030000000004" pitchFamily="34" charset="0"/>
              </a:rPr>
              <a:t>15</a:t>
            </a:r>
            <a:r>
              <a:rPr lang="en-US" sz="4400" b="0" i="0">
                <a:solidFill>
                  <a:srgbClr val="121212"/>
                </a:solidFill>
                <a:effectLst/>
                <a:highlight>
                  <a:srgbClr val="FFFFFF"/>
                </a:highlight>
                <a:latin typeface="Inter" panose="020B0502030000000004" pitchFamily="34" charset="0"/>
              </a:rPr>
              <a:t>for all the land that you see, I will give to you and your offspring forever.</a:t>
            </a:r>
          </a:p>
          <a:p>
            <a:br>
              <a:rPr lang="en-US" sz="4400"/>
            </a:b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15 क्योंकि जितनी भूमि तुझे दिखाई देती है, उस सब को मैं तुझे और तेरे वंश को युग-युग के लिये दूँगा।</a:t>
            </a:r>
            <a:endParaRPr lang="en-ZA" sz="4000" dirty="0"/>
          </a:p>
        </p:txBody>
      </p:sp>
      <p:pic>
        <p:nvPicPr>
          <p:cNvPr id="7" name="Audio 6">
            <a:hlinkClick r:id="" action="ppaction://media"/>
            <a:extLst>
              <a:ext uri="{FF2B5EF4-FFF2-40B4-BE49-F238E27FC236}">
                <a16:creationId xmlns:a16="http://schemas.microsoft.com/office/drawing/2014/main" id="{2FF43C5C-C8BD-FD12-C651-82AEFEEC6F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62809739"/>
      </p:ext>
    </p:extLst>
  </p:cSld>
  <p:clrMapOvr>
    <a:masterClrMapping/>
  </p:clrMapOvr>
  <mc:AlternateContent xmlns:mc="http://schemas.openxmlformats.org/markup-compatibility/2006" xmlns:p14="http://schemas.microsoft.com/office/powerpoint/2010/main">
    <mc:Choice Requires="p14">
      <p:transition spd="slow" p14:dur="2000" advTm="9037"/>
    </mc:Choice>
    <mc:Fallback xmlns="">
      <p:transition spd="slow" advTm="9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59E510-604C-4A68-A9BD-BC11EA48A3AF}"/>
              </a:ext>
            </a:extLst>
          </p:cNvPr>
          <p:cNvPicPr>
            <a:picLocks noChangeAspect="1"/>
          </p:cNvPicPr>
          <p:nvPr/>
        </p:nvPicPr>
        <p:blipFill>
          <a:blip r:embed="rId3"/>
          <a:stretch>
            <a:fillRect/>
          </a:stretch>
        </p:blipFill>
        <p:spPr>
          <a:xfrm>
            <a:off x="0" y="-269631"/>
            <a:ext cx="12236398" cy="7127631"/>
          </a:xfrm>
          <a:prstGeom prst="rect">
            <a:avLst/>
          </a:prstGeom>
        </p:spPr>
      </p:pic>
      <p:sp>
        <p:nvSpPr>
          <p:cNvPr id="4" name="TextBox 3">
            <a:extLst>
              <a:ext uri="{FF2B5EF4-FFF2-40B4-BE49-F238E27FC236}">
                <a16:creationId xmlns:a16="http://schemas.microsoft.com/office/drawing/2014/main" id="{512BFE2A-6312-44BF-9029-9421A2B21573}"/>
              </a:ext>
            </a:extLst>
          </p:cNvPr>
          <p:cNvSpPr txBox="1"/>
          <p:nvPr/>
        </p:nvSpPr>
        <p:spPr>
          <a:xfrm>
            <a:off x="0" y="0"/>
            <a:ext cx="3116424" cy="584775"/>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13:</a:t>
            </a:r>
            <a:r>
              <a:rPr lang="en-IN" sz="3200" b="1" i="0" cap="all" dirty="0">
                <a:solidFill>
                  <a:schemeClr val="bg1"/>
                </a:solidFill>
                <a:effectLst/>
                <a:latin typeface="Microsoft Himalaya "/>
                <a:cs typeface="+mj-cs"/>
              </a:rPr>
              <a:t>15</a:t>
            </a:r>
            <a:endParaRPr lang="en-ZA" sz="3200" dirty="0">
              <a:solidFill>
                <a:schemeClr val="bg1"/>
              </a:solidFill>
            </a:endParaRPr>
          </a:p>
        </p:txBody>
      </p:sp>
    </p:spTree>
    <p:extLst>
      <p:ext uri="{BB962C8B-B14F-4D97-AF65-F5344CB8AC3E}">
        <p14:creationId xmlns:p14="http://schemas.microsoft.com/office/powerpoint/2010/main" val="38468321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highlight>
                  <a:srgbClr val="FFFFFF"/>
                </a:highlight>
                <a:latin typeface="Inter" panose="020B0502030000000004" pitchFamily="34" charset="0"/>
              </a:rPr>
              <a:t>16</a:t>
            </a:r>
            <a:r>
              <a:rPr lang="en-US" sz="4000" b="0" i="0">
                <a:solidFill>
                  <a:srgbClr val="121212"/>
                </a:solidFill>
                <a:effectLst/>
                <a:highlight>
                  <a:srgbClr val="FFFFFF"/>
                </a:highlight>
                <a:latin typeface="Inter" panose="020B0502030000000004" pitchFamily="34" charset="0"/>
              </a:rPr>
              <a:t>I will make your offspring like the dust of the earth, so that if one could count the dust of the earth, then your offspring could be counted.</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16 और मैं तेरे वंश को पृथ्वी की धूल के किनकों के समान बहुत करूँगा, यहाँ तक कि जो कोई पृथ्वी की धूल के किनकों को गिन सकेगा वही तेरा वंश भी गिन सकेगा।</a:t>
            </a:r>
            <a:endParaRPr lang="en-ZA" sz="4000" dirty="0"/>
          </a:p>
        </p:txBody>
      </p:sp>
      <p:pic>
        <p:nvPicPr>
          <p:cNvPr id="18" name="Audio 17">
            <a:hlinkClick r:id="" action="ppaction://media"/>
            <a:extLst>
              <a:ext uri="{FF2B5EF4-FFF2-40B4-BE49-F238E27FC236}">
                <a16:creationId xmlns:a16="http://schemas.microsoft.com/office/drawing/2014/main" id="{BEF1C5F3-8629-97F0-3CD8-FB35A09522C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2274360"/>
      </p:ext>
    </p:extLst>
  </p:cSld>
  <p:clrMapOvr>
    <a:masterClrMapping/>
  </p:clrMapOvr>
  <mc:AlternateContent xmlns:mc="http://schemas.openxmlformats.org/markup-compatibility/2006" xmlns:p14="http://schemas.microsoft.com/office/powerpoint/2010/main">
    <mc:Choice Requires="p14">
      <p:transition spd="slow" p14:dur="2000" advTm="12821"/>
    </mc:Choice>
    <mc:Fallback xmlns="">
      <p:transition spd="slow" advTm="12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32626C-283F-4CBA-9974-00A307C2EDF8}"/>
              </a:ext>
            </a:extLst>
          </p:cNvPr>
          <p:cNvPicPr>
            <a:picLocks noChangeAspect="1"/>
          </p:cNvPicPr>
          <p:nvPr/>
        </p:nvPicPr>
        <p:blipFill>
          <a:blip r:embed="rId3"/>
          <a:stretch>
            <a:fillRect/>
          </a:stretch>
        </p:blipFill>
        <p:spPr>
          <a:xfrm>
            <a:off x="0" y="0"/>
            <a:ext cx="12192000" cy="7344000"/>
          </a:xfrm>
          <a:prstGeom prst="rect">
            <a:avLst/>
          </a:prstGeom>
        </p:spPr>
      </p:pic>
      <p:sp>
        <p:nvSpPr>
          <p:cNvPr id="4" name="TextBox 3">
            <a:extLst>
              <a:ext uri="{FF2B5EF4-FFF2-40B4-BE49-F238E27FC236}">
                <a16:creationId xmlns:a16="http://schemas.microsoft.com/office/drawing/2014/main" id="{BAB8D572-B0EC-42B7-AACA-BCE0D925C69D}"/>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13:16</a:t>
            </a:r>
            <a:endParaRPr lang="en-ZA" sz="3200" dirty="0">
              <a:solidFill>
                <a:schemeClr val="bg1"/>
              </a:solidFill>
            </a:endParaRPr>
          </a:p>
          <a:p>
            <a:endParaRPr lang="en-IN" dirty="0"/>
          </a:p>
        </p:txBody>
      </p:sp>
    </p:spTree>
    <p:extLst>
      <p:ext uri="{BB962C8B-B14F-4D97-AF65-F5344CB8AC3E}">
        <p14:creationId xmlns:p14="http://schemas.microsoft.com/office/powerpoint/2010/main" val="23250027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highlight>
                  <a:srgbClr val="FFFFFF"/>
                </a:highlight>
                <a:latin typeface="Inter" panose="020B0502030000000004" pitchFamily="34" charset="0"/>
              </a:rPr>
              <a:t>17</a:t>
            </a:r>
            <a:r>
              <a:rPr lang="en-US" sz="4000" b="0" i="0">
                <a:solidFill>
                  <a:srgbClr val="121212"/>
                </a:solidFill>
                <a:effectLst/>
                <a:highlight>
                  <a:srgbClr val="FFFFFF"/>
                </a:highlight>
                <a:latin typeface="Inter" panose="020B0502030000000004" pitchFamily="34" charset="0"/>
              </a:rPr>
              <a:t>Get up and walk around the land, through its length and breadth, for I will give it to you.”</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17 उठ, इस देश की लम्बाई और चौड़ाई में चल फिर; क्योंकि मैं उसे तुझी को दूँगा।”</a:t>
            </a:r>
            <a:endParaRPr lang="en-ZA" sz="4000" dirty="0"/>
          </a:p>
        </p:txBody>
      </p:sp>
      <p:pic>
        <p:nvPicPr>
          <p:cNvPr id="28" name="Audio 27">
            <a:hlinkClick r:id="" action="ppaction://media"/>
            <a:extLst>
              <a:ext uri="{FF2B5EF4-FFF2-40B4-BE49-F238E27FC236}">
                <a16:creationId xmlns:a16="http://schemas.microsoft.com/office/drawing/2014/main" id="{2B096512-B54A-3552-D1AF-97AD57667CD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74850725"/>
      </p:ext>
    </p:extLst>
  </p:cSld>
  <p:clrMapOvr>
    <a:masterClrMapping/>
  </p:clrMapOvr>
  <mc:AlternateContent xmlns:mc="http://schemas.openxmlformats.org/markup-compatibility/2006" xmlns:p14="http://schemas.microsoft.com/office/powerpoint/2010/main">
    <mc:Choice Requires="p14">
      <p:transition spd="slow" p14:dur="2000" advTm="9550"/>
    </mc:Choice>
    <mc:Fallback xmlns="">
      <p:transition spd="slow" advTm="9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A80C60-AF0B-47C8-BD01-E0AB0C17A7C6}"/>
              </a:ext>
            </a:extLst>
          </p:cNvPr>
          <p:cNvPicPr>
            <a:picLocks noChangeAspect="1"/>
          </p:cNvPicPr>
          <p:nvPr/>
        </p:nvPicPr>
        <p:blipFill>
          <a:blip r:embed="rId3"/>
          <a:stretch>
            <a:fillRect/>
          </a:stretch>
        </p:blipFill>
        <p:spPr>
          <a:xfrm>
            <a:off x="0" y="-492857"/>
            <a:ext cx="12192000" cy="7350857"/>
          </a:xfrm>
          <a:prstGeom prst="rect">
            <a:avLst/>
          </a:prstGeom>
        </p:spPr>
      </p:pic>
      <p:sp>
        <p:nvSpPr>
          <p:cNvPr id="4" name="TextBox 3">
            <a:extLst>
              <a:ext uri="{FF2B5EF4-FFF2-40B4-BE49-F238E27FC236}">
                <a16:creationId xmlns:a16="http://schemas.microsoft.com/office/drawing/2014/main" id="{EB6FE6C9-CF5E-4E04-AD7D-535A0F0B53EE}"/>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13:17</a:t>
            </a:r>
            <a:endParaRPr lang="en-ZA" sz="3200" dirty="0">
              <a:solidFill>
                <a:schemeClr val="bg1"/>
              </a:solidFill>
            </a:endParaRPr>
          </a:p>
          <a:p>
            <a:endParaRPr lang="en-IN" dirty="0"/>
          </a:p>
        </p:txBody>
      </p:sp>
    </p:spTree>
    <p:extLst>
      <p:ext uri="{BB962C8B-B14F-4D97-AF65-F5344CB8AC3E}">
        <p14:creationId xmlns:p14="http://schemas.microsoft.com/office/powerpoint/2010/main" val="4073323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a:solidFill>
                  <a:srgbClr val="777A7B"/>
                </a:solidFill>
                <a:effectLst/>
                <a:highlight>
                  <a:srgbClr val="FFFFFF"/>
                </a:highlight>
                <a:latin typeface="Inter" panose="020B0502030000000004" pitchFamily="34" charset="0"/>
              </a:rPr>
              <a:t>18</a:t>
            </a:r>
            <a:r>
              <a:rPr lang="en-US" sz="4400" b="0" i="0">
                <a:solidFill>
                  <a:srgbClr val="121212"/>
                </a:solidFill>
                <a:effectLst/>
                <a:highlight>
                  <a:srgbClr val="FFFFFF"/>
                </a:highlight>
                <a:latin typeface="Inter" panose="020B0502030000000004" pitchFamily="34" charset="0"/>
              </a:rPr>
              <a:t>So Abram moved his tent and went to live near the Oaks  of Mamre at Hebron, where he built an altar to the </a:t>
            </a:r>
            <a:r>
              <a:rPr lang="en-US" sz="4400" b="0" i="0" cap="small">
                <a:solidFill>
                  <a:srgbClr val="121212"/>
                </a:solidFill>
                <a:effectLst/>
                <a:highlight>
                  <a:srgbClr val="FFFFFF"/>
                </a:highlight>
                <a:latin typeface="Inter" panose="020B0502030000000004" pitchFamily="34" charset="0"/>
              </a:rPr>
              <a:t>Lord</a:t>
            </a:r>
            <a:r>
              <a:rPr lang="en-US" sz="4400" b="0" i="0">
                <a:solidFill>
                  <a:srgbClr val="121212"/>
                </a:solidFill>
                <a:effectLst/>
                <a:highlight>
                  <a:srgbClr val="FFFFFF"/>
                </a:highlight>
                <a:latin typeface="Inter" panose="020B0502030000000004" pitchFamily="34" charset="0"/>
              </a:rPr>
              <a:t>.</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18 इसके पश्चात् अब्राम अपना तम्बू उखाड़कर, मम्रे के बांजवृक्षों के बीच जो हेब्रोन में थे, जाकर रहने लगा, और वहाँ भी यहोवा की एक वेदी बनाई।</a:t>
            </a:r>
            <a:endParaRPr lang="en-ZA" sz="4000" dirty="0"/>
          </a:p>
        </p:txBody>
      </p:sp>
      <p:pic>
        <p:nvPicPr>
          <p:cNvPr id="20" name="Audio 19">
            <a:hlinkClick r:id="" action="ppaction://media"/>
            <a:extLst>
              <a:ext uri="{FF2B5EF4-FFF2-40B4-BE49-F238E27FC236}">
                <a16:creationId xmlns:a16="http://schemas.microsoft.com/office/drawing/2014/main" id="{465B34B9-5502-0D08-94ED-F7EC6897D37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6665197"/>
      </p:ext>
    </p:extLst>
  </p:cSld>
  <p:clrMapOvr>
    <a:masterClrMapping/>
  </p:clrMapOvr>
  <mc:AlternateContent xmlns:mc="http://schemas.openxmlformats.org/markup-compatibility/2006" xmlns:p14="http://schemas.microsoft.com/office/powerpoint/2010/main">
    <mc:Choice Requires="p14">
      <p:transition spd="slow" p14:dur="2000" advTm="15078"/>
    </mc:Choice>
    <mc:Fallback xmlns="">
      <p:transition spd="slow" advTm="15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83FE9A-61B3-4FC0-B0C9-C40138D001FE}"/>
              </a:ext>
            </a:extLst>
          </p:cNvPr>
          <p:cNvPicPr>
            <a:picLocks noChangeAspect="1"/>
          </p:cNvPicPr>
          <p:nvPr/>
        </p:nvPicPr>
        <p:blipFill>
          <a:blip r:embed="rId3"/>
          <a:stretch>
            <a:fillRect/>
          </a:stretch>
        </p:blipFill>
        <p:spPr>
          <a:xfrm>
            <a:off x="-417871" y="0"/>
            <a:ext cx="12609871" cy="6858000"/>
          </a:xfrm>
          <a:prstGeom prst="rect">
            <a:avLst/>
          </a:prstGeom>
        </p:spPr>
      </p:pic>
      <p:sp>
        <p:nvSpPr>
          <p:cNvPr id="3" name="TextBox 2">
            <a:extLst>
              <a:ext uri="{FF2B5EF4-FFF2-40B4-BE49-F238E27FC236}">
                <a16:creationId xmlns:a16="http://schemas.microsoft.com/office/drawing/2014/main" id="{1C130C21-E99A-D418-A7A9-F7FA1BD5D020}"/>
              </a:ext>
            </a:extLst>
          </p:cNvPr>
          <p:cNvSpPr txBox="1"/>
          <p:nvPr/>
        </p:nvSpPr>
        <p:spPr>
          <a:xfrm>
            <a:off x="145142" y="173309"/>
            <a:ext cx="8117709" cy="1938992"/>
          </a:xfrm>
          <a:prstGeom prst="rect">
            <a:avLst/>
          </a:prstGeom>
          <a:noFill/>
        </p:spPr>
        <p:txBody>
          <a:bodyPr wrap="square">
            <a:spAutoFit/>
          </a:bodyPr>
          <a:lstStyle/>
          <a:p>
            <a:r>
              <a:rPr lang="hi-IN"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अब्राम और लूत अलग होना  -</a:t>
            </a:r>
          </a:p>
          <a:p>
            <a:r>
              <a:rPr lang="hi-IN"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 </a:t>
            </a:r>
            <a:r>
              <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13:1-18</a:t>
            </a:r>
            <a:endParaRPr lang="en-ZA" sz="6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544522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BEBAFD-03DC-4402-BF33-4A7CC78F51A1}"/>
              </a:ext>
            </a:extLst>
          </p:cNvPr>
          <p:cNvPicPr>
            <a:picLocks noChangeAspect="1"/>
          </p:cNvPicPr>
          <p:nvPr/>
        </p:nvPicPr>
        <p:blipFill>
          <a:blip r:embed="rId3"/>
          <a:stretch>
            <a:fillRect/>
          </a:stretch>
        </p:blipFill>
        <p:spPr>
          <a:xfrm>
            <a:off x="0" y="-274795"/>
            <a:ext cx="12192000" cy="7407589"/>
          </a:xfrm>
          <a:prstGeom prst="rect">
            <a:avLst/>
          </a:prstGeom>
        </p:spPr>
      </p:pic>
      <p:sp>
        <p:nvSpPr>
          <p:cNvPr id="4" name="TextBox 3">
            <a:extLst>
              <a:ext uri="{FF2B5EF4-FFF2-40B4-BE49-F238E27FC236}">
                <a16:creationId xmlns:a16="http://schemas.microsoft.com/office/drawing/2014/main" id="{0CC3661E-5473-4DA2-A33C-70CE1507246F}"/>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13:18</a:t>
            </a:r>
            <a:endParaRPr lang="en-ZA" sz="3200" dirty="0">
              <a:solidFill>
                <a:schemeClr val="bg1"/>
              </a:solidFill>
            </a:endParaRPr>
          </a:p>
          <a:p>
            <a:endParaRPr lang="en-IN" dirty="0"/>
          </a:p>
        </p:txBody>
      </p:sp>
    </p:spTree>
    <p:extLst>
      <p:ext uri="{BB962C8B-B14F-4D97-AF65-F5344CB8AC3E}">
        <p14:creationId xmlns:p14="http://schemas.microsoft.com/office/powerpoint/2010/main" val="1553603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b="0" i="0" dirty="0">
                <a:solidFill>
                  <a:srgbClr val="777A7B"/>
                </a:solidFill>
                <a:effectLst/>
                <a:highlight>
                  <a:srgbClr val="FFFFFF"/>
                </a:highlight>
                <a:latin typeface="Inter" panose="020B0502030000000004" pitchFamily="34" charset="0"/>
              </a:rPr>
              <a:t>1</a:t>
            </a:r>
            <a:r>
              <a:rPr lang="en-US" sz="5400" b="0" i="0" dirty="0">
                <a:solidFill>
                  <a:srgbClr val="121212"/>
                </a:solidFill>
                <a:effectLst/>
                <a:highlight>
                  <a:srgbClr val="FFFFFF"/>
                </a:highlight>
                <a:latin typeface="Inter" panose="020B0502030000000004" pitchFamily="34" charset="0"/>
              </a:rPr>
              <a:t>So Abram went up out of Egypt into the Negev—he and his wife and all his possessions—and Lot was with him.</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777A7B"/>
                </a:solidFill>
                <a:effectLst/>
                <a:latin typeface="Arial" panose="020B0604020202020204" pitchFamily="34" charset="0"/>
              </a:rPr>
              <a:t>1</a:t>
            </a:r>
            <a:r>
              <a:rPr lang="en-US" sz="4000" b="0" i="0" dirty="0">
                <a:solidFill>
                  <a:srgbClr val="777A7B"/>
                </a:solidFill>
                <a:effectLst/>
                <a:latin typeface="Arial" panose="020B0604020202020204" pitchFamily="34" charset="0"/>
              </a:rPr>
              <a:t> </a:t>
            </a:r>
            <a:r>
              <a:rPr lang="hi-IN" sz="4000" b="0" i="0" dirty="0">
                <a:solidFill>
                  <a:srgbClr val="121212"/>
                </a:solidFill>
                <a:effectLst/>
                <a:latin typeface="Arial" panose="020B0604020202020204" pitchFamily="34" charset="0"/>
              </a:rPr>
              <a:t>तब अब्राम अपनी पत्नी, और अपनी सारी सम्पत्ति लेकर, लूत को भी संग लिये हुए, मिस्र को छोड़कर कनान के दक्षिण देश में आया।</a:t>
            </a:r>
            <a:endParaRPr lang="en-ZA" sz="4000" dirty="0"/>
          </a:p>
        </p:txBody>
      </p:sp>
      <p:pic>
        <p:nvPicPr>
          <p:cNvPr id="20" name="Audio 19">
            <a:hlinkClick r:id="" action="ppaction://media"/>
            <a:extLst>
              <a:ext uri="{FF2B5EF4-FFF2-40B4-BE49-F238E27FC236}">
                <a16:creationId xmlns:a16="http://schemas.microsoft.com/office/drawing/2014/main" id="{24E633FC-A22E-4C24-0971-12EE059352A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419951361"/>
      </p:ext>
    </p:extLst>
  </p:cSld>
  <p:clrMapOvr>
    <a:masterClrMapping/>
  </p:clrMapOvr>
  <mc:AlternateContent xmlns:mc="http://schemas.openxmlformats.org/markup-compatibility/2006" xmlns:p14="http://schemas.microsoft.com/office/powerpoint/2010/main">
    <mc:Choice Requires="p14">
      <p:transition spd="slow" p14:dur="2000" advTm="11690"/>
    </mc:Choice>
    <mc:Fallback xmlns="">
      <p:transition spd="slow" advTm="11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7EE0CC-784A-47DE-B4FA-005F8FA4D40C}"/>
              </a:ext>
            </a:extLst>
          </p:cNvPr>
          <p:cNvPicPr>
            <a:picLocks noChangeAspect="1"/>
          </p:cNvPicPr>
          <p:nvPr/>
        </p:nvPicPr>
        <p:blipFill>
          <a:blip r:embed="rId3"/>
          <a:stretch>
            <a:fillRect/>
          </a:stretch>
        </p:blipFill>
        <p:spPr>
          <a:xfrm>
            <a:off x="0" y="-28898"/>
            <a:ext cx="12192000" cy="6886898"/>
          </a:xfrm>
          <a:prstGeom prst="rect">
            <a:avLst/>
          </a:prstGeom>
        </p:spPr>
      </p:pic>
      <p:sp>
        <p:nvSpPr>
          <p:cNvPr id="4" name="TextBox 3">
            <a:extLst>
              <a:ext uri="{FF2B5EF4-FFF2-40B4-BE49-F238E27FC236}">
                <a16:creationId xmlns:a16="http://schemas.microsoft.com/office/drawing/2014/main" id="{A11EB274-922C-4540-B44D-4DA421CAF5D2}"/>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13:1 </a:t>
            </a:r>
            <a:endParaRPr lang="en-ZA" sz="3200" dirty="0">
              <a:solidFill>
                <a:schemeClr val="bg1"/>
              </a:solidFill>
            </a:endParaRPr>
          </a:p>
          <a:p>
            <a:endParaRPr lang="en-IN" dirty="0"/>
          </a:p>
        </p:txBody>
      </p:sp>
    </p:spTree>
    <p:extLst>
      <p:ext uri="{BB962C8B-B14F-4D97-AF65-F5344CB8AC3E}">
        <p14:creationId xmlns:p14="http://schemas.microsoft.com/office/powerpoint/2010/main" val="31134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highlight>
                  <a:srgbClr val="FFFFFF"/>
                </a:highlight>
                <a:latin typeface="Inter" panose="020B0502030000000004" pitchFamily="34" charset="0"/>
              </a:rPr>
              <a:t>2</a:t>
            </a:r>
            <a:r>
              <a:rPr lang="en-US" sz="4000" b="0" i="0">
                <a:solidFill>
                  <a:srgbClr val="121212"/>
                </a:solidFill>
                <a:effectLst/>
                <a:highlight>
                  <a:srgbClr val="FFFFFF"/>
                </a:highlight>
                <a:latin typeface="Inter" panose="020B0502030000000004" pitchFamily="34" charset="0"/>
              </a:rPr>
              <a:t>And Abram had become extremely wealthy in livestock and silver and gold.</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 अब्राम भेड़-बकरी, गाय-बैल, और सोने-चाँदी का बड़ा धनी था।</a:t>
            </a:r>
            <a:endParaRPr lang="en-ZA" sz="4000" dirty="0"/>
          </a:p>
        </p:txBody>
      </p:sp>
      <p:pic>
        <p:nvPicPr>
          <p:cNvPr id="20" name="Audio 19">
            <a:hlinkClick r:id="" action="ppaction://media"/>
            <a:extLst>
              <a:ext uri="{FF2B5EF4-FFF2-40B4-BE49-F238E27FC236}">
                <a16:creationId xmlns:a16="http://schemas.microsoft.com/office/drawing/2014/main" id="{92B5A964-FAEF-F2F4-E048-394612E35FC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980121109"/>
      </p:ext>
    </p:extLst>
  </p:cSld>
  <p:clrMapOvr>
    <a:masterClrMapping/>
  </p:clrMapOvr>
  <mc:AlternateContent xmlns:mc="http://schemas.openxmlformats.org/markup-compatibility/2006" xmlns:p14="http://schemas.microsoft.com/office/powerpoint/2010/main">
    <mc:Choice Requires="p14">
      <p:transition spd="slow" p14:dur="2000" advTm="7412"/>
    </mc:Choice>
    <mc:Fallback xmlns="">
      <p:transition spd="slow" advTm="7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DD5079-CF24-4A11-B0DE-36DB50326F4C}"/>
              </a:ext>
            </a:extLst>
          </p:cNvPr>
          <p:cNvPicPr>
            <a:picLocks noChangeAspect="1"/>
          </p:cNvPicPr>
          <p:nvPr/>
        </p:nvPicPr>
        <p:blipFill>
          <a:blip r:embed="rId3"/>
          <a:stretch>
            <a:fillRect/>
          </a:stretch>
        </p:blipFill>
        <p:spPr>
          <a:xfrm>
            <a:off x="-695158" y="0"/>
            <a:ext cx="13582316" cy="6858000"/>
          </a:xfrm>
          <a:prstGeom prst="rect">
            <a:avLst/>
          </a:prstGeom>
        </p:spPr>
      </p:pic>
      <p:sp>
        <p:nvSpPr>
          <p:cNvPr id="5" name="TextBox 4">
            <a:extLst>
              <a:ext uri="{FF2B5EF4-FFF2-40B4-BE49-F238E27FC236}">
                <a16:creationId xmlns:a16="http://schemas.microsoft.com/office/drawing/2014/main" id="{54636A19-88C3-4982-9044-54E054C9D5CE}"/>
              </a:ext>
            </a:extLst>
          </p:cNvPr>
          <p:cNvSpPr txBox="1"/>
          <p:nvPr/>
        </p:nvSpPr>
        <p:spPr>
          <a:xfrm>
            <a:off x="0" y="0"/>
            <a:ext cx="3116424" cy="861774"/>
          </a:xfrm>
          <a:prstGeom prst="rect">
            <a:avLst/>
          </a:prstGeom>
          <a:noFill/>
        </p:spPr>
        <p:txBody>
          <a:bodyPr wrap="square" rtlCol="0">
            <a:spAutoFit/>
          </a:bodyPr>
          <a:lstStyle/>
          <a:p>
            <a:r>
              <a:rPr lang="hi-IN"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32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13:2 </a:t>
            </a:r>
            <a:endParaRPr lang="en-ZA" sz="3200" dirty="0">
              <a:solidFill>
                <a:schemeClr val="bg1"/>
              </a:solidFill>
            </a:endParaRPr>
          </a:p>
          <a:p>
            <a:endParaRPr lang="en-IN" dirty="0"/>
          </a:p>
        </p:txBody>
      </p:sp>
    </p:spTree>
    <p:extLst>
      <p:ext uri="{BB962C8B-B14F-4D97-AF65-F5344CB8AC3E}">
        <p14:creationId xmlns:p14="http://schemas.microsoft.com/office/powerpoint/2010/main" val="2231718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highlight>
                  <a:srgbClr val="FFFFFF"/>
                </a:highlight>
                <a:latin typeface="Inter" panose="020B0502030000000004" pitchFamily="34" charset="0"/>
              </a:rPr>
              <a:t>3</a:t>
            </a:r>
            <a:r>
              <a:rPr lang="en-US" sz="4000" b="0" i="0">
                <a:solidFill>
                  <a:srgbClr val="121212"/>
                </a:solidFill>
                <a:effectLst/>
                <a:highlight>
                  <a:srgbClr val="FFFFFF"/>
                </a:highlight>
                <a:latin typeface="Inter" panose="020B0502030000000004" pitchFamily="34" charset="0"/>
              </a:rPr>
              <a:t>From the Negev he journeyed from place to place toward Bethel, until he came to the place between Bethel and Ai where his tent had formerly been pitched,</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 फिर वह दक्षिण देश से चलकर, बेतेल के पास उसी स्थान को पहुँचा, जहाँ पहले उसने अपना तम्बू खड़ा किया था, जो बेतेल और आई के बीच में है।</a:t>
            </a:r>
            <a:endParaRPr lang="en-ZA" sz="4000" dirty="0"/>
          </a:p>
        </p:txBody>
      </p:sp>
      <p:pic>
        <p:nvPicPr>
          <p:cNvPr id="22" name="Audio 21">
            <a:hlinkClick r:id="" action="ppaction://media"/>
            <a:extLst>
              <a:ext uri="{FF2B5EF4-FFF2-40B4-BE49-F238E27FC236}">
                <a16:creationId xmlns:a16="http://schemas.microsoft.com/office/drawing/2014/main" id="{9D164411-3FF8-A626-A9B3-177CCFC840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79455515"/>
      </p:ext>
    </p:extLst>
  </p:cSld>
  <p:clrMapOvr>
    <a:masterClrMapping/>
  </p:clrMapOvr>
  <mc:AlternateContent xmlns:mc="http://schemas.openxmlformats.org/markup-compatibility/2006" xmlns:p14="http://schemas.microsoft.com/office/powerpoint/2010/main">
    <mc:Choice Requires="p14">
      <p:transition spd="slow" p14:dur="2000" advTm="13813"/>
    </mc:Choice>
    <mc:Fallback xmlns="">
      <p:transition spd="slow" advTm="13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407</TotalTime>
  <Words>1262</Words>
  <Application>Microsoft Office PowerPoint</Application>
  <PresentationFormat>Widescreen</PresentationFormat>
  <Paragraphs>91</Paragraphs>
  <Slides>40</Slides>
  <Notes>19</Notes>
  <HiddenSlides>0</HiddenSlides>
  <MMClips>20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Aptos</vt:lpstr>
      <vt:lpstr>Arial</vt:lpstr>
      <vt:lpstr>Calibri</vt:lpstr>
      <vt:lpstr>Calibri Light</vt:lpstr>
      <vt:lpstr>Inter</vt:lpstr>
      <vt:lpstr>Microsoft Himalaya</vt:lpstr>
      <vt:lpstr>Microsoft Himalaya </vt:lpstr>
      <vt:lpstr>PT Serif</vt:lpstr>
      <vt:lpstr>Symbol</vt:lpstr>
      <vt:lpstr>Times New Roman</vt:lpstr>
      <vt:lpstr>Office Theme</vt:lpstr>
      <vt:lpstr>05-2</vt:lpstr>
      <vt:lpstr>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57</cp:revision>
  <dcterms:created xsi:type="dcterms:W3CDTF">2021-04-18T10:49:52Z</dcterms:created>
  <dcterms:modified xsi:type="dcterms:W3CDTF">2024-07-21T14:08:00Z</dcterms:modified>
</cp:coreProperties>
</file>