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8" r:id="rId2"/>
    <p:sldId id="277" r:id="rId3"/>
    <p:sldId id="439" r:id="rId4"/>
    <p:sldId id="264" r:id="rId5"/>
    <p:sldId id="440" r:id="rId6"/>
    <p:sldId id="256" r:id="rId7"/>
    <p:sldId id="441" r:id="rId8"/>
    <p:sldId id="265" r:id="rId9"/>
    <p:sldId id="442" r:id="rId10"/>
    <p:sldId id="257" r:id="rId11"/>
    <p:sldId id="443" r:id="rId12"/>
    <p:sldId id="258" r:id="rId13"/>
    <p:sldId id="444" r:id="rId14"/>
    <p:sldId id="267" r:id="rId15"/>
    <p:sldId id="445" r:id="rId16"/>
    <p:sldId id="260" r:id="rId17"/>
    <p:sldId id="446" r:id="rId18"/>
    <p:sldId id="268" r:id="rId19"/>
    <p:sldId id="447" r:id="rId20"/>
    <p:sldId id="261" r:id="rId21"/>
    <p:sldId id="448" r:id="rId22"/>
    <p:sldId id="262" r:id="rId23"/>
    <p:sldId id="449" r:id="rId24"/>
    <p:sldId id="2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E7CCE-A01E-4768-98C5-24B580B19ABE}" v="110" dt="2023-07-07T07:41:13.5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4115" autoAdjust="0"/>
  </p:normalViewPr>
  <p:slideViewPr>
    <p:cSldViewPr snapToGrid="0">
      <p:cViewPr varScale="1">
        <p:scale>
          <a:sx n="58" d="100"/>
          <a:sy n="58" d="100"/>
        </p:scale>
        <p:origin x="9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B50FF20-F78F-4DA2-962E-E9F475245718}"/>
    <pc:docChg chg="undo custSel modSld">
      <pc:chgData name="Leonie Smith" userId="fed1330f33f5650e" providerId="LiveId" clId="{4B50FF20-F78F-4DA2-962E-E9F475245718}" dt="2023-01-20T09:04:32.128" v="28"/>
      <pc:docMkLst>
        <pc:docMk/>
      </pc:docMkLst>
      <pc:sldChg chg="delSp modSp mod modTransition modAnim">
        <pc:chgData name="Leonie Smith" userId="fed1330f33f5650e" providerId="LiveId" clId="{4B50FF20-F78F-4DA2-962E-E9F475245718}" dt="2023-01-20T09:04:32.128" v="28"/>
        <pc:sldMkLst>
          <pc:docMk/>
          <pc:sldMk cId="3098376479" sldId="256"/>
        </pc:sldMkLst>
        <pc:spChg chg="mod">
          <ac:chgData name="Leonie Smith" userId="fed1330f33f5650e" providerId="LiveId" clId="{4B50FF20-F78F-4DA2-962E-E9F475245718}" dt="2023-01-20T09:02:31.720" v="18"/>
          <ac:spMkLst>
            <pc:docMk/>
            <pc:sldMk cId="3098376479" sldId="256"/>
            <ac:spMk id="4" creationId="{FD80AC7A-42BE-4F77-BEE4-6E9586A85E7D}"/>
          </ac:spMkLst>
        </pc:spChg>
        <pc:picChg chg="del">
          <ac:chgData name="Leonie Smith" userId="fed1330f33f5650e" providerId="LiveId" clId="{4B50FF20-F78F-4DA2-962E-E9F475245718}" dt="2023-01-20T09:04:32.128" v="28"/>
          <ac:picMkLst>
            <pc:docMk/>
            <pc:sldMk cId="3098376479" sldId="256"/>
            <ac:picMk id="6" creationId="{FE10EA6E-5F6C-4805-B186-414487D524C8}"/>
          </ac:picMkLst>
        </pc:picChg>
      </pc:sldChg>
      <pc:sldChg chg="delSp modSp mod modTransition modAnim">
        <pc:chgData name="Leonie Smith" userId="fed1330f33f5650e" providerId="LiveId" clId="{4B50FF20-F78F-4DA2-962E-E9F475245718}" dt="2023-01-20T09:04:32.128" v="28"/>
        <pc:sldMkLst>
          <pc:docMk/>
          <pc:sldMk cId="3472860915" sldId="257"/>
        </pc:sldMkLst>
        <pc:spChg chg="mod">
          <ac:chgData name="Leonie Smith" userId="fed1330f33f5650e" providerId="LiveId" clId="{4B50FF20-F78F-4DA2-962E-E9F475245718}" dt="2023-01-20T09:02:42.477" v="20"/>
          <ac:spMkLst>
            <pc:docMk/>
            <pc:sldMk cId="3472860915" sldId="257"/>
            <ac:spMk id="5" creationId="{5622D93F-33D8-481A-97AA-3709054AA08D}"/>
          </ac:spMkLst>
        </pc:spChg>
        <pc:picChg chg="del">
          <ac:chgData name="Leonie Smith" userId="fed1330f33f5650e" providerId="LiveId" clId="{4B50FF20-F78F-4DA2-962E-E9F475245718}" dt="2023-01-20T09:04:32.128" v="28"/>
          <ac:picMkLst>
            <pc:docMk/>
            <pc:sldMk cId="3472860915" sldId="257"/>
            <ac:picMk id="7" creationId="{A98DAEDB-6953-4AB1-BC34-EB20BBA49C42}"/>
          </ac:picMkLst>
        </pc:picChg>
      </pc:sldChg>
      <pc:sldChg chg="delSp modSp mod modTransition modAnim">
        <pc:chgData name="Leonie Smith" userId="fed1330f33f5650e" providerId="LiveId" clId="{4B50FF20-F78F-4DA2-962E-E9F475245718}" dt="2023-01-20T09:04:32.128" v="28"/>
        <pc:sldMkLst>
          <pc:docMk/>
          <pc:sldMk cId="554503771" sldId="258"/>
        </pc:sldMkLst>
        <pc:spChg chg="mod">
          <ac:chgData name="Leonie Smith" userId="fed1330f33f5650e" providerId="LiveId" clId="{4B50FF20-F78F-4DA2-962E-E9F475245718}" dt="2023-01-20T09:02:47.537" v="21"/>
          <ac:spMkLst>
            <pc:docMk/>
            <pc:sldMk cId="554503771" sldId="258"/>
            <ac:spMk id="4" creationId="{BC014581-DD6C-47F1-8A8A-6EFAC5A69DEE}"/>
          </ac:spMkLst>
        </pc:spChg>
        <pc:picChg chg="del">
          <ac:chgData name="Leonie Smith" userId="fed1330f33f5650e" providerId="LiveId" clId="{4B50FF20-F78F-4DA2-962E-E9F475245718}" dt="2023-01-20T09:04:32.128" v="28"/>
          <ac:picMkLst>
            <pc:docMk/>
            <pc:sldMk cId="554503771" sldId="258"/>
            <ac:picMk id="6" creationId="{BC9A33AC-C09A-4BC6-8E02-902914B1D558}"/>
          </ac:picMkLst>
        </pc:picChg>
      </pc:sldChg>
      <pc:sldChg chg="delSp modSp mod modTransition modAnim">
        <pc:chgData name="Leonie Smith" userId="fed1330f33f5650e" providerId="LiveId" clId="{4B50FF20-F78F-4DA2-962E-E9F475245718}" dt="2023-01-20T09:04:32.128" v="28"/>
        <pc:sldMkLst>
          <pc:docMk/>
          <pc:sldMk cId="2120526373" sldId="260"/>
        </pc:sldMkLst>
        <pc:spChg chg="mod">
          <ac:chgData name="Leonie Smith" userId="fed1330f33f5650e" providerId="LiveId" clId="{4B50FF20-F78F-4DA2-962E-E9F475245718}" dt="2023-01-20T09:03:12.463" v="23"/>
          <ac:spMkLst>
            <pc:docMk/>
            <pc:sldMk cId="2120526373" sldId="260"/>
            <ac:spMk id="5" creationId="{5FA11304-ED80-43CC-9E8D-7F30EC3838BD}"/>
          </ac:spMkLst>
        </pc:spChg>
        <pc:picChg chg="del">
          <ac:chgData name="Leonie Smith" userId="fed1330f33f5650e" providerId="LiveId" clId="{4B50FF20-F78F-4DA2-962E-E9F475245718}" dt="2023-01-20T09:04:32.128" v="28"/>
          <ac:picMkLst>
            <pc:docMk/>
            <pc:sldMk cId="2120526373" sldId="260"/>
            <ac:picMk id="13" creationId="{CD8A5E89-8532-40F4-A759-B04692330AEE}"/>
          </ac:picMkLst>
        </pc:picChg>
      </pc:sldChg>
      <pc:sldChg chg="delSp modSp mod modTransition modAnim">
        <pc:chgData name="Leonie Smith" userId="fed1330f33f5650e" providerId="LiveId" clId="{4B50FF20-F78F-4DA2-962E-E9F475245718}" dt="2023-01-20T09:04:32.128" v="28"/>
        <pc:sldMkLst>
          <pc:docMk/>
          <pc:sldMk cId="512407170" sldId="261"/>
        </pc:sldMkLst>
        <pc:spChg chg="mod">
          <ac:chgData name="Leonie Smith" userId="fed1330f33f5650e" providerId="LiveId" clId="{4B50FF20-F78F-4DA2-962E-E9F475245718}" dt="2023-01-20T09:03:22.091" v="25"/>
          <ac:spMkLst>
            <pc:docMk/>
            <pc:sldMk cId="512407170" sldId="261"/>
            <ac:spMk id="5" creationId="{0B3BBE08-CAAA-4B42-BFD2-5E4905E231DC}"/>
          </ac:spMkLst>
        </pc:spChg>
        <pc:picChg chg="del">
          <ac:chgData name="Leonie Smith" userId="fed1330f33f5650e" providerId="LiveId" clId="{4B50FF20-F78F-4DA2-962E-E9F475245718}" dt="2023-01-20T09:04:32.128" v="28"/>
          <ac:picMkLst>
            <pc:docMk/>
            <pc:sldMk cId="512407170" sldId="261"/>
            <ac:picMk id="4" creationId="{BD4E4A97-39C2-4AC1-A7B2-C3D9C575749B}"/>
          </ac:picMkLst>
        </pc:picChg>
      </pc:sldChg>
      <pc:sldChg chg="delSp modSp mod modTransition modAnim">
        <pc:chgData name="Leonie Smith" userId="fed1330f33f5650e" providerId="LiveId" clId="{4B50FF20-F78F-4DA2-962E-E9F475245718}" dt="2023-01-20T09:04:32.128" v="28"/>
        <pc:sldMkLst>
          <pc:docMk/>
          <pc:sldMk cId="2426973262" sldId="262"/>
        </pc:sldMkLst>
        <pc:spChg chg="mod">
          <ac:chgData name="Leonie Smith" userId="fed1330f33f5650e" providerId="LiveId" clId="{4B50FF20-F78F-4DA2-962E-E9F475245718}" dt="2023-01-20T09:03:26.970" v="26"/>
          <ac:spMkLst>
            <pc:docMk/>
            <pc:sldMk cId="2426973262" sldId="262"/>
            <ac:spMk id="5" creationId="{A5A3B282-56F7-4E7B-A0AB-4ED88123C769}"/>
          </ac:spMkLst>
        </pc:spChg>
        <pc:picChg chg="del">
          <ac:chgData name="Leonie Smith" userId="fed1330f33f5650e" providerId="LiveId" clId="{4B50FF20-F78F-4DA2-962E-E9F475245718}" dt="2023-01-20T09:04:32.128" v="28"/>
          <ac:picMkLst>
            <pc:docMk/>
            <pc:sldMk cId="2426973262" sldId="262"/>
            <ac:picMk id="4" creationId="{6304EE58-F7EF-4AF4-BE8D-644FB8E97459}"/>
          </ac:picMkLst>
        </pc:picChg>
      </pc:sldChg>
      <pc:sldChg chg="addSp delSp modSp modTransition modAnim">
        <pc:chgData name="Leonie Smith" userId="fed1330f33f5650e" providerId="LiveId" clId="{4B50FF20-F78F-4DA2-962E-E9F475245718}" dt="2023-01-20T09:04:32.128" v="28"/>
        <pc:sldMkLst>
          <pc:docMk/>
          <pc:sldMk cId="1854319060" sldId="263"/>
        </pc:sldMkLst>
        <pc:spChg chg="add mod">
          <ac:chgData name="Leonie Smith" userId="fed1330f33f5650e" providerId="LiveId" clId="{4B50FF20-F78F-4DA2-962E-E9F475245718}" dt="2023-01-20T09:03:37.674" v="27"/>
          <ac:spMkLst>
            <pc:docMk/>
            <pc:sldMk cId="1854319060" sldId="263"/>
            <ac:spMk id="4" creationId="{A25E0423-D59A-9BC3-206F-F26820FC129D}"/>
          </ac:spMkLst>
        </pc:spChg>
        <pc:picChg chg="del">
          <ac:chgData name="Leonie Smith" userId="fed1330f33f5650e" providerId="LiveId" clId="{4B50FF20-F78F-4DA2-962E-E9F475245718}" dt="2023-01-20T09:04:32.128" v="28"/>
          <ac:picMkLst>
            <pc:docMk/>
            <pc:sldMk cId="1854319060" sldId="263"/>
            <ac:picMk id="2" creationId="{621962FE-25C3-4108-8F32-1F918FDEB17C}"/>
          </ac:picMkLst>
        </pc:picChg>
      </pc:sldChg>
      <pc:sldChg chg="delSp modSp mod modTransition modAnim">
        <pc:chgData name="Leonie Smith" userId="fed1330f33f5650e" providerId="LiveId" clId="{4B50FF20-F78F-4DA2-962E-E9F475245718}" dt="2023-01-20T09:04:32.128" v="28"/>
        <pc:sldMkLst>
          <pc:docMk/>
          <pc:sldMk cId="3825192487" sldId="264"/>
        </pc:sldMkLst>
        <pc:spChg chg="mod">
          <ac:chgData name="Leonie Smith" userId="fed1330f33f5650e" providerId="LiveId" clId="{4B50FF20-F78F-4DA2-962E-E9F475245718}" dt="2023-01-20T09:02:11.021" v="16" actId="1076"/>
          <ac:spMkLst>
            <pc:docMk/>
            <pc:sldMk cId="3825192487" sldId="264"/>
            <ac:spMk id="5" creationId="{B69DCE30-481F-4C0D-9139-AB4CA9EDE83A}"/>
          </ac:spMkLst>
        </pc:spChg>
        <pc:picChg chg="del">
          <ac:chgData name="Leonie Smith" userId="fed1330f33f5650e" providerId="LiveId" clId="{4B50FF20-F78F-4DA2-962E-E9F475245718}" dt="2023-01-20T09:04:32.128" v="28"/>
          <ac:picMkLst>
            <pc:docMk/>
            <pc:sldMk cId="3825192487" sldId="264"/>
            <ac:picMk id="2" creationId="{9E9F011A-8F11-4EE6-865A-148C6A6694B2}"/>
          </ac:picMkLst>
        </pc:picChg>
      </pc:sldChg>
      <pc:sldChg chg="delSp modSp mod modTransition modAnim">
        <pc:chgData name="Leonie Smith" userId="fed1330f33f5650e" providerId="LiveId" clId="{4B50FF20-F78F-4DA2-962E-E9F475245718}" dt="2023-01-20T09:04:32.128" v="28"/>
        <pc:sldMkLst>
          <pc:docMk/>
          <pc:sldMk cId="3726840763" sldId="265"/>
        </pc:sldMkLst>
        <pc:spChg chg="mod">
          <ac:chgData name="Leonie Smith" userId="fed1330f33f5650e" providerId="LiveId" clId="{4B50FF20-F78F-4DA2-962E-E9F475245718}" dt="2023-01-20T09:02:36.655" v="19"/>
          <ac:spMkLst>
            <pc:docMk/>
            <pc:sldMk cId="3726840763" sldId="265"/>
            <ac:spMk id="6" creationId="{71C7F2BC-607C-478F-849C-59123F7AEE12}"/>
          </ac:spMkLst>
        </pc:spChg>
        <pc:picChg chg="del">
          <ac:chgData name="Leonie Smith" userId="fed1330f33f5650e" providerId="LiveId" clId="{4B50FF20-F78F-4DA2-962E-E9F475245718}" dt="2023-01-20T09:04:32.128" v="28"/>
          <ac:picMkLst>
            <pc:docMk/>
            <pc:sldMk cId="3726840763" sldId="265"/>
            <ac:picMk id="9" creationId="{AB0B66AF-8509-4B2C-9BA0-8C12256A01A6}"/>
          </ac:picMkLst>
        </pc:picChg>
      </pc:sldChg>
      <pc:sldChg chg="delSp modSp mod modTransition modAnim">
        <pc:chgData name="Leonie Smith" userId="fed1330f33f5650e" providerId="LiveId" clId="{4B50FF20-F78F-4DA2-962E-E9F475245718}" dt="2023-01-20T09:04:32.128" v="28"/>
        <pc:sldMkLst>
          <pc:docMk/>
          <pc:sldMk cId="3467577272" sldId="267"/>
        </pc:sldMkLst>
        <pc:spChg chg="mod">
          <ac:chgData name="Leonie Smith" userId="fed1330f33f5650e" providerId="LiveId" clId="{4B50FF20-F78F-4DA2-962E-E9F475245718}" dt="2023-01-20T09:03:07.589" v="22"/>
          <ac:spMkLst>
            <pc:docMk/>
            <pc:sldMk cId="3467577272" sldId="267"/>
            <ac:spMk id="4" creationId="{DC26932A-A305-4CBB-B050-84D4B210C73C}"/>
          </ac:spMkLst>
        </pc:spChg>
        <pc:picChg chg="del">
          <ac:chgData name="Leonie Smith" userId="fed1330f33f5650e" providerId="LiveId" clId="{4B50FF20-F78F-4DA2-962E-E9F475245718}" dt="2023-01-20T09:04:32.128" v="28"/>
          <ac:picMkLst>
            <pc:docMk/>
            <pc:sldMk cId="3467577272" sldId="267"/>
            <ac:picMk id="6" creationId="{8B21B6FD-98FE-4911-8164-BFC684CB85F0}"/>
          </ac:picMkLst>
        </pc:picChg>
      </pc:sldChg>
      <pc:sldChg chg="delSp modSp mod modTransition modAnim">
        <pc:chgData name="Leonie Smith" userId="fed1330f33f5650e" providerId="LiveId" clId="{4B50FF20-F78F-4DA2-962E-E9F475245718}" dt="2023-01-20T09:04:32.128" v="28"/>
        <pc:sldMkLst>
          <pc:docMk/>
          <pc:sldMk cId="856279140" sldId="268"/>
        </pc:sldMkLst>
        <pc:spChg chg="mod">
          <ac:chgData name="Leonie Smith" userId="fed1330f33f5650e" providerId="LiveId" clId="{4B50FF20-F78F-4DA2-962E-E9F475245718}" dt="2023-01-20T09:03:17.010" v="24"/>
          <ac:spMkLst>
            <pc:docMk/>
            <pc:sldMk cId="856279140" sldId="268"/>
            <ac:spMk id="6" creationId="{6406B6BE-5E39-4686-BCB6-E12C1B6B26F4}"/>
          </ac:spMkLst>
        </pc:spChg>
        <pc:picChg chg="del">
          <ac:chgData name="Leonie Smith" userId="fed1330f33f5650e" providerId="LiveId" clId="{4B50FF20-F78F-4DA2-962E-E9F475245718}" dt="2023-01-20T09:04:32.128" v="28"/>
          <ac:picMkLst>
            <pc:docMk/>
            <pc:sldMk cId="856279140" sldId="268"/>
            <ac:picMk id="7" creationId="{F0919C39-739A-4C4D-A256-F5F3D432EAE5}"/>
          </ac:picMkLst>
        </pc:picChg>
      </pc:sldChg>
      <pc:sldChg chg="addSp delSp modSp mod modTransition modAnim">
        <pc:chgData name="Leonie Smith" userId="fed1330f33f5650e" providerId="LiveId" clId="{4B50FF20-F78F-4DA2-962E-E9F475245718}" dt="2023-01-20T09:04:32.128" v="28"/>
        <pc:sldMkLst>
          <pc:docMk/>
          <pc:sldMk cId="3429395868" sldId="277"/>
        </pc:sldMkLst>
        <pc:spChg chg="add mod">
          <ac:chgData name="Leonie Smith" userId="fed1330f33f5650e" providerId="LiveId" clId="{4B50FF20-F78F-4DA2-962E-E9F475245718}" dt="2023-01-20T09:02:16.599" v="17"/>
          <ac:spMkLst>
            <pc:docMk/>
            <pc:sldMk cId="3429395868" sldId="277"/>
            <ac:spMk id="4" creationId="{BD308E05-6CEE-D6A9-AD66-3191E15E299E}"/>
          </ac:spMkLst>
        </pc:spChg>
        <pc:spChg chg="del">
          <ac:chgData name="Leonie Smith" userId="fed1330f33f5650e" providerId="LiveId" clId="{4B50FF20-F78F-4DA2-962E-E9F475245718}" dt="2023-01-20T09:00:22.975" v="0" actId="21"/>
          <ac:spMkLst>
            <pc:docMk/>
            <pc:sldMk cId="3429395868" sldId="277"/>
            <ac:spMk id="7" creationId="{456EE5B1-B76D-4F93-9ECF-6CA71ADCD733}"/>
          </ac:spMkLst>
        </pc:spChg>
        <pc:picChg chg="del">
          <ac:chgData name="Leonie Smith" userId="fed1330f33f5650e" providerId="LiveId" clId="{4B50FF20-F78F-4DA2-962E-E9F475245718}" dt="2023-01-20T09:04:32.128" v="28"/>
          <ac:picMkLst>
            <pc:docMk/>
            <pc:sldMk cId="3429395868" sldId="277"/>
            <ac:picMk id="6" creationId="{9640F847-ECD2-42F4-BCD1-C039729B9831}"/>
          </ac:picMkLst>
        </pc:picChg>
      </pc:sldChg>
      <pc:sldChg chg="modTransition">
        <pc:chgData name="Leonie Smith" userId="fed1330f33f5650e" providerId="LiveId" clId="{4B50FF20-F78F-4DA2-962E-E9F475245718}" dt="2023-01-20T09:04:32.128" v="28"/>
        <pc:sldMkLst>
          <pc:docMk/>
          <pc:sldMk cId="947500540" sldId="278"/>
        </pc:sldMkLst>
      </pc:sldChg>
      <pc:sldChg chg="modSp mod modTransition">
        <pc:chgData name="Leonie Smith" userId="fed1330f33f5650e" providerId="LiveId" clId="{4B50FF20-F78F-4DA2-962E-E9F475245718}" dt="2023-01-20T09:04:32.128" v="28"/>
        <pc:sldMkLst>
          <pc:docMk/>
          <pc:sldMk cId="3759221820" sldId="439"/>
        </pc:sldMkLst>
        <pc:spChg chg="mod">
          <ac:chgData name="Leonie Smith" userId="fed1330f33f5650e" providerId="LiveId" clId="{4B50FF20-F78F-4DA2-962E-E9F475245718}" dt="2023-01-20T09:00:49.437" v="6" actId="20577"/>
          <ac:spMkLst>
            <pc:docMk/>
            <pc:sldMk cId="3759221820" sldId="439"/>
            <ac:spMk id="4" creationId="{9A13E2D8-2F59-44C1-B1D2-79C300C26DD4}"/>
          </ac:spMkLst>
        </pc:spChg>
      </pc:sldChg>
      <pc:sldChg chg="modTransition">
        <pc:chgData name="Leonie Smith" userId="fed1330f33f5650e" providerId="LiveId" clId="{4B50FF20-F78F-4DA2-962E-E9F475245718}" dt="2023-01-20T09:04:32.128" v="28"/>
        <pc:sldMkLst>
          <pc:docMk/>
          <pc:sldMk cId="2594523544" sldId="440"/>
        </pc:sldMkLst>
      </pc:sldChg>
      <pc:sldChg chg="modTransition">
        <pc:chgData name="Leonie Smith" userId="fed1330f33f5650e" providerId="LiveId" clId="{4B50FF20-F78F-4DA2-962E-E9F475245718}" dt="2023-01-20T09:04:32.128" v="28"/>
        <pc:sldMkLst>
          <pc:docMk/>
          <pc:sldMk cId="1843171870" sldId="441"/>
        </pc:sldMkLst>
      </pc:sldChg>
      <pc:sldChg chg="modTransition">
        <pc:chgData name="Leonie Smith" userId="fed1330f33f5650e" providerId="LiveId" clId="{4B50FF20-F78F-4DA2-962E-E9F475245718}" dt="2023-01-20T09:04:32.128" v="28"/>
        <pc:sldMkLst>
          <pc:docMk/>
          <pc:sldMk cId="1232494467" sldId="442"/>
        </pc:sldMkLst>
      </pc:sldChg>
      <pc:sldChg chg="modTransition">
        <pc:chgData name="Leonie Smith" userId="fed1330f33f5650e" providerId="LiveId" clId="{4B50FF20-F78F-4DA2-962E-E9F475245718}" dt="2023-01-20T09:04:32.128" v="28"/>
        <pc:sldMkLst>
          <pc:docMk/>
          <pc:sldMk cId="508432313" sldId="443"/>
        </pc:sldMkLst>
      </pc:sldChg>
      <pc:sldChg chg="modTransition">
        <pc:chgData name="Leonie Smith" userId="fed1330f33f5650e" providerId="LiveId" clId="{4B50FF20-F78F-4DA2-962E-E9F475245718}" dt="2023-01-20T09:04:32.128" v="28"/>
        <pc:sldMkLst>
          <pc:docMk/>
          <pc:sldMk cId="2871664889" sldId="444"/>
        </pc:sldMkLst>
      </pc:sldChg>
      <pc:sldChg chg="modTransition">
        <pc:chgData name="Leonie Smith" userId="fed1330f33f5650e" providerId="LiveId" clId="{4B50FF20-F78F-4DA2-962E-E9F475245718}" dt="2023-01-20T09:04:32.128" v="28"/>
        <pc:sldMkLst>
          <pc:docMk/>
          <pc:sldMk cId="460770174" sldId="445"/>
        </pc:sldMkLst>
      </pc:sldChg>
      <pc:sldChg chg="modTransition">
        <pc:chgData name="Leonie Smith" userId="fed1330f33f5650e" providerId="LiveId" clId="{4B50FF20-F78F-4DA2-962E-E9F475245718}" dt="2023-01-20T09:04:32.128" v="28"/>
        <pc:sldMkLst>
          <pc:docMk/>
          <pc:sldMk cId="659537341" sldId="446"/>
        </pc:sldMkLst>
      </pc:sldChg>
      <pc:sldChg chg="modTransition">
        <pc:chgData name="Leonie Smith" userId="fed1330f33f5650e" providerId="LiveId" clId="{4B50FF20-F78F-4DA2-962E-E9F475245718}" dt="2023-01-20T09:04:32.128" v="28"/>
        <pc:sldMkLst>
          <pc:docMk/>
          <pc:sldMk cId="3397999967" sldId="447"/>
        </pc:sldMkLst>
      </pc:sldChg>
      <pc:sldChg chg="modTransition">
        <pc:chgData name="Leonie Smith" userId="fed1330f33f5650e" providerId="LiveId" clId="{4B50FF20-F78F-4DA2-962E-E9F475245718}" dt="2023-01-20T09:04:32.128" v="28"/>
        <pc:sldMkLst>
          <pc:docMk/>
          <pc:sldMk cId="2490690623" sldId="448"/>
        </pc:sldMkLst>
      </pc:sldChg>
      <pc:sldChg chg="modTransition">
        <pc:chgData name="Leonie Smith" userId="fed1330f33f5650e" providerId="LiveId" clId="{4B50FF20-F78F-4DA2-962E-E9F475245718}" dt="2023-01-20T09:04:32.128" v="28"/>
        <pc:sldMkLst>
          <pc:docMk/>
          <pc:sldMk cId="1634616928" sldId="449"/>
        </pc:sldMkLst>
      </pc:sldChg>
    </pc:docChg>
  </pc:docChgLst>
  <pc:docChgLst>
    <pc:chgData name="Leonie Smith" userId="fed1330f33f5650e" providerId="LiveId" clId="{7EBE7CCE-A01E-4768-98C5-24B580B19ABE}"/>
    <pc:docChg chg="custSel modSld">
      <pc:chgData name="Leonie Smith" userId="fed1330f33f5650e" providerId="LiveId" clId="{7EBE7CCE-A01E-4768-98C5-24B580B19ABE}" dt="2023-07-07T07:41:13.544" v="158"/>
      <pc:docMkLst>
        <pc:docMk/>
      </pc:docMkLst>
      <pc:sldChg chg="addSp delSp modSp mod modTransition delAnim modAnim">
        <pc:chgData name="Leonie Smith" userId="fed1330f33f5650e" providerId="LiveId" clId="{7EBE7CCE-A01E-4768-98C5-24B580B19ABE}" dt="2023-07-07T06:50:10.483" v="31" actId="478"/>
        <pc:sldMkLst>
          <pc:docMk/>
          <pc:sldMk cId="3726840763" sldId="265"/>
        </pc:sldMkLst>
        <pc:picChg chg="add del mod">
          <ac:chgData name="Leonie Smith" userId="fed1330f33f5650e" providerId="LiveId" clId="{7EBE7CCE-A01E-4768-98C5-24B580B19ABE}" dt="2023-07-07T06:49:20.037" v="29"/>
          <ac:picMkLst>
            <pc:docMk/>
            <pc:sldMk cId="3726840763" sldId="265"/>
            <ac:picMk id="11" creationId="{8D1F8373-CC46-6D54-4690-7E3B415D7A37}"/>
          </ac:picMkLst>
        </pc:picChg>
        <pc:picChg chg="add del mod">
          <ac:chgData name="Leonie Smith" userId="fed1330f33f5650e" providerId="LiveId" clId="{7EBE7CCE-A01E-4768-98C5-24B580B19ABE}" dt="2023-07-07T06:49:43.018" v="30"/>
          <ac:picMkLst>
            <pc:docMk/>
            <pc:sldMk cId="3726840763" sldId="265"/>
            <ac:picMk id="15" creationId="{76D24C95-C3B6-5A76-B717-E2052FAC0533}"/>
          </ac:picMkLst>
        </pc:picChg>
        <pc:picChg chg="add del mod">
          <ac:chgData name="Leonie Smith" userId="fed1330f33f5650e" providerId="LiveId" clId="{7EBE7CCE-A01E-4768-98C5-24B580B19ABE}" dt="2023-07-07T06:50:10.483" v="31" actId="478"/>
          <ac:picMkLst>
            <pc:docMk/>
            <pc:sldMk cId="3726840763" sldId="265"/>
            <ac:picMk id="16" creationId="{3F48A99D-F3F7-BDDF-E387-B41DB44AD33E}"/>
          </ac:picMkLst>
        </pc:picChg>
      </pc:sldChg>
      <pc:sldChg chg="addSp delSp modSp mod modTransition modAnim">
        <pc:chgData name="Leonie Smith" userId="fed1330f33f5650e" providerId="LiveId" clId="{7EBE7CCE-A01E-4768-98C5-24B580B19ABE}" dt="2023-07-07T06:39:41.266" v="6"/>
        <pc:sldMkLst>
          <pc:docMk/>
          <pc:sldMk cId="947500540" sldId="278"/>
        </pc:sldMkLst>
        <pc:picChg chg="add del mod">
          <ac:chgData name="Leonie Smith" userId="fed1330f33f5650e" providerId="LiveId" clId="{7EBE7CCE-A01E-4768-98C5-24B580B19ABE}" dt="2023-07-07T06:39:19.260" v="2"/>
          <ac:picMkLst>
            <pc:docMk/>
            <pc:sldMk cId="947500540" sldId="278"/>
            <ac:picMk id="7" creationId="{AAFAE43B-5351-9C03-733C-739DDB1BB8CA}"/>
          </ac:picMkLst>
        </pc:picChg>
        <pc:picChg chg="add del mod">
          <ac:chgData name="Leonie Smith" userId="fed1330f33f5650e" providerId="LiveId" clId="{7EBE7CCE-A01E-4768-98C5-24B580B19ABE}" dt="2023-07-07T06:39:25.464" v="3"/>
          <ac:picMkLst>
            <pc:docMk/>
            <pc:sldMk cId="947500540" sldId="278"/>
            <ac:picMk id="12" creationId="{7035BCD9-82F4-EB8D-7D3E-5FB2D825C809}"/>
          </ac:picMkLst>
        </pc:picChg>
        <pc:picChg chg="add del mod">
          <ac:chgData name="Leonie Smith" userId="fed1330f33f5650e" providerId="LiveId" clId="{7EBE7CCE-A01E-4768-98C5-24B580B19ABE}" dt="2023-07-07T06:39:35.097" v="5"/>
          <ac:picMkLst>
            <pc:docMk/>
            <pc:sldMk cId="947500540" sldId="278"/>
            <ac:picMk id="13" creationId="{58BBDFA5-8F60-802A-8740-0C7B622E695E}"/>
          </ac:picMkLst>
        </pc:picChg>
        <pc:picChg chg="add del mod ord">
          <ac:chgData name="Leonie Smith" userId="fed1330f33f5650e" providerId="LiveId" clId="{7EBE7CCE-A01E-4768-98C5-24B580B19ABE}" dt="2023-07-07T06:39:41.266" v="6"/>
          <ac:picMkLst>
            <pc:docMk/>
            <pc:sldMk cId="947500540" sldId="278"/>
            <ac:picMk id="18" creationId="{10471A1F-8A7C-3C44-EE18-C88D44C7C517}"/>
          </ac:picMkLst>
        </pc:picChg>
        <pc:picChg chg="add mod">
          <ac:chgData name="Leonie Smith" userId="fed1330f33f5650e" providerId="LiveId" clId="{7EBE7CCE-A01E-4768-98C5-24B580B19ABE}" dt="2023-07-07T06:39:41.266" v="6"/>
          <ac:picMkLst>
            <pc:docMk/>
            <pc:sldMk cId="947500540" sldId="278"/>
            <ac:picMk id="19" creationId="{827FB20E-A2F1-9978-A096-7C222B341043}"/>
          </ac:picMkLst>
        </pc:picChg>
      </pc:sldChg>
      <pc:sldChg chg="addSp delSp modSp mod modTransition modAnim">
        <pc:chgData name="Leonie Smith" userId="fed1330f33f5650e" providerId="LiveId" clId="{7EBE7CCE-A01E-4768-98C5-24B580B19ABE}" dt="2023-07-07T06:41:55.249" v="25"/>
        <pc:sldMkLst>
          <pc:docMk/>
          <pc:sldMk cId="3759221820" sldId="439"/>
        </pc:sldMkLst>
        <pc:picChg chg="add del mod">
          <ac:chgData name="Leonie Smith" userId="fed1330f33f5650e" providerId="LiveId" clId="{7EBE7CCE-A01E-4768-98C5-24B580B19ABE}" dt="2023-07-07T06:40:37.428" v="9"/>
          <ac:picMkLst>
            <pc:docMk/>
            <pc:sldMk cId="3759221820" sldId="439"/>
            <ac:picMk id="7" creationId="{22AA9592-B8C7-69E6-C460-A9086766F155}"/>
          </ac:picMkLst>
        </pc:picChg>
        <pc:picChg chg="add del mod">
          <ac:chgData name="Leonie Smith" userId="fed1330f33f5650e" providerId="LiveId" clId="{7EBE7CCE-A01E-4768-98C5-24B580B19ABE}" dt="2023-07-07T06:40:41.657" v="10"/>
          <ac:picMkLst>
            <pc:docMk/>
            <pc:sldMk cId="3759221820" sldId="439"/>
            <ac:picMk id="10" creationId="{ECF6222E-FBFB-758B-4196-6513179035B6}"/>
          </ac:picMkLst>
        </pc:picChg>
        <pc:picChg chg="add del mod">
          <ac:chgData name="Leonie Smith" userId="fed1330f33f5650e" providerId="LiveId" clId="{7EBE7CCE-A01E-4768-98C5-24B580B19ABE}" dt="2023-07-07T06:40:42.769" v="12"/>
          <ac:picMkLst>
            <pc:docMk/>
            <pc:sldMk cId="3759221820" sldId="439"/>
            <ac:picMk id="11" creationId="{06A488F5-91B2-E7A6-52CD-95B7D91FA409}"/>
          </ac:picMkLst>
        </pc:picChg>
        <pc:picChg chg="add del mod ord">
          <ac:chgData name="Leonie Smith" userId="fed1330f33f5650e" providerId="LiveId" clId="{7EBE7CCE-A01E-4768-98C5-24B580B19ABE}" dt="2023-07-07T06:40:49.512" v="13"/>
          <ac:picMkLst>
            <pc:docMk/>
            <pc:sldMk cId="3759221820" sldId="439"/>
            <ac:picMk id="13" creationId="{0CF1D387-A8C1-04AC-62F9-F0D40C78218E}"/>
          </ac:picMkLst>
        </pc:picChg>
        <pc:picChg chg="add del mod">
          <ac:chgData name="Leonie Smith" userId="fed1330f33f5650e" providerId="LiveId" clId="{7EBE7CCE-A01E-4768-98C5-24B580B19ABE}" dt="2023-07-07T06:41:01.292" v="15"/>
          <ac:picMkLst>
            <pc:docMk/>
            <pc:sldMk cId="3759221820" sldId="439"/>
            <ac:picMk id="14" creationId="{4A6DC6E5-8F54-9E69-C5C4-EF0655AE77B9}"/>
          </ac:picMkLst>
        </pc:picChg>
        <pc:picChg chg="add del mod ord">
          <ac:chgData name="Leonie Smith" userId="fed1330f33f5650e" providerId="LiveId" clId="{7EBE7CCE-A01E-4768-98C5-24B580B19ABE}" dt="2023-07-07T06:41:07.629" v="16"/>
          <ac:picMkLst>
            <pc:docMk/>
            <pc:sldMk cId="3759221820" sldId="439"/>
            <ac:picMk id="19" creationId="{3CFC850C-2DDE-3DA3-7533-FFB49CF39274}"/>
          </ac:picMkLst>
        </pc:picChg>
        <pc:picChg chg="add del mod">
          <ac:chgData name="Leonie Smith" userId="fed1330f33f5650e" providerId="LiveId" clId="{7EBE7CCE-A01E-4768-98C5-24B580B19ABE}" dt="2023-07-07T06:41:15.014" v="18"/>
          <ac:picMkLst>
            <pc:docMk/>
            <pc:sldMk cId="3759221820" sldId="439"/>
            <ac:picMk id="20" creationId="{F1CA35AF-A3B5-4D7F-E490-E76A3CB6A802}"/>
          </ac:picMkLst>
        </pc:picChg>
        <pc:picChg chg="add del mod ord">
          <ac:chgData name="Leonie Smith" userId="fed1330f33f5650e" providerId="LiveId" clId="{7EBE7CCE-A01E-4768-98C5-24B580B19ABE}" dt="2023-07-07T06:41:21.695" v="19"/>
          <ac:picMkLst>
            <pc:docMk/>
            <pc:sldMk cId="3759221820" sldId="439"/>
            <ac:picMk id="23" creationId="{4BAA8DCD-ADE9-2A38-9D5F-C8A75E4F73DB}"/>
          </ac:picMkLst>
        </pc:picChg>
        <pc:picChg chg="add del mod">
          <ac:chgData name="Leonie Smith" userId="fed1330f33f5650e" providerId="LiveId" clId="{7EBE7CCE-A01E-4768-98C5-24B580B19ABE}" dt="2023-07-07T06:41:34.660" v="21"/>
          <ac:picMkLst>
            <pc:docMk/>
            <pc:sldMk cId="3759221820" sldId="439"/>
            <ac:picMk id="24" creationId="{ABFE08B8-36FE-48BC-3AD5-1E660D7B380E}"/>
          </ac:picMkLst>
        </pc:picChg>
        <pc:picChg chg="add del mod ord">
          <ac:chgData name="Leonie Smith" userId="fed1330f33f5650e" providerId="LiveId" clId="{7EBE7CCE-A01E-4768-98C5-24B580B19ABE}" dt="2023-07-07T06:41:41.662" v="22"/>
          <ac:picMkLst>
            <pc:docMk/>
            <pc:sldMk cId="3759221820" sldId="439"/>
            <ac:picMk id="29" creationId="{8E9D1466-6DF7-A451-311D-4193FEB3FFAF}"/>
          </ac:picMkLst>
        </pc:picChg>
        <pc:picChg chg="add del mod">
          <ac:chgData name="Leonie Smith" userId="fed1330f33f5650e" providerId="LiveId" clId="{7EBE7CCE-A01E-4768-98C5-24B580B19ABE}" dt="2023-07-07T06:41:48.744" v="24"/>
          <ac:picMkLst>
            <pc:docMk/>
            <pc:sldMk cId="3759221820" sldId="439"/>
            <ac:picMk id="30" creationId="{3DC5FE82-2908-580E-4AD0-EB985DB94201}"/>
          </ac:picMkLst>
        </pc:picChg>
        <pc:picChg chg="add del mod ord">
          <ac:chgData name="Leonie Smith" userId="fed1330f33f5650e" providerId="LiveId" clId="{7EBE7CCE-A01E-4768-98C5-24B580B19ABE}" dt="2023-07-07T06:41:55.249" v="25"/>
          <ac:picMkLst>
            <pc:docMk/>
            <pc:sldMk cId="3759221820" sldId="439"/>
            <ac:picMk id="34" creationId="{1E06E8E9-9E38-E16C-D3D5-DB4D89489DB2}"/>
          </ac:picMkLst>
        </pc:picChg>
        <pc:picChg chg="add mod">
          <ac:chgData name="Leonie Smith" userId="fed1330f33f5650e" providerId="LiveId" clId="{7EBE7CCE-A01E-4768-98C5-24B580B19ABE}" dt="2023-07-07T06:41:55.249" v="25"/>
          <ac:picMkLst>
            <pc:docMk/>
            <pc:sldMk cId="3759221820" sldId="439"/>
            <ac:picMk id="35" creationId="{A83335FF-043F-3733-9CAD-53C581E2C9D4}"/>
          </ac:picMkLst>
        </pc:picChg>
      </pc:sldChg>
      <pc:sldChg chg="addSp delSp modSp mod modTransition modAnim">
        <pc:chgData name="Leonie Smith" userId="fed1330f33f5650e" providerId="LiveId" clId="{7EBE7CCE-A01E-4768-98C5-24B580B19ABE}" dt="2023-07-07T06:54:06.768" v="42"/>
        <pc:sldMkLst>
          <pc:docMk/>
          <pc:sldMk cId="2594523544" sldId="440"/>
        </pc:sldMkLst>
        <pc:picChg chg="add del mod">
          <ac:chgData name="Leonie Smith" userId="fed1330f33f5650e" providerId="LiveId" clId="{7EBE7CCE-A01E-4768-98C5-24B580B19ABE}" dt="2023-07-07T06:52:40.061" v="35"/>
          <ac:picMkLst>
            <pc:docMk/>
            <pc:sldMk cId="2594523544" sldId="440"/>
            <ac:picMk id="11" creationId="{518E1C7D-1BCD-7108-75A2-2BE963ADB3EB}"/>
          </ac:picMkLst>
        </pc:picChg>
        <pc:picChg chg="add del mod">
          <ac:chgData name="Leonie Smith" userId="fed1330f33f5650e" providerId="LiveId" clId="{7EBE7CCE-A01E-4768-98C5-24B580B19ABE}" dt="2023-07-07T06:52:55.290" v="36"/>
          <ac:picMkLst>
            <pc:docMk/>
            <pc:sldMk cId="2594523544" sldId="440"/>
            <ac:picMk id="14" creationId="{CD108893-1FC0-3746-8428-1F0C77885B8D}"/>
          </ac:picMkLst>
        </pc:picChg>
        <pc:picChg chg="add del mod">
          <ac:chgData name="Leonie Smith" userId="fed1330f33f5650e" providerId="LiveId" clId="{7EBE7CCE-A01E-4768-98C5-24B580B19ABE}" dt="2023-07-07T06:53:36.739" v="38"/>
          <ac:picMkLst>
            <pc:docMk/>
            <pc:sldMk cId="2594523544" sldId="440"/>
            <ac:picMk id="15" creationId="{6737B694-BDD1-AA2D-F277-9DF51B23B39B}"/>
          </ac:picMkLst>
        </pc:picChg>
        <pc:picChg chg="add del mod ord">
          <ac:chgData name="Leonie Smith" userId="fed1330f33f5650e" providerId="LiveId" clId="{7EBE7CCE-A01E-4768-98C5-24B580B19ABE}" dt="2023-07-07T06:53:44.916" v="39"/>
          <ac:picMkLst>
            <pc:docMk/>
            <pc:sldMk cId="2594523544" sldId="440"/>
            <ac:picMk id="22" creationId="{2BB28A5A-10A3-37A8-D1E1-3B10C89045F2}"/>
          </ac:picMkLst>
        </pc:picChg>
        <pc:picChg chg="add del mod">
          <ac:chgData name="Leonie Smith" userId="fed1330f33f5650e" providerId="LiveId" clId="{7EBE7CCE-A01E-4768-98C5-24B580B19ABE}" dt="2023-07-07T06:53:51.673" v="41"/>
          <ac:picMkLst>
            <pc:docMk/>
            <pc:sldMk cId="2594523544" sldId="440"/>
            <ac:picMk id="23" creationId="{26B2D597-8C3E-E0F3-37D9-223414ECA325}"/>
          </ac:picMkLst>
        </pc:picChg>
        <pc:picChg chg="add del mod ord">
          <ac:chgData name="Leonie Smith" userId="fed1330f33f5650e" providerId="LiveId" clId="{7EBE7CCE-A01E-4768-98C5-24B580B19ABE}" dt="2023-07-07T06:54:06.768" v="42"/>
          <ac:picMkLst>
            <pc:docMk/>
            <pc:sldMk cId="2594523544" sldId="440"/>
            <ac:picMk id="25" creationId="{B589A5DA-BB3A-6C8D-6B1D-BD12295B2B8C}"/>
          </ac:picMkLst>
        </pc:picChg>
        <pc:picChg chg="add mod">
          <ac:chgData name="Leonie Smith" userId="fed1330f33f5650e" providerId="LiveId" clId="{7EBE7CCE-A01E-4768-98C5-24B580B19ABE}" dt="2023-07-07T06:54:06.768" v="42"/>
          <ac:picMkLst>
            <pc:docMk/>
            <pc:sldMk cId="2594523544" sldId="440"/>
            <ac:picMk id="26" creationId="{D6F9A466-4DF3-F4CE-D246-2707767B9B65}"/>
          </ac:picMkLst>
        </pc:picChg>
      </pc:sldChg>
      <pc:sldChg chg="addSp delSp modSp mod modTransition delAnim modAnim">
        <pc:chgData name="Leonie Smith" userId="fed1330f33f5650e" providerId="LiveId" clId="{7EBE7CCE-A01E-4768-98C5-24B580B19ABE}" dt="2023-07-07T06:56:47.136" v="51"/>
        <pc:sldMkLst>
          <pc:docMk/>
          <pc:sldMk cId="1843171870" sldId="441"/>
        </pc:sldMkLst>
        <pc:picChg chg="add del mod">
          <ac:chgData name="Leonie Smith" userId="fed1330f33f5650e" providerId="LiveId" clId="{7EBE7CCE-A01E-4768-98C5-24B580B19ABE}" dt="2023-07-07T06:50:23.766" v="32" actId="478"/>
          <ac:picMkLst>
            <pc:docMk/>
            <pc:sldMk cId="1843171870" sldId="441"/>
            <ac:picMk id="7" creationId="{9D3F64A8-512D-F843-DECC-7798E12B6ECC}"/>
          </ac:picMkLst>
        </pc:picChg>
        <pc:picChg chg="add del mod">
          <ac:chgData name="Leonie Smith" userId="fed1330f33f5650e" providerId="LiveId" clId="{7EBE7CCE-A01E-4768-98C5-24B580B19ABE}" dt="2023-07-07T06:55:08.512" v="45"/>
          <ac:picMkLst>
            <pc:docMk/>
            <pc:sldMk cId="1843171870" sldId="441"/>
            <ac:picMk id="15" creationId="{094FCC7B-AFB6-C152-D97F-87E2E81E11B8}"/>
          </ac:picMkLst>
        </pc:picChg>
        <pc:picChg chg="add del mod">
          <ac:chgData name="Leonie Smith" userId="fed1330f33f5650e" providerId="LiveId" clId="{7EBE7CCE-A01E-4768-98C5-24B580B19ABE}" dt="2023-07-07T06:55:34.201" v="47"/>
          <ac:picMkLst>
            <pc:docMk/>
            <pc:sldMk cId="1843171870" sldId="441"/>
            <ac:picMk id="16" creationId="{C26B9DC5-1C2C-47A2-B9CE-1F0D920DA436}"/>
          </ac:picMkLst>
        </pc:picChg>
        <pc:picChg chg="add del mod ord">
          <ac:chgData name="Leonie Smith" userId="fed1330f33f5650e" providerId="LiveId" clId="{7EBE7CCE-A01E-4768-98C5-24B580B19ABE}" dt="2023-07-07T06:55:52.562" v="48"/>
          <ac:picMkLst>
            <pc:docMk/>
            <pc:sldMk cId="1843171870" sldId="441"/>
            <ac:picMk id="19" creationId="{AD060C87-D428-FA96-E1DE-4802942D759F}"/>
          </ac:picMkLst>
        </pc:picChg>
        <pc:picChg chg="add del mod">
          <ac:chgData name="Leonie Smith" userId="fed1330f33f5650e" providerId="LiveId" clId="{7EBE7CCE-A01E-4768-98C5-24B580B19ABE}" dt="2023-07-07T06:56:28.330" v="50"/>
          <ac:picMkLst>
            <pc:docMk/>
            <pc:sldMk cId="1843171870" sldId="441"/>
            <ac:picMk id="20" creationId="{AF98E628-CFF2-FF93-FC10-E8362970BCA3}"/>
          </ac:picMkLst>
        </pc:picChg>
        <pc:picChg chg="add del mod ord">
          <ac:chgData name="Leonie Smith" userId="fed1330f33f5650e" providerId="LiveId" clId="{7EBE7CCE-A01E-4768-98C5-24B580B19ABE}" dt="2023-07-07T06:56:47.136" v="51"/>
          <ac:picMkLst>
            <pc:docMk/>
            <pc:sldMk cId="1843171870" sldId="441"/>
            <ac:picMk id="31" creationId="{6EBDD368-2857-A84A-119F-6D55F09F17E4}"/>
          </ac:picMkLst>
        </pc:picChg>
        <pc:picChg chg="add mod">
          <ac:chgData name="Leonie Smith" userId="fed1330f33f5650e" providerId="LiveId" clId="{7EBE7CCE-A01E-4768-98C5-24B580B19ABE}" dt="2023-07-07T06:56:47.136" v="51"/>
          <ac:picMkLst>
            <pc:docMk/>
            <pc:sldMk cId="1843171870" sldId="441"/>
            <ac:picMk id="32" creationId="{107137B1-1ACB-C923-C386-DBA250CE6D76}"/>
          </ac:picMkLst>
        </pc:picChg>
      </pc:sldChg>
      <pc:sldChg chg="addSp delSp modSp mod modTransition modAnim">
        <pc:chgData name="Leonie Smith" userId="fed1330f33f5650e" providerId="LiveId" clId="{7EBE7CCE-A01E-4768-98C5-24B580B19ABE}" dt="2023-07-07T06:59:34.820" v="58"/>
        <pc:sldMkLst>
          <pc:docMk/>
          <pc:sldMk cId="1232494467" sldId="442"/>
        </pc:sldMkLst>
        <pc:picChg chg="add del mod">
          <ac:chgData name="Leonie Smith" userId="fed1330f33f5650e" providerId="LiveId" clId="{7EBE7CCE-A01E-4768-98C5-24B580B19ABE}" dt="2023-07-07T06:58:22.389" v="54"/>
          <ac:picMkLst>
            <pc:docMk/>
            <pc:sldMk cId="1232494467" sldId="442"/>
            <ac:picMk id="10" creationId="{E5B3B3E1-EB42-1C96-7FB8-95F8C71C9C59}"/>
          </ac:picMkLst>
        </pc:picChg>
        <pc:picChg chg="add del mod">
          <ac:chgData name="Leonie Smith" userId="fed1330f33f5650e" providerId="LiveId" clId="{7EBE7CCE-A01E-4768-98C5-24B580B19ABE}" dt="2023-07-07T06:58:49.560" v="55"/>
          <ac:picMkLst>
            <pc:docMk/>
            <pc:sldMk cId="1232494467" sldId="442"/>
            <ac:picMk id="15" creationId="{44AB6DB9-BC7D-A8FB-9A89-CDDD01B38C05}"/>
          </ac:picMkLst>
        </pc:picChg>
        <pc:picChg chg="add del mod">
          <ac:chgData name="Leonie Smith" userId="fed1330f33f5650e" providerId="LiveId" clId="{7EBE7CCE-A01E-4768-98C5-24B580B19ABE}" dt="2023-07-07T06:59:09.163" v="57"/>
          <ac:picMkLst>
            <pc:docMk/>
            <pc:sldMk cId="1232494467" sldId="442"/>
            <ac:picMk id="16" creationId="{A1B8FE2A-8A7E-FC3C-11BB-FB8A056C698F}"/>
          </ac:picMkLst>
        </pc:picChg>
        <pc:picChg chg="add del mod ord">
          <ac:chgData name="Leonie Smith" userId="fed1330f33f5650e" providerId="LiveId" clId="{7EBE7CCE-A01E-4768-98C5-24B580B19ABE}" dt="2023-07-07T06:59:34.820" v="58"/>
          <ac:picMkLst>
            <pc:docMk/>
            <pc:sldMk cId="1232494467" sldId="442"/>
            <ac:picMk id="20" creationId="{D0824D4E-E555-C9D3-56AE-88BD053FE957}"/>
          </ac:picMkLst>
        </pc:picChg>
        <pc:picChg chg="add mod">
          <ac:chgData name="Leonie Smith" userId="fed1330f33f5650e" providerId="LiveId" clId="{7EBE7CCE-A01E-4768-98C5-24B580B19ABE}" dt="2023-07-07T06:59:34.820" v="58"/>
          <ac:picMkLst>
            <pc:docMk/>
            <pc:sldMk cId="1232494467" sldId="442"/>
            <ac:picMk id="21" creationId="{719E642B-46AD-7A44-5268-4EFC1F57A49F}"/>
          </ac:picMkLst>
        </pc:picChg>
      </pc:sldChg>
      <pc:sldChg chg="addSp delSp modSp mod modTransition modAnim">
        <pc:chgData name="Leonie Smith" userId="fed1330f33f5650e" providerId="LiveId" clId="{7EBE7CCE-A01E-4768-98C5-24B580B19ABE}" dt="2023-07-07T07:07:13.752" v="65"/>
        <pc:sldMkLst>
          <pc:docMk/>
          <pc:sldMk cId="508432313" sldId="443"/>
        </pc:sldMkLst>
        <pc:picChg chg="add del mod">
          <ac:chgData name="Leonie Smith" userId="fed1330f33f5650e" providerId="LiveId" clId="{7EBE7CCE-A01E-4768-98C5-24B580B19ABE}" dt="2023-07-07T07:06:04.376" v="61"/>
          <ac:picMkLst>
            <pc:docMk/>
            <pc:sldMk cId="508432313" sldId="443"/>
            <ac:picMk id="9" creationId="{E0DC428B-BC39-C05C-206D-8F27AB0D9448}"/>
          </ac:picMkLst>
        </pc:picChg>
        <pc:picChg chg="add del mod">
          <ac:chgData name="Leonie Smith" userId="fed1330f33f5650e" providerId="LiveId" clId="{7EBE7CCE-A01E-4768-98C5-24B580B19ABE}" dt="2023-07-07T07:06:28.020" v="62"/>
          <ac:picMkLst>
            <pc:docMk/>
            <pc:sldMk cId="508432313" sldId="443"/>
            <ac:picMk id="12" creationId="{03702715-91FE-A1A7-4804-C45139F50A77}"/>
          </ac:picMkLst>
        </pc:picChg>
        <pc:picChg chg="add del mod">
          <ac:chgData name="Leonie Smith" userId="fed1330f33f5650e" providerId="LiveId" clId="{7EBE7CCE-A01E-4768-98C5-24B580B19ABE}" dt="2023-07-07T07:06:50.408" v="64"/>
          <ac:picMkLst>
            <pc:docMk/>
            <pc:sldMk cId="508432313" sldId="443"/>
            <ac:picMk id="13" creationId="{8ED3BB5E-E0CB-842C-0D9D-62AFE2CC7E78}"/>
          </ac:picMkLst>
        </pc:picChg>
        <pc:picChg chg="add del mod ord">
          <ac:chgData name="Leonie Smith" userId="fed1330f33f5650e" providerId="LiveId" clId="{7EBE7CCE-A01E-4768-98C5-24B580B19ABE}" dt="2023-07-07T07:07:13.752" v="65"/>
          <ac:picMkLst>
            <pc:docMk/>
            <pc:sldMk cId="508432313" sldId="443"/>
            <ac:picMk id="17" creationId="{CDD7FD6D-2C5C-420F-CD3E-593A94BA3458}"/>
          </ac:picMkLst>
        </pc:picChg>
        <pc:picChg chg="add mod">
          <ac:chgData name="Leonie Smith" userId="fed1330f33f5650e" providerId="LiveId" clId="{7EBE7CCE-A01E-4768-98C5-24B580B19ABE}" dt="2023-07-07T07:07:13.752" v="65"/>
          <ac:picMkLst>
            <pc:docMk/>
            <pc:sldMk cId="508432313" sldId="443"/>
            <ac:picMk id="18" creationId="{D29F9A92-3337-59E0-B32F-7EC8F75FE191}"/>
          </ac:picMkLst>
        </pc:picChg>
      </pc:sldChg>
      <pc:sldChg chg="addSp delSp modSp mod modTransition modAnim">
        <pc:chgData name="Leonie Smith" userId="fed1330f33f5650e" providerId="LiveId" clId="{7EBE7CCE-A01E-4768-98C5-24B580B19ABE}" dt="2023-07-07T07:14:47.406" v="90"/>
        <pc:sldMkLst>
          <pc:docMk/>
          <pc:sldMk cId="2871664889" sldId="444"/>
        </pc:sldMkLst>
        <pc:picChg chg="add del mod">
          <ac:chgData name="Leonie Smith" userId="fed1330f33f5650e" providerId="LiveId" clId="{7EBE7CCE-A01E-4768-98C5-24B580B19ABE}" dt="2023-07-07T07:10:02.655" v="68"/>
          <ac:picMkLst>
            <pc:docMk/>
            <pc:sldMk cId="2871664889" sldId="444"/>
            <ac:picMk id="8" creationId="{CE74D60D-F741-BEBC-6025-00F81C8C183B}"/>
          </ac:picMkLst>
        </pc:picChg>
        <pc:picChg chg="add del mod">
          <ac:chgData name="Leonie Smith" userId="fed1330f33f5650e" providerId="LiveId" clId="{7EBE7CCE-A01E-4768-98C5-24B580B19ABE}" dt="2023-07-07T07:10:06.924" v="69"/>
          <ac:picMkLst>
            <pc:docMk/>
            <pc:sldMk cId="2871664889" sldId="444"/>
            <ac:picMk id="15" creationId="{47CF7BB6-5F0A-AE1D-5CB6-8D28FAA5051A}"/>
          </ac:picMkLst>
        </pc:picChg>
        <pc:picChg chg="add del mod">
          <ac:chgData name="Leonie Smith" userId="fed1330f33f5650e" providerId="LiveId" clId="{7EBE7CCE-A01E-4768-98C5-24B580B19ABE}" dt="2023-07-07T07:10:11.497" v="71"/>
          <ac:picMkLst>
            <pc:docMk/>
            <pc:sldMk cId="2871664889" sldId="444"/>
            <ac:picMk id="16" creationId="{93B3E3BD-1BA9-1764-024D-36DB859BF09A}"/>
          </ac:picMkLst>
        </pc:picChg>
        <pc:picChg chg="add del mod ord">
          <ac:chgData name="Leonie Smith" userId="fed1330f33f5650e" providerId="LiveId" clId="{7EBE7CCE-A01E-4768-98C5-24B580B19ABE}" dt="2023-07-07T07:10:29.406" v="72"/>
          <ac:picMkLst>
            <pc:docMk/>
            <pc:sldMk cId="2871664889" sldId="444"/>
            <ac:picMk id="18" creationId="{98BE54D9-BED0-5622-4795-194BE575B315}"/>
          </ac:picMkLst>
        </pc:picChg>
        <pc:picChg chg="add del mod">
          <ac:chgData name="Leonie Smith" userId="fed1330f33f5650e" providerId="LiveId" clId="{7EBE7CCE-A01E-4768-98C5-24B580B19ABE}" dt="2023-07-07T07:10:35.242" v="74"/>
          <ac:picMkLst>
            <pc:docMk/>
            <pc:sldMk cId="2871664889" sldId="444"/>
            <ac:picMk id="19" creationId="{E395923F-3D71-F103-D1BA-DB45636B1919}"/>
          </ac:picMkLst>
        </pc:picChg>
        <pc:picChg chg="add del mod ord">
          <ac:chgData name="Leonie Smith" userId="fed1330f33f5650e" providerId="LiveId" clId="{7EBE7CCE-A01E-4768-98C5-24B580B19ABE}" dt="2023-07-07T07:10:54.195" v="75"/>
          <ac:picMkLst>
            <pc:docMk/>
            <pc:sldMk cId="2871664889" sldId="444"/>
            <ac:picMk id="22" creationId="{073A12A3-0D88-D963-31D5-797612E711B6}"/>
          </ac:picMkLst>
        </pc:picChg>
        <pc:picChg chg="add del mod">
          <ac:chgData name="Leonie Smith" userId="fed1330f33f5650e" providerId="LiveId" clId="{7EBE7CCE-A01E-4768-98C5-24B580B19ABE}" dt="2023-07-07T07:11:10.116" v="77"/>
          <ac:picMkLst>
            <pc:docMk/>
            <pc:sldMk cId="2871664889" sldId="444"/>
            <ac:picMk id="23" creationId="{78AC4399-5DCA-CFD7-65E4-E407A150F5B3}"/>
          </ac:picMkLst>
        </pc:picChg>
        <pc:picChg chg="add del mod ord">
          <ac:chgData name="Leonie Smith" userId="fed1330f33f5650e" providerId="LiveId" clId="{7EBE7CCE-A01E-4768-98C5-24B580B19ABE}" dt="2023-07-07T07:11:27.735" v="78"/>
          <ac:picMkLst>
            <pc:docMk/>
            <pc:sldMk cId="2871664889" sldId="444"/>
            <ac:picMk id="27" creationId="{96F7AC73-DC79-A25C-112C-36A78136EDFB}"/>
          </ac:picMkLst>
        </pc:picChg>
        <pc:picChg chg="add del mod">
          <ac:chgData name="Leonie Smith" userId="fed1330f33f5650e" providerId="LiveId" clId="{7EBE7CCE-A01E-4768-98C5-24B580B19ABE}" dt="2023-07-07T07:12:03.176" v="80"/>
          <ac:picMkLst>
            <pc:docMk/>
            <pc:sldMk cId="2871664889" sldId="444"/>
            <ac:picMk id="28" creationId="{4D3627C4-0241-7228-2075-7B91794748AE}"/>
          </ac:picMkLst>
        </pc:picChg>
        <pc:picChg chg="add del mod ord">
          <ac:chgData name="Leonie Smith" userId="fed1330f33f5650e" providerId="LiveId" clId="{7EBE7CCE-A01E-4768-98C5-24B580B19ABE}" dt="2023-07-07T07:12:23.661" v="81"/>
          <ac:picMkLst>
            <pc:docMk/>
            <pc:sldMk cId="2871664889" sldId="444"/>
            <ac:picMk id="34" creationId="{DE28EE64-F4A8-936C-E415-30E08934C658}"/>
          </ac:picMkLst>
        </pc:picChg>
        <pc:picChg chg="add del mod">
          <ac:chgData name="Leonie Smith" userId="fed1330f33f5650e" providerId="LiveId" clId="{7EBE7CCE-A01E-4768-98C5-24B580B19ABE}" dt="2023-07-07T07:12:37.203" v="83"/>
          <ac:picMkLst>
            <pc:docMk/>
            <pc:sldMk cId="2871664889" sldId="444"/>
            <ac:picMk id="35" creationId="{D920ADB7-6F3D-F7A8-0EEA-100E4F0EAE4F}"/>
          </ac:picMkLst>
        </pc:picChg>
        <pc:picChg chg="add del mod ord">
          <ac:chgData name="Leonie Smith" userId="fed1330f33f5650e" providerId="LiveId" clId="{7EBE7CCE-A01E-4768-98C5-24B580B19ABE}" dt="2023-07-07T07:12:55.102" v="84"/>
          <ac:picMkLst>
            <pc:docMk/>
            <pc:sldMk cId="2871664889" sldId="444"/>
            <ac:picMk id="39" creationId="{220B65F1-EFC7-C0A2-34E3-38760ADDB52A}"/>
          </ac:picMkLst>
        </pc:picChg>
        <pc:picChg chg="add del mod">
          <ac:chgData name="Leonie Smith" userId="fed1330f33f5650e" providerId="LiveId" clId="{7EBE7CCE-A01E-4768-98C5-24B580B19ABE}" dt="2023-07-07T07:14:08.026" v="86"/>
          <ac:picMkLst>
            <pc:docMk/>
            <pc:sldMk cId="2871664889" sldId="444"/>
            <ac:picMk id="40" creationId="{261AA214-2402-6A17-8F3F-2EB9B17D44DB}"/>
          </ac:picMkLst>
        </pc:picChg>
        <pc:picChg chg="add del mod ord">
          <ac:chgData name="Leonie Smith" userId="fed1330f33f5650e" providerId="LiveId" clId="{7EBE7CCE-A01E-4768-98C5-24B580B19ABE}" dt="2023-07-07T07:14:17.422" v="87"/>
          <ac:picMkLst>
            <pc:docMk/>
            <pc:sldMk cId="2871664889" sldId="444"/>
            <ac:picMk id="47" creationId="{C6E3A5DF-7586-FB14-C4BB-C7FBAB7813BE}"/>
          </ac:picMkLst>
        </pc:picChg>
        <pc:picChg chg="add del mod">
          <ac:chgData name="Leonie Smith" userId="fed1330f33f5650e" providerId="LiveId" clId="{7EBE7CCE-A01E-4768-98C5-24B580B19ABE}" dt="2023-07-07T07:14:28.978" v="89"/>
          <ac:picMkLst>
            <pc:docMk/>
            <pc:sldMk cId="2871664889" sldId="444"/>
            <ac:picMk id="48" creationId="{CB451C4F-7833-43E3-8219-BC6A7ACA28BE}"/>
          </ac:picMkLst>
        </pc:picChg>
        <pc:picChg chg="add del mod ord">
          <ac:chgData name="Leonie Smith" userId="fed1330f33f5650e" providerId="LiveId" clId="{7EBE7CCE-A01E-4768-98C5-24B580B19ABE}" dt="2023-07-07T07:14:47.406" v="90"/>
          <ac:picMkLst>
            <pc:docMk/>
            <pc:sldMk cId="2871664889" sldId="444"/>
            <ac:picMk id="52" creationId="{E3D61C0B-5962-7086-3339-9C80E0771314}"/>
          </ac:picMkLst>
        </pc:picChg>
        <pc:picChg chg="add mod">
          <ac:chgData name="Leonie Smith" userId="fed1330f33f5650e" providerId="LiveId" clId="{7EBE7CCE-A01E-4768-98C5-24B580B19ABE}" dt="2023-07-07T07:14:47.406" v="90"/>
          <ac:picMkLst>
            <pc:docMk/>
            <pc:sldMk cId="2871664889" sldId="444"/>
            <ac:picMk id="53" creationId="{11B0D427-37CE-63EA-70CE-107CF6F9669D}"/>
          </ac:picMkLst>
        </pc:picChg>
      </pc:sldChg>
      <pc:sldChg chg="addSp delSp modSp mod modTransition modAnim">
        <pc:chgData name="Leonie Smith" userId="fed1330f33f5650e" providerId="LiveId" clId="{7EBE7CCE-A01E-4768-98C5-24B580B19ABE}" dt="2023-07-07T07:31:03.025" v="106"/>
        <pc:sldMkLst>
          <pc:docMk/>
          <pc:sldMk cId="460770174" sldId="445"/>
        </pc:sldMkLst>
        <pc:picChg chg="add del mod">
          <ac:chgData name="Leonie Smith" userId="fed1330f33f5650e" providerId="LiveId" clId="{7EBE7CCE-A01E-4768-98C5-24B580B19ABE}" dt="2023-07-07T07:20:02.072" v="93"/>
          <ac:picMkLst>
            <pc:docMk/>
            <pc:sldMk cId="460770174" sldId="445"/>
            <ac:picMk id="8" creationId="{A8A781B8-7950-0714-655E-3CB28A61CC5C}"/>
          </ac:picMkLst>
        </pc:picChg>
        <pc:picChg chg="add del mod">
          <ac:chgData name="Leonie Smith" userId="fed1330f33f5650e" providerId="LiveId" clId="{7EBE7CCE-A01E-4768-98C5-24B580B19ABE}" dt="2023-07-07T07:20:05.969" v="94"/>
          <ac:picMkLst>
            <pc:docMk/>
            <pc:sldMk cId="460770174" sldId="445"/>
            <ac:picMk id="20" creationId="{FC0E8336-7621-46DD-1643-0D949D52473B}"/>
          </ac:picMkLst>
        </pc:picChg>
        <pc:picChg chg="add del mod">
          <ac:chgData name="Leonie Smith" userId="fed1330f33f5650e" providerId="LiveId" clId="{7EBE7CCE-A01E-4768-98C5-24B580B19ABE}" dt="2023-07-07T07:29:56.434" v="96"/>
          <ac:picMkLst>
            <pc:docMk/>
            <pc:sldMk cId="460770174" sldId="445"/>
            <ac:picMk id="21" creationId="{781902FD-A910-4D6F-E313-DFBC2A8652FF}"/>
          </ac:picMkLst>
        </pc:picChg>
        <pc:picChg chg="add del mod ord">
          <ac:chgData name="Leonie Smith" userId="fed1330f33f5650e" providerId="LiveId" clId="{7EBE7CCE-A01E-4768-98C5-24B580B19ABE}" dt="2023-07-07T07:30:01.884" v="97"/>
          <ac:picMkLst>
            <pc:docMk/>
            <pc:sldMk cId="460770174" sldId="445"/>
            <ac:picMk id="46" creationId="{30A27B6D-9385-A5CA-6EF8-E9878809CA28}"/>
          </ac:picMkLst>
        </pc:picChg>
        <pc:picChg chg="add del mod">
          <ac:chgData name="Leonie Smith" userId="fed1330f33f5650e" providerId="LiveId" clId="{7EBE7CCE-A01E-4768-98C5-24B580B19ABE}" dt="2023-07-07T07:30:14.388" v="99"/>
          <ac:picMkLst>
            <pc:docMk/>
            <pc:sldMk cId="460770174" sldId="445"/>
            <ac:picMk id="47" creationId="{CAC53685-BA41-15FB-1A73-72F2D5FEE1A0}"/>
          </ac:picMkLst>
        </pc:picChg>
        <pc:picChg chg="add del mod ord">
          <ac:chgData name="Leonie Smith" userId="fed1330f33f5650e" providerId="LiveId" clId="{7EBE7CCE-A01E-4768-98C5-24B580B19ABE}" dt="2023-07-07T07:30:21.824" v="100"/>
          <ac:picMkLst>
            <pc:docMk/>
            <pc:sldMk cId="460770174" sldId="445"/>
            <ac:picMk id="51" creationId="{68F18442-4581-67BC-B69D-557EA7353360}"/>
          </ac:picMkLst>
        </pc:picChg>
        <pc:picChg chg="add del mod">
          <ac:chgData name="Leonie Smith" userId="fed1330f33f5650e" providerId="LiveId" clId="{7EBE7CCE-A01E-4768-98C5-24B580B19ABE}" dt="2023-07-07T07:30:33.319" v="102"/>
          <ac:picMkLst>
            <pc:docMk/>
            <pc:sldMk cId="460770174" sldId="445"/>
            <ac:picMk id="52" creationId="{943B064B-3FCD-A7FB-88EA-A5CCE280680C}"/>
          </ac:picMkLst>
        </pc:picChg>
        <pc:picChg chg="add del mod ord">
          <ac:chgData name="Leonie Smith" userId="fed1330f33f5650e" providerId="LiveId" clId="{7EBE7CCE-A01E-4768-98C5-24B580B19ABE}" dt="2023-07-07T07:30:40.509" v="103"/>
          <ac:picMkLst>
            <pc:docMk/>
            <pc:sldMk cId="460770174" sldId="445"/>
            <ac:picMk id="56" creationId="{1C064AF0-CD5F-0E50-8D79-67BC31487A1C}"/>
          </ac:picMkLst>
        </pc:picChg>
        <pc:picChg chg="add del mod">
          <ac:chgData name="Leonie Smith" userId="fed1330f33f5650e" providerId="LiveId" clId="{7EBE7CCE-A01E-4768-98C5-24B580B19ABE}" dt="2023-07-07T07:30:55.484" v="105"/>
          <ac:picMkLst>
            <pc:docMk/>
            <pc:sldMk cId="460770174" sldId="445"/>
            <ac:picMk id="57" creationId="{8FBB1219-AE21-16E2-CE86-A9F69CF7B8BA}"/>
          </ac:picMkLst>
        </pc:picChg>
        <pc:picChg chg="add del mod ord">
          <ac:chgData name="Leonie Smith" userId="fed1330f33f5650e" providerId="LiveId" clId="{7EBE7CCE-A01E-4768-98C5-24B580B19ABE}" dt="2023-07-07T07:31:03.025" v="106"/>
          <ac:picMkLst>
            <pc:docMk/>
            <pc:sldMk cId="460770174" sldId="445"/>
            <ac:picMk id="63" creationId="{782108F1-12F3-C2F4-ADF2-290F9AF904D2}"/>
          </ac:picMkLst>
        </pc:picChg>
        <pc:picChg chg="add mod">
          <ac:chgData name="Leonie Smith" userId="fed1330f33f5650e" providerId="LiveId" clId="{7EBE7CCE-A01E-4768-98C5-24B580B19ABE}" dt="2023-07-07T07:31:03.025" v="106"/>
          <ac:picMkLst>
            <pc:docMk/>
            <pc:sldMk cId="460770174" sldId="445"/>
            <ac:picMk id="64" creationId="{FF052FE7-672D-BCCD-DCBB-F52C697D47B8}"/>
          </ac:picMkLst>
        </pc:picChg>
      </pc:sldChg>
      <pc:sldChg chg="addSp delSp modSp mod modTransition modAnim">
        <pc:chgData name="Leonie Smith" userId="fed1330f33f5650e" providerId="LiveId" clId="{7EBE7CCE-A01E-4768-98C5-24B580B19ABE}" dt="2023-07-07T07:35:00.153" v="113"/>
        <pc:sldMkLst>
          <pc:docMk/>
          <pc:sldMk cId="659537341" sldId="446"/>
        </pc:sldMkLst>
        <pc:picChg chg="add del mod">
          <ac:chgData name="Leonie Smith" userId="fed1330f33f5650e" providerId="LiveId" clId="{7EBE7CCE-A01E-4768-98C5-24B580B19ABE}" dt="2023-07-07T07:33:45.403" v="109"/>
          <ac:picMkLst>
            <pc:docMk/>
            <pc:sldMk cId="659537341" sldId="446"/>
            <ac:picMk id="28" creationId="{2EBEA825-B3AD-1569-EE80-74F24A4DFB7A}"/>
          </ac:picMkLst>
        </pc:picChg>
        <pc:picChg chg="add del mod">
          <ac:chgData name="Leonie Smith" userId="fed1330f33f5650e" providerId="LiveId" clId="{7EBE7CCE-A01E-4768-98C5-24B580B19ABE}" dt="2023-07-07T07:33:57.713" v="110"/>
          <ac:picMkLst>
            <pc:docMk/>
            <pc:sldMk cId="659537341" sldId="446"/>
            <ac:picMk id="32" creationId="{2E151AB5-B53D-2E28-9E9C-5EC8FDDA3C3B}"/>
          </ac:picMkLst>
        </pc:picChg>
        <pc:picChg chg="add del mod">
          <ac:chgData name="Leonie Smith" userId="fed1330f33f5650e" providerId="LiveId" clId="{7EBE7CCE-A01E-4768-98C5-24B580B19ABE}" dt="2023-07-07T07:34:47.305" v="112"/>
          <ac:picMkLst>
            <pc:docMk/>
            <pc:sldMk cId="659537341" sldId="446"/>
            <ac:picMk id="33" creationId="{8042058D-F392-509A-F048-E8171F33F79B}"/>
          </ac:picMkLst>
        </pc:picChg>
        <pc:picChg chg="add del mod ord">
          <ac:chgData name="Leonie Smith" userId="fed1330f33f5650e" providerId="LiveId" clId="{7EBE7CCE-A01E-4768-98C5-24B580B19ABE}" dt="2023-07-07T07:35:00.153" v="113"/>
          <ac:picMkLst>
            <pc:docMk/>
            <pc:sldMk cId="659537341" sldId="446"/>
            <ac:picMk id="39" creationId="{18FBB33A-AEA6-AFDC-F70D-C0C300D17BE8}"/>
          </ac:picMkLst>
        </pc:picChg>
        <pc:picChg chg="add mod">
          <ac:chgData name="Leonie Smith" userId="fed1330f33f5650e" providerId="LiveId" clId="{7EBE7CCE-A01E-4768-98C5-24B580B19ABE}" dt="2023-07-07T07:35:00.153" v="113"/>
          <ac:picMkLst>
            <pc:docMk/>
            <pc:sldMk cId="659537341" sldId="446"/>
            <ac:picMk id="40" creationId="{EE930217-4924-6F2F-BCEA-ACE532830990}"/>
          </ac:picMkLst>
        </pc:picChg>
      </pc:sldChg>
      <pc:sldChg chg="addSp delSp modSp mod modTransition modAnim">
        <pc:chgData name="Leonie Smith" userId="fed1330f33f5650e" providerId="LiveId" clId="{7EBE7CCE-A01E-4768-98C5-24B580B19ABE}" dt="2023-07-07T07:38:07.863" v="138"/>
        <pc:sldMkLst>
          <pc:docMk/>
          <pc:sldMk cId="3397999967" sldId="447"/>
        </pc:sldMkLst>
        <pc:picChg chg="add del mod">
          <ac:chgData name="Leonie Smith" userId="fed1330f33f5650e" providerId="LiveId" clId="{7EBE7CCE-A01E-4768-98C5-24B580B19ABE}" dt="2023-07-07T07:35:40.202" v="116"/>
          <ac:picMkLst>
            <pc:docMk/>
            <pc:sldMk cId="3397999967" sldId="447"/>
            <ac:picMk id="13" creationId="{4410427A-C9C6-FB05-478C-0BF62C9E48D1}"/>
          </ac:picMkLst>
        </pc:picChg>
        <pc:picChg chg="add del mod">
          <ac:chgData name="Leonie Smith" userId="fed1330f33f5650e" providerId="LiveId" clId="{7EBE7CCE-A01E-4768-98C5-24B580B19ABE}" dt="2023-07-07T07:35:46.486" v="117"/>
          <ac:picMkLst>
            <pc:docMk/>
            <pc:sldMk cId="3397999967" sldId="447"/>
            <ac:picMk id="15" creationId="{A87F119C-463D-123A-E774-2355291C562B}"/>
          </ac:picMkLst>
        </pc:picChg>
        <pc:picChg chg="add del mod">
          <ac:chgData name="Leonie Smith" userId="fed1330f33f5650e" providerId="LiveId" clId="{7EBE7CCE-A01E-4768-98C5-24B580B19ABE}" dt="2023-07-07T07:35:48.809" v="119"/>
          <ac:picMkLst>
            <pc:docMk/>
            <pc:sldMk cId="3397999967" sldId="447"/>
            <ac:picMk id="16" creationId="{E883FDA9-04C8-195F-9617-008E149E8E55}"/>
          </ac:picMkLst>
        </pc:picChg>
        <pc:picChg chg="add del mod ord">
          <ac:chgData name="Leonie Smith" userId="fed1330f33f5650e" providerId="LiveId" clId="{7EBE7CCE-A01E-4768-98C5-24B580B19ABE}" dt="2023-07-07T07:36:03.715" v="120"/>
          <ac:picMkLst>
            <pc:docMk/>
            <pc:sldMk cId="3397999967" sldId="447"/>
            <ac:picMk id="19" creationId="{5B22E0F6-51DC-4BBB-EF70-E046EA8A7852}"/>
          </ac:picMkLst>
        </pc:picChg>
        <pc:picChg chg="add del mod">
          <ac:chgData name="Leonie Smith" userId="fed1330f33f5650e" providerId="LiveId" clId="{7EBE7CCE-A01E-4768-98C5-24B580B19ABE}" dt="2023-07-07T07:36:21.293" v="122"/>
          <ac:picMkLst>
            <pc:docMk/>
            <pc:sldMk cId="3397999967" sldId="447"/>
            <ac:picMk id="20" creationId="{2DB1E4A9-DDFC-8A47-5C96-8CEB06BA49D4}"/>
          </ac:picMkLst>
        </pc:picChg>
        <pc:picChg chg="add del mod ord">
          <ac:chgData name="Leonie Smith" userId="fed1330f33f5650e" providerId="LiveId" clId="{7EBE7CCE-A01E-4768-98C5-24B580B19ABE}" dt="2023-07-07T07:36:36.430" v="123"/>
          <ac:picMkLst>
            <pc:docMk/>
            <pc:sldMk cId="3397999967" sldId="447"/>
            <ac:picMk id="25" creationId="{09820AAB-ECC9-8ACD-A1F2-000932462672}"/>
          </ac:picMkLst>
        </pc:picChg>
        <pc:picChg chg="add del mod">
          <ac:chgData name="Leonie Smith" userId="fed1330f33f5650e" providerId="LiveId" clId="{7EBE7CCE-A01E-4768-98C5-24B580B19ABE}" dt="2023-07-07T07:36:44.345" v="125"/>
          <ac:picMkLst>
            <pc:docMk/>
            <pc:sldMk cId="3397999967" sldId="447"/>
            <ac:picMk id="26" creationId="{92F2ED4D-A31B-9CE4-9351-C0F7D25196EF}"/>
          </ac:picMkLst>
        </pc:picChg>
        <pc:picChg chg="add del mod ord">
          <ac:chgData name="Leonie Smith" userId="fed1330f33f5650e" providerId="LiveId" clId="{7EBE7CCE-A01E-4768-98C5-24B580B19ABE}" dt="2023-07-07T07:36:52.682" v="126"/>
          <ac:picMkLst>
            <pc:docMk/>
            <pc:sldMk cId="3397999967" sldId="447"/>
            <ac:picMk id="30" creationId="{0F3B3AE1-7222-E4D1-2101-3DBD69DBFF79}"/>
          </ac:picMkLst>
        </pc:picChg>
        <pc:picChg chg="add del mod">
          <ac:chgData name="Leonie Smith" userId="fed1330f33f5650e" providerId="LiveId" clId="{7EBE7CCE-A01E-4768-98C5-24B580B19ABE}" dt="2023-07-07T07:36:53.852" v="128"/>
          <ac:picMkLst>
            <pc:docMk/>
            <pc:sldMk cId="3397999967" sldId="447"/>
            <ac:picMk id="31" creationId="{8887EB99-FA0B-0BDB-D498-AB719E4FE2AA}"/>
          </ac:picMkLst>
        </pc:picChg>
        <pc:picChg chg="add del mod ord">
          <ac:chgData name="Leonie Smith" userId="fed1330f33f5650e" providerId="LiveId" clId="{7EBE7CCE-A01E-4768-98C5-24B580B19ABE}" dt="2023-07-07T07:37:07.619" v="129"/>
          <ac:picMkLst>
            <pc:docMk/>
            <pc:sldMk cId="3397999967" sldId="447"/>
            <ac:picMk id="34" creationId="{F142057A-B753-BF2D-A1E6-E23EDB467C22}"/>
          </ac:picMkLst>
        </pc:picChg>
        <pc:picChg chg="add del mod">
          <ac:chgData name="Leonie Smith" userId="fed1330f33f5650e" providerId="LiveId" clId="{7EBE7CCE-A01E-4768-98C5-24B580B19ABE}" dt="2023-07-07T07:37:14.913" v="131"/>
          <ac:picMkLst>
            <pc:docMk/>
            <pc:sldMk cId="3397999967" sldId="447"/>
            <ac:picMk id="35" creationId="{9D37A898-58D7-035B-7D7B-113B2E6821EB}"/>
          </ac:picMkLst>
        </pc:picChg>
        <pc:picChg chg="add del mod ord">
          <ac:chgData name="Leonie Smith" userId="fed1330f33f5650e" providerId="LiveId" clId="{7EBE7CCE-A01E-4768-98C5-24B580B19ABE}" dt="2023-07-07T07:37:20.632" v="132"/>
          <ac:picMkLst>
            <pc:docMk/>
            <pc:sldMk cId="3397999967" sldId="447"/>
            <ac:picMk id="38" creationId="{2BFBC2EA-6E2D-BE14-392A-2019810B4A4F}"/>
          </ac:picMkLst>
        </pc:picChg>
        <pc:picChg chg="add del mod">
          <ac:chgData name="Leonie Smith" userId="fed1330f33f5650e" providerId="LiveId" clId="{7EBE7CCE-A01E-4768-98C5-24B580B19ABE}" dt="2023-07-07T07:37:23.531" v="134"/>
          <ac:picMkLst>
            <pc:docMk/>
            <pc:sldMk cId="3397999967" sldId="447"/>
            <ac:picMk id="39" creationId="{BB1864B7-7EE0-F7C7-0A1B-5B15F7C42B46}"/>
          </ac:picMkLst>
        </pc:picChg>
        <pc:picChg chg="add del mod ord">
          <ac:chgData name="Leonie Smith" userId="fed1330f33f5650e" providerId="LiveId" clId="{7EBE7CCE-A01E-4768-98C5-24B580B19ABE}" dt="2023-07-07T07:37:39.018" v="135"/>
          <ac:picMkLst>
            <pc:docMk/>
            <pc:sldMk cId="3397999967" sldId="447"/>
            <ac:picMk id="42" creationId="{C8B2299E-3872-0DEC-1C4D-4C434522EEC8}"/>
          </ac:picMkLst>
        </pc:picChg>
        <pc:picChg chg="add del mod">
          <ac:chgData name="Leonie Smith" userId="fed1330f33f5650e" providerId="LiveId" clId="{7EBE7CCE-A01E-4768-98C5-24B580B19ABE}" dt="2023-07-07T07:37:51.475" v="137"/>
          <ac:picMkLst>
            <pc:docMk/>
            <pc:sldMk cId="3397999967" sldId="447"/>
            <ac:picMk id="43" creationId="{9EE47895-9EC6-F75F-297E-99719F72E1C9}"/>
          </ac:picMkLst>
        </pc:picChg>
        <pc:picChg chg="add del mod ord">
          <ac:chgData name="Leonie Smith" userId="fed1330f33f5650e" providerId="LiveId" clId="{7EBE7CCE-A01E-4768-98C5-24B580B19ABE}" dt="2023-07-07T07:38:07.863" v="138"/>
          <ac:picMkLst>
            <pc:docMk/>
            <pc:sldMk cId="3397999967" sldId="447"/>
            <ac:picMk id="47" creationId="{046F7D05-C93E-1E54-2C84-A665AD917D67}"/>
          </ac:picMkLst>
        </pc:picChg>
        <pc:picChg chg="add mod">
          <ac:chgData name="Leonie Smith" userId="fed1330f33f5650e" providerId="LiveId" clId="{7EBE7CCE-A01E-4768-98C5-24B580B19ABE}" dt="2023-07-07T07:38:07.863" v="138"/>
          <ac:picMkLst>
            <pc:docMk/>
            <pc:sldMk cId="3397999967" sldId="447"/>
            <ac:picMk id="48" creationId="{03361E5F-321F-02F7-3A09-5B2881F4BFEB}"/>
          </ac:picMkLst>
        </pc:picChg>
      </pc:sldChg>
      <pc:sldChg chg="addSp delSp modSp mod modTransition modAnim">
        <pc:chgData name="Leonie Smith" userId="fed1330f33f5650e" providerId="LiveId" clId="{7EBE7CCE-A01E-4768-98C5-24B580B19ABE}" dt="2023-07-07T07:39:31.374" v="148"/>
        <pc:sldMkLst>
          <pc:docMk/>
          <pc:sldMk cId="2490690623" sldId="448"/>
        </pc:sldMkLst>
        <pc:picChg chg="add del mod">
          <ac:chgData name="Leonie Smith" userId="fed1330f33f5650e" providerId="LiveId" clId="{7EBE7CCE-A01E-4768-98C5-24B580B19ABE}" dt="2023-07-07T07:39:00.844" v="141"/>
          <ac:picMkLst>
            <pc:docMk/>
            <pc:sldMk cId="2490690623" sldId="448"/>
            <ac:picMk id="9" creationId="{8AF8FA1A-B6E0-8559-D0CE-0A0F9CC2C3C1}"/>
          </ac:picMkLst>
        </pc:picChg>
        <pc:picChg chg="add del mod">
          <ac:chgData name="Leonie Smith" userId="fed1330f33f5650e" providerId="LiveId" clId="{7EBE7CCE-A01E-4768-98C5-24B580B19ABE}" dt="2023-07-07T07:39:05.728" v="142"/>
          <ac:picMkLst>
            <pc:docMk/>
            <pc:sldMk cId="2490690623" sldId="448"/>
            <ac:picMk id="12" creationId="{5358CD44-87BF-9BE9-DF16-45DBCA7E3E39}"/>
          </ac:picMkLst>
        </pc:picChg>
        <pc:picChg chg="add del mod">
          <ac:chgData name="Leonie Smith" userId="fed1330f33f5650e" providerId="LiveId" clId="{7EBE7CCE-A01E-4768-98C5-24B580B19ABE}" dt="2023-07-07T07:39:07.602" v="144"/>
          <ac:picMkLst>
            <pc:docMk/>
            <pc:sldMk cId="2490690623" sldId="448"/>
            <ac:picMk id="13" creationId="{63456453-07E4-B9D7-6524-952C85B840DE}"/>
          </ac:picMkLst>
        </pc:picChg>
        <pc:picChg chg="add del mod ord">
          <ac:chgData name="Leonie Smith" userId="fed1330f33f5650e" providerId="LiveId" clId="{7EBE7CCE-A01E-4768-98C5-24B580B19ABE}" dt="2023-07-07T07:39:12.069" v="145"/>
          <ac:picMkLst>
            <pc:docMk/>
            <pc:sldMk cId="2490690623" sldId="448"/>
            <ac:picMk id="16" creationId="{8B3BFE5F-4739-7677-CA4E-812BF767493C}"/>
          </ac:picMkLst>
        </pc:picChg>
        <pc:picChg chg="add del mod">
          <ac:chgData name="Leonie Smith" userId="fed1330f33f5650e" providerId="LiveId" clId="{7EBE7CCE-A01E-4768-98C5-24B580B19ABE}" dt="2023-07-07T07:39:15.758" v="147"/>
          <ac:picMkLst>
            <pc:docMk/>
            <pc:sldMk cId="2490690623" sldId="448"/>
            <ac:picMk id="17" creationId="{70AF755C-7831-8313-40C2-AD05CCB2D40E}"/>
          </ac:picMkLst>
        </pc:picChg>
        <pc:picChg chg="add del mod ord">
          <ac:chgData name="Leonie Smith" userId="fed1330f33f5650e" providerId="LiveId" clId="{7EBE7CCE-A01E-4768-98C5-24B580B19ABE}" dt="2023-07-07T07:39:31.374" v="148"/>
          <ac:picMkLst>
            <pc:docMk/>
            <pc:sldMk cId="2490690623" sldId="448"/>
            <ac:picMk id="20" creationId="{2B4BF5A4-AFE4-C62B-37BB-F28C72918D1B}"/>
          </ac:picMkLst>
        </pc:picChg>
        <pc:picChg chg="add mod">
          <ac:chgData name="Leonie Smith" userId="fed1330f33f5650e" providerId="LiveId" clId="{7EBE7CCE-A01E-4768-98C5-24B580B19ABE}" dt="2023-07-07T07:39:31.374" v="148"/>
          <ac:picMkLst>
            <pc:docMk/>
            <pc:sldMk cId="2490690623" sldId="448"/>
            <ac:picMk id="21" creationId="{3D9AC3BF-1236-D2AF-C295-D9565903C9A9}"/>
          </ac:picMkLst>
        </pc:picChg>
      </pc:sldChg>
      <pc:sldChg chg="addSp delSp modSp mod modTransition modAnim">
        <pc:chgData name="Leonie Smith" userId="fed1330f33f5650e" providerId="LiveId" clId="{7EBE7CCE-A01E-4768-98C5-24B580B19ABE}" dt="2023-07-07T07:41:13.544" v="158"/>
        <pc:sldMkLst>
          <pc:docMk/>
          <pc:sldMk cId="1634616928" sldId="449"/>
        </pc:sldMkLst>
        <pc:picChg chg="add del mod">
          <ac:chgData name="Leonie Smith" userId="fed1330f33f5650e" providerId="LiveId" clId="{7EBE7CCE-A01E-4768-98C5-24B580B19ABE}" dt="2023-07-07T07:40:10.698" v="151"/>
          <ac:picMkLst>
            <pc:docMk/>
            <pc:sldMk cId="1634616928" sldId="449"/>
            <ac:picMk id="7" creationId="{7030B737-D2B2-DFB9-E163-2B57BC595739}"/>
          </ac:picMkLst>
        </pc:picChg>
        <pc:picChg chg="add del mod">
          <ac:chgData name="Leonie Smith" userId="fed1330f33f5650e" providerId="LiveId" clId="{7EBE7CCE-A01E-4768-98C5-24B580B19ABE}" dt="2023-07-07T07:40:19.878" v="152"/>
          <ac:picMkLst>
            <pc:docMk/>
            <pc:sldMk cId="1634616928" sldId="449"/>
            <ac:picMk id="10" creationId="{4ED543B1-B39D-0A52-A40F-0B4CED8F77AE}"/>
          </ac:picMkLst>
        </pc:picChg>
        <pc:picChg chg="add del mod">
          <ac:chgData name="Leonie Smith" userId="fed1330f33f5650e" providerId="LiveId" clId="{7EBE7CCE-A01E-4768-98C5-24B580B19ABE}" dt="2023-07-07T07:40:35.451" v="154"/>
          <ac:picMkLst>
            <pc:docMk/>
            <pc:sldMk cId="1634616928" sldId="449"/>
            <ac:picMk id="11" creationId="{35EB3169-335F-9C78-6F3E-5AA36685DF5C}"/>
          </ac:picMkLst>
        </pc:picChg>
        <pc:picChg chg="add del mod ord">
          <ac:chgData name="Leonie Smith" userId="fed1330f33f5650e" providerId="LiveId" clId="{7EBE7CCE-A01E-4768-98C5-24B580B19ABE}" dt="2023-07-07T07:40:45.242" v="155"/>
          <ac:picMkLst>
            <pc:docMk/>
            <pc:sldMk cId="1634616928" sldId="449"/>
            <ac:picMk id="15" creationId="{73B44472-DE5F-1595-7252-F69F0E2471BA}"/>
          </ac:picMkLst>
        </pc:picChg>
        <pc:picChg chg="add del mod">
          <ac:chgData name="Leonie Smith" userId="fed1330f33f5650e" providerId="LiveId" clId="{7EBE7CCE-A01E-4768-98C5-24B580B19ABE}" dt="2023-07-07T07:41:03.188" v="157"/>
          <ac:picMkLst>
            <pc:docMk/>
            <pc:sldMk cId="1634616928" sldId="449"/>
            <ac:picMk id="16" creationId="{FC49642C-A274-21B9-A589-90604E24FE16}"/>
          </ac:picMkLst>
        </pc:picChg>
        <pc:picChg chg="add del mod ord">
          <ac:chgData name="Leonie Smith" userId="fed1330f33f5650e" providerId="LiveId" clId="{7EBE7CCE-A01E-4768-98C5-24B580B19ABE}" dt="2023-07-07T07:41:13.544" v="158"/>
          <ac:picMkLst>
            <pc:docMk/>
            <pc:sldMk cId="1634616928" sldId="449"/>
            <ac:picMk id="22" creationId="{6988D605-5D5E-21DB-0A2A-8863E0A0E4D0}"/>
          </ac:picMkLst>
        </pc:picChg>
        <pc:picChg chg="add mod">
          <ac:chgData name="Leonie Smith" userId="fed1330f33f5650e" providerId="LiveId" clId="{7EBE7CCE-A01E-4768-98C5-24B580B19ABE}" dt="2023-07-07T07:41:13.544" v="158"/>
          <ac:picMkLst>
            <pc:docMk/>
            <pc:sldMk cId="1634616928" sldId="449"/>
            <ac:picMk id="23" creationId="{F50518C8-C2A0-49F8-7EBF-0A22B717F4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A0487-57EE-4BDE-9A5A-D53EA9042B26}"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249EC-A084-49E6-8955-98803835DAEC}" type="slidenum">
              <a:rPr lang="en-ZA" smtClean="0"/>
              <a:t>‹#›</a:t>
            </a:fld>
            <a:endParaRPr lang="en-ZA"/>
          </a:p>
        </p:txBody>
      </p:sp>
    </p:spTree>
    <p:extLst>
      <p:ext uri="{BB962C8B-B14F-4D97-AF65-F5344CB8AC3E}">
        <p14:creationId xmlns:p14="http://schemas.microsoft.com/office/powerpoint/2010/main" val="128705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4</a:t>
            </a:fld>
            <a:endParaRPr lang="en-ZA"/>
          </a:p>
        </p:txBody>
      </p:sp>
    </p:spTree>
    <p:extLst>
      <p:ext uri="{BB962C8B-B14F-4D97-AF65-F5344CB8AC3E}">
        <p14:creationId xmlns:p14="http://schemas.microsoft.com/office/powerpoint/2010/main" val="169377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20</a:t>
            </a:fld>
            <a:endParaRPr lang="en-ZA"/>
          </a:p>
        </p:txBody>
      </p:sp>
    </p:spTree>
    <p:extLst>
      <p:ext uri="{BB962C8B-B14F-4D97-AF65-F5344CB8AC3E}">
        <p14:creationId xmlns:p14="http://schemas.microsoft.com/office/powerpoint/2010/main" val="2292956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04800">
              <a:lnSpc>
                <a:spcPts val="2400"/>
              </a:lnSpc>
              <a:spcAft>
                <a:spcPts val="1000"/>
              </a:spcAft>
            </a:pPr>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22</a:t>
            </a:fld>
            <a:endParaRPr lang="en-ZA"/>
          </a:p>
        </p:txBody>
      </p:sp>
    </p:spTree>
    <p:extLst>
      <p:ext uri="{BB962C8B-B14F-4D97-AF65-F5344CB8AC3E}">
        <p14:creationId xmlns:p14="http://schemas.microsoft.com/office/powerpoint/2010/main" val="404962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24</a:t>
            </a:fld>
            <a:endParaRPr lang="en-ZA"/>
          </a:p>
        </p:txBody>
      </p:sp>
    </p:spTree>
    <p:extLst>
      <p:ext uri="{BB962C8B-B14F-4D97-AF65-F5344CB8AC3E}">
        <p14:creationId xmlns:p14="http://schemas.microsoft.com/office/powerpoint/2010/main" val="221210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6</a:t>
            </a:fld>
            <a:endParaRPr lang="en-ZA"/>
          </a:p>
        </p:txBody>
      </p:sp>
    </p:spTree>
    <p:extLst>
      <p:ext uri="{BB962C8B-B14F-4D97-AF65-F5344CB8AC3E}">
        <p14:creationId xmlns:p14="http://schemas.microsoft.com/office/powerpoint/2010/main" val="274538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99249EC-A084-49E6-8955-98803835DAEC}" type="slidenum">
              <a:rPr lang="en-ZA" smtClean="0"/>
              <a:t>7</a:t>
            </a:fld>
            <a:endParaRPr lang="en-ZA"/>
          </a:p>
        </p:txBody>
      </p:sp>
    </p:spTree>
    <p:extLst>
      <p:ext uri="{BB962C8B-B14F-4D97-AF65-F5344CB8AC3E}">
        <p14:creationId xmlns:p14="http://schemas.microsoft.com/office/powerpoint/2010/main" val="330490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9249EC-A084-49E6-8955-98803835DAEC}" type="slidenum">
              <a:rPr lang="en-ZA" smtClean="0"/>
              <a:t>8</a:t>
            </a:fld>
            <a:endParaRPr lang="en-ZA"/>
          </a:p>
        </p:txBody>
      </p:sp>
    </p:spTree>
    <p:extLst>
      <p:ext uri="{BB962C8B-B14F-4D97-AF65-F5344CB8AC3E}">
        <p14:creationId xmlns:p14="http://schemas.microsoft.com/office/powerpoint/2010/main" val="2578115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a:p>
            <a:endParaRPr lang="en-ZA" dirty="0"/>
          </a:p>
          <a:p>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10</a:t>
            </a:fld>
            <a:endParaRPr lang="en-ZA"/>
          </a:p>
        </p:txBody>
      </p:sp>
    </p:spTree>
    <p:extLst>
      <p:ext uri="{BB962C8B-B14F-4D97-AF65-F5344CB8AC3E}">
        <p14:creationId xmlns:p14="http://schemas.microsoft.com/office/powerpoint/2010/main" val="421096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12</a:t>
            </a:fld>
            <a:endParaRPr lang="en-ZA"/>
          </a:p>
        </p:txBody>
      </p:sp>
    </p:spTree>
    <p:extLst>
      <p:ext uri="{BB962C8B-B14F-4D97-AF65-F5344CB8AC3E}">
        <p14:creationId xmlns:p14="http://schemas.microsoft.com/office/powerpoint/2010/main" val="322973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9249EC-A084-49E6-8955-98803835DAEC}" type="slidenum">
              <a:rPr lang="en-ZA" smtClean="0"/>
              <a:t>14</a:t>
            </a:fld>
            <a:endParaRPr lang="en-ZA"/>
          </a:p>
        </p:txBody>
      </p:sp>
    </p:spTree>
    <p:extLst>
      <p:ext uri="{BB962C8B-B14F-4D97-AF65-F5344CB8AC3E}">
        <p14:creationId xmlns:p14="http://schemas.microsoft.com/office/powerpoint/2010/main" val="1810068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99249EC-A084-49E6-8955-98803835DAEC}" type="slidenum">
              <a:rPr lang="en-ZA" smtClean="0"/>
              <a:t>16</a:t>
            </a:fld>
            <a:endParaRPr lang="en-ZA"/>
          </a:p>
        </p:txBody>
      </p:sp>
    </p:spTree>
    <p:extLst>
      <p:ext uri="{BB962C8B-B14F-4D97-AF65-F5344CB8AC3E}">
        <p14:creationId xmlns:p14="http://schemas.microsoft.com/office/powerpoint/2010/main" val="360172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a:t>
            </a:r>
          </a:p>
        </p:txBody>
      </p:sp>
      <p:sp>
        <p:nvSpPr>
          <p:cNvPr id="4" name="Slide Number Placeholder 3"/>
          <p:cNvSpPr>
            <a:spLocks noGrp="1"/>
          </p:cNvSpPr>
          <p:nvPr>
            <p:ph type="sldNum" sz="quarter" idx="5"/>
          </p:nvPr>
        </p:nvSpPr>
        <p:spPr/>
        <p:txBody>
          <a:bodyPr/>
          <a:lstStyle/>
          <a:p>
            <a:fld id="{F99249EC-A084-49E6-8955-98803835DAEC}" type="slidenum">
              <a:rPr lang="en-ZA" smtClean="0"/>
              <a:t>18</a:t>
            </a:fld>
            <a:endParaRPr lang="en-ZA"/>
          </a:p>
        </p:txBody>
      </p:sp>
    </p:spTree>
    <p:extLst>
      <p:ext uri="{BB962C8B-B14F-4D97-AF65-F5344CB8AC3E}">
        <p14:creationId xmlns:p14="http://schemas.microsoft.com/office/powerpoint/2010/main" val="237319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F482-7CA7-4671-8691-D6CA99AA77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F3B7EDA7-2750-4E51-905C-F52E860F4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B4E941D-6C97-4233-9086-5739B10BE528}"/>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5" name="Footer Placeholder 4">
            <a:extLst>
              <a:ext uri="{FF2B5EF4-FFF2-40B4-BE49-F238E27FC236}">
                <a16:creationId xmlns:a16="http://schemas.microsoft.com/office/drawing/2014/main" id="{7A3F3EE9-7D9C-49DB-B048-CE899D2E43B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BF105BE-1652-416C-8766-50916BF188CA}"/>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135502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0C993-34F7-4FF1-8D92-0B25EDD701AF}"/>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88D1C7F-3922-4F02-852A-EF7D8688C9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E2461F-1940-4C73-AA8B-9499DBFF9402}"/>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5" name="Footer Placeholder 4">
            <a:extLst>
              <a:ext uri="{FF2B5EF4-FFF2-40B4-BE49-F238E27FC236}">
                <a16:creationId xmlns:a16="http://schemas.microsoft.com/office/drawing/2014/main" id="{084286DB-3B1D-4BFD-B8DA-DD5145FA811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EA2139A-0DAB-41F0-8297-B713463A7B83}"/>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128527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C6408-25FB-4BA0-BEF1-74B4552C52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71AD013-9FB8-42F6-A842-4926C1B502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DB33165-BCA7-4FDD-8CA9-CEF396E8D32C}"/>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5" name="Footer Placeholder 4">
            <a:extLst>
              <a:ext uri="{FF2B5EF4-FFF2-40B4-BE49-F238E27FC236}">
                <a16:creationId xmlns:a16="http://schemas.microsoft.com/office/drawing/2014/main" id="{1FC0A561-42A2-4772-9866-CAC8DCD914C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FD5FD9-1206-4079-991E-E6CD1119DCDB}"/>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2764767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A221-060C-4196-AF17-54BDC466A5C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A93F8E7-ED22-452D-86B7-1699658DE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1C6DC82-4FDD-4EF1-BABC-7523734B212A}"/>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5" name="Footer Placeholder 4">
            <a:extLst>
              <a:ext uri="{FF2B5EF4-FFF2-40B4-BE49-F238E27FC236}">
                <a16:creationId xmlns:a16="http://schemas.microsoft.com/office/drawing/2014/main" id="{C7AD46AE-BB0F-4070-9FE0-58B91C8C08F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98A8961-8E21-480F-9F2A-A75859B854FD}"/>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16333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9B71-FC83-48BB-8AD6-6205C8E2BB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AD83F4A-864A-4AA3-B4C0-FC1EAEDB73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AC0ED3-6201-497F-BB89-ABA893E56E75}"/>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5" name="Footer Placeholder 4">
            <a:extLst>
              <a:ext uri="{FF2B5EF4-FFF2-40B4-BE49-F238E27FC236}">
                <a16:creationId xmlns:a16="http://schemas.microsoft.com/office/drawing/2014/main" id="{823215A5-03CF-4B2A-899A-9FA84DD5E1D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B6979DC-2A77-466D-B58D-25C5DFF1C35F}"/>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274842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A6BF-F89D-4586-8DFD-8AB666E46F5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5EB380F-5523-4AC5-9737-FF58B3EAEB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FE9824A-9D7A-4B93-BDEE-94AF384A22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A7151DA-DA02-4869-AB91-B8B2B5A6BE79}"/>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6" name="Footer Placeholder 5">
            <a:extLst>
              <a:ext uri="{FF2B5EF4-FFF2-40B4-BE49-F238E27FC236}">
                <a16:creationId xmlns:a16="http://schemas.microsoft.com/office/drawing/2014/main" id="{B7CE9446-ECC8-4B23-B09D-C2A9780DE9F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503617-2B04-41DB-B5FC-215B00CED95D}"/>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335241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6C07-C0A9-4F96-80B0-68489D15832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E787A54-0D4A-49F2-9A7B-B189F8844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CB551-9C73-423A-87F2-1FAEAC1AB8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0A3CEA7-A3BC-494D-84F1-656BF35B5F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B568B-4D71-4C65-8962-0951ED0964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46FE7FD-9828-4EAD-8835-313B3616C692}"/>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8" name="Footer Placeholder 7">
            <a:extLst>
              <a:ext uri="{FF2B5EF4-FFF2-40B4-BE49-F238E27FC236}">
                <a16:creationId xmlns:a16="http://schemas.microsoft.com/office/drawing/2014/main" id="{F5A63FA2-0844-4E0D-A482-60A4D86894A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E62C976-4432-400B-8A1E-C10501C1E226}"/>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66920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3D50-00CA-4EED-9D68-8721E766031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9F1FAAA-8F7A-482E-A416-281591C69A32}"/>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4" name="Footer Placeholder 3">
            <a:extLst>
              <a:ext uri="{FF2B5EF4-FFF2-40B4-BE49-F238E27FC236}">
                <a16:creationId xmlns:a16="http://schemas.microsoft.com/office/drawing/2014/main" id="{7C9E3465-E28C-4B32-BADA-DCB16BBD9A7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76B0D12-1DDF-46B2-983D-EEFB377CA6E7}"/>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291838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4B16F-E368-4615-9DEA-133744861CB4}"/>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3" name="Footer Placeholder 2">
            <a:extLst>
              <a:ext uri="{FF2B5EF4-FFF2-40B4-BE49-F238E27FC236}">
                <a16:creationId xmlns:a16="http://schemas.microsoft.com/office/drawing/2014/main" id="{5CED17C4-ECA4-4358-B04D-63FB7811782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59615CBB-77DD-4DB3-AD92-B3945A08CF0F}"/>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367750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667F-0D63-49F9-984C-8B178DEA1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7482A2F2-59A0-48BA-908B-D1CB0AECE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F0B2793-38DF-4214-9173-04399CC62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C8C1A-88F1-44FB-9B15-1289E3CACAC0}"/>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6" name="Footer Placeholder 5">
            <a:extLst>
              <a:ext uri="{FF2B5EF4-FFF2-40B4-BE49-F238E27FC236}">
                <a16:creationId xmlns:a16="http://schemas.microsoft.com/office/drawing/2014/main" id="{A2BFBE39-9B74-4E21-AC18-1F96116EE6C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8B3E55E-8073-410C-8796-9E5FE0A537B1}"/>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402389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4CBD-1608-4112-B870-44AAD6187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EF50315-D6F9-4C1F-803F-3C1B3C8C4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9685495-5DB6-4FA7-8669-328B2B9F2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8E6E2-AC0A-4BEC-B0C5-3ABDF10867ED}"/>
              </a:ext>
            </a:extLst>
          </p:cNvPr>
          <p:cNvSpPr>
            <a:spLocks noGrp="1"/>
          </p:cNvSpPr>
          <p:nvPr>
            <p:ph type="dt" sz="half" idx="10"/>
          </p:nvPr>
        </p:nvSpPr>
        <p:spPr/>
        <p:txBody>
          <a:bodyPr/>
          <a:lstStyle/>
          <a:p>
            <a:fld id="{AA3363F7-E12E-4CCB-A8B1-B2C29A7C429F}" type="datetimeFigureOut">
              <a:rPr lang="en-ZA" smtClean="0"/>
              <a:t>2024/07/21</a:t>
            </a:fld>
            <a:endParaRPr lang="en-ZA"/>
          </a:p>
        </p:txBody>
      </p:sp>
      <p:sp>
        <p:nvSpPr>
          <p:cNvPr id="6" name="Footer Placeholder 5">
            <a:extLst>
              <a:ext uri="{FF2B5EF4-FFF2-40B4-BE49-F238E27FC236}">
                <a16:creationId xmlns:a16="http://schemas.microsoft.com/office/drawing/2014/main" id="{AEDA4D10-9216-4614-A0EB-955E9047CB5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09C132D-4DDF-4F9E-9259-13C91CE4D984}"/>
              </a:ext>
            </a:extLst>
          </p:cNvPr>
          <p:cNvSpPr>
            <a:spLocks noGrp="1"/>
          </p:cNvSpPr>
          <p:nvPr>
            <p:ph type="sldNum" sz="quarter" idx="12"/>
          </p:nvPr>
        </p:nvSpPr>
        <p:spPr/>
        <p:txBody>
          <a:bodyPr/>
          <a:lstStyle/>
          <a:p>
            <a:fld id="{2448AB4D-5B60-420C-AE24-FD923C89CCC9}" type="slidenum">
              <a:rPr lang="en-ZA" smtClean="0"/>
              <a:t>‹#›</a:t>
            </a:fld>
            <a:endParaRPr lang="en-ZA"/>
          </a:p>
        </p:txBody>
      </p:sp>
    </p:spTree>
    <p:extLst>
      <p:ext uri="{BB962C8B-B14F-4D97-AF65-F5344CB8AC3E}">
        <p14:creationId xmlns:p14="http://schemas.microsoft.com/office/powerpoint/2010/main" val="68614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D2A656-89DD-49D2-89F1-117DC5C3C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1404B55-017B-4316-ABE8-5F9CBBDA3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8B960FD-534E-4B1E-A0EA-BC3586765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363F7-E12E-4CCB-A8B1-B2C29A7C429F}" type="datetimeFigureOut">
              <a:rPr lang="en-ZA" smtClean="0"/>
              <a:t>2024/07/21</a:t>
            </a:fld>
            <a:endParaRPr lang="en-ZA"/>
          </a:p>
        </p:txBody>
      </p:sp>
      <p:sp>
        <p:nvSpPr>
          <p:cNvPr id="5" name="Footer Placeholder 4">
            <a:extLst>
              <a:ext uri="{FF2B5EF4-FFF2-40B4-BE49-F238E27FC236}">
                <a16:creationId xmlns:a16="http://schemas.microsoft.com/office/drawing/2014/main" id="{CBBDC4C7-BFD3-4863-AF98-8B8FEB146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07B6E0D-A320-41C3-98BC-5D5FA7EDF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8AB4D-5B60-420C-AE24-FD923C89CCC9}" type="slidenum">
              <a:rPr lang="en-ZA" smtClean="0"/>
              <a:t>‹#›</a:t>
            </a:fld>
            <a:endParaRPr lang="en-ZA"/>
          </a:p>
        </p:txBody>
      </p:sp>
    </p:spTree>
    <p:extLst>
      <p:ext uri="{BB962C8B-B14F-4D97-AF65-F5344CB8AC3E}">
        <p14:creationId xmlns:p14="http://schemas.microsoft.com/office/powerpoint/2010/main" val="45847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D8B6-7CF3-B888-F5EC-21C5B6203DB8}"/>
              </a:ext>
            </a:extLst>
          </p:cNvPr>
          <p:cNvSpPr>
            <a:spLocks noGrp="1"/>
          </p:cNvSpPr>
          <p:nvPr>
            <p:ph type="title"/>
          </p:nvPr>
        </p:nvSpPr>
        <p:spPr/>
        <p:txBody>
          <a:bodyPr/>
          <a:lstStyle/>
          <a:p>
            <a:r>
              <a:rPr lang="en-IN" dirty="0"/>
              <a:t>05-3</a:t>
            </a:r>
          </a:p>
        </p:txBody>
      </p:sp>
      <p:sp>
        <p:nvSpPr>
          <p:cNvPr id="3" name="Content Placeholder 2">
            <a:extLst>
              <a:ext uri="{FF2B5EF4-FFF2-40B4-BE49-F238E27FC236}">
                <a16:creationId xmlns:a16="http://schemas.microsoft.com/office/drawing/2014/main" id="{378FCC17-639E-A746-2C00-F40FA58A2F02}"/>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827FB20E-A2F1-9978-A096-7C222B34104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7500540"/>
      </p:ext>
    </p:extLst>
  </p:cSld>
  <p:clrMapOvr>
    <a:masterClrMapping/>
  </p:clrMapOvr>
  <mc:AlternateContent xmlns:mc="http://schemas.openxmlformats.org/markup-compatibility/2006" xmlns:p14="http://schemas.microsoft.com/office/powerpoint/2010/main">
    <mc:Choice Requires="p14">
      <p:transition spd="slow" p14:dur="2000" advTm="2930"/>
    </mc:Choice>
    <mc:Fallback xmlns="">
      <p:transition spd="slow" advTm="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D0797-063F-4C28-B0C0-065CB773B990}"/>
              </a:ext>
            </a:extLst>
          </p:cNvPr>
          <p:cNvPicPr>
            <a:picLocks noChangeAspect="1"/>
          </p:cNvPicPr>
          <p:nvPr/>
        </p:nvPicPr>
        <p:blipFill>
          <a:blip r:embed="rId3"/>
          <a:stretch>
            <a:fillRect/>
          </a:stretch>
        </p:blipFill>
        <p:spPr>
          <a:xfrm>
            <a:off x="0" y="0"/>
            <a:ext cx="12192000" cy="7329965"/>
          </a:xfrm>
          <a:prstGeom prst="rect">
            <a:avLst/>
          </a:prstGeom>
        </p:spPr>
      </p:pic>
      <p:sp>
        <p:nvSpPr>
          <p:cNvPr id="5" name="TextBox 4">
            <a:extLst>
              <a:ext uri="{FF2B5EF4-FFF2-40B4-BE49-F238E27FC236}">
                <a16:creationId xmlns:a16="http://schemas.microsoft.com/office/drawing/2014/main" id="{5622D93F-33D8-481A-97AA-3709054AA08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14:11,12 </a:t>
            </a:r>
            <a:endParaRPr lang="en-ZA" sz="3200" dirty="0">
              <a:solidFill>
                <a:schemeClr val="bg1"/>
              </a:solidFill>
            </a:endParaRPr>
          </a:p>
          <a:p>
            <a:endParaRPr lang="en-IN" dirty="0"/>
          </a:p>
        </p:txBody>
      </p:sp>
    </p:spTree>
    <p:extLst>
      <p:ext uri="{BB962C8B-B14F-4D97-AF65-F5344CB8AC3E}">
        <p14:creationId xmlns:p14="http://schemas.microsoft.com/office/powerpoint/2010/main" val="347286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highlight>
                  <a:srgbClr val="FFFFFF"/>
                </a:highlight>
                <a:latin typeface="Inter" panose="020B0502030000000004" pitchFamily="34" charset="0"/>
              </a:rPr>
              <a:t>13</a:t>
            </a:r>
            <a:r>
              <a:rPr lang="en-US" sz="3200" b="0" i="0">
                <a:solidFill>
                  <a:srgbClr val="121212"/>
                </a:solidFill>
                <a:effectLst/>
                <a:highlight>
                  <a:srgbClr val="FFFFFF"/>
                </a:highlight>
                <a:latin typeface="Inter" panose="020B0502030000000004" pitchFamily="34" charset="0"/>
              </a:rPr>
              <a:t>Then an escapee came and reported this to Abram the Hebrew. Now Abram was living near the Oaks  of Mamre the Amorite, a brother of Eshcol and Aner, all of whom were bound by treaty  to Abram. </a:t>
            </a:r>
            <a:r>
              <a:rPr lang="en-US" sz="3200" b="0" i="0">
                <a:solidFill>
                  <a:srgbClr val="777A7B"/>
                </a:solidFill>
                <a:effectLst/>
                <a:highlight>
                  <a:srgbClr val="FFFFFF"/>
                </a:highlight>
                <a:latin typeface="Inter" panose="020B0502030000000004" pitchFamily="34" charset="0"/>
              </a:rPr>
              <a:t>14</a:t>
            </a:r>
            <a:r>
              <a:rPr lang="en-US" sz="3200" b="0" i="0">
                <a:solidFill>
                  <a:srgbClr val="121212"/>
                </a:solidFill>
                <a:effectLst/>
                <a:highlight>
                  <a:srgbClr val="FFFFFF"/>
                </a:highlight>
                <a:latin typeface="Inter" panose="020B0502030000000004" pitchFamily="34" charset="0"/>
              </a:rPr>
              <a:t>And when Abram heard that his relative had been captured, he mobilized the 318 trained men born in his household, and they set out in pursuit as far as Dan.</a:t>
            </a:r>
            <a:endParaRPr lang="en-ZA" sz="3200" dirty="0">
              <a:solidFill>
                <a:srgbClr val="444444"/>
              </a:solidFill>
              <a:effectLst/>
              <a:latin typeface="Arial" panose="020B0604020202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3200" b="0" i="0" dirty="0">
                <a:solidFill>
                  <a:srgbClr val="121212"/>
                </a:solidFill>
                <a:effectLst/>
                <a:latin typeface="Arial" panose="020B0604020202020204" pitchFamily="34" charset="0"/>
              </a:rPr>
              <a:t>13 तब एक जन जो भागकर बच निकला था उसने जाकर इब्री अब्राम को समाचार दिया; अब्राम तो एमोरी मम्रे, जो एशकोल और आनेर का भाई था, उसके बांजवृक्षों के बीच में रहता था; और ये लोग अब्राम के संग वाचा बाँधे हुए थे।</a:t>
            </a:r>
            <a:r>
              <a:rPr lang="en-US" sz="3200" b="0" i="0" dirty="0">
                <a:solidFill>
                  <a:srgbClr val="121212"/>
                </a:solidFill>
                <a:effectLst/>
                <a:latin typeface="Arial" panose="020B0604020202020204" pitchFamily="34" charset="0"/>
              </a:rPr>
              <a:t> </a:t>
            </a:r>
            <a:r>
              <a:rPr lang="hi-IN" sz="3200" b="0" i="0" dirty="0">
                <a:solidFill>
                  <a:srgbClr val="121212"/>
                </a:solidFill>
                <a:effectLst/>
                <a:latin typeface="Arial" panose="020B0604020202020204" pitchFamily="34" charset="0"/>
              </a:rPr>
              <a:t>14 यह सुनकर कि उसका भतीजा बन्दी बना लिया गया है, अब्राम ने अपने तीन सौ अठारह प्रशिक्षित, युद्ध कौशल में निपुण दासों को लेकर जो उसके कुटुम्ब में उत्पन्न हुए थे, अस्त्र-शस्त्र धारण करके दान तक उनका पीछा किया।</a:t>
            </a:r>
            <a:endParaRPr lang="en-ZA" sz="3200" dirty="0"/>
          </a:p>
        </p:txBody>
      </p:sp>
      <p:pic>
        <p:nvPicPr>
          <p:cNvPr id="18" name="Audio 17">
            <a:hlinkClick r:id="" action="ppaction://media"/>
            <a:extLst>
              <a:ext uri="{FF2B5EF4-FFF2-40B4-BE49-F238E27FC236}">
                <a16:creationId xmlns:a16="http://schemas.microsoft.com/office/drawing/2014/main" id="{D29F9A92-3337-59E0-B32F-7EC8F75FE1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08432313"/>
      </p:ext>
    </p:extLst>
  </p:cSld>
  <p:clrMapOvr>
    <a:masterClrMapping/>
  </p:clrMapOvr>
  <mc:AlternateContent xmlns:mc="http://schemas.openxmlformats.org/markup-compatibility/2006" xmlns:p14="http://schemas.microsoft.com/office/powerpoint/2010/main">
    <mc:Choice Requires="p14">
      <p:transition spd="slow" p14:dur="2000" advTm="20109"/>
    </mc:Choice>
    <mc:Fallback xmlns="">
      <p:transition spd="slow" advTm="2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A125C-718C-47FC-9B62-73963E276C38}"/>
              </a:ext>
            </a:extLst>
          </p:cNvPr>
          <p:cNvPicPr>
            <a:picLocks noChangeAspect="1"/>
          </p:cNvPicPr>
          <p:nvPr/>
        </p:nvPicPr>
        <p:blipFill>
          <a:blip r:embed="rId3"/>
          <a:stretch>
            <a:fillRect/>
          </a:stretch>
        </p:blipFill>
        <p:spPr>
          <a:xfrm>
            <a:off x="-1" y="0"/>
            <a:ext cx="13073653" cy="6858000"/>
          </a:xfrm>
          <a:prstGeom prst="rect">
            <a:avLst/>
          </a:prstGeom>
        </p:spPr>
      </p:pic>
      <p:sp>
        <p:nvSpPr>
          <p:cNvPr id="4" name="TextBox 3">
            <a:extLst>
              <a:ext uri="{FF2B5EF4-FFF2-40B4-BE49-F238E27FC236}">
                <a16:creationId xmlns:a16="http://schemas.microsoft.com/office/drawing/2014/main" id="{BC014581-DD6C-47F1-8A8A-6EFAC5A69DEE}"/>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14:13,14 </a:t>
            </a:r>
            <a:endParaRPr lang="en-ZA" sz="3200" dirty="0">
              <a:solidFill>
                <a:schemeClr val="bg1"/>
              </a:solidFill>
            </a:endParaRPr>
          </a:p>
          <a:p>
            <a:endParaRPr lang="en-IN" dirty="0"/>
          </a:p>
        </p:txBody>
      </p:sp>
    </p:spTree>
    <p:extLst>
      <p:ext uri="{BB962C8B-B14F-4D97-AF65-F5344CB8AC3E}">
        <p14:creationId xmlns:p14="http://schemas.microsoft.com/office/powerpoint/2010/main" val="55450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17</a:t>
            </a:r>
            <a:r>
              <a:rPr lang="en-US" sz="4000" b="0" i="0" dirty="0">
                <a:solidFill>
                  <a:srgbClr val="121212"/>
                </a:solidFill>
                <a:effectLst/>
                <a:highlight>
                  <a:srgbClr val="FFFFFF"/>
                </a:highlight>
                <a:latin typeface="Inter" panose="020B0502030000000004" pitchFamily="34" charset="0"/>
              </a:rPr>
              <a:t>After Abram returned from defeating </a:t>
            </a:r>
            <a:r>
              <a:rPr lang="en-US" sz="4000" b="0" i="0" dirty="0" err="1">
                <a:solidFill>
                  <a:srgbClr val="121212"/>
                </a:solidFill>
                <a:effectLst/>
                <a:highlight>
                  <a:srgbClr val="FFFFFF"/>
                </a:highlight>
                <a:latin typeface="Inter" panose="020B0502030000000004" pitchFamily="34" charset="0"/>
              </a:rPr>
              <a:t>Chedorlaomer</a:t>
            </a:r>
            <a:r>
              <a:rPr lang="en-US" sz="4000" b="0" i="0" dirty="0">
                <a:solidFill>
                  <a:srgbClr val="121212"/>
                </a:solidFill>
                <a:effectLst/>
                <a:highlight>
                  <a:srgbClr val="FFFFFF"/>
                </a:highlight>
                <a:latin typeface="Inter" panose="020B0502030000000004" pitchFamily="34" charset="0"/>
              </a:rPr>
              <a:t> and the kings allied with him, the king of Sodom went out to meet him in the Valley of </a:t>
            </a:r>
            <a:r>
              <a:rPr lang="en-US" sz="4000" b="0" i="0" dirty="0" err="1">
                <a:solidFill>
                  <a:srgbClr val="121212"/>
                </a:solidFill>
                <a:effectLst/>
                <a:highlight>
                  <a:srgbClr val="FFFFFF"/>
                </a:highlight>
                <a:latin typeface="Inter" panose="020B0502030000000004" pitchFamily="34" charset="0"/>
              </a:rPr>
              <a:t>Shaveh</a:t>
            </a:r>
            <a:r>
              <a:rPr lang="en-US" sz="4000" b="0" i="0" dirty="0">
                <a:solidFill>
                  <a:srgbClr val="121212"/>
                </a:solidFill>
                <a:effectLst/>
                <a:highlight>
                  <a:srgbClr val="FFFFFF"/>
                </a:highlight>
                <a:latin typeface="Inter" panose="020B0502030000000004" pitchFamily="34" charset="0"/>
              </a:rPr>
              <a:t> (that is, the King’s Valley).</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जब वह कदोर्लाओमेर और उसके साथी राजाओं को जीतकर लौटा आता था तब सदोम का राजा शावे नामक तराई में, जो राजा की तराई भी कहलाती है, उससे भेंट करने के लिये आया।</a:t>
            </a:r>
            <a:endParaRPr lang="en-ZA" sz="4000" dirty="0"/>
          </a:p>
        </p:txBody>
      </p:sp>
      <p:pic>
        <p:nvPicPr>
          <p:cNvPr id="53" name="Audio 52">
            <a:hlinkClick r:id="" action="ppaction://media"/>
            <a:extLst>
              <a:ext uri="{FF2B5EF4-FFF2-40B4-BE49-F238E27FC236}">
                <a16:creationId xmlns:a16="http://schemas.microsoft.com/office/drawing/2014/main" id="{11B0D427-37CE-63EA-70CE-107CF6F966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1664889"/>
      </p:ext>
    </p:extLst>
  </p:cSld>
  <p:clrMapOvr>
    <a:masterClrMapping/>
  </p:clrMapOvr>
  <mc:AlternateContent xmlns:mc="http://schemas.openxmlformats.org/markup-compatibility/2006" xmlns:p14="http://schemas.microsoft.com/office/powerpoint/2010/main">
    <mc:Choice Requires="p14">
      <p:transition spd="slow" p14:dur="2000" advTm="15219"/>
    </mc:Choice>
    <mc:Fallback xmlns="">
      <p:transition spd="slow" advTm="1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8CAACB-43FC-4FC5-A46D-F863496DD5E4}"/>
              </a:ext>
            </a:extLst>
          </p:cNvPr>
          <p:cNvPicPr>
            <a:picLocks noChangeAspect="1"/>
          </p:cNvPicPr>
          <p:nvPr/>
        </p:nvPicPr>
        <p:blipFill>
          <a:blip r:embed="rId3"/>
          <a:stretch>
            <a:fillRect/>
          </a:stretch>
        </p:blipFill>
        <p:spPr>
          <a:xfrm>
            <a:off x="-5610689" y="-768096"/>
            <a:ext cx="19104965" cy="10021824"/>
          </a:xfrm>
          <a:prstGeom prst="rect">
            <a:avLst/>
          </a:prstGeom>
        </p:spPr>
      </p:pic>
      <p:sp>
        <p:nvSpPr>
          <p:cNvPr id="4" name="TextBox 3">
            <a:extLst>
              <a:ext uri="{FF2B5EF4-FFF2-40B4-BE49-F238E27FC236}">
                <a16:creationId xmlns:a16="http://schemas.microsoft.com/office/drawing/2014/main" id="{DC26932A-A305-4CBB-B050-84D4B210C73C}"/>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14:17 </a:t>
            </a:r>
            <a:endParaRPr lang="en-ZA" sz="3200" dirty="0">
              <a:solidFill>
                <a:schemeClr val="bg1"/>
              </a:solidFill>
            </a:endParaRPr>
          </a:p>
          <a:p>
            <a:endParaRPr lang="en-IN" dirty="0"/>
          </a:p>
        </p:txBody>
      </p:sp>
    </p:spTree>
    <p:extLst>
      <p:ext uri="{BB962C8B-B14F-4D97-AF65-F5344CB8AC3E}">
        <p14:creationId xmlns:p14="http://schemas.microsoft.com/office/powerpoint/2010/main" val="346757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a:t>After winning the battle, Abraham went to Jerusalem</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a:t>युद्ध जीतने के बाद इब्राहीम यरूशलेम चला गया</a:t>
            </a:r>
            <a:endParaRPr lang="en-ZA" sz="4000" dirty="0"/>
          </a:p>
        </p:txBody>
      </p:sp>
      <p:pic>
        <p:nvPicPr>
          <p:cNvPr id="64" name="Audio 63">
            <a:hlinkClick r:id="" action="ppaction://media"/>
            <a:extLst>
              <a:ext uri="{FF2B5EF4-FFF2-40B4-BE49-F238E27FC236}">
                <a16:creationId xmlns:a16="http://schemas.microsoft.com/office/drawing/2014/main" id="{FF052FE7-672D-BCCD-DCBB-F52C697D47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60770174"/>
      </p:ext>
    </p:extLst>
  </p:cSld>
  <p:clrMapOvr>
    <a:masterClrMapping/>
  </p:clrMapOvr>
  <mc:AlternateContent xmlns:mc="http://schemas.openxmlformats.org/markup-compatibility/2006" xmlns:p14="http://schemas.microsoft.com/office/powerpoint/2010/main">
    <mc:Choice Requires="p14">
      <p:transition spd="slow" p14:dur="2000" advTm="4351"/>
    </mc:Choice>
    <mc:Fallback xmlns="">
      <p:transition spd="slow" advTm="4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A053D-215A-4A5A-8F97-589AAFD65D6A}"/>
              </a:ext>
            </a:extLst>
          </p:cNvPr>
          <p:cNvPicPr>
            <a:picLocks noChangeAspect="1"/>
          </p:cNvPicPr>
          <p:nvPr/>
        </p:nvPicPr>
        <p:blipFill>
          <a:blip r:embed="rId3"/>
          <a:stretch>
            <a:fillRect/>
          </a:stretch>
        </p:blipFill>
        <p:spPr>
          <a:xfrm>
            <a:off x="0" y="0"/>
            <a:ext cx="12741349" cy="6858000"/>
          </a:xfrm>
          <a:prstGeom prst="rect">
            <a:avLst/>
          </a:prstGeom>
        </p:spPr>
      </p:pic>
      <p:sp>
        <p:nvSpPr>
          <p:cNvPr id="5" name="TextBox 4">
            <a:extLst>
              <a:ext uri="{FF2B5EF4-FFF2-40B4-BE49-F238E27FC236}">
                <a16:creationId xmlns:a16="http://schemas.microsoft.com/office/drawing/2014/main" id="{5FA11304-ED80-43CC-9E8D-7F30EC3838B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14:18 </a:t>
            </a:r>
            <a:endParaRPr lang="en-ZA" sz="3200" dirty="0">
              <a:solidFill>
                <a:schemeClr val="bg1"/>
              </a:solidFill>
            </a:endParaRPr>
          </a:p>
          <a:p>
            <a:endParaRPr lang="en-IN" dirty="0"/>
          </a:p>
        </p:txBody>
      </p:sp>
    </p:spTree>
    <p:extLst>
      <p:ext uri="{BB962C8B-B14F-4D97-AF65-F5344CB8AC3E}">
        <p14:creationId xmlns:p14="http://schemas.microsoft.com/office/powerpoint/2010/main" val="2120526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18</a:t>
            </a:r>
            <a:r>
              <a:rPr lang="en-US" sz="4400" b="0" i="0">
                <a:solidFill>
                  <a:srgbClr val="121212"/>
                </a:solidFill>
                <a:effectLst/>
                <a:highlight>
                  <a:srgbClr val="FFFFFF"/>
                </a:highlight>
                <a:latin typeface="Inter" panose="020B0502030000000004" pitchFamily="34" charset="0"/>
              </a:rPr>
              <a:t>Then Melchizedek king of Salem brought out bread and wine—since he was priest of God Most High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तब शालेम का राजा मलिकिसिदक</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जो परमप्रधान परमेश्वर का याजक था, रोटी और दाखमधु ले आया।</a:t>
            </a:r>
            <a:endParaRPr lang="en-ZA" sz="4000" dirty="0"/>
          </a:p>
        </p:txBody>
      </p:sp>
      <p:pic>
        <p:nvPicPr>
          <p:cNvPr id="40" name="Audio 39">
            <a:hlinkClick r:id="" action="ppaction://media"/>
            <a:extLst>
              <a:ext uri="{FF2B5EF4-FFF2-40B4-BE49-F238E27FC236}">
                <a16:creationId xmlns:a16="http://schemas.microsoft.com/office/drawing/2014/main" id="{EE930217-4924-6F2F-BCEA-ACE5328309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59537341"/>
      </p:ext>
    </p:extLst>
  </p:cSld>
  <p:clrMapOvr>
    <a:masterClrMapping/>
  </p:clrMapOvr>
  <mc:AlternateContent xmlns:mc="http://schemas.openxmlformats.org/markup-compatibility/2006" xmlns:p14="http://schemas.microsoft.com/office/powerpoint/2010/main">
    <mc:Choice Requires="p14">
      <p:transition spd="slow" p14:dur="2000" advTm="9598"/>
    </mc:Choice>
    <mc:Fallback xmlns="">
      <p:transition spd="slow" advTm="9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A647-D616-40A0-93E0-C572EEEE5B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BAFF10-2942-41F5-AAD4-14A01F9E1AB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3AA202-9C42-4A37-A449-C25D67C10F28}"/>
              </a:ext>
            </a:extLst>
          </p:cNvPr>
          <p:cNvPicPr>
            <a:picLocks noChangeAspect="1"/>
          </p:cNvPicPr>
          <p:nvPr/>
        </p:nvPicPr>
        <p:blipFill>
          <a:blip r:embed="rId3"/>
          <a:stretch>
            <a:fillRect/>
          </a:stretch>
        </p:blipFill>
        <p:spPr>
          <a:xfrm>
            <a:off x="-318655" y="0"/>
            <a:ext cx="12510655" cy="6858000"/>
          </a:xfrm>
          <a:prstGeom prst="rect">
            <a:avLst/>
          </a:prstGeom>
        </p:spPr>
      </p:pic>
      <p:sp>
        <p:nvSpPr>
          <p:cNvPr id="6" name="TextBox 5">
            <a:extLst>
              <a:ext uri="{FF2B5EF4-FFF2-40B4-BE49-F238E27FC236}">
                <a16:creationId xmlns:a16="http://schemas.microsoft.com/office/drawing/2014/main" id="{6406B6BE-5E39-4686-BCB6-E12C1B6B26F4}"/>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14:18 </a:t>
            </a:r>
            <a:endParaRPr lang="en-ZA" sz="3200" dirty="0">
              <a:solidFill>
                <a:schemeClr val="bg1"/>
              </a:solidFill>
            </a:endParaRPr>
          </a:p>
          <a:p>
            <a:endParaRPr lang="en-IN" dirty="0"/>
          </a:p>
        </p:txBody>
      </p:sp>
    </p:spTree>
    <p:extLst>
      <p:ext uri="{BB962C8B-B14F-4D97-AF65-F5344CB8AC3E}">
        <p14:creationId xmlns:p14="http://schemas.microsoft.com/office/powerpoint/2010/main" val="856279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19 और उसने अब्राम को यह आशीर्वाद दिया, “परमप्रधान परमेश्वर की ओर से, जो आकाश और पृथ्वी का अधिकारी है, तू धन्य हो।</a:t>
            </a:r>
          </a:p>
        </p:txBody>
      </p:sp>
      <p:sp>
        <p:nvSpPr>
          <p:cNvPr id="2" name="TextBox 1">
            <a:extLst>
              <a:ext uri="{FF2B5EF4-FFF2-40B4-BE49-F238E27FC236}">
                <a16:creationId xmlns:a16="http://schemas.microsoft.com/office/drawing/2014/main" id="{2BD63150-C519-8F33-0F25-35376D7690A3}"/>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panose="020B0502030000000004" pitchFamily="34" charset="0"/>
              </a:rPr>
              <a:t>19</a:t>
            </a:r>
            <a:r>
              <a:rPr lang="en-US" sz="4800" b="0" i="0" dirty="0">
                <a:solidFill>
                  <a:srgbClr val="121212"/>
                </a:solidFill>
                <a:effectLst/>
                <a:highlight>
                  <a:srgbClr val="FFFFFF"/>
                </a:highlight>
                <a:latin typeface="Inter" panose="020B0502030000000004" pitchFamily="34" charset="0"/>
              </a:rPr>
              <a:t>and he blessed Abram and said:</a:t>
            </a:r>
          </a:p>
          <a:p>
            <a:pPr algn="l"/>
            <a:r>
              <a:rPr lang="en-US" sz="4800" b="0" i="0" dirty="0">
                <a:solidFill>
                  <a:srgbClr val="121212"/>
                </a:solidFill>
                <a:effectLst/>
                <a:highlight>
                  <a:srgbClr val="FFFFFF"/>
                </a:highlight>
                <a:latin typeface="Inter" panose="020B0502030000000004" pitchFamily="34" charset="0"/>
              </a:rPr>
              <a:t>“Blessed be Abram by God Most High,</a:t>
            </a:r>
          </a:p>
          <a:p>
            <a:pPr algn="l"/>
            <a:r>
              <a:rPr lang="en-US" sz="4800" b="0" i="0" dirty="0">
                <a:solidFill>
                  <a:srgbClr val="121212"/>
                </a:solidFill>
                <a:effectLst/>
                <a:highlight>
                  <a:srgbClr val="FFFFFF"/>
                </a:highlight>
                <a:latin typeface="Inter" panose="020B0502030000000004" pitchFamily="34" charset="0"/>
              </a:rPr>
              <a:t>Creator of heaven and earth,</a:t>
            </a:r>
          </a:p>
        </p:txBody>
      </p:sp>
      <p:pic>
        <p:nvPicPr>
          <p:cNvPr id="48" name="Audio 47">
            <a:hlinkClick r:id="" action="ppaction://media"/>
            <a:extLst>
              <a:ext uri="{FF2B5EF4-FFF2-40B4-BE49-F238E27FC236}">
                <a16:creationId xmlns:a16="http://schemas.microsoft.com/office/drawing/2014/main" id="{03361E5F-321F-02F7-3A09-5B2881F4BF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97999967"/>
      </p:ext>
    </p:extLst>
  </p:cSld>
  <p:clrMapOvr>
    <a:masterClrMapping/>
  </p:clrMapOvr>
  <mc:AlternateContent xmlns:mc="http://schemas.openxmlformats.org/markup-compatibility/2006" xmlns:p14="http://schemas.microsoft.com/office/powerpoint/2010/main">
    <mc:Choice Requires="p14">
      <p:transition spd="slow" p14:dur="2000" advTm="13168"/>
    </mc:Choice>
    <mc:Fallback xmlns="">
      <p:transition spd="slow" advTm="1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3</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FE5201A-7977-4CB5-B63E-186348708883}"/>
              </a:ext>
            </a:extLst>
          </p:cNvPr>
          <p:cNvPicPr>
            <a:picLocks noChangeAspect="1"/>
          </p:cNvPicPr>
          <p:nvPr/>
        </p:nvPicPr>
        <p:blipFill>
          <a:blip r:embed="rId2"/>
          <a:stretch>
            <a:fillRect/>
          </a:stretch>
        </p:blipFill>
        <p:spPr>
          <a:xfrm>
            <a:off x="0" y="-1"/>
            <a:ext cx="12192000" cy="7242859"/>
          </a:xfrm>
          <a:prstGeom prst="rect">
            <a:avLst/>
          </a:prstGeom>
        </p:spPr>
      </p:pic>
      <p:sp>
        <p:nvSpPr>
          <p:cNvPr id="6" name="TextBox 5">
            <a:extLst>
              <a:ext uri="{FF2B5EF4-FFF2-40B4-BE49-F238E27FC236}">
                <a16:creationId xmlns:a16="http://schemas.microsoft.com/office/drawing/2014/main" id="{1B943A54-A15E-BCA5-E5F9-AC4DBB6FCAFB}"/>
              </a:ext>
            </a:extLst>
          </p:cNvPr>
          <p:cNvSpPr txBox="1"/>
          <p:nvPr/>
        </p:nvSpPr>
        <p:spPr>
          <a:xfrm>
            <a:off x="315310" y="344384"/>
            <a:ext cx="8655269"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अब्राम का लूत को बचाना -</a:t>
            </a:r>
          </a:p>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14:1-24 </a:t>
            </a:r>
            <a:endParaRPr lang="en-ZA" sz="6000" dirty="0">
              <a:solidFill>
                <a:schemeClr val="bg1"/>
              </a:solidFill>
            </a:endParaRPr>
          </a:p>
        </p:txBody>
      </p:sp>
      <p:sp>
        <p:nvSpPr>
          <p:cNvPr id="4" name="TextBox 3">
            <a:extLst>
              <a:ext uri="{FF2B5EF4-FFF2-40B4-BE49-F238E27FC236}">
                <a16:creationId xmlns:a16="http://schemas.microsoft.com/office/drawing/2014/main" id="{709655C3-3D03-06B6-3EB5-7B0C7671903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429395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9CC7E-4C09-4AD2-93DA-3EFCD7168655}"/>
              </a:ext>
            </a:extLst>
          </p:cNvPr>
          <p:cNvPicPr>
            <a:picLocks noChangeAspect="1"/>
          </p:cNvPicPr>
          <p:nvPr/>
        </p:nvPicPr>
        <p:blipFill>
          <a:blip r:embed="rId3"/>
          <a:stretch>
            <a:fillRect/>
          </a:stretch>
        </p:blipFill>
        <p:spPr>
          <a:xfrm>
            <a:off x="0" y="0"/>
            <a:ext cx="12400221" cy="6858000"/>
          </a:xfrm>
          <a:prstGeom prst="rect">
            <a:avLst/>
          </a:prstGeom>
        </p:spPr>
      </p:pic>
      <p:sp>
        <p:nvSpPr>
          <p:cNvPr id="5" name="TextBox 4">
            <a:extLst>
              <a:ext uri="{FF2B5EF4-FFF2-40B4-BE49-F238E27FC236}">
                <a16:creationId xmlns:a16="http://schemas.microsoft.com/office/drawing/2014/main" id="{0B3BBE08-CAAA-4B42-BFD2-5E4905E231DC}"/>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14:19</a:t>
            </a:r>
            <a:endParaRPr lang="en-ZA" sz="3200" dirty="0">
              <a:solidFill>
                <a:schemeClr val="bg1"/>
              </a:solidFill>
            </a:endParaRPr>
          </a:p>
          <a:p>
            <a:endParaRPr lang="en-IN" dirty="0"/>
          </a:p>
        </p:txBody>
      </p:sp>
    </p:spTree>
    <p:extLst>
      <p:ext uri="{BB962C8B-B14F-4D97-AF65-F5344CB8AC3E}">
        <p14:creationId xmlns:p14="http://schemas.microsoft.com/office/powerpoint/2010/main" val="512407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20 और धन्य है परमप्रधान परमेश्वर, जिसने तेरे द्रोहियों को तेरे वश में कर दिया है।”</a:t>
            </a:r>
          </a:p>
        </p:txBody>
      </p:sp>
      <p:sp>
        <p:nvSpPr>
          <p:cNvPr id="2" name="TextBox 1">
            <a:extLst>
              <a:ext uri="{FF2B5EF4-FFF2-40B4-BE49-F238E27FC236}">
                <a16:creationId xmlns:a16="http://schemas.microsoft.com/office/drawing/2014/main" id="{A010B0BB-92F2-B2AD-4439-AD462B2F7B1B}"/>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panose="020B0502030000000004" pitchFamily="34" charset="0"/>
              </a:rPr>
              <a:t>20</a:t>
            </a:r>
            <a:r>
              <a:rPr lang="en-US" sz="4400" b="0" i="0" dirty="0">
                <a:solidFill>
                  <a:srgbClr val="121212"/>
                </a:solidFill>
                <a:effectLst/>
                <a:highlight>
                  <a:srgbClr val="FFFFFF"/>
                </a:highlight>
                <a:latin typeface="Inter" panose="020B0502030000000004" pitchFamily="34" charset="0"/>
              </a:rPr>
              <a:t>and blessed be God Most High,</a:t>
            </a:r>
          </a:p>
          <a:p>
            <a:pPr algn="l"/>
            <a:r>
              <a:rPr lang="en-US" sz="4400" b="0" i="0" dirty="0">
                <a:solidFill>
                  <a:srgbClr val="121212"/>
                </a:solidFill>
                <a:effectLst/>
                <a:highlight>
                  <a:srgbClr val="FFFFFF"/>
                </a:highlight>
                <a:latin typeface="Inter" panose="020B0502030000000004" pitchFamily="34" charset="0"/>
              </a:rPr>
              <a:t>who has delivered your enemies into your hand.”</a:t>
            </a:r>
          </a:p>
        </p:txBody>
      </p:sp>
      <p:pic>
        <p:nvPicPr>
          <p:cNvPr id="21" name="Audio 20">
            <a:hlinkClick r:id="" action="ppaction://media"/>
            <a:extLst>
              <a:ext uri="{FF2B5EF4-FFF2-40B4-BE49-F238E27FC236}">
                <a16:creationId xmlns:a16="http://schemas.microsoft.com/office/drawing/2014/main" id="{3D9AC3BF-1236-D2AF-C295-D9565903C9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90690623"/>
      </p:ext>
    </p:extLst>
  </p:cSld>
  <p:clrMapOvr>
    <a:masterClrMapping/>
  </p:clrMapOvr>
  <mc:AlternateContent xmlns:mc="http://schemas.openxmlformats.org/markup-compatibility/2006" xmlns:p14="http://schemas.microsoft.com/office/powerpoint/2010/main">
    <mc:Choice Requires="p14">
      <p:transition spd="slow" p14:dur="2000" advTm="12369"/>
    </mc:Choice>
    <mc:Fallback xmlns="">
      <p:transition spd="slow" advTm="12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4A7DA-64C7-4286-8057-751C803A189D}"/>
              </a:ext>
            </a:extLst>
          </p:cNvPr>
          <p:cNvPicPr>
            <a:picLocks noChangeAspect="1"/>
          </p:cNvPicPr>
          <p:nvPr/>
        </p:nvPicPr>
        <p:blipFill>
          <a:blip r:embed="rId3"/>
          <a:stretch>
            <a:fillRect/>
          </a:stretch>
        </p:blipFill>
        <p:spPr>
          <a:xfrm>
            <a:off x="0" y="-227226"/>
            <a:ext cx="12192000" cy="7085226"/>
          </a:xfrm>
          <a:prstGeom prst="rect">
            <a:avLst/>
          </a:prstGeom>
        </p:spPr>
      </p:pic>
      <p:sp>
        <p:nvSpPr>
          <p:cNvPr id="5" name="TextBox 4">
            <a:extLst>
              <a:ext uri="{FF2B5EF4-FFF2-40B4-BE49-F238E27FC236}">
                <a16:creationId xmlns:a16="http://schemas.microsoft.com/office/drawing/2014/main" id="{A5A3B282-56F7-4E7B-A0AB-4ED88123C769}"/>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14:20 </a:t>
            </a:r>
            <a:endParaRPr lang="en-ZA" sz="3200" dirty="0">
              <a:solidFill>
                <a:schemeClr val="bg1"/>
              </a:solidFill>
            </a:endParaRPr>
          </a:p>
          <a:p>
            <a:endParaRPr lang="en-IN" dirty="0"/>
          </a:p>
        </p:txBody>
      </p:sp>
    </p:spTree>
    <p:extLst>
      <p:ext uri="{BB962C8B-B14F-4D97-AF65-F5344CB8AC3E}">
        <p14:creationId xmlns:p14="http://schemas.microsoft.com/office/powerpoint/2010/main" val="2426973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a:t>
            </a:r>
            <a:r>
              <a:rPr lang="hi-IN" sz="4000" b="0" i="0" dirty="0">
                <a:solidFill>
                  <a:srgbClr val="121212"/>
                </a:solidFill>
                <a:effectLst/>
                <a:latin typeface="Arial" panose="020B0604020202020204" pitchFamily="34" charset="0"/>
              </a:rPr>
              <a:t>तब अब्राम ने उसको सब का दशमांश दिया।</a:t>
            </a:r>
            <a:endParaRPr lang="en-ZA" sz="4000" dirty="0"/>
          </a:p>
        </p:txBody>
      </p:sp>
      <p:sp>
        <p:nvSpPr>
          <p:cNvPr id="2" name="TextBox 1">
            <a:extLst>
              <a:ext uri="{FF2B5EF4-FFF2-40B4-BE49-F238E27FC236}">
                <a16:creationId xmlns:a16="http://schemas.microsoft.com/office/drawing/2014/main" id="{417F9D49-8FBE-F60D-AD26-0DA73D22109C}"/>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121212"/>
                </a:solidFill>
                <a:effectLst/>
                <a:highlight>
                  <a:srgbClr val="FFFFFF"/>
                </a:highlight>
                <a:latin typeface="Inter" panose="020B0502030000000004" pitchFamily="34" charset="0"/>
              </a:rPr>
              <a:t>…Then Abram gave Melchizedek a tenth of everything.</a:t>
            </a:r>
            <a:endParaRPr lang="en-IN" dirty="0"/>
          </a:p>
        </p:txBody>
      </p:sp>
      <p:pic>
        <p:nvPicPr>
          <p:cNvPr id="23" name="Audio 22">
            <a:hlinkClick r:id="" action="ppaction://media"/>
            <a:extLst>
              <a:ext uri="{FF2B5EF4-FFF2-40B4-BE49-F238E27FC236}">
                <a16:creationId xmlns:a16="http://schemas.microsoft.com/office/drawing/2014/main" id="{F50518C8-C2A0-49F8-7EBF-0A22B717F4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34616928"/>
      </p:ext>
    </p:extLst>
  </p:cSld>
  <p:clrMapOvr>
    <a:masterClrMapping/>
  </p:clrMapOvr>
  <mc:AlternateContent xmlns:mc="http://schemas.openxmlformats.org/markup-compatibility/2006" xmlns:p14="http://schemas.microsoft.com/office/powerpoint/2010/main">
    <mc:Choice Requires="p14">
      <p:transition spd="slow" p14:dur="2000" advTm="7106"/>
    </mc:Choice>
    <mc:Fallback xmlns="">
      <p:transition spd="slow" advTm="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50E73-D6C9-4B8D-8C75-2466CC258054}"/>
              </a:ext>
            </a:extLst>
          </p:cNvPr>
          <p:cNvPicPr>
            <a:picLocks noChangeAspect="1"/>
          </p:cNvPicPr>
          <p:nvPr/>
        </p:nvPicPr>
        <p:blipFill>
          <a:blip r:embed="rId3"/>
          <a:stretch>
            <a:fillRect/>
          </a:stretch>
        </p:blipFill>
        <p:spPr>
          <a:xfrm>
            <a:off x="0" y="-504193"/>
            <a:ext cx="12192000" cy="7362193"/>
          </a:xfrm>
          <a:prstGeom prst="rect">
            <a:avLst/>
          </a:prstGeom>
        </p:spPr>
      </p:pic>
      <p:sp>
        <p:nvSpPr>
          <p:cNvPr id="4" name="TextBox 3">
            <a:extLst>
              <a:ext uri="{FF2B5EF4-FFF2-40B4-BE49-F238E27FC236}">
                <a16:creationId xmlns:a16="http://schemas.microsoft.com/office/drawing/2014/main" id="{A25E0423-D59A-9BC3-206F-F26820FC129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14:20 </a:t>
            </a:r>
            <a:endParaRPr lang="en-ZA" sz="3200" dirty="0">
              <a:solidFill>
                <a:schemeClr val="bg1"/>
              </a:solidFill>
            </a:endParaRPr>
          </a:p>
          <a:p>
            <a:endParaRPr lang="en-IN" dirty="0"/>
          </a:p>
        </p:txBody>
      </p:sp>
    </p:spTree>
    <p:extLst>
      <p:ext uri="{BB962C8B-B14F-4D97-AF65-F5344CB8AC3E}">
        <p14:creationId xmlns:p14="http://schemas.microsoft.com/office/powerpoint/2010/main" val="185431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Abram rescues Lot and meets Melchizedek </a:t>
            </a:r>
            <a:r>
              <a:rPr lang="en-ZA" sz="48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Genesis 14:1-24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dirty="0"/>
              <a:t>अब्राम का लूत को बचाना –उत्पत्ति</a:t>
            </a:r>
            <a:r>
              <a:rPr lang="en-US" sz="4000" dirty="0"/>
              <a:t> </a:t>
            </a:r>
            <a:r>
              <a:rPr lang="hi-IN" sz="4000" dirty="0"/>
              <a:t>14:1-24</a:t>
            </a:r>
            <a:endParaRPr lang="en-ZA" sz="4000" dirty="0"/>
          </a:p>
        </p:txBody>
      </p:sp>
      <p:pic>
        <p:nvPicPr>
          <p:cNvPr id="35" name="Audio 34">
            <a:hlinkClick r:id="" action="ppaction://media"/>
            <a:extLst>
              <a:ext uri="{FF2B5EF4-FFF2-40B4-BE49-F238E27FC236}">
                <a16:creationId xmlns:a16="http://schemas.microsoft.com/office/drawing/2014/main" id="{A83335FF-043F-3733-9CAD-53C581E2C9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312"/>
    </mc:Choice>
    <mc:Fallback xmlns="">
      <p:transition spd="slow" advTm="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539DF6-B2D7-4285-ABB8-F7537B02318E}"/>
              </a:ext>
            </a:extLst>
          </p:cNvPr>
          <p:cNvPicPr>
            <a:picLocks noChangeAspect="1"/>
          </p:cNvPicPr>
          <p:nvPr/>
        </p:nvPicPr>
        <p:blipFill>
          <a:blip r:embed="rId3"/>
          <a:stretch>
            <a:fillRect/>
          </a:stretch>
        </p:blipFill>
        <p:spPr>
          <a:xfrm>
            <a:off x="0" y="-1"/>
            <a:ext cx="12192000" cy="7242859"/>
          </a:xfrm>
          <a:prstGeom prst="rect">
            <a:avLst/>
          </a:prstGeom>
        </p:spPr>
      </p:pic>
      <p:sp>
        <p:nvSpPr>
          <p:cNvPr id="2" name="TextBox 1">
            <a:extLst>
              <a:ext uri="{FF2B5EF4-FFF2-40B4-BE49-F238E27FC236}">
                <a16:creationId xmlns:a16="http://schemas.microsoft.com/office/drawing/2014/main" id="{2ED59AEC-1E8D-2AE1-B372-EC056DCA2CD7}"/>
              </a:ext>
            </a:extLst>
          </p:cNvPr>
          <p:cNvSpPr txBox="1"/>
          <p:nvPr/>
        </p:nvSpPr>
        <p:spPr>
          <a:xfrm>
            <a:off x="315310" y="344384"/>
            <a:ext cx="8655269"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अब्राम का लूत को बचाना -</a:t>
            </a:r>
          </a:p>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14:1-24 </a:t>
            </a:r>
            <a:endParaRPr lang="en-ZA" sz="6000" dirty="0">
              <a:solidFill>
                <a:schemeClr val="bg1"/>
              </a:solidFill>
            </a:endParaRPr>
          </a:p>
        </p:txBody>
      </p:sp>
    </p:spTree>
    <p:extLst>
      <p:ext uri="{BB962C8B-B14F-4D97-AF65-F5344CB8AC3E}">
        <p14:creationId xmlns:p14="http://schemas.microsoft.com/office/powerpoint/2010/main" val="3825192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At this time there was a war between the kings of this area.</a:t>
            </a:r>
          </a:p>
          <a:p>
            <a:r>
              <a:rPr lang="en-ZA" sz="4800" dirty="0">
                <a:solidFill>
                  <a:srgbClr val="444444"/>
                </a:solidFill>
                <a:effectLst/>
                <a:latin typeface="Arial" panose="020B0604020202020204" pitchFamily="34" charset="0"/>
                <a:ea typeface="Times New Roman" panose="02020603050405020304" pitchFamily="18" charset="0"/>
              </a:rPr>
              <a:t> 8 …. </a:t>
            </a:r>
            <a:r>
              <a:rPr lang="en-US" sz="4800" b="0" i="0" dirty="0">
                <a:solidFill>
                  <a:srgbClr val="121212"/>
                </a:solidFill>
                <a:effectLst/>
                <a:highlight>
                  <a:srgbClr val="FFFFFF"/>
                </a:highlight>
                <a:latin typeface="Inter" panose="020B0502030000000004" pitchFamily="34" charset="0"/>
              </a:rPr>
              <a:t>and arrayed themselves for battle in the Valley of </a:t>
            </a:r>
            <a:r>
              <a:rPr lang="en-US" sz="4800" b="0" i="0" dirty="0" err="1">
                <a:solidFill>
                  <a:srgbClr val="121212"/>
                </a:solidFill>
                <a:effectLst/>
                <a:highlight>
                  <a:srgbClr val="FFFFFF"/>
                </a:highlight>
                <a:latin typeface="Inter" panose="020B0502030000000004" pitchFamily="34" charset="0"/>
              </a:rPr>
              <a:t>Siddim</a:t>
            </a:r>
            <a:endParaRPr lang="en-ZA" sz="4800" dirty="0">
              <a:solidFill>
                <a:srgbClr val="444444"/>
              </a:solidFill>
              <a:effectLst/>
              <a:latin typeface="Arial" panose="020B0604020202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इस समय इस क्षेत्र के राजाओं के बीच युद्ध हो रहा था।</a:t>
            </a:r>
            <a:endParaRPr lang="en-US" sz="4000" b="0" i="0" dirty="0">
              <a:solidFill>
                <a:srgbClr val="777A7B"/>
              </a:solidFill>
              <a:effectLst/>
              <a:latin typeface="Arial" panose="020B0604020202020204" pitchFamily="34" charset="0"/>
            </a:endParaRPr>
          </a:p>
          <a:p>
            <a:endParaRPr lang="en-US" sz="4000" b="0" i="0" dirty="0">
              <a:solidFill>
                <a:srgbClr val="777A7B"/>
              </a:solidFill>
              <a:effectLst/>
              <a:latin typeface="Arial" panose="020B0604020202020204" pitchFamily="34" charset="0"/>
            </a:endParaRPr>
          </a:p>
          <a:p>
            <a:r>
              <a:rPr lang="hi-IN" sz="4000" b="0" i="0" dirty="0">
                <a:solidFill>
                  <a:srgbClr val="121212"/>
                </a:solidFill>
                <a:effectLst/>
                <a:latin typeface="Arial" panose="020B0604020202020204" pitchFamily="34" charset="0"/>
              </a:rPr>
              <a:t>8 तब सदोम, गमोरा, अदमा, सबोयीम, और बेला, जो सोअर भी कहलाता है, इनके राजा निकले, और सिद्दीम नामक तराई में, उनके साथ युद्ध के लिये पाँति बाँधी:</a:t>
            </a:r>
            <a:endParaRPr lang="en-ZA" sz="4000" dirty="0"/>
          </a:p>
        </p:txBody>
      </p:sp>
      <p:pic>
        <p:nvPicPr>
          <p:cNvPr id="26" name="Audio 25">
            <a:hlinkClick r:id="" action="ppaction://media"/>
            <a:extLst>
              <a:ext uri="{FF2B5EF4-FFF2-40B4-BE49-F238E27FC236}">
                <a16:creationId xmlns:a16="http://schemas.microsoft.com/office/drawing/2014/main" id="{D6F9A466-4DF3-F4CE-D246-2707767B9B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4523544"/>
      </p:ext>
    </p:extLst>
  </p:cSld>
  <p:clrMapOvr>
    <a:masterClrMapping/>
  </p:clrMapOvr>
  <mc:AlternateContent xmlns:mc="http://schemas.openxmlformats.org/markup-compatibility/2006" xmlns:p14="http://schemas.microsoft.com/office/powerpoint/2010/main">
    <mc:Choice Requires="p14">
      <p:transition spd="slow" p14:dur="2000" advTm="11878"/>
    </mc:Choice>
    <mc:Fallback xmlns="">
      <p:transition spd="slow" advTm="1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B457E-D963-43D3-803A-8F3FB72AF10D}"/>
              </a:ext>
            </a:extLst>
          </p:cNvPr>
          <p:cNvPicPr>
            <a:picLocks noChangeAspect="1"/>
          </p:cNvPicPr>
          <p:nvPr/>
        </p:nvPicPr>
        <p:blipFill>
          <a:blip r:embed="rId3"/>
          <a:stretch>
            <a:fillRect/>
          </a:stretch>
        </p:blipFill>
        <p:spPr>
          <a:xfrm>
            <a:off x="0" y="0"/>
            <a:ext cx="12192000" cy="6986789"/>
          </a:xfrm>
          <a:prstGeom prst="rect">
            <a:avLst/>
          </a:prstGeom>
        </p:spPr>
      </p:pic>
      <p:sp>
        <p:nvSpPr>
          <p:cNvPr id="4" name="TextBox 3">
            <a:extLst>
              <a:ext uri="{FF2B5EF4-FFF2-40B4-BE49-F238E27FC236}">
                <a16:creationId xmlns:a16="http://schemas.microsoft.com/office/drawing/2014/main" id="{FD80AC7A-42BE-4F77-BEE4-6E9586A85E7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14:8</a:t>
            </a:r>
            <a:endParaRPr lang="en-ZA" sz="3200" dirty="0">
              <a:solidFill>
                <a:schemeClr val="bg1"/>
              </a:solidFill>
            </a:endParaRPr>
          </a:p>
          <a:p>
            <a:endParaRPr lang="en-IN" dirty="0"/>
          </a:p>
        </p:txBody>
      </p:sp>
    </p:spTree>
    <p:extLst>
      <p:ext uri="{BB962C8B-B14F-4D97-AF65-F5344CB8AC3E}">
        <p14:creationId xmlns:p14="http://schemas.microsoft.com/office/powerpoint/2010/main" val="309837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solidFill>
                  <a:srgbClr val="444444"/>
                </a:solidFill>
                <a:effectLst/>
                <a:latin typeface="Arial" panose="020B0604020202020204" pitchFamily="34" charset="0"/>
                <a:ea typeface="Times New Roman" panose="02020603050405020304" pitchFamily="18" charset="0"/>
              </a:rPr>
              <a:t>9. </a:t>
            </a:r>
            <a:r>
              <a:rPr lang="en-ZA" sz="4800" i="1" dirty="0">
                <a:solidFill>
                  <a:srgbClr val="444444"/>
                </a:solidFill>
                <a:effectLst/>
                <a:latin typeface="Arial" panose="020B0604020202020204" pitchFamily="34" charset="0"/>
                <a:ea typeface="Times New Roman" panose="02020603050405020304" pitchFamily="18" charset="0"/>
              </a:rPr>
              <a:t>There were four kings against five.</a:t>
            </a:r>
            <a:r>
              <a:rPr lang="en-ZA" sz="4800" dirty="0">
                <a:solidFill>
                  <a:srgbClr val="444444"/>
                </a:solidFill>
                <a:effectLst/>
                <a:latin typeface="Arial" panose="020B0604020202020204" pitchFamily="34" charset="0"/>
                <a:ea typeface="Times New Roman" panose="02020603050405020304" pitchFamily="18" charset="0"/>
              </a:rPr>
              <a:t> </a:t>
            </a:r>
          </a:p>
          <a:p>
            <a:r>
              <a:rPr lang="en-ZA" sz="4800" dirty="0">
                <a:solidFill>
                  <a:srgbClr val="444444"/>
                </a:solidFill>
                <a:effectLst/>
                <a:latin typeface="Arial" panose="020B0604020202020204" pitchFamily="34" charset="0"/>
                <a:ea typeface="Times New Roman" panose="02020603050405020304" pitchFamily="18" charset="0"/>
              </a:rPr>
              <a:t>10 …</a:t>
            </a:r>
            <a:r>
              <a:rPr lang="en-US" sz="4800" b="0" i="0" dirty="0">
                <a:solidFill>
                  <a:srgbClr val="121212"/>
                </a:solidFill>
                <a:effectLst/>
                <a:highlight>
                  <a:srgbClr val="FFFFFF"/>
                </a:highlight>
                <a:latin typeface="Inter" panose="020B0502030000000004" pitchFamily="34" charset="0"/>
              </a:rPr>
              <a:t>as the kings of Sodom and Gomorrah fled, some men fell into the pits, but the survivors fled to the hill country.</a:t>
            </a:r>
            <a:endParaRPr lang="en-ZA" sz="4800" dirty="0">
              <a:solidFill>
                <a:srgbClr val="444444"/>
              </a:solidFill>
              <a:effectLst/>
              <a:latin typeface="Arial" panose="020B0604020202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9 अर्थात् एलाम के राजा कदोर्लाओमेर, गोयीम के राजा तिदाल, शिनार के राजा अम्रापेल, और एल्लासार के राजा अर्योक, इन चारों के विरुद्ध उन पाँचों ने पाँति बाँधी। 10 सिद्दीम नामक तराई में जहाँ लसार मिट्टी के गड्ढे ही गड्ढे थे; सदोम और गमोरा के राजा भागते-भागते उनमें गिर पड़े, और जो बचे वे पहाड़ पर भाग गए।</a:t>
            </a:r>
            <a:endParaRPr lang="en-ZA" sz="3600" dirty="0"/>
          </a:p>
        </p:txBody>
      </p:sp>
      <p:pic>
        <p:nvPicPr>
          <p:cNvPr id="32" name="Audio 31">
            <a:hlinkClick r:id="" action="ppaction://media"/>
            <a:extLst>
              <a:ext uri="{FF2B5EF4-FFF2-40B4-BE49-F238E27FC236}">
                <a16:creationId xmlns:a16="http://schemas.microsoft.com/office/drawing/2014/main" id="{107137B1-1ACB-C923-C386-DBA250CE6D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43171870"/>
      </p:ext>
    </p:extLst>
  </p:cSld>
  <p:clrMapOvr>
    <a:masterClrMapping/>
  </p:clrMapOvr>
  <mc:AlternateContent xmlns:mc="http://schemas.openxmlformats.org/markup-compatibility/2006" xmlns:p14="http://schemas.microsoft.com/office/powerpoint/2010/main">
    <mc:Choice Requires="p14">
      <p:transition spd="slow" p14:dur="2000" advTm="15550"/>
    </mc:Choice>
    <mc:Fallback xmlns="">
      <p:transition spd="slow" advTm="1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FB80-277D-4B13-BA2F-25861218AC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870001-E18A-45BD-9B22-9EAA206644E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79A9F6D-1F4A-4681-845C-7372DDBED9F9}"/>
              </a:ext>
            </a:extLst>
          </p:cNvPr>
          <p:cNvPicPr>
            <a:picLocks noChangeAspect="1"/>
          </p:cNvPicPr>
          <p:nvPr/>
        </p:nvPicPr>
        <p:blipFill>
          <a:blip r:embed="rId3"/>
          <a:stretch>
            <a:fillRect/>
          </a:stretch>
        </p:blipFill>
        <p:spPr>
          <a:xfrm>
            <a:off x="-12906306" y="0"/>
            <a:ext cx="25812611" cy="15518827"/>
          </a:xfrm>
          <a:prstGeom prst="rect">
            <a:avLst/>
          </a:prstGeom>
        </p:spPr>
      </p:pic>
      <p:sp>
        <p:nvSpPr>
          <p:cNvPr id="6" name="TextBox 5">
            <a:extLst>
              <a:ext uri="{FF2B5EF4-FFF2-40B4-BE49-F238E27FC236}">
                <a16:creationId xmlns:a16="http://schemas.microsoft.com/office/drawing/2014/main" id="{71C7F2BC-607C-478F-849C-59123F7AEE12}"/>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14:9,10</a:t>
            </a:r>
            <a:endParaRPr lang="en-ZA" sz="3200" dirty="0">
              <a:solidFill>
                <a:schemeClr val="bg1"/>
              </a:solidFill>
            </a:endParaRPr>
          </a:p>
          <a:p>
            <a:endParaRPr lang="en-IN" dirty="0"/>
          </a:p>
        </p:txBody>
      </p:sp>
    </p:spTree>
    <p:extLst>
      <p:ext uri="{BB962C8B-B14F-4D97-AF65-F5344CB8AC3E}">
        <p14:creationId xmlns:p14="http://schemas.microsoft.com/office/powerpoint/2010/main" val="3726840763"/>
      </p:ext>
    </p:extLst>
  </p:cSld>
  <p:clrMapOvr>
    <a:masterClrMapping/>
  </p:clrMapOvr>
  <mc:AlternateContent xmlns:mc="http://schemas.openxmlformats.org/markup-compatibility/2006" xmlns:p14="http://schemas.microsoft.com/office/powerpoint/2010/main">
    <mc:Choice Requires="p14">
      <p:transition spd="slow" p14:dur="2000" advTm="19772"/>
    </mc:Choice>
    <mc:Fallback xmlns="">
      <p:transition spd="slow" advTm="197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11</a:t>
            </a:r>
            <a:r>
              <a:rPr lang="en-US" sz="4000" b="0" i="0" dirty="0">
                <a:solidFill>
                  <a:srgbClr val="121212"/>
                </a:solidFill>
                <a:effectLst/>
                <a:highlight>
                  <a:srgbClr val="FFFFFF"/>
                </a:highlight>
                <a:latin typeface="Inter" panose="020B0502030000000004" pitchFamily="34" charset="0"/>
              </a:rPr>
              <a:t>The four kings seized all the goods of Sodom and Gomorrah and all their food, and they went on their way. </a:t>
            </a:r>
            <a:r>
              <a:rPr lang="en-US" sz="4000" b="0" i="0" dirty="0">
                <a:solidFill>
                  <a:srgbClr val="777A7B"/>
                </a:solidFill>
                <a:effectLst/>
                <a:highlight>
                  <a:srgbClr val="FFFFFF"/>
                </a:highlight>
                <a:latin typeface="Inter" panose="020B0502030000000004" pitchFamily="34" charset="0"/>
              </a:rPr>
              <a:t>12</a:t>
            </a:r>
            <a:r>
              <a:rPr lang="en-US" sz="4000" b="0" i="0" dirty="0">
                <a:solidFill>
                  <a:srgbClr val="121212"/>
                </a:solidFill>
                <a:effectLst/>
                <a:highlight>
                  <a:srgbClr val="FFFFFF"/>
                </a:highlight>
                <a:latin typeface="Inter" panose="020B0502030000000004" pitchFamily="34" charset="0"/>
              </a:rPr>
              <a:t>They also carried off Abram’s nephew Lot and his possessions, since Lot was living in Sodom.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तब वे सदोम और गमोरा के सारे धन और भोजनवस्तुओं को लूट-लाट कर चले गए। 12 और अब्राम का भतीजा लूत, जो सदोम में रहता था; उसको भी धन समेत वे लेकर चले गए।</a:t>
            </a:r>
            <a:endParaRPr lang="en-ZA" sz="4000" dirty="0"/>
          </a:p>
        </p:txBody>
      </p:sp>
      <p:pic>
        <p:nvPicPr>
          <p:cNvPr id="21" name="Audio 20">
            <a:hlinkClick r:id="" action="ppaction://media"/>
            <a:extLst>
              <a:ext uri="{FF2B5EF4-FFF2-40B4-BE49-F238E27FC236}">
                <a16:creationId xmlns:a16="http://schemas.microsoft.com/office/drawing/2014/main" id="{719E642B-46AD-7A44-5268-4EFC1F57A4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2494467"/>
      </p:ext>
    </p:extLst>
  </p:cSld>
  <p:clrMapOvr>
    <a:masterClrMapping/>
  </p:clrMapOvr>
  <mc:AlternateContent xmlns:mc="http://schemas.openxmlformats.org/markup-compatibility/2006" xmlns:p14="http://schemas.microsoft.com/office/powerpoint/2010/main">
    <mc:Choice Requires="p14">
      <p:transition spd="slow" p14:dur="2000" advTm="22454"/>
    </mc:Choice>
    <mc:Fallback xmlns="">
      <p:transition spd="slow" advTm="22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892</Words>
  <Application>Microsoft Office PowerPoint</Application>
  <PresentationFormat>Widescreen</PresentationFormat>
  <Paragraphs>68</Paragraphs>
  <Slides>24</Slides>
  <Notes>12</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Calibri Light</vt:lpstr>
      <vt:lpstr>Inter</vt:lpstr>
      <vt:lpstr>Microsoft Himalaya </vt:lpstr>
      <vt:lpstr>PT Serif</vt:lpstr>
      <vt:lpstr>Symbol</vt:lpstr>
      <vt:lpstr>Times New Roman</vt:lpstr>
      <vt:lpstr>Office Theme</vt:lpstr>
      <vt:lpstr>05-3</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52</cp:revision>
  <dcterms:created xsi:type="dcterms:W3CDTF">2021-04-20T04:01:28Z</dcterms:created>
  <dcterms:modified xsi:type="dcterms:W3CDTF">2024-07-21T14:32:46Z</dcterms:modified>
</cp:coreProperties>
</file>