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9" r:id="rId2"/>
    <p:sldId id="278" r:id="rId3"/>
    <p:sldId id="279" r:id="rId4"/>
    <p:sldId id="256" r:id="rId5"/>
    <p:sldId id="282" r:id="rId6"/>
    <p:sldId id="257" r:id="rId7"/>
    <p:sldId id="281" r:id="rId8"/>
    <p:sldId id="258" r:id="rId9"/>
    <p:sldId id="283" r:id="rId10"/>
    <p:sldId id="259" r:id="rId11"/>
    <p:sldId id="284" r:id="rId12"/>
    <p:sldId id="260" r:id="rId13"/>
    <p:sldId id="285" r:id="rId14"/>
    <p:sldId id="261" r:id="rId15"/>
    <p:sldId id="286" r:id="rId16"/>
    <p:sldId id="262" r:id="rId17"/>
    <p:sldId id="287" r:id="rId18"/>
    <p:sldId id="263" r:id="rId19"/>
    <p:sldId id="288" r:id="rId20"/>
    <p:sldId id="264" r:id="rId21"/>
    <p:sldId id="289" r:id="rId22"/>
    <p:sldId id="265" r:id="rId23"/>
    <p:sldId id="290" r:id="rId24"/>
    <p:sldId id="276" r:id="rId25"/>
    <p:sldId id="291" r:id="rId26"/>
    <p:sldId id="267" r:id="rId27"/>
    <p:sldId id="292" r:id="rId28"/>
    <p:sldId id="268" r:id="rId29"/>
    <p:sldId id="293" r:id="rId30"/>
    <p:sldId id="269" r:id="rId31"/>
    <p:sldId id="294" r:id="rId32"/>
    <p:sldId id="270" r:id="rId33"/>
    <p:sldId id="295" r:id="rId34"/>
    <p:sldId id="271" r:id="rId35"/>
    <p:sldId id="297" r:id="rId36"/>
    <p:sldId id="272" r:id="rId37"/>
    <p:sldId id="296" r:id="rId38"/>
    <p:sldId id="273" r:id="rId39"/>
    <p:sldId id="298" r:id="rId40"/>
    <p:sldId id="27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822955-6FDE-4989-90BD-5CD422B80F44}" v="176" dt="2023-07-10T06:44:07.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1" autoAdjust="0"/>
    <p:restoredTop sz="94951" autoAdjust="0"/>
  </p:normalViewPr>
  <p:slideViewPr>
    <p:cSldViewPr snapToGrid="0">
      <p:cViewPr varScale="1">
        <p:scale>
          <a:sx n="54" d="100"/>
          <a:sy n="54" d="100"/>
        </p:scale>
        <p:origin x="114"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1AABE85-A3A9-4774-BB06-F63096A11CAE}"/>
    <pc:docChg chg="custSel modSld">
      <pc:chgData name="Leonie Smith" userId="fed1330f33f5650e" providerId="LiveId" clId="{11AABE85-A3A9-4774-BB06-F63096A11CAE}" dt="2023-01-20T09:26:43.903" v="40" actId="21"/>
      <pc:docMkLst>
        <pc:docMk/>
      </pc:docMkLst>
      <pc:sldChg chg="delSp modSp mod modTransition modAnim">
        <pc:chgData name="Leonie Smith" userId="fed1330f33f5650e" providerId="LiveId" clId="{11AABE85-A3A9-4774-BB06-F63096A11CAE}" dt="2023-01-20T09:26:32.181" v="39" actId="21"/>
        <pc:sldMkLst>
          <pc:docMk/>
          <pc:sldMk cId="4098069322" sldId="256"/>
        </pc:sldMkLst>
        <pc:spChg chg="mod">
          <ac:chgData name="Leonie Smith" userId="fed1330f33f5650e" providerId="LiveId" clId="{11AABE85-A3A9-4774-BB06-F63096A11CAE}" dt="2023-01-20T09:21:28.236" v="11" actId="207"/>
          <ac:spMkLst>
            <pc:docMk/>
            <pc:sldMk cId="4098069322" sldId="256"/>
            <ac:spMk id="6" creationId="{FDE421CA-6591-4464-A554-2E04BD998D53}"/>
          </ac:spMkLst>
        </pc:spChg>
        <pc:picChg chg="del">
          <ac:chgData name="Leonie Smith" userId="fed1330f33f5650e" providerId="LiveId" clId="{11AABE85-A3A9-4774-BB06-F63096A11CAE}" dt="2023-01-20T09:25:35.895" v="33"/>
          <ac:picMkLst>
            <pc:docMk/>
            <pc:sldMk cId="4098069322" sldId="256"/>
            <ac:picMk id="7" creationId="{A437F088-7CC8-4734-AE26-CF264E9B713F}"/>
          </ac:picMkLst>
        </pc:picChg>
        <pc:picChg chg="del">
          <ac:chgData name="Leonie Smith" userId="fed1330f33f5650e" providerId="LiveId" clId="{11AABE85-A3A9-4774-BB06-F63096A11CAE}" dt="2023-01-20T09:26:32.181" v="39" actId="21"/>
          <ac:picMkLst>
            <pc:docMk/>
            <pc:sldMk cId="4098069322" sldId="256"/>
            <ac:picMk id="8" creationId="{EC47185D-F3D1-4E18-8A88-230169990C9E}"/>
          </ac:picMkLst>
        </pc:picChg>
      </pc:sldChg>
      <pc:sldChg chg="delSp modSp mod modTransition modAnim">
        <pc:chgData name="Leonie Smith" userId="fed1330f33f5650e" providerId="LiveId" clId="{11AABE85-A3A9-4774-BB06-F63096A11CAE}" dt="2023-01-20T09:26:26.983" v="38" actId="21"/>
        <pc:sldMkLst>
          <pc:docMk/>
          <pc:sldMk cId="3099934384" sldId="257"/>
        </pc:sldMkLst>
        <pc:spChg chg="mod">
          <ac:chgData name="Leonie Smith" userId="fed1330f33f5650e" providerId="LiveId" clId="{11AABE85-A3A9-4774-BB06-F63096A11CAE}" dt="2023-01-20T09:22:49.971" v="13"/>
          <ac:spMkLst>
            <pc:docMk/>
            <pc:sldMk cId="3099934384" sldId="257"/>
            <ac:spMk id="5" creationId="{B058E976-349B-4AE4-9F5C-F57C5BA69B60}"/>
          </ac:spMkLst>
        </pc:spChg>
        <pc:picChg chg="del">
          <ac:chgData name="Leonie Smith" userId="fed1330f33f5650e" providerId="LiveId" clId="{11AABE85-A3A9-4774-BB06-F63096A11CAE}" dt="2023-01-20T09:26:26.983" v="38" actId="21"/>
          <ac:picMkLst>
            <pc:docMk/>
            <pc:sldMk cId="3099934384" sldId="257"/>
            <ac:picMk id="7" creationId="{459B5D77-B097-4498-A5E0-98800103A98B}"/>
          </ac:picMkLst>
        </pc:picChg>
        <pc:picChg chg="del">
          <ac:chgData name="Leonie Smith" userId="fed1330f33f5650e" providerId="LiveId" clId="{11AABE85-A3A9-4774-BB06-F63096A11CAE}" dt="2023-01-20T09:25:35.895" v="33"/>
          <ac:picMkLst>
            <pc:docMk/>
            <pc:sldMk cId="3099934384" sldId="257"/>
            <ac:picMk id="8" creationId="{F7E4E4B2-5B88-486A-A42B-FAFA361CF7DE}"/>
          </ac:picMkLst>
        </pc:picChg>
      </pc:sldChg>
      <pc:sldChg chg="delSp modSp mod modTransition modAnim">
        <pc:chgData name="Leonie Smith" userId="fed1330f33f5650e" providerId="LiveId" clId="{11AABE85-A3A9-4774-BB06-F63096A11CAE}" dt="2023-01-20T09:25:35.895" v="33"/>
        <pc:sldMkLst>
          <pc:docMk/>
          <pc:sldMk cId="2475641783" sldId="258"/>
        </pc:sldMkLst>
        <pc:spChg chg="mod">
          <ac:chgData name="Leonie Smith" userId="fed1330f33f5650e" providerId="LiveId" clId="{11AABE85-A3A9-4774-BB06-F63096A11CAE}" dt="2023-01-20T09:22:55.552" v="14"/>
          <ac:spMkLst>
            <pc:docMk/>
            <pc:sldMk cId="2475641783" sldId="258"/>
            <ac:spMk id="4" creationId="{8CBD38BC-8E1E-47BC-8360-DD9E68E6F07F}"/>
          </ac:spMkLst>
        </pc:spChg>
        <pc:picChg chg="del">
          <ac:chgData name="Leonie Smith" userId="fed1330f33f5650e" providerId="LiveId" clId="{11AABE85-A3A9-4774-BB06-F63096A11CAE}" dt="2023-01-20T09:25:35.895" v="33"/>
          <ac:picMkLst>
            <pc:docMk/>
            <pc:sldMk cId="2475641783" sldId="258"/>
            <ac:picMk id="8" creationId="{F5983DB4-AC57-4C0D-ADFF-FF0D82DFBB0A}"/>
          </ac:picMkLst>
        </pc:picChg>
      </pc:sldChg>
      <pc:sldChg chg="delSp modSp mod modTransition modAnim">
        <pc:chgData name="Leonie Smith" userId="fed1330f33f5650e" providerId="LiveId" clId="{11AABE85-A3A9-4774-BB06-F63096A11CAE}" dt="2023-01-20T09:25:35.895" v="33"/>
        <pc:sldMkLst>
          <pc:docMk/>
          <pc:sldMk cId="131852093" sldId="259"/>
        </pc:sldMkLst>
        <pc:spChg chg="mod">
          <ac:chgData name="Leonie Smith" userId="fed1330f33f5650e" providerId="LiveId" clId="{11AABE85-A3A9-4774-BB06-F63096A11CAE}" dt="2023-01-20T09:23:00.733" v="15"/>
          <ac:spMkLst>
            <pc:docMk/>
            <pc:sldMk cId="131852093" sldId="259"/>
            <ac:spMk id="5" creationId="{7BF2CC07-60ED-4EB2-875B-FDAF659FEA44}"/>
          </ac:spMkLst>
        </pc:spChg>
        <pc:picChg chg="del">
          <ac:chgData name="Leonie Smith" userId="fed1330f33f5650e" providerId="LiveId" clId="{11AABE85-A3A9-4774-BB06-F63096A11CAE}" dt="2023-01-20T09:25:35.895" v="33"/>
          <ac:picMkLst>
            <pc:docMk/>
            <pc:sldMk cId="131852093" sldId="259"/>
            <ac:picMk id="4" creationId="{7CABCA85-9636-48E0-9E8A-DE4D6A353F39}"/>
          </ac:picMkLst>
        </pc:picChg>
      </pc:sldChg>
      <pc:sldChg chg="delSp modSp mod modTransition modAnim">
        <pc:chgData name="Leonie Smith" userId="fed1330f33f5650e" providerId="LiveId" clId="{11AABE85-A3A9-4774-BB06-F63096A11CAE}" dt="2023-01-20T09:25:35.895" v="33"/>
        <pc:sldMkLst>
          <pc:docMk/>
          <pc:sldMk cId="679108263" sldId="260"/>
        </pc:sldMkLst>
        <pc:spChg chg="mod">
          <ac:chgData name="Leonie Smith" userId="fed1330f33f5650e" providerId="LiveId" clId="{11AABE85-A3A9-4774-BB06-F63096A11CAE}" dt="2023-01-20T09:23:38.884" v="16"/>
          <ac:spMkLst>
            <pc:docMk/>
            <pc:sldMk cId="679108263" sldId="260"/>
            <ac:spMk id="4" creationId="{A971025D-F4A3-4ED4-AB8D-EE3F8B5C0FBD}"/>
          </ac:spMkLst>
        </pc:spChg>
        <pc:picChg chg="del">
          <ac:chgData name="Leonie Smith" userId="fed1330f33f5650e" providerId="LiveId" clId="{11AABE85-A3A9-4774-BB06-F63096A11CAE}" dt="2023-01-20T09:25:35.895" v="33"/>
          <ac:picMkLst>
            <pc:docMk/>
            <pc:sldMk cId="679108263" sldId="260"/>
            <ac:picMk id="7" creationId="{C57914CC-FBC8-43D2-8FBA-A464F131CFFB}"/>
          </ac:picMkLst>
        </pc:picChg>
      </pc:sldChg>
      <pc:sldChg chg="delSp modSp mod modTransition modAnim">
        <pc:chgData name="Leonie Smith" userId="fed1330f33f5650e" providerId="LiveId" clId="{11AABE85-A3A9-4774-BB06-F63096A11CAE}" dt="2023-01-20T09:26:43.903" v="40" actId="21"/>
        <pc:sldMkLst>
          <pc:docMk/>
          <pc:sldMk cId="3082524366" sldId="261"/>
        </pc:sldMkLst>
        <pc:spChg chg="mod">
          <ac:chgData name="Leonie Smith" userId="fed1330f33f5650e" providerId="LiveId" clId="{11AABE85-A3A9-4774-BB06-F63096A11CAE}" dt="2023-01-20T09:23:47.216" v="17"/>
          <ac:spMkLst>
            <pc:docMk/>
            <pc:sldMk cId="3082524366" sldId="261"/>
            <ac:spMk id="6" creationId="{0D976564-10CC-43F9-B12A-EF79E2208F60}"/>
          </ac:spMkLst>
        </pc:spChg>
        <pc:picChg chg="del">
          <ac:chgData name="Leonie Smith" userId="fed1330f33f5650e" providerId="LiveId" clId="{11AABE85-A3A9-4774-BB06-F63096A11CAE}" dt="2023-01-20T09:26:43.903" v="40" actId="21"/>
          <ac:picMkLst>
            <pc:docMk/>
            <pc:sldMk cId="3082524366" sldId="261"/>
            <ac:picMk id="5" creationId="{D659E5F1-46FF-4B48-95AF-4EA55A7B3FAE}"/>
          </ac:picMkLst>
        </pc:picChg>
        <pc:picChg chg="del">
          <ac:chgData name="Leonie Smith" userId="fed1330f33f5650e" providerId="LiveId" clId="{11AABE85-A3A9-4774-BB06-F63096A11CAE}" dt="2023-01-20T09:25:35.895" v="33"/>
          <ac:picMkLst>
            <pc:docMk/>
            <pc:sldMk cId="3082524366" sldId="261"/>
            <ac:picMk id="9" creationId="{EB385036-124F-4046-A115-33D9B7EA5AE4}"/>
          </ac:picMkLst>
        </pc:picChg>
      </pc:sldChg>
      <pc:sldChg chg="delSp modSp mod modTransition modAnim">
        <pc:chgData name="Leonie Smith" userId="fed1330f33f5650e" providerId="LiveId" clId="{11AABE85-A3A9-4774-BB06-F63096A11CAE}" dt="2023-01-20T09:25:35.895" v="33"/>
        <pc:sldMkLst>
          <pc:docMk/>
          <pc:sldMk cId="4031694401" sldId="262"/>
        </pc:sldMkLst>
        <pc:spChg chg="mod">
          <ac:chgData name="Leonie Smith" userId="fed1330f33f5650e" providerId="LiveId" clId="{11AABE85-A3A9-4774-BB06-F63096A11CAE}" dt="2023-01-20T09:24:06.816" v="19"/>
          <ac:spMkLst>
            <pc:docMk/>
            <pc:sldMk cId="4031694401" sldId="262"/>
            <ac:spMk id="6" creationId="{C7F5930B-E653-494C-AFB8-A46F6B6E1BE8}"/>
          </ac:spMkLst>
        </pc:spChg>
        <pc:picChg chg="del">
          <ac:chgData name="Leonie Smith" userId="fed1330f33f5650e" providerId="LiveId" clId="{11AABE85-A3A9-4774-BB06-F63096A11CAE}" dt="2023-01-20T09:23:52.199" v="18" actId="21"/>
          <ac:picMkLst>
            <pc:docMk/>
            <pc:sldMk cId="4031694401" sldId="262"/>
            <ac:picMk id="4" creationId="{689EBD77-9587-4AB8-A9EA-D3E502A0B2B8}"/>
          </ac:picMkLst>
        </pc:picChg>
        <pc:picChg chg="del">
          <ac:chgData name="Leonie Smith" userId="fed1330f33f5650e" providerId="LiveId" clId="{11AABE85-A3A9-4774-BB06-F63096A11CAE}" dt="2023-01-20T09:25:35.895" v="33"/>
          <ac:picMkLst>
            <pc:docMk/>
            <pc:sldMk cId="4031694401" sldId="262"/>
            <ac:picMk id="10" creationId="{48F0FF1A-C7DA-49A7-B0C7-CDC235C32A05}"/>
          </ac:picMkLst>
        </pc:picChg>
      </pc:sldChg>
      <pc:sldChg chg="delSp modSp mod modTransition modAnim">
        <pc:chgData name="Leonie Smith" userId="fed1330f33f5650e" providerId="LiveId" clId="{11AABE85-A3A9-4774-BB06-F63096A11CAE}" dt="2023-01-20T09:25:35.895" v="33"/>
        <pc:sldMkLst>
          <pc:docMk/>
          <pc:sldMk cId="1779862104" sldId="263"/>
        </pc:sldMkLst>
        <pc:spChg chg="mod">
          <ac:chgData name="Leonie Smith" userId="fed1330f33f5650e" providerId="LiveId" clId="{11AABE85-A3A9-4774-BB06-F63096A11CAE}" dt="2023-01-20T09:24:12.262" v="20"/>
          <ac:spMkLst>
            <pc:docMk/>
            <pc:sldMk cId="1779862104" sldId="263"/>
            <ac:spMk id="4" creationId="{A42BE2A6-BCE6-4FA2-82DA-613302CA37BC}"/>
          </ac:spMkLst>
        </pc:spChg>
        <pc:picChg chg="del">
          <ac:chgData name="Leonie Smith" userId="fed1330f33f5650e" providerId="LiveId" clId="{11AABE85-A3A9-4774-BB06-F63096A11CAE}" dt="2023-01-20T09:25:35.895" v="33"/>
          <ac:picMkLst>
            <pc:docMk/>
            <pc:sldMk cId="1779862104" sldId="263"/>
            <ac:picMk id="7" creationId="{097949DA-3880-4740-AA63-185751CD74CA}"/>
          </ac:picMkLst>
        </pc:picChg>
      </pc:sldChg>
      <pc:sldChg chg="delSp modSp mod modTransition modAnim">
        <pc:chgData name="Leonie Smith" userId="fed1330f33f5650e" providerId="LiveId" clId="{11AABE85-A3A9-4774-BB06-F63096A11CAE}" dt="2023-01-20T09:25:35.895" v="33"/>
        <pc:sldMkLst>
          <pc:docMk/>
          <pc:sldMk cId="1386755097" sldId="264"/>
        </pc:sldMkLst>
        <pc:spChg chg="mod">
          <ac:chgData name="Leonie Smith" userId="fed1330f33f5650e" providerId="LiveId" clId="{11AABE85-A3A9-4774-BB06-F63096A11CAE}" dt="2023-01-20T09:24:18.481" v="21"/>
          <ac:spMkLst>
            <pc:docMk/>
            <pc:sldMk cId="1386755097" sldId="264"/>
            <ac:spMk id="4" creationId="{ECD8AE5C-1A4A-4DD6-91EF-8A05AD5ACD15}"/>
          </ac:spMkLst>
        </pc:spChg>
        <pc:picChg chg="del">
          <ac:chgData name="Leonie Smith" userId="fed1330f33f5650e" providerId="LiveId" clId="{11AABE85-A3A9-4774-BB06-F63096A11CAE}" dt="2023-01-20T09:25:35.895" v="33"/>
          <ac:picMkLst>
            <pc:docMk/>
            <pc:sldMk cId="1386755097" sldId="264"/>
            <ac:picMk id="7" creationId="{2FCF9749-FAF5-4D8C-B9AE-7419D924C898}"/>
          </ac:picMkLst>
        </pc:picChg>
      </pc:sldChg>
      <pc:sldChg chg="delSp modSp mod modTransition modAnim">
        <pc:chgData name="Leonie Smith" userId="fed1330f33f5650e" providerId="LiveId" clId="{11AABE85-A3A9-4774-BB06-F63096A11CAE}" dt="2023-01-20T09:25:35.895" v="33"/>
        <pc:sldMkLst>
          <pc:docMk/>
          <pc:sldMk cId="2944509812" sldId="265"/>
        </pc:sldMkLst>
        <pc:spChg chg="mod">
          <ac:chgData name="Leonie Smith" userId="fed1330f33f5650e" providerId="LiveId" clId="{11AABE85-A3A9-4774-BB06-F63096A11CAE}" dt="2023-01-20T09:24:23.605" v="22"/>
          <ac:spMkLst>
            <pc:docMk/>
            <pc:sldMk cId="2944509812" sldId="265"/>
            <ac:spMk id="4" creationId="{61D29D51-9CC7-4EC2-8A5D-F2CE72BACCE3}"/>
          </ac:spMkLst>
        </pc:spChg>
        <pc:picChg chg="del">
          <ac:chgData name="Leonie Smith" userId="fed1330f33f5650e" providerId="LiveId" clId="{11AABE85-A3A9-4774-BB06-F63096A11CAE}" dt="2023-01-20T09:25:35.895" v="33"/>
          <ac:picMkLst>
            <pc:docMk/>
            <pc:sldMk cId="2944509812" sldId="265"/>
            <ac:picMk id="11" creationId="{EB14EAFF-900A-4803-8D62-537FE9CA2B22}"/>
          </ac:picMkLst>
        </pc:picChg>
      </pc:sldChg>
      <pc:sldChg chg="delSp modSp mod modTransition modAnim">
        <pc:chgData name="Leonie Smith" userId="fed1330f33f5650e" providerId="LiveId" clId="{11AABE85-A3A9-4774-BB06-F63096A11CAE}" dt="2023-01-20T09:25:35.895" v="33"/>
        <pc:sldMkLst>
          <pc:docMk/>
          <pc:sldMk cId="1610172514" sldId="267"/>
        </pc:sldMkLst>
        <pc:spChg chg="mod">
          <ac:chgData name="Leonie Smith" userId="fed1330f33f5650e" providerId="LiveId" clId="{11AABE85-A3A9-4774-BB06-F63096A11CAE}" dt="2023-01-20T09:24:34.763" v="24"/>
          <ac:spMkLst>
            <pc:docMk/>
            <pc:sldMk cId="1610172514" sldId="267"/>
            <ac:spMk id="5" creationId="{6EE0E830-74D7-4D08-81FF-5BFBD962FFC7}"/>
          </ac:spMkLst>
        </pc:spChg>
        <pc:picChg chg="del">
          <ac:chgData name="Leonie Smith" userId="fed1330f33f5650e" providerId="LiveId" clId="{11AABE85-A3A9-4774-BB06-F63096A11CAE}" dt="2023-01-20T09:25:35.895" v="33"/>
          <ac:picMkLst>
            <pc:docMk/>
            <pc:sldMk cId="1610172514" sldId="267"/>
            <ac:picMk id="4" creationId="{80E5A040-7987-446B-B8B2-E63EA353EA7B}"/>
          </ac:picMkLst>
        </pc:picChg>
      </pc:sldChg>
      <pc:sldChg chg="delSp modSp mod modTransition modAnim">
        <pc:chgData name="Leonie Smith" userId="fed1330f33f5650e" providerId="LiveId" clId="{11AABE85-A3A9-4774-BB06-F63096A11CAE}" dt="2023-01-20T09:25:35.895" v="33"/>
        <pc:sldMkLst>
          <pc:docMk/>
          <pc:sldMk cId="2435755642" sldId="268"/>
        </pc:sldMkLst>
        <pc:spChg chg="mod">
          <ac:chgData name="Leonie Smith" userId="fed1330f33f5650e" providerId="LiveId" clId="{11AABE85-A3A9-4774-BB06-F63096A11CAE}" dt="2023-01-20T09:24:40.576" v="25"/>
          <ac:spMkLst>
            <pc:docMk/>
            <pc:sldMk cId="2435755642" sldId="268"/>
            <ac:spMk id="5" creationId="{3324D3C6-B500-4D4B-8A01-7EDBF7D9A185}"/>
          </ac:spMkLst>
        </pc:spChg>
        <pc:picChg chg="del">
          <ac:chgData name="Leonie Smith" userId="fed1330f33f5650e" providerId="LiveId" clId="{11AABE85-A3A9-4774-BB06-F63096A11CAE}" dt="2023-01-20T09:25:35.895" v="33"/>
          <ac:picMkLst>
            <pc:docMk/>
            <pc:sldMk cId="2435755642" sldId="268"/>
            <ac:picMk id="4" creationId="{A26EE9F8-4686-4AE4-86A6-D52461099389}"/>
          </ac:picMkLst>
        </pc:picChg>
      </pc:sldChg>
      <pc:sldChg chg="delSp modSp mod modTransition modAnim">
        <pc:chgData name="Leonie Smith" userId="fed1330f33f5650e" providerId="LiveId" clId="{11AABE85-A3A9-4774-BB06-F63096A11CAE}" dt="2023-01-20T09:25:35.895" v="33"/>
        <pc:sldMkLst>
          <pc:docMk/>
          <pc:sldMk cId="346981347" sldId="269"/>
        </pc:sldMkLst>
        <pc:spChg chg="mod">
          <ac:chgData name="Leonie Smith" userId="fed1330f33f5650e" providerId="LiveId" clId="{11AABE85-A3A9-4774-BB06-F63096A11CAE}" dt="2023-01-20T09:24:46.019" v="26"/>
          <ac:spMkLst>
            <pc:docMk/>
            <pc:sldMk cId="346981347" sldId="269"/>
            <ac:spMk id="4" creationId="{CB69BD32-62BD-4E5A-BA7A-D280FD8AA0C5}"/>
          </ac:spMkLst>
        </pc:spChg>
        <pc:picChg chg="del">
          <ac:chgData name="Leonie Smith" userId="fed1330f33f5650e" providerId="LiveId" clId="{11AABE85-A3A9-4774-BB06-F63096A11CAE}" dt="2023-01-20T09:25:35.895" v="33"/>
          <ac:picMkLst>
            <pc:docMk/>
            <pc:sldMk cId="346981347" sldId="269"/>
            <ac:picMk id="8" creationId="{A63CA60B-6CAF-4BC0-8592-B1E31C96C7B6}"/>
          </ac:picMkLst>
        </pc:picChg>
      </pc:sldChg>
      <pc:sldChg chg="delSp modSp mod modTransition modAnim">
        <pc:chgData name="Leonie Smith" userId="fed1330f33f5650e" providerId="LiveId" clId="{11AABE85-A3A9-4774-BB06-F63096A11CAE}" dt="2023-01-20T09:25:35.895" v="33"/>
        <pc:sldMkLst>
          <pc:docMk/>
          <pc:sldMk cId="1571241219" sldId="270"/>
        </pc:sldMkLst>
        <pc:spChg chg="mod">
          <ac:chgData name="Leonie Smith" userId="fed1330f33f5650e" providerId="LiveId" clId="{11AABE85-A3A9-4774-BB06-F63096A11CAE}" dt="2023-01-20T09:24:51.491" v="27"/>
          <ac:spMkLst>
            <pc:docMk/>
            <pc:sldMk cId="1571241219" sldId="270"/>
            <ac:spMk id="5" creationId="{EEE62027-55EE-4034-8D68-FCC08B4CEE85}"/>
          </ac:spMkLst>
        </pc:spChg>
        <pc:picChg chg="del">
          <ac:chgData name="Leonie Smith" userId="fed1330f33f5650e" providerId="LiveId" clId="{11AABE85-A3A9-4774-BB06-F63096A11CAE}" dt="2023-01-20T09:25:35.895" v="33"/>
          <ac:picMkLst>
            <pc:docMk/>
            <pc:sldMk cId="1571241219" sldId="270"/>
            <ac:picMk id="4" creationId="{8122F70E-970D-49A6-9A19-D45A462E0D0E}"/>
          </ac:picMkLst>
        </pc:picChg>
      </pc:sldChg>
      <pc:sldChg chg="delSp modSp mod modTransition modAnim">
        <pc:chgData name="Leonie Smith" userId="fed1330f33f5650e" providerId="LiveId" clId="{11AABE85-A3A9-4774-BB06-F63096A11CAE}" dt="2023-01-20T09:25:35.895" v="33"/>
        <pc:sldMkLst>
          <pc:docMk/>
          <pc:sldMk cId="1380224520" sldId="271"/>
        </pc:sldMkLst>
        <pc:spChg chg="mod">
          <ac:chgData name="Leonie Smith" userId="fed1330f33f5650e" providerId="LiveId" clId="{11AABE85-A3A9-4774-BB06-F63096A11CAE}" dt="2023-01-20T09:24:56.239" v="28"/>
          <ac:spMkLst>
            <pc:docMk/>
            <pc:sldMk cId="1380224520" sldId="271"/>
            <ac:spMk id="4" creationId="{52F72655-F165-4770-B088-75C858CD35DD}"/>
          </ac:spMkLst>
        </pc:spChg>
        <pc:picChg chg="del">
          <ac:chgData name="Leonie Smith" userId="fed1330f33f5650e" providerId="LiveId" clId="{11AABE85-A3A9-4774-BB06-F63096A11CAE}" dt="2023-01-20T09:25:35.895" v="33"/>
          <ac:picMkLst>
            <pc:docMk/>
            <pc:sldMk cId="1380224520" sldId="271"/>
            <ac:picMk id="9" creationId="{19465410-10C8-4372-ADF2-35A1D0582CF3}"/>
          </ac:picMkLst>
        </pc:picChg>
      </pc:sldChg>
      <pc:sldChg chg="delSp modSp mod modTransition modAnim">
        <pc:chgData name="Leonie Smith" userId="fed1330f33f5650e" providerId="LiveId" clId="{11AABE85-A3A9-4774-BB06-F63096A11CAE}" dt="2023-01-20T09:25:35.895" v="33"/>
        <pc:sldMkLst>
          <pc:docMk/>
          <pc:sldMk cId="2534133888" sldId="272"/>
        </pc:sldMkLst>
        <pc:spChg chg="mod">
          <ac:chgData name="Leonie Smith" userId="fed1330f33f5650e" providerId="LiveId" clId="{11AABE85-A3A9-4774-BB06-F63096A11CAE}" dt="2023-01-20T09:25:01.181" v="29"/>
          <ac:spMkLst>
            <pc:docMk/>
            <pc:sldMk cId="2534133888" sldId="272"/>
            <ac:spMk id="6" creationId="{C6BE8956-8581-4503-B219-53DFD7A9BAE0}"/>
          </ac:spMkLst>
        </pc:spChg>
        <pc:picChg chg="del">
          <ac:chgData name="Leonie Smith" userId="fed1330f33f5650e" providerId="LiveId" clId="{11AABE85-A3A9-4774-BB06-F63096A11CAE}" dt="2023-01-20T09:25:35.895" v="33"/>
          <ac:picMkLst>
            <pc:docMk/>
            <pc:sldMk cId="2534133888" sldId="272"/>
            <ac:picMk id="2" creationId="{2F2A3335-8E93-4538-90CB-7859FBE554E4}"/>
          </ac:picMkLst>
        </pc:picChg>
      </pc:sldChg>
      <pc:sldChg chg="delSp modSp mod modTransition modAnim">
        <pc:chgData name="Leonie Smith" userId="fed1330f33f5650e" providerId="LiveId" clId="{11AABE85-A3A9-4774-BB06-F63096A11CAE}" dt="2023-01-20T09:25:35.895" v="33"/>
        <pc:sldMkLst>
          <pc:docMk/>
          <pc:sldMk cId="3800824834" sldId="273"/>
        </pc:sldMkLst>
        <pc:spChg chg="mod">
          <ac:chgData name="Leonie Smith" userId="fed1330f33f5650e" providerId="LiveId" clId="{11AABE85-A3A9-4774-BB06-F63096A11CAE}" dt="2023-01-20T09:25:11.092" v="31" actId="1076"/>
          <ac:spMkLst>
            <pc:docMk/>
            <pc:sldMk cId="3800824834" sldId="273"/>
            <ac:spMk id="4" creationId="{399CECC4-196E-4C2E-ABB6-F2DB05006C9A}"/>
          </ac:spMkLst>
        </pc:spChg>
        <pc:picChg chg="del">
          <ac:chgData name="Leonie Smith" userId="fed1330f33f5650e" providerId="LiveId" clId="{11AABE85-A3A9-4774-BB06-F63096A11CAE}" dt="2023-01-20T09:25:35.895" v="33"/>
          <ac:picMkLst>
            <pc:docMk/>
            <pc:sldMk cId="3800824834" sldId="273"/>
            <ac:picMk id="6" creationId="{14C890B3-E17C-4628-998D-E47B4EF04AD6}"/>
          </ac:picMkLst>
        </pc:picChg>
      </pc:sldChg>
      <pc:sldChg chg="delSp modSp mod modTransition modAnim">
        <pc:chgData name="Leonie Smith" userId="fed1330f33f5650e" providerId="LiveId" clId="{11AABE85-A3A9-4774-BB06-F63096A11CAE}" dt="2023-01-20T09:25:35.895" v="33"/>
        <pc:sldMkLst>
          <pc:docMk/>
          <pc:sldMk cId="3310603114" sldId="274"/>
        </pc:sldMkLst>
        <pc:spChg chg="mod">
          <ac:chgData name="Leonie Smith" userId="fed1330f33f5650e" providerId="LiveId" clId="{11AABE85-A3A9-4774-BB06-F63096A11CAE}" dt="2023-01-20T09:25:17.139" v="32"/>
          <ac:spMkLst>
            <pc:docMk/>
            <pc:sldMk cId="3310603114" sldId="274"/>
            <ac:spMk id="4" creationId="{617CCB7D-9BED-4544-A585-B57E1D7B358E}"/>
          </ac:spMkLst>
        </pc:spChg>
        <pc:picChg chg="del">
          <ac:chgData name="Leonie Smith" userId="fed1330f33f5650e" providerId="LiveId" clId="{11AABE85-A3A9-4774-BB06-F63096A11CAE}" dt="2023-01-20T09:25:35.895" v="33"/>
          <ac:picMkLst>
            <pc:docMk/>
            <pc:sldMk cId="3310603114" sldId="274"/>
            <ac:picMk id="2" creationId="{D6E5BB12-107F-438B-B6CA-E4FAA3534B9E}"/>
          </ac:picMkLst>
        </pc:picChg>
      </pc:sldChg>
      <pc:sldChg chg="delSp modSp mod modTransition modAnim">
        <pc:chgData name="Leonie Smith" userId="fed1330f33f5650e" providerId="LiveId" clId="{11AABE85-A3A9-4774-BB06-F63096A11CAE}" dt="2023-01-20T09:25:35.895" v="33"/>
        <pc:sldMkLst>
          <pc:docMk/>
          <pc:sldMk cId="2394824031" sldId="276"/>
        </pc:sldMkLst>
        <pc:spChg chg="mod">
          <ac:chgData name="Leonie Smith" userId="fed1330f33f5650e" providerId="LiveId" clId="{11AABE85-A3A9-4774-BB06-F63096A11CAE}" dt="2023-01-20T09:24:29.240" v="23"/>
          <ac:spMkLst>
            <pc:docMk/>
            <pc:sldMk cId="2394824031" sldId="276"/>
            <ac:spMk id="8" creationId="{8F5E4F2C-9A57-472E-836E-3208A3C0A16E}"/>
          </ac:spMkLst>
        </pc:spChg>
        <pc:picChg chg="del">
          <ac:chgData name="Leonie Smith" userId="fed1330f33f5650e" providerId="LiveId" clId="{11AABE85-A3A9-4774-BB06-F63096A11CAE}" dt="2023-01-20T09:25:35.895" v="33"/>
          <ac:picMkLst>
            <pc:docMk/>
            <pc:sldMk cId="2394824031" sldId="276"/>
            <ac:picMk id="7" creationId="{B47BAC05-A1BC-4E00-9657-11C238B80240}"/>
          </ac:picMkLst>
        </pc:picChg>
      </pc:sldChg>
      <pc:sldChg chg="addSp delSp modSp mod modTransition modAnim">
        <pc:chgData name="Leonie Smith" userId="fed1330f33f5650e" providerId="LiveId" clId="{11AABE85-A3A9-4774-BB06-F63096A11CAE}" dt="2023-01-20T09:25:35.895" v="33"/>
        <pc:sldMkLst>
          <pc:docMk/>
          <pc:sldMk cId="3974200573" sldId="278"/>
        </pc:sldMkLst>
        <pc:spChg chg="add mod">
          <ac:chgData name="Leonie Smith" userId="fed1330f33f5650e" providerId="LiveId" clId="{11AABE85-A3A9-4774-BB06-F63096A11CAE}" dt="2023-01-20T09:22:24.659" v="12"/>
          <ac:spMkLst>
            <pc:docMk/>
            <pc:sldMk cId="3974200573" sldId="278"/>
            <ac:spMk id="4" creationId="{DCBF0048-BF30-B175-2BE9-27373EE0E966}"/>
          </ac:spMkLst>
        </pc:spChg>
        <pc:spChg chg="del">
          <ac:chgData name="Leonie Smith" userId="fed1330f33f5650e" providerId="LiveId" clId="{11AABE85-A3A9-4774-BB06-F63096A11CAE}" dt="2023-01-20T09:20:29.671" v="0" actId="21"/>
          <ac:spMkLst>
            <pc:docMk/>
            <pc:sldMk cId="3974200573" sldId="278"/>
            <ac:spMk id="7" creationId="{B98241F3-0C8D-4089-929F-3BDD388F4A93}"/>
          </ac:spMkLst>
        </pc:spChg>
        <pc:picChg chg="del">
          <ac:chgData name="Leonie Smith" userId="fed1330f33f5650e" providerId="LiveId" clId="{11AABE85-A3A9-4774-BB06-F63096A11CAE}" dt="2023-01-20T09:25:35.895" v="33"/>
          <ac:picMkLst>
            <pc:docMk/>
            <pc:sldMk cId="3974200573" sldId="278"/>
            <ac:picMk id="6" creationId="{BE857F7E-0691-44C7-9FDE-44BA734F5B3F}"/>
          </ac:picMkLst>
        </pc:picChg>
      </pc:sldChg>
      <pc:sldChg chg="modSp mod modTransition">
        <pc:chgData name="Leonie Smith" userId="fed1330f33f5650e" providerId="LiveId" clId="{11AABE85-A3A9-4774-BB06-F63096A11CAE}" dt="2023-01-20T09:25:35.895" v="33"/>
        <pc:sldMkLst>
          <pc:docMk/>
          <pc:sldMk cId="454763615" sldId="279"/>
        </pc:sldMkLst>
        <pc:spChg chg="mod">
          <ac:chgData name="Leonie Smith" userId="fed1330f33f5650e" providerId="LiveId" clId="{11AABE85-A3A9-4774-BB06-F63096A11CAE}" dt="2023-01-20T09:20:36.645" v="4" actId="20577"/>
          <ac:spMkLst>
            <pc:docMk/>
            <pc:sldMk cId="454763615" sldId="279"/>
            <ac:spMk id="4" creationId="{EE2AC625-9141-A801-F431-DD5F79396320}"/>
          </ac:spMkLst>
        </pc:spChg>
      </pc:sldChg>
      <pc:sldChg chg="addSp delSp modSp mod modTransition">
        <pc:chgData name="Leonie Smith" userId="fed1330f33f5650e" providerId="LiveId" clId="{11AABE85-A3A9-4774-BB06-F63096A11CAE}" dt="2023-01-20T09:26:12.453" v="36"/>
        <pc:sldMkLst>
          <pc:docMk/>
          <pc:sldMk cId="295644623" sldId="281"/>
        </pc:sldMkLst>
        <pc:spChg chg="add mod">
          <ac:chgData name="Leonie Smith" userId="fed1330f33f5650e" providerId="LiveId" clId="{11AABE85-A3A9-4774-BB06-F63096A11CAE}" dt="2023-01-20T09:26:12.453" v="36"/>
          <ac:spMkLst>
            <pc:docMk/>
            <pc:sldMk cId="295644623" sldId="281"/>
            <ac:spMk id="2" creationId="{954E252A-2180-4470-C0A4-E5BCD1BD79F5}"/>
          </ac:spMkLst>
        </pc:spChg>
        <pc:spChg chg="del">
          <ac:chgData name="Leonie Smith" userId="fed1330f33f5650e" providerId="LiveId" clId="{11AABE85-A3A9-4774-BB06-F63096A11CAE}" dt="2023-01-20T09:25:55.344" v="35" actId="21"/>
          <ac:spMkLst>
            <pc:docMk/>
            <pc:sldMk cId="295644623" sldId="281"/>
            <ac:spMk id="3" creationId="{A58184BD-88F1-BA02-40C1-D8403D0EEC0D}"/>
          </ac:spMkLst>
        </pc:spChg>
      </pc:sldChg>
      <pc:sldChg chg="addSp delSp modSp mod modTransition">
        <pc:chgData name="Leonie Smith" userId="fed1330f33f5650e" providerId="LiveId" clId="{11AABE85-A3A9-4774-BB06-F63096A11CAE}" dt="2023-01-20T09:26:14.369" v="37"/>
        <pc:sldMkLst>
          <pc:docMk/>
          <pc:sldMk cId="3302321619" sldId="282"/>
        </pc:sldMkLst>
        <pc:spChg chg="del">
          <ac:chgData name="Leonie Smith" userId="fed1330f33f5650e" providerId="LiveId" clId="{11AABE85-A3A9-4774-BB06-F63096A11CAE}" dt="2023-01-20T09:25:48.208" v="34" actId="21"/>
          <ac:spMkLst>
            <pc:docMk/>
            <pc:sldMk cId="3302321619" sldId="282"/>
            <ac:spMk id="3" creationId="{A58184BD-88F1-BA02-40C1-D8403D0EEC0D}"/>
          </ac:spMkLst>
        </pc:spChg>
        <pc:spChg chg="add mod">
          <ac:chgData name="Leonie Smith" userId="fed1330f33f5650e" providerId="LiveId" clId="{11AABE85-A3A9-4774-BB06-F63096A11CAE}" dt="2023-01-20T09:26:14.369" v="37"/>
          <ac:spMkLst>
            <pc:docMk/>
            <pc:sldMk cId="3302321619" sldId="282"/>
            <ac:spMk id="5" creationId="{15565391-60E3-37C9-3C2E-4B5303915729}"/>
          </ac:spMkLst>
        </pc:spChg>
      </pc:sldChg>
      <pc:sldChg chg="modTransition">
        <pc:chgData name="Leonie Smith" userId="fed1330f33f5650e" providerId="LiveId" clId="{11AABE85-A3A9-4774-BB06-F63096A11CAE}" dt="2023-01-20T09:25:35.895" v="33"/>
        <pc:sldMkLst>
          <pc:docMk/>
          <pc:sldMk cId="3548861893" sldId="283"/>
        </pc:sldMkLst>
      </pc:sldChg>
      <pc:sldChg chg="modTransition">
        <pc:chgData name="Leonie Smith" userId="fed1330f33f5650e" providerId="LiveId" clId="{11AABE85-A3A9-4774-BB06-F63096A11CAE}" dt="2023-01-20T09:25:35.895" v="33"/>
        <pc:sldMkLst>
          <pc:docMk/>
          <pc:sldMk cId="3851489877" sldId="284"/>
        </pc:sldMkLst>
      </pc:sldChg>
      <pc:sldChg chg="modTransition">
        <pc:chgData name="Leonie Smith" userId="fed1330f33f5650e" providerId="LiveId" clId="{11AABE85-A3A9-4774-BB06-F63096A11CAE}" dt="2023-01-20T09:25:35.895" v="33"/>
        <pc:sldMkLst>
          <pc:docMk/>
          <pc:sldMk cId="3550036027" sldId="285"/>
        </pc:sldMkLst>
      </pc:sldChg>
      <pc:sldChg chg="modTransition">
        <pc:chgData name="Leonie Smith" userId="fed1330f33f5650e" providerId="LiveId" clId="{11AABE85-A3A9-4774-BB06-F63096A11CAE}" dt="2023-01-20T09:25:35.895" v="33"/>
        <pc:sldMkLst>
          <pc:docMk/>
          <pc:sldMk cId="3386089520" sldId="286"/>
        </pc:sldMkLst>
      </pc:sldChg>
      <pc:sldChg chg="modTransition">
        <pc:chgData name="Leonie Smith" userId="fed1330f33f5650e" providerId="LiveId" clId="{11AABE85-A3A9-4774-BB06-F63096A11CAE}" dt="2023-01-20T09:25:35.895" v="33"/>
        <pc:sldMkLst>
          <pc:docMk/>
          <pc:sldMk cId="2179348684" sldId="287"/>
        </pc:sldMkLst>
      </pc:sldChg>
      <pc:sldChg chg="modTransition">
        <pc:chgData name="Leonie Smith" userId="fed1330f33f5650e" providerId="LiveId" clId="{11AABE85-A3A9-4774-BB06-F63096A11CAE}" dt="2023-01-20T09:25:35.895" v="33"/>
        <pc:sldMkLst>
          <pc:docMk/>
          <pc:sldMk cId="4220822677" sldId="288"/>
        </pc:sldMkLst>
      </pc:sldChg>
      <pc:sldChg chg="modTransition">
        <pc:chgData name="Leonie Smith" userId="fed1330f33f5650e" providerId="LiveId" clId="{11AABE85-A3A9-4774-BB06-F63096A11CAE}" dt="2023-01-20T09:25:35.895" v="33"/>
        <pc:sldMkLst>
          <pc:docMk/>
          <pc:sldMk cId="993271801" sldId="289"/>
        </pc:sldMkLst>
      </pc:sldChg>
      <pc:sldChg chg="modTransition">
        <pc:chgData name="Leonie Smith" userId="fed1330f33f5650e" providerId="LiveId" clId="{11AABE85-A3A9-4774-BB06-F63096A11CAE}" dt="2023-01-20T09:25:35.895" v="33"/>
        <pc:sldMkLst>
          <pc:docMk/>
          <pc:sldMk cId="3404906997" sldId="290"/>
        </pc:sldMkLst>
      </pc:sldChg>
      <pc:sldChg chg="modTransition">
        <pc:chgData name="Leonie Smith" userId="fed1330f33f5650e" providerId="LiveId" clId="{11AABE85-A3A9-4774-BB06-F63096A11CAE}" dt="2023-01-20T09:25:35.895" v="33"/>
        <pc:sldMkLst>
          <pc:docMk/>
          <pc:sldMk cId="1014673085" sldId="291"/>
        </pc:sldMkLst>
      </pc:sldChg>
      <pc:sldChg chg="modTransition">
        <pc:chgData name="Leonie Smith" userId="fed1330f33f5650e" providerId="LiveId" clId="{11AABE85-A3A9-4774-BB06-F63096A11CAE}" dt="2023-01-20T09:25:35.895" v="33"/>
        <pc:sldMkLst>
          <pc:docMk/>
          <pc:sldMk cId="2191874235" sldId="292"/>
        </pc:sldMkLst>
      </pc:sldChg>
      <pc:sldChg chg="modTransition">
        <pc:chgData name="Leonie Smith" userId="fed1330f33f5650e" providerId="LiveId" clId="{11AABE85-A3A9-4774-BB06-F63096A11CAE}" dt="2023-01-20T09:25:35.895" v="33"/>
        <pc:sldMkLst>
          <pc:docMk/>
          <pc:sldMk cId="1649892906" sldId="293"/>
        </pc:sldMkLst>
      </pc:sldChg>
      <pc:sldChg chg="modTransition">
        <pc:chgData name="Leonie Smith" userId="fed1330f33f5650e" providerId="LiveId" clId="{11AABE85-A3A9-4774-BB06-F63096A11CAE}" dt="2023-01-20T09:25:35.895" v="33"/>
        <pc:sldMkLst>
          <pc:docMk/>
          <pc:sldMk cId="2301074751" sldId="294"/>
        </pc:sldMkLst>
      </pc:sldChg>
      <pc:sldChg chg="modTransition">
        <pc:chgData name="Leonie Smith" userId="fed1330f33f5650e" providerId="LiveId" clId="{11AABE85-A3A9-4774-BB06-F63096A11CAE}" dt="2023-01-20T09:25:35.895" v="33"/>
        <pc:sldMkLst>
          <pc:docMk/>
          <pc:sldMk cId="3572932725" sldId="295"/>
        </pc:sldMkLst>
      </pc:sldChg>
      <pc:sldChg chg="modTransition">
        <pc:chgData name="Leonie Smith" userId="fed1330f33f5650e" providerId="LiveId" clId="{11AABE85-A3A9-4774-BB06-F63096A11CAE}" dt="2023-01-20T09:25:35.895" v="33"/>
        <pc:sldMkLst>
          <pc:docMk/>
          <pc:sldMk cId="3915745606" sldId="296"/>
        </pc:sldMkLst>
      </pc:sldChg>
      <pc:sldChg chg="modTransition">
        <pc:chgData name="Leonie Smith" userId="fed1330f33f5650e" providerId="LiveId" clId="{11AABE85-A3A9-4774-BB06-F63096A11CAE}" dt="2023-01-20T09:25:35.895" v="33"/>
        <pc:sldMkLst>
          <pc:docMk/>
          <pc:sldMk cId="83183225" sldId="297"/>
        </pc:sldMkLst>
      </pc:sldChg>
      <pc:sldChg chg="modTransition">
        <pc:chgData name="Leonie Smith" userId="fed1330f33f5650e" providerId="LiveId" clId="{11AABE85-A3A9-4774-BB06-F63096A11CAE}" dt="2023-01-20T09:25:35.895" v="33"/>
        <pc:sldMkLst>
          <pc:docMk/>
          <pc:sldMk cId="3738142954" sldId="298"/>
        </pc:sldMkLst>
      </pc:sldChg>
      <pc:sldChg chg="modTransition">
        <pc:chgData name="Leonie Smith" userId="fed1330f33f5650e" providerId="LiveId" clId="{11AABE85-A3A9-4774-BB06-F63096A11CAE}" dt="2023-01-20T09:25:35.895" v="33"/>
        <pc:sldMkLst>
          <pc:docMk/>
          <pc:sldMk cId="1499918570" sldId="299"/>
        </pc:sldMkLst>
      </pc:sldChg>
    </pc:docChg>
  </pc:docChgLst>
  <pc:docChgLst>
    <pc:chgData name="Leonie Smith" userId="fed1330f33f5650e" providerId="LiveId" clId="{5A822955-6FDE-4989-90BD-5CD422B80F44}"/>
    <pc:docChg chg="custSel modSld">
      <pc:chgData name="Leonie Smith" userId="fed1330f33f5650e" providerId="LiveId" clId="{5A822955-6FDE-4989-90BD-5CD422B80F44}" dt="2023-07-10T06:45:02.666" v="254" actId="478"/>
      <pc:docMkLst>
        <pc:docMk/>
      </pc:docMkLst>
      <pc:sldChg chg="addSp delSp modSp mod delAnim">
        <pc:chgData name="Leonie Smith" userId="fed1330f33f5650e" providerId="LiveId" clId="{5A822955-6FDE-4989-90BD-5CD422B80F44}" dt="2023-07-10T06:45:02.666" v="254" actId="478"/>
        <pc:sldMkLst>
          <pc:docMk/>
          <pc:sldMk cId="4031694401" sldId="262"/>
        </pc:sldMkLst>
        <pc:picChg chg="add del mod">
          <ac:chgData name="Leonie Smith" userId="fed1330f33f5650e" providerId="LiveId" clId="{5A822955-6FDE-4989-90BD-5CD422B80F44}" dt="2023-07-10T06:45:02.666" v="254" actId="478"/>
          <ac:picMkLst>
            <pc:docMk/>
            <pc:sldMk cId="4031694401" sldId="262"/>
            <ac:picMk id="12" creationId="{A53EB1A4-1A51-28C0-2C22-810BC49E9B27}"/>
          </ac:picMkLst>
        </pc:picChg>
      </pc:sldChg>
      <pc:sldChg chg="addSp delSp modSp mod delAnim">
        <pc:chgData name="Leonie Smith" userId="fed1330f33f5650e" providerId="LiveId" clId="{5A822955-6FDE-4989-90BD-5CD422B80F44}" dt="2023-07-10T06:44:44.678" v="253" actId="478"/>
        <pc:sldMkLst>
          <pc:docMk/>
          <pc:sldMk cId="3310603114" sldId="274"/>
        </pc:sldMkLst>
        <pc:picChg chg="add del mod">
          <ac:chgData name="Leonie Smith" userId="fed1330f33f5650e" providerId="LiveId" clId="{5A822955-6FDE-4989-90BD-5CD422B80F44}" dt="2023-07-10T06:44:44.678" v="253" actId="478"/>
          <ac:picMkLst>
            <pc:docMk/>
            <pc:sldMk cId="3310603114" sldId="274"/>
            <ac:picMk id="6" creationId="{17B7035E-0EEA-644F-409A-B097002D4C5A}"/>
          </ac:picMkLst>
        </pc:picChg>
      </pc:sldChg>
      <pc:sldChg chg="addSp delSp modSp mod modTransition modAnim">
        <pc:chgData name="Leonie Smith" userId="fed1330f33f5650e" providerId="LiveId" clId="{5A822955-6FDE-4989-90BD-5CD422B80F44}" dt="2023-07-10T05:34:16.059" v="13"/>
        <pc:sldMkLst>
          <pc:docMk/>
          <pc:sldMk cId="454763615" sldId="279"/>
        </pc:sldMkLst>
        <pc:picChg chg="add del mod">
          <ac:chgData name="Leonie Smith" userId="fed1330f33f5650e" providerId="LiveId" clId="{5A822955-6FDE-4989-90BD-5CD422B80F44}" dt="2023-07-10T05:34:08.567" v="12"/>
          <ac:picMkLst>
            <pc:docMk/>
            <pc:sldMk cId="454763615" sldId="279"/>
            <ac:picMk id="7" creationId="{EB72F5F7-15DC-8858-2E10-B9EA2056611F}"/>
          </ac:picMkLst>
        </pc:picChg>
        <pc:picChg chg="add del mod">
          <ac:chgData name="Leonie Smith" userId="fed1330f33f5650e" providerId="LiveId" clId="{5A822955-6FDE-4989-90BD-5CD422B80F44}" dt="2023-07-10T05:34:16.059" v="13"/>
          <ac:picMkLst>
            <pc:docMk/>
            <pc:sldMk cId="454763615" sldId="279"/>
            <ac:picMk id="12" creationId="{14CECF69-D5F2-097A-D0E9-64CD0B271785}"/>
          </ac:picMkLst>
        </pc:picChg>
        <pc:picChg chg="add mod">
          <ac:chgData name="Leonie Smith" userId="fed1330f33f5650e" providerId="LiveId" clId="{5A822955-6FDE-4989-90BD-5CD422B80F44}" dt="2023-07-10T05:34:16.059" v="13"/>
          <ac:picMkLst>
            <pc:docMk/>
            <pc:sldMk cId="454763615" sldId="279"/>
            <ac:picMk id="13" creationId="{E8CC5345-903E-D506-8B01-498F0B8D0E82}"/>
          </ac:picMkLst>
        </pc:picChg>
      </pc:sldChg>
      <pc:sldChg chg="addSp delSp modSp mod modTransition modAnim">
        <pc:chgData name="Leonie Smith" userId="fed1330f33f5650e" providerId="LiveId" clId="{5A822955-6FDE-4989-90BD-5CD422B80F44}" dt="2023-07-10T05:42:22.249" v="30"/>
        <pc:sldMkLst>
          <pc:docMk/>
          <pc:sldMk cId="295644623" sldId="281"/>
        </pc:sldMkLst>
        <pc:picChg chg="add del mod">
          <ac:chgData name="Leonie Smith" userId="fed1330f33f5650e" providerId="LiveId" clId="{5A822955-6FDE-4989-90BD-5CD422B80F44}" dt="2023-07-10T05:39:27.690" v="20"/>
          <ac:picMkLst>
            <pc:docMk/>
            <pc:sldMk cId="295644623" sldId="281"/>
            <ac:picMk id="10" creationId="{D2363EF0-DAFB-FF18-9F0F-6901C2980F83}"/>
          </ac:picMkLst>
        </pc:picChg>
        <pc:picChg chg="add del mod">
          <ac:chgData name="Leonie Smith" userId="fed1330f33f5650e" providerId="LiveId" clId="{5A822955-6FDE-4989-90BD-5CD422B80F44}" dt="2023-07-10T05:39:47.020" v="21"/>
          <ac:picMkLst>
            <pc:docMk/>
            <pc:sldMk cId="295644623" sldId="281"/>
            <ac:picMk id="13" creationId="{9AA646B0-378E-E598-7180-4E3B54E55AD6}"/>
          </ac:picMkLst>
        </pc:picChg>
        <pc:picChg chg="add del mod">
          <ac:chgData name="Leonie Smith" userId="fed1330f33f5650e" providerId="LiveId" clId="{5A822955-6FDE-4989-90BD-5CD422B80F44}" dt="2023-07-10T05:40:23.728" v="23"/>
          <ac:picMkLst>
            <pc:docMk/>
            <pc:sldMk cId="295644623" sldId="281"/>
            <ac:picMk id="14" creationId="{7E530605-E2C0-6213-3C3D-E512917798AD}"/>
          </ac:picMkLst>
        </pc:picChg>
        <pc:picChg chg="add del mod ord">
          <ac:chgData name="Leonie Smith" userId="fed1330f33f5650e" providerId="LiveId" clId="{5A822955-6FDE-4989-90BD-5CD422B80F44}" dt="2023-07-10T05:40:36.544" v="24"/>
          <ac:picMkLst>
            <pc:docMk/>
            <pc:sldMk cId="295644623" sldId="281"/>
            <ac:picMk id="19" creationId="{87BD2B72-6E64-0E7C-841D-879323EA670D}"/>
          </ac:picMkLst>
        </pc:picChg>
        <pc:picChg chg="add del mod">
          <ac:chgData name="Leonie Smith" userId="fed1330f33f5650e" providerId="LiveId" clId="{5A822955-6FDE-4989-90BD-5CD422B80F44}" dt="2023-07-10T05:41:03.430" v="26"/>
          <ac:picMkLst>
            <pc:docMk/>
            <pc:sldMk cId="295644623" sldId="281"/>
            <ac:picMk id="20" creationId="{A4E1EE2D-58FC-1F48-D88E-A563676D94A9}"/>
          </ac:picMkLst>
        </pc:picChg>
        <pc:picChg chg="add del mod ord">
          <ac:chgData name="Leonie Smith" userId="fed1330f33f5650e" providerId="LiveId" clId="{5A822955-6FDE-4989-90BD-5CD422B80F44}" dt="2023-07-10T05:41:22.134" v="27"/>
          <ac:picMkLst>
            <pc:docMk/>
            <pc:sldMk cId="295644623" sldId="281"/>
            <ac:picMk id="23" creationId="{DDF527DB-6A76-A62A-8344-D6C694EF6AF0}"/>
          </ac:picMkLst>
        </pc:picChg>
        <pc:picChg chg="add del mod">
          <ac:chgData name="Leonie Smith" userId="fed1330f33f5650e" providerId="LiveId" clId="{5A822955-6FDE-4989-90BD-5CD422B80F44}" dt="2023-07-10T05:42:02.330" v="29"/>
          <ac:picMkLst>
            <pc:docMk/>
            <pc:sldMk cId="295644623" sldId="281"/>
            <ac:picMk id="24" creationId="{4ADE0BC9-CB34-1CBC-A4EF-C1835E7806AA}"/>
          </ac:picMkLst>
        </pc:picChg>
        <pc:picChg chg="add del mod ord">
          <ac:chgData name="Leonie Smith" userId="fed1330f33f5650e" providerId="LiveId" clId="{5A822955-6FDE-4989-90BD-5CD422B80F44}" dt="2023-07-10T05:42:22.249" v="30"/>
          <ac:picMkLst>
            <pc:docMk/>
            <pc:sldMk cId="295644623" sldId="281"/>
            <ac:picMk id="29" creationId="{15A0CEB8-A3E7-B8B0-08A2-63631F473E9D}"/>
          </ac:picMkLst>
        </pc:picChg>
        <pc:picChg chg="add mod">
          <ac:chgData name="Leonie Smith" userId="fed1330f33f5650e" providerId="LiveId" clId="{5A822955-6FDE-4989-90BD-5CD422B80F44}" dt="2023-07-10T05:42:22.249" v="30"/>
          <ac:picMkLst>
            <pc:docMk/>
            <pc:sldMk cId="295644623" sldId="281"/>
            <ac:picMk id="30" creationId="{2BA5DFD7-FEF5-AD68-55DA-B01BD8D6E098}"/>
          </ac:picMkLst>
        </pc:picChg>
      </pc:sldChg>
      <pc:sldChg chg="addSp delSp modSp mod modTransition modAnim">
        <pc:chgData name="Leonie Smith" userId="fed1330f33f5650e" providerId="LiveId" clId="{5A822955-6FDE-4989-90BD-5CD422B80F44}" dt="2023-07-10T05:35:12.871" v="17"/>
        <pc:sldMkLst>
          <pc:docMk/>
          <pc:sldMk cId="3302321619" sldId="282"/>
        </pc:sldMkLst>
        <pc:picChg chg="add del mod">
          <ac:chgData name="Leonie Smith" userId="fed1330f33f5650e" providerId="LiveId" clId="{5A822955-6FDE-4989-90BD-5CD422B80F44}" dt="2023-07-10T05:34:53.934" v="16"/>
          <ac:picMkLst>
            <pc:docMk/>
            <pc:sldMk cId="3302321619" sldId="282"/>
            <ac:picMk id="9" creationId="{B7CB7BAF-A846-A63F-5F20-C847DC2727E6}"/>
          </ac:picMkLst>
        </pc:picChg>
        <pc:picChg chg="add del mod">
          <ac:chgData name="Leonie Smith" userId="fed1330f33f5650e" providerId="LiveId" clId="{5A822955-6FDE-4989-90BD-5CD422B80F44}" dt="2023-07-10T05:35:12.871" v="17"/>
          <ac:picMkLst>
            <pc:docMk/>
            <pc:sldMk cId="3302321619" sldId="282"/>
            <ac:picMk id="12" creationId="{8441C211-B316-ABBF-19F5-EE8D86F98BFD}"/>
          </ac:picMkLst>
        </pc:picChg>
        <pc:picChg chg="add mod">
          <ac:chgData name="Leonie Smith" userId="fed1330f33f5650e" providerId="LiveId" clId="{5A822955-6FDE-4989-90BD-5CD422B80F44}" dt="2023-07-10T05:35:12.871" v="17"/>
          <ac:picMkLst>
            <pc:docMk/>
            <pc:sldMk cId="3302321619" sldId="282"/>
            <ac:picMk id="13" creationId="{D1994BAD-5511-41D5-7923-9260183238A0}"/>
          </ac:picMkLst>
        </pc:picChg>
      </pc:sldChg>
      <pc:sldChg chg="addSp delSp modSp mod modTransition modAnim">
        <pc:chgData name="Leonie Smith" userId="fed1330f33f5650e" providerId="LiveId" clId="{5A822955-6FDE-4989-90BD-5CD422B80F44}" dt="2023-07-10T05:44:36.139" v="34"/>
        <pc:sldMkLst>
          <pc:docMk/>
          <pc:sldMk cId="3548861893" sldId="283"/>
        </pc:sldMkLst>
        <pc:picChg chg="add del mod">
          <ac:chgData name="Leonie Smith" userId="fed1330f33f5650e" providerId="LiveId" clId="{5A822955-6FDE-4989-90BD-5CD422B80F44}" dt="2023-07-10T05:44:20.453" v="33"/>
          <ac:picMkLst>
            <pc:docMk/>
            <pc:sldMk cId="3548861893" sldId="283"/>
            <ac:picMk id="11" creationId="{6EDEE300-5F74-FA1B-08A8-5ED7A09270A8}"/>
          </ac:picMkLst>
        </pc:picChg>
        <pc:picChg chg="add del mod">
          <ac:chgData name="Leonie Smith" userId="fed1330f33f5650e" providerId="LiveId" clId="{5A822955-6FDE-4989-90BD-5CD422B80F44}" dt="2023-07-10T05:44:36.139" v="34"/>
          <ac:picMkLst>
            <pc:docMk/>
            <pc:sldMk cId="3548861893" sldId="283"/>
            <ac:picMk id="18" creationId="{A37FA75C-B1C0-1C2E-AD0E-CD04CDF4836D}"/>
          </ac:picMkLst>
        </pc:picChg>
        <pc:picChg chg="add mod">
          <ac:chgData name="Leonie Smith" userId="fed1330f33f5650e" providerId="LiveId" clId="{5A822955-6FDE-4989-90BD-5CD422B80F44}" dt="2023-07-10T05:44:36.139" v="34"/>
          <ac:picMkLst>
            <pc:docMk/>
            <pc:sldMk cId="3548861893" sldId="283"/>
            <ac:picMk id="19" creationId="{274FB382-C7EE-B84E-0316-931D0923B921}"/>
          </ac:picMkLst>
        </pc:picChg>
      </pc:sldChg>
      <pc:sldChg chg="addSp delSp modSp mod modTransition modAnim">
        <pc:chgData name="Leonie Smith" userId="fed1330f33f5650e" providerId="LiveId" clId="{5A822955-6FDE-4989-90BD-5CD422B80F44}" dt="2023-07-10T05:46:06.165" v="38"/>
        <pc:sldMkLst>
          <pc:docMk/>
          <pc:sldMk cId="3851489877" sldId="284"/>
        </pc:sldMkLst>
        <pc:picChg chg="add del mod">
          <ac:chgData name="Leonie Smith" userId="fed1330f33f5650e" providerId="LiveId" clId="{5A822955-6FDE-4989-90BD-5CD422B80F44}" dt="2023-07-10T05:45:48.411" v="37"/>
          <ac:picMkLst>
            <pc:docMk/>
            <pc:sldMk cId="3851489877" sldId="284"/>
            <ac:picMk id="8" creationId="{9AEF558C-EE07-5B75-F87D-3298A590DD24}"/>
          </ac:picMkLst>
        </pc:picChg>
        <pc:picChg chg="add del mod">
          <ac:chgData name="Leonie Smith" userId="fed1330f33f5650e" providerId="LiveId" clId="{5A822955-6FDE-4989-90BD-5CD422B80F44}" dt="2023-07-10T05:46:06.165" v="38"/>
          <ac:picMkLst>
            <pc:docMk/>
            <pc:sldMk cId="3851489877" sldId="284"/>
            <ac:picMk id="13" creationId="{731A07BB-C192-B6BB-E6D6-572BBE9FE5C2}"/>
          </ac:picMkLst>
        </pc:picChg>
        <pc:picChg chg="add mod">
          <ac:chgData name="Leonie Smith" userId="fed1330f33f5650e" providerId="LiveId" clId="{5A822955-6FDE-4989-90BD-5CD422B80F44}" dt="2023-07-10T05:46:06.165" v="38"/>
          <ac:picMkLst>
            <pc:docMk/>
            <pc:sldMk cId="3851489877" sldId="284"/>
            <ac:picMk id="14" creationId="{99CBD9AB-950E-6882-D03E-22E40CA7E072}"/>
          </ac:picMkLst>
        </pc:picChg>
      </pc:sldChg>
      <pc:sldChg chg="addSp delSp modSp mod modTransition modAnim">
        <pc:chgData name="Leonie Smith" userId="fed1330f33f5650e" providerId="LiveId" clId="{5A822955-6FDE-4989-90BD-5CD422B80F44}" dt="2023-07-10T05:47:19.029" v="42"/>
        <pc:sldMkLst>
          <pc:docMk/>
          <pc:sldMk cId="3550036027" sldId="285"/>
        </pc:sldMkLst>
        <pc:picChg chg="add del mod">
          <ac:chgData name="Leonie Smith" userId="fed1330f33f5650e" providerId="LiveId" clId="{5A822955-6FDE-4989-90BD-5CD422B80F44}" dt="2023-07-10T05:46:56.430" v="41"/>
          <ac:picMkLst>
            <pc:docMk/>
            <pc:sldMk cId="3550036027" sldId="285"/>
            <ac:picMk id="7" creationId="{A5125D6F-3EF5-C454-A249-C9BFCC88F6B9}"/>
          </ac:picMkLst>
        </pc:picChg>
        <pc:picChg chg="add del mod">
          <ac:chgData name="Leonie Smith" userId="fed1330f33f5650e" providerId="LiveId" clId="{5A822955-6FDE-4989-90BD-5CD422B80F44}" dt="2023-07-10T05:47:19.029" v="42"/>
          <ac:picMkLst>
            <pc:docMk/>
            <pc:sldMk cId="3550036027" sldId="285"/>
            <ac:picMk id="9" creationId="{C6392FA2-AF68-6AA6-747A-DEA3B13321B6}"/>
          </ac:picMkLst>
        </pc:picChg>
        <pc:picChg chg="add mod">
          <ac:chgData name="Leonie Smith" userId="fed1330f33f5650e" providerId="LiveId" clId="{5A822955-6FDE-4989-90BD-5CD422B80F44}" dt="2023-07-10T05:47:19.029" v="42"/>
          <ac:picMkLst>
            <pc:docMk/>
            <pc:sldMk cId="3550036027" sldId="285"/>
            <ac:picMk id="10" creationId="{5A19C399-8EC1-42F5-711A-E81D9E179641}"/>
          </ac:picMkLst>
        </pc:picChg>
      </pc:sldChg>
      <pc:sldChg chg="addSp delSp modSp mod modTransition modAnim">
        <pc:chgData name="Leonie Smith" userId="fed1330f33f5650e" providerId="LiveId" clId="{5A822955-6FDE-4989-90BD-5CD422B80F44}" dt="2023-07-10T05:49:41.420" v="49"/>
        <pc:sldMkLst>
          <pc:docMk/>
          <pc:sldMk cId="3386089520" sldId="286"/>
        </pc:sldMkLst>
        <pc:picChg chg="add del mod">
          <ac:chgData name="Leonie Smith" userId="fed1330f33f5650e" providerId="LiveId" clId="{5A822955-6FDE-4989-90BD-5CD422B80F44}" dt="2023-07-10T05:49:07.942" v="45"/>
          <ac:picMkLst>
            <pc:docMk/>
            <pc:sldMk cId="3386089520" sldId="286"/>
            <ac:picMk id="6" creationId="{DE9B3206-848D-560A-FD66-5CA1B3D378C4}"/>
          </ac:picMkLst>
        </pc:picChg>
        <pc:picChg chg="add del mod">
          <ac:chgData name="Leonie Smith" userId="fed1330f33f5650e" providerId="LiveId" clId="{5A822955-6FDE-4989-90BD-5CD422B80F44}" dt="2023-07-10T05:49:18.877" v="46"/>
          <ac:picMkLst>
            <pc:docMk/>
            <pc:sldMk cId="3386089520" sldId="286"/>
            <ac:picMk id="9" creationId="{3128CBE1-22C4-ECB4-31E7-3F3131DD3783}"/>
          </ac:picMkLst>
        </pc:picChg>
        <pc:picChg chg="add del mod">
          <ac:chgData name="Leonie Smith" userId="fed1330f33f5650e" providerId="LiveId" clId="{5A822955-6FDE-4989-90BD-5CD422B80F44}" dt="2023-07-10T05:49:27.495" v="48"/>
          <ac:picMkLst>
            <pc:docMk/>
            <pc:sldMk cId="3386089520" sldId="286"/>
            <ac:picMk id="10" creationId="{1FBEB236-3398-2BF0-C525-176B9452C22F}"/>
          </ac:picMkLst>
        </pc:picChg>
        <pc:picChg chg="add del mod ord">
          <ac:chgData name="Leonie Smith" userId="fed1330f33f5650e" providerId="LiveId" clId="{5A822955-6FDE-4989-90BD-5CD422B80F44}" dt="2023-07-10T05:49:41.420" v="49"/>
          <ac:picMkLst>
            <pc:docMk/>
            <pc:sldMk cId="3386089520" sldId="286"/>
            <ac:picMk id="14" creationId="{4C7CD59B-410F-5F4B-BF2A-E86D2C73DCF1}"/>
          </ac:picMkLst>
        </pc:picChg>
        <pc:picChg chg="add mod">
          <ac:chgData name="Leonie Smith" userId="fed1330f33f5650e" providerId="LiveId" clId="{5A822955-6FDE-4989-90BD-5CD422B80F44}" dt="2023-07-10T05:49:41.420" v="49"/>
          <ac:picMkLst>
            <pc:docMk/>
            <pc:sldMk cId="3386089520" sldId="286"/>
            <ac:picMk id="15" creationId="{A7C7EE21-A1DD-AD56-79C1-F963517B9866}"/>
          </ac:picMkLst>
        </pc:picChg>
      </pc:sldChg>
      <pc:sldChg chg="addSp delSp modSp mod modTransition modAnim">
        <pc:chgData name="Leonie Smith" userId="fed1330f33f5650e" providerId="LiveId" clId="{5A822955-6FDE-4989-90BD-5CD422B80F44}" dt="2023-07-10T05:53:13.370" v="60"/>
        <pc:sldMkLst>
          <pc:docMk/>
          <pc:sldMk cId="2179348684" sldId="287"/>
        </pc:sldMkLst>
        <pc:picChg chg="add del mod">
          <ac:chgData name="Leonie Smith" userId="fed1330f33f5650e" providerId="LiveId" clId="{5A822955-6FDE-4989-90BD-5CD422B80F44}" dt="2023-07-10T05:52:02.875" v="53"/>
          <ac:picMkLst>
            <pc:docMk/>
            <pc:sldMk cId="2179348684" sldId="287"/>
            <ac:picMk id="8" creationId="{C9DBC82C-C72F-C9EE-571B-C9C044E79E35}"/>
          </ac:picMkLst>
        </pc:picChg>
        <pc:picChg chg="add del mod">
          <ac:chgData name="Leonie Smith" userId="fed1330f33f5650e" providerId="LiveId" clId="{5A822955-6FDE-4989-90BD-5CD422B80F44}" dt="2023-07-10T05:52:13.205" v="54"/>
          <ac:picMkLst>
            <pc:docMk/>
            <pc:sldMk cId="2179348684" sldId="287"/>
            <ac:picMk id="11" creationId="{968C71D0-9CA0-2119-FD2C-BB55D5B5E274}"/>
          </ac:picMkLst>
        </pc:picChg>
        <pc:picChg chg="add del mod">
          <ac:chgData name="Leonie Smith" userId="fed1330f33f5650e" providerId="LiveId" clId="{5A822955-6FDE-4989-90BD-5CD422B80F44}" dt="2023-07-10T05:52:34.098" v="56"/>
          <ac:picMkLst>
            <pc:docMk/>
            <pc:sldMk cId="2179348684" sldId="287"/>
            <ac:picMk id="12" creationId="{6F6DD6D4-E115-B393-AC36-4D3EF1EBEBF9}"/>
          </ac:picMkLst>
        </pc:picChg>
        <pc:picChg chg="add del mod ord">
          <ac:chgData name="Leonie Smith" userId="fed1330f33f5650e" providerId="LiveId" clId="{5A822955-6FDE-4989-90BD-5CD422B80F44}" dt="2023-07-10T05:52:46.525" v="57"/>
          <ac:picMkLst>
            <pc:docMk/>
            <pc:sldMk cId="2179348684" sldId="287"/>
            <ac:picMk id="16" creationId="{A01CC94C-728C-D238-22B4-64CAFB80AC90}"/>
          </ac:picMkLst>
        </pc:picChg>
        <pc:picChg chg="add del mod">
          <ac:chgData name="Leonie Smith" userId="fed1330f33f5650e" providerId="LiveId" clId="{5A822955-6FDE-4989-90BD-5CD422B80F44}" dt="2023-07-10T05:52:54.909" v="59"/>
          <ac:picMkLst>
            <pc:docMk/>
            <pc:sldMk cId="2179348684" sldId="287"/>
            <ac:picMk id="17" creationId="{7B73B466-D833-308C-4B4B-255798EB552C}"/>
          </ac:picMkLst>
        </pc:picChg>
        <pc:picChg chg="add del mod ord">
          <ac:chgData name="Leonie Smith" userId="fed1330f33f5650e" providerId="LiveId" clId="{5A822955-6FDE-4989-90BD-5CD422B80F44}" dt="2023-07-10T05:53:13.370" v="60"/>
          <ac:picMkLst>
            <pc:docMk/>
            <pc:sldMk cId="2179348684" sldId="287"/>
            <ac:picMk id="21" creationId="{52F791B6-EC69-BCDB-7D4C-145DF7B38685}"/>
          </ac:picMkLst>
        </pc:picChg>
        <pc:picChg chg="add mod">
          <ac:chgData name="Leonie Smith" userId="fed1330f33f5650e" providerId="LiveId" clId="{5A822955-6FDE-4989-90BD-5CD422B80F44}" dt="2023-07-10T05:53:13.370" v="60"/>
          <ac:picMkLst>
            <pc:docMk/>
            <pc:sldMk cId="2179348684" sldId="287"/>
            <ac:picMk id="22" creationId="{6CB8F72F-FE38-18DF-1372-79A24F9CEF48}"/>
          </ac:picMkLst>
        </pc:picChg>
      </pc:sldChg>
      <pc:sldChg chg="addSp modSp">
        <pc:chgData name="Leonie Smith" userId="fed1330f33f5650e" providerId="LiveId" clId="{5A822955-6FDE-4989-90BD-5CD422B80F44}" dt="2023-07-10T05:54:28.371" v="61"/>
        <pc:sldMkLst>
          <pc:docMk/>
          <pc:sldMk cId="4220822677" sldId="288"/>
        </pc:sldMkLst>
        <pc:picChg chg="add mod">
          <ac:chgData name="Leonie Smith" userId="fed1330f33f5650e" providerId="LiveId" clId="{5A822955-6FDE-4989-90BD-5CD422B80F44}" dt="2023-07-10T05:54:28.371" v="61"/>
          <ac:picMkLst>
            <pc:docMk/>
            <pc:sldMk cId="4220822677" sldId="288"/>
            <ac:picMk id="7" creationId="{2CFDDEC2-9282-645D-FD55-7F1C396108E1}"/>
          </ac:picMkLst>
        </pc:picChg>
      </pc:sldChg>
      <pc:sldChg chg="addSp delSp modSp mod modTransition modAnim">
        <pc:chgData name="Leonie Smith" userId="fed1330f33f5650e" providerId="LiveId" clId="{5A822955-6FDE-4989-90BD-5CD422B80F44}" dt="2023-07-10T06:02:53.437" v="68"/>
        <pc:sldMkLst>
          <pc:docMk/>
          <pc:sldMk cId="993271801" sldId="289"/>
        </pc:sldMkLst>
        <pc:picChg chg="add del mod">
          <ac:chgData name="Leonie Smith" userId="fed1330f33f5650e" providerId="LiveId" clId="{5A822955-6FDE-4989-90BD-5CD422B80F44}" dt="2023-07-10T06:01:46.546" v="64"/>
          <ac:picMkLst>
            <pc:docMk/>
            <pc:sldMk cId="993271801" sldId="289"/>
            <ac:picMk id="12" creationId="{E8B65568-48A1-BB00-3B90-A344AA82E670}"/>
          </ac:picMkLst>
        </pc:picChg>
        <pc:picChg chg="add del mod">
          <ac:chgData name="Leonie Smith" userId="fed1330f33f5650e" providerId="LiveId" clId="{5A822955-6FDE-4989-90BD-5CD422B80F44}" dt="2023-07-10T06:02:07.878" v="65"/>
          <ac:picMkLst>
            <pc:docMk/>
            <pc:sldMk cId="993271801" sldId="289"/>
            <ac:picMk id="16" creationId="{8E761D13-77D6-5D87-631E-DBD9C02FF3DC}"/>
          </ac:picMkLst>
        </pc:picChg>
        <pc:picChg chg="add del mod">
          <ac:chgData name="Leonie Smith" userId="fed1330f33f5650e" providerId="LiveId" clId="{5A822955-6FDE-4989-90BD-5CD422B80F44}" dt="2023-07-10T06:02:33.188" v="67"/>
          <ac:picMkLst>
            <pc:docMk/>
            <pc:sldMk cId="993271801" sldId="289"/>
            <ac:picMk id="17" creationId="{8A5EBE62-026D-71D6-7D30-234C39C23463}"/>
          </ac:picMkLst>
        </pc:picChg>
        <pc:picChg chg="add del mod ord">
          <ac:chgData name="Leonie Smith" userId="fed1330f33f5650e" providerId="LiveId" clId="{5A822955-6FDE-4989-90BD-5CD422B80F44}" dt="2023-07-10T06:02:53.437" v="68"/>
          <ac:picMkLst>
            <pc:docMk/>
            <pc:sldMk cId="993271801" sldId="289"/>
            <ac:picMk id="22" creationId="{5EC1172A-C7A4-B0D1-13B7-DAAE3D60BD6C}"/>
          </ac:picMkLst>
        </pc:picChg>
        <pc:picChg chg="add mod">
          <ac:chgData name="Leonie Smith" userId="fed1330f33f5650e" providerId="LiveId" clId="{5A822955-6FDE-4989-90BD-5CD422B80F44}" dt="2023-07-10T06:02:53.437" v="68"/>
          <ac:picMkLst>
            <pc:docMk/>
            <pc:sldMk cId="993271801" sldId="289"/>
            <ac:picMk id="23" creationId="{F52C000F-5448-C8AA-6A95-F5819ED7471F}"/>
          </ac:picMkLst>
        </pc:picChg>
      </pc:sldChg>
      <pc:sldChg chg="addSp delSp modSp mod modTransition modAnim">
        <pc:chgData name="Leonie Smith" userId="fed1330f33f5650e" providerId="LiveId" clId="{5A822955-6FDE-4989-90BD-5CD422B80F44}" dt="2023-07-10T06:06:41.905" v="87"/>
        <pc:sldMkLst>
          <pc:docMk/>
          <pc:sldMk cId="3404906997" sldId="290"/>
        </pc:sldMkLst>
        <pc:picChg chg="add del mod">
          <ac:chgData name="Leonie Smith" userId="fed1330f33f5650e" providerId="LiveId" clId="{5A822955-6FDE-4989-90BD-5CD422B80F44}" dt="2023-07-10T06:04:13.657" v="71"/>
          <ac:picMkLst>
            <pc:docMk/>
            <pc:sldMk cId="3404906997" sldId="290"/>
            <ac:picMk id="8" creationId="{45C1ED70-F453-647A-8A6C-286FFBB13FA9}"/>
          </ac:picMkLst>
        </pc:picChg>
        <pc:picChg chg="add del mod">
          <ac:chgData name="Leonie Smith" userId="fed1330f33f5650e" providerId="LiveId" clId="{5A822955-6FDE-4989-90BD-5CD422B80F44}" dt="2023-07-10T06:04:22.476" v="72"/>
          <ac:picMkLst>
            <pc:docMk/>
            <pc:sldMk cId="3404906997" sldId="290"/>
            <ac:picMk id="10" creationId="{57C33AF8-7CFA-CECB-2EB6-5E5C3DF72657}"/>
          </ac:picMkLst>
        </pc:picChg>
        <pc:picChg chg="add del mod">
          <ac:chgData name="Leonie Smith" userId="fed1330f33f5650e" providerId="LiveId" clId="{5A822955-6FDE-4989-90BD-5CD422B80F44}" dt="2023-07-10T06:04:23.828" v="74"/>
          <ac:picMkLst>
            <pc:docMk/>
            <pc:sldMk cId="3404906997" sldId="290"/>
            <ac:picMk id="11" creationId="{3CBC04F0-1594-BDCD-5BD9-1A711948CB4A}"/>
          </ac:picMkLst>
        </pc:picChg>
        <pc:picChg chg="add del mod ord">
          <ac:chgData name="Leonie Smith" userId="fed1330f33f5650e" providerId="LiveId" clId="{5A822955-6FDE-4989-90BD-5CD422B80F44}" dt="2023-07-10T06:04:43.030" v="75"/>
          <ac:picMkLst>
            <pc:docMk/>
            <pc:sldMk cId="3404906997" sldId="290"/>
            <ac:picMk id="13" creationId="{2CFD78F8-8E6E-ADCE-B5D4-EB1ED82BE56F}"/>
          </ac:picMkLst>
        </pc:picChg>
        <pc:picChg chg="add del mod">
          <ac:chgData name="Leonie Smith" userId="fed1330f33f5650e" providerId="LiveId" clId="{5A822955-6FDE-4989-90BD-5CD422B80F44}" dt="2023-07-10T06:04:56.539" v="77"/>
          <ac:picMkLst>
            <pc:docMk/>
            <pc:sldMk cId="3404906997" sldId="290"/>
            <ac:picMk id="14" creationId="{42E8F413-7B22-A1D4-3783-40DDE45296EB}"/>
          </ac:picMkLst>
        </pc:picChg>
        <pc:picChg chg="add del mod ord">
          <ac:chgData name="Leonie Smith" userId="fed1330f33f5650e" providerId="LiveId" clId="{5A822955-6FDE-4989-90BD-5CD422B80F44}" dt="2023-07-10T06:05:17.116" v="78"/>
          <ac:picMkLst>
            <pc:docMk/>
            <pc:sldMk cId="3404906997" sldId="290"/>
            <ac:picMk id="18" creationId="{0E06218B-0690-56C0-3DAC-C722C55A263C}"/>
          </ac:picMkLst>
        </pc:picChg>
        <pc:picChg chg="add del mod">
          <ac:chgData name="Leonie Smith" userId="fed1330f33f5650e" providerId="LiveId" clId="{5A822955-6FDE-4989-90BD-5CD422B80F44}" dt="2023-07-10T06:05:41.448" v="80"/>
          <ac:picMkLst>
            <pc:docMk/>
            <pc:sldMk cId="3404906997" sldId="290"/>
            <ac:picMk id="19" creationId="{28D503D1-A71F-568A-2320-6D253ED2E077}"/>
          </ac:picMkLst>
        </pc:picChg>
        <pc:picChg chg="add del mod ord">
          <ac:chgData name="Leonie Smith" userId="fed1330f33f5650e" providerId="LiveId" clId="{5A822955-6FDE-4989-90BD-5CD422B80F44}" dt="2023-07-10T06:05:59.512" v="81"/>
          <ac:picMkLst>
            <pc:docMk/>
            <pc:sldMk cId="3404906997" sldId="290"/>
            <ac:picMk id="25" creationId="{EEB46E95-6DC1-FE33-CE41-C6CA6737D303}"/>
          </ac:picMkLst>
        </pc:picChg>
        <pc:picChg chg="add del mod">
          <ac:chgData name="Leonie Smith" userId="fed1330f33f5650e" providerId="LiveId" clId="{5A822955-6FDE-4989-90BD-5CD422B80F44}" dt="2023-07-10T06:06:16.450" v="83"/>
          <ac:picMkLst>
            <pc:docMk/>
            <pc:sldMk cId="3404906997" sldId="290"/>
            <ac:picMk id="26" creationId="{CEB0A590-2349-FBFB-266A-7FC95BF75B8F}"/>
          </ac:picMkLst>
        </pc:picChg>
        <pc:picChg chg="add del mod ord">
          <ac:chgData name="Leonie Smith" userId="fed1330f33f5650e" providerId="LiveId" clId="{5A822955-6FDE-4989-90BD-5CD422B80F44}" dt="2023-07-10T06:06:22.854" v="84"/>
          <ac:picMkLst>
            <pc:docMk/>
            <pc:sldMk cId="3404906997" sldId="290"/>
            <ac:picMk id="30" creationId="{273DF89D-2582-D2A8-6D4F-B8223B544AD9}"/>
          </ac:picMkLst>
        </pc:picChg>
        <pc:picChg chg="add del mod">
          <ac:chgData name="Leonie Smith" userId="fed1330f33f5650e" providerId="LiveId" clId="{5A822955-6FDE-4989-90BD-5CD422B80F44}" dt="2023-07-10T06:06:24.094" v="86"/>
          <ac:picMkLst>
            <pc:docMk/>
            <pc:sldMk cId="3404906997" sldId="290"/>
            <ac:picMk id="31" creationId="{FEBF0834-C1F5-3DF4-B76E-BE95E7723300}"/>
          </ac:picMkLst>
        </pc:picChg>
        <pc:picChg chg="add del mod ord">
          <ac:chgData name="Leonie Smith" userId="fed1330f33f5650e" providerId="LiveId" clId="{5A822955-6FDE-4989-90BD-5CD422B80F44}" dt="2023-07-10T06:06:41.905" v="87"/>
          <ac:picMkLst>
            <pc:docMk/>
            <pc:sldMk cId="3404906997" sldId="290"/>
            <ac:picMk id="34" creationId="{7E3368BF-279A-F5DA-540A-21D96EE49AD5}"/>
          </ac:picMkLst>
        </pc:picChg>
        <pc:picChg chg="add mod">
          <ac:chgData name="Leonie Smith" userId="fed1330f33f5650e" providerId="LiveId" clId="{5A822955-6FDE-4989-90BD-5CD422B80F44}" dt="2023-07-10T06:06:41.905" v="87"/>
          <ac:picMkLst>
            <pc:docMk/>
            <pc:sldMk cId="3404906997" sldId="290"/>
            <ac:picMk id="35" creationId="{46DBC826-EEAA-900B-B105-19585938DB0A}"/>
          </ac:picMkLst>
        </pc:picChg>
      </pc:sldChg>
      <pc:sldChg chg="addSp delSp modSp mod modTransition modAnim">
        <pc:chgData name="Leonie Smith" userId="fed1330f33f5650e" providerId="LiveId" clId="{5A822955-6FDE-4989-90BD-5CD422B80F44}" dt="2023-07-10T06:13:42.619" v="124"/>
        <pc:sldMkLst>
          <pc:docMk/>
          <pc:sldMk cId="1014673085" sldId="291"/>
        </pc:sldMkLst>
        <pc:picChg chg="add del mod">
          <ac:chgData name="Leonie Smith" userId="fed1330f33f5650e" providerId="LiveId" clId="{5A822955-6FDE-4989-90BD-5CD422B80F44}" dt="2023-07-10T06:09:26.819" v="90"/>
          <ac:picMkLst>
            <pc:docMk/>
            <pc:sldMk cId="1014673085" sldId="291"/>
            <ac:picMk id="8" creationId="{78C52169-9040-DA95-8CAA-8EF1DBB18DCF}"/>
          </ac:picMkLst>
        </pc:picChg>
        <pc:picChg chg="add del mod">
          <ac:chgData name="Leonie Smith" userId="fed1330f33f5650e" providerId="LiveId" clId="{5A822955-6FDE-4989-90BD-5CD422B80F44}" dt="2023-07-10T06:09:38.325" v="91"/>
          <ac:picMkLst>
            <pc:docMk/>
            <pc:sldMk cId="1014673085" sldId="291"/>
            <ac:picMk id="17" creationId="{395A19B2-CC70-41CA-0F13-1946096007BE}"/>
          </ac:picMkLst>
        </pc:picChg>
        <pc:picChg chg="add del mod">
          <ac:chgData name="Leonie Smith" userId="fed1330f33f5650e" providerId="LiveId" clId="{5A822955-6FDE-4989-90BD-5CD422B80F44}" dt="2023-07-10T06:09:53.425" v="93"/>
          <ac:picMkLst>
            <pc:docMk/>
            <pc:sldMk cId="1014673085" sldId="291"/>
            <ac:picMk id="18" creationId="{0ADE88E6-C1E5-4958-E830-2D148EC23E31}"/>
          </ac:picMkLst>
        </pc:picChg>
        <pc:picChg chg="add del mod ord">
          <ac:chgData name="Leonie Smith" userId="fed1330f33f5650e" providerId="LiveId" clId="{5A822955-6FDE-4989-90BD-5CD422B80F44}" dt="2023-07-10T06:10:03.404" v="94"/>
          <ac:picMkLst>
            <pc:docMk/>
            <pc:sldMk cId="1014673085" sldId="291"/>
            <ac:picMk id="23" creationId="{9FA0DF57-0FCF-D896-9F43-B044BD84CA42}"/>
          </ac:picMkLst>
        </pc:picChg>
        <pc:picChg chg="add del mod">
          <ac:chgData name="Leonie Smith" userId="fed1330f33f5650e" providerId="LiveId" clId="{5A822955-6FDE-4989-90BD-5CD422B80F44}" dt="2023-07-10T06:10:05.928" v="96"/>
          <ac:picMkLst>
            <pc:docMk/>
            <pc:sldMk cId="1014673085" sldId="291"/>
            <ac:picMk id="24" creationId="{1E6E4582-CDC5-844F-5C1B-C6BD1D54B341}"/>
          </ac:picMkLst>
        </pc:picChg>
        <pc:picChg chg="add del mod ord">
          <ac:chgData name="Leonie Smith" userId="fed1330f33f5650e" providerId="LiveId" clId="{5A822955-6FDE-4989-90BD-5CD422B80F44}" dt="2023-07-10T06:10:12.160" v="97"/>
          <ac:picMkLst>
            <pc:docMk/>
            <pc:sldMk cId="1014673085" sldId="291"/>
            <ac:picMk id="27" creationId="{48D2A441-BE3D-1959-26FA-0FBB620D543D}"/>
          </ac:picMkLst>
        </pc:picChg>
        <pc:picChg chg="add del mod">
          <ac:chgData name="Leonie Smith" userId="fed1330f33f5650e" providerId="LiveId" clId="{5A822955-6FDE-4989-90BD-5CD422B80F44}" dt="2023-07-10T06:10:13.595" v="99"/>
          <ac:picMkLst>
            <pc:docMk/>
            <pc:sldMk cId="1014673085" sldId="291"/>
            <ac:picMk id="28" creationId="{C7566BFD-8112-5EC3-2528-2633CA0AB807}"/>
          </ac:picMkLst>
        </pc:picChg>
        <pc:picChg chg="add del mod ord">
          <ac:chgData name="Leonie Smith" userId="fed1330f33f5650e" providerId="LiveId" clId="{5A822955-6FDE-4989-90BD-5CD422B80F44}" dt="2023-07-10T06:10:24.759" v="100"/>
          <ac:picMkLst>
            <pc:docMk/>
            <pc:sldMk cId="1014673085" sldId="291"/>
            <ac:picMk id="30" creationId="{2069E306-66EA-7082-0014-8570C5535BF8}"/>
          </ac:picMkLst>
        </pc:picChg>
        <pc:picChg chg="add del mod">
          <ac:chgData name="Leonie Smith" userId="fed1330f33f5650e" providerId="LiveId" clId="{5A822955-6FDE-4989-90BD-5CD422B80F44}" dt="2023-07-10T06:10:26.632" v="102"/>
          <ac:picMkLst>
            <pc:docMk/>
            <pc:sldMk cId="1014673085" sldId="291"/>
            <ac:picMk id="31" creationId="{0C329B8A-9616-0A29-1662-B2D5DEA86892}"/>
          </ac:picMkLst>
        </pc:picChg>
        <pc:picChg chg="add del mod ord">
          <ac:chgData name="Leonie Smith" userId="fed1330f33f5650e" providerId="LiveId" clId="{5A822955-6FDE-4989-90BD-5CD422B80F44}" dt="2023-07-10T06:10:32.449" v="103"/>
          <ac:picMkLst>
            <pc:docMk/>
            <pc:sldMk cId="1014673085" sldId="291"/>
            <ac:picMk id="34" creationId="{2480D001-D943-B8AC-37DA-71DCD4F05097}"/>
          </ac:picMkLst>
        </pc:picChg>
        <pc:picChg chg="add del mod">
          <ac:chgData name="Leonie Smith" userId="fed1330f33f5650e" providerId="LiveId" clId="{5A822955-6FDE-4989-90BD-5CD422B80F44}" dt="2023-07-10T06:10:33.733" v="105"/>
          <ac:picMkLst>
            <pc:docMk/>
            <pc:sldMk cId="1014673085" sldId="291"/>
            <ac:picMk id="35" creationId="{6E7A19F4-218D-FC7A-850B-904B403D31F3}"/>
          </ac:picMkLst>
        </pc:picChg>
        <pc:picChg chg="add del mod ord">
          <ac:chgData name="Leonie Smith" userId="fed1330f33f5650e" providerId="LiveId" clId="{5A822955-6FDE-4989-90BD-5CD422B80F44}" dt="2023-07-10T06:10:44.075" v="106"/>
          <ac:picMkLst>
            <pc:docMk/>
            <pc:sldMk cId="1014673085" sldId="291"/>
            <ac:picMk id="38" creationId="{EC56A1C3-7AC4-B785-E096-1339E7A100CE}"/>
          </ac:picMkLst>
        </pc:picChg>
        <pc:picChg chg="add del mod">
          <ac:chgData name="Leonie Smith" userId="fed1330f33f5650e" providerId="LiveId" clId="{5A822955-6FDE-4989-90BD-5CD422B80F44}" dt="2023-07-10T06:10:54.687" v="108"/>
          <ac:picMkLst>
            <pc:docMk/>
            <pc:sldMk cId="1014673085" sldId="291"/>
            <ac:picMk id="39" creationId="{F682470A-5562-9A8F-A2CC-BD5097BA6A49}"/>
          </ac:picMkLst>
        </pc:picChg>
        <pc:picChg chg="add del mod ord">
          <ac:chgData name="Leonie Smith" userId="fed1330f33f5650e" providerId="LiveId" clId="{5A822955-6FDE-4989-90BD-5CD422B80F44}" dt="2023-07-10T06:11:07.577" v="109"/>
          <ac:picMkLst>
            <pc:docMk/>
            <pc:sldMk cId="1014673085" sldId="291"/>
            <ac:picMk id="43" creationId="{14A85789-E8CD-3784-26EC-36070E05BE0F}"/>
          </ac:picMkLst>
        </pc:picChg>
        <pc:picChg chg="add del mod">
          <ac:chgData name="Leonie Smith" userId="fed1330f33f5650e" providerId="LiveId" clId="{5A822955-6FDE-4989-90BD-5CD422B80F44}" dt="2023-07-10T06:11:19.052" v="111"/>
          <ac:picMkLst>
            <pc:docMk/>
            <pc:sldMk cId="1014673085" sldId="291"/>
            <ac:picMk id="44" creationId="{59DA865B-30B6-7725-510C-81249B73DB0E}"/>
          </ac:picMkLst>
        </pc:picChg>
        <pc:picChg chg="add del mod ord">
          <ac:chgData name="Leonie Smith" userId="fed1330f33f5650e" providerId="LiveId" clId="{5A822955-6FDE-4989-90BD-5CD422B80F44}" dt="2023-07-10T06:11:29.995" v="112"/>
          <ac:picMkLst>
            <pc:docMk/>
            <pc:sldMk cId="1014673085" sldId="291"/>
            <ac:picMk id="48" creationId="{35EF5E1F-8D4B-8E24-57CD-9F7C279618DD}"/>
          </ac:picMkLst>
        </pc:picChg>
        <pc:picChg chg="add del mod">
          <ac:chgData name="Leonie Smith" userId="fed1330f33f5650e" providerId="LiveId" clId="{5A822955-6FDE-4989-90BD-5CD422B80F44}" dt="2023-07-10T06:12:21.413" v="114"/>
          <ac:picMkLst>
            <pc:docMk/>
            <pc:sldMk cId="1014673085" sldId="291"/>
            <ac:picMk id="49" creationId="{76A3C5CE-7D14-9D3A-2707-DADBAA2CA5DB}"/>
          </ac:picMkLst>
        </pc:picChg>
        <pc:picChg chg="add del mod ord">
          <ac:chgData name="Leonie Smith" userId="fed1330f33f5650e" providerId="LiveId" clId="{5A822955-6FDE-4989-90BD-5CD422B80F44}" dt="2023-07-10T06:12:32.833" v="115"/>
          <ac:picMkLst>
            <pc:docMk/>
            <pc:sldMk cId="1014673085" sldId="291"/>
            <ac:picMk id="56" creationId="{A11C9395-888E-9A46-5AC9-1212F5FE5AC0}"/>
          </ac:picMkLst>
        </pc:picChg>
        <pc:picChg chg="add del mod">
          <ac:chgData name="Leonie Smith" userId="fed1330f33f5650e" providerId="LiveId" clId="{5A822955-6FDE-4989-90BD-5CD422B80F44}" dt="2023-07-10T06:12:52.368" v="117"/>
          <ac:picMkLst>
            <pc:docMk/>
            <pc:sldMk cId="1014673085" sldId="291"/>
            <ac:picMk id="57" creationId="{1E25E359-08B3-BC70-5DFE-E950F8D0358D}"/>
          </ac:picMkLst>
        </pc:picChg>
        <pc:picChg chg="add del mod ord">
          <ac:chgData name="Leonie Smith" userId="fed1330f33f5650e" providerId="LiveId" clId="{5A822955-6FDE-4989-90BD-5CD422B80F44}" dt="2023-07-10T06:12:59.936" v="118"/>
          <ac:picMkLst>
            <pc:docMk/>
            <pc:sldMk cId="1014673085" sldId="291"/>
            <ac:picMk id="62" creationId="{93CF8143-47EE-2805-DCDB-740EAA6DD738}"/>
          </ac:picMkLst>
        </pc:picChg>
        <pc:picChg chg="add del mod">
          <ac:chgData name="Leonie Smith" userId="fed1330f33f5650e" providerId="LiveId" clId="{5A822955-6FDE-4989-90BD-5CD422B80F44}" dt="2023-07-10T06:13:07.025" v="120"/>
          <ac:picMkLst>
            <pc:docMk/>
            <pc:sldMk cId="1014673085" sldId="291"/>
            <ac:picMk id="63" creationId="{9153D622-88D6-DD44-5A38-DE695000DBE4}"/>
          </ac:picMkLst>
        </pc:picChg>
        <pc:picChg chg="add del mod ord">
          <ac:chgData name="Leonie Smith" userId="fed1330f33f5650e" providerId="LiveId" clId="{5A822955-6FDE-4989-90BD-5CD422B80F44}" dt="2023-07-10T06:13:18.175" v="121"/>
          <ac:picMkLst>
            <pc:docMk/>
            <pc:sldMk cId="1014673085" sldId="291"/>
            <ac:picMk id="67" creationId="{97A5E278-B6B0-F6EF-02BC-43681C79219D}"/>
          </ac:picMkLst>
        </pc:picChg>
        <pc:picChg chg="add del mod">
          <ac:chgData name="Leonie Smith" userId="fed1330f33f5650e" providerId="LiveId" clId="{5A822955-6FDE-4989-90BD-5CD422B80F44}" dt="2023-07-10T06:13:31.524" v="123"/>
          <ac:picMkLst>
            <pc:docMk/>
            <pc:sldMk cId="1014673085" sldId="291"/>
            <ac:picMk id="68" creationId="{A0E7DEC1-753C-2612-3AA4-940285D4596A}"/>
          </ac:picMkLst>
        </pc:picChg>
        <pc:picChg chg="add del mod ord">
          <ac:chgData name="Leonie Smith" userId="fed1330f33f5650e" providerId="LiveId" clId="{5A822955-6FDE-4989-90BD-5CD422B80F44}" dt="2023-07-10T06:13:42.619" v="124"/>
          <ac:picMkLst>
            <pc:docMk/>
            <pc:sldMk cId="1014673085" sldId="291"/>
            <ac:picMk id="73" creationId="{44C2E2C1-4194-264B-E90E-2A5B6C5B2C67}"/>
          </ac:picMkLst>
        </pc:picChg>
        <pc:picChg chg="add mod">
          <ac:chgData name="Leonie Smith" userId="fed1330f33f5650e" providerId="LiveId" clId="{5A822955-6FDE-4989-90BD-5CD422B80F44}" dt="2023-07-10T06:13:42.619" v="124"/>
          <ac:picMkLst>
            <pc:docMk/>
            <pc:sldMk cId="1014673085" sldId="291"/>
            <ac:picMk id="74" creationId="{EC2266AF-86F2-728D-B890-2C40D505CDA0}"/>
          </ac:picMkLst>
        </pc:picChg>
      </pc:sldChg>
      <pc:sldChg chg="addSp delSp modSp mod modTransition modAnim">
        <pc:chgData name="Leonie Smith" userId="fed1330f33f5650e" providerId="LiveId" clId="{5A822955-6FDE-4989-90BD-5CD422B80F44}" dt="2023-07-10T06:20:07.988" v="158"/>
        <pc:sldMkLst>
          <pc:docMk/>
          <pc:sldMk cId="2191874235" sldId="292"/>
        </pc:sldMkLst>
        <pc:picChg chg="add del mod">
          <ac:chgData name="Leonie Smith" userId="fed1330f33f5650e" providerId="LiveId" clId="{5A822955-6FDE-4989-90BD-5CD422B80F44}" dt="2023-07-10T06:15:04.724" v="127"/>
          <ac:picMkLst>
            <pc:docMk/>
            <pc:sldMk cId="2191874235" sldId="292"/>
            <ac:picMk id="8" creationId="{56B55D3C-21CD-2BAD-7310-A8DE4CBA6012}"/>
          </ac:picMkLst>
        </pc:picChg>
        <pc:picChg chg="add del mod">
          <ac:chgData name="Leonie Smith" userId="fed1330f33f5650e" providerId="LiveId" clId="{5A822955-6FDE-4989-90BD-5CD422B80F44}" dt="2023-07-10T06:15:19.763" v="128"/>
          <ac:picMkLst>
            <pc:docMk/>
            <pc:sldMk cId="2191874235" sldId="292"/>
            <ac:picMk id="11" creationId="{B35B3F91-98CB-D296-F99B-1FF70317E543}"/>
          </ac:picMkLst>
        </pc:picChg>
        <pc:picChg chg="add del mod">
          <ac:chgData name="Leonie Smith" userId="fed1330f33f5650e" providerId="LiveId" clId="{5A822955-6FDE-4989-90BD-5CD422B80F44}" dt="2023-07-10T06:15:21.156" v="130"/>
          <ac:picMkLst>
            <pc:docMk/>
            <pc:sldMk cId="2191874235" sldId="292"/>
            <ac:picMk id="12" creationId="{839B1CD6-D62D-3CD2-51BC-179992865B46}"/>
          </ac:picMkLst>
        </pc:picChg>
        <pc:picChg chg="add del mod ord">
          <ac:chgData name="Leonie Smith" userId="fed1330f33f5650e" providerId="LiveId" clId="{5A822955-6FDE-4989-90BD-5CD422B80F44}" dt="2023-07-10T06:15:35.473" v="131"/>
          <ac:picMkLst>
            <pc:docMk/>
            <pc:sldMk cId="2191874235" sldId="292"/>
            <ac:picMk id="15" creationId="{C2D588CE-4BF8-0779-E75C-A04719A1DF72}"/>
          </ac:picMkLst>
        </pc:picChg>
        <pc:picChg chg="add del mod">
          <ac:chgData name="Leonie Smith" userId="fed1330f33f5650e" providerId="LiveId" clId="{5A822955-6FDE-4989-90BD-5CD422B80F44}" dt="2023-07-10T06:15:55.154" v="133"/>
          <ac:picMkLst>
            <pc:docMk/>
            <pc:sldMk cId="2191874235" sldId="292"/>
            <ac:picMk id="16" creationId="{C8892E76-1168-A73D-E8B5-3DA991D41D6D}"/>
          </ac:picMkLst>
        </pc:picChg>
        <pc:picChg chg="add del mod ord">
          <ac:chgData name="Leonie Smith" userId="fed1330f33f5650e" providerId="LiveId" clId="{5A822955-6FDE-4989-90BD-5CD422B80F44}" dt="2023-07-10T06:16:09.267" v="134"/>
          <ac:picMkLst>
            <pc:docMk/>
            <pc:sldMk cId="2191874235" sldId="292"/>
            <ac:picMk id="19" creationId="{8D921EAC-53B3-5156-7C37-D722CCCFE733}"/>
          </ac:picMkLst>
        </pc:picChg>
        <pc:picChg chg="add del mod">
          <ac:chgData name="Leonie Smith" userId="fed1330f33f5650e" providerId="LiveId" clId="{5A822955-6FDE-4989-90BD-5CD422B80F44}" dt="2023-07-10T06:16:39.224" v="136"/>
          <ac:picMkLst>
            <pc:docMk/>
            <pc:sldMk cId="2191874235" sldId="292"/>
            <ac:picMk id="20" creationId="{B49691DA-A735-0FFE-9A8B-FDACB9504E3F}"/>
          </ac:picMkLst>
        </pc:picChg>
        <pc:picChg chg="add del mod ord">
          <ac:chgData name="Leonie Smith" userId="fed1330f33f5650e" providerId="LiveId" clId="{5A822955-6FDE-4989-90BD-5CD422B80F44}" dt="2023-07-10T06:16:57.070" v="137"/>
          <ac:picMkLst>
            <pc:docMk/>
            <pc:sldMk cId="2191874235" sldId="292"/>
            <ac:picMk id="26" creationId="{54AD16C4-FD40-5C82-5B02-952277F3BD64}"/>
          </ac:picMkLst>
        </pc:picChg>
        <pc:picChg chg="add del mod">
          <ac:chgData name="Leonie Smith" userId="fed1330f33f5650e" providerId="LiveId" clId="{5A822955-6FDE-4989-90BD-5CD422B80F44}" dt="2023-07-10T06:17:07.486" v="139"/>
          <ac:picMkLst>
            <pc:docMk/>
            <pc:sldMk cId="2191874235" sldId="292"/>
            <ac:picMk id="27" creationId="{638C30CE-0AC4-A554-E1E3-45FE202547C2}"/>
          </ac:picMkLst>
        </pc:picChg>
        <pc:picChg chg="add del mod ord">
          <ac:chgData name="Leonie Smith" userId="fed1330f33f5650e" providerId="LiveId" clId="{5A822955-6FDE-4989-90BD-5CD422B80F44}" dt="2023-07-10T06:17:24.130" v="140"/>
          <ac:picMkLst>
            <pc:docMk/>
            <pc:sldMk cId="2191874235" sldId="292"/>
            <ac:picMk id="31" creationId="{6CC401CF-6500-2420-0A11-BA4B077E45F5}"/>
          </ac:picMkLst>
        </pc:picChg>
        <pc:picChg chg="add del mod">
          <ac:chgData name="Leonie Smith" userId="fed1330f33f5650e" providerId="LiveId" clId="{5A822955-6FDE-4989-90BD-5CD422B80F44}" dt="2023-07-10T06:17:45.513" v="142"/>
          <ac:picMkLst>
            <pc:docMk/>
            <pc:sldMk cId="2191874235" sldId="292"/>
            <ac:picMk id="32" creationId="{463B06AC-967F-D369-FCD0-01C11A36BCC0}"/>
          </ac:picMkLst>
        </pc:picChg>
        <pc:picChg chg="add del mod ord">
          <ac:chgData name="Leonie Smith" userId="fed1330f33f5650e" providerId="LiveId" clId="{5A822955-6FDE-4989-90BD-5CD422B80F44}" dt="2023-07-10T06:18:00.903" v="143"/>
          <ac:picMkLst>
            <pc:docMk/>
            <pc:sldMk cId="2191874235" sldId="292"/>
            <ac:picMk id="37" creationId="{1B30089C-08BC-CF28-06F4-3977E6383B17}"/>
          </ac:picMkLst>
        </pc:picChg>
        <pc:picChg chg="add del mod">
          <ac:chgData name="Leonie Smith" userId="fed1330f33f5650e" providerId="LiveId" clId="{5A822955-6FDE-4989-90BD-5CD422B80F44}" dt="2023-07-10T06:18:16.549" v="145"/>
          <ac:picMkLst>
            <pc:docMk/>
            <pc:sldMk cId="2191874235" sldId="292"/>
            <ac:picMk id="38" creationId="{BBD6C0F8-82A1-0ABF-401B-C40CA72E1B4D}"/>
          </ac:picMkLst>
        </pc:picChg>
        <pc:picChg chg="add del mod ord">
          <ac:chgData name="Leonie Smith" userId="fed1330f33f5650e" providerId="LiveId" clId="{5A822955-6FDE-4989-90BD-5CD422B80F44}" dt="2023-07-10T06:18:33.622" v="146"/>
          <ac:picMkLst>
            <pc:docMk/>
            <pc:sldMk cId="2191874235" sldId="292"/>
            <ac:picMk id="43" creationId="{F050ED0B-86C0-2468-1C04-B9A4512C7BA8}"/>
          </ac:picMkLst>
        </pc:picChg>
        <pc:picChg chg="add del mod">
          <ac:chgData name="Leonie Smith" userId="fed1330f33f5650e" providerId="LiveId" clId="{5A822955-6FDE-4989-90BD-5CD422B80F44}" dt="2023-07-10T06:18:47.044" v="148"/>
          <ac:picMkLst>
            <pc:docMk/>
            <pc:sldMk cId="2191874235" sldId="292"/>
            <ac:picMk id="44" creationId="{FC52FD95-6F33-2239-38BF-0110686EC11C}"/>
          </ac:picMkLst>
        </pc:picChg>
        <pc:picChg chg="add del mod ord">
          <ac:chgData name="Leonie Smith" userId="fed1330f33f5650e" providerId="LiveId" clId="{5A822955-6FDE-4989-90BD-5CD422B80F44}" dt="2023-07-10T06:18:52.840" v="149"/>
          <ac:picMkLst>
            <pc:docMk/>
            <pc:sldMk cId="2191874235" sldId="292"/>
            <ac:picMk id="48" creationId="{367CB42F-CA82-C78E-8AE0-A564D566F7CC}"/>
          </ac:picMkLst>
        </pc:picChg>
        <pc:picChg chg="add del mod">
          <ac:chgData name="Leonie Smith" userId="fed1330f33f5650e" providerId="LiveId" clId="{5A822955-6FDE-4989-90BD-5CD422B80F44}" dt="2023-07-10T06:18:57.903" v="151"/>
          <ac:picMkLst>
            <pc:docMk/>
            <pc:sldMk cId="2191874235" sldId="292"/>
            <ac:picMk id="49" creationId="{F217B5E5-C7FE-8AAE-55B8-F541970D6EE8}"/>
          </ac:picMkLst>
        </pc:picChg>
        <pc:picChg chg="add del mod ord">
          <ac:chgData name="Leonie Smith" userId="fed1330f33f5650e" providerId="LiveId" clId="{5A822955-6FDE-4989-90BD-5CD422B80F44}" dt="2023-07-10T06:19:14.266" v="152"/>
          <ac:picMkLst>
            <pc:docMk/>
            <pc:sldMk cId="2191874235" sldId="292"/>
            <ac:picMk id="53" creationId="{DA3FD69E-B73B-14AB-2403-2F56FC47C3FD}"/>
          </ac:picMkLst>
        </pc:picChg>
        <pc:picChg chg="add del mod">
          <ac:chgData name="Leonie Smith" userId="fed1330f33f5650e" providerId="LiveId" clId="{5A822955-6FDE-4989-90BD-5CD422B80F44}" dt="2023-07-10T06:19:35.518" v="154"/>
          <ac:picMkLst>
            <pc:docMk/>
            <pc:sldMk cId="2191874235" sldId="292"/>
            <ac:picMk id="54" creationId="{63B12CED-B4F7-4436-F507-CD07C3E0CC9D}"/>
          </ac:picMkLst>
        </pc:picChg>
        <pc:picChg chg="add del mod ord">
          <ac:chgData name="Leonie Smith" userId="fed1330f33f5650e" providerId="LiveId" clId="{5A822955-6FDE-4989-90BD-5CD422B80F44}" dt="2023-07-10T06:19:41.414" v="155"/>
          <ac:picMkLst>
            <pc:docMk/>
            <pc:sldMk cId="2191874235" sldId="292"/>
            <ac:picMk id="58" creationId="{B3646B7D-8BEF-FAAB-948B-839B908C260D}"/>
          </ac:picMkLst>
        </pc:picChg>
        <pc:picChg chg="add del mod">
          <ac:chgData name="Leonie Smith" userId="fed1330f33f5650e" providerId="LiveId" clId="{5A822955-6FDE-4989-90BD-5CD422B80F44}" dt="2023-07-10T06:19:51.555" v="157"/>
          <ac:picMkLst>
            <pc:docMk/>
            <pc:sldMk cId="2191874235" sldId="292"/>
            <ac:picMk id="59" creationId="{7973ACCB-E8B6-7CB8-E7C0-C3C4EDCB86BE}"/>
          </ac:picMkLst>
        </pc:picChg>
        <pc:picChg chg="add del mod ord">
          <ac:chgData name="Leonie Smith" userId="fed1330f33f5650e" providerId="LiveId" clId="{5A822955-6FDE-4989-90BD-5CD422B80F44}" dt="2023-07-10T06:20:07.988" v="158"/>
          <ac:picMkLst>
            <pc:docMk/>
            <pc:sldMk cId="2191874235" sldId="292"/>
            <ac:picMk id="64" creationId="{6CE92DD8-552C-7945-37ED-39B900FEBBF5}"/>
          </ac:picMkLst>
        </pc:picChg>
        <pc:picChg chg="add mod">
          <ac:chgData name="Leonie Smith" userId="fed1330f33f5650e" providerId="LiveId" clId="{5A822955-6FDE-4989-90BD-5CD422B80F44}" dt="2023-07-10T06:20:07.988" v="158"/>
          <ac:picMkLst>
            <pc:docMk/>
            <pc:sldMk cId="2191874235" sldId="292"/>
            <ac:picMk id="65" creationId="{98CAC237-7666-4BBB-8AAB-3BD6636DCA88}"/>
          </ac:picMkLst>
        </pc:picChg>
      </pc:sldChg>
      <pc:sldChg chg="addSp delSp modSp mod modTransition modAnim">
        <pc:chgData name="Leonie Smith" userId="fed1330f33f5650e" providerId="LiveId" clId="{5A822955-6FDE-4989-90BD-5CD422B80F44}" dt="2023-07-10T06:27:40.944" v="180"/>
        <pc:sldMkLst>
          <pc:docMk/>
          <pc:sldMk cId="1649892906" sldId="293"/>
        </pc:sldMkLst>
        <pc:picChg chg="add del mod">
          <ac:chgData name="Leonie Smith" userId="fed1330f33f5650e" providerId="LiveId" clId="{5A822955-6FDE-4989-90BD-5CD422B80F44}" dt="2023-07-10T06:24:53.497" v="161"/>
          <ac:picMkLst>
            <pc:docMk/>
            <pc:sldMk cId="1649892906" sldId="293"/>
            <ac:picMk id="10" creationId="{19DF416B-723E-53F9-07CD-93C5DE4DB34F}"/>
          </ac:picMkLst>
        </pc:picChg>
        <pc:picChg chg="add del mod">
          <ac:chgData name="Leonie Smith" userId="fed1330f33f5650e" providerId="LiveId" clId="{5A822955-6FDE-4989-90BD-5CD422B80F44}" dt="2023-07-10T06:25:13.634" v="162"/>
          <ac:picMkLst>
            <pc:docMk/>
            <pc:sldMk cId="1649892906" sldId="293"/>
            <ac:picMk id="14" creationId="{1D8E7DCE-F350-8A42-04B4-4228ACE4A2D9}"/>
          </ac:picMkLst>
        </pc:picChg>
        <pc:picChg chg="add del mod">
          <ac:chgData name="Leonie Smith" userId="fed1330f33f5650e" providerId="LiveId" clId="{5A822955-6FDE-4989-90BD-5CD422B80F44}" dt="2023-07-10T06:25:30.260" v="164"/>
          <ac:picMkLst>
            <pc:docMk/>
            <pc:sldMk cId="1649892906" sldId="293"/>
            <ac:picMk id="15" creationId="{22A11EBF-D727-7AB6-8D4C-70C18C09579E}"/>
          </ac:picMkLst>
        </pc:picChg>
        <pc:picChg chg="add del mod ord">
          <ac:chgData name="Leonie Smith" userId="fed1330f33f5650e" providerId="LiveId" clId="{5A822955-6FDE-4989-90BD-5CD422B80F44}" dt="2023-07-10T06:25:49.837" v="165"/>
          <ac:picMkLst>
            <pc:docMk/>
            <pc:sldMk cId="1649892906" sldId="293"/>
            <ac:picMk id="19" creationId="{6CBE5AB7-62D9-CE78-14DB-9F5B07B5F3E3}"/>
          </ac:picMkLst>
        </pc:picChg>
        <pc:picChg chg="add del mod">
          <ac:chgData name="Leonie Smith" userId="fed1330f33f5650e" providerId="LiveId" clId="{5A822955-6FDE-4989-90BD-5CD422B80F44}" dt="2023-07-10T06:26:09.603" v="167"/>
          <ac:picMkLst>
            <pc:docMk/>
            <pc:sldMk cId="1649892906" sldId="293"/>
            <ac:picMk id="20" creationId="{94B1CA98-5A3D-BDD3-7724-AABFADE27EED}"/>
          </ac:picMkLst>
        </pc:picChg>
        <pc:picChg chg="add del mod ord">
          <ac:chgData name="Leonie Smith" userId="fed1330f33f5650e" providerId="LiveId" clId="{5A822955-6FDE-4989-90BD-5CD422B80F44}" dt="2023-07-10T06:26:14.192" v="168"/>
          <ac:picMkLst>
            <pc:docMk/>
            <pc:sldMk cId="1649892906" sldId="293"/>
            <ac:picMk id="23" creationId="{1E22D4AE-BB5D-C131-EE14-C1F77538619C}"/>
          </ac:picMkLst>
        </pc:picChg>
        <pc:picChg chg="add del mod">
          <ac:chgData name="Leonie Smith" userId="fed1330f33f5650e" providerId="LiveId" clId="{5A822955-6FDE-4989-90BD-5CD422B80F44}" dt="2023-07-10T06:26:18.642" v="170"/>
          <ac:picMkLst>
            <pc:docMk/>
            <pc:sldMk cId="1649892906" sldId="293"/>
            <ac:picMk id="24" creationId="{F65A7D12-54AB-EF55-33B5-9353A7200F7F}"/>
          </ac:picMkLst>
        </pc:picChg>
        <pc:picChg chg="add del mod ord">
          <ac:chgData name="Leonie Smith" userId="fed1330f33f5650e" providerId="LiveId" clId="{5A822955-6FDE-4989-90BD-5CD422B80F44}" dt="2023-07-10T06:26:22.912" v="171"/>
          <ac:picMkLst>
            <pc:docMk/>
            <pc:sldMk cId="1649892906" sldId="293"/>
            <ac:picMk id="27" creationId="{20B74568-AF23-644D-D2EB-BD9FA32853FA}"/>
          </ac:picMkLst>
        </pc:picChg>
        <pc:picChg chg="add del mod">
          <ac:chgData name="Leonie Smith" userId="fed1330f33f5650e" providerId="LiveId" clId="{5A822955-6FDE-4989-90BD-5CD422B80F44}" dt="2023-07-10T06:26:30.125" v="173"/>
          <ac:picMkLst>
            <pc:docMk/>
            <pc:sldMk cId="1649892906" sldId="293"/>
            <ac:picMk id="28" creationId="{0B13E5BC-77A3-92F9-8AAB-73A5B4CDE81E}"/>
          </ac:picMkLst>
        </pc:picChg>
        <pc:picChg chg="add del mod ord">
          <ac:chgData name="Leonie Smith" userId="fed1330f33f5650e" providerId="LiveId" clId="{5A822955-6FDE-4989-90BD-5CD422B80F44}" dt="2023-07-10T06:26:44.898" v="174"/>
          <ac:picMkLst>
            <pc:docMk/>
            <pc:sldMk cId="1649892906" sldId="293"/>
            <ac:picMk id="30" creationId="{39CE75ED-DC11-2D94-1B1E-C4771C652C0E}"/>
          </ac:picMkLst>
        </pc:picChg>
        <pc:picChg chg="add del mod">
          <ac:chgData name="Leonie Smith" userId="fed1330f33f5650e" providerId="LiveId" clId="{5A822955-6FDE-4989-90BD-5CD422B80F44}" dt="2023-07-10T06:26:46.288" v="176"/>
          <ac:picMkLst>
            <pc:docMk/>
            <pc:sldMk cId="1649892906" sldId="293"/>
            <ac:picMk id="31" creationId="{A273858E-8DA0-9F8D-78CA-372AD4CF0A76}"/>
          </ac:picMkLst>
        </pc:picChg>
        <pc:picChg chg="add del mod ord">
          <ac:chgData name="Leonie Smith" userId="fed1330f33f5650e" providerId="LiveId" clId="{5A822955-6FDE-4989-90BD-5CD422B80F44}" dt="2023-07-10T06:27:07.094" v="177"/>
          <ac:picMkLst>
            <pc:docMk/>
            <pc:sldMk cId="1649892906" sldId="293"/>
            <ac:picMk id="34" creationId="{2E1C2952-252F-4D15-9C34-4F3C3B3205E2}"/>
          </ac:picMkLst>
        </pc:picChg>
        <pc:picChg chg="add del mod">
          <ac:chgData name="Leonie Smith" userId="fed1330f33f5650e" providerId="LiveId" clId="{5A822955-6FDE-4989-90BD-5CD422B80F44}" dt="2023-07-10T06:27:18.234" v="179"/>
          <ac:picMkLst>
            <pc:docMk/>
            <pc:sldMk cId="1649892906" sldId="293"/>
            <ac:picMk id="35" creationId="{2776716E-3584-84AC-F749-B48780F6CB0D}"/>
          </ac:picMkLst>
        </pc:picChg>
        <pc:picChg chg="add del mod ord">
          <ac:chgData name="Leonie Smith" userId="fed1330f33f5650e" providerId="LiveId" clId="{5A822955-6FDE-4989-90BD-5CD422B80F44}" dt="2023-07-10T06:27:40.944" v="180"/>
          <ac:picMkLst>
            <pc:docMk/>
            <pc:sldMk cId="1649892906" sldId="293"/>
            <ac:picMk id="38" creationId="{537F2041-047B-5635-EBE2-DC9E7E9C8F32}"/>
          </ac:picMkLst>
        </pc:picChg>
        <pc:picChg chg="add mod">
          <ac:chgData name="Leonie Smith" userId="fed1330f33f5650e" providerId="LiveId" clId="{5A822955-6FDE-4989-90BD-5CD422B80F44}" dt="2023-07-10T06:27:40.944" v="180"/>
          <ac:picMkLst>
            <pc:docMk/>
            <pc:sldMk cId="1649892906" sldId="293"/>
            <ac:picMk id="39" creationId="{F27132DB-3010-E3DD-6760-6BED3331A793}"/>
          </ac:picMkLst>
        </pc:picChg>
      </pc:sldChg>
      <pc:sldChg chg="addSp delSp modSp mod modTransition modAnim">
        <pc:chgData name="Leonie Smith" userId="fed1330f33f5650e" providerId="LiveId" clId="{5A822955-6FDE-4989-90BD-5CD422B80F44}" dt="2023-07-10T06:31:07.579" v="199"/>
        <pc:sldMkLst>
          <pc:docMk/>
          <pc:sldMk cId="2301074751" sldId="294"/>
        </pc:sldMkLst>
        <pc:picChg chg="add del mod">
          <ac:chgData name="Leonie Smith" userId="fed1330f33f5650e" providerId="LiveId" clId="{5A822955-6FDE-4989-90BD-5CD422B80F44}" dt="2023-07-10T06:29:11.770" v="183"/>
          <ac:picMkLst>
            <pc:docMk/>
            <pc:sldMk cId="2301074751" sldId="294"/>
            <ac:picMk id="8" creationId="{76BF5345-D255-1BBB-F618-8C264BC797AE}"/>
          </ac:picMkLst>
        </pc:picChg>
        <pc:picChg chg="add del mod">
          <ac:chgData name="Leonie Smith" userId="fed1330f33f5650e" providerId="LiveId" clId="{5A822955-6FDE-4989-90BD-5CD422B80F44}" dt="2023-07-10T06:29:26.101" v="184"/>
          <ac:picMkLst>
            <pc:docMk/>
            <pc:sldMk cId="2301074751" sldId="294"/>
            <ac:picMk id="11" creationId="{95C3E476-4DBF-DC56-34E2-41FC6882175D}"/>
          </ac:picMkLst>
        </pc:picChg>
        <pc:picChg chg="add del mod">
          <ac:chgData name="Leonie Smith" userId="fed1330f33f5650e" providerId="LiveId" clId="{5A822955-6FDE-4989-90BD-5CD422B80F44}" dt="2023-07-10T06:29:44.406" v="186"/>
          <ac:picMkLst>
            <pc:docMk/>
            <pc:sldMk cId="2301074751" sldId="294"/>
            <ac:picMk id="12" creationId="{050FBE44-5190-F1D8-B079-716A9C854A72}"/>
          </ac:picMkLst>
        </pc:picChg>
        <pc:picChg chg="add del mod ord">
          <ac:chgData name="Leonie Smith" userId="fed1330f33f5650e" providerId="LiveId" clId="{5A822955-6FDE-4989-90BD-5CD422B80F44}" dt="2023-07-10T06:29:59.337" v="187"/>
          <ac:picMkLst>
            <pc:docMk/>
            <pc:sldMk cId="2301074751" sldId="294"/>
            <ac:picMk id="17" creationId="{FEFFCD50-E845-2CCB-5CDB-6E9082ADD252}"/>
          </ac:picMkLst>
        </pc:picChg>
        <pc:picChg chg="add del mod">
          <ac:chgData name="Leonie Smith" userId="fed1330f33f5650e" providerId="LiveId" clId="{5A822955-6FDE-4989-90BD-5CD422B80F44}" dt="2023-07-10T06:30:10.229" v="189"/>
          <ac:picMkLst>
            <pc:docMk/>
            <pc:sldMk cId="2301074751" sldId="294"/>
            <ac:picMk id="18" creationId="{84127752-D829-760D-4656-4679B1BA4F48}"/>
          </ac:picMkLst>
        </pc:picChg>
        <pc:picChg chg="add del mod ord">
          <ac:chgData name="Leonie Smith" userId="fed1330f33f5650e" providerId="LiveId" clId="{5A822955-6FDE-4989-90BD-5CD422B80F44}" dt="2023-07-10T06:30:24.117" v="190"/>
          <ac:picMkLst>
            <pc:docMk/>
            <pc:sldMk cId="2301074751" sldId="294"/>
            <ac:picMk id="22" creationId="{AAEDF04B-7B63-DD34-9B0C-90E97C0EEFB6}"/>
          </ac:picMkLst>
        </pc:picChg>
        <pc:picChg chg="add del mod">
          <ac:chgData name="Leonie Smith" userId="fed1330f33f5650e" providerId="LiveId" clId="{5A822955-6FDE-4989-90BD-5CD422B80F44}" dt="2023-07-10T06:30:36.262" v="192"/>
          <ac:picMkLst>
            <pc:docMk/>
            <pc:sldMk cId="2301074751" sldId="294"/>
            <ac:picMk id="23" creationId="{2F300770-98E9-1D8B-374D-A71B0AA2CC12}"/>
          </ac:picMkLst>
        </pc:picChg>
        <pc:picChg chg="add del mod ord">
          <ac:chgData name="Leonie Smith" userId="fed1330f33f5650e" providerId="LiveId" clId="{5A822955-6FDE-4989-90BD-5CD422B80F44}" dt="2023-07-10T06:30:40.350" v="193"/>
          <ac:picMkLst>
            <pc:docMk/>
            <pc:sldMk cId="2301074751" sldId="294"/>
            <ac:picMk id="27" creationId="{F1543859-2FEE-6E55-9BC0-254F35C0B49B}"/>
          </ac:picMkLst>
        </pc:picChg>
        <pc:picChg chg="add del mod">
          <ac:chgData name="Leonie Smith" userId="fed1330f33f5650e" providerId="LiveId" clId="{5A822955-6FDE-4989-90BD-5CD422B80F44}" dt="2023-07-10T06:30:46.538" v="195"/>
          <ac:picMkLst>
            <pc:docMk/>
            <pc:sldMk cId="2301074751" sldId="294"/>
            <ac:picMk id="28" creationId="{4F3BF0FA-F054-05C2-12ED-C2ADB2DD280B}"/>
          </ac:picMkLst>
        </pc:picChg>
        <pc:picChg chg="add del mod ord">
          <ac:chgData name="Leonie Smith" userId="fed1330f33f5650e" providerId="LiveId" clId="{5A822955-6FDE-4989-90BD-5CD422B80F44}" dt="2023-07-10T06:30:52.069" v="196"/>
          <ac:picMkLst>
            <pc:docMk/>
            <pc:sldMk cId="2301074751" sldId="294"/>
            <ac:picMk id="31" creationId="{F1265395-2D77-3EF7-2EEE-24C978B78C9A}"/>
          </ac:picMkLst>
        </pc:picChg>
        <pc:picChg chg="add del mod">
          <ac:chgData name="Leonie Smith" userId="fed1330f33f5650e" providerId="LiveId" clId="{5A822955-6FDE-4989-90BD-5CD422B80F44}" dt="2023-07-10T06:30:53.467" v="198"/>
          <ac:picMkLst>
            <pc:docMk/>
            <pc:sldMk cId="2301074751" sldId="294"/>
            <ac:picMk id="32" creationId="{06C0884C-07F7-8061-2A0A-D7E30A779FC4}"/>
          </ac:picMkLst>
        </pc:picChg>
        <pc:picChg chg="add del mod ord">
          <ac:chgData name="Leonie Smith" userId="fed1330f33f5650e" providerId="LiveId" clId="{5A822955-6FDE-4989-90BD-5CD422B80F44}" dt="2023-07-10T06:31:07.579" v="199"/>
          <ac:picMkLst>
            <pc:docMk/>
            <pc:sldMk cId="2301074751" sldId="294"/>
            <ac:picMk id="35" creationId="{A3D30CD1-C0E9-733A-1771-ABE48311406C}"/>
          </ac:picMkLst>
        </pc:picChg>
        <pc:picChg chg="add mod">
          <ac:chgData name="Leonie Smith" userId="fed1330f33f5650e" providerId="LiveId" clId="{5A822955-6FDE-4989-90BD-5CD422B80F44}" dt="2023-07-10T06:31:07.579" v="199"/>
          <ac:picMkLst>
            <pc:docMk/>
            <pc:sldMk cId="2301074751" sldId="294"/>
            <ac:picMk id="36" creationId="{E71B86B3-7018-765D-C7BE-570298628B0C}"/>
          </ac:picMkLst>
        </pc:picChg>
      </pc:sldChg>
      <pc:sldChg chg="addSp modSp">
        <pc:chgData name="Leonie Smith" userId="fed1330f33f5650e" providerId="LiveId" clId="{5A822955-6FDE-4989-90BD-5CD422B80F44}" dt="2023-07-10T06:32:59.957" v="200"/>
        <pc:sldMkLst>
          <pc:docMk/>
          <pc:sldMk cId="3572932725" sldId="295"/>
        </pc:sldMkLst>
        <pc:picChg chg="add mod">
          <ac:chgData name="Leonie Smith" userId="fed1330f33f5650e" providerId="LiveId" clId="{5A822955-6FDE-4989-90BD-5CD422B80F44}" dt="2023-07-10T06:32:59.957" v="200"/>
          <ac:picMkLst>
            <pc:docMk/>
            <pc:sldMk cId="3572932725" sldId="295"/>
            <ac:picMk id="9" creationId="{454F3550-F0BC-EBFC-E0C0-600B52B2E030}"/>
          </ac:picMkLst>
        </pc:picChg>
      </pc:sldChg>
      <pc:sldChg chg="addSp delSp modSp mod modTransition modAnim">
        <pc:chgData name="Leonie Smith" userId="fed1330f33f5650e" providerId="LiveId" clId="{5A822955-6FDE-4989-90BD-5CD422B80F44}" dt="2023-07-10T06:38:25.887" v="223"/>
        <pc:sldMkLst>
          <pc:docMk/>
          <pc:sldMk cId="3915745606" sldId="296"/>
        </pc:sldMkLst>
        <pc:picChg chg="add del mod">
          <ac:chgData name="Leonie Smith" userId="fed1330f33f5650e" providerId="LiveId" clId="{5A822955-6FDE-4989-90BD-5CD422B80F44}" dt="2023-07-10T06:35:45.201" v="204"/>
          <ac:picMkLst>
            <pc:docMk/>
            <pc:sldMk cId="3915745606" sldId="296"/>
            <ac:picMk id="8" creationId="{C0664410-4306-F3D9-27ED-BBC73931A98B}"/>
          </ac:picMkLst>
        </pc:picChg>
        <pc:picChg chg="add del mod">
          <ac:chgData name="Leonie Smith" userId="fed1330f33f5650e" providerId="LiveId" clId="{5A822955-6FDE-4989-90BD-5CD422B80F44}" dt="2023-07-10T06:35:49.622" v="205"/>
          <ac:picMkLst>
            <pc:docMk/>
            <pc:sldMk cId="3915745606" sldId="296"/>
            <ac:picMk id="12" creationId="{6277F93E-0BF1-5887-EDC0-DF8414C24535}"/>
          </ac:picMkLst>
        </pc:picChg>
        <pc:picChg chg="add del mod">
          <ac:chgData name="Leonie Smith" userId="fed1330f33f5650e" providerId="LiveId" clId="{5A822955-6FDE-4989-90BD-5CD422B80F44}" dt="2023-07-10T06:35:53.493" v="207"/>
          <ac:picMkLst>
            <pc:docMk/>
            <pc:sldMk cId="3915745606" sldId="296"/>
            <ac:picMk id="13" creationId="{06BC54C1-1AC4-19D3-1C36-0AF9F62F4A0E}"/>
          </ac:picMkLst>
        </pc:picChg>
        <pc:picChg chg="add del mod ord">
          <ac:chgData name="Leonie Smith" userId="fed1330f33f5650e" providerId="LiveId" clId="{5A822955-6FDE-4989-90BD-5CD422B80F44}" dt="2023-07-10T06:36:12.069" v="208"/>
          <ac:picMkLst>
            <pc:docMk/>
            <pc:sldMk cId="3915745606" sldId="296"/>
            <ac:picMk id="16" creationId="{C853CC99-4C65-C120-B8B6-4CE5B99807BD}"/>
          </ac:picMkLst>
        </pc:picChg>
        <pc:picChg chg="add del mod">
          <ac:chgData name="Leonie Smith" userId="fed1330f33f5650e" providerId="LiveId" clId="{5A822955-6FDE-4989-90BD-5CD422B80F44}" dt="2023-07-10T06:36:29.674" v="210"/>
          <ac:picMkLst>
            <pc:docMk/>
            <pc:sldMk cId="3915745606" sldId="296"/>
            <ac:picMk id="17" creationId="{44F731BA-F739-3C79-AB53-375FC9C2EBD5}"/>
          </ac:picMkLst>
        </pc:picChg>
        <pc:picChg chg="add del mod ord">
          <ac:chgData name="Leonie Smith" userId="fed1330f33f5650e" providerId="LiveId" clId="{5A822955-6FDE-4989-90BD-5CD422B80F44}" dt="2023-07-10T06:36:33.589" v="211"/>
          <ac:picMkLst>
            <pc:docMk/>
            <pc:sldMk cId="3915745606" sldId="296"/>
            <ac:picMk id="20" creationId="{803FA3F0-02F7-43F2-6D76-AC21CA668710}"/>
          </ac:picMkLst>
        </pc:picChg>
        <pc:picChg chg="add del mod">
          <ac:chgData name="Leonie Smith" userId="fed1330f33f5650e" providerId="LiveId" clId="{5A822955-6FDE-4989-90BD-5CD422B80F44}" dt="2023-07-10T06:36:35.292" v="213"/>
          <ac:picMkLst>
            <pc:docMk/>
            <pc:sldMk cId="3915745606" sldId="296"/>
            <ac:picMk id="21" creationId="{DC9E87A3-9929-0298-6995-F23F9D160DCF}"/>
          </ac:picMkLst>
        </pc:picChg>
        <pc:picChg chg="add del mod ord">
          <ac:chgData name="Leonie Smith" userId="fed1330f33f5650e" providerId="LiveId" clId="{5A822955-6FDE-4989-90BD-5CD422B80F44}" dt="2023-07-10T06:36:45.151" v="214"/>
          <ac:picMkLst>
            <pc:docMk/>
            <pc:sldMk cId="3915745606" sldId="296"/>
            <ac:picMk id="24" creationId="{16305323-CB27-2FCE-DEFA-6F1A1288ED06}"/>
          </ac:picMkLst>
        </pc:picChg>
        <pc:picChg chg="add del mod">
          <ac:chgData name="Leonie Smith" userId="fed1330f33f5650e" providerId="LiveId" clId="{5A822955-6FDE-4989-90BD-5CD422B80F44}" dt="2023-07-10T06:36:49.494" v="216"/>
          <ac:picMkLst>
            <pc:docMk/>
            <pc:sldMk cId="3915745606" sldId="296"/>
            <ac:picMk id="25" creationId="{7803FDA0-0139-3DD8-4EBC-0D47813533BB}"/>
          </ac:picMkLst>
        </pc:picChg>
        <pc:picChg chg="add del mod ord">
          <ac:chgData name="Leonie Smith" userId="fed1330f33f5650e" providerId="LiveId" clId="{5A822955-6FDE-4989-90BD-5CD422B80F44}" dt="2023-07-10T06:37:06.804" v="217"/>
          <ac:picMkLst>
            <pc:docMk/>
            <pc:sldMk cId="3915745606" sldId="296"/>
            <ac:picMk id="28" creationId="{0D8E906B-1F8C-E50E-DD5E-69441728881B}"/>
          </ac:picMkLst>
        </pc:picChg>
        <pc:picChg chg="add del mod">
          <ac:chgData name="Leonie Smith" userId="fed1330f33f5650e" providerId="LiveId" clId="{5A822955-6FDE-4989-90BD-5CD422B80F44}" dt="2023-07-10T06:37:45.567" v="219"/>
          <ac:picMkLst>
            <pc:docMk/>
            <pc:sldMk cId="3915745606" sldId="296"/>
            <ac:picMk id="29" creationId="{4D970C91-E908-EB7D-2877-EB6D8F921507}"/>
          </ac:picMkLst>
        </pc:picChg>
        <pc:picChg chg="add del mod ord">
          <ac:chgData name="Leonie Smith" userId="fed1330f33f5650e" providerId="LiveId" clId="{5A822955-6FDE-4989-90BD-5CD422B80F44}" dt="2023-07-10T06:37:57.557" v="220"/>
          <ac:picMkLst>
            <pc:docMk/>
            <pc:sldMk cId="3915745606" sldId="296"/>
            <ac:picMk id="34" creationId="{796094F0-3AC5-639A-AFE6-BD3348B2380F}"/>
          </ac:picMkLst>
        </pc:picChg>
        <pc:picChg chg="add del mod">
          <ac:chgData name="Leonie Smith" userId="fed1330f33f5650e" providerId="LiveId" clId="{5A822955-6FDE-4989-90BD-5CD422B80F44}" dt="2023-07-10T06:38:07.835" v="222"/>
          <ac:picMkLst>
            <pc:docMk/>
            <pc:sldMk cId="3915745606" sldId="296"/>
            <ac:picMk id="35" creationId="{E2765497-18BD-90CA-BAC7-6F959E7C2041}"/>
          </ac:picMkLst>
        </pc:picChg>
        <pc:picChg chg="add del mod ord">
          <ac:chgData name="Leonie Smith" userId="fed1330f33f5650e" providerId="LiveId" clId="{5A822955-6FDE-4989-90BD-5CD422B80F44}" dt="2023-07-10T06:38:25.887" v="223"/>
          <ac:picMkLst>
            <pc:docMk/>
            <pc:sldMk cId="3915745606" sldId="296"/>
            <ac:picMk id="39" creationId="{71BB3AC0-F086-1198-EC36-050E9B0F03FC}"/>
          </ac:picMkLst>
        </pc:picChg>
        <pc:picChg chg="add mod">
          <ac:chgData name="Leonie Smith" userId="fed1330f33f5650e" providerId="LiveId" clId="{5A822955-6FDE-4989-90BD-5CD422B80F44}" dt="2023-07-10T06:38:25.887" v="223"/>
          <ac:picMkLst>
            <pc:docMk/>
            <pc:sldMk cId="3915745606" sldId="296"/>
            <ac:picMk id="40" creationId="{367BC2C1-5250-8345-55DB-174F9622BE51}"/>
          </ac:picMkLst>
        </pc:picChg>
      </pc:sldChg>
      <pc:sldChg chg="addSp modSp">
        <pc:chgData name="Leonie Smith" userId="fed1330f33f5650e" providerId="LiveId" clId="{5A822955-6FDE-4989-90BD-5CD422B80F44}" dt="2023-07-10T06:33:40.965" v="201"/>
        <pc:sldMkLst>
          <pc:docMk/>
          <pc:sldMk cId="83183225" sldId="297"/>
        </pc:sldMkLst>
        <pc:picChg chg="add mod">
          <ac:chgData name="Leonie Smith" userId="fed1330f33f5650e" providerId="LiveId" clId="{5A822955-6FDE-4989-90BD-5CD422B80F44}" dt="2023-07-10T06:33:40.965" v="201"/>
          <ac:picMkLst>
            <pc:docMk/>
            <pc:sldMk cId="83183225" sldId="297"/>
            <ac:picMk id="6" creationId="{FEDD9F93-A130-07F2-5D1D-4C98938BD790}"/>
          </ac:picMkLst>
        </pc:picChg>
      </pc:sldChg>
      <pc:sldChg chg="addSp delSp modSp mod modTransition modAnim">
        <pc:chgData name="Leonie Smith" userId="fed1330f33f5650e" providerId="LiveId" clId="{5A822955-6FDE-4989-90BD-5CD422B80F44}" dt="2023-07-10T06:44:07.198" v="252"/>
        <pc:sldMkLst>
          <pc:docMk/>
          <pc:sldMk cId="3738142954" sldId="298"/>
        </pc:sldMkLst>
        <pc:picChg chg="add del mod">
          <ac:chgData name="Leonie Smith" userId="fed1330f33f5650e" providerId="LiveId" clId="{5A822955-6FDE-4989-90BD-5CD422B80F44}" dt="2023-07-10T06:39:50.665" v="226"/>
          <ac:picMkLst>
            <pc:docMk/>
            <pc:sldMk cId="3738142954" sldId="298"/>
            <ac:picMk id="6" creationId="{EE02A6E1-EFFE-A2E2-1B73-0F25FD0DBD99}"/>
          </ac:picMkLst>
        </pc:picChg>
        <pc:picChg chg="add del mod">
          <ac:chgData name="Leonie Smith" userId="fed1330f33f5650e" providerId="LiveId" clId="{5A822955-6FDE-4989-90BD-5CD422B80F44}" dt="2023-07-10T06:40:06.711" v="227"/>
          <ac:picMkLst>
            <pc:docMk/>
            <pc:sldMk cId="3738142954" sldId="298"/>
            <ac:picMk id="8" creationId="{41E3FF10-891D-B0D3-1831-958D3E0008F6}"/>
          </ac:picMkLst>
        </pc:picChg>
        <pc:picChg chg="add del mod">
          <ac:chgData name="Leonie Smith" userId="fed1330f33f5650e" providerId="LiveId" clId="{5A822955-6FDE-4989-90BD-5CD422B80F44}" dt="2023-07-10T06:40:08.125" v="229"/>
          <ac:picMkLst>
            <pc:docMk/>
            <pc:sldMk cId="3738142954" sldId="298"/>
            <ac:picMk id="9" creationId="{C6F9928B-BB03-97ED-B631-9A0F6630B048}"/>
          </ac:picMkLst>
        </pc:picChg>
        <pc:picChg chg="add del mod ord">
          <ac:chgData name="Leonie Smith" userId="fed1330f33f5650e" providerId="LiveId" clId="{5A822955-6FDE-4989-90BD-5CD422B80F44}" dt="2023-07-10T06:40:24.290" v="230"/>
          <ac:picMkLst>
            <pc:docMk/>
            <pc:sldMk cId="3738142954" sldId="298"/>
            <ac:picMk id="12" creationId="{E7C7F64D-8D8B-DF88-F7CB-214F5B9E8C0E}"/>
          </ac:picMkLst>
        </pc:picChg>
        <pc:picChg chg="add del mod">
          <ac:chgData name="Leonie Smith" userId="fed1330f33f5650e" providerId="LiveId" clId="{5A822955-6FDE-4989-90BD-5CD422B80F44}" dt="2023-07-10T06:42:24.071" v="233"/>
          <ac:picMkLst>
            <pc:docMk/>
            <pc:sldMk cId="3738142954" sldId="298"/>
            <ac:picMk id="13" creationId="{F9B9BC8C-271A-3659-C305-7566750C8EE8}"/>
          </ac:picMkLst>
        </pc:picChg>
        <pc:picChg chg="add del mod ord">
          <ac:chgData name="Leonie Smith" userId="fed1330f33f5650e" providerId="LiveId" clId="{5A822955-6FDE-4989-90BD-5CD422B80F44}" dt="2023-07-10T06:42:41.072" v="234"/>
          <ac:picMkLst>
            <pc:docMk/>
            <pc:sldMk cId="3738142954" sldId="298"/>
            <ac:picMk id="20" creationId="{521180D8-F596-507C-46C9-FE8686BB3A66}"/>
          </ac:picMkLst>
        </pc:picChg>
        <pc:picChg chg="add del mod">
          <ac:chgData name="Leonie Smith" userId="fed1330f33f5650e" providerId="LiveId" clId="{5A822955-6FDE-4989-90BD-5CD422B80F44}" dt="2023-07-10T06:42:45.345" v="236"/>
          <ac:picMkLst>
            <pc:docMk/>
            <pc:sldMk cId="3738142954" sldId="298"/>
            <ac:picMk id="21" creationId="{D87FBFD7-ABF5-D9AC-FCC3-D0A7F9026A1C}"/>
          </ac:picMkLst>
        </pc:picChg>
        <pc:picChg chg="add del mod ord">
          <ac:chgData name="Leonie Smith" userId="fed1330f33f5650e" providerId="LiveId" clId="{5A822955-6FDE-4989-90BD-5CD422B80F44}" dt="2023-07-10T06:42:51.266" v="237"/>
          <ac:picMkLst>
            <pc:docMk/>
            <pc:sldMk cId="3738142954" sldId="298"/>
            <ac:picMk id="24" creationId="{F947811D-24AF-046E-6AF3-1DDE0849AD9C}"/>
          </ac:picMkLst>
        </pc:picChg>
        <pc:picChg chg="add del mod">
          <ac:chgData name="Leonie Smith" userId="fed1330f33f5650e" providerId="LiveId" clId="{5A822955-6FDE-4989-90BD-5CD422B80F44}" dt="2023-07-10T06:42:52.789" v="239"/>
          <ac:picMkLst>
            <pc:docMk/>
            <pc:sldMk cId="3738142954" sldId="298"/>
            <ac:picMk id="25" creationId="{945812FA-A6CC-C0B2-612B-1F8AA302B499}"/>
          </ac:picMkLst>
        </pc:picChg>
        <pc:picChg chg="add del mod ord">
          <ac:chgData name="Leonie Smith" userId="fed1330f33f5650e" providerId="LiveId" clId="{5A822955-6FDE-4989-90BD-5CD422B80F44}" dt="2023-07-10T06:43:06.114" v="240"/>
          <ac:picMkLst>
            <pc:docMk/>
            <pc:sldMk cId="3738142954" sldId="298"/>
            <ac:picMk id="28" creationId="{487652CD-6862-7D0E-7660-41B4B6CA9E95}"/>
          </ac:picMkLst>
        </pc:picChg>
        <pc:picChg chg="add del mod">
          <ac:chgData name="Leonie Smith" userId="fed1330f33f5650e" providerId="LiveId" clId="{5A822955-6FDE-4989-90BD-5CD422B80F44}" dt="2023-07-10T06:43:08.550" v="242"/>
          <ac:picMkLst>
            <pc:docMk/>
            <pc:sldMk cId="3738142954" sldId="298"/>
            <ac:picMk id="29" creationId="{539E0B5F-42A0-B67B-31B5-1137AA3023AF}"/>
          </ac:picMkLst>
        </pc:picChg>
        <pc:picChg chg="add del mod ord">
          <ac:chgData name="Leonie Smith" userId="fed1330f33f5650e" providerId="LiveId" clId="{5A822955-6FDE-4989-90BD-5CD422B80F44}" dt="2023-07-10T06:43:16.085" v="243"/>
          <ac:picMkLst>
            <pc:docMk/>
            <pc:sldMk cId="3738142954" sldId="298"/>
            <ac:picMk id="32" creationId="{F91A3616-04F6-134E-BBF8-99377B9392A4}"/>
          </ac:picMkLst>
        </pc:picChg>
        <pc:picChg chg="add del mod">
          <ac:chgData name="Leonie Smith" userId="fed1330f33f5650e" providerId="LiveId" clId="{5A822955-6FDE-4989-90BD-5CD422B80F44}" dt="2023-07-10T06:43:17.436" v="245"/>
          <ac:picMkLst>
            <pc:docMk/>
            <pc:sldMk cId="3738142954" sldId="298"/>
            <ac:picMk id="33" creationId="{E40D7C40-EE60-49FD-41D0-AEEBFB9AD440}"/>
          </ac:picMkLst>
        </pc:picChg>
        <pc:picChg chg="add del mod ord">
          <ac:chgData name="Leonie Smith" userId="fed1330f33f5650e" providerId="LiveId" clId="{5A822955-6FDE-4989-90BD-5CD422B80F44}" dt="2023-07-10T06:43:31.106" v="246"/>
          <ac:picMkLst>
            <pc:docMk/>
            <pc:sldMk cId="3738142954" sldId="298"/>
            <ac:picMk id="36" creationId="{E7FE439E-10D1-8770-9808-45DD1DACBD22}"/>
          </ac:picMkLst>
        </pc:picChg>
        <pc:picChg chg="add del mod">
          <ac:chgData name="Leonie Smith" userId="fed1330f33f5650e" providerId="LiveId" clId="{5A822955-6FDE-4989-90BD-5CD422B80F44}" dt="2023-07-10T06:43:32.603" v="248"/>
          <ac:picMkLst>
            <pc:docMk/>
            <pc:sldMk cId="3738142954" sldId="298"/>
            <ac:picMk id="37" creationId="{4FCEA499-4DEA-34E6-84DF-D29FABE20DDC}"/>
          </ac:picMkLst>
        </pc:picChg>
        <pc:picChg chg="add del mod ord">
          <ac:chgData name="Leonie Smith" userId="fed1330f33f5650e" providerId="LiveId" clId="{5A822955-6FDE-4989-90BD-5CD422B80F44}" dt="2023-07-10T06:43:47.418" v="249"/>
          <ac:picMkLst>
            <pc:docMk/>
            <pc:sldMk cId="3738142954" sldId="298"/>
            <ac:picMk id="40" creationId="{3B05F744-62E3-D656-65DE-69C4F423BA66}"/>
          </ac:picMkLst>
        </pc:picChg>
        <pc:picChg chg="add del mod">
          <ac:chgData name="Leonie Smith" userId="fed1330f33f5650e" providerId="LiveId" clId="{5A822955-6FDE-4989-90BD-5CD422B80F44}" dt="2023-07-10T06:43:49.505" v="251"/>
          <ac:picMkLst>
            <pc:docMk/>
            <pc:sldMk cId="3738142954" sldId="298"/>
            <ac:picMk id="41" creationId="{F477024E-C276-C010-5942-3B55924FDCD8}"/>
          </ac:picMkLst>
        </pc:picChg>
        <pc:picChg chg="add del mod ord">
          <ac:chgData name="Leonie Smith" userId="fed1330f33f5650e" providerId="LiveId" clId="{5A822955-6FDE-4989-90BD-5CD422B80F44}" dt="2023-07-10T06:44:07.198" v="252"/>
          <ac:picMkLst>
            <pc:docMk/>
            <pc:sldMk cId="3738142954" sldId="298"/>
            <ac:picMk id="44" creationId="{8F3C9884-19F1-9798-02DC-E104E746F391}"/>
          </ac:picMkLst>
        </pc:picChg>
        <pc:picChg chg="add mod">
          <ac:chgData name="Leonie Smith" userId="fed1330f33f5650e" providerId="LiveId" clId="{5A822955-6FDE-4989-90BD-5CD422B80F44}" dt="2023-07-10T06:44:07.198" v="252"/>
          <ac:picMkLst>
            <pc:docMk/>
            <pc:sldMk cId="3738142954" sldId="298"/>
            <ac:picMk id="45" creationId="{EA98B53D-E713-AD47-E01D-A0E1C046C083}"/>
          </ac:picMkLst>
        </pc:picChg>
      </pc:sldChg>
      <pc:sldChg chg="addSp delSp modSp mod modTransition modAnim">
        <pc:chgData name="Leonie Smith" userId="fed1330f33f5650e" providerId="LiveId" clId="{5A822955-6FDE-4989-90BD-5CD422B80F44}" dt="2023-07-10T05:32:19.226" v="9"/>
        <pc:sldMkLst>
          <pc:docMk/>
          <pc:sldMk cId="1499918570" sldId="299"/>
        </pc:sldMkLst>
        <pc:picChg chg="add del mod">
          <ac:chgData name="Leonie Smith" userId="fed1330f33f5650e" providerId="LiveId" clId="{5A822955-6FDE-4989-90BD-5CD422B80F44}" dt="2023-07-10T05:31:32.029" v="2"/>
          <ac:picMkLst>
            <pc:docMk/>
            <pc:sldMk cId="1499918570" sldId="299"/>
            <ac:picMk id="7" creationId="{CCAC52C0-A635-F9F1-3C20-5C3778FE583E}"/>
          </ac:picMkLst>
        </pc:picChg>
        <pc:picChg chg="add del mod">
          <ac:chgData name="Leonie Smith" userId="fed1330f33f5650e" providerId="LiveId" clId="{5A822955-6FDE-4989-90BD-5CD422B80F44}" dt="2023-07-10T05:31:37.825" v="3"/>
          <ac:picMkLst>
            <pc:docMk/>
            <pc:sldMk cId="1499918570" sldId="299"/>
            <ac:picMk id="10" creationId="{1FEB0142-549A-FAB3-CDA5-A00D3B5215E3}"/>
          </ac:picMkLst>
        </pc:picChg>
        <pc:picChg chg="add del mod">
          <ac:chgData name="Leonie Smith" userId="fed1330f33f5650e" providerId="LiveId" clId="{5A822955-6FDE-4989-90BD-5CD422B80F44}" dt="2023-07-10T05:31:56.510" v="5"/>
          <ac:picMkLst>
            <pc:docMk/>
            <pc:sldMk cId="1499918570" sldId="299"/>
            <ac:picMk id="11" creationId="{E2AFF894-3794-ED12-13D5-F22AB9E1A40E}"/>
          </ac:picMkLst>
        </pc:picChg>
        <pc:picChg chg="add del mod ord">
          <ac:chgData name="Leonie Smith" userId="fed1330f33f5650e" providerId="LiveId" clId="{5A822955-6FDE-4989-90BD-5CD422B80F44}" dt="2023-07-10T05:32:02.720" v="6"/>
          <ac:picMkLst>
            <pc:docMk/>
            <pc:sldMk cId="1499918570" sldId="299"/>
            <ac:picMk id="15" creationId="{1242F324-DFAF-42F0-E7FF-2F96C878CD3C}"/>
          </ac:picMkLst>
        </pc:picChg>
        <pc:picChg chg="add del mod">
          <ac:chgData name="Leonie Smith" userId="fed1330f33f5650e" providerId="LiveId" clId="{5A822955-6FDE-4989-90BD-5CD422B80F44}" dt="2023-07-10T05:32:13.187" v="8"/>
          <ac:picMkLst>
            <pc:docMk/>
            <pc:sldMk cId="1499918570" sldId="299"/>
            <ac:picMk id="16" creationId="{5DA05F58-A7E6-50DE-5CC1-0513E958B427}"/>
          </ac:picMkLst>
        </pc:picChg>
        <pc:picChg chg="add del mod ord">
          <ac:chgData name="Leonie Smith" userId="fed1330f33f5650e" providerId="LiveId" clId="{5A822955-6FDE-4989-90BD-5CD422B80F44}" dt="2023-07-10T05:32:19.226" v="9"/>
          <ac:picMkLst>
            <pc:docMk/>
            <pc:sldMk cId="1499918570" sldId="299"/>
            <ac:picMk id="21" creationId="{7A9A3794-AB25-3236-048A-81A537EB4A60}"/>
          </ac:picMkLst>
        </pc:picChg>
        <pc:picChg chg="add mod">
          <ac:chgData name="Leonie Smith" userId="fed1330f33f5650e" providerId="LiveId" clId="{5A822955-6FDE-4989-90BD-5CD422B80F44}" dt="2023-07-10T05:32:19.226" v="9"/>
          <ac:picMkLst>
            <pc:docMk/>
            <pc:sldMk cId="1499918570" sldId="299"/>
            <ac:picMk id="22" creationId="{7900129E-D956-DA70-2713-F6A36298987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997DD-197A-4458-8B2C-B0C141C2E3C4}" type="datetimeFigureOut">
              <a:rPr lang="en-ZA" smtClean="0"/>
              <a:t>2024/07/21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276BB-3108-48CC-8B10-D6AD5F136C68}" type="slidenum">
              <a:rPr lang="en-ZA" smtClean="0"/>
              <a:t>‹#›</a:t>
            </a:fld>
            <a:endParaRPr lang="en-ZA"/>
          </a:p>
        </p:txBody>
      </p:sp>
    </p:spTree>
    <p:extLst>
      <p:ext uri="{BB962C8B-B14F-4D97-AF65-F5344CB8AC3E}">
        <p14:creationId xmlns:p14="http://schemas.microsoft.com/office/powerpoint/2010/main" val="148794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8But Abram said, “</a:t>
            </a:r>
            <a:r>
              <a:rPr lang="en-ZA" sz="12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and King, how can I know I will have this land as my own?”</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8</a:t>
            </a:r>
            <a:r>
              <a:rPr lang="bo-CN" sz="1200" dirty="0">
                <a:solidFill>
                  <a:srgbClr val="444444"/>
                </a:solidFill>
                <a:effectLst/>
                <a:latin typeface="Arial" panose="020B0604020202020204" pitchFamily="34" charset="0"/>
                <a:ea typeface="Calibri" panose="020F0502020204030204" pitchFamily="34" charset="0"/>
                <a:cs typeface="+mn-cs"/>
              </a:rPr>
              <a:t>འོན་ཀྱང་ཨབ་རམ་གྱིས་ལན་དུ། བླ་ན་མེད་པའི་གཙོ་བོ་དཀོན་མཆོག་དེ་ལྟར་བྱུང་བ་ངས་ཇི་ལྟར་ཤེས་སམ་ཞེས་འདྲི་པས།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20</a:t>
            </a:fld>
            <a:endParaRPr lang="en-ZA"/>
          </a:p>
        </p:txBody>
      </p:sp>
    </p:spTree>
    <p:extLst>
      <p:ext uri="{BB962C8B-B14F-4D97-AF65-F5344CB8AC3E}">
        <p14:creationId xmlns:p14="http://schemas.microsoft.com/office/powerpoint/2010/main" val="4220555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9So the </a:t>
            </a:r>
            <a:r>
              <a:rPr lang="en-ZA" sz="12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said to him, “Bring me a young cow, a goat and a ram. Each must be three years old. Bring a dove and a young pigeon along with them.”</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a:lnSpc>
                <a:spcPct val="115000"/>
              </a:lnSpc>
              <a:spcAft>
                <a:spcPts val="1000"/>
              </a:spcAft>
            </a:pPr>
            <a:b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b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9</a:t>
            </a:r>
            <a:r>
              <a:rPr lang="bo-CN" sz="1200" dirty="0">
                <a:solidFill>
                  <a:srgbClr val="444444"/>
                </a:solidFill>
                <a:effectLst/>
                <a:latin typeface="Arial" panose="020B0604020202020204" pitchFamily="34" charset="0"/>
                <a:ea typeface="Calibri" panose="020F0502020204030204" pitchFamily="34" charset="0"/>
                <a:cs typeface="+mn-cs"/>
              </a:rPr>
              <a:t>ལན་དུ་ཁོང་གིས། ངའི་མདུན་དུ་བ་ཕྱུགས་ལོ་གསུམ་པ་ཞིག་དང། ར་མོ་ལོ་གསུམ་ལོན་པ་གཅིག། ལུག་ལོ་གསུམ་ལོན་པ་གཅིག། ཕུག་རོན་གཅིག་དང་འང་གུ་ཞིག་འཁྱེར་ཤོག་གསུངས་པ་དང་།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22</a:t>
            </a:fld>
            <a:endParaRPr lang="en-ZA"/>
          </a:p>
        </p:txBody>
      </p:sp>
    </p:spTree>
    <p:extLst>
      <p:ext uri="{BB962C8B-B14F-4D97-AF65-F5344CB8AC3E}">
        <p14:creationId xmlns:p14="http://schemas.microsoft.com/office/powerpoint/2010/main" val="4123649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10Abram brought all of them to the </a:t>
            </a:r>
            <a:r>
              <a:rPr lang="en-ZA" sz="12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Abram cut them in two and placed the halves opposite each other. But he didn’t cut the birds in half.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10</a:t>
            </a:r>
            <a:r>
              <a:rPr lang="bo-CN" sz="1200" dirty="0">
                <a:solidFill>
                  <a:srgbClr val="444444"/>
                </a:solidFill>
                <a:effectLst/>
                <a:latin typeface="Arial" panose="020B0604020202020204" pitchFamily="34" charset="0"/>
                <a:ea typeface="Calibri" panose="020F0502020204030204" pitchFamily="34" charset="0"/>
                <a:cs typeface="+mn-cs"/>
              </a:rPr>
              <a:t>ཨབ་རམ་གྱིས་དེ་རྣམས་དཀོན་མཆོག་གི་རྩར་འཁྱེར་ཡོང་ངོ་། དེ་རྣམས་ཕྱེད་ཀ་བཏུབ་ནས་ཁག་གཉིས་སུ་བཞག་གོ འོན་ཀྱང་བྱ་གཉིས་དེ་མ་བཏུབ་བོ།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24</a:t>
            </a:fld>
            <a:endParaRPr lang="en-ZA"/>
          </a:p>
        </p:txBody>
      </p:sp>
    </p:spTree>
    <p:extLst>
      <p:ext uri="{BB962C8B-B14F-4D97-AF65-F5344CB8AC3E}">
        <p14:creationId xmlns:p14="http://schemas.microsoft.com/office/powerpoint/2010/main" val="322179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11Then large birds came down to eat the dead bodies of the animals and birds. But Abram chased the large birds away.</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11</a:t>
            </a:r>
            <a:r>
              <a:rPr lang="bo-CN" sz="1200" dirty="0">
                <a:solidFill>
                  <a:srgbClr val="444444"/>
                </a:solidFill>
                <a:effectLst/>
                <a:latin typeface="Arial" panose="020B0604020202020204" pitchFamily="34" charset="0"/>
                <a:ea typeface="Calibri" panose="020F0502020204030204" pitchFamily="34" charset="0"/>
                <a:cs typeface="+mn-cs"/>
              </a:rPr>
              <a:t>བྱ་རྒོད་རྣམས་ཤ་ཟ་ཕྱིར་བབ་པས། ཨབ་རམ་གྱིས་དེད་དོ།</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26</a:t>
            </a:fld>
            <a:endParaRPr lang="en-ZA"/>
          </a:p>
        </p:txBody>
      </p:sp>
    </p:spTree>
    <p:extLst>
      <p:ext uri="{BB962C8B-B14F-4D97-AF65-F5344CB8AC3E}">
        <p14:creationId xmlns:p14="http://schemas.microsoft.com/office/powerpoint/2010/main" val="3299859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12As the sun was going down, Abram fell into a deep sleep. A thick and scary darkness covered him.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12</a:t>
            </a:r>
            <a:r>
              <a:rPr lang="bo-CN" sz="1200" dirty="0">
                <a:solidFill>
                  <a:srgbClr val="444444"/>
                </a:solidFill>
                <a:effectLst/>
                <a:latin typeface="Arial" panose="020B0604020202020204" pitchFamily="34" charset="0"/>
                <a:ea typeface="Calibri" panose="020F0502020204030204" pitchFamily="34" charset="0"/>
                <a:cs typeface="+mn-cs"/>
              </a:rPr>
              <a:t>ཉི་མ་ནུབ་འགྲོ་བའི་སྐབས་སུ་ཨབ་རམ་ལ་གཉིད་ལྗིད་པོ་ཞིག་ཁུག་པ་དང་། འཇིགས་སྣང་ཆེན་པོ་ཞིག་ཁོ་ལ་བྱུང་ངོ་།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28</a:t>
            </a:fld>
            <a:endParaRPr lang="en-ZA"/>
          </a:p>
        </p:txBody>
      </p:sp>
    </p:spTree>
    <p:extLst>
      <p:ext uri="{BB962C8B-B14F-4D97-AF65-F5344CB8AC3E}">
        <p14:creationId xmlns:p14="http://schemas.microsoft.com/office/powerpoint/2010/main" val="3449197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13Then the </a:t>
            </a:r>
            <a:r>
              <a:rPr lang="en-ZA" sz="12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said to him, “You can be sure of what I am about to tell you. For 400 years, your family who comes after you will be strangers in another country. They will become slaves there and will be treated badly.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13</a:t>
            </a:r>
            <a:r>
              <a:rPr lang="bo-CN" sz="1200" dirty="0">
                <a:solidFill>
                  <a:srgbClr val="444444"/>
                </a:solidFill>
                <a:effectLst/>
                <a:latin typeface="Arial" panose="020B0604020202020204" pitchFamily="34" charset="0"/>
                <a:ea typeface="Calibri" panose="020F0502020204030204" pitchFamily="34" charset="0"/>
                <a:cs typeface="+mn-cs"/>
              </a:rPr>
              <a:t>གཙོ་བོ་དཀོན་མཆོག་གིས་ཁོ་ལ་གསུངས་པ། ཁྱོད་ཀྱི་མི་བརྒྱུད་རྣམས་ནི་གཞན་གྱི་ཡུལ་དུ་ཕྱི་མི་རྣམས་འབྱུང་ཡོང་། དེར་ཁོང་ཚོས་བྲན་གཡོག་བྱས་ཏེ་ལོ་ ༤༠༠ བར་ཁོང་ཚོར་དབང་གནོན་བྱེད་ཡོང་།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30</a:t>
            </a:fld>
            <a:endParaRPr lang="en-ZA"/>
          </a:p>
        </p:txBody>
      </p:sp>
    </p:spTree>
    <p:extLst>
      <p:ext uri="{BB962C8B-B14F-4D97-AF65-F5344CB8AC3E}">
        <p14:creationId xmlns:p14="http://schemas.microsoft.com/office/powerpoint/2010/main" val="1761835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14But I will punish the nation that makes them slaves. After that, they will leave with many possessions.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14</a:t>
            </a:r>
            <a:r>
              <a:rPr lang="bo-CN" sz="1200" dirty="0">
                <a:solidFill>
                  <a:srgbClr val="444444"/>
                </a:solidFill>
                <a:effectLst/>
                <a:latin typeface="Arial" panose="020B0604020202020204" pitchFamily="34" charset="0"/>
                <a:ea typeface="Calibri" panose="020F0502020204030204" pitchFamily="34" charset="0"/>
                <a:cs typeface="+mn-cs"/>
              </a:rPr>
              <a:t>འོན་ཀྱང་དེ་རྣམས་ལ་བྲན་གཡོག་ཏུ་འགྱུར་བཅུག་མཁན་མི་རིགས་རྣམས་ལ་ངས་ཉེས་པ་བཏང་བར་བྱ། དེ་ཚོ་ཕྱི་ཡུལ་ནས་ཐོན་སྐབས་ཁོང་ཚོས་རྒྱུ་ནོར་མང་པོ་འཁྱེར་བར་བྱའོ།</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32</a:t>
            </a:fld>
            <a:endParaRPr lang="en-ZA"/>
          </a:p>
        </p:txBody>
      </p:sp>
    </p:spTree>
    <p:extLst>
      <p:ext uri="{BB962C8B-B14F-4D97-AF65-F5344CB8AC3E}">
        <p14:creationId xmlns:p14="http://schemas.microsoft.com/office/powerpoint/2010/main" val="905064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15But you will die in peace. You will join the members of your family who have already died. And you will be buried when you are very old.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15</a:t>
            </a:r>
            <a:r>
              <a:rPr lang="bo-CN" sz="1200" dirty="0">
                <a:solidFill>
                  <a:srgbClr val="444444"/>
                </a:solidFill>
                <a:effectLst/>
                <a:latin typeface="Arial" panose="020B0604020202020204" pitchFamily="34" charset="0"/>
                <a:ea typeface="Calibri" panose="020F0502020204030204" pitchFamily="34" charset="0"/>
                <a:cs typeface="+mn-cs"/>
              </a:rPr>
              <a:t>ཁྱོད་རང་ལོ་རྒས་པའི་རྗེས་སུ་ཞི་བདེའི་ནང་ཤི་ནས་དུར་དུ་སྦས་པར་འགྱུར་རོ།</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34</a:t>
            </a:fld>
            <a:endParaRPr lang="en-ZA"/>
          </a:p>
        </p:txBody>
      </p:sp>
    </p:spTree>
    <p:extLst>
      <p:ext uri="{BB962C8B-B14F-4D97-AF65-F5344CB8AC3E}">
        <p14:creationId xmlns:p14="http://schemas.microsoft.com/office/powerpoint/2010/main" val="678670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16Your children’s grandchildren will come back here.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16</a:t>
            </a:r>
            <a:r>
              <a:rPr lang="bo-CN" sz="1200" dirty="0">
                <a:solidFill>
                  <a:srgbClr val="444444"/>
                </a:solidFill>
                <a:effectLst/>
                <a:latin typeface="Arial" panose="020B0604020202020204" pitchFamily="34" charset="0"/>
                <a:ea typeface="Calibri" panose="020F0502020204030204" pitchFamily="34" charset="0"/>
                <a:cs typeface="+mn-cs"/>
              </a:rPr>
              <a:t>མི་རབས་བཞིའི་རྗེས་སུ་ཁྱོད་ཀྱི་མི་བརྒྱུད་རྣམས་ས་གནས་འདིར་ཡོང་བར་འགྱུར</a:t>
            </a:r>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36</a:t>
            </a:fld>
            <a:endParaRPr lang="en-ZA"/>
          </a:p>
        </p:txBody>
      </p:sp>
    </p:spTree>
    <p:extLst>
      <p:ext uri="{BB962C8B-B14F-4D97-AF65-F5344CB8AC3E}">
        <p14:creationId xmlns:p14="http://schemas.microsoft.com/office/powerpoint/2010/main" val="3734057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17The sun set and it became dark. Then a burning torch and a pot filled with smoking coals appeared. They passed between the pieces of the animals that had been cut in two.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b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b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17</a:t>
            </a:r>
            <a:r>
              <a:rPr lang="bo-CN" sz="1200" dirty="0">
                <a:solidFill>
                  <a:srgbClr val="444444"/>
                </a:solidFill>
                <a:effectLst/>
                <a:latin typeface="Arial" panose="020B0604020202020204" pitchFamily="34" charset="0"/>
                <a:ea typeface="Calibri" panose="020F0502020204030204" pitchFamily="34" charset="0"/>
                <a:cs typeface="+mn-cs"/>
              </a:rPr>
              <a:t>ཉི་མ་ནུབ་ནས་མུན་པ་བྱུང་བའི་ཚེ། དེ་མ་ཐག་ཏུ་དུ་བ་ཐོན་བཞིན་མེའི་སྣོད་དང་འབར་བཞིན་པའི་མེ་ལྕེ་ཞིགམཐོང་བ་དང་། སེམས་ཅན་དེ་ཚོའི་ཤའི་དཀྱིལ་ནས་ཕྱིན་ནོ།</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38</a:t>
            </a:fld>
            <a:endParaRPr lang="en-ZA"/>
          </a:p>
        </p:txBody>
      </p:sp>
    </p:spTree>
    <p:extLst>
      <p:ext uri="{BB962C8B-B14F-4D97-AF65-F5344CB8AC3E}">
        <p14:creationId xmlns:p14="http://schemas.microsoft.com/office/powerpoint/2010/main" val="205591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effectLst/>
                <a:latin typeface="Calibri" panose="020F0502020204030204" pitchFamily="34" charset="0"/>
                <a:ea typeface="Calibri" panose="020F0502020204030204" pitchFamily="34" charset="0"/>
                <a:cs typeface="Microsoft Himalaya" panose="01010100010101010101" pitchFamily="2" charset="0"/>
              </a:rPr>
              <a:t>4) God promises Abram </a:t>
            </a:r>
            <a:r>
              <a:rPr lang="en-ZA" sz="1200" dirty="0" err="1">
                <a:effectLst/>
                <a:latin typeface="Calibri" panose="020F0502020204030204" pitchFamily="34" charset="0"/>
                <a:ea typeface="Calibri" panose="020F0502020204030204" pitchFamily="34" charset="0"/>
                <a:cs typeface="Microsoft Himalaya" panose="01010100010101010101" pitchFamily="2" charset="0"/>
              </a:rPr>
              <a:t>descendents</a:t>
            </a:r>
            <a:r>
              <a:rPr lang="en-ZA" sz="1200" dirty="0">
                <a:effectLst/>
                <a:latin typeface="Calibri" panose="020F0502020204030204" pitchFamily="34" charset="0"/>
                <a:ea typeface="Calibri" panose="020F0502020204030204" pitchFamily="34" charset="0"/>
                <a:cs typeface="Microsoft Himalaya" panose="01010100010101010101" pitchFamily="2" charset="0"/>
              </a:rPr>
              <a:t> – Gen 15:1-21 (Right 2nd)</a:t>
            </a:r>
            <a:r>
              <a:rPr lang="bo-CN" sz="1200" b="1" dirty="0">
                <a:solidFill>
                  <a:srgbClr val="444444"/>
                </a:solidFill>
                <a:effectLst/>
                <a:latin typeface="Arial" panose="020B0604020202020204" pitchFamily="34" charset="0"/>
                <a:ea typeface="Calibri" panose="020F0502020204030204" pitchFamily="34" charset="0"/>
                <a:cs typeface="+mn-cs"/>
              </a:rPr>
              <a:t> དཀོན་མཆོག་གིས་ཨབ་རམ་མཉམ་དུ་དམ་བཅའ་གནང་བ།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4</a:t>
            </a:fld>
            <a:endParaRPr lang="en-ZA"/>
          </a:p>
        </p:txBody>
      </p:sp>
    </p:spTree>
    <p:extLst>
      <p:ext uri="{BB962C8B-B14F-4D97-AF65-F5344CB8AC3E}">
        <p14:creationId xmlns:p14="http://schemas.microsoft.com/office/powerpoint/2010/main" val="3319190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18On that day the </a:t>
            </a:r>
            <a:r>
              <a:rPr lang="en-ZA" sz="12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made a covenant with Abram. He said, “I am giving this land to your family who comes after you. It reaches from the River of Egypt to the great Euphrates River.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18</a:t>
            </a:r>
            <a:r>
              <a:rPr lang="bo-CN" sz="1200" dirty="0">
                <a:solidFill>
                  <a:srgbClr val="444444"/>
                </a:solidFill>
                <a:effectLst/>
                <a:latin typeface="Arial" panose="020B0604020202020204" pitchFamily="34" charset="0"/>
                <a:ea typeface="Calibri" panose="020F0502020204030204" pitchFamily="34" charset="0"/>
                <a:cs typeface="+mn-cs"/>
              </a:rPr>
              <a:t>དེ་མ་ཉིད་དུ་དཀོན་མཆོག་གིས་ཨབ་རམ་དང་དམ་བཅའ་མཛད་དེ་ཁོང་གིས་གསུངས་པ། ཨི་ཇིབ་ཀྱི་ས་མཚམས་ནས་ཡུབ་རད་གཙང་པོ་ཆེན་པོའི་བར་དུ་ཡོད་པའི།</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40</a:t>
            </a:fld>
            <a:endParaRPr lang="en-ZA"/>
          </a:p>
        </p:txBody>
      </p:sp>
    </p:spTree>
    <p:extLst>
      <p:ext uri="{BB962C8B-B14F-4D97-AF65-F5344CB8AC3E}">
        <p14:creationId xmlns:p14="http://schemas.microsoft.com/office/powerpoint/2010/main" val="3219749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6</a:t>
            </a:fld>
            <a:endParaRPr lang="en-ZA"/>
          </a:p>
        </p:txBody>
      </p:sp>
    </p:spTree>
    <p:extLst>
      <p:ext uri="{BB962C8B-B14F-4D97-AF65-F5344CB8AC3E}">
        <p14:creationId xmlns:p14="http://schemas.microsoft.com/office/powerpoint/2010/main" val="2075798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8</a:t>
            </a:fld>
            <a:endParaRPr lang="en-ZA"/>
          </a:p>
        </p:txBody>
      </p:sp>
    </p:spTree>
    <p:extLst>
      <p:ext uri="{BB962C8B-B14F-4D97-AF65-F5344CB8AC3E}">
        <p14:creationId xmlns:p14="http://schemas.microsoft.com/office/powerpoint/2010/main" val="42092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10</a:t>
            </a:fld>
            <a:endParaRPr lang="en-ZA"/>
          </a:p>
        </p:txBody>
      </p:sp>
    </p:spTree>
    <p:extLst>
      <p:ext uri="{BB962C8B-B14F-4D97-AF65-F5344CB8AC3E}">
        <p14:creationId xmlns:p14="http://schemas.microsoft.com/office/powerpoint/2010/main" val="54520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4Then a message from the </a:t>
            </a:r>
            <a:r>
              <a:rPr lang="en-ZA" sz="12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came to Abram. The </a:t>
            </a:r>
            <a:r>
              <a:rPr lang="en-ZA" sz="12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said, “When you die, what you have will not go to this man. You will have a son of your own. He will get everything you have.”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4</a:t>
            </a:r>
            <a:r>
              <a:rPr lang="bo-CN" sz="1200" dirty="0">
                <a:solidFill>
                  <a:srgbClr val="444444"/>
                </a:solidFill>
                <a:effectLst/>
                <a:latin typeface="Arial" panose="020B0604020202020204" pitchFamily="34" charset="0"/>
                <a:ea typeface="Calibri" panose="020F0502020204030204" pitchFamily="34" charset="0"/>
                <a:cs typeface="+mn-cs"/>
              </a:rPr>
              <a:t>གཙོ་བོ་དཀོན་མཆོག་གིས་འདི་ལྟར་གསུངས་པ་ཁོང་གིས་ཐོས་སོ། བྲན་གཡོག་ཨེ་ལི་ཨེ་ཛེར་ཁྱོད་ཀྱི་ནོར་བདག་ཏུ་འགྱུར་མི་ཡོང་། ཁྱོད་ཀྱི་བུ་དེའི་ནོར་བདག་ཏུ་འགྱུར་ཡོང་།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12</a:t>
            </a:fld>
            <a:endParaRPr lang="en-ZA"/>
          </a:p>
        </p:txBody>
      </p:sp>
    </p:spTree>
    <p:extLst>
      <p:ext uri="{BB962C8B-B14F-4D97-AF65-F5344CB8AC3E}">
        <p14:creationId xmlns:p14="http://schemas.microsoft.com/office/powerpoint/2010/main" val="204724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5The </a:t>
            </a:r>
            <a:r>
              <a:rPr lang="en-ZA" sz="12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took Abram outside and said, “Look up at the sky. Count the stars, if you can.” Then he said to him, “That’s how many children will be born into your family.”</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5</a:t>
            </a:r>
            <a:r>
              <a:rPr lang="bo-CN" sz="1200" dirty="0">
                <a:solidFill>
                  <a:srgbClr val="444444"/>
                </a:solidFill>
                <a:effectLst/>
                <a:latin typeface="Arial" panose="020B0604020202020204" pitchFamily="34" charset="0"/>
                <a:ea typeface="Calibri" panose="020F0502020204030204" pitchFamily="34" charset="0"/>
                <a:cs typeface="+mn-cs"/>
              </a:rPr>
              <a:t>ཁོང་གིས་ཁོ་ལ་ཕྱི་རོལ་དུ་འཁྲིད་དེ། ནམ་མཁར་བལྟས་ཏེ་སྐར་མ་རྣམས་རྩིས་ཤིག དེ་ལྟར་ཁྱོད་ཀྱི་རིགས་བརྒྱུད་འབྱུང་བར་འགྱུར་གསུངས་སོ།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14</a:t>
            </a:fld>
            <a:endParaRPr lang="en-ZA"/>
          </a:p>
        </p:txBody>
      </p:sp>
    </p:spTree>
    <p:extLst>
      <p:ext uri="{BB962C8B-B14F-4D97-AF65-F5344CB8AC3E}">
        <p14:creationId xmlns:p14="http://schemas.microsoft.com/office/powerpoint/2010/main" val="2593571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6Abram believed the </a:t>
            </a:r>
            <a:r>
              <a:rPr lang="en-ZA" sz="12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The </a:t>
            </a:r>
            <a:r>
              <a:rPr lang="en-ZA" sz="12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was pleased with Abram because he believed. So Abram’s faith made him right with the </a:t>
            </a:r>
            <a:r>
              <a:rPr lang="en-ZA" sz="12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6</a:t>
            </a:r>
            <a:r>
              <a:rPr lang="bo-CN" sz="1200" dirty="0">
                <a:solidFill>
                  <a:srgbClr val="444444"/>
                </a:solidFill>
                <a:effectLst/>
                <a:latin typeface="Arial" panose="020B0604020202020204" pitchFamily="34" charset="0"/>
                <a:ea typeface="Calibri" panose="020F0502020204030204" pitchFamily="34" charset="0"/>
                <a:cs typeface="+mn-cs"/>
              </a:rPr>
              <a:t>ཨབ་རམ་གྱིས་གཙོ་བོ་དཀོན་མཆོག་ལ་བློ་བཅོལ་ལོ། གཙོ་བོ་དཀོན་མཆོག་ཁོ་དང་ཐུགས་དགྱེས་ནས་ཁོ་ལ་ངོས་ལེན་གནང་ངོ་།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16</a:t>
            </a:fld>
            <a:endParaRPr lang="en-ZA"/>
          </a:p>
        </p:txBody>
      </p:sp>
    </p:spTree>
    <p:extLst>
      <p:ext uri="{BB962C8B-B14F-4D97-AF65-F5344CB8AC3E}">
        <p14:creationId xmlns:p14="http://schemas.microsoft.com/office/powerpoint/2010/main" val="3809342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7He also said to Abram, “I am the </a:t>
            </a:r>
            <a:r>
              <a:rPr lang="en-ZA" sz="1200" cap="small"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Lord</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I brought you out of Ur in the land of Babylon. I will give you this land to have as your very own.”</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a:lnSpc>
                <a:spcPct val="115000"/>
              </a:lnSpc>
              <a:spcAft>
                <a:spcPts val="1000"/>
              </a:spcAft>
            </a:pPr>
            <a:b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b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7</a:t>
            </a:r>
            <a:r>
              <a:rPr lang="bo-CN" sz="1200" dirty="0">
                <a:solidFill>
                  <a:srgbClr val="444444"/>
                </a:solidFill>
                <a:effectLst/>
                <a:latin typeface="Arial" panose="020B0604020202020204" pitchFamily="34" charset="0"/>
                <a:ea typeface="Calibri" panose="020F0502020204030204" pitchFamily="34" charset="0"/>
                <a:cs typeface="+mn-cs"/>
              </a:rPr>
              <a:t>དེ་ནས་གཙོ་བོ་དཀོན་མཆོག་གིས་ཁོ་ལ། བྷེ་བྷི་ལོ་ནི་ཡའི་ཨུར་ནས་ཁྱོད་ལ་འཁྲིད་དེ་ཡུལ་འདི་སྟེར་མཁན་གཙོ་བོ་དཀོན་མཆོག་དེ་ང་རང་ཡིན་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6EF276BB-3108-48CC-8B10-D6AD5F136C68}" type="slidenum">
              <a:rPr lang="en-ZA" smtClean="0"/>
              <a:t>18</a:t>
            </a:fld>
            <a:endParaRPr lang="en-ZA"/>
          </a:p>
        </p:txBody>
      </p:sp>
    </p:spTree>
    <p:extLst>
      <p:ext uri="{BB962C8B-B14F-4D97-AF65-F5344CB8AC3E}">
        <p14:creationId xmlns:p14="http://schemas.microsoft.com/office/powerpoint/2010/main" val="242006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97C48-97AB-4E55-AEEA-6892279686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CF14EBC-E94C-4CBD-AE78-F77F8BF2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095CA26-2F3E-4B48-8C40-AD47DE0FDEB3}"/>
              </a:ext>
            </a:extLst>
          </p:cNvPr>
          <p:cNvSpPr>
            <a:spLocks noGrp="1"/>
          </p:cNvSpPr>
          <p:nvPr>
            <p:ph type="dt" sz="half" idx="10"/>
          </p:nvPr>
        </p:nvSpPr>
        <p:spPr/>
        <p:txBody>
          <a:bodyPr/>
          <a:lstStyle/>
          <a:p>
            <a:fld id="{89AC387E-48E6-49AE-9184-1C57DEBBB9BB}" type="datetimeFigureOut">
              <a:rPr lang="en-ZA" smtClean="0"/>
              <a:t>2024/07/21</a:t>
            </a:fld>
            <a:endParaRPr lang="en-ZA"/>
          </a:p>
        </p:txBody>
      </p:sp>
      <p:sp>
        <p:nvSpPr>
          <p:cNvPr id="5" name="Footer Placeholder 4">
            <a:extLst>
              <a:ext uri="{FF2B5EF4-FFF2-40B4-BE49-F238E27FC236}">
                <a16:creationId xmlns:a16="http://schemas.microsoft.com/office/drawing/2014/main" id="{A4C23384-5980-48B1-8334-C72AA93C267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3E9640-CBE9-40E1-9C8D-81D08D7D0CFC}"/>
              </a:ext>
            </a:extLst>
          </p:cNvPr>
          <p:cNvSpPr>
            <a:spLocks noGrp="1"/>
          </p:cNvSpPr>
          <p:nvPr>
            <p:ph type="sldNum" sz="quarter" idx="12"/>
          </p:nvPr>
        </p:nvSpPr>
        <p:spPr/>
        <p:txBody>
          <a:bodyPr/>
          <a:lstStyle/>
          <a:p>
            <a:fld id="{E5227CC7-E9CB-46CC-AD32-319425F0A85E}" type="slidenum">
              <a:rPr lang="en-ZA" smtClean="0"/>
              <a:t>‹#›</a:t>
            </a:fld>
            <a:endParaRPr lang="en-ZA"/>
          </a:p>
        </p:txBody>
      </p:sp>
    </p:spTree>
    <p:extLst>
      <p:ext uri="{BB962C8B-B14F-4D97-AF65-F5344CB8AC3E}">
        <p14:creationId xmlns:p14="http://schemas.microsoft.com/office/powerpoint/2010/main" val="2655529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E631-AD57-4991-9B84-58E6BB1378A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DDB4F81-C1AA-41F7-9524-7B6214DE6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B8828C3-7728-4E14-8487-5097773C8CD3}"/>
              </a:ext>
            </a:extLst>
          </p:cNvPr>
          <p:cNvSpPr>
            <a:spLocks noGrp="1"/>
          </p:cNvSpPr>
          <p:nvPr>
            <p:ph type="dt" sz="half" idx="10"/>
          </p:nvPr>
        </p:nvSpPr>
        <p:spPr/>
        <p:txBody>
          <a:bodyPr/>
          <a:lstStyle/>
          <a:p>
            <a:fld id="{89AC387E-48E6-49AE-9184-1C57DEBBB9BB}" type="datetimeFigureOut">
              <a:rPr lang="en-ZA" smtClean="0"/>
              <a:t>2024/07/21</a:t>
            </a:fld>
            <a:endParaRPr lang="en-ZA"/>
          </a:p>
        </p:txBody>
      </p:sp>
      <p:sp>
        <p:nvSpPr>
          <p:cNvPr id="5" name="Footer Placeholder 4">
            <a:extLst>
              <a:ext uri="{FF2B5EF4-FFF2-40B4-BE49-F238E27FC236}">
                <a16:creationId xmlns:a16="http://schemas.microsoft.com/office/drawing/2014/main" id="{B2D4601D-CF1B-40AB-B996-E424888A9F9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238D9B2-2AD1-4747-96BE-8DB216808C60}"/>
              </a:ext>
            </a:extLst>
          </p:cNvPr>
          <p:cNvSpPr>
            <a:spLocks noGrp="1"/>
          </p:cNvSpPr>
          <p:nvPr>
            <p:ph type="sldNum" sz="quarter" idx="12"/>
          </p:nvPr>
        </p:nvSpPr>
        <p:spPr/>
        <p:txBody>
          <a:bodyPr/>
          <a:lstStyle/>
          <a:p>
            <a:fld id="{E5227CC7-E9CB-46CC-AD32-319425F0A85E}" type="slidenum">
              <a:rPr lang="en-ZA" smtClean="0"/>
              <a:t>‹#›</a:t>
            </a:fld>
            <a:endParaRPr lang="en-ZA"/>
          </a:p>
        </p:txBody>
      </p:sp>
    </p:spTree>
    <p:extLst>
      <p:ext uri="{BB962C8B-B14F-4D97-AF65-F5344CB8AC3E}">
        <p14:creationId xmlns:p14="http://schemas.microsoft.com/office/powerpoint/2010/main" val="2717809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79B434-3AFB-47E7-9936-2752B28A5E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84AE45D-3EC7-4AE6-B966-37DAACF2D9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8FE48CB-CC8C-4BE8-AB07-89D837F13587}"/>
              </a:ext>
            </a:extLst>
          </p:cNvPr>
          <p:cNvSpPr>
            <a:spLocks noGrp="1"/>
          </p:cNvSpPr>
          <p:nvPr>
            <p:ph type="dt" sz="half" idx="10"/>
          </p:nvPr>
        </p:nvSpPr>
        <p:spPr/>
        <p:txBody>
          <a:bodyPr/>
          <a:lstStyle/>
          <a:p>
            <a:fld id="{89AC387E-48E6-49AE-9184-1C57DEBBB9BB}" type="datetimeFigureOut">
              <a:rPr lang="en-ZA" smtClean="0"/>
              <a:t>2024/07/21</a:t>
            </a:fld>
            <a:endParaRPr lang="en-ZA"/>
          </a:p>
        </p:txBody>
      </p:sp>
      <p:sp>
        <p:nvSpPr>
          <p:cNvPr id="5" name="Footer Placeholder 4">
            <a:extLst>
              <a:ext uri="{FF2B5EF4-FFF2-40B4-BE49-F238E27FC236}">
                <a16:creationId xmlns:a16="http://schemas.microsoft.com/office/drawing/2014/main" id="{ACFD776E-3F8D-47C8-BA49-095B1FB1BD0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AFA9FEA-859D-4A50-A755-E22C6CF96E70}"/>
              </a:ext>
            </a:extLst>
          </p:cNvPr>
          <p:cNvSpPr>
            <a:spLocks noGrp="1"/>
          </p:cNvSpPr>
          <p:nvPr>
            <p:ph type="sldNum" sz="quarter" idx="12"/>
          </p:nvPr>
        </p:nvSpPr>
        <p:spPr/>
        <p:txBody>
          <a:bodyPr/>
          <a:lstStyle/>
          <a:p>
            <a:fld id="{E5227CC7-E9CB-46CC-AD32-319425F0A85E}" type="slidenum">
              <a:rPr lang="en-ZA" smtClean="0"/>
              <a:t>‹#›</a:t>
            </a:fld>
            <a:endParaRPr lang="en-ZA"/>
          </a:p>
        </p:txBody>
      </p:sp>
    </p:spTree>
    <p:extLst>
      <p:ext uri="{BB962C8B-B14F-4D97-AF65-F5344CB8AC3E}">
        <p14:creationId xmlns:p14="http://schemas.microsoft.com/office/powerpoint/2010/main" val="2085687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B2E08-86BF-4F49-A05B-7AAB7F2F96C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ABD2347F-013E-4372-A537-82DD59359C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442215F-5E47-4F32-B658-EE9E103DE129}"/>
              </a:ext>
            </a:extLst>
          </p:cNvPr>
          <p:cNvSpPr>
            <a:spLocks noGrp="1"/>
          </p:cNvSpPr>
          <p:nvPr>
            <p:ph type="dt" sz="half" idx="10"/>
          </p:nvPr>
        </p:nvSpPr>
        <p:spPr/>
        <p:txBody>
          <a:bodyPr/>
          <a:lstStyle/>
          <a:p>
            <a:fld id="{89AC387E-48E6-49AE-9184-1C57DEBBB9BB}" type="datetimeFigureOut">
              <a:rPr lang="en-ZA" smtClean="0"/>
              <a:t>2024/07/21</a:t>
            </a:fld>
            <a:endParaRPr lang="en-ZA"/>
          </a:p>
        </p:txBody>
      </p:sp>
      <p:sp>
        <p:nvSpPr>
          <p:cNvPr id="5" name="Footer Placeholder 4">
            <a:extLst>
              <a:ext uri="{FF2B5EF4-FFF2-40B4-BE49-F238E27FC236}">
                <a16:creationId xmlns:a16="http://schemas.microsoft.com/office/drawing/2014/main" id="{189B776F-9D8E-491C-A4B3-44B1A3C5D4C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68531F2-87DC-4580-803F-DA1005B67FA0}"/>
              </a:ext>
            </a:extLst>
          </p:cNvPr>
          <p:cNvSpPr>
            <a:spLocks noGrp="1"/>
          </p:cNvSpPr>
          <p:nvPr>
            <p:ph type="sldNum" sz="quarter" idx="12"/>
          </p:nvPr>
        </p:nvSpPr>
        <p:spPr/>
        <p:txBody>
          <a:bodyPr/>
          <a:lstStyle/>
          <a:p>
            <a:fld id="{E5227CC7-E9CB-46CC-AD32-319425F0A85E}" type="slidenum">
              <a:rPr lang="en-ZA" smtClean="0"/>
              <a:t>‹#›</a:t>
            </a:fld>
            <a:endParaRPr lang="en-ZA"/>
          </a:p>
        </p:txBody>
      </p:sp>
    </p:spTree>
    <p:extLst>
      <p:ext uri="{BB962C8B-B14F-4D97-AF65-F5344CB8AC3E}">
        <p14:creationId xmlns:p14="http://schemas.microsoft.com/office/powerpoint/2010/main" val="169053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0863-AD3D-4562-97E9-BFF5FDC29B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FA8E5975-1108-485A-8863-EB48243969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35AFEE-FE6A-4305-AB79-A2BA7E3AEB77}"/>
              </a:ext>
            </a:extLst>
          </p:cNvPr>
          <p:cNvSpPr>
            <a:spLocks noGrp="1"/>
          </p:cNvSpPr>
          <p:nvPr>
            <p:ph type="dt" sz="half" idx="10"/>
          </p:nvPr>
        </p:nvSpPr>
        <p:spPr/>
        <p:txBody>
          <a:bodyPr/>
          <a:lstStyle/>
          <a:p>
            <a:fld id="{89AC387E-48E6-49AE-9184-1C57DEBBB9BB}" type="datetimeFigureOut">
              <a:rPr lang="en-ZA" smtClean="0"/>
              <a:t>2024/07/21</a:t>
            </a:fld>
            <a:endParaRPr lang="en-ZA"/>
          </a:p>
        </p:txBody>
      </p:sp>
      <p:sp>
        <p:nvSpPr>
          <p:cNvPr id="5" name="Footer Placeholder 4">
            <a:extLst>
              <a:ext uri="{FF2B5EF4-FFF2-40B4-BE49-F238E27FC236}">
                <a16:creationId xmlns:a16="http://schemas.microsoft.com/office/drawing/2014/main" id="{84EEFAEA-4219-4AFC-99DE-AF0424A2F36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F2BD386-E036-4706-859A-08C5B809B9B4}"/>
              </a:ext>
            </a:extLst>
          </p:cNvPr>
          <p:cNvSpPr>
            <a:spLocks noGrp="1"/>
          </p:cNvSpPr>
          <p:nvPr>
            <p:ph type="sldNum" sz="quarter" idx="12"/>
          </p:nvPr>
        </p:nvSpPr>
        <p:spPr/>
        <p:txBody>
          <a:bodyPr/>
          <a:lstStyle/>
          <a:p>
            <a:fld id="{E5227CC7-E9CB-46CC-AD32-319425F0A85E}" type="slidenum">
              <a:rPr lang="en-ZA" smtClean="0"/>
              <a:t>‹#›</a:t>
            </a:fld>
            <a:endParaRPr lang="en-ZA"/>
          </a:p>
        </p:txBody>
      </p:sp>
    </p:spTree>
    <p:extLst>
      <p:ext uri="{BB962C8B-B14F-4D97-AF65-F5344CB8AC3E}">
        <p14:creationId xmlns:p14="http://schemas.microsoft.com/office/powerpoint/2010/main" val="395990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68F9A-7D8E-43DE-A2F4-02DBAD90F27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A5E19F0-98A9-4898-899A-72F5F5C293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5A4B3C81-A5BE-4F9C-A382-3C7D1F4DC1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D7C4EFA1-0187-468F-BC05-92C78E8A74D5}"/>
              </a:ext>
            </a:extLst>
          </p:cNvPr>
          <p:cNvSpPr>
            <a:spLocks noGrp="1"/>
          </p:cNvSpPr>
          <p:nvPr>
            <p:ph type="dt" sz="half" idx="10"/>
          </p:nvPr>
        </p:nvSpPr>
        <p:spPr/>
        <p:txBody>
          <a:bodyPr/>
          <a:lstStyle/>
          <a:p>
            <a:fld id="{89AC387E-48E6-49AE-9184-1C57DEBBB9BB}" type="datetimeFigureOut">
              <a:rPr lang="en-ZA" smtClean="0"/>
              <a:t>2024/07/21</a:t>
            </a:fld>
            <a:endParaRPr lang="en-ZA"/>
          </a:p>
        </p:txBody>
      </p:sp>
      <p:sp>
        <p:nvSpPr>
          <p:cNvPr id="6" name="Footer Placeholder 5">
            <a:extLst>
              <a:ext uri="{FF2B5EF4-FFF2-40B4-BE49-F238E27FC236}">
                <a16:creationId xmlns:a16="http://schemas.microsoft.com/office/drawing/2014/main" id="{1C494041-EDCD-4927-BC9F-080A9F4AD22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F77D9D6-FF3A-4C47-B7AE-F0E990C86071}"/>
              </a:ext>
            </a:extLst>
          </p:cNvPr>
          <p:cNvSpPr>
            <a:spLocks noGrp="1"/>
          </p:cNvSpPr>
          <p:nvPr>
            <p:ph type="sldNum" sz="quarter" idx="12"/>
          </p:nvPr>
        </p:nvSpPr>
        <p:spPr/>
        <p:txBody>
          <a:bodyPr/>
          <a:lstStyle/>
          <a:p>
            <a:fld id="{E5227CC7-E9CB-46CC-AD32-319425F0A85E}" type="slidenum">
              <a:rPr lang="en-ZA" smtClean="0"/>
              <a:t>‹#›</a:t>
            </a:fld>
            <a:endParaRPr lang="en-ZA"/>
          </a:p>
        </p:txBody>
      </p:sp>
    </p:spTree>
    <p:extLst>
      <p:ext uri="{BB962C8B-B14F-4D97-AF65-F5344CB8AC3E}">
        <p14:creationId xmlns:p14="http://schemas.microsoft.com/office/powerpoint/2010/main" val="809386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7465-C8AD-4B26-833D-977FBB25F461}"/>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17EFE22-EB73-4ECA-BEF1-41A4CB45F5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CEA1C-27B4-49C5-8DCF-A18C747370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14AF530-DA84-4F63-946D-E6B98D415B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61A3B1-00D6-4852-94FC-7E6580ACE8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3EC6D135-417E-4228-AC5A-73B46A143E1C}"/>
              </a:ext>
            </a:extLst>
          </p:cNvPr>
          <p:cNvSpPr>
            <a:spLocks noGrp="1"/>
          </p:cNvSpPr>
          <p:nvPr>
            <p:ph type="dt" sz="half" idx="10"/>
          </p:nvPr>
        </p:nvSpPr>
        <p:spPr/>
        <p:txBody>
          <a:bodyPr/>
          <a:lstStyle/>
          <a:p>
            <a:fld id="{89AC387E-48E6-49AE-9184-1C57DEBBB9BB}" type="datetimeFigureOut">
              <a:rPr lang="en-ZA" smtClean="0"/>
              <a:t>2024/07/21</a:t>
            </a:fld>
            <a:endParaRPr lang="en-ZA"/>
          </a:p>
        </p:txBody>
      </p:sp>
      <p:sp>
        <p:nvSpPr>
          <p:cNvPr id="8" name="Footer Placeholder 7">
            <a:extLst>
              <a:ext uri="{FF2B5EF4-FFF2-40B4-BE49-F238E27FC236}">
                <a16:creationId xmlns:a16="http://schemas.microsoft.com/office/drawing/2014/main" id="{4EAF58EC-E2D9-43E9-9E09-DC6FEF8B5324}"/>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45875CF-0040-456B-A723-2B7813287FE5}"/>
              </a:ext>
            </a:extLst>
          </p:cNvPr>
          <p:cNvSpPr>
            <a:spLocks noGrp="1"/>
          </p:cNvSpPr>
          <p:nvPr>
            <p:ph type="sldNum" sz="quarter" idx="12"/>
          </p:nvPr>
        </p:nvSpPr>
        <p:spPr/>
        <p:txBody>
          <a:bodyPr/>
          <a:lstStyle/>
          <a:p>
            <a:fld id="{E5227CC7-E9CB-46CC-AD32-319425F0A85E}" type="slidenum">
              <a:rPr lang="en-ZA" smtClean="0"/>
              <a:t>‹#›</a:t>
            </a:fld>
            <a:endParaRPr lang="en-ZA"/>
          </a:p>
        </p:txBody>
      </p:sp>
    </p:spTree>
    <p:extLst>
      <p:ext uri="{BB962C8B-B14F-4D97-AF65-F5344CB8AC3E}">
        <p14:creationId xmlns:p14="http://schemas.microsoft.com/office/powerpoint/2010/main" val="2607865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12A-B1F1-4BAE-BB67-6CAAC1FAF45C}"/>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668507D-81D5-4B64-A862-A876C724D754}"/>
              </a:ext>
            </a:extLst>
          </p:cNvPr>
          <p:cNvSpPr>
            <a:spLocks noGrp="1"/>
          </p:cNvSpPr>
          <p:nvPr>
            <p:ph type="dt" sz="half" idx="10"/>
          </p:nvPr>
        </p:nvSpPr>
        <p:spPr/>
        <p:txBody>
          <a:bodyPr/>
          <a:lstStyle/>
          <a:p>
            <a:fld id="{89AC387E-48E6-49AE-9184-1C57DEBBB9BB}" type="datetimeFigureOut">
              <a:rPr lang="en-ZA" smtClean="0"/>
              <a:t>2024/07/21</a:t>
            </a:fld>
            <a:endParaRPr lang="en-ZA"/>
          </a:p>
        </p:txBody>
      </p:sp>
      <p:sp>
        <p:nvSpPr>
          <p:cNvPr id="4" name="Footer Placeholder 3">
            <a:extLst>
              <a:ext uri="{FF2B5EF4-FFF2-40B4-BE49-F238E27FC236}">
                <a16:creationId xmlns:a16="http://schemas.microsoft.com/office/drawing/2014/main" id="{AA7C88D5-5292-46E3-9BF5-C554A45937CC}"/>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4EAA9BB1-32C1-4DBC-A5D6-AD8014114E52}"/>
              </a:ext>
            </a:extLst>
          </p:cNvPr>
          <p:cNvSpPr>
            <a:spLocks noGrp="1"/>
          </p:cNvSpPr>
          <p:nvPr>
            <p:ph type="sldNum" sz="quarter" idx="12"/>
          </p:nvPr>
        </p:nvSpPr>
        <p:spPr/>
        <p:txBody>
          <a:bodyPr/>
          <a:lstStyle/>
          <a:p>
            <a:fld id="{E5227CC7-E9CB-46CC-AD32-319425F0A85E}" type="slidenum">
              <a:rPr lang="en-ZA" smtClean="0"/>
              <a:t>‹#›</a:t>
            </a:fld>
            <a:endParaRPr lang="en-ZA"/>
          </a:p>
        </p:txBody>
      </p:sp>
    </p:spTree>
    <p:extLst>
      <p:ext uri="{BB962C8B-B14F-4D97-AF65-F5344CB8AC3E}">
        <p14:creationId xmlns:p14="http://schemas.microsoft.com/office/powerpoint/2010/main" val="1424446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8FE7A-CD94-4EE3-B07A-D0757AEE1FCC}"/>
              </a:ext>
            </a:extLst>
          </p:cNvPr>
          <p:cNvSpPr>
            <a:spLocks noGrp="1"/>
          </p:cNvSpPr>
          <p:nvPr>
            <p:ph type="dt" sz="half" idx="10"/>
          </p:nvPr>
        </p:nvSpPr>
        <p:spPr/>
        <p:txBody>
          <a:bodyPr/>
          <a:lstStyle/>
          <a:p>
            <a:fld id="{89AC387E-48E6-49AE-9184-1C57DEBBB9BB}" type="datetimeFigureOut">
              <a:rPr lang="en-ZA" smtClean="0"/>
              <a:t>2024/07/21</a:t>
            </a:fld>
            <a:endParaRPr lang="en-ZA"/>
          </a:p>
        </p:txBody>
      </p:sp>
      <p:sp>
        <p:nvSpPr>
          <p:cNvPr id="3" name="Footer Placeholder 2">
            <a:extLst>
              <a:ext uri="{FF2B5EF4-FFF2-40B4-BE49-F238E27FC236}">
                <a16:creationId xmlns:a16="http://schemas.microsoft.com/office/drawing/2014/main" id="{4F94FCD8-DBB2-49E7-BA80-248F3C829F9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1E56768-A395-4E81-9487-0BAE772D5E6F}"/>
              </a:ext>
            </a:extLst>
          </p:cNvPr>
          <p:cNvSpPr>
            <a:spLocks noGrp="1"/>
          </p:cNvSpPr>
          <p:nvPr>
            <p:ph type="sldNum" sz="quarter" idx="12"/>
          </p:nvPr>
        </p:nvSpPr>
        <p:spPr/>
        <p:txBody>
          <a:bodyPr/>
          <a:lstStyle/>
          <a:p>
            <a:fld id="{E5227CC7-E9CB-46CC-AD32-319425F0A85E}" type="slidenum">
              <a:rPr lang="en-ZA" smtClean="0"/>
              <a:t>‹#›</a:t>
            </a:fld>
            <a:endParaRPr lang="en-ZA"/>
          </a:p>
        </p:txBody>
      </p:sp>
    </p:spTree>
    <p:extLst>
      <p:ext uri="{BB962C8B-B14F-4D97-AF65-F5344CB8AC3E}">
        <p14:creationId xmlns:p14="http://schemas.microsoft.com/office/powerpoint/2010/main" val="3031876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25EA-0044-4C62-B6E6-83E2EDCF4C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9E29497-62A9-4D62-8EFC-A443360FE6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C2BC547-20E8-423A-97AD-1DB673F53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3475B4-3910-4D6E-951D-50AB68A90D20}"/>
              </a:ext>
            </a:extLst>
          </p:cNvPr>
          <p:cNvSpPr>
            <a:spLocks noGrp="1"/>
          </p:cNvSpPr>
          <p:nvPr>
            <p:ph type="dt" sz="half" idx="10"/>
          </p:nvPr>
        </p:nvSpPr>
        <p:spPr/>
        <p:txBody>
          <a:bodyPr/>
          <a:lstStyle/>
          <a:p>
            <a:fld id="{89AC387E-48E6-49AE-9184-1C57DEBBB9BB}" type="datetimeFigureOut">
              <a:rPr lang="en-ZA" smtClean="0"/>
              <a:t>2024/07/21</a:t>
            </a:fld>
            <a:endParaRPr lang="en-ZA"/>
          </a:p>
        </p:txBody>
      </p:sp>
      <p:sp>
        <p:nvSpPr>
          <p:cNvPr id="6" name="Footer Placeholder 5">
            <a:extLst>
              <a:ext uri="{FF2B5EF4-FFF2-40B4-BE49-F238E27FC236}">
                <a16:creationId xmlns:a16="http://schemas.microsoft.com/office/drawing/2014/main" id="{E34C6863-8EEB-483C-BCA7-7734885EF8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CEF65BA-2AA2-4104-A83F-D3C80D16D9DD}"/>
              </a:ext>
            </a:extLst>
          </p:cNvPr>
          <p:cNvSpPr>
            <a:spLocks noGrp="1"/>
          </p:cNvSpPr>
          <p:nvPr>
            <p:ph type="sldNum" sz="quarter" idx="12"/>
          </p:nvPr>
        </p:nvSpPr>
        <p:spPr/>
        <p:txBody>
          <a:bodyPr/>
          <a:lstStyle/>
          <a:p>
            <a:fld id="{E5227CC7-E9CB-46CC-AD32-319425F0A85E}" type="slidenum">
              <a:rPr lang="en-ZA" smtClean="0"/>
              <a:t>‹#›</a:t>
            </a:fld>
            <a:endParaRPr lang="en-ZA"/>
          </a:p>
        </p:txBody>
      </p:sp>
    </p:spTree>
    <p:extLst>
      <p:ext uri="{BB962C8B-B14F-4D97-AF65-F5344CB8AC3E}">
        <p14:creationId xmlns:p14="http://schemas.microsoft.com/office/powerpoint/2010/main" val="40596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0CA8-36AB-4C9C-8C5C-751B9E1DD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E520B8A-50FB-4F7E-B373-DCE8FD1923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9FBE8475-52B8-462D-9A04-C17E68BCA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BA47A2-A01F-49C0-83AD-71C698571007}"/>
              </a:ext>
            </a:extLst>
          </p:cNvPr>
          <p:cNvSpPr>
            <a:spLocks noGrp="1"/>
          </p:cNvSpPr>
          <p:nvPr>
            <p:ph type="dt" sz="half" idx="10"/>
          </p:nvPr>
        </p:nvSpPr>
        <p:spPr/>
        <p:txBody>
          <a:bodyPr/>
          <a:lstStyle/>
          <a:p>
            <a:fld id="{89AC387E-48E6-49AE-9184-1C57DEBBB9BB}" type="datetimeFigureOut">
              <a:rPr lang="en-ZA" smtClean="0"/>
              <a:t>2024/07/21</a:t>
            </a:fld>
            <a:endParaRPr lang="en-ZA"/>
          </a:p>
        </p:txBody>
      </p:sp>
      <p:sp>
        <p:nvSpPr>
          <p:cNvPr id="6" name="Footer Placeholder 5">
            <a:extLst>
              <a:ext uri="{FF2B5EF4-FFF2-40B4-BE49-F238E27FC236}">
                <a16:creationId xmlns:a16="http://schemas.microsoft.com/office/drawing/2014/main" id="{ABA1DF63-6FEB-4366-ADE3-0F41EC9C6A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F5F62E4-8BCA-4E60-941E-5B8742A2718B}"/>
              </a:ext>
            </a:extLst>
          </p:cNvPr>
          <p:cNvSpPr>
            <a:spLocks noGrp="1"/>
          </p:cNvSpPr>
          <p:nvPr>
            <p:ph type="sldNum" sz="quarter" idx="12"/>
          </p:nvPr>
        </p:nvSpPr>
        <p:spPr/>
        <p:txBody>
          <a:bodyPr/>
          <a:lstStyle/>
          <a:p>
            <a:fld id="{E5227CC7-E9CB-46CC-AD32-319425F0A85E}" type="slidenum">
              <a:rPr lang="en-ZA" smtClean="0"/>
              <a:t>‹#›</a:t>
            </a:fld>
            <a:endParaRPr lang="en-ZA"/>
          </a:p>
        </p:txBody>
      </p:sp>
    </p:spTree>
    <p:extLst>
      <p:ext uri="{BB962C8B-B14F-4D97-AF65-F5344CB8AC3E}">
        <p14:creationId xmlns:p14="http://schemas.microsoft.com/office/powerpoint/2010/main" val="292978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BB3CAD-CC2F-475C-979C-0D14F85900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B8CC42F-3254-4868-9BB7-4C312CC743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507B3A3-28C8-41F8-88BD-A5CBD7138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AC387E-48E6-49AE-9184-1C57DEBBB9BB}" type="datetimeFigureOut">
              <a:rPr lang="en-ZA" smtClean="0"/>
              <a:t>2024/07/21</a:t>
            </a:fld>
            <a:endParaRPr lang="en-ZA"/>
          </a:p>
        </p:txBody>
      </p:sp>
      <p:sp>
        <p:nvSpPr>
          <p:cNvPr id="5" name="Footer Placeholder 4">
            <a:extLst>
              <a:ext uri="{FF2B5EF4-FFF2-40B4-BE49-F238E27FC236}">
                <a16:creationId xmlns:a16="http://schemas.microsoft.com/office/drawing/2014/main" id="{98CE3D96-4A3E-4FEA-A0FB-9229E39F3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C38B56F2-C1D5-4112-813D-9DCD8B986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227CC7-E9CB-46CC-AD32-319425F0A85E}" type="slidenum">
              <a:rPr lang="en-ZA" smtClean="0"/>
              <a:t>‹#›</a:t>
            </a:fld>
            <a:endParaRPr lang="en-ZA"/>
          </a:p>
        </p:txBody>
      </p:sp>
    </p:spTree>
    <p:extLst>
      <p:ext uri="{BB962C8B-B14F-4D97-AF65-F5344CB8AC3E}">
        <p14:creationId xmlns:p14="http://schemas.microsoft.com/office/powerpoint/2010/main" val="3293760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05-4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2" name="Audio 21">
            <a:hlinkClick r:id="" action="ppaction://media"/>
            <a:extLst>
              <a:ext uri="{FF2B5EF4-FFF2-40B4-BE49-F238E27FC236}">
                <a16:creationId xmlns:a16="http://schemas.microsoft.com/office/drawing/2014/main" id="{7900129E-D956-DA70-2713-F6A36298987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792"/>
    </mc:Choice>
    <mc:Fallback xmlns="">
      <p:transition spd="slow" advTm="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6B4CD5-8FE1-42CA-97F1-238D2C48ACE5}"/>
              </a:ext>
            </a:extLst>
          </p:cNvPr>
          <p:cNvPicPr>
            <a:picLocks noChangeAspect="1"/>
          </p:cNvPicPr>
          <p:nvPr/>
        </p:nvPicPr>
        <p:blipFill>
          <a:blip r:embed="rId3"/>
          <a:stretch>
            <a:fillRect/>
          </a:stretch>
        </p:blipFill>
        <p:spPr>
          <a:xfrm>
            <a:off x="0" y="0"/>
            <a:ext cx="12430125" cy="6858000"/>
          </a:xfrm>
          <a:prstGeom prst="rect">
            <a:avLst/>
          </a:prstGeom>
        </p:spPr>
      </p:pic>
      <p:sp>
        <p:nvSpPr>
          <p:cNvPr id="5" name="TextBox 4">
            <a:extLst>
              <a:ext uri="{FF2B5EF4-FFF2-40B4-BE49-F238E27FC236}">
                <a16:creationId xmlns:a16="http://schemas.microsoft.com/office/drawing/2014/main" id="{7BF2CC07-60ED-4EB2-875B-FDAF659FEA44}"/>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15:3 </a:t>
            </a:r>
            <a:endParaRPr lang="en-ZA" sz="3200" dirty="0">
              <a:solidFill>
                <a:schemeClr val="bg1"/>
              </a:solidFill>
            </a:endParaRPr>
          </a:p>
          <a:p>
            <a:endParaRPr lang="en-IN" dirty="0"/>
          </a:p>
        </p:txBody>
      </p:sp>
    </p:spTree>
    <p:extLst>
      <p:ext uri="{BB962C8B-B14F-4D97-AF65-F5344CB8AC3E}">
        <p14:creationId xmlns:p14="http://schemas.microsoft.com/office/powerpoint/2010/main" val="131852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तब यहोवा का यह वचन उसके पास पहुँचा, “यह तेरा वारिस न होगा, तेरा जो निज पुत्र होगा, वही तेरा वारिस 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panose="020B0502030000000004" pitchFamily="34" charset="0"/>
              </a:rPr>
              <a:t>4</a:t>
            </a:r>
            <a:r>
              <a:rPr lang="en-US" sz="4800" b="0" i="0" dirty="0">
                <a:solidFill>
                  <a:srgbClr val="121212"/>
                </a:solidFill>
                <a:effectLst/>
                <a:highlight>
                  <a:srgbClr val="FFFFFF"/>
                </a:highlight>
                <a:latin typeface="Inter" panose="020B0502030000000004" pitchFamily="34" charset="0"/>
              </a:rPr>
              <a:t>Then the word of the </a:t>
            </a:r>
            <a:r>
              <a:rPr lang="en-US" sz="4800" b="0" i="0" cap="small" dirty="0">
                <a:solidFill>
                  <a:srgbClr val="121212"/>
                </a:solidFill>
                <a:effectLst/>
                <a:highlight>
                  <a:srgbClr val="FFFFFF"/>
                </a:highlight>
                <a:latin typeface="Inter" panose="020B0502030000000004" pitchFamily="34" charset="0"/>
              </a:rPr>
              <a:t>Lord</a:t>
            </a:r>
            <a:r>
              <a:rPr lang="en-US" sz="4800" b="0" i="0" dirty="0">
                <a:solidFill>
                  <a:srgbClr val="121212"/>
                </a:solidFill>
                <a:effectLst/>
                <a:highlight>
                  <a:srgbClr val="FFFFFF"/>
                </a:highlight>
                <a:latin typeface="Inter" panose="020B0502030000000004" pitchFamily="34" charset="0"/>
              </a:rPr>
              <a:t> came to Abram, saying, “This one will not be your heir, but one who comes from your own body will be your heir.”</a:t>
            </a:r>
            <a:endParaRPr lang="en-IN" sz="4800" dirty="0"/>
          </a:p>
        </p:txBody>
      </p:sp>
      <p:pic>
        <p:nvPicPr>
          <p:cNvPr id="14" name="Audio 13">
            <a:hlinkClick r:id="" action="ppaction://media"/>
            <a:extLst>
              <a:ext uri="{FF2B5EF4-FFF2-40B4-BE49-F238E27FC236}">
                <a16:creationId xmlns:a16="http://schemas.microsoft.com/office/drawing/2014/main" id="{99CBD9AB-950E-6882-D03E-22E40CA7E0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51489877"/>
      </p:ext>
    </p:extLst>
  </p:cSld>
  <p:clrMapOvr>
    <a:masterClrMapping/>
  </p:clrMapOvr>
  <mc:AlternateContent xmlns:mc="http://schemas.openxmlformats.org/markup-compatibility/2006" xmlns:p14="http://schemas.microsoft.com/office/powerpoint/2010/main">
    <mc:Choice Requires="p14">
      <p:transition spd="slow" p14:dur="2000" advTm="14513"/>
    </mc:Choice>
    <mc:Fallback xmlns="">
      <p:transition spd="slow" advTm="1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BF80BB-4DA9-4AAD-BD8F-28F4294C5342}"/>
              </a:ext>
            </a:extLst>
          </p:cNvPr>
          <p:cNvPicPr>
            <a:picLocks noChangeAspect="1"/>
          </p:cNvPicPr>
          <p:nvPr/>
        </p:nvPicPr>
        <p:blipFill>
          <a:blip r:embed="rId3"/>
          <a:stretch>
            <a:fillRect/>
          </a:stretch>
        </p:blipFill>
        <p:spPr>
          <a:xfrm>
            <a:off x="0" y="0"/>
            <a:ext cx="13050843" cy="6858000"/>
          </a:xfrm>
          <a:prstGeom prst="rect">
            <a:avLst/>
          </a:prstGeom>
        </p:spPr>
      </p:pic>
      <p:sp>
        <p:nvSpPr>
          <p:cNvPr id="4" name="TextBox 3">
            <a:extLst>
              <a:ext uri="{FF2B5EF4-FFF2-40B4-BE49-F238E27FC236}">
                <a16:creationId xmlns:a16="http://schemas.microsoft.com/office/drawing/2014/main" id="{A971025D-F4A3-4ED4-AB8D-EE3F8B5C0FBD}"/>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15:4 </a:t>
            </a:r>
            <a:endParaRPr lang="en-ZA" sz="3200" dirty="0">
              <a:solidFill>
                <a:schemeClr val="bg1"/>
              </a:solidFill>
            </a:endParaRPr>
          </a:p>
          <a:p>
            <a:endParaRPr lang="en-IN" dirty="0"/>
          </a:p>
        </p:txBody>
      </p:sp>
    </p:spTree>
    <p:extLst>
      <p:ext uri="{BB962C8B-B14F-4D97-AF65-F5344CB8AC3E}">
        <p14:creationId xmlns:p14="http://schemas.microsoft.com/office/powerpoint/2010/main" val="679108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और उसने उसको बाहर ले जाकर कहा, “आकाश की ओर दृष्टि करके तारागण को गिन, क्या तू उनको गिन सकता है?” फिर उसने उससे कहा, “तेरा वंश ऐसा ही 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panose="020B0502030000000004" pitchFamily="34" charset="0"/>
              </a:rPr>
              <a:t>5</a:t>
            </a:r>
            <a:r>
              <a:rPr lang="en-US" sz="4800" b="0" i="0" dirty="0">
                <a:solidFill>
                  <a:srgbClr val="121212"/>
                </a:solidFill>
                <a:effectLst/>
                <a:highlight>
                  <a:srgbClr val="FFFFFF"/>
                </a:highlight>
                <a:latin typeface="Inter" panose="020B0502030000000004" pitchFamily="34" charset="0"/>
              </a:rPr>
              <a:t>And the </a:t>
            </a:r>
            <a:r>
              <a:rPr lang="en-US" sz="4800" b="0" i="0" cap="small" dirty="0">
                <a:solidFill>
                  <a:srgbClr val="121212"/>
                </a:solidFill>
                <a:effectLst/>
                <a:highlight>
                  <a:srgbClr val="FFFFFF"/>
                </a:highlight>
                <a:latin typeface="Inter" panose="020B0502030000000004" pitchFamily="34" charset="0"/>
              </a:rPr>
              <a:t>Lord</a:t>
            </a:r>
            <a:r>
              <a:rPr lang="en-US" sz="4800" b="0" i="0" dirty="0">
                <a:solidFill>
                  <a:srgbClr val="121212"/>
                </a:solidFill>
                <a:effectLst/>
                <a:highlight>
                  <a:srgbClr val="FFFFFF"/>
                </a:highlight>
                <a:latin typeface="Inter" panose="020B0502030000000004" pitchFamily="34" charset="0"/>
              </a:rPr>
              <a:t> took him outside and said, “Now look to the heavens and count the stars, if you are able.” Then He told him, “So shall your offspring be.”</a:t>
            </a:r>
            <a:endParaRPr lang="en-IN" sz="4800" dirty="0"/>
          </a:p>
        </p:txBody>
      </p:sp>
      <p:pic>
        <p:nvPicPr>
          <p:cNvPr id="10" name="Audio 9">
            <a:hlinkClick r:id="" action="ppaction://media"/>
            <a:extLst>
              <a:ext uri="{FF2B5EF4-FFF2-40B4-BE49-F238E27FC236}">
                <a16:creationId xmlns:a16="http://schemas.microsoft.com/office/drawing/2014/main" id="{5A19C399-8EC1-42F5-711A-E81D9E1796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50036027"/>
      </p:ext>
    </p:extLst>
  </p:cSld>
  <p:clrMapOvr>
    <a:masterClrMapping/>
  </p:clrMapOvr>
  <mc:AlternateContent xmlns:mc="http://schemas.openxmlformats.org/markup-compatibility/2006" xmlns:p14="http://schemas.microsoft.com/office/powerpoint/2010/main">
    <mc:Choice Requires="p14">
      <p:transition spd="slow" p14:dur="2000" advTm="19342"/>
    </mc:Choice>
    <mc:Fallback xmlns="">
      <p:transition spd="slow" advTm="1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B2DB6-2A0F-45D4-815E-10D3AE60404A}"/>
              </a:ext>
            </a:extLst>
          </p:cNvPr>
          <p:cNvPicPr>
            <a:picLocks noChangeAspect="1"/>
          </p:cNvPicPr>
          <p:nvPr/>
        </p:nvPicPr>
        <p:blipFill>
          <a:blip r:embed="rId3"/>
          <a:stretch>
            <a:fillRect/>
          </a:stretch>
        </p:blipFill>
        <p:spPr>
          <a:xfrm>
            <a:off x="0" y="0"/>
            <a:ext cx="12759070" cy="6858000"/>
          </a:xfrm>
          <a:prstGeom prst="rect">
            <a:avLst/>
          </a:prstGeom>
        </p:spPr>
      </p:pic>
      <p:sp>
        <p:nvSpPr>
          <p:cNvPr id="6" name="TextBox 5">
            <a:extLst>
              <a:ext uri="{FF2B5EF4-FFF2-40B4-BE49-F238E27FC236}">
                <a16:creationId xmlns:a16="http://schemas.microsoft.com/office/drawing/2014/main" id="{0D976564-10CC-43F9-B12A-EF79E2208F60}"/>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15:5 </a:t>
            </a:r>
            <a:endParaRPr lang="en-ZA" sz="3200" dirty="0">
              <a:solidFill>
                <a:schemeClr val="bg1"/>
              </a:solidFill>
            </a:endParaRPr>
          </a:p>
          <a:p>
            <a:endParaRPr lang="en-IN" dirty="0"/>
          </a:p>
        </p:txBody>
      </p:sp>
    </p:spTree>
    <p:extLst>
      <p:ext uri="{BB962C8B-B14F-4D97-AF65-F5344CB8AC3E}">
        <p14:creationId xmlns:p14="http://schemas.microsoft.com/office/powerpoint/2010/main" val="308252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उसने यहोवा पर विश्वास किया</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और यहोवा ने इस बात को उसके लेखे में धार्मिकता गिना।</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777A7B"/>
                </a:solidFill>
                <a:effectLst/>
                <a:highlight>
                  <a:srgbClr val="FFFFFF"/>
                </a:highlight>
                <a:latin typeface="Inter" panose="020B0502030000000004" pitchFamily="34" charset="0"/>
              </a:rPr>
              <a:t>6</a:t>
            </a:r>
            <a:r>
              <a:rPr lang="en-US" sz="4800" b="0" i="0">
                <a:solidFill>
                  <a:srgbClr val="121212"/>
                </a:solidFill>
                <a:effectLst/>
                <a:highlight>
                  <a:srgbClr val="FFFFFF"/>
                </a:highlight>
                <a:latin typeface="Inter" panose="020B0502030000000004" pitchFamily="34" charset="0"/>
              </a:rPr>
              <a:t>Abram believed the </a:t>
            </a:r>
            <a:r>
              <a:rPr lang="en-US" sz="4800" b="0" i="0" cap="small">
                <a:solidFill>
                  <a:srgbClr val="121212"/>
                </a:solidFill>
                <a:effectLst/>
                <a:highlight>
                  <a:srgbClr val="FFFFFF"/>
                </a:highlight>
                <a:latin typeface="Inter" panose="020B0502030000000004" pitchFamily="34" charset="0"/>
              </a:rPr>
              <a:t>Lord</a:t>
            </a:r>
            <a:r>
              <a:rPr lang="en-US" sz="4800" b="0" i="0">
                <a:solidFill>
                  <a:srgbClr val="121212"/>
                </a:solidFill>
                <a:effectLst/>
                <a:highlight>
                  <a:srgbClr val="FFFFFF"/>
                </a:highlight>
                <a:latin typeface="Inter" panose="020B0502030000000004" pitchFamily="34" charset="0"/>
              </a:rPr>
              <a:t>, and it was credited to him as righteousness.</a:t>
            </a:r>
            <a:endParaRPr lang="en-IN" dirty="0"/>
          </a:p>
        </p:txBody>
      </p:sp>
      <p:pic>
        <p:nvPicPr>
          <p:cNvPr id="15" name="Audio 14">
            <a:hlinkClick r:id="" action="ppaction://media"/>
            <a:extLst>
              <a:ext uri="{FF2B5EF4-FFF2-40B4-BE49-F238E27FC236}">
                <a16:creationId xmlns:a16="http://schemas.microsoft.com/office/drawing/2014/main" id="{A7C7EE21-A1DD-AD56-79C1-F963517B98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089520"/>
      </p:ext>
    </p:extLst>
  </p:cSld>
  <p:clrMapOvr>
    <a:masterClrMapping/>
  </p:clrMapOvr>
  <mc:AlternateContent xmlns:mc="http://schemas.openxmlformats.org/markup-compatibility/2006" xmlns:p14="http://schemas.microsoft.com/office/powerpoint/2010/main">
    <mc:Choice Requires="p14">
      <p:transition spd="slow" p14:dur="2000" advTm="10717"/>
    </mc:Choice>
    <mc:Fallback xmlns="">
      <p:transition spd="slow" advTm="10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89ABD2-4CE6-48D6-BE3E-E0AE5CC0AED5}"/>
              </a:ext>
            </a:extLst>
          </p:cNvPr>
          <p:cNvPicPr>
            <a:picLocks noChangeAspect="1"/>
          </p:cNvPicPr>
          <p:nvPr/>
        </p:nvPicPr>
        <p:blipFill>
          <a:blip r:embed="rId3"/>
          <a:stretch>
            <a:fillRect/>
          </a:stretch>
        </p:blipFill>
        <p:spPr>
          <a:xfrm>
            <a:off x="0" y="-50800"/>
            <a:ext cx="12713616" cy="6908800"/>
          </a:xfrm>
          <a:prstGeom prst="rect">
            <a:avLst/>
          </a:prstGeom>
        </p:spPr>
      </p:pic>
      <p:sp>
        <p:nvSpPr>
          <p:cNvPr id="6" name="TextBox 5">
            <a:extLst>
              <a:ext uri="{FF2B5EF4-FFF2-40B4-BE49-F238E27FC236}">
                <a16:creationId xmlns:a16="http://schemas.microsoft.com/office/drawing/2014/main" id="{C7F5930B-E653-494C-AFB8-A46F6B6E1BE8}"/>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15:6 </a:t>
            </a:r>
            <a:endParaRPr lang="en-ZA" sz="3200" dirty="0">
              <a:solidFill>
                <a:schemeClr val="bg1"/>
              </a:solidFill>
            </a:endParaRPr>
          </a:p>
          <a:p>
            <a:endParaRPr lang="en-IN" dirty="0"/>
          </a:p>
        </p:txBody>
      </p:sp>
    </p:spTree>
    <p:extLst>
      <p:ext uri="{BB962C8B-B14F-4D97-AF65-F5344CB8AC3E}">
        <p14:creationId xmlns:p14="http://schemas.microsoft.com/office/powerpoint/2010/main" val="4031694401"/>
      </p:ext>
    </p:extLst>
  </p:cSld>
  <p:clrMapOvr>
    <a:masterClrMapping/>
  </p:clrMapOvr>
  <mc:AlternateContent xmlns:mc="http://schemas.openxmlformats.org/markup-compatibility/2006" xmlns:p14="http://schemas.microsoft.com/office/powerpoint/2010/main">
    <mc:Choice Requires="p14">
      <p:transition spd="slow" p14:dur="2000" advTm="349"/>
    </mc:Choice>
    <mc:Fallback xmlns="">
      <p:transition spd="slow" advTm="34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और उसने उससे कहा, “मैं वही यहोवा हूँ जो तुझे कसदियों के ऊर नगर से बाहर ले आया, कि तुझको इस देश का अधिकार दूँ।”</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777A7B"/>
                </a:solidFill>
                <a:effectLst/>
                <a:highlight>
                  <a:srgbClr val="FFFFFF"/>
                </a:highlight>
                <a:latin typeface="Inter" panose="020B0502030000000004" pitchFamily="34" charset="0"/>
              </a:rPr>
              <a:t>7</a:t>
            </a:r>
            <a:r>
              <a:rPr lang="en-US" sz="4800" b="0" i="0">
                <a:solidFill>
                  <a:srgbClr val="121212"/>
                </a:solidFill>
                <a:effectLst/>
                <a:highlight>
                  <a:srgbClr val="FFFFFF"/>
                </a:highlight>
                <a:latin typeface="Inter" panose="020B0502030000000004" pitchFamily="34" charset="0"/>
              </a:rPr>
              <a:t>The </a:t>
            </a:r>
            <a:r>
              <a:rPr lang="en-US" sz="4800" b="0" i="0" cap="small">
                <a:solidFill>
                  <a:srgbClr val="121212"/>
                </a:solidFill>
                <a:effectLst/>
                <a:highlight>
                  <a:srgbClr val="FFFFFF"/>
                </a:highlight>
                <a:latin typeface="Inter" panose="020B0502030000000004" pitchFamily="34" charset="0"/>
              </a:rPr>
              <a:t>Lord</a:t>
            </a:r>
            <a:r>
              <a:rPr lang="en-US" sz="4800" b="0" i="0">
                <a:solidFill>
                  <a:srgbClr val="121212"/>
                </a:solidFill>
                <a:effectLst/>
                <a:highlight>
                  <a:srgbClr val="FFFFFF"/>
                </a:highlight>
                <a:latin typeface="Inter" panose="020B0502030000000004" pitchFamily="34" charset="0"/>
              </a:rPr>
              <a:t> also told him, “I am the </a:t>
            </a:r>
            <a:r>
              <a:rPr lang="en-US" sz="4800" b="0" i="0" cap="small">
                <a:solidFill>
                  <a:srgbClr val="121212"/>
                </a:solidFill>
                <a:effectLst/>
                <a:highlight>
                  <a:srgbClr val="FFFFFF"/>
                </a:highlight>
                <a:latin typeface="Inter" panose="020B0502030000000004" pitchFamily="34" charset="0"/>
              </a:rPr>
              <a:t>Lord</a:t>
            </a:r>
            <a:r>
              <a:rPr lang="en-US" sz="4800" b="0" i="0">
                <a:solidFill>
                  <a:srgbClr val="121212"/>
                </a:solidFill>
                <a:effectLst/>
                <a:highlight>
                  <a:srgbClr val="FFFFFF"/>
                </a:highlight>
                <a:latin typeface="Inter" panose="020B0502030000000004" pitchFamily="34" charset="0"/>
              </a:rPr>
              <a:t>, who brought you out of Ur of the Chaldeans to give you this land to possess.”</a:t>
            </a:r>
            <a:endParaRPr lang="en-IN" dirty="0"/>
          </a:p>
        </p:txBody>
      </p:sp>
      <p:pic>
        <p:nvPicPr>
          <p:cNvPr id="22" name="Audio 21">
            <a:hlinkClick r:id="" action="ppaction://media"/>
            <a:extLst>
              <a:ext uri="{FF2B5EF4-FFF2-40B4-BE49-F238E27FC236}">
                <a16:creationId xmlns:a16="http://schemas.microsoft.com/office/drawing/2014/main" id="{6CB8F72F-FE38-18DF-1372-79A24F9CEF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9348684"/>
      </p:ext>
    </p:extLst>
  </p:cSld>
  <p:clrMapOvr>
    <a:masterClrMapping/>
  </p:clrMapOvr>
  <mc:AlternateContent xmlns:mc="http://schemas.openxmlformats.org/markup-compatibility/2006" xmlns:p14="http://schemas.microsoft.com/office/powerpoint/2010/main">
    <mc:Choice Requires="p14">
      <p:transition spd="slow" p14:dur="2000" advTm="15244"/>
    </mc:Choice>
    <mc:Fallback xmlns="">
      <p:transition spd="slow" advTm="1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13A046-C2D6-42A9-AF03-0C713BE8B1B8}"/>
              </a:ext>
            </a:extLst>
          </p:cNvPr>
          <p:cNvPicPr>
            <a:picLocks noChangeAspect="1"/>
          </p:cNvPicPr>
          <p:nvPr/>
        </p:nvPicPr>
        <p:blipFill>
          <a:blip r:embed="rId3"/>
          <a:stretch>
            <a:fillRect/>
          </a:stretch>
        </p:blipFill>
        <p:spPr>
          <a:xfrm>
            <a:off x="0" y="-322128"/>
            <a:ext cx="12192000" cy="7180128"/>
          </a:xfrm>
          <a:prstGeom prst="rect">
            <a:avLst/>
          </a:prstGeom>
        </p:spPr>
      </p:pic>
      <p:sp>
        <p:nvSpPr>
          <p:cNvPr id="4" name="TextBox 3">
            <a:extLst>
              <a:ext uri="{FF2B5EF4-FFF2-40B4-BE49-F238E27FC236}">
                <a16:creationId xmlns:a16="http://schemas.microsoft.com/office/drawing/2014/main" id="{A42BE2A6-BCE6-4FA2-82DA-613302CA37BC}"/>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15:7 </a:t>
            </a:r>
            <a:endParaRPr lang="en-ZA" sz="3200" dirty="0">
              <a:solidFill>
                <a:schemeClr val="bg1"/>
              </a:solidFill>
            </a:endParaRPr>
          </a:p>
          <a:p>
            <a:endParaRPr lang="en-IN" dirty="0"/>
          </a:p>
        </p:txBody>
      </p:sp>
    </p:spTree>
    <p:extLst>
      <p:ext uri="{BB962C8B-B14F-4D97-AF65-F5344CB8AC3E}">
        <p14:creationId xmlns:p14="http://schemas.microsoft.com/office/powerpoint/2010/main" val="1779862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5400" b="0" i="0" dirty="0">
                <a:solidFill>
                  <a:srgbClr val="121212"/>
                </a:solidFill>
                <a:effectLst/>
                <a:latin typeface="Arial" panose="020B0604020202020204" pitchFamily="34" charset="0"/>
              </a:rPr>
              <a:t>8 उसने कहा, “हे प्रभु यहोवा मैं कैसे जानूँ कि मैं इसका अधिकारी होऊँगा?</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a:solidFill>
                  <a:srgbClr val="777A7B"/>
                </a:solidFill>
                <a:effectLst/>
                <a:highlight>
                  <a:srgbClr val="FFFFFF"/>
                </a:highlight>
                <a:latin typeface="Inter" panose="020B0502030000000004" pitchFamily="34" charset="0"/>
              </a:rPr>
              <a:t>8</a:t>
            </a:r>
            <a:r>
              <a:rPr lang="en-US" sz="6000" b="0" i="0">
                <a:solidFill>
                  <a:srgbClr val="121212"/>
                </a:solidFill>
                <a:effectLst/>
                <a:highlight>
                  <a:srgbClr val="FFFFFF"/>
                </a:highlight>
                <a:latin typeface="Inter" panose="020B0502030000000004" pitchFamily="34" charset="0"/>
              </a:rPr>
              <a:t>But Abram replied, “Lord GOD, how can I know that I will possess it?”</a:t>
            </a:r>
            <a:endParaRPr lang="en-IN" sz="6000" dirty="0"/>
          </a:p>
        </p:txBody>
      </p:sp>
      <p:pic>
        <p:nvPicPr>
          <p:cNvPr id="7" name="Audio 6">
            <a:hlinkClick r:id="" action="ppaction://media"/>
            <a:extLst>
              <a:ext uri="{FF2B5EF4-FFF2-40B4-BE49-F238E27FC236}">
                <a16:creationId xmlns:a16="http://schemas.microsoft.com/office/drawing/2014/main" id="{2CFDDEC2-9282-645D-FD55-7F1C396108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0822677"/>
      </p:ext>
    </p:extLst>
  </p:cSld>
  <p:clrMapOvr>
    <a:masterClrMapping/>
  </p:clrMapOvr>
  <mc:AlternateContent xmlns:mc="http://schemas.openxmlformats.org/markup-compatibility/2006" xmlns:p14="http://schemas.microsoft.com/office/powerpoint/2010/main">
    <mc:Choice Requires="p14">
      <p:transition spd="slow" p14:dur="2000" advTm="9466"/>
    </mc:Choice>
    <mc:Fallback xmlns="">
      <p:transition spd="slow" advTm="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4</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3A4381A-973D-45D6-B545-9EE7404ACDA3}"/>
              </a:ext>
            </a:extLst>
          </p:cNvPr>
          <p:cNvPicPr>
            <a:picLocks noChangeAspect="1"/>
          </p:cNvPicPr>
          <p:nvPr/>
        </p:nvPicPr>
        <p:blipFill>
          <a:blip r:embed="rId2"/>
          <a:stretch>
            <a:fillRect/>
          </a:stretch>
        </p:blipFill>
        <p:spPr>
          <a:xfrm>
            <a:off x="0" y="0"/>
            <a:ext cx="12192000" cy="6936557"/>
          </a:xfrm>
          <a:prstGeom prst="rect">
            <a:avLst/>
          </a:prstGeom>
        </p:spPr>
      </p:pic>
      <p:sp>
        <p:nvSpPr>
          <p:cNvPr id="6" name="TextBox 5">
            <a:extLst>
              <a:ext uri="{FF2B5EF4-FFF2-40B4-BE49-F238E27FC236}">
                <a16:creationId xmlns:a16="http://schemas.microsoft.com/office/drawing/2014/main" id="{4FBDB6D4-E9D5-EF1F-B8B9-405CBAEF1E1C}"/>
              </a:ext>
            </a:extLst>
          </p:cNvPr>
          <p:cNvSpPr txBox="1"/>
          <p:nvPr/>
        </p:nvSpPr>
        <p:spPr>
          <a:xfrm>
            <a:off x="906294" y="491706"/>
            <a:ext cx="8241389" cy="193899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परमेश्वर का अब्राम की पीढ़ी से वायदा - उत्पत्ति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15:1-21</a:t>
            </a:r>
            <a:endPar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TextBox 3">
            <a:extLst>
              <a:ext uri="{FF2B5EF4-FFF2-40B4-BE49-F238E27FC236}">
                <a16:creationId xmlns:a16="http://schemas.microsoft.com/office/drawing/2014/main" id="{64EB06DA-058F-476E-DC9C-FE982422914F}"/>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974200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0584DD-FC56-4FAC-ACDD-4C77C9948CA5}"/>
              </a:ext>
            </a:extLst>
          </p:cNvPr>
          <p:cNvPicPr>
            <a:picLocks noChangeAspect="1"/>
          </p:cNvPicPr>
          <p:nvPr/>
        </p:nvPicPr>
        <p:blipFill>
          <a:blip r:embed="rId3"/>
          <a:stretch>
            <a:fillRect/>
          </a:stretch>
        </p:blipFill>
        <p:spPr>
          <a:xfrm>
            <a:off x="-447473" y="0"/>
            <a:ext cx="13521447" cy="6858000"/>
          </a:xfrm>
          <a:prstGeom prst="rect">
            <a:avLst/>
          </a:prstGeom>
        </p:spPr>
      </p:pic>
      <p:sp>
        <p:nvSpPr>
          <p:cNvPr id="4" name="TextBox 3">
            <a:extLst>
              <a:ext uri="{FF2B5EF4-FFF2-40B4-BE49-F238E27FC236}">
                <a16:creationId xmlns:a16="http://schemas.microsoft.com/office/drawing/2014/main" id="{ECD8AE5C-1A4A-4DD6-91EF-8A05AD5ACD15}"/>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15:8 </a:t>
            </a:r>
            <a:endParaRPr lang="en-ZA" sz="3200" dirty="0">
              <a:solidFill>
                <a:schemeClr val="bg1"/>
              </a:solidFill>
            </a:endParaRPr>
          </a:p>
          <a:p>
            <a:endParaRPr lang="en-IN" dirty="0"/>
          </a:p>
        </p:txBody>
      </p:sp>
    </p:spTree>
    <p:extLst>
      <p:ext uri="{BB962C8B-B14F-4D97-AF65-F5344CB8AC3E}">
        <p14:creationId xmlns:p14="http://schemas.microsoft.com/office/powerpoint/2010/main" val="1386755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9 यहोवा ने उससे कहा, “मेरे लिये तीन वर्ष की एक बछिया, और तीन वर्ष की एक बकरी, और तीन वर्ष का एक मेढ़ा, और एक पिण्डुक और कबूतर का एक बच्चा ले।”</a:t>
            </a:r>
            <a:endParaRPr lang="en-IN" sz="4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777A7B"/>
                </a:solidFill>
                <a:effectLst/>
                <a:highlight>
                  <a:srgbClr val="FFFFFF"/>
                </a:highlight>
                <a:latin typeface="Inter" panose="020B0502030000000004" pitchFamily="34" charset="0"/>
              </a:rPr>
              <a:t>9</a:t>
            </a:r>
            <a:r>
              <a:rPr lang="en-US" sz="4800" b="0" i="0">
                <a:solidFill>
                  <a:srgbClr val="121212"/>
                </a:solidFill>
                <a:effectLst/>
                <a:highlight>
                  <a:srgbClr val="FFFFFF"/>
                </a:highlight>
                <a:latin typeface="Inter" panose="020B0502030000000004" pitchFamily="34" charset="0"/>
              </a:rPr>
              <a:t>And the </a:t>
            </a:r>
            <a:r>
              <a:rPr lang="en-US" sz="4800" b="0" i="0" cap="small">
                <a:solidFill>
                  <a:srgbClr val="121212"/>
                </a:solidFill>
                <a:effectLst/>
                <a:highlight>
                  <a:srgbClr val="FFFFFF"/>
                </a:highlight>
                <a:latin typeface="Inter" panose="020B0502030000000004" pitchFamily="34" charset="0"/>
              </a:rPr>
              <a:t>Lord</a:t>
            </a:r>
            <a:r>
              <a:rPr lang="en-US" sz="4800" b="0" i="0">
                <a:solidFill>
                  <a:srgbClr val="121212"/>
                </a:solidFill>
                <a:effectLst/>
                <a:highlight>
                  <a:srgbClr val="FFFFFF"/>
                </a:highlight>
                <a:latin typeface="Inter" panose="020B0502030000000004" pitchFamily="34" charset="0"/>
              </a:rPr>
              <a:t> said to him, “Bring Me a heifer, a goat, and a ram, each three years old, along with a turtledove and a young pigeon.”</a:t>
            </a:r>
            <a:endParaRPr lang="en-IN" sz="4800" dirty="0"/>
          </a:p>
        </p:txBody>
      </p:sp>
      <p:pic>
        <p:nvPicPr>
          <p:cNvPr id="23" name="Audio 22">
            <a:hlinkClick r:id="" action="ppaction://media"/>
            <a:extLst>
              <a:ext uri="{FF2B5EF4-FFF2-40B4-BE49-F238E27FC236}">
                <a16:creationId xmlns:a16="http://schemas.microsoft.com/office/drawing/2014/main" id="{F52C000F-5448-C8AA-6A95-F5819ED747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93271801"/>
      </p:ext>
    </p:extLst>
  </p:cSld>
  <p:clrMapOvr>
    <a:masterClrMapping/>
  </p:clrMapOvr>
  <mc:AlternateContent xmlns:mc="http://schemas.openxmlformats.org/markup-compatibility/2006" xmlns:p14="http://schemas.microsoft.com/office/powerpoint/2010/main">
    <mc:Choice Requires="p14">
      <p:transition spd="slow" p14:dur="2000" advTm="17014"/>
    </mc:Choice>
    <mc:Fallback xmlns="">
      <p:transition spd="slow" advTm="1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EA438F-B18B-4FC7-BA77-A8F38D3360A9}"/>
              </a:ext>
            </a:extLst>
          </p:cNvPr>
          <p:cNvPicPr>
            <a:picLocks noChangeAspect="1"/>
          </p:cNvPicPr>
          <p:nvPr/>
        </p:nvPicPr>
        <p:blipFill>
          <a:blip r:embed="rId3"/>
          <a:stretch>
            <a:fillRect/>
          </a:stretch>
        </p:blipFill>
        <p:spPr>
          <a:xfrm>
            <a:off x="0" y="0"/>
            <a:ext cx="12209318" cy="6858000"/>
          </a:xfrm>
          <a:prstGeom prst="rect">
            <a:avLst/>
          </a:prstGeom>
        </p:spPr>
      </p:pic>
      <p:sp>
        <p:nvSpPr>
          <p:cNvPr id="4" name="TextBox 3">
            <a:extLst>
              <a:ext uri="{FF2B5EF4-FFF2-40B4-BE49-F238E27FC236}">
                <a16:creationId xmlns:a16="http://schemas.microsoft.com/office/drawing/2014/main" id="{61D29D51-9CC7-4EC2-8A5D-F2CE72BACCE3}"/>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15:9 </a:t>
            </a:r>
            <a:endParaRPr lang="en-ZA" sz="3200" dirty="0">
              <a:solidFill>
                <a:schemeClr val="bg1"/>
              </a:solidFill>
            </a:endParaRPr>
          </a:p>
          <a:p>
            <a:endParaRPr lang="en-IN" dirty="0"/>
          </a:p>
        </p:txBody>
      </p:sp>
    </p:spTree>
    <p:extLst>
      <p:ext uri="{BB962C8B-B14F-4D97-AF65-F5344CB8AC3E}">
        <p14:creationId xmlns:p14="http://schemas.microsoft.com/office/powerpoint/2010/main" val="2944509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और इन सभी को लेकर, उसने बीच से दो टुकड़े कर दिया और टुकड़ों को आमने-सामने रखा पर चिड़ियों के उसने टुकड़े नहीं किए।</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panose="020B0502030000000004" pitchFamily="34" charset="0"/>
              </a:rPr>
              <a:t>10</a:t>
            </a:r>
            <a:r>
              <a:rPr lang="en-US" sz="4400" b="0" i="0" dirty="0">
                <a:solidFill>
                  <a:srgbClr val="121212"/>
                </a:solidFill>
                <a:effectLst/>
                <a:highlight>
                  <a:srgbClr val="FFFFFF"/>
                </a:highlight>
                <a:latin typeface="Inter" panose="020B0502030000000004" pitchFamily="34" charset="0"/>
              </a:rPr>
              <a:t>So Abram brought all these to Him, split each of them down the middle, and laid the halves opposite each other. The birds, however, he did not cut in half.</a:t>
            </a:r>
            <a:endParaRPr lang="en-IN" sz="1600" dirty="0"/>
          </a:p>
        </p:txBody>
      </p:sp>
      <p:pic>
        <p:nvPicPr>
          <p:cNvPr id="35" name="Audio 34">
            <a:hlinkClick r:id="" action="ppaction://media"/>
            <a:extLst>
              <a:ext uri="{FF2B5EF4-FFF2-40B4-BE49-F238E27FC236}">
                <a16:creationId xmlns:a16="http://schemas.microsoft.com/office/drawing/2014/main" id="{46DBC826-EEAA-900B-B105-19585938DB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04906997"/>
      </p:ext>
    </p:extLst>
  </p:cSld>
  <p:clrMapOvr>
    <a:masterClrMapping/>
  </p:clrMapOvr>
  <mc:AlternateContent xmlns:mc="http://schemas.openxmlformats.org/markup-compatibility/2006" xmlns:p14="http://schemas.microsoft.com/office/powerpoint/2010/main">
    <mc:Choice Requires="p14">
      <p:transition spd="slow" p14:dur="2000" advTm="14590"/>
    </mc:Choice>
    <mc:Fallback xmlns="">
      <p:transition spd="slow" advTm="1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76D6-E1DD-4DD7-B490-3722D75F6A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C9D908-CE05-4E70-8B3A-0F94D783BCB0}"/>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AB7F571-CD8F-4C05-8816-8F24F5542838}"/>
              </a:ext>
            </a:extLst>
          </p:cNvPr>
          <p:cNvPicPr>
            <a:picLocks noChangeAspect="1"/>
          </p:cNvPicPr>
          <p:nvPr/>
        </p:nvPicPr>
        <p:blipFill>
          <a:blip r:embed="rId3"/>
          <a:stretch>
            <a:fillRect/>
          </a:stretch>
        </p:blipFill>
        <p:spPr>
          <a:xfrm>
            <a:off x="-2781042" y="-1061456"/>
            <a:ext cx="18026458" cy="10125500"/>
          </a:xfrm>
          <a:prstGeom prst="rect">
            <a:avLst/>
          </a:prstGeom>
        </p:spPr>
      </p:pic>
      <p:sp>
        <p:nvSpPr>
          <p:cNvPr id="8" name="TextBox 7">
            <a:extLst>
              <a:ext uri="{FF2B5EF4-FFF2-40B4-BE49-F238E27FC236}">
                <a16:creationId xmlns:a16="http://schemas.microsoft.com/office/drawing/2014/main" id="{8F5E4F2C-9A57-472E-836E-3208A3C0A16E}"/>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15:10 </a:t>
            </a:r>
            <a:endParaRPr lang="en-ZA" sz="3200" dirty="0">
              <a:solidFill>
                <a:schemeClr val="bg1"/>
              </a:solidFill>
            </a:endParaRPr>
          </a:p>
          <a:p>
            <a:endParaRPr lang="en-IN" dirty="0"/>
          </a:p>
        </p:txBody>
      </p:sp>
    </p:spTree>
    <p:extLst>
      <p:ext uri="{BB962C8B-B14F-4D97-AF65-F5344CB8AC3E}">
        <p14:creationId xmlns:p14="http://schemas.microsoft.com/office/powerpoint/2010/main" val="2394824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11 जब माँसाहारी पक्षी लोथों पर झपटे, तब अब्राम ने उन्हें उड़ा दिया।</a:t>
            </a:r>
            <a:endParaRPr lang="en-IN" sz="4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777A7B"/>
                </a:solidFill>
                <a:effectLst/>
                <a:highlight>
                  <a:srgbClr val="FFFFFF"/>
                </a:highlight>
                <a:latin typeface="Inter" panose="020B0502030000000004" pitchFamily="34" charset="0"/>
              </a:rPr>
              <a:t>11</a:t>
            </a:r>
            <a:r>
              <a:rPr lang="en-US" sz="4800" b="0" i="0">
                <a:solidFill>
                  <a:srgbClr val="121212"/>
                </a:solidFill>
                <a:effectLst/>
                <a:highlight>
                  <a:srgbClr val="FFFFFF"/>
                </a:highlight>
                <a:latin typeface="Inter" panose="020B0502030000000004" pitchFamily="34" charset="0"/>
              </a:rPr>
              <a:t>And the birds of prey descended on the carcasses, but Abram drove them away.</a:t>
            </a:r>
            <a:endParaRPr lang="en-IN" dirty="0"/>
          </a:p>
        </p:txBody>
      </p:sp>
      <p:pic>
        <p:nvPicPr>
          <p:cNvPr id="74" name="Audio 73">
            <a:hlinkClick r:id="" action="ppaction://media"/>
            <a:extLst>
              <a:ext uri="{FF2B5EF4-FFF2-40B4-BE49-F238E27FC236}">
                <a16:creationId xmlns:a16="http://schemas.microsoft.com/office/drawing/2014/main" id="{EC2266AF-86F2-728D-B890-2C40D505CD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4673085"/>
      </p:ext>
    </p:extLst>
  </p:cSld>
  <p:clrMapOvr>
    <a:masterClrMapping/>
  </p:clrMapOvr>
  <mc:AlternateContent xmlns:mc="http://schemas.openxmlformats.org/markup-compatibility/2006" xmlns:p14="http://schemas.microsoft.com/office/powerpoint/2010/main">
    <mc:Choice Requires="p14">
      <p:transition spd="slow" p14:dur="2000" advTm="7886"/>
    </mc:Choice>
    <mc:Fallback xmlns="">
      <p:transition spd="slow" advTm="7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5869FD-9A74-4A4F-9035-FF4ECFEFA1F4}"/>
              </a:ext>
            </a:extLst>
          </p:cNvPr>
          <p:cNvPicPr>
            <a:picLocks noChangeAspect="1"/>
          </p:cNvPicPr>
          <p:nvPr/>
        </p:nvPicPr>
        <p:blipFill>
          <a:blip r:embed="rId3"/>
          <a:stretch>
            <a:fillRect/>
          </a:stretch>
        </p:blipFill>
        <p:spPr>
          <a:xfrm>
            <a:off x="0" y="-165370"/>
            <a:ext cx="12238327" cy="7023370"/>
          </a:xfrm>
          <a:prstGeom prst="rect">
            <a:avLst/>
          </a:prstGeom>
        </p:spPr>
      </p:pic>
      <p:sp>
        <p:nvSpPr>
          <p:cNvPr id="5" name="TextBox 4">
            <a:extLst>
              <a:ext uri="{FF2B5EF4-FFF2-40B4-BE49-F238E27FC236}">
                <a16:creationId xmlns:a16="http://schemas.microsoft.com/office/drawing/2014/main" id="{6EE0E830-74D7-4D08-81FF-5BFBD962FFC7}"/>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15:11</a:t>
            </a:r>
            <a:endParaRPr lang="en-ZA" sz="3200" dirty="0">
              <a:solidFill>
                <a:schemeClr val="bg1"/>
              </a:solidFill>
            </a:endParaRPr>
          </a:p>
          <a:p>
            <a:endParaRPr lang="en-IN" dirty="0"/>
          </a:p>
        </p:txBody>
      </p:sp>
    </p:spTree>
    <p:extLst>
      <p:ext uri="{BB962C8B-B14F-4D97-AF65-F5344CB8AC3E}">
        <p14:creationId xmlns:p14="http://schemas.microsoft.com/office/powerpoint/2010/main" val="1610172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जब सूर्य अस्त होने लगा, तब अब्राम को भारी नींद आई; और देखो, अत्यन्त भय और महा अंधकार ने उसे छा लिया।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777A7B"/>
                </a:solidFill>
                <a:effectLst/>
                <a:highlight>
                  <a:srgbClr val="FFFFFF"/>
                </a:highlight>
                <a:latin typeface="Inter" panose="020B0502030000000004" pitchFamily="34" charset="0"/>
              </a:rPr>
              <a:t>12</a:t>
            </a:r>
            <a:r>
              <a:rPr lang="en-US" sz="4800" b="0" i="0">
                <a:solidFill>
                  <a:srgbClr val="121212"/>
                </a:solidFill>
                <a:effectLst/>
                <a:highlight>
                  <a:srgbClr val="FFFFFF"/>
                </a:highlight>
                <a:latin typeface="Inter" panose="020B0502030000000004" pitchFamily="34" charset="0"/>
              </a:rPr>
              <a:t>As the sun was setting, Abram fell into a deep sleep, and suddenly great terror and darkness overwhelmed him.</a:t>
            </a:r>
            <a:endParaRPr lang="en-IN" dirty="0"/>
          </a:p>
        </p:txBody>
      </p:sp>
      <p:pic>
        <p:nvPicPr>
          <p:cNvPr id="65" name="Audio 64">
            <a:hlinkClick r:id="" action="ppaction://media"/>
            <a:extLst>
              <a:ext uri="{FF2B5EF4-FFF2-40B4-BE49-F238E27FC236}">
                <a16:creationId xmlns:a16="http://schemas.microsoft.com/office/drawing/2014/main" id="{98CAC237-7666-4BBB-8AAB-3BD6636DCA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91874235"/>
      </p:ext>
    </p:extLst>
  </p:cSld>
  <p:clrMapOvr>
    <a:masterClrMapping/>
  </p:clrMapOvr>
  <mc:AlternateContent xmlns:mc="http://schemas.openxmlformats.org/markup-compatibility/2006" xmlns:p14="http://schemas.microsoft.com/office/powerpoint/2010/main">
    <mc:Choice Requires="p14">
      <p:transition spd="slow" p14:dur="2000" advTm="13219"/>
    </mc:Choice>
    <mc:Fallback xmlns="">
      <p:transition spd="slow" advTm="13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C09C97-00DD-4017-B526-70B9AB816662}"/>
              </a:ext>
            </a:extLst>
          </p:cNvPr>
          <p:cNvPicPr>
            <a:picLocks noChangeAspect="1"/>
          </p:cNvPicPr>
          <p:nvPr/>
        </p:nvPicPr>
        <p:blipFill>
          <a:blip r:embed="rId3"/>
          <a:stretch>
            <a:fillRect/>
          </a:stretch>
        </p:blipFill>
        <p:spPr>
          <a:xfrm>
            <a:off x="-1" y="0"/>
            <a:ext cx="12451853" cy="6858000"/>
          </a:xfrm>
          <a:prstGeom prst="rect">
            <a:avLst/>
          </a:prstGeom>
        </p:spPr>
      </p:pic>
      <p:sp>
        <p:nvSpPr>
          <p:cNvPr id="5" name="TextBox 4">
            <a:extLst>
              <a:ext uri="{FF2B5EF4-FFF2-40B4-BE49-F238E27FC236}">
                <a16:creationId xmlns:a16="http://schemas.microsoft.com/office/drawing/2014/main" id="{3324D3C6-B500-4D4B-8A01-7EDBF7D9A185}"/>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15:12 </a:t>
            </a:r>
            <a:endParaRPr lang="en-ZA" sz="3200" dirty="0">
              <a:solidFill>
                <a:schemeClr val="bg1"/>
              </a:solidFill>
            </a:endParaRPr>
          </a:p>
          <a:p>
            <a:endParaRPr lang="en-IN" dirty="0"/>
          </a:p>
        </p:txBody>
      </p:sp>
    </p:spTree>
    <p:extLst>
      <p:ext uri="{BB962C8B-B14F-4D97-AF65-F5344CB8AC3E}">
        <p14:creationId xmlns:p14="http://schemas.microsoft.com/office/powerpoint/2010/main" val="2435755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तब यहोवा ने अब्राम से कहा, “यह निश्चय जान कि तेरे वंश पराए देश में परदेशी होकर रहेंगे, और उस देश के लोगों के दास हो जाएँगे; और वे उनको चार सौ वर्ष तक दुःख देंगे;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13</a:t>
            </a:r>
            <a:r>
              <a:rPr lang="en-US" sz="4000" b="0" i="0" dirty="0">
                <a:solidFill>
                  <a:srgbClr val="121212"/>
                </a:solidFill>
                <a:effectLst/>
                <a:highlight>
                  <a:srgbClr val="FFFFFF"/>
                </a:highlight>
                <a:latin typeface="Inter" panose="020B0502030000000004" pitchFamily="34" charset="0"/>
              </a:rPr>
              <a:t>Then the </a:t>
            </a:r>
            <a:r>
              <a:rPr lang="en-US" sz="4000" b="0" i="0" cap="small" dirty="0">
                <a:solidFill>
                  <a:srgbClr val="121212"/>
                </a:solidFill>
                <a:effectLst/>
                <a:highlight>
                  <a:srgbClr val="FFFFFF"/>
                </a:highlight>
                <a:latin typeface="Inter" panose="020B0502030000000004" pitchFamily="34" charset="0"/>
              </a:rPr>
              <a:t>Lord</a:t>
            </a:r>
            <a:r>
              <a:rPr lang="en-US" sz="4000" b="0" i="0" dirty="0">
                <a:solidFill>
                  <a:srgbClr val="121212"/>
                </a:solidFill>
                <a:effectLst/>
                <a:highlight>
                  <a:srgbClr val="FFFFFF"/>
                </a:highlight>
                <a:latin typeface="Inter" panose="020B0502030000000004" pitchFamily="34" charset="0"/>
              </a:rPr>
              <a:t> said to Abram, “Know for certain that your descendants will be strangers in a land that is not their own, and they will be enslaved and mistreated four hundred years. </a:t>
            </a:r>
            <a:endParaRPr lang="en-IN" sz="4000" dirty="0"/>
          </a:p>
        </p:txBody>
      </p:sp>
      <p:pic>
        <p:nvPicPr>
          <p:cNvPr id="39" name="Audio 38">
            <a:hlinkClick r:id="" action="ppaction://media"/>
            <a:extLst>
              <a:ext uri="{FF2B5EF4-FFF2-40B4-BE49-F238E27FC236}">
                <a16:creationId xmlns:a16="http://schemas.microsoft.com/office/drawing/2014/main" id="{F27132DB-3010-E3DD-6760-6BED3331A7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49892906"/>
      </p:ext>
    </p:extLst>
  </p:cSld>
  <p:clrMapOvr>
    <a:masterClrMapping/>
  </p:clrMapOvr>
  <mc:AlternateContent xmlns:mc="http://schemas.openxmlformats.org/markup-compatibility/2006" xmlns:p14="http://schemas.microsoft.com/office/powerpoint/2010/main">
    <mc:Choice Requires="p14">
      <p:transition spd="slow" p14:dur="2000" advTm="19476"/>
    </mc:Choice>
    <mc:Fallback xmlns="">
      <p:transition spd="slow" advTm="19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a:t>परमेश्वर अब्राम के वंशजों का वादा करता है - उत्पत्ति 15:1-21</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5400" dirty="0">
                <a:effectLst/>
                <a:latin typeface="Calibri" panose="020F0502020204030204" pitchFamily="34" charset="0"/>
                <a:ea typeface="Calibri" panose="020F0502020204030204" pitchFamily="34" charset="0"/>
                <a:cs typeface="Microsoft Himalaya" panose="01010100010101010101" pitchFamily="2" charset="0"/>
              </a:rPr>
              <a:t>God promises Abram </a:t>
            </a:r>
            <a:r>
              <a:rPr lang="en-ZA" sz="5400" dirty="0" err="1">
                <a:effectLst/>
                <a:latin typeface="Calibri" panose="020F0502020204030204" pitchFamily="34" charset="0"/>
                <a:ea typeface="Calibri" panose="020F0502020204030204" pitchFamily="34" charset="0"/>
                <a:cs typeface="Microsoft Himalaya" panose="01010100010101010101" pitchFamily="2" charset="0"/>
              </a:rPr>
              <a:t>descendents</a:t>
            </a:r>
            <a:r>
              <a:rPr lang="en-ZA" sz="5400" dirty="0">
                <a:effectLst/>
                <a:latin typeface="Calibri" panose="020F0502020204030204" pitchFamily="34" charset="0"/>
                <a:ea typeface="Calibri" panose="020F0502020204030204" pitchFamily="34" charset="0"/>
                <a:cs typeface="Microsoft Himalaya" panose="01010100010101010101" pitchFamily="2" charset="0"/>
              </a:rPr>
              <a:t> – Genesis 15:1-21 </a:t>
            </a:r>
            <a:endParaRPr lang="en-IN" sz="5400" dirty="0"/>
          </a:p>
        </p:txBody>
      </p:sp>
      <p:pic>
        <p:nvPicPr>
          <p:cNvPr id="13" name="Audio 12">
            <a:hlinkClick r:id="" action="ppaction://media"/>
            <a:extLst>
              <a:ext uri="{FF2B5EF4-FFF2-40B4-BE49-F238E27FC236}">
                <a16:creationId xmlns:a16="http://schemas.microsoft.com/office/drawing/2014/main" id="{E8CC5345-903E-D506-8B01-498F0B8D0E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40"/>
    </mc:Choice>
    <mc:Fallback xmlns="">
      <p:transition spd="slow" advTm="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C360E-635C-4FE3-8D47-2CF0C0E8E249}"/>
              </a:ext>
            </a:extLst>
          </p:cNvPr>
          <p:cNvPicPr>
            <a:picLocks noChangeAspect="1"/>
          </p:cNvPicPr>
          <p:nvPr/>
        </p:nvPicPr>
        <p:blipFill>
          <a:blip r:embed="rId3"/>
          <a:stretch>
            <a:fillRect/>
          </a:stretch>
        </p:blipFill>
        <p:spPr>
          <a:xfrm>
            <a:off x="0" y="0"/>
            <a:ext cx="12192000" cy="7025268"/>
          </a:xfrm>
          <a:prstGeom prst="rect">
            <a:avLst/>
          </a:prstGeom>
        </p:spPr>
      </p:pic>
      <p:sp>
        <p:nvSpPr>
          <p:cNvPr id="4" name="TextBox 3">
            <a:extLst>
              <a:ext uri="{FF2B5EF4-FFF2-40B4-BE49-F238E27FC236}">
                <a16:creationId xmlns:a16="http://schemas.microsoft.com/office/drawing/2014/main" id="{CB69BD32-62BD-4E5A-BA7A-D280FD8AA0C5}"/>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15:13 </a:t>
            </a:r>
            <a:endParaRPr lang="en-ZA" sz="3200" dirty="0">
              <a:solidFill>
                <a:schemeClr val="bg1"/>
              </a:solidFill>
            </a:endParaRPr>
          </a:p>
          <a:p>
            <a:endParaRPr lang="en-IN" dirty="0"/>
          </a:p>
        </p:txBody>
      </p:sp>
    </p:spTree>
    <p:extLst>
      <p:ext uri="{BB962C8B-B14F-4D97-AF65-F5344CB8AC3E}">
        <p14:creationId xmlns:p14="http://schemas.microsoft.com/office/powerpoint/2010/main" val="346981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फिर जिस देश के वे दास होंगे उसको मैं दण्ड दूँगा: और उसके पश्चात् वे बड़ा धन वहाँ से लेकर निकल आएँगे। </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777A7B"/>
                </a:solidFill>
                <a:effectLst/>
                <a:highlight>
                  <a:srgbClr val="FFFFFF"/>
                </a:highlight>
                <a:latin typeface="Inter" panose="020B0502030000000004" pitchFamily="34" charset="0"/>
              </a:rPr>
              <a:t>14</a:t>
            </a:r>
            <a:r>
              <a:rPr lang="en-US" sz="4800" b="0" i="0">
                <a:solidFill>
                  <a:srgbClr val="121212"/>
                </a:solidFill>
                <a:effectLst/>
                <a:highlight>
                  <a:srgbClr val="FFFFFF"/>
                </a:highlight>
                <a:latin typeface="Inter" panose="020B0502030000000004" pitchFamily="34" charset="0"/>
              </a:rPr>
              <a:t>But I will judge the nation they serve as slaves, and afterward they will depart with many possessions.</a:t>
            </a:r>
            <a:endParaRPr lang="en-IN" dirty="0"/>
          </a:p>
        </p:txBody>
      </p:sp>
      <p:pic>
        <p:nvPicPr>
          <p:cNvPr id="36" name="Audio 35">
            <a:hlinkClick r:id="" action="ppaction://media"/>
            <a:extLst>
              <a:ext uri="{FF2B5EF4-FFF2-40B4-BE49-F238E27FC236}">
                <a16:creationId xmlns:a16="http://schemas.microsoft.com/office/drawing/2014/main" id="{E71B86B3-7018-765D-C7BE-570298628B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01074751"/>
      </p:ext>
    </p:extLst>
  </p:cSld>
  <p:clrMapOvr>
    <a:masterClrMapping/>
  </p:clrMapOvr>
  <mc:AlternateContent xmlns:mc="http://schemas.openxmlformats.org/markup-compatibility/2006" xmlns:p14="http://schemas.microsoft.com/office/powerpoint/2010/main">
    <mc:Choice Requires="p14">
      <p:transition spd="slow" p14:dur="2000" advTm="10918"/>
    </mc:Choice>
    <mc:Fallback xmlns="">
      <p:transition spd="slow" advTm="10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D681B-0CA5-45A3-9178-09463B5FCBC3}"/>
              </a:ext>
            </a:extLst>
          </p:cNvPr>
          <p:cNvPicPr>
            <a:picLocks noChangeAspect="1"/>
          </p:cNvPicPr>
          <p:nvPr/>
        </p:nvPicPr>
        <p:blipFill>
          <a:blip r:embed="rId3"/>
          <a:stretch>
            <a:fillRect/>
          </a:stretch>
        </p:blipFill>
        <p:spPr>
          <a:xfrm>
            <a:off x="-377716" y="0"/>
            <a:ext cx="12947431" cy="6858000"/>
          </a:xfrm>
          <a:prstGeom prst="rect">
            <a:avLst/>
          </a:prstGeom>
        </p:spPr>
      </p:pic>
      <p:sp>
        <p:nvSpPr>
          <p:cNvPr id="5" name="TextBox 4">
            <a:extLst>
              <a:ext uri="{FF2B5EF4-FFF2-40B4-BE49-F238E27FC236}">
                <a16:creationId xmlns:a16="http://schemas.microsoft.com/office/drawing/2014/main" id="{EEE62027-55EE-4034-8D68-FCC08B4CEE85}"/>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15:14 </a:t>
            </a:r>
            <a:endParaRPr lang="en-ZA" sz="3200" dirty="0">
              <a:solidFill>
                <a:schemeClr val="bg1"/>
              </a:solidFill>
            </a:endParaRPr>
          </a:p>
          <a:p>
            <a:endParaRPr lang="en-IN" dirty="0"/>
          </a:p>
        </p:txBody>
      </p:sp>
    </p:spTree>
    <p:extLst>
      <p:ext uri="{BB962C8B-B14F-4D97-AF65-F5344CB8AC3E}">
        <p14:creationId xmlns:p14="http://schemas.microsoft.com/office/powerpoint/2010/main" val="1571241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तू तो अपने पितरों में कुशल के साथ मिल जाएगा; तुझे पूरे बुढ़ापे में मिट्टी दी जाएगी।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15</a:t>
            </a:r>
            <a:r>
              <a:rPr lang="en-US" sz="4400" b="0" i="0">
                <a:solidFill>
                  <a:srgbClr val="121212"/>
                </a:solidFill>
                <a:effectLst/>
                <a:highlight>
                  <a:srgbClr val="FFFFFF"/>
                </a:highlight>
                <a:latin typeface="Inter" panose="020B0502030000000004" pitchFamily="34" charset="0"/>
              </a:rPr>
              <a:t>You, however, will go to your fathers in peace and be buried at a ripe old age.</a:t>
            </a:r>
            <a:endParaRPr lang="en-IN" sz="4400" dirty="0"/>
          </a:p>
        </p:txBody>
      </p:sp>
      <p:pic>
        <p:nvPicPr>
          <p:cNvPr id="9" name="Audio 8">
            <a:hlinkClick r:id="" action="ppaction://media"/>
            <a:extLst>
              <a:ext uri="{FF2B5EF4-FFF2-40B4-BE49-F238E27FC236}">
                <a16:creationId xmlns:a16="http://schemas.microsoft.com/office/drawing/2014/main" id="{454F3550-F0BC-EBFC-E0C0-600B52B2E0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2932725"/>
      </p:ext>
    </p:extLst>
  </p:cSld>
  <p:clrMapOvr>
    <a:masterClrMapping/>
  </p:clrMapOvr>
  <mc:AlternateContent xmlns:mc="http://schemas.openxmlformats.org/markup-compatibility/2006" xmlns:p14="http://schemas.microsoft.com/office/powerpoint/2010/main">
    <mc:Choice Requires="p14">
      <p:transition spd="slow" p14:dur="2000" advTm="11051"/>
    </mc:Choice>
    <mc:Fallback xmlns="">
      <p:transition spd="slow" advTm="11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8321F2-C273-497D-BE52-01310004C1B7}"/>
              </a:ext>
            </a:extLst>
          </p:cNvPr>
          <p:cNvPicPr>
            <a:picLocks noChangeAspect="1"/>
          </p:cNvPicPr>
          <p:nvPr/>
        </p:nvPicPr>
        <p:blipFill>
          <a:blip r:embed="rId3"/>
          <a:stretch>
            <a:fillRect/>
          </a:stretch>
        </p:blipFill>
        <p:spPr>
          <a:xfrm>
            <a:off x="0" y="0"/>
            <a:ext cx="12192000" cy="6994700"/>
          </a:xfrm>
          <a:prstGeom prst="rect">
            <a:avLst/>
          </a:prstGeom>
        </p:spPr>
      </p:pic>
      <p:sp>
        <p:nvSpPr>
          <p:cNvPr id="4" name="TextBox 3">
            <a:extLst>
              <a:ext uri="{FF2B5EF4-FFF2-40B4-BE49-F238E27FC236}">
                <a16:creationId xmlns:a16="http://schemas.microsoft.com/office/drawing/2014/main" id="{52F72655-F165-4770-B088-75C858CD35DD}"/>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15:15 </a:t>
            </a:r>
            <a:endParaRPr lang="en-ZA" sz="3200" dirty="0">
              <a:solidFill>
                <a:schemeClr val="bg1"/>
              </a:solidFill>
            </a:endParaRPr>
          </a:p>
          <a:p>
            <a:endParaRPr lang="en-IN" dirty="0"/>
          </a:p>
        </p:txBody>
      </p:sp>
    </p:spTree>
    <p:extLst>
      <p:ext uri="{BB962C8B-B14F-4D97-AF65-F5344CB8AC3E}">
        <p14:creationId xmlns:p14="http://schemas.microsoft.com/office/powerpoint/2010/main" val="1380224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16 पर वे चौथी पीढ़ी में यहाँ फिर आएँगे: क्योंकि अब तक एमोरियों का अधर्म पूरा नहीं हुआ हैं।”</a:t>
            </a:r>
            <a:endParaRPr lang="en-IN" sz="4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a:solidFill>
                  <a:srgbClr val="777A7B"/>
                </a:solidFill>
                <a:effectLst/>
                <a:latin typeface="Arial" panose="020B0604020202020204" pitchFamily="34" charset="0"/>
              </a:rPr>
              <a:t>16</a:t>
            </a:r>
            <a:r>
              <a:rPr lang="en-US" sz="6000" b="0" i="0">
                <a:solidFill>
                  <a:srgbClr val="121212"/>
                </a:solidFill>
                <a:effectLst/>
                <a:latin typeface="Arial" panose="020B0604020202020204" pitchFamily="34" charset="0"/>
              </a:rPr>
              <a:t>In the fourth generation they will come here again</a:t>
            </a:r>
            <a:r>
              <a:rPr lang="en-US" b="0" i="0">
                <a:solidFill>
                  <a:srgbClr val="121212"/>
                </a:solidFill>
                <a:effectLst/>
                <a:latin typeface="Arial" panose="020B0604020202020204" pitchFamily="34" charset="0"/>
              </a:rPr>
              <a:t>,</a:t>
            </a:r>
            <a:r>
              <a:rPr lang="en-US" sz="5400">
                <a:solidFill>
                  <a:srgbClr val="121212"/>
                </a:solidFill>
                <a:latin typeface="Arial" panose="020B0604020202020204" pitchFamily="34" charset="0"/>
              </a:rPr>
              <a:t>….</a:t>
            </a:r>
            <a:endParaRPr lang="en-IN" dirty="0"/>
          </a:p>
        </p:txBody>
      </p:sp>
      <p:pic>
        <p:nvPicPr>
          <p:cNvPr id="6" name="Audio 5">
            <a:hlinkClick r:id="" action="ppaction://media"/>
            <a:extLst>
              <a:ext uri="{FF2B5EF4-FFF2-40B4-BE49-F238E27FC236}">
                <a16:creationId xmlns:a16="http://schemas.microsoft.com/office/drawing/2014/main" id="{FEDD9F93-A130-07F2-5D1D-4C98938BD7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3183225"/>
      </p:ext>
    </p:extLst>
  </p:cSld>
  <p:clrMapOvr>
    <a:masterClrMapping/>
  </p:clrMapOvr>
  <mc:AlternateContent xmlns:mc="http://schemas.openxmlformats.org/markup-compatibility/2006" xmlns:p14="http://schemas.microsoft.com/office/powerpoint/2010/main">
    <mc:Choice Requires="p14">
      <p:transition spd="slow" p14:dur="2000" advTm="5115"/>
    </mc:Choice>
    <mc:Fallback xmlns="">
      <p:transition spd="slow" advTm="5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96D8BF-27B4-4104-AEE7-4F23316ADD6A}"/>
              </a:ext>
            </a:extLst>
          </p:cNvPr>
          <p:cNvPicPr>
            <a:picLocks noChangeAspect="1"/>
          </p:cNvPicPr>
          <p:nvPr/>
        </p:nvPicPr>
        <p:blipFill>
          <a:blip r:embed="rId3"/>
          <a:stretch>
            <a:fillRect/>
          </a:stretch>
        </p:blipFill>
        <p:spPr>
          <a:xfrm>
            <a:off x="0" y="-315230"/>
            <a:ext cx="12192000" cy="7173230"/>
          </a:xfrm>
          <a:prstGeom prst="rect">
            <a:avLst/>
          </a:prstGeom>
        </p:spPr>
      </p:pic>
      <p:pic>
        <p:nvPicPr>
          <p:cNvPr id="5" name="Picture 4">
            <a:extLst>
              <a:ext uri="{FF2B5EF4-FFF2-40B4-BE49-F238E27FC236}">
                <a16:creationId xmlns:a16="http://schemas.microsoft.com/office/drawing/2014/main" id="{2B205D6D-E6C6-4D93-9212-95433B458204}"/>
              </a:ext>
            </a:extLst>
          </p:cNvPr>
          <p:cNvPicPr>
            <a:picLocks noChangeAspect="1"/>
          </p:cNvPicPr>
          <p:nvPr/>
        </p:nvPicPr>
        <p:blipFill>
          <a:blip r:embed="rId4">
            <a:alphaModFix amt="85000"/>
          </a:blip>
          <a:stretch>
            <a:fillRect/>
          </a:stretch>
        </p:blipFill>
        <p:spPr>
          <a:xfrm>
            <a:off x="574995" y="5208858"/>
            <a:ext cx="1046229" cy="1035928"/>
          </a:xfrm>
          <a:prstGeom prst="rect">
            <a:avLst/>
          </a:prstGeom>
          <a:ln>
            <a:noFill/>
          </a:ln>
          <a:effectLst>
            <a:softEdge rad="112500"/>
          </a:effectLst>
        </p:spPr>
      </p:pic>
      <p:sp>
        <p:nvSpPr>
          <p:cNvPr id="6" name="TextBox 5">
            <a:extLst>
              <a:ext uri="{FF2B5EF4-FFF2-40B4-BE49-F238E27FC236}">
                <a16:creationId xmlns:a16="http://schemas.microsoft.com/office/drawing/2014/main" id="{C6BE8956-8581-4503-B219-53DFD7A9BAE0}"/>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15:16 </a:t>
            </a:r>
            <a:endParaRPr lang="en-ZA" sz="3200" dirty="0">
              <a:solidFill>
                <a:schemeClr val="bg1"/>
              </a:solidFill>
            </a:endParaRPr>
          </a:p>
          <a:p>
            <a:endParaRPr lang="en-IN" dirty="0"/>
          </a:p>
        </p:txBody>
      </p:sp>
    </p:spTree>
    <p:extLst>
      <p:ext uri="{BB962C8B-B14F-4D97-AF65-F5344CB8AC3E}">
        <p14:creationId xmlns:p14="http://schemas.microsoft.com/office/powerpoint/2010/main" val="2534133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और ऐसा हुआ कि जब सूर्य अस्त हो गया</a:t>
            </a:r>
            <a:r>
              <a:rPr lang="en-US" sz="4000" b="0" i="0" dirty="0">
                <a:solidFill>
                  <a:srgbClr val="121212"/>
                </a:solidFill>
                <a:effectLst/>
                <a:latin typeface="Arial" panose="020B0604020202020204" pitchFamily="34" charset="0"/>
              </a:rPr>
              <a:t>c </a:t>
            </a:r>
            <a:r>
              <a:rPr lang="hi-IN" sz="4000" b="0" i="0" dirty="0">
                <a:solidFill>
                  <a:srgbClr val="121212"/>
                </a:solidFill>
                <a:effectLst/>
                <a:latin typeface="Arial" panose="020B0604020202020204" pitchFamily="34" charset="0"/>
              </a:rPr>
              <a:t>और घोर अंधकार छा गया, तब एक अँगीठी जिसमें से धुआँ उठता था और एक जलती हुई मशाल दिखाई दी जो उन टुकड़ों के बीच में से होकर निकल गई।</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17</a:t>
            </a:r>
            <a:r>
              <a:rPr lang="en-US" sz="4400" b="0" i="0">
                <a:solidFill>
                  <a:srgbClr val="121212"/>
                </a:solidFill>
                <a:effectLst/>
                <a:highlight>
                  <a:srgbClr val="FFFFFF"/>
                </a:highlight>
                <a:latin typeface="Inter" panose="020B0502030000000004" pitchFamily="34" charset="0"/>
              </a:rPr>
              <a:t>When the sun had set and darkness had fallen, behold, a smoking firepot and a flaming torch appeared and passed between the halves of the carcasses.</a:t>
            </a:r>
            <a:endParaRPr lang="en-IN" sz="4400" dirty="0"/>
          </a:p>
        </p:txBody>
      </p:sp>
      <p:pic>
        <p:nvPicPr>
          <p:cNvPr id="40" name="Audio 39">
            <a:hlinkClick r:id="" action="ppaction://media"/>
            <a:extLst>
              <a:ext uri="{FF2B5EF4-FFF2-40B4-BE49-F238E27FC236}">
                <a16:creationId xmlns:a16="http://schemas.microsoft.com/office/drawing/2014/main" id="{367BC2C1-5250-8345-55DB-174F9622BE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15745606"/>
      </p:ext>
    </p:extLst>
  </p:cSld>
  <p:clrMapOvr>
    <a:masterClrMapping/>
  </p:clrMapOvr>
  <mc:AlternateContent xmlns:mc="http://schemas.openxmlformats.org/markup-compatibility/2006" xmlns:p14="http://schemas.microsoft.com/office/powerpoint/2010/main">
    <mc:Choice Requires="p14">
      <p:transition spd="slow" p14:dur="2000" advTm="14703"/>
    </mc:Choice>
    <mc:Fallback xmlns="">
      <p:transition spd="slow" advTm="14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923C18-C839-429C-985C-53D24E9DD72E}"/>
              </a:ext>
            </a:extLst>
          </p:cNvPr>
          <p:cNvPicPr>
            <a:picLocks noChangeAspect="1"/>
          </p:cNvPicPr>
          <p:nvPr/>
        </p:nvPicPr>
        <p:blipFill>
          <a:blip r:embed="rId3"/>
          <a:stretch>
            <a:fillRect/>
          </a:stretch>
        </p:blipFill>
        <p:spPr>
          <a:xfrm>
            <a:off x="-1" y="0"/>
            <a:ext cx="13073063" cy="6858000"/>
          </a:xfrm>
          <a:prstGeom prst="rect">
            <a:avLst/>
          </a:prstGeom>
        </p:spPr>
      </p:pic>
      <p:sp>
        <p:nvSpPr>
          <p:cNvPr id="4" name="TextBox 3">
            <a:extLst>
              <a:ext uri="{FF2B5EF4-FFF2-40B4-BE49-F238E27FC236}">
                <a16:creationId xmlns:a16="http://schemas.microsoft.com/office/drawing/2014/main" id="{399CECC4-196E-4C2E-ABB6-F2DB05006C9A}"/>
              </a:ext>
            </a:extLst>
          </p:cNvPr>
          <p:cNvSpPr txBox="1"/>
          <p:nvPr/>
        </p:nvSpPr>
        <p:spPr>
          <a:xfrm>
            <a:off x="9661358" y="179805"/>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15:17 </a:t>
            </a:r>
            <a:endParaRPr lang="en-ZA" sz="3200" dirty="0">
              <a:solidFill>
                <a:schemeClr val="bg1"/>
              </a:solidFill>
            </a:endParaRPr>
          </a:p>
          <a:p>
            <a:endParaRPr lang="en-IN" dirty="0"/>
          </a:p>
        </p:txBody>
      </p:sp>
    </p:spTree>
    <p:extLst>
      <p:ext uri="{BB962C8B-B14F-4D97-AF65-F5344CB8AC3E}">
        <p14:creationId xmlns:p14="http://schemas.microsoft.com/office/powerpoint/2010/main" val="3800824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उसी दिन यहोवा ने अब्राम के साथ यह वाचा बाँधी, “मिस्र के महानद से लेकर फरात नामक बड़े नद तक जितना देश 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18</a:t>
            </a:r>
            <a:r>
              <a:rPr lang="en-US" sz="4400" b="0" i="0">
                <a:solidFill>
                  <a:srgbClr val="121212"/>
                </a:solidFill>
                <a:effectLst/>
                <a:highlight>
                  <a:srgbClr val="FFFFFF"/>
                </a:highlight>
                <a:latin typeface="Inter" panose="020B0502030000000004" pitchFamily="34" charset="0"/>
              </a:rPr>
              <a:t>On that day the </a:t>
            </a:r>
            <a:r>
              <a:rPr lang="en-US" sz="4400" b="0" i="0" cap="small">
                <a:solidFill>
                  <a:srgbClr val="121212"/>
                </a:solidFill>
                <a:effectLst/>
                <a:highlight>
                  <a:srgbClr val="FFFFFF"/>
                </a:highlight>
                <a:latin typeface="Inter" panose="020B0502030000000004" pitchFamily="34" charset="0"/>
              </a:rPr>
              <a:t>Lord</a:t>
            </a:r>
            <a:r>
              <a:rPr lang="en-US" sz="4400" b="0" i="0">
                <a:solidFill>
                  <a:srgbClr val="121212"/>
                </a:solidFill>
                <a:effectLst/>
                <a:highlight>
                  <a:srgbClr val="FFFFFF"/>
                </a:highlight>
                <a:latin typeface="Inter" panose="020B0502030000000004" pitchFamily="34" charset="0"/>
              </a:rPr>
              <a:t> made a covenant with Abram, saying, “To your descendants I have given this land—from the river of Egypt to the great River Euphrates—</a:t>
            </a:r>
            <a:endParaRPr lang="en-IN" dirty="0"/>
          </a:p>
        </p:txBody>
      </p:sp>
      <p:pic>
        <p:nvPicPr>
          <p:cNvPr id="45" name="Audio 44">
            <a:hlinkClick r:id="" action="ppaction://media"/>
            <a:extLst>
              <a:ext uri="{FF2B5EF4-FFF2-40B4-BE49-F238E27FC236}">
                <a16:creationId xmlns:a16="http://schemas.microsoft.com/office/drawing/2014/main" id="{EA98B53D-E713-AD47-E01D-A0E1C046C0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38142954"/>
      </p:ext>
    </p:extLst>
  </p:cSld>
  <p:clrMapOvr>
    <a:masterClrMapping/>
  </p:clrMapOvr>
  <mc:AlternateContent xmlns:mc="http://schemas.openxmlformats.org/markup-compatibility/2006" xmlns:p14="http://schemas.microsoft.com/office/powerpoint/2010/main">
    <mc:Choice Requires="p14">
      <p:transition spd="slow" p14:dur="2000" advTm="14486"/>
    </mc:Choice>
    <mc:Fallback xmlns="">
      <p:transition spd="slow" advTm="14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94DC54-2F23-44DD-93D0-C7C86F9129E3}"/>
              </a:ext>
            </a:extLst>
          </p:cNvPr>
          <p:cNvPicPr>
            <a:picLocks noChangeAspect="1"/>
          </p:cNvPicPr>
          <p:nvPr/>
        </p:nvPicPr>
        <p:blipFill>
          <a:blip r:embed="rId3"/>
          <a:stretch>
            <a:fillRect/>
          </a:stretch>
        </p:blipFill>
        <p:spPr>
          <a:xfrm>
            <a:off x="0" y="0"/>
            <a:ext cx="12192000" cy="6936557"/>
          </a:xfrm>
          <a:prstGeom prst="rect">
            <a:avLst/>
          </a:prstGeom>
        </p:spPr>
      </p:pic>
      <p:sp>
        <p:nvSpPr>
          <p:cNvPr id="2" name="TextBox 1">
            <a:extLst>
              <a:ext uri="{FF2B5EF4-FFF2-40B4-BE49-F238E27FC236}">
                <a16:creationId xmlns:a16="http://schemas.microsoft.com/office/drawing/2014/main" id="{2D6A97EA-9AE7-C677-6964-0FEB4AB21ACD}"/>
              </a:ext>
            </a:extLst>
          </p:cNvPr>
          <p:cNvSpPr txBox="1"/>
          <p:nvPr/>
        </p:nvSpPr>
        <p:spPr>
          <a:xfrm>
            <a:off x="906294" y="491706"/>
            <a:ext cx="8241389" cy="193899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परमेश्वर का अब्राम की पीढ़ी से वायदा - उत्पत्ति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15:1-21</a:t>
            </a:r>
            <a:endParaRPr lang="en-ZA"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098069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6E9C1F-608A-4B3D-9DD3-AD7A0FF39641}"/>
              </a:ext>
            </a:extLst>
          </p:cNvPr>
          <p:cNvPicPr>
            <a:picLocks noChangeAspect="1"/>
          </p:cNvPicPr>
          <p:nvPr/>
        </p:nvPicPr>
        <p:blipFill>
          <a:blip r:embed="rId3"/>
          <a:stretch>
            <a:fillRect/>
          </a:stretch>
        </p:blipFill>
        <p:spPr>
          <a:xfrm>
            <a:off x="0" y="0"/>
            <a:ext cx="13141766" cy="6858000"/>
          </a:xfrm>
          <a:prstGeom prst="rect">
            <a:avLst/>
          </a:prstGeom>
        </p:spPr>
      </p:pic>
      <p:sp>
        <p:nvSpPr>
          <p:cNvPr id="4" name="TextBox 3">
            <a:extLst>
              <a:ext uri="{FF2B5EF4-FFF2-40B4-BE49-F238E27FC236}">
                <a16:creationId xmlns:a16="http://schemas.microsoft.com/office/drawing/2014/main" id="{617CCB7D-9BED-4544-A585-B57E1D7B358E}"/>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15:18</a:t>
            </a:r>
            <a:endParaRPr lang="en-ZA" sz="3200" dirty="0">
              <a:solidFill>
                <a:schemeClr val="bg1"/>
              </a:solidFill>
            </a:endParaRPr>
          </a:p>
          <a:p>
            <a:endParaRPr lang="en-IN" dirty="0"/>
          </a:p>
        </p:txBody>
      </p:sp>
    </p:spTree>
    <p:extLst>
      <p:ext uri="{BB962C8B-B14F-4D97-AF65-F5344CB8AC3E}">
        <p14:creationId xmlns:p14="http://schemas.microsoft.com/office/powerpoint/2010/main" val="3310603114"/>
      </p:ext>
    </p:extLst>
  </p:cSld>
  <p:clrMapOvr>
    <a:masterClrMapping/>
  </p:clrMapOvr>
  <mc:AlternateContent xmlns:mc="http://schemas.openxmlformats.org/markup-compatibility/2006" xmlns:p14="http://schemas.microsoft.com/office/powerpoint/2010/main">
    <mc:Choice Requires="p14">
      <p:transition spd="slow" p14:dur="2000" advTm="13427"/>
    </mc:Choice>
    <mc:Fallback xmlns="">
      <p:transition spd="slow" advTm="1342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DABC8E-0931-1420-A87A-C8A86BE6B1F8}"/>
              </a:ext>
            </a:extLst>
          </p:cNvPr>
          <p:cNvSpPr txBox="1"/>
          <p:nvPr/>
        </p:nvSpPr>
        <p:spPr>
          <a:xfrm>
            <a:off x="110836" y="166255"/>
            <a:ext cx="5818909" cy="6558102"/>
          </a:xfrm>
          <a:prstGeom prst="rect">
            <a:avLst/>
          </a:prstGeom>
          <a:noFill/>
        </p:spPr>
        <p:txBody>
          <a:bodyPr wrap="square" rtlCol="0">
            <a:noAutofit/>
          </a:bodyPr>
          <a:lstStyle/>
          <a:p>
            <a:pPr algn="l"/>
            <a:r>
              <a:rPr lang="en-US" sz="4400" b="0" i="0">
                <a:solidFill>
                  <a:srgbClr val="777A7B"/>
                </a:solidFill>
                <a:effectLst/>
                <a:highlight>
                  <a:srgbClr val="FFFFFF"/>
                </a:highlight>
                <a:latin typeface="Inter" panose="020B0502030000000004" pitchFamily="34" charset="0"/>
              </a:rPr>
              <a:t>1</a:t>
            </a:r>
            <a:r>
              <a:rPr lang="en-US" sz="4400" b="0" i="0">
                <a:solidFill>
                  <a:srgbClr val="121212"/>
                </a:solidFill>
                <a:effectLst/>
                <a:highlight>
                  <a:srgbClr val="FFFFFF"/>
                </a:highlight>
                <a:latin typeface="Inter" panose="020B0502030000000004" pitchFamily="34" charset="0"/>
              </a:rPr>
              <a:t>After these events, the word of the </a:t>
            </a:r>
            <a:r>
              <a:rPr lang="en-US" sz="4400" b="0" i="0" cap="small">
                <a:solidFill>
                  <a:srgbClr val="121212"/>
                </a:solidFill>
                <a:effectLst/>
                <a:highlight>
                  <a:srgbClr val="FFFFFF"/>
                </a:highlight>
                <a:latin typeface="Inter" panose="020B0502030000000004" pitchFamily="34" charset="0"/>
              </a:rPr>
              <a:t>Lord</a:t>
            </a:r>
            <a:r>
              <a:rPr lang="en-US" sz="4400" b="0" i="0">
                <a:solidFill>
                  <a:srgbClr val="121212"/>
                </a:solidFill>
                <a:effectLst/>
                <a:highlight>
                  <a:srgbClr val="FFFFFF"/>
                </a:highlight>
                <a:latin typeface="Inter" panose="020B0502030000000004" pitchFamily="34" charset="0"/>
              </a:rPr>
              <a:t> came to Abram in a vision:</a:t>
            </a:r>
          </a:p>
          <a:p>
            <a:pPr algn="l"/>
            <a:r>
              <a:rPr lang="en-US" sz="4400" b="0" i="0">
                <a:solidFill>
                  <a:srgbClr val="121212"/>
                </a:solidFill>
                <a:effectLst/>
                <a:highlight>
                  <a:srgbClr val="FFFFFF"/>
                </a:highlight>
                <a:latin typeface="Inter" panose="020B0502030000000004" pitchFamily="34" charset="0"/>
              </a:rPr>
              <a:t>“Do not be afraid, Abram.</a:t>
            </a:r>
          </a:p>
          <a:p>
            <a:pPr algn="l"/>
            <a:r>
              <a:rPr lang="en-US" sz="4400" b="0" i="0">
                <a:solidFill>
                  <a:srgbClr val="121212"/>
                </a:solidFill>
                <a:effectLst/>
                <a:highlight>
                  <a:srgbClr val="FFFFFF"/>
                </a:highlight>
                <a:latin typeface="Inter" panose="020B0502030000000004" pitchFamily="34" charset="0"/>
              </a:rPr>
              <a:t>I am your shield,</a:t>
            </a:r>
          </a:p>
          <a:p>
            <a:pPr algn="l"/>
            <a:r>
              <a:rPr lang="en-US" sz="4400" b="0" i="0">
                <a:solidFill>
                  <a:srgbClr val="121212"/>
                </a:solidFill>
                <a:effectLst/>
                <a:highlight>
                  <a:srgbClr val="FFFFFF"/>
                </a:highlight>
                <a:latin typeface="Inter" panose="020B0502030000000004" pitchFamily="34" charset="0"/>
              </a:rPr>
              <a:t>your very great reward.”</a:t>
            </a:r>
          </a:p>
        </p:txBody>
      </p:sp>
      <p:sp>
        <p:nvSpPr>
          <p:cNvPr id="5" name="TextBox 4">
            <a:extLst>
              <a:ext uri="{FF2B5EF4-FFF2-40B4-BE49-F238E27FC236}">
                <a16:creationId xmlns:a16="http://schemas.microsoft.com/office/drawing/2014/main" id="{15565391-60E3-37C9-3C2E-4B5303915729}"/>
              </a:ext>
            </a:extLst>
          </p:cNvPr>
          <p:cNvSpPr txBox="1"/>
          <p:nvPr/>
        </p:nvSpPr>
        <p:spPr>
          <a:xfrm>
            <a:off x="6096000" y="0"/>
            <a:ext cx="6096000" cy="6858000"/>
          </a:xfrm>
          <a:prstGeom prst="rect">
            <a:avLst/>
          </a:prstGeom>
          <a:noFill/>
        </p:spPr>
        <p:txBody>
          <a:bodyPr wrap="square" rtlCol="0">
            <a:noAutofit/>
          </a:bodyPr>
          <a:lstStyle/>
          <a:p>
            <a:pPr algn="l"/>
            <a:r>
              <a:rPr lang="hi-IN" sz="4000" b="0" i="0" dirty="0">
                <a:solidFill>
                  <a:srgbClr val="777A7B"/>
                </a:solidFill>
                <a:effectLst/>
                <a:latin typeface="Arial" panose="020B0604020202020204" pitchFamily="34" charset="0"/>
              </a:rPr>
              <a:t>1</a:t>
            </a:r>
            <a:r>
              <a:rPr lang="en-US" sz="4000" b="0" i="0" dirty="0">
                <a:solidFill>
                  <a:srgbClr val="777A7B"/>
                </a:solidFill>
                <a:effectLst/>
                <a:latin typeface="Arial" panose="020B0604020202020204" pitchFamily="34" charset="0"/>
              </a:rPr>
              <a:t> </a:t>
            </a:r>
            <a:r>
              <a:rPr lang="hi-IN" sz="4000" b="0" i="0" dirty="0">
                <a:solidFill>
                  <a:srgbClr val="121212"/>
                </a:solidFill>
                <a:effectLst/>
                <a:latin typeface="Arial" panose="020B0604020202020204" pitchFamily="34" charset="0"/>
              </a:rPr>
              <a:t>इन बातों के पश्चात् यहोवा का यह वचन दर्शन में अब्राम के पास पहुँचा “हे अब्राम, मत डर; मैं तेरी ढाल और तेरा अत्यन्त बड़ा प्रतिफल हूँ।”</a:t>
            </a:r>
          </a:p>
        </p:txBody>
      </p:sp>
      <p:pic>
        <p:nvPicPr>
          <p:cNvPr id="13" name="Audio 12">
            <a:hlinkClick r:id="" action="ppaction://media"/>
            <a:extLst>
              <a:ext uri="{FF2B5EF4-FFF2-40B4-BE49-F238E27FC236}">
                <a16:creationId xmlns:a16="http://schemas.microsoft.com/office/drawing/2014/main" id="{D1994BAD-5511-41D5-7923-9260183238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02321619"/>
      </p:ext>
    </p:extLst>
  </p:cSld>
  <p:clrMapOvr>
    <a:masterClrMapping/>
  </p:clrMapOvr>
  <mc:AlternateContent xmlns:mc="http://schemas.openxmlformats.org/markup-compatibility/2006" xmlns:p14="http://schemas.microsoft.com/office/powerpoint/2010/main">
    <mc:Choice Requires="p14">
      <p:transition spd="slow" p14:dur="2000" advTm="15702"/>
    </mc:Choice>
    <mc:Fallback xmlns="">
      <p:transition spd="slow" advTm="1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E2E98A-D41B-4BEA-B418-A6A4C764B8F6}"/>
              </a:ext>
            </a:extLst>
          </p:cNvPr>
          <p:cNvPicPr>
            <a:picLocks noChangeAspect="1"/>
          </p:cNvPicPr>
          <p:nvPr/>
        </p:nvPicPr>
        <p:blipFill>
          <a:blip r:embed="rId3"/>
          <a:stretch>
            <a:fillRect/>
          </a:stretch>
        </p:blipFill>
        <p:spPr>
          <a:xfrm>
            <a:off x="0" y="-133217"/>
            <a:ext cx="12192000" cy="6991217"/>
          </a:xfrm>
          <a:prstGeom prst="rect">
            <a:avLst/>
          </a:prstGeom>
        </p:spPr>
      </p:pic>
      <p:sp>
        <p:nvSpPr>
          <p:cNvPr id="5" name="TextBox 4">
            <a:extLst>
              <a:ext uri="{FF2B5EF4-FFF2-40B4-BE49-F238E27FC236}">
                <a16:creationId xmlns:a16="http://schemas.microsoft.com/office/drawing/2014/main" id="{B058E976-349B-4AE4-9F5C-F57C5BA69B60}"/>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15:1 </a:t>
            </a:r>
            <a:endParaRPr lang="en-ZA" sz="3200" dirty="0">
              <a:solidFill>
                <a:schemeClr val="bg1"/>
              </a:solidFill>
            </a:endParaRPr>
          </a:p>
          <a:p>
            <a:endParaRPr lang="en-IN" dirty="0"/>
          </a:p>
        </p:txBody>
      </p:sp>
    </p:spTree>
    <p:extLst>
      <p:ext uri="{BB962C8B-B14F-4D97-AF65-F5344CB8AC3E}">
        <p14:creationId xmlns:p14="http://schemas.microsoft.com/office/powerpoint/2010/main" val="3099934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panose="020B0502030000000004" pitchFamily="34" charset="0"/>
              </a:rPr>
              <a:t>2</a:t>
            </a:r>
            <a:r>
              <a:rPr lang="en-US" sz="4000" b="0" i="0" dirty="0">
                <a:solidFill>
                  <a:srgbClr val="121212"/>
                </a:solidFill>
                <a:effectLst/>
                <a:highlight>
                  <a:srgbClr val="FFFFFF"/>
                </a:highlight>
                <a:latin typeface="Inter" panose="020B0502030000000004" pitchFamily="34" charset="0"/>
              </a:rPr>
              <a:t>But Abram replied, “O Lord GOD, what can You give me, since I remain childless, and the heir of my house is Eliezer of Damascus?”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954E252A-2180-4470-C0A4-E5BCD1BD79F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अब्राम ने कहा, “हे प्रभु यहोवा, मैं तो सन्तानहीन</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हूँ, और मेरे घर का वारिस यह दमिश्कवासी एलीएजेर होगा, अतः तू मुझे क्या देगा?”</a:t>
            </a:r>
            <a:endParaRPr lang="en-IN" sz="4000" dirty="0"/>
          </a:p>
        </p:txBody>
      </p:sp>
      <p:pic>
        <p:nvPicPr>
          <p:cNvPr id="30" name="Audio 29">
            <a:hlinkClick r:id="" action="ppaction://media"/>
            <a:extLst>
              <a:ext uri="{FF2B5EF4-FFF2-40B4-BE49-F238E27FC236}">
                <a16:creationId xmlns:a16="http://schemas.microsoft.com/office/drawing/2014/main" id="{2BA5DFD7-FEF5-AD68-55DA-B01BD8D6E0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5644623"/>
      </p:ext>
    </p:extLst>
  </p:cSld>
  <p:clrMapOvr>
    <a:masterClrMapping/>
  </p:clrMapOvr>
  <mc:AlternateContent xmlns:mc="http://schemas.openxmlformats.org/markup-compatibility/2006" xmlns:p14="http://schemas.microsoft.com/office/powerpoint/2010/main">
    <mc:Choice Requires="p14">
      <p:transition spd="slow" p14:dur="2000" advTm="16691"/>
    </mc:Choice>
    <mc:Fallback xmlns="">
      <p:transition spd="slow" advTm="1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0C38CF-8E9E-4A49-8416-BD43C76BE59C}"/>
              </a:ext>
            </a:extLst>
          </p:cNvPr>
          <p:cNvPicPr>
            <a:picLocks noChangeAspect="1"/>
          </p:cNvPicPr>
          <p:nvPr/>
        </p:nvPicPr>
        <p:blipFill>
          <a:blip r:embed="rId3"/>
          <a:stretch>
            <a:fillRect/>
          </a:stretch>
        </p:blipFill>
        <p:spPr>
          <a:xfrm>
            <a:off x="0" y="0"/>
            <a:ext cx="12954000" cy="6858000"/>
          </a:xfrm>
          <a:prstGeom prst="rect">
            <a:avLst/>
          </a:prstGeom>
        </p:spPr>
      </p:pic>
      <p:sp>
        <p:nvSpPr>
          <p:cNvPr id="4" name="TextBox 3">
            <a:extLst>
              <a:ext uri="{FF2B5EF4-FFF2-40B4-BE49-F238E27FC236}">
                <a16:creationId xmlns:a16="http://schemas.microsoft.com/office/drawing/2014/main" id="{8CBD38BC-8E1E-47BC-8360-DD9E68E6F07F}"/>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15:2 </a:t>
            </a:r>
            <a:endParaRPr lang="en-ZA" sz="3200" dirty="0">
              <a:solidFill>
                <a:schemeClr val="bg1"/>
              </a:solidFill>
            </a:endParaRPr>
          </a:p>
          <a:p>
            <a:endParaRPr lang="en-IN" dirty="0"/>
          </a:p>
        </p:txBody>
      </p:sp>
    </p:spTree>
    <p:extLst>
      <p:ext uri="{BB962C8B-B14F-4D97-AF65-F5344CB8AC3E}">
        <p14:creationId xmlns:p14="http://schemas.microsoft.com/office/powerpoint/2010/main" val="2475641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और अब्राम ने कहा, “मुझे तो तूने वंश नहीं दिया, और क्या देखता हूँ, कि मेरे घर में उत्पन्न हुआ एक जन मेरा वारिस 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ZA" sz="4800">
                <a:effectLst/>
                <a:latin typeface="Calibri" panose="020F0502020204030204" pitchFamily="34" charset="0"/>
                <a:ea typeface="Calibri" panose="020F0502020204030204" pitchFamily="34" charset="0"/>
                <a:cs typeface="Microsoft Himalaya" panose="01010100010101010101" pitchFamily="2" charset="0"/>
              </a:rPr>
              <a:t> </a:t>
            </a:r>
            <a:r>
              <a:rPr lang="en-US" sz="4800" b="0" i="0" dirty="0">
                <a:solidFill>
                  <a:srgbClr val="777A7B"/>
                </a:solidFill>
                <a:effectLst/>
                <a:highlight>
                  <a:srgbClr val="FFFFFF"/>
                </a:highlight>
                <a:latin typeface="Inter" panose="020B0502030000000004" pitchFamily="34" charset="0"/>
              </a:rPr>
              <a:t>3</a:t>
            </a:r>
            <a:r>
              <a:rPr lang="en-US" sz="4800" b="0" i="0" dirty="0">
                <a:solidFill>
                  <a:srgbClr val="121212"/>
                </a:solidFill>
                <a:effectLst/>
                <a:highlight>
                  <a:srgbClr val="FFFFFF"/>
                </a:highlight>
                <a:latin typeface="Inter" panose="020B0502030000000004" pitchFamily="34" charset="0"/>
              </a:rPr>
              <a:t>Abram continued, “Behold, You have given me no offspring, so a servant in my household will be my heir.”</a:t>
            </a:r>
            <a:endParaRPr lang="en-IN" sz="4800" dirty="0"/>
          </a:p>
        </p:txBody>
      </p:sp>
      <p:pic>
        <p:nvPicPr>
          <p:cNvPr id="19" name="Audio 18">
            <a:hlinkClick r:id="" action="ppaction://media"/>
            <a:extLst>
              <a:ext uri="{FF2B5EF4-FFF2-40B4-BE49-F238E27FC236}">
                <a16:creationId xmlns:a16="http://schemas.microsoft.com/office/drawing/2014/main" id="{274FB382-C7EE-B84E-0316-931D0923B9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48861893"/>
      </p:ext>
    </p:extLst>
  </p:cSld>
  <p:clrMapOvr>
    <a:masterClrMapping/>
  </p:clrMapOvr>
  <mc:AlternateContent xmlns:mc="http://schemas.openxmlformats.org/markup-compatibility/2006" xmlns:p14="http://schemas.microsoft.com/office/powerpoint/2010/main">
    <mc:Choice Requires="p14">
      <p:transition spd="slow" p14:dur="2000" advTm="12436"/>
    </mc:Choice>
    <mc:Fallback xmlns="">
      <p:transition spd="slow" advTm="1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6351</TotalTime>
  <Words>2257</Words>
  <Application>Microsoft Office PowerPoint</Application>
  <PresentationFormat>Widescreen</PresentationFormat>
  <Paragraphs>130</Paragraphs>
  <Slides>40</Slides>
  <Notes>20</Notes>
  <HiddenSlides>0</HiddenSlides>
  <MMClips>20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Aptos</vt:lpstr>
      <vt:lpstr>Arial</vt:lpstr>
      <vt:lpstr>Calibri</vt:lpstr>
      <vt:lpstr>Calibri Light</vt:lpstr>
      <vt:lpstr>Inter</vt:lpstr>
      <vt:lpstr>Microsoft Himalaya </vt:lpstr>
      <vt:lpstr>PT Serif</vt:lpstr>
      <vt:lpstr>Symbol</vt:lpstr>
      <vt:lpstr>Times New Roman</vt:lpstr>
      <vt:lpstr>Office Theme</vt:lpstr>
      <vt:lpstr>05-4</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72</cp:revision>
  <dcterms:created xsi:type="dcterms:W3CDTF">2021-04-21T03:45:07Z</dcterms:created>
  <dcterms:modified xsi:type="dcterms:W3CDTF">2024-07-21T14:45:10Z</dcterms:modified>
</cp:coreProperties>
</file>