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80" r:id="rId2"/>
    <p:sldId id="279" r:id="rId3"/>
    <p:sldId id="281" r:id="rId4"/>
    <p:sldId id="272" r:id="rId5"/>
    <p:sldId id="282" r:id="rId6"/>
    <p:sldId id="256" r:id="rId7"/>
    <p:sldId id="283" r:id="rId8"/>
    <p:sldId id="257" r:id="rId9"/>
    <p:sldId id="284" r:id="rId10"/>
    <p:sldId id="258" r:id="rId11"/>
    <p:sldId id="285" r:id="rId12"/>
    <p:sldId id="259" r:id="rId13"/>
    <p:sldId id="286" r:id="rId14"/>
    <p:sldId id="296" r:id="rId15"/>
    <p:sldId id="287" r:id="rId16"/>
    <p:sldId id="260" r:id="rId17"/>
    <p:sldId id="295" r:id="rId18"/>
    <p:sldId id="294" r:id="rId19"/>
    <p:sldId id="297" r:id="rId20"/>
    <p:sldId id="261" r:id="rId21"/>
    <p:sldId id="288" r:id="rId22"/>
    <p:sldId id="262" r:id="rId23"/>
    <p:sldId id="289" r:id="rId24"/>
    <p:sldId id="263" r:id="rId25"/>
    <p:sldId id="290" r:id="rId26"/>
    <p:sldId id="264" r:id="rId27"/>
    <p:sldId id="291" r:id="rId28"/>
    <p:sldId id="298" r:id="rId29"/>
    <p:sldId id="299" r:id="rId30"/>
    <p:sldId id="265" r:id="rId31"/>
    <p:sldId id="292" r:id="rId32"/>
    <p:sldId id="266" r:id="rId33"/>
    <p:sldId id="293" r:id="rId34"/>
    <p:sldId id="267"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7E8858E-47D1-4ACC-ADB5-8EAF16351689}" v="168" dt="2023-07-10T07:44:23.462"/>
  </p1510:revLst>
</p1510:revInfo>
</file>

<file path=ppt/tableStyles.xml><?xml version="1.0" encoding="utf-8"?>
<a:tblStyleLst xmlns:a="http://schemas.openxmlformats.org/drawingml/2006/main" def="{5C22544A-7EE6-4342-B048-85BDC9FD1C3A}">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456" autoAdjust="0"/>
    <p:restoredTop sz="93969" autoAdjust="0"/>
  </p:normalViewPr>
  <p:slideViewPr>
    <p:cSldViewPr snapToGrid="0">
      <p:cViewPr varScale="1">
        <p:scale>
          <a:sx n="52" d="100"/>
          <a:sy n="52" d="100"/>
        </p:scale>
        <p:origin x="90" y="1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7E8858E-47D1-4ACC-ADB5-8EAF16351689}"/>
    <pc:docChg chg="custSel modSld">
      <pc:chgData name="Leonie Smith" userId="fed1330f33f5650e" providerId="LiveId" clId="{D7E8858E-47D1-4ACC-ADB5-8EAF16351689}" dt="2023-07-10T07:45:05.696" v="246" actId="478"/>
      <pc:docMkLst>
        <pc:docMk/>
      </pc:docMkLst>
      <pc:sldChg chg="addSp delSp modSp mod delAnim">
        <pc:chgData name="Leonie Smith" userId="fed1330f33f5650e" providerId="LiveId" clId="{D7E8858E-47D1-4ACC-ADB5-8EAF16351689}" dt="2023-07-10T07:45:05.696" v="246" actId="478"/>
        <pc:sldMkLst>
          <pc:docMk/>
          <pc:sldMk cId="2216780054" sldId="256"/>
        </pc:sldMkLst>
        <pc:picChg chg="add del mod">
          <ac:chgData name="Leonie Smith" userId="fed1330f33f5650e" providerId="LiveId" clId="{D7E8858E-47D1-4ACC-ADB5-8EAF16351689}" dt="2023-07-10T07:45:05.696" v="246" actId="478"/>
          <ac:picMkLst>
            <pc:docMk/>
            <pc:sldMk cId="2216780054" sldId="256"/>
            <ac:picMk id="23" creationId="{7C775A80-50FC-C11E-E171-6C9A9893E4A3}"/>
          </ac:picMkLst>
        </pc:picChg>
      </pc:sldChg>
      <pc:sldChg chg="addSp delSp modSp mod modTransition modAnim">
        <pc:chgData name="Leonie Smith" userId="fed1330f33f5650e" providerId="LiveId" clId="{D7E8858E-47D1-4ACC-ADB5-8EAF16351689}" dt="2023-07-10T06:54:41.204" v="6"/>
        <pc:sldMkLst>
          <pc:docMk/>
          <pc:sldMk cId="3827927974" sldId="280"/>
        </pc:sldMkLst>
        <pc:picChg chg="add del mod">
          <ac:chgData name="Leonie Smith" userId="fed1330f33f5650e" providerId="LiveId" clId="{D7E8858E-47D1-4ACC-ADB5-8EAF16351689}" dt="2023-07-10T06:54:14.604" v="2"/>
          <ac:picMkLst>
            <pc:docMk/>
            <pc:sldMk cId="3827927974" sldId="280"/>
            <ac:picMk id="9" creationId="{4A71EDC8-6221-5B3A-08B3-E4986E8F4EED}"/>
          </ac:picMkLst>
        </pc:picChg>
        <pc:picChg chg="add del mod">
          <ac:chgData name="Leonie Smith" userId="fed1330f33f5650e" providerId="LiveId" clId="{D7E8858E-47D1-4ACC-ADB5-8EAF16351689}" dt="2023-07-10T06:54:21.013" v="3"/>
          <ac:picMkLst>
            <pc:docMk/>
            <pc:sldMk cId="3827927974" sldId="280"/>
            <ac:picMk id="15" creationId="{94847B7B-F08E-929A-99DE-E4E71F4473D8}"/>
          </ac:picMkLst>
        </pc:picChg>
        <pc:picChg chg="add del mod">
          <ac:chgData name="Leonie Smith" userId="fed1330f33f5650e" providerId="LiveId" clId="{D7E8858E-47D1-4ACC-ADB5-8EAF16351689}" dt="2023-07-10T06:54:34.457" v="5"/>
          <ac:picMkLst>
            <pc:docMk/>
            <pc:sldMk cId="3827927974" sldId="280"/>
            <ac:picMk id="16" creationId="{28DD5393-535A-B5E1-CEBA-F6D21BE4F141}"/>
          </ac:picMkLst>
        </pc:picChg>
        <pc:picChg chg="add del mod ord">
          <ac:chgData name="Leonie Smith" userId="fed1330f33f5650e" providerId="LiveId" clId="{D7E8858E-47D1-4ACC-ADB5-8EAF16351689}" dt="2023-07-10T06:54:41.204" v="6"/>
          <ac:picMkLst>
            <pc:docMk/>
            <pc:sldMk cId="3827927974" sldId="280"/>
            <ac:picMk id="21" creationId="{258BEED0-C7F9-EF87-B758-1332F2098E22}"/>
          </ac:picMkLst>
        </pc:picChg>
        <pc:picChg chg="add mod">
          <ac:chgData name="Leonie Smith" userId="fed1330f33f5650e" providerId="LiveId" clId="{D7E8858E-47D1-4ACC-ADB5-8EAF16351689}" dt="2023-07-10T06:54:41.204" v="6"/>
          <ac:picMkLst>
            <pc:docMk/>
            <pc:sldMk cId="3827927974" sldId="280"/>
            <ac:picMk id="22" creationId="{D2FCD53C-9D66-0610-2698-3AD49982D8C4}"/>
          </ac:picMkLst>
        </pc:picChg>
      </pc:sldChg>
      <pc:sldChg chg="addSp delSp modSp mod modTransition modAnim">
        <pc:chgData name="Leonie Smith" userId="fed1330f33f5650e" providerId="LiveId" clId="{D7E8858E-47D1-4ACC-ADB5-8EAF16351689}" dt="2023-07-10T07:00:00.130" v="55"/>
        <pc:sldMkLst>
          <pc:docMk/>
          <pc:sldMk cId="454763615" sldId="281"/>
        </pc:sldMkLst>
        <pc:picChg chg="add del mod">
          <ac:chgData name="Leonie Smith" userId="fed1330f33f5650e" providerId="LiveId" clId="{D7E8858E-47D1-4ACC-ADB5-8EAF16351689}" dt="2023-07-10T06:55:59.353" v="9"/>
          <ac:picMkLst>
            <pc:docMk/>
            <pc:sldMk cId="454763615" sldId="281"/>
            <ac:picMk id="9" creationId="{549ABE11-4687-2302-C725-B435B263047F}"/>
          </ac:picMkLst>
        </pc:picChg>
        <pc:picChg chg="add del mod">
          <ac:chgData name="Leonie Smith" userId="fed1330f33f5650e" providerId="LiveId" clId="{D7E8858E-47D1-4ACC-ADB5-8EAF16351689}" dt="2023-07-10T06:56:03.966" v="10"/>
          <ac:picMkLst>
            <pc:docMk/>
            <pc:sldMk cId="454763615" sldId="281"/>
            <ac:picMk id="12" creationId="{DCAE950C-4FBC-E938-7539-328DDC1659C8}"/>
          </ac:picMkLst>
        </pc:picChg>
        <pc:picChg chg="add del mod">
          <ac:chgData name="Leonie Smith" userId="fed1330f33f5650e" providerId="LiveId" clId="{D7E8858E-47D1-4ACC-ADB5-8EAF16351689}" dt="2023-07-10T06:56:07.627" v="12"/>
          <ac:picMkLst>
            <pc:docMk/>
            <pc:sldMk cId="454763615" sldId="281"/>
            <ac:picMk id="13" creationId="{6A8F94C5-F824-5024-CEA4-532E0EFCBA4B}"/>
          </ac:picMkLst>
        </pc:picChg>
        <pc:picChg chg="add del mod ord">
          <ac:chgData name="Leonie Smith" userId="fed1330f33f5650e" providerId="LiveId" clId="{D7E8858E-47D1-4ACC-ADB5-8EAF16351689}" dt="2023-07-10T06:56:13.301" v="13"/>
          <ac:picMkLst>
            <pc:docMk/>
            <pc:sldMk cId="454763615" sldId="281"/>
            <ac:picMk id="16" creationId="{2CA551D3-A9E2-F982-8FDA-33BC0FC24D77}"/>
          </ac:picMkLst>
        </pc:picChg>
        <pc:picChg chg="add del mod">
          <ac:chgData name="Leonie Smith" userId="fed1330f33f5650e" providerId="LiveId" clId="{D7E8858E-47D1-4ACC-ADB5-8EAF16351689}" dt="2023-07-10T06:56:20.842" v="15"/>
          <ac:picMkLst>
            <pc:docMk/>
            <pc:sldMk cId="454763615" sldId="281"/>
            <ac:picMk id="17" creationId="{851A66A1-9FBD-5A03-9699-FF40C2E695AD}"/>
          </ac:picMkLst>
        </pc:picChg>
        <pc:picChg chg="add del mod ord">
          <ac:chgData name="Leonie Smith" userId="fed1330f33f5650e" providerId="LiveId" clId="{D7E8858E-47D1-4ACC-ADB5-8EAF16351689}" dt="2023-07-10T06:56:24.586" v="16"/>
          <ac:picMkLst>
            <pc:docMk/>
            <pc:sldMk cId="454763615" sldId="281"/>
            <ac:picMk id="21" creationId="{764445D3-D199-E4A6-3A7D-D0D22F2F1525}"/>
          </ac:picMkLst>
        </pc:picChg>
        <pc:picChg chg="add del mod">
          <ac:chgData name="Leonie Smith" userId="fed1330f33f5650e" providerId="LiveId" clId="{D7E8858E-47D1-4ACC-ADB5-8EAF16351689}" dt="2023-07-10T06:56:26.169" v="18"/>
          <ac:picMkLst>
            <pc:docMk/>
            <pc:sldMk cId="454763615" sldId="281"/>
            <ac:picMk id="22" creationId="{5EC49495-2090-CC42-C07D-B7F0CF27411A}"/>
          </ac:picMkLst>
        </pc:picChg>
        <pc:picChg chg="add del mod ord">
          <ac:chgData name="Leonie Smith" userId="fed1330f33f5650e" providerId="LiveId" clId="{D7E8858E-47D1-4ACC-ADB5-8EAF16351689}" dt="2023-07-10T06:56:32.053" v="19"/>
          <ac:picMkLst>
            <pc:docMk/>
            <pc:sldMk cId="454763615" sldId="281"/>
            <ac:picMk id="25" creationId="{B2CC59A3-EFC3-09B8-5792-6733C4400119}"/>
          </ac:picMkLst>
        </pc:picChg>
        <pc:picChg chg="add del mod">
          <ac:chgData name="Leonie Smith" userId="fed1330f33f5650e" providerId="LiveId" clId="{D7E8858E-47D1-4ACC-ADB5-8EAF16351689}" dt="2023-07-10T06:56:34.705" v="21"/>
          <ac:picMkLst>
            <pc:docMk/>
            <pc:sldMk cId="454763615" sldId="281"/>
            <ac:picMk id="26" creationId="{47BA4331-5496-786A-C5E4-177DD56771CF}"/>
          </ac:picMkLst>
        </pc:picChg>
        <pc:picChg chg="add del mod ord">
          <ac:chgData name="Leonie Smith" userId="fed1330f33f5650e" providerId="LiveId" clId="{D7E8858E-47D1-4ACC-ADB5-8EAF16351689}" dt="2023-07-10T06:56:40.382" v="22"/>
          <ac:picMkLst>
            <pc:docMk/>
            <pc:sldMk cId="454763615" sldId="281"/>
            <ac:picMk id="29" creationId="{C5AE8974-E1EC-FD87-9DF7-F8EFDE6B9633}"/>
          </ac:picMkLst>
        </pc:picChg>
        <pc:picChg chg="add del mod">
          <ac:chgData name="Leonie Smith" userId="fed1330f33f5650e" providerId="LiveId" clId="{D7E8858E-47D1-4ACC-ADB5-8EAF16351689}" dt="2023-07-10T06:57:06.159" v="24"/>
          <ac:picMkLst>
            <pc:docMk/>
            <pc:sldMk cId="454763615" sldId="281"/>
            <ac:picMk id="30" creationId="{8E6ACCDE-FFFF-BDD9-6034-478FE3AA5097}"/>
          </ac:picMkLst>
        </pc:picChg>
        <pc:picChg chg="add del mod ord">
          <ac:chgData name="Leonie Smith" userId="fed1330f33f5650e" providerId="LiveId" clId="{D7E8858E-47D1-4ACC-ADB5-8EAF16351689}" dt="2023-07-10T06:57:11.467" v="25"/>
          <ac:picMkLst>
            <pc:docMk/>
            <pc:sldMk cId="454763615" sldId="281"/>
            <ac:picMk id="35" creationId="{3E06ECEF-7CC1-8898-7AAB-85F8661F0D83}"/>
          </ac:picMkLst>
        </pc:picChg>
        <pc:picChg chg="add del mod">
          <ac:chgData name="Leonie Smith" userId="fed1330f33f5650e" providerId="LiveId" clId="{D7E8858E-47D1-4ACC-ADB5-8EAF16351689}" dt="2023-07-10T06:57:14.389" v="27"/>
          <ac:picMkLst>
            <pc:docMk/>
            <pc:sldMk cId="454763615" sldId="281"/>
            <ac:picMk id="36" creationId="{91E53BD0-A9B9-0130-3DC3-1AC0F55644E4}"/>
          </ac:picMkLst>
        </pc:picChg>
        <pc:picChg chg="add del mod ord">
          <ac:chgData name="Leonie Smith" userId="fed1330f33f5650e" providerId="LiveId" clId="{D7E8858E-47D1-4ACC-ADB5-8EAF16351689}" dt="2023-07-10T06:57:20.071" v="28"/>
          <ac:picMkLst>
            <pc:docMk/>
            <pc:sldMk cId="454763615" sldId="281"/>
            <ac:picMk id="39" creationId="{1C6BD929-D486-6F44-7CFA-FF99545E4C4C}"/>
          </ac:picMkLst>
        </pc:picChg>
        <pc:picChg chg="add del mod">
          <ac:chgData name="Leonie Smith" userId="fed1330f33f5650e" providerId="LiveId" clId="{D7E8858E-47D1-4ACC-ADB5-8EAF16351689}" dt="2023-07-10T06:57:28.109" v="30"/>
          <ac:picMkLst>
            <pc:docMk/>
            <pc:sldMk cId="454763615" sldId="281"/>
            <ac:picMk id="40" creationId="{C3F6E83C-70CF-3790-3217-1089A6E525CF}"/>
          </ac:picMkLst>
        </pc:picChg>
        <pc:picChg chg="add del mod ord">
          <ac:chgData name="Leonie Smith" userId="fed1330f33f5650e" providerId="LiveId" clId="{D7E8858E-47D1-4ACC-ADB5-8EAF16351689}" dt="2023-07-10T06:57:33.940" v="31"/>
          <ac:picMkLst>
            <pc:docMk/>
            <pc:sldMk cId="454763615" sldId="281"/>
            <ac:picMk id="45" creationId="{A6290BD2-21EA-BE1D-8D30-BE6232AE474E}"/>
          </ac:picMkLst>
        </pc:picChg>
        <pc:picChg chg="add del mod">
          <ac:chgData name="Leonie Smith" userId="fed1330f33f5650e" providerId="LiveId" clId="{D7E8858E-47D1-4ACC-ADB5-8EAF16351689}" dt="2023-07-10T06:57:44.018" v="33"/>
          <ac:picMkLst>
            <pc:docMk/>
            <pc:sldMk cId="454763615" sldId="281"/>
            <ac:picMk id="46" creationId="{3DBF96CE-9E03-9200-D9A9-84B11A4D1984}"/>
          </ac:picMkLst>
        </pc:picChg>
        <pc:picChg chg="add del mod ord">
          <ac:chgData name="Leonie Smith" userId="fed1330f33f5650e" providerId="LiveId" clId="{D7E8858E-47D1-4ACC-ADB5-8EAF16351689}" dt="2023-07-10T06:57:50.271" v="34"/>
          <ac:picMkLst>
            <pc:docMk/>
            <pc:sldMk cId="454763615" sldId="281"/>
            <ac:picMk id="51" creationId="{F476F3ED-56BB-7E1D-56B8-F785524E24AD}"/>
          </ac:picMkLst>
        </pc:picChg>
        <pc:picChg chg="add del mod">
          <ac:chgData name="Leonie Smith" userId="fed1330f33f5650e" providerId="LiveId" clId="{D7E8858E-47D1-4ACC-ADB5-8EAF16351689}" dt="2023-07-10T06:58:07.890" v="36"/>
          <ac:picMkLst>
            <pc:docMk/>
            <pc:sldMk cId="454763615" sldId="281"/>
            <ac:picMk id="52" creationId="{DAFD52E4-9029-8F62-9AB7-0F7E0A94F056}"/>
          </ac:picMkLst>
        </pc:picChg>
        <pc:picChg chg="add del mod ord">
          <ac:chgData name="Leonie Smith" userId="fed1330f33f5650e" providerId="LiveId" clId="{D7E8858E-47D1-4ACC-ADB5-8EAF16351689}" dt="2023-07-10T06:58:14.251" v="37"/>
          <ac:picMkLst>
            <pc:docMk/>
            <pc:sldMk cId="454763615" sldId="281"/>
            <ac:picMk id="59" creationId="{C70A95CC-7EDE-787D-62A1-897C9F43B74D}"/>
          </ac:picMkLst>
        </pc:picChg>
        <pc:picChg chg="add del mod">
          <ac:chgData name="Leonie Smith" userId="fed1330f33f5650e" providerId="LiveId" clId="{D7E8858E-47D1-4ACC-ADB5-8EAF16351689}" dt="2023-07-10T06:58:25.514" v="39"/>
          <ac:picMkLst>
            <pc:docMk/>
            <pc:sldMk cId="454763615" sldId="281"/>
            <ac:picMk id="60" creationId="{893C22F2-7D8A-B8FB-14F4-AF5185DE5E27}"/>
          </ac:picMkLst>
        </pc:picChg>
        <pc:picChg chg="add del mod ord">
          <ac:chgData name="Leonie Smith" userId="fed1330f33f5650e" providerId="LiveId" clId="{D7E8858E-47D1-4ACC-ADB5-8EAF16351689}" dt="2023-07-10T06:58:32.593" v="40"/>
          <ac:picMkLst>
            <pc:docMk/>
            <pc:sldMk cId="454763615" sldId="281"/>
            <ac:picMk id="66" creationId="{3FF9DC93-2881-927C-93BB-F0EE276CB9CC}"/>
          </ac:picMkLst>
        </pc:picChg>
        <pc:picChg chg="add del mod">
          <ac:chgData name="Leonie Smith" userId="fed1330f33f5650e" providerId="LiveId" clId="{D7E8858E-47D1-4ACC-ADB5-8EAF16351689}" dt="2023-07-10T06:58:45.377" v="42"/>
          <ac:picMkLst>
            <pc:docMk/>
            <pc:sldMk cId="454763615" sldId="281"/>
            <ac:picMk id="67" creationId="{44DDDB00-204F-49BA-EA18-51110CCD837D}"/>
          </ac:picMkLst>
        </pc:picChg>
        <pc:picChg chg="add del mod ord">
          <ac:chgData name="Leonie Smith" userId="fed1330f33f5650e" providerId="LiveId" clId="{D7E8858E-47D1-4ACC-ADB5-8EAF16351689}" dt="2023-07-10T06:58:51.456" v="43"/>
          <ac:picMkLst>
            <pc:docMk/>
            <pc:sldMk cId="454763615" sldId="281"/>
            <ac:picMk id="72" creationId="{8F732848-3A8A-A0A3-A03D-5CFC79204D31}"/>
          </ac:picMkLst>
        </pc:picChg>
        <pc:picChg chg="add del mod">
          <ac:chgData name="Leonie Smith" userId="fed1330f33f5650e" providerId="LiveId" clId="{D7E8858E-47D1-4ACC-ADB5-8EAF16351689}" dt="2023-07-10T06:59:02.407" v="45"/>
          <ac:picMkLst>
            <pc:docMk/>
            <pc:sldMk cId="454763615" sldId="281"/>
            <ac:picMk id="73" creationId="{ADEE935A-831A-0839-C40B-3C9CB4EAD849}"/>
          </ac:picMkLst>
        </pc:picChg>
        <pc:picChg chg="add del mod ord">
          <ac:chgData name="Leonie Smith" userId="fed1330f33f5650e" providerId="LiveId" clId="{D7E8858E-47D1-4ACC-ADB5-8EAF16351689}" dt="2023-07-10T06:59:09.040" v="46"/>
          <ac:picMkLst>
            <pc:docMk/>
            <pc:sldMk cId="454763615" sldId="281"/>
            <ac:picMk id="78" creationId="{C6F24720-6B13-58E1-85A9-B93E97A254B7}"/>
          </ac:picMkLst>
        </pc:picChg>
        <pc:picChg chg="add del mod">
          <ac:chgData name="Leonie Smith" userId="fed1330f33f5650e" providerId="LiveId" clId="{D7E8858E-47D1-4ACC-ADB5-8EAF16351689}" dt="2023-07-10T06:59:23.593" v="48"/>
          <ac:picMkLst>
            <pc:docMk/>
            <pc:sldMk cId="454763615" sldId="281"/>
            <ac:picMk id="79" creationId="{CDE61392-0BAD-685A-DDEF-1F507A130744}"/>
          </ac:picMkLst>
        </pc:picChg>
        <pc:picChg chg="add del mod ord">
          <ac:chgData name="Leonie Smith" userId="fed1330f33f5650e" providerId="LiveId" clId="{D7E8858E-47D1-4ACC-ADB5-8EAF16351689}" dt="2023-07-10T06:59:27.842" v="49"/>
          <ac:picMkLst>
            <pc:docMk/>
            <pc:sldMk cId="454763615" sldId="281"/>
            <ac:picMk id="84" creationId="{5532E495-92F5-ACA5-0EB8-9312DC4FB238}"/>
          </ac:picMkLst>
        </pc:picChg>
        <pc:picChg chg="add del mod">
          <ac:chgData name="Leonie Smith" userId="fed1330f33f5650e" providerId="LiveId" clId="{D7E8858E-47D1-4ACC-ADB5-8EAF16351689}" dt="2023-07-10T06:59:29.387" v="51"/>
          <ac:picMkLst>
            <pc:docMk/>
            <pc:sldMk cId="454763615" sldId="281"/>
            <ac:picMk id="85" creationId="{7B9E9C75-DCDB-E473-4D30-B91BB0605ED6}"/>
          </ac:picMkLst>
        </pc:picChg>
        <pc:picChg chg="add del mod ord">
          <ac:chgData name="Leonie Smith" userId="fed1330f33f5650e" providerId="LiveId" clId="{D7E8858E-47D1-4ACC-ADB5-8EAF16351689}" dt="2023-07-10T06:59:35.418" v="52"/>
          <ac:picMkLst>
            <pc:docMk/>
            <pc:sldMk cId="454763615" sldId="281"/>
            <ac:picMk id="88" creationId="{3699B72F-919B-63E8-C720-2C62FBE6D8AA}"/>
          </ac:picMkLst>
        </pc:picChg>
        <pc:picChg chg="add del mod">
          <ac:chgData name="Leonie Smith" userId="fed1330f33f5650e" providerId="LiveId" clId="{D7E8858E-47D1-4ACC-ADB5-8EAF16351689}" dt="2023-07-10T06:59:53.857" v="54"/>
          <ac:picMkLst>
            <pc:docMk/>
            <pc:sldMk cId="454763615" sldId="281"/>
            <ac:picMk id="89" creationId="{4DACBE76-3A99-E595-48A1-8537631EE62D}"/>
          </ac:picMkLst>
        </pc:picChg>
        <pc:picChg chg="add del mod ord">
          <ac:chgData name="Leonie Smith" userId="fed1330f33f5650e" providerId="LiveId" clId="{D7E8858E-47D1-4ACC-ADB5-8EAF16351689}" dt="2023-07-10T07:00:00.130" v="55"/>
          <ac:picMkLst>
            <pc:docMk/>
            <pc:sldMk cId="454763615" sldId="281"/>
            <ac:picMk id="94" creationId="{58C9AA97-84C0-3BD5-F5EB-6FEA8BA0465E}"/>
          </ac:picMkLst>
        </pc:picChg>
        <pc:picChg chg="add mod">
          <ac:chgData name="Leonie Smith" userId="fed1330f33f5650e" providerId="LiveId" clId="{D7E8858E-47D1-4ACC-ADB5-8EAF16351689}" dt="2023-07-10T07:00:00.130" v="55"/>
          <ac:picMkLst>
            <pc:docMk/>
            <pc:sldMk cId="454763615" sldId="281"/>
            <ac:picMk id="95" creationId="{E8E28079-7BE2-D249-0F20-F6323D9A2600}"/>
          </ac:picMkLst>
        </pc:picChg>
      </pc:sldChg>
      <pc:sldChg chg="addSp delSp modSp mod modTransition modAnim">
        <pc:chgData name="Leonie Smith" userId="fed1330f33f5650e" providerId="LiveId" clId="{D7E8858E-47D1-4ACC-ADB5-8EAF16351689}" dt="2023-07-10T07:12:14.726" v="114"/>
        <pc:sldMkLst>
          <pc:docMk/>
          <pc:sldMk cId="2241059737" sldId="282"/>
        </pc:sldMkLst>
        <pc:picChg chg="add del mod">
          <ac:chgData name="Leonie Smith" userId="fed1330f33f5650e" providerId="LiveId" clId="{D7E8858E-47D1-4ACC-ADB5-8EAF16351689}" dt="2023-07-10T07:02:05.682" v="58"/>
          <ac:picMkLst>
            <pc:docMk/>
            <pc:sldMk cId="2241059737" sldId="282"/>
            <ac:picMk id="12" creationId="{78AEDE14-087F-D734-2520-F009568D3454}"/>
          </ac:picMkLst>
        </pc:picChg>
        <pc:picChg chg="add del mod">
          <ac:chgData name="Leonie Smith" userId="fed1330f33f5650e" providerId="LiveId" clId="{D7E8858E-47D1-4ACC-ADB5-8EAF16351689}" dt="2023-07-10T07:02:11.059" v="59"/>
          <ac:picMkLst>
            <pc:docMk/>
            <pc:sldMk cId="2241059737" sldId="282"/>
            <ac:picMk id="15" creationId="{02E92391-285C-D0BE-4EA0-91BA78134251}"/>
          </ac:picMkLst>
        </pc:picChg>
        <pc:picChg chg="add del mod">
          <ac:chgData name="Leonie Smith" userId="fed1330f33f5650e" providerId="LiveId" clId="{D7E8858E-47D1-4ACC-ADB5-8EAF16351689}" dt="2023-07-10T07:02:12.298" v="61"/>
          <ac:picMkLst>
            <pc:docMk/>
            <pc:sldMk cId="2241059737" sldId="282"/>
            <ac:picMk id="16" creationId="{4339A9B7-50D7-6B69-9E08-1C7991B993F3}"/>
          </ac:picMkLst>
        </pc:picChg>
        <pc:picChg chg="add del mod ord">
          <ac:chgData name="Leonie Smith" userId="fed1330f33f5650e" providerId="LiveId" clId="{D7E8858E-47D1-4ACC-ADB5-8EAF16351689}" dt="2023-07-10T07:02:26.960" v="62"/>
          <ac:picMkLst>
            <pc:docMk/>
            <pc:sldMk cId="2241059737" sldId="282"/>
            <ac:picMk id="19" creationId="{B80DBD7C-D590-5E86-71F7-B764E8561BD1}"/>
          </ac:picMkLst>
        </pc:picChg>
        <pc:picChg chg="add del mod">
          <ac:chgData name="Leonie Smith" userId="fed1330f33f5650e" providerId="LiveId" clId="{D7E8858E-47D1-4ACC-ADB5-8EAF16351689}" dt="2023-07-10T07:02:34.376" v="64"/>
          <ac:picMkLst>
            <pc:docMk/>
            <pc:sldMk cId="2241059737" sldId="282"/>
            <ac:picMk id="20" creationId="{1E2F5C48-4679-A935-88A4-11F229E41FD0}"/>
          </ac:picMkLst>
        </pc:picChg>
        <pc:picChg chg="add del mod ord">
          <ac:chgData name="Leonie Smith" userId="fed1330f33f5650e" providerId="LiveId" clId="{D7E8858E-47D1-4ACC-ADB5-8EAF16351689}" dt="2023-07-10T07:02:53.427" v="65"/>
          <ac:picMkLst>
            <pc:docMk/>
            <pc:sldMk cId="2241059737" sldId="282"/>
            <ac:picMk id="23" creationId="{1DAF6417-9CDA-3818-3D7C-BC0F7E81538B}"/>
          </ac:picMkLst>
        </pc:picChg>
        <pc:picChg chg="add del mod">
          <ac:chgData name="Leonie Smith" userId="fed1330f33f5650e" providerId="LiveId" clId="{D7E8858E-47D1-4ACC-ADB5-8EAF16351689}" dt="2023-07-10T07:03:04.778" v="67"/>
          <ac:picMkLst>
            <pc:docMk/>
            <pc:sldMk cId="2241059737" sldId="282"/>
            <ac:picMk id="24" creationId="{A48A782C-769E-8AC3-CD1D-2F3F83278F4C}"/>
          </ac:picMkLst>
        </pc:picChg>
        <pc:picChg chg="add del mod ord">
          <ac:chgData name="Leonie Smith" userId="fed1330f33f5650e" providerId="LiveId" clId="{D7E8858E-47D1-4ACC-ADB5-8EAF16351689}" dt="2023-07-10T07:03:16.201" v="68"/>
          <ac:picMkLst>
            <pc:docMk/>
            <pc:sldMk cId="2241059737" sldId="282"/>
            <ac:picMk id="27" creationId="{14A8624E-0F51-B205-9C19-28FE788AD651}"/>
          </ac:picMkLst>
        </pc:picChg>
        <pc:picChg chg="add del mod">
          <ac:chgData name="Leonie Smith" userId="fed1330f33f5650e" providerId="LiveId" clId="{D7E8858E-47D1-4ACC-ADB5-8EAF16351689}" dt="2023-07-10T07:03:20.335" v="70"/>
          <ac:picMkLst>
            <pc:docMk/>
            <pc:sldMk cId="2241059737" sldId="282"/>
            <ac:picMk id="28" creationId="{01CD60AE-BE99-C103-322E-0DB23383E855}"/>
          </ac:picMkLst>
        </pc:picChg>
        <pc:picChg chg="add del mod ord">
          <ac:chgData name="Leonie Smith" userId="fed1330f33f5650e" providerId="LiveId" clId="{D7E8858E-47D1-4ACC-ADB5-8EAF16351689}" dt="2023-07-10T07:03:45.158" v="71"/>
          <ac:picMkLst>
            <pc:docMk/>
            <pc:sldMk cId="2241059737" sldId="282"/>
            <ac:picMk id="31" creationId="{97AE3A1C-874A-794D-B07F-E4EB1A25F40B}"/>
          </ac:picMkLst>
        </pc:picChg>
        <pc:picChg chg="add del mod">
          <ac:chgData name="Leonie Smith" userId="fed1330f33f5650e" providerId="LiveId" clId="{D7E8858E-47D1-4ACC-ADB5-8EAF16351689}" dt="2023-07-10T07:04:14.247" v="73"/>
          <ac:picMkLst>
            <pc:docMk/>
            <pc:sldMk cId="2241059737" sldId="282"/>
            <ac:picMk id="32" creationId="{38CD24C2-660D-161D-6EAE-A2EFBC48C263}"/>
          </ac:picMkLst>
        </pc:picChg>
        <pc:picChg chg="add del mod ord">
          <ac:chgData name="Leonie Smith" userId="fed1330f33f5650e" providerId="LiveId" clId="{D7E8858E-47D1-4ACC-ADB5-8EAF16351689}" dt="2023-07-10T07:04:33.343" v="74"/>
          <ac:picMkLst>
            <pc:docMk/>
            <pc:sldMk cId="2241059737" sldId="282"/>
            <ac:picMk id="37" creationId="{5AEF088F-4B61-3BBA-EFF8-9300D1C7E200}"/>
          </ac:picMkLst>
        </pc:picChg>
        <pc:picChg chg="add del mod">
          <ac:chgData name="Leonie Smith" userId="fed1330f33f5650e" providerId="LiveId" clId="{D7E8858E-47D1-4ACC-ADB5-8EAF16351689}" dt="2023-07-10T07:04:45.034" v="76"/>
          <ac:picMkLst>
            <pc:docMk/>
            <pc:sldMk cId="2241059737" sldId="282"/>
            <ac:picMk id="38" creationId="{A97927F9-4F02-5FDD-78C2-7C847C1D7ACC}"/>
          </ac:picMkLst>
        </pc:picChg>
        <pc:picChg chg="add del mod ord">
          <ac:chgData name="Leonie Smith" userId="fed1330f33f5650e" providerId="LiveId" clId="{D7E8858E-47D1-4ACC-ADB5-8EAF16351689}" dt="2023-07-10T07:04:49.187" v="77"/>
          <ac:picMkLst>
            <pc:docMk/>
            <pc:sldMk cId="2241059737" sldId="282"/>
            <ac:picMk id="41" creationId="{934F5584-198C-F190-4617-8A3E19CA45A6}"/>
          </ac:picMkLst>
        </pc:picChg>
        <pc:picChg chg="add del mod">
          <ac:chgData name="Leonie Smith" userId="fed1330f33f5650e" providerId="LiveId" clId="{D7E8858E-47D1-4ACC-ADB5-8EAF16351689}" dt="2023-07-10T07:04:51.453" v="79"/>
          <ac:picMkLst>
            <pc:docMk/>
            <pc:sldMk cId="2241059737" sldId="282"/>
            <ac:picMk id="42" creationId="{EA72171E-14DE-4268-8F6E-B446708FB145}"/>
          </ac:picMkLst>
        </pc:picChg>
        <pc:picChg chg="add del mod ord">
          <ac:chgData name="Leonie Smith" userId="fed1330f33f5650e" providerId="LiveId" clId="{D7E8858E-47D1-4ACC-ADB5-8EAF16351689}" dt="2023-07-10T07:05:13.017" v="80"/>
          <ac:picMkLst>
            <pc:docMk/>
            <pc:sldMk cId="2241059737" sldId="282"/>
            <ac:picMk id="45" creationId="{526ABF6A-08AD-4ADF-C3DA-08EFF65D9516}"/>
          </ac:picMkLst>
        </pc:picChg>
        <pc:picChg chg="add del mod">
          <ac:chgData name="Leonie Smith" userId="fed1330f33f5650e" providerId="LiveId" clId="{D7E8858E-47D1-4ACC-ADB5-8EAF16351689}" dt="2023-07-10T07:05:39.023" v="82"/>
          <ac:picMkLst>
            <pc:docMk/>
            <pc:sldMk cId="2241059737" sldId="282"/>
            <ac:picMk id="46" creationId="{71896BA2-C123-13B1-52B3-A85F92DDDDF0}"/>
          </ac:picMkLst>
        </pc:picChg>
        <pc:picChg chg="add del mod ord">
          <ac:chgData name="Leonie Smith" userId="fed1330f33f5650e" providerId="LiveId" clId="{D7E8858E-47D1-4ACC-ADB5-8EAF16351689}" dt="2023-07-10T07:05:52.233" v="83"/>
          <ac:picMkLst>
            <pc:docMk/>
            <pc:sldMk cId="2241059737" sldId="282"/>
            <ac:picMk id="49" creationId="{296D4C97-C3D2-134A-802A-375E3C0228A1}"/>
          </ac:picMkLst>
        </pc:picChg>
        <pc:picChg chg="add del mod">
          <ac:chgData name="Leonie Smith" userId="fed1330f33f5650e" providerId="LiveId" clId="{D7E8858E-47D1-4ACC-ADB5-8EAF16351689}" dt="2023-07-10T07:06:42.841" v="85"/>
          <ac:picMkLst>
            <pc:docMk/>
            <pc:sldMk cId="2241059737" sldId="282"/>
            <ac:picMk id="50" creationId="{577D9F34-3F5E-3B6B-E31D-88286A5470CC}"/>
          </ac:picMkLst>
        </pc:picChg>
        <pc:picChg chg="add del mod ord">
          <ac:chgData name="Leonie Smith" userId="fed1330f33f5650e" providerId="LiveId" clId="{D7E8858E-47D1-4ACC-ADB5-8EAF16351689}" dt="2023-07-10T07:06:50.390" v="86"/>
          <ac:picMkLst>
            <pc:docMk/>
            <pc:sldMk cId="2241059737" sldId="282"/>
            <ac:picMk id="53" creationId="{AEAF0783-CF79-1C9D-F860-A9A03BA7213F}"/>
          </ac:picMkLst>
        </pc:picChg>
        <pc:picChg chg="add del mod">
          <ac:chgData name="Leonie Smith" userId="fed1330f33f5650e" providerId="LiveId" clId="{D7E8858E-47D1-4ACC-ADB5-8EAF16351689}" dt="2023-07-10T07:06:54.424" v="88"/>
          <ac:picMkLst>
            <pc:docMk/>
            <pc:sldMk cId="2241059737" sldId="282"/>
            <ac:picMk id="54" creationId="{2DF68B18-A94B-D913-CC4D-2EE19D50FABB}"/>
          </ac:picMkLst>
        </pc:picChg>
        <pc:picChg chg="add del mod ord">
          <ac:chgData name="Leonie Smith" userId="fed1330f33f5650e" providerId="LiveId" clId="{D7E8858E-47D1-4ACC-ADB5-8EAF16351689}" dt="2023-07-10T07:07:16.487" v="89"/>
          <ac:picMkLst>
            <pc:docMk/>
            <pc:sldMk cId="2241059737" sldId="282"/>
            <ac:picMk id="57" creationId="{9E194070-B85F-3EA9-D608-22CBA6EB4840}"/>
          </ac:picMkLst>
        </pc:picChg>
        <pc:picChg chg="add del mod">
          <ac:chgData name="Leonie Smith" userId="fed1330f33f5650e" providerId="LiveId" clId="{D7E8858E-47D1-4ACC-ADB5-8EAF16351689}" dt="2023-07-10T07:07:26.860" v="91"/>
          <ac:picMkLst>
            <pc:docMk/>
            <pc:sldMk cId="2241059737" sldId="282"/>
            <ac:picMk id="58" creationId="{83FC4EF4-E1B9-DDEA-9159-8728BD8B17BB}"/>
          </ac:picMkLst>
        </pc:picChg>
        <pc:picChg chg="add del mod ord">
          <ac:chgData name="Leonie Smith" userId="fed1330f33f5650e" providerId="LiveId" clId="{D7E8858E-47D1-4ACC-ADB5-8EAF16351689}" dt="2023-07-10T07:07:32.518" v="92"/>
          <ac:picMkLst>
            <pc:docMk/>
            <pc:sldMk cId="2241059737" sldId="282"/>
            <ac:picMk id="62" creationId="{BFEA1D90-5DCF-865E-0563-D598090D4CD5}"/>
          </ac:picMkLst>
        </pc:picChg>
        <pc:picChg chg="add del mod">
          <ac:chgData name="Leonie Smith" userId="fed1330f33f5650e" providerId="LiveId" clId="{D7E8858E-47D1-4ACC-ADB5-8EAF16351689}" dt="2023-07-10T07:07:40.359" v="94"/>
          <ac:picMkLst>
            <pc:docMk/>
            <pc:sldMk cId="2241059737" sldId="282"/>
            <ac:picMk id="63" creationId="{358C15FC-49C9-D53D-EDCC-0AECB3666092}"/>
          </ac:picMkLst>
        </pc:picChg>
        <pc:picChg chg="add del mod ord">
          <ac:chgData name="Leonie Smith" userId="fed1330f33f5650e" providerId="LiveId" clId="{D7E8858E-47D1-4ACC-ADB5-8EAF16351689}" dt="2023-07-10T07:07:49.662" v="95"/>
          <ac:picMkLst>
            <pc:docMk/>
            <pc:sldMk cId="2241059737" sldId="282"/>
            <ac:picMk id="67" creationId="{F1D3F76F-B8F8-503F-C049-C931B190C9B9}"/>
          </ac:picMkLst>
        </pc:picChg>
        <pc:picChg chg="add del mod">
          <ac:chgData name="Leonie Smith" userId="fed1330f33f5650e" providerId="LiveId" clId="{D7E8858E-47D1-4ACC-ADB5-8EAF16351689}" dt="2023-07-10T07:07:56.577" v="97"/>
          <ac:picMkLst>
            <pc:docMk/>
            <pc:sldMk cId="2241059737" sldId="282"/>
            <ac:picMk id="68" creationId="{82471FB4-C140-4489-7BC3-77DBB26202E9}"/>
          </ac:picMkLst>
        </pc:picChg>
        <pc:picChg chg="add del mod ord">
          <ac:chgData name="Leonie Smith" userId="fed1330f33f5650e" providerId="LiveId" clId="{D7E8858E-47D1-4ACC-ADB5-8EAF16351689}" dt="2023-07-10T07:08:02.498" v="98"/>
          <ac:picMkLst>
            <pc:docMk/>
            <pc:sldMk cId="2241059737" sldId="282"/>
            <ac:picMk id="72" creationId="{703024DE-065E-7D0F-0745-689F827CD9CC}"/>
          </ac:picMkLst>
        </pc:picChg>
        <pc:picChg chg="add del mod">
          <ac:chgData name="Leonie Smith" userId="fed1330f33f5650e" providerId="LiveId" clId="{D7E8858E-47D1-4ACC-ADB5-8EAF16351689}" dt="2023-07-10T07:08:09.355" v="100"/>
          <ac:picMkLst>
            <pc:docMk/>
            <pc:sldMk cId="2241059737" sldId="282"/>
            <ac:picMk id="73" creationId="{4FC30496-14FD-A7AB-9406-593BBD384088}"/>
          </ac:picMkLst>
        </pc:picChg>
        <pc:picChg chg="add del mod ord">
          <ac:chgData name="Leonie Smith" userId="fed1330f33f5650e" providerId="LiveId" clId="{D7E8858E-47D1-4ACC-ADB5-8EAF16351689}" dt="2023-07-10T07:08:31.898" v="101"/>
          <ac:picMkLst>
            <pc:docMk/>
            <pc:sldMk cId="2241059737" sldId="282"/>
            <ac:picMk id="77" creationId="{925B5F3B-34C9-7D5E-6E60-3E3F3D581FE9}"/>
          </ac:picMkLst>
        </pc:picChg>
        <pc:picChg chg="add del mod">
          <ac:chgData name="Leonie Smith" userId="fed1330f33f5650e" providerId="LiveId" clId="{D7E8858E-47D1-4ACC-ADB5-8EAF16351689}" dt="2023-07-10T07:09:28.682" v="104"/>
          <ac:picMkLst>
            <pc:docMk/>
            <pc:sldMk cId="2241059737" sldId="282"/>
            <ac:picMk id="78" creationId="{327750FA-C878-BBC0-2A48-B51F3DCA0743}"/>
          </ac:picMkLst>
        </pc:picChg>
        <pc:picChg chg="add del mod ord">
          <ac:chgData name="Leonie Smith" userId="fed1330f33f5650e" providerId="LiveId" clId="{D7E8858E-47D1-4ACC-ADB5-8EAF16351689}" dt="2023-07-10T07:09:52.395" v="105"/>
          <ac:picMkLst>
            <pc:docMk/>
            <pc:sldMk cId="2241059737" sldId="282"/>
            <ac:picMk id="85" creationId="{F09EACC3-F3C8-358C-7F1F-767852B24885}"/>
          </ac:picMkLst>
        </pc:picChg>
        <pc:picChg chg="add del mod">
          <ac:chgData name="Leonie Smith" userId="fed1330f33f5650e" providerId="LiveId" clId="{D7E8858E-47D1-4ACC-ADB5-8EAF16351689}" dt="2023-07-10T07:10:51.730" v="107"/>
          <ac:picMkLst>
            <pc:docMk/>
            <pc:sldMk cId="2241059737" sldId="282"/>
            <ac:picMk id="86" creationId="{C1C57568-4C45-AC22-0C48-5C5AD7B9F57F}"/>
          </ac:picMkLst>
        </pc:picChg>
        <pc:picChg chg="add del mod ord">
          <ac:chgData name="Leonie Smith" userId="fed1330f33f5650e" providerId="LiveId" clId="{D7E8858E-47D1-4ACC-ADB5-8EAF16351689}" dt="2023-07-10T07:10:57.225" v="108"/>
          <ac:picMkLst>
            <pc:docMk/>
            <pc:sldMk cId="2241059737" sldId="282"/>
            <ac:picMk id="91" creationId="{B264661F-FF7B-040E-D1F2-2F9F0D258558}"/>
          </ac:picMkLst>
        </pc:picChg>
        <pc:picChg chg="add del mod">
          <ac:chgData name="Leonie Smith" userId="fed1330f33f5650e" providerId="LiveId" clId="{D7E8858E-47D1-4ACC-ADB5-8EAF16351689}" dt="2023-07-10T07:11:30.688" v="111"/>
          <ac:picMkLst>
            <pc:docMk/>
            <pc:sldMk cId="2241059737" sldId="282"/>
            <ac:picMk id="93" creationId="{9F1D6946-33AB-A98B-1042-17B1E1EFF312}"/>
          </ac:picMkLst>
        </pc:picChg>
        <pc:picChg chg="add del mod">
          <ac:chgData name="Leonie Smith" userId="fed1330f33f5650e" providerId="LiveId" clId="{D7E8858E-47D1-4ACC-ADB5-8EAF16351689}" dt="2023-07-10T07:11:51.651" v="113"/>
          <ac:picMkLst>
            <pc:docMk/>
            <pc:sldMk cId="2241059737" sldId="282"/>
            <ac:picMk id="94" creationId="{65A486D7-25A6-8FF4-557D-6F692FAE048F}"/>
          </ac:picMkLst>
        </pc:picChg>
        <pc:picChg chg="add del mod ord">
          <ac:chgData name="Leonie Smith" userId="fed1330f33f5650e" providerId="LiveId" clId="{D7E8858E-47D1-4ACC-ADB5-8EAF16351689}" dt="2023-07-10T07:12:14.726" v="114"/>
          <ac:picMkLst>
            <pc:docMk/>
            <pc:sldMk cId="2241059737" sldId="282"/>
            <ac:picMk id="98" creationId="{FD6EED56-0571-CF86-23C3-409AE4408991}"/>
          </ac:picMkLst>
        </pc:picChg>
        <pc:picChg chg="add mod">
          <ac:chgData name="Leonie Smith" userId="fed1330f33f5650e" providerId="LiveId" clId="{D7E8858E-47D1-4ACC-ADB5-8EAF16351689}" dt="2023-07-10T07:12:14.726" v="114"/>
          <ac:picMkLst>
            <pc:docMk/>
            <pc:sldMk cId="2241059737" sldId="282"/>
            <ac:picMk id="99" creationId="{9D666C38-5391-391E-F64F-F3EFF4E17926}"/>
          </ac:picMkLst>
        </pc:picChg>
      </pc:sldChg>
      <pc:sldChg chg="addSp delSp modSp mod modTransition modAnim">
        <pc:chgData name="Leonie Smith" userId="fed1330f33f5650e" providerId="LiveId" clId="{D7E8858E-47D1-4ACC-ADB5-8EAF16351689}" dt="2023-07-10T07:15:34.621" v="127"/>
        <pc:sldMkLst>
          <pc:docMk/>
          <pc:sldMk cId="2680681270" sldId="283"/>
        </pc:sldMkLst>
        <pc:picChg chg="add del mod">
          <ac:chgData name="Leonie Smith" userId="fed1330f33f5650e" providerId="LiveId" clId="{D7E8858E-47D1-4ACC-ADB5-8EAF16351689}" dt="2023-07-10T07:14:11.597" v="117"/>
          <ac:picMkLst>
            <pc:docMk/>
            <pc:sldMk cId="2680681270" sldId="283"/>
            <ac:picMk id="12" creationId="{CBEA3815-7843-516E-EC9E-11746920053E}"/>
          </ac:picMkLst>
        </pc:picChg>
        <pc:picChg chg="add del mod">
          <ac:chgData name="Leonie Smith" userId="fed1330f33f5650e" providerId="LiveId" clId="{D7E8858E-47D1-4ACC-ADB5-8EAF16351689}" dt="2023-07-10T07:14:23.661" v="118"/>
          <ac:picMkLst>
            <pc:docMk/>
            <pc:sldMk cId="2680681270" sldId="283"/>
            <ac:picMk id="16" creationId="{4334FE01-0935-BBB5-04A7-2BECA4C4EE78}"/>
          </ac:picMkLst>
        </pc:picChg>
        <pc:picChg chg="add del mod">
          <ac:chgData name="Leonie Smith" userId="fed1330f33f5650e" providerId="LiveId" clId="{D7E8858E-47D1-4ACC-ADB5-8EAF16351689}" dt="2023-07-10T07:14:32.940" v="120"/>
          <ac:picMkLst>
            <pc:docMk/>
            <pc:sldMk cId="2680681270" sldId="283"/>
            <ac:picMk id="17" creationId="{665DB68C-6743-02D6-0720-582B65352F8F}"/>
          </ac:picMkLst>
        </pc:picChg>
        <pc:picChg chg="add del mod ord">
          <ac:chgData name="Leonie Smith" userId="fed1330f33f5650e" providerId="LiveId" clId="{D7E8858E-47D1-4ACC-ADB5-8EAF16351689}" dt="2023-07-10T07:14:39.007" v="121"/>
          <ac:picMkLst>
            <pc:docMk/>
            <pc:sldMk cId="2680681270" sldId="283"/>
            <ac:picMk id="21" creationId="{13B4C7A0-4E84-1422-C739-2FA49BB29B4E}"/>
          </ac:picMkLst>
        </pc:picChg>
        <pc:picChg chg="add del mod">
          <ac:chgData name="Leonie Smith" userId="fed1330f33f5650e" providerId="LiveId" clId="{D7E8858E-47D1-4ACC-ADB5-8EAF16351689}" dt="2023-07-10T07:14:44.518" v="123"/>
          <ac:picMkLst>
            <pc:docMk/>
            <pc:sldMk cId="2680681270" sldId="283"/>
            <ac:picMk id="22" creationId="{20327E70-1A6A-54B1-0B8A-67365F2F0544}"/>
          </ac:picMkLst>
        </pc:picChg>
        <pc:picChg chg="add del mod ord">
          <ac:chgData name="Leonie Smith" userId="fed1330f33f5650e" providerId="LiveId" clId="{D7E8858E-47D1-4ACC-ADB5-8EAF16351689}" dt="2023-07-10T07:14:55.406" v="124"/>
          <ac:picMkLst>
            <pc:docMk/>
            <pc:sldMk cId="2680681270" sldId="283"/>
            <ac:picMk id="26" creationId="{126E21FE-E484-8CE5-23F3-C894285AFDB9}"/>
          </ac:picMkLst>
        </pc:picChg>
        <pc:picChg chg="add del mod">
          <ac:chgData name="Leonie Smith" userId="fed1330f33f5650e" providerId="LiveId" clId="{D7E8858E-47D1-4ACC-ADB5-8EAF16351689}" dt="2023-07-10T07:15:07.153" v="126"/>
          <ac:picMkLst>
            <pc:docMk/>
            <pc:sldMk cId="2680681270" sldId="283"/>
            <ac:picMk id="27" creationId="{9E8A4897-A9A9-C5A9-F661-2813A381CC9D}"/>
          </ac:picMkLst>
        </pc:picChg>
        <pc:picChg chg="add del mod ord">
          <ac:chgData name="Leonie Smith" userId="fed1330f33f5650e" providerId="LiveId" clId="{D7E8858E-47D1-4ACC-ADB5-8EAF16351689}" dt="2023-07-10T07:15:34.621" v="127"/>
          <ac:picMkLst>
            <pc:docMk/>
            <pc:sldMk cId="2680681270" sldId="283"/>
            <ac:picMk id="31" creationId="{3BB24791-CD38-230F-0BF0-EBA5B7E26474}"/>
          </ac:picMkLst>
        </pc:picChg>
        <pc:picChg chg="add mod">
          <ac:chgData name="Leonie Smith" userId="fed1330f33f5650e" providerId="LiveId" clId="{D7E8858E-47D1-4ACC-ADB5-8EAF16351689}" dt="2023-07-10T07:15:34.621" v="127"/>
          <ac:picMkLst>
            <pc:docMk/>
            <pc:sldMk cId="2680681270" sldId="283"/>
            <ac:picMk id="32" creationId="{E36E1A3A-6C3B-A093-896F-B5DDEFB44ACA}"/>
          </ac:picMkLst>
        </pc:picChg>
      </pc:sldChg>
      <pc:sldChg chg="addSp delSp modSp mod modTransition delAnim modAnim">
        <pc:chgData name="Leonie Smith" userId="fed1330f33f5650e" providerId="LiveId" clId="{D7E8858E-47D1-4ACC-ADB5-8EAF16351689}" dt="2023-07-10T07:20:12.331" v="138" actId="478"/>
        <pc:sldMkLst>
          <pc:docMk/>
          <pc:sldMk cId="4162492747" sldId="284"/>
        </pc:sldMkLst>
        <pc:picChg chg="add del mod">
          <ac:chgData name="Leonie Smith" userId="fed1330f33f5650e" providerId="LiveId" clId="{D7E8858E-47D1-4ACC-ADB5-8EAF16351689}" dt="2023-07-10T07:19:37.580" v="135"/>
          <ac:picMkLst>
            <pc:docMk/>
            <pc:sldMk cId="4162492747" sldId="284"/>
            <ac:picMk id="6" creationId="{A0C11810-50C0-7687-6B93-D6BA6ADD421D}"/>
          </ac:picMkLst>
        </pc:picChg>
        <pc:picChg chg="add del mod">
          <ac:chgData name="Leonie Smith" userId="fed1330f33f5650e" providerId="LiveId" clId="{D7E8858E-47D1-4ACC-ADB5-8EAF16351689}" dt="2023-07-10T07:19:55.995" v="136"/>
          <ac:picMkLst>
            <pc:docMk/>
            <pc:sldMk cId="4162492747" sldId="284"/>
            <ac:picMk id="14" creationId="{8BA062BE-C5C1-8C47-738E-A0BDC26243EB}"/>
          </ac:picMkLst>
        </pc:picChg>
        <pc:picChg chg="add mod">
          <ac:chgData name="Leonie Smith" userId="fed1330f33f5650e" providerId="LiveId" clId="{D7E8858E-47D1-4ACC-ADB5-8EAF16351689}" dt="2023-07-10T07:19:09.615" v="132"/>
          <ac:picMkLst>
            <pc:docMk/>
            <pc:sldMk cId="4162492747" sldId="284"/>
            <ac:picMk id="15" creationId="{9F7381EC-B829-35BA-A5A0-98F1C9920247}"/>
          </ac:picMkLst>
        </pc:picChg>
        <pc:picChg chg="add del mod">
          <ac:chgData name="Leonie Smith" userId="fed1330f33f5650e" providerId="LiveId" clId="{D7E8858E-47D1-4ACC-ADB5-8EAF16351689}" dt="2023-07-10T07:19:55.995" v="136"/>
          <ac:picMkLst>
            <pc:docMk/>
            <pc:sldMk cId="4162492747" sldId="284"/>
            <ac:picMk id="19" creationId="{987497C0-599F-FCB3-FF66-B5C8F9E5D108}"/>
          </ac:picMkLst>
        </pc:picChg>
        <pc:picChg chg="add mod">
          <ac:chgData name="Leonie Smith" userId="fed1330f33f5650e" providerId="LiveId" clId="{D7E8858E-47D1-4ACC-ADB5-8EAF16351689}" dt="2023-07-10T07:19:55.995" v="136"/>
          <ac:picMkLst>
            <pc:docMk/>
            <pc:sldMk cId="4162492747" sldId="284"/>
            <ac:picMk id="20" creationId="{853EAF2F-4A45-C56F-E226-D9817A6C7085}"/>
          </ac:picMkLst>
        </pc:picChg>
        <pc:picChg chg="add del mod">
          <ac:chgData name="Leonie Smith" userId="fed1330f33f5650e" providerId="LiveId" clId="{D7E8858E-47D1-4ACC-ADB5-8EAF16351689}" dt="2023-07-10T07:20:12.331" v="138" actId="478"/>
          <ac:picMkLst>
            <pc:docMk/>
            <pc:sldMk cId="4162492747" sldId="284"/>
            <ac:picMk id="21" creationId="{AACC105B-3175-D664-89E5-FA67D4878DBF}"/>
          </ac:picMkLst>
        </pc:picChg>
      </pc:sldChg>
      <pc:sldChg chg="addSp delSp modSp mod modTransition modAnim">
        <pc:chgData name="Leonie Smith" userId="fed1330f33f5650e" providerId="LiveId" clId="{D7E8858E-47D1-4ACC-ADB5-8EAF16351689}" dt="2023-07-10T07:23:21.373" v="148"/>
        <pc:sldMkLst>
          <pc:docMk/>
          <pc:sldMk cId="4183140120" sldId="285"/>
        </pc:sldMkLst>
        <pc:picChg chg="add del mod">
          <ac:chgData name="Leonie Smith" userId="fed1330f33f5650e" providerId="LiveId" clId="{D7E8858E-47D1-4ACC-ADB5-8EAF16351689}" dt="2023-07-10T07:21:26.556" v="141"/>
          <ac:picMkLst>
            <pc:docMk/>
            <pc:sldMk cId="4183140120" sldId="285"/>
            <ac:picMk id="7" creationId="{6D0776C1-C844-E0D2-BEEA-AE609CA80F02}"/>
          </ac:picMkLst>
        </pc:picChg>
        <pc:picChg chg="add del mod">
          <ac:chgData name="Leonie Smith" userId="fed1330f33f5650e" providerId="LiveId" clId="{D7E8858E-47D1-4ACC-ADB5-8EAF16351689}" dt="2023-07-10T07:21:47.024" v="142"/>
          <ac:picMkLst>
            <pc:docMk/>
            <pc:sldMk cId="4183140120" sldId="285"/>
            <ac:picMk id="11" creationId="{9B75E178-A996-D956-A0B6-4E5E3B26A361}"/>
          </ac:picMkLst>
        </pc:picChg>
        <pc:picChg chg="add del mod">
          <ac:chgData name="Leonie Smith" userId="fed1330f33f5650e" providerId="LiveId" clId="{D7E8858E-47D1-4ACC-ADB5-8EAF16351689}" dt="2023-07-10T07:22:29.264" v="144"/>
          <ac:picMkLst>
            <pc:docMk/>
            <pc:sldMk cId="4183140120" sldId="285"/>
            <ac:picMk id="12" creationId="{7885AD28-18F0-C926-B4CF-9BF3E2395BC3}"/>
          </ac:picMkLst>
        </pc:picChg>
        <pc:picChg chg="add del mod ord">
          <ac:chgData name="Leonie Smith" userId="fed1330f33f5650e" providerId="LiveId" clId="{D7E8858E-47D1-4ACC-ADB5-8EAF16351689}" dt="2023-07-10T07:22:46.735" v="145"/>
          <ac:picMkLst>
            <pc:docMk/>
            <pc:sldMk cId="4183140120" sldId="285"/>
            <ac:picMk id="17" creationId="{C256C529-90A2-907A-A4AF-02BAF69049CA}"/>
          </ac:picMkLst>
        </pc:picChg>
        <pc:picChg chg="add del mod">
          <ac:chgData name="Leonie Smith" userId="fed1330f33f5650e" providerId="LiveId" clId="{D7E8858E-47D1-4ACC-ADB5-8EAF16351689}" dt="2023-07-10T07:23:02.367" v="147"/>
          <ac:picMkLst>
            <pc:docMk/>
            <pc:sldMk cId="4183140120" sldId="285"/>
            <ac:picMk id="18" creationId="{EC8B1C56-4283-6134-41FF-16C516F60134}"/>
          </ac:picMkLst>
        </pc:picChg>
        <pc:picChg chg="add del mod ord">
          <ac:chgData name="Leonie Smith" userId="fed1330f33f5650e" providerId="LiveId" clId="{D7E8858E-47D1-4ACC-ADB5-8EAF16351689}" dt="2023-07-10T07:23:21.373" v="148"/>
          <ac:picMkLst>
            <pc:docMk/>
            <pc:sldMk cId="4183140120" sldId="285"/>
            <ac:picMk id="22" creationId="{96B7D00D-2ACF-C910-BAC6-9EDB0FC52B14}"/>
          </ac:picMkLst>
        </pc:picChg>
        <pc:picChg chg="add mod">
          <ac:chgData name="Leonie Smith" userId="fed1330f33f5650e" providerId="LiveId" clId="{D7E8858E-47D1-4ACC-ADB5-8EAF16351689}" dt="2023-07-10T07:23:21.373" v="148"/>
          <ac:picMkLst>
            <pc:docMk/>
            <pc:sldMk cId="4183140120" sldId="285"/>
            <ac:picMk id="23" creationId="{107842DB-E622-A4EB-50B7-35A60BC44F99}"/>
          </ac:picMkLst>
        </pc:picChg>
      </pc:sldChg>
      <pc:sldChg chg="addSp delSp modSp mod modTransition modAnim">
        <pc:chgData name="Leonie Smith" userId="fed1330f33f5650e" providerId="LiveId" clId="{D7E8858E-47D1-4ACC-ADB5-8EAF16351689}" dt="2023-07-10T07:26:02.635" v="158"/>
        <pc:sldMkLst>
          <pc:docMk/>
          <pc:sldMk cId="2697315137" sldId="286"/>
        </pc:sldMkLst>
        <pc:picChg chg="add del mod">
          <ac:chgData name="Leonie Smith" userId="fed1330f33f5650e" providerId="LiveId" clId="{D7E8858E-47D1-4ACC-ADB5-8EAF16351689}" dt="2023-07-10T07:25:12.943" v="151"/>
          <ac:picMkLst>
            <pc:docMk/>
            <pc:sldMk cId="2697315137" sldId="286"/>
            <ac:picMk id="6" creationId="{3954AA9E-344F-2AB3-9F0B-B2A34ED54AEF}"/>
          </ac:picMkLst>
        </pc:picChg>
        <pc:picChg chg="add del mod">
          <ac:chgData name="Leonie Smith" userId="fed1330f33f5650e" providerId="LiveId" clId="{D7E8858E-47D1-4ACC-ADB5-8EAF16351689}" dt="2023-07-10T07:25:20.724" v="152"/>
          <ac:picMkLst>
            <pc:docMk/>
            <pc:sldMk cId="2697315137" sldId="286"/>
            <ac:picMk id="11" creationId="{B93DD2D6-828A-0E24-0E27-58B624718DC3}"/>
          </ac:picMkLst>
        </pc:picChg>
        <pc:picChg chg="add del mod">
          <ac:chgData name="Leonie Smith" userId="fed1330f33f5650e" providerId="LiveId" clId="{D7E8858E-47D1-4ACC-ADB5-8EAF16351689}" dt="2023-07-10T07:25:22.224" v="154"/>
          <ac:picMkLst>
            <pc:docMk/>
            <pc:sldMk cId="2697315137" sldId="286"/>
            <ac:picMk id="12" creationId="{BBAA5D8E-6928-2EE6-9786-94477FFD1307}"/>
          </ac:picMkLst>
        </pc:picChg>
        <pc:picChg chg="add del mod ord">
          <ac:chgData name="Leonie Smith" userId="fed1330f33f5650e" providerId="LiveId" clId="{D7E8858E-47D1-4ACC-ADB5-8EAF16351689}" dt="2023-07-10T07:25:33.451" v="155"/>
          <ac:picMkLst>
            <pc:docMk/>
            <pc:sldMk cId="2697315137" sldId="286"/>
            <ac:picMk id="15" creationId="{005D33A4-DF4D-90BC-A49C-EB2851754515}"/>
          </ac:picMkLst>
        </pc:picChg>
        <pc:picChg chg="add del mod">
          <ac:chgData name="Leonie Smith" userId="fed1330f33f5650e" providerId="LiveId" clId="{D7E8858E-47D1-4ACC-ADB5-8EAF16351689}" dt="2023-07-10T07:25:35.330" v="157"/>
          <ac:picMkLst>
            <pc:docMk/>
            <pc:sldMk cId="2697315137" sldId="286"/>
            <ac:picMk id="16" creationId="{B9AE01EB-2E4A-EECA-D090-1081657E2E9D}"/>
          </ac:picMkLst>
        </pc:picChg>
        <pc:picChg chg="add del mod ord">
          <ac:chgData name="Leonie Smith" userId="fed1330f33f5650e" providerId="LiveId" clId="{D7E8858E-47D1-4ACC-ADB5-8EAF16351689}" dt="2023-07-10T07:26:02.635" v="158"/>
          <ac:picMkLst>
            <pc:docMk/>
            <pc:sldMk cId="2697315137" sldId="286"/>
            <ac:picMk id="19" creationId="{3B091EC6-20B6-B8CF-223B-72E8385F3CA6}"/>
          </ac:picMkLst>
        </pc:picChg>
        <pc:picChg chg="add mod">
          <ac:chgData name="Leonie Smith" userId="fed1330f33f5650e" providerId="LiveId" clId="{D7E8858E-47D1-4ACC-ADB5-8EAF16351689}" dt="2023-07-10T07:26:02.635" v="158"/>
          <ac:picMkLst>
            <pc:docMk/>
            <pc:sldMk cId="2697315137" sldId="286"/>
            <ac:picMk id="20" creationId="{71D95D77-20E1-A6CB-58CC-6CE89FB56354}"/>
          </ac:picMkLst>
        </pc:picChg>
      </pc:sldChg>
      <pc:sldChg chg="addSp modSp">
        <pc:chgData name="Leonie Smith" userId="fed1330f33f5650e" providerId="LiveId" clId="{D7E8858E-47D1-4ACC-ADB5-8EAF16351689}" dt="2023-07-10T07:27:18.083" v="159"/>
        <pc:sldMkLst>
          <pc:docMk/>
          <pc:sldMk cId="4114193474" sldId="287"/>
        </pc:sldMkLst>
        <pc:picChg chg="add mod">
          <ac:chgData name="Leonie Smith" userId="fed1330f33f5650e" providerId="LiveId" clId="{D7E8858E-47D1-4ACC-ADB5-8EAF16351689}" dt="2023-07-10T07:27:18.083" v="159"/>
          <ac:picMkLst>
            <pc:docMk/>
            <pc:sldMk cId="4114193474" sldId="287"/>
            <ac:picMk id="6" creationId="{7E780662-733A-E5DF-BFEA-244A13FB7DD1}"/>
          </ac:picMkLst>
        </pc:picChg>
      </pc:sldChg>
      <pc:sldChg chg="addSp delSp modSp mod modTransition modAnim">
        <pc:chgData name="Leonie Smith" userId="fed1330f33f5650e" providerId="LiveId" clId="{D7E8858E-47D1-4ACC-ADB5-8EAF16351689}" dt="2023-07-10T07:31:46.684" v="168"/>
        <pc:sldMkLst>
          <pc:docMk/>
          <pc:sldMk cId="2088068143" sldId="288"/>
        </pc:sldMkLst>
        <pc:picChg chg="add del mod">
          <ac:chgData name="Leonie Smith" userId="fed1330f33f5650e" providerId="LiveId" clId="{D7E8858E-47D1-4ACC-ADB5-8EAF16351689}" dt="2023-07-10T07:31:04.089" v="164"/>
          <ac:picMkLst>
            <pc:docMk/>
            <pc:sldMk cId="2088068143" sldId="288"/>
            <ac:picMk id="6" creationId="{C1555CAE-6C70-AD59-DF38-0491410479BE}"/>
          </ac:picMkLst>
        </pc:picChg>
        <pc:picChg chg="add del mod">
          <ac:chgData name="Leonie Smith" userId="fed1330f33f5650e" providerId="LiveId" clId="{D7E8858E-47D1-4ACC-ADB5-8EAF16351689}" dt="2023-07-10T07:31:16.134" v="165"/>
          <ac:picMkLst>
            <pc:docMk/>
            <pc:sldMk cId="2088068143" sldId="288"/>
            <ac:picMk id="9" creationId="{FBE8CEBF-0632-0753-6EA8-2849D93F9790}"/>
          </ac:picMkLst>
        </pc:picChg>
        <pc:picChg chg="add del mod">
          <ac:chgData name="Leonie Smith" userId="fed1330f33f5650e" providerId="LiveId" clId="{D7E8858E-47D1-4ACC-ADB5-8EAF16351689}" dt="2023-07-10T07:31:32.246" v="167"/>
          <ac:picMkLst>
            <pc:docMk/>
            <pc:sldMk cId="2088068143" sldId="288"/>
            <ac:picMk id="10" creationId="{3F1F3BF1-C2EA-BAD4-C6A8-32860997E765}"/>
          </ac:picMkLst>
        </pc:picChg>
        <pc:picChg chg="add del mod ord">
          <ac:chgData name="Leonie Smith" userId="fed1330f33f5650e" providerId="LiveId" clId="{D7E8858E-47D1-4ACC-ADB5-8EAF16351689}" dt="2023-07-10T07:31:46.684" v="168"/>
          <ac:picMkLst>
            <pc:docMk/>
            <pc:sldMk cId="2088068143" sldId="288"/>
            <ac:picMk id="15" creationId="{AE55B6DC-E159-96AC-6195-66D0DE3056AC}"/>
          </ac:picMkLst>
        </pc:picChg>
        <pc:picChg chg="add mod">
          <ac:chgData name="Leonie Smith" userId="fed1330f33f5650e" providerId="LiveId" clId="{D7E8858E-47D1-4ACC-ADB5-8EAF16351689}" dt="2023-07-10T07:31:46.684" v="168"/>
          <ac:picMkLst>
            <pc:docMk/>
            <pc:sldMk cId="2088068143" sldId="288"/>
            <ac:picMk id="16" creationId="{40E3CAC4-9643-94DA-6364-FD8D8E0E33C7}"/>
          </ac:picMkLst>
        </pc:picChg>
      </pc:sldChg>
      <pc:sldChg chg="addSp delSp modSp mod modTransition modAnim">
        <pc:chgData name="Leonie Smith" userId="fed1330f33f5650e" providerId="LiveId" clId="{D7E8858E-47D1-4ACC-ADB5-8EAF16351689}" dt="2023-07-10T07:33:09.239" v="172"/>
        <pc:sldMkLst>
          <pc:docMk/>
          <pc:sldMk cId="1358476058" sldId="289"/>
        </pc:sldMkLst>
        <pc:picChg chg="add del mod">
          <ac:chgData name="Leonie Smith" userId="fed1330f33f5650e" providerId="LiveId" clId="{D7E8858E-47D1-4ACC-ADB5-8EAF16351689}" dt="2023-07-10T07:32:53.524" v="171"/>
          <ac:picMkLst>
            <pc:docMk/>
            <pc:sldMk cId="1358476058" sldId="289"/>
            <ac:picMk id="6" creationId="{508B91CD-E267-42D8-8F3E-B213B23D0551}"/>
          </ac:picMkLst>
        </pc:picChg>
        <pc:picChg chg="add del mod">
          <ac:chgData name="Leonie Smith" userId="fed1330f33f5650e" providerId="LiveId" clId="{D7E8858E-47D1-4ACC-ADB5-8EAF16351689}" dt="2023-07-10T07:33:09.239" v="172"/>
          <ac:picMkLst>
            <pc:docMk/>
            <pc:sldMk cId="1358476058" sldId="289"/>
            <ac:picMk id="13" creationId="{DA90255C-D46F-595A-C82A-E595FF235767}"/>
          </ac:picMkLst>
        </pc:picChg>
        <pc:picChg chg="add mod">
          <ac:chgData name="Leonie Smith" userId="fed1330f33f5650e" providerId="LiveId" clId="{D7E8858E-47D1-4ACC-ADB5-8EAF16351689}" dt="2023-07-10T07:33:09.239" v="172"/>
          <ac:picMkLst>
            <pc:docMk/>
            <pc:sldMk cId="1358476058" sldId="289"/>
            <ac:picMk id="14" creationId="{CF93B83D-1FCA-43F0-4A37-37E518C1462B}"/>
          </ac:picMkLst>
        </pc:picChg>
      </pc:sldChg>
      <pc:sldChg chg="addSp delSp modSp mod modTransition modAnim">
        <pc:chgData name="Leonie Smith" userId="fed1330f33f5650e" providerId="LiveId" clId="{D7E8858E-47D1-4ACC-ADB5-8EAF16351689}" dt="2023-07-10T07:35:33.686" v="185"/>
        <pc:sldMkLst>
          <pc:docMk/>
          <pc:sldMk cId="1970797582" sldId="290"/>
        </pc:sldMkLst>
        <pc:picChg chg="add del mod">
          <ac:chgData name="Leonie Smith" userId="fed1330f33f5650e" providerId="LiveId" clId="{D7E8858E-47D1-4ACC-ADB5-8EAF16351689}" dt="2023-07-10T07:34:13.995" v="175"/>
          <ac:picMkLst>
            <pc:docMk/>
            <pc:sldMk cId="1970797582" sldId="290"/>
            <ac:picMk id="7" creationId="{2B2AF681-281A-C3A3-2E3B-F63B5E3A0721}"/>
          </ac:picMkLst>
        </pc:picChg>
        <pc:picChg chg="add del mod">
          <ac:chgData name="Leonie Smith" userId="fed1330f33f5650e" providerId="LiveId" clId="{D7E8858E-47D1-4ACC-ADB5-8EAF16351689}" dt="2023-07-10T07:34:18.360" v="176"/>
          <ac:picMkLst>
            <pc:docMk/>
            <pc:sldMk cId="1970797582" sldId="290"/>
            <ac:picMk id="10" creationId="{A6FC22DF-458F-05E3-A1FD-C0037B596C9E}"/>
          </ac:picMkLst>
        </pc:picChg>
        <pc:picChg chg="add del mod">
          <ac:chgData name="Leonie Smith" userId="fed1330f33f5650e" providerId="LiveId" clId="{D7E8858E-47D1-4ACC-ADB5-8EAF16351689}" dt="2023-07-10T07:34:23.070" v="178"/>
          <ac:picMkLst>
            <pc:docMk/>
            <pc:sldMk cId="1970797582" sldId="290"/>
            <ac:picMk id="11" creationId="{89207202-FC4D-3227-848F-8350664E761B}"/>
          </ac:picMkLst>
        </pc:picChg>
        <pc:picChg chg="add del mod ord">
          <ac:chgData name="Leonie Smith" userId="fed1330f33f5650e" providerId="LiveId" clId="{D7E8858E-47D1-4ACC-ADB5-8EAF16351689}" dt="2023-07-10T07:34:43.004" v="179"/>
          <ac:picMkLst>
            <pc:docMk/>
            <pc:sldMk cId="1970797582" sldId="290"/>
            <ac:picMk id="14" creationId="{AEFF0831-3513-E34B-1919-F3D95B746F44}"/>
          </ac:picMkLst>
        </pc:picChg>
        <pc:picChg chg="add del mod">
          <ac:chgData name="Leonie Smith" userId="fed1330f33f5650e" providerId="LiveId" clId="{D7E8858E-47D1-4ACC-ADB5-8EAF16351689}" dt="2023-07-10T07:35:05.480" v="181"/>
          <ac:picMkLst>
            <pc:docMk/>
            <pc:sldMk cId="1970797582" sldId="290"/>
            <ac:picMk id="15" creationId="{71F9590C-5B74-4BA1-0DFF-D7E9B5885993}"/>
          </ac:picMkLst>
        </pc:picChg>
        <pc:picChg chg="add del mod ord">
          <ac:chgData name="Leonie Smith" userId="fed1330f33f5650e" providerId="LiveId" clId="{D7E8858E-47D1-4ACC-ADB5-8EAF16351689}" dt="2023-07-10T07:35:12.741" v="182"/>
          <ac:picMkLst>
            <pc:docMk/>
            <pc:sldMk cId="1970797582" sldId="290"/>
            <ac:picMk id="20" creationId="{29E1EDEE-4833-4364-0C5A-E2156046FDF0}"/>
          </ac:picMkLst>
        </pc:picChg>
        <pc:picChg chg="add del mod">
          <ac:chgData name="Leonie Smith" userId="fed1330f33f5650e" providerId="LiveId" clId="{D7E8858E-47D1-4ACC-ADB5-8EAF16351689}" dt="2023-07-10T07:35:14.188" v="184"/>
          <ac:picMkLst>
            <pc:docMk/>
            <pc:sldMk cId="1970797582" sldId="290"/>
            <ac:picMk id="21" creationId="{7546111F-8985-6616-9559-D6DEA4D1E306}"/>
          </ac:picMkLst>
        </pc:picChg>
        <pc:picChg chg="add del mod ord">
          <ac:chgData name="Leonie Smith" userId="fed1330f33f5650e" providerId="LiveId" clId="{D7E8858E-47D1-4ACC-ADB5-8EAF16351689}" dt="2023-07-10T07:35:33.686" v="185"/>
          <ac:picMkLst>
            <pc:docMk/>
            <pc:sldMk cId="1970797582" sldId="290"/>
            <ac:picMk id="24" creationId="{E33DE2FD-AC07-D504-3C95-D2AA8ADFD100}"/>
          </ac:picMkLst>
        </pc:picChg>
        <pc:picChg chg="add mod">
          <ac:chgData name="Leonie Smith" userId="fed1330f33f5650e" providerId="LiveId" clId="{D7E8858E-47D1-4ACC-ADB5-8EAF16351689}" dt="2023-07-10T07:35:33.686" v="185"/>
          <ac:picMkLst>
            <pc:docMk/>
            <pc:sldMk cId="1970797582" sldId="290"/>
            <ac:picMk id="25" creationId="{CDFFD6C6-6708-7319-57AF-7AEA4C50EDCA}"/>
          </ac:picMkLst>
        </pc:picChg>
      </pc:sldChg>
      <pc:sldChg chg="addSp delSp modSp mod modTransition modAnim">
        <pc:chgData name="Leonie Smith" userId="fed1330f33f5650e" providerId="LiveId" clId="{D7E8858E-47D1-4ACC-ADB5-8EAF16351689}" dt="2023-07-10T07:39:48.424" v="212"/>
        <pc:sldMkLst>
          <pc:docMk/>
          <pc:sldMk cId="2379132658" sldId="291"/>
        </pc:sldMkLst>
        <pc:picChg chg="add del mod">
          <ac:chgData name="Leonie Smith" userId="fed1330f33f5650e" providerId="LiveId" clId="{D7E8858E-47D1-4ACC-ADB5-8EAF16351689}" dt="2023-07-10T07:36:59.233" v="188"/>
          <ac:picMkLst>
            <pc:docMk/>
            <pc:sldMk cId="2379132658" sldId="291"/>
            <ac:picMk id="7" creationId="{69B030B9-F980-E2B9-4EF3-1B2F4618EE6D}"/>
          </ac:picMkLst>
        </pc:picChg>
        <pc:picChg chg="add del mod">
          <ac:chgData name="Leonie Smith" userId="fed1330f33f5650e" providerId="LiveId" clId="{D7E8858E-47D1-4ACC-ADB5-8EAF16351689}" dt="2023-07-10T07:37:03.158" v="189"/>
          <ac:picMkLst>
            <pc:docMk/>
            <pc:sldMk cId="2379132658" sldId="291"/>
            <ac:picMk id="10" creationId="{94A7C466-9323-450E-A15C-8954EC735019}"/>
          </ac:picMkLst>
        </pc:picChg>
        <pc:picChg chg="add del mod">
          <ac:chgData name="Leonie Smith" userId="fed1330f33f5650e" providerId="LiveId" clId="{D7E8858E-47D1-4ACC-ADB5-8EAF16351689}" dt="2023-07-10T07:37:04.445" v="191"/>
          <ac:picMkLst>
            <pc:docMk/>
            <pc:sldMk cId="2379132658" sldId="291"/>
            <ac:picMk id="11" creationId="{0F568566-7741-4D8B-C48D-A9F44E630B63}"/>
          </ac:picMkLst>
        </pc:picChg>
        <pc:picChg chg="add del mod ord">
          <ac:chgData name="Leonie Smith" userId="fed1330f33f5650e" providerId="LiveId" clId="{D7E8858E-47D1-4ACC-ADB5-8EAF16351689}" dt="2023-07-10T07:37:18.963" v="192"/>
          <ac:picMkLst>
            <pc:docMk/>
            <pc:sldMk cId="2379132658" sldId="291"/>
            <ac:picMk id="14" creationId="{B7D85CC3-D9B6-BC21-3009-E82589FD685E}"/>
          </ac:picMkLst>
        </pc:picChg>
        <pc:picChg chg="add del mod">
          <ac:chgData name="Leonie Smith" userId="fed1330f33f5650e" providerId="LiveId" clId="{D7E8858E-47D1-4ACC-ADB5-8EAF16351689}" dt="2023-07-10T07:37:21.056" v="194"/>
          <ac:picMkLst>
            <pc:docMk/>
            <pc:sldMk cId="2379132658" sldId="291"/>
            <ac:picMk id="15" creationId="{BE2FF9D3-91CD-B8B7-561C-C8562AA5A66A}"/>
          </ac:picMkLst>
        </pc:picChg>
        <pc:picChg chg="add del mod ord">
          <ac:chgData name="Leonie Smith" userId="fed1330f33f5650e" providerId="LiveId" clId="{D7E8858E-47D1-4ACC-ADB5-8EAF16351689}" dt="2023-07-10T07:37:36.818" v="195"/>
          <ac:picMkLst>
            <pc:docMk/>
            <pc:sldMk cId="2379132658" sldId="291"/>
            <ac:picMk id="18" creationId="{A5CBAE59-1EED-CB08-72A9-7B4F10AF0272}"/>
          </ac:picMkLst>
        </pc:picChg>
        <pc:picChg chg="add del mod">
          <ac:chgData name="Leonie Smith" userId="fed1330f33f5650e" providerId="LiveId" clId="{D7E8858E-47D1-4ACC-ADB5-8EAF16351689}" dt="2023-07-10T07:37:38.916" v="197"/>
          <ac:picMkLst>
            <pc:docMk/>
            <pc:sldMk cId="2379132658" sldId="291"/>
            <ac:picMk id="19" creationId="{7F1A939C-C63D-48D3-F0F0-237F207C8082}"/>
          </ac:picMkLst>
        </pc:picChg>
        <pc:picChg chg="add del mod ord">
          <ac:chgData name="Leonie Smith" userId="fed1330f33f5650e" providerId="LiveId" clId="{D7E8858E-47D1-4ACC-ADB5-8EAF16351689}" dt="2023-07-10T07:37:56.165" v="198"/>
          <ac:picMkLst>
            <pc:docMk/>
            <pc:sldMk cId="2379132658" sldId="291"/>
            <ac:picMk id="22" creationId="{7FBE7896-7731-7E9A-B8E1-BD54DA14C52B}"/>
          </ac:picMkLst>
        </pc:picChg>
        <pc:picChg chg="add del mod">
          <ac:chgData name="Leonie Smith" userId="fed1330f33f5650e" providerId="LiveId" clId="{D7E8858E-47D1-4ACC-ADB5-8EAF16351689}" dt="2023-07-10T07:37:57.824" v="200"/>
          <ac:picMkLst>
            <pc:docMk/>
            <pc:sldMk cId="2379132658" sldId="291"/>
            <ac:picMk id="23" creationId="{D5836D29-F725-D59A-9790-07BAC849467E}"/>
          </ac:picMkLst>
        </pc:picChg>
        <pc:picChg chg="add del mod ord">
          <ac:chgData name="Leonie Smith" userId="fed1330f33f5650e" providerId="LiveId" clId="{D7E8858E-47D1-4ACC-ADB5-8EAF16351689}" dt="2023-07-10T07:38:02.528" v="201"/>
          <ac:picMkLst>
            <pc:docMk/>
            <pc:sldMk cId="2379132658" sldId="291"/>
            <ac:picMk id="26" creationId="{3CF746B9-8BF7-6046-9C1B-02B60FC76501}"/>
          </ac:picMkLst>
        </pc:picChg>
        <pc:picChg chg="add del mod">
          <ac:chgData name="Leonie Smith" userId="fed1330f33f5650e" providerId="LiveId" clId="{D7E8858E-47D1-4ACC-ADB5-8EAF16351689}" dt="2023-07-10T07:38:12.604" v="203"/>
          <ac:picMkLst>
            <pc:docMk/>
            <pc:sldMk cId="2379132658" sldId="291"/>
            <ac:picMk id="27" creationId="{D9393D9D-ADCA-82B5-EA7B-ABC98403DBE9}"/>
          </ac:picMkLst>
        </pc:picChg>
        <pc:picChg chg="add del mod ord">
          <ac:chgData name="Leonie Smith" userId="fed1330f33f5650e" providerId="LiveId" clId="{D7E8858E-47D1-4ACC-ADB5-8EAF16351689}" dt="2023-07-10T07:38:31.945" v="204"/>
          <ac:picMkLst>
            <pc:docMk/>
            <pc:sldMk cId="2379132658" sldId="291"/>
            <ac:picMk id="30" creationId="{1F23C8D8-37D6-BFEA-CCA9-03B5C05E2915}"/>
          </ac:picMkLst>
        </pc:picChg>
        <pc:picChg chg="add del mod">
          <ac:chgData name="Leonie Smith" userId="fed1330f33f5650e" providerId="LiveId" clId="{D7E8858E-47D1-4ACC-ADB5-8EAF16351689}" dt="2023-07-10T07:39:22.439" v="208"/>
          <ac:picMkLst>
            <pc:docMk/>
            <pc:sldMk cId="2379132658" sldId="291"/>
            <ac:picMk id="31" creationId="{4F72A6FF-6C29-A397-2062-1C2AC4745637}"/>
          </ac:picMkLst>
        </pc:picChg>
        <pc:picChg chg="add del mod ord">
          <ac:chgData name="Leonie Smith" userId="fed1330f33f5650e" providerId="LiveId" clId="{D7E8858E-47D1-4ACC-ADB5-8EAF16351689}" dt="2023-07-10T07:39:27.066" v="209"/>
          <ac:picMkLst>
            <pc:docMk/>
            <pc:sldMk cId="2379132658" sldId="291"/>
            <ac:picMk id="39" creationId="{8A0996CC-1AC4-AE0A-43F3-5181455DCC22}"/>
          </ac:picMkLst>
        </pc:picChg>
        <pc:picChg chg="add del mod">
          <ac:chgData name="Leonie Smith" userId="fed1330f33f5650e" providerId="LiveId" clId="{D7E8858E-47D1-4ACC-ADB5-8EAF16351689}" dt="2023-07-10T07:39:29.996" v="211"/>
          <ac:picMkLst>
            <pc:docMk/>
            <pc:sldMk cId="2379132658" sldId="291"/>
            <ac:picMk id="40" creationId="{5A099631-78E8-8C64-8CB2-4F26C77E9CC3}"/>
          </ac:picMkLst>
        </pc:picChg>
        <pc:picChg chg="add del mod ord">
          <ac:chgData name="Leonie Smith" userId="fed1330f33f5650e" providerId="LiveId" clId="{D7E8858E-47D1-4ACC-ADB5-8EAF16351689}" dt="2023-07-10T07:39:48.424" v="212"/>
          <ac:picMkLst>
            <pc:docMk/>
            <pc:sldMk cId="2379132658" sldId="291"/>
            <ac:picMk id="43" creationId="{21AF7259-2A98-47DB-F2C1-AA1B5926D9D9}"/>
          </ac:picMkLst>
        </pc:picChg>
        <pc:picChg chg="add mod">
          <ac:chgData name="Leonie Smith" userId="fed1330f33f5650e" providerId="LiveId" clId="{D7E8858E-47D1-4ACC-ADB5-8EAF16351689}" dt="2023-07-10T07:39:48.424" v="212"/>
          <ac:picMkLst>
            <pc:docMk/>
            <pc:sldMk cId="2379132658" sldId="291"/>
            <ac:picMk id="44" creationId="{A407A6EB-36DF-4E50-16FC-17FC11E2AA40}"/>
          </ac:picMkLst>
        </pc:picChg>
      </pc:sldChg>
      <pc:sldChg chg="addSp delSp modSp mod modTransition modAnim">
        <pc:chgData name="Leonie Smith" userId="fed1330f33f5650e" providerId="LiveId" clId="{D7E8858E-47D1-4ACC-ADB5-8EAF16351689}" dt="2023-07-10T07:43:30.447" v="241"/>
        <pc:sldMkLst>
          <pc:docMk/>
          <pc:sldMk cId="911388821" sldId="292"/>
        </pc:sldMkLst>
        <pc:picChg chg="add del mod">
          <ac:chgData name="Leonie Smith" userId="fed1330f33f5650e" providerId="LiveId" clId="{D7E8858E-47D1-4ACC-ADB5-8EAF16351689}" dt="2023-07-10T07:43:09.132" v="237"/>
          <ac:picMkLst>
            <pc:docMk/>
            <pc:sldMk cId="911388821" sldId="292"/>
            <ac:picMk id="6" creationId="{DAD69708-A64F-250B-4A22-06F5701C95EC}"/>
          </ac:picMkLst>
        </pc:picChg>
        <pc:picChg chg="add del mod">
          <ac:chgData name="Leonie Smith" userId="fed1330f33f5650e" providerId="LiveId" clId="{D7E8858E-47D1-4ACC-ADB5-8EAF16351689}" dt="2023-07-10T07:43:14.953" v="238"/>
          <ac:picMkLst>
            <pc:docMk/>
            <pc:sldMk cId="911388821" sldId="292"/>
            <ac:picMk id="8" creationId="{A5691423-ADF1-7C21-C781-41231D8DAE28}"/>
          </ac:picMkLst>
        </pc:picChg>
        <pc:picChg chg="add del mod">
          <ac:chgData name="Leonie Smith" userId="fed1330f33f5650e" providerId="LiveId" clId="{D7E8858E-47D1-4ACC-ADB5-8EAF16351689}" dt="2023-07-10T07:43:16.506" v="240"/>
          <ac:picMkLst>
            <pc:docMk/>
            <pc:sldMk cId="911388821" sldId="292"/>
            <ac:picMk id="9" creationId="{32E0B937-AD8C-A77B-D741-16725FC17F91}"/>
          </ac:picMkLst>
        </pc:picChg>
        <pc:picChg chg="add del mod ord">
          <ac:chgData name="Leonie Smith" userId="fed1330f33f5650e" providerId="LiveId" clId="{D7E8858E-47D1-4ACC-ADB5-8EAF16351689}" dt="2023-07-10T07:43:30.447" v="241"/>
          <ac:picMkLst>
            <pc:docMk/>
            <pc:sldMk cId="911388821" sldId="292"/>
            <ac:picMk id="12" creationId="{76017304-731B-79E6-4DF5-2BD03C617AC9}"/>
          </ac:picMkLst>
        </pc:picChg>
        <pc:picChg chg="add mod">
          <ac:chgData name="Leonie Smith" userId="fed1330f33f5650e" providerId="LiveId" clId="{D7E8858E-47D1-4ACC-ADB5-8EAF16351689}" dt="2023-07-10T07:43:30.447" v="241"/>
          <ac:picMkLst>
            <pc:docMk/>
            <pc:sldMk cId="911388821" sldId="292"/>
            <ac:picMk id="13" creationId="{9F8BE0E2-A35D-A493-8D6F-F27A277703C7}"/>
          </ac:picMkLst>
        </pc:picChg>
      </pc:sldChg>
      <pc:sldChg chg="addSp delSp modSp mod modTransition modAnim">
        <pc:chgData name="Leonie Smith" userId="fed1330f33f5650e" providerId="LiveId" clId="{D7E8858E-47D1-4ACC-ADB5-8EAF16351689}" dt="2023-07-10T07:44:23.459" v="245"/>
        <pc:sldMkLst>
          <pc:docMk/>
          <pc:sldMk cId="3829524767" sldId="293"/>
        </pc:sldMkLst>
        <pc:picChg chg="add del mod">
          <ac:chgData name="Leonie Smith" userId="fed1330f33f5650e" providerId="LiveId" clId="{D7E8858E-47D1-4ACC-ADB5-8EAF16351689}" dt="2023-07-10T07:44:12.916" v="244"/>
          <ac:picMkLst>
            <pc:docMk/>
            <pc:sldMk cId="3829524767" sldId="293"/>
            <ac:picMk id="6" creationId="{D7D5E246-FC15-253F-4E26-8284D51D3596}"/>
          </ac:picMkLst>
        </pc:picChg>
        <pc:picChg chg="add del mod">
          <ac:chgData name="Leonie Smith" userId="fed1330f33f5650e" providerId="LiveId" clId="{D7E8858E-47D1-4ACC-ADB5-8EAF16351689}" dt="2023-07-10T07:44:23.459" v="245"/>
          <ac:picMkLst>
            <pc:docMk/>
            <pc:sldMk cId="3829524767" sldId="293"/>
            <ac:picMk id="9" creationId="{B64EACA9-8FEA-74D7-FE01-3D4BF14ADBED}"/>
          </ac:picMkLst>
        </pc:picChg>
        <pc:picChg chg="add mod">
          <ac:chgData name="Leonie Smith" userId="fed1330f33f5650e" providerId="LiveId" clId="{D7E8858E-47D1-4ACC-ADB5-8EAF16351689}" dt="2023-07-10T07:44:23.459" v="245"/>
          <ac:picMkLst>
            <pc:docMk/>
            <pc:sldMk cId="3829524767" sldId="293"/>
            <ac:picMk id="10" creationId="{1DCF0017-E517-AA21-CFD9-5699957F8E92}"/>
          </ac:picMkLst>
        </pc:picChg>
      </pc:sldChg>
      <pc:sldChg chg="addSp modSp">
        <pc:chgData name="Leonie Smith" userId="fed1330f33f5650e" providerId="LiveId" clId="{D7E8858E-47D1-4ACC-ADB5-8EAF16351689}" dt="2023-07-10T07:29:04.390" v="160"/>
        <pc:sldMkLst>
          <pc:docMk/>
          <pc:sldMk cId="3590159045" sldId="295"/>
        </pc:sldMkLst>
        <pc:picChg chg="add mod">
          <ac:chgData name="Leonie Smith" userId="fed1330f33f5650e" providerId="LiveId" clId="{D7E8858E-47D1-4ACC-ADB5-8EAF16351689}" dt="2023-07-10T07:29:04.390" v="160"/>
          <ac:picMkLst>
            <pc:docMk/>
            <pc:sldMk cId="3590159045" sldId="295"/>
            <ac:picMk id="7" creationId="{52C37127-D3D1-858C-99E6-AAEB2A7696A7}"/>
          </ac:picMkLst>
        </pc:picChg>
      </pc:sldChg>
      <pc:sldChg chg="addSp modSp">
        <pc:chgData name="Leonie Smith" userId="fed1330f33f5650e" providerId="LiveId" clId="{D7E8858E-47D1-4ACC-ADB5-8EAF16351689}" dt="2023-07-10T07:30:01.455" v="161"/>
        <pc:sldMkLst>
          <pc:docMk/>
          <pc:sldMk cId="363629994" sldId="297"/>
        </pc:sldMkLst>
        <pc:picChg chg="add mod">
          <ac:chgData name="Leonie Smith" userId="fed1330f33f5650e" providerId="LiveId" clId="{D7E8858E-47D1-4ACC-ADB5-8EAF16351689}" dt="2023-07-10T07:30:01.455" v="161"/>
          <ac:picMkLst>
            <pc:docMk/>
            <pc:sldMk cId="363629994" sldId="297"/>
            <ac:picMk id="7" creationId="{0BA118D6-08EC-0180-97CB-288B8A27BC07}"/>
          </ac:picMkLst>
        </pc:picChg>
      </pc:sldChg>
      <pc:sldChg chg="addSp delSp modSp mod modTransition modAnim">
        <pc:chgData name="Leonie Smith" userId="fed1330f33f5650e" providerId="LiveId" clId="{D7E8858E-47D1-4ACC-ADB5-8EAF16351689}" dt="2023-07-10T07:42:22.340" v="234"/>
        <pc:sldMkLst>
          <pc:docMk/>
          <pc:sldMk cId="946656956" sldId="299"/>
        </pc:sldMkLst>
        <pc:picChg chg="add del mod">
          <ac:chgData name="Leonie Smith" userId="fed1330f33f5650e" providerId="LiveId" clId="{D7E8858E-47D1-4ACC-ADB5-8EAF16351689}" dt="2023-07-10T07:40:56.194" v="215"/>
          <ac:picMkLst>
            <pc:docMk/>
            <pc:sldMk cId="946656956" sldId="299"/>
            <ac:picMk id="7" creationId="{68781ABF-5481-FBF0-DD2B-2A39D0BEC6FE}"/>
          </ac:picMkLst>
        </pc:picChg>
        <pc:picChg chg="add del mod">
          <ac:chgData name="Leonie Smith" userId="fed1330f33f5650e" providerId="LiveId" clId="{D7E8858E-47D1-4ACC-ADB5-8EAF16351689}" dt="2023-07-10T07:40:59.967" v="216"/>
          <ac:picMkLst>
            <pc:docMk/>
            <pc:sldMk cId="946656956" sldId="299"/>
            <ac:picMk id="10" creationId="{7227A59B-E812-040A-28ED-913E20912705}"/>
          </ac:picMkLst>
        </pc:picChg>
        <pc:picChg chg="add del mod">
          <ac:chgData name="Leonie Smith" userId="fed1330f33f5650e" providerId="LiveId" clId="{D7E8858E-47D1-4ACC-ADB5-8EAF16351689}" dt="2023-07-10T07:41:01.050" v="218"/>
          <ac:picMkLst>
            <pc:docMk/>
            <pc:sldMk cId="946656956" sldId="299"/>
            <ac:picMk id="11" creationId="{91949A8B-3010-EECF-AD24-6E6BD6AE219D}"/>
          </ac:picMkLst>
        </pc:picChg>
        <pc:picChg chg="add del mod ord">
          <ac:chgData name="Leonie Smith" userId="fed1330f33f5650e" providerId="LiveId" clId="{D7E8858E-47D1-4ACC-ADB5-8EAF16351689}" dt="2023-07-10T07:41:10.067" v="219"/>
          <ac:picMkLst>
            <pc:docMk/>
            <pc:sldMk cId="946656956" sldId="299"/>
            <ac:picMk id="14" creationId="{1EAB133B-26AF-B2A3-CE3C-44B3306D0446}"/>
          </ac:picMkLst>
        </pc:picChg>
        <pc:picChg chg="add del mod">
          <ac:chgData name="Leonie Smith" userId="fed1330f33f5650e" providerId="LiveId" clId="{D7E8858E-47D1-4ACC-ADB5-8EAF16351689}" dt="2023-07-10T07:41:11.623" v="221"/>
          <ac:picMkLst>
            <pc:docMk/>
            <pc:sldMk cId="946656956" sldId="299"/>
            <ac:picMk id="15" creationId="{435C6FFC-11F2-80ED-6710-F750A268A5D3}"/>
          </ac:picMkLst>
        </pc:picChg>
        <pc:picChg chg="add del mod ord">
          <ac:chgData name="Leonie Smith" userId="fed1330f33f5650e" providerId="LiveId" clId="{D7E8858E-47D1-4ACC-ADB5-8EAF16351689}" dt="2023-07-10T07:41:15.737" v="222"/>
          <ac:picMkLst>
            <pc:docMk/>
            <pc:sldMk cId="946656956" sldId="299"/>
            <ac:picMk id="17" creationId="{0B2F3704-B330-CA0B-F583-FC99F93C62F3}"/>
          </ac:picMkLst>
        </pc:picChg>
        <pc:picChg chg="add del mod">
          <ac:chgData name="Leonie Smith" userId="fed1330f33f5650e" providerId="LiveId" clId="{D7E8858E-47D1-4ACC-ADB5-8EAF16351689}" dt="2023-07-10T07:41:17.241" v="224"/>
          <ac:picMkLst>
            <pc:docMk/>
            <pc:sldMk cId="946656956" sldId="299"/>
            <ac:picMk id="18" creationId="{C99902A3-0A3E-4E45-BF99-269D590F2F79}"/>
          </ac:picMkLst>
        </pc:picChg>
        <pc:picChg chg="add del mod ord">
          <ac:chgData name="Leonie Smith" userId="fed1330f33f5650e" providerId="LiveId" clId="{D7E8858E-47D1-4ACC-ADB5-8EAF16351689}" dt="2023-07-10T07:41:22.003" v="225"/>
          <ac:picMkLst>
            <pc:docMk/>
            <pc:sldMk cId="946656956" sldId="299"/>
            <ac:picMk id="21" creationId="{E1A7EAEF-A7BC-B5AF-1935-53AC913EAF58}"/>
          </ac:picMkLst>
        </pc:picChg>
        <pc:picChg chg="add del mod">
          <ac:chgData name="Leonie Smith" userId="fed1330f33f5650e" providerId="LiveId" clId="{D7E8858E-47D1-4ACC-ADB5-8EAF16351689}" dt="2023-07-10T07:41:23.576" v="227"/>
          <ac:picMkLst>
            <pc:docMk/>
            <pc:sldMk cId="946656956" sldId="299"/>
            <ac:picMk id="22" creationId="{8786A315-0DD5-F5D6-D436-2C9057391BFF}"/>
          </ac:picMkLst>
        </pc:picChg>
        <pc:picChg chg="add del mod ord">
          <ac:chgData name="Leonie Smith" userId="fed1330f33f5650e" providerId="LiveId" clId="{D7E8858E-47D1-4ACC-ADB5-8EAF16351689}" dt="2023-07-10T07:41:36.215" v="228"/>
          <ac:picMkLst>
            <pc:docMk/>
            <pc:sldMk cId="946656956" sldId="299"/>
            <ac:picMk id="25" creationId="{C1F55A2E-C55D-D866-680F-8F64621A5ADC}"/>
          </ac:picMkLst>
        </pc:picChg>
        <pc:picChg chg="add del mod">
          <ac:chgData name="Leonie Smith" userId="fed1330f33f5650e" providerId="LiveId" clId="{D7E8858E-47D1-4ACC-ADB5-8EAF16351689}" dt="2023-07-10T07:41:38.527" v="230"/>
          <ac:picMkLst>
            <pc:docMk/>
            <pc:sldMk cId="946656956" sldId="299"/>
            <ac:picMk id="26" creationId="{ECA7C099-ADE2-A052-9F98-CE83F163640C}"/>
          </ac:picMkLst>
        </pc:picChg>
        <pc:picChg chg="add del mod ord">
          <ac:chgData name="Leonie Smith" userId="fed1330f33f5650e" providerId="LiveId" clId="{D7E8858E-47D1-4ACC-ADB5-8EAF16351689}" dt="2023-07-10T07:41:54.658" v="231"/>
          <ac:picMkLst>
            <pc:docMk/>
            <pc:sldMk cId="946656956" sldId="299"/>
            <ac:picMk id="29" creationId="{A161ADE4-EC2B-43D2-9ADE-728FFA17FEA6}"/>
          </ac:picMkLst>
        </pc:picChg>
        <pc:picChg chg="add del mod">
          <ac:chgData name="Leonie Smith" userId="fed1330f33f5650e" providerId="LiveId" clId="{D7E8858E-47D1-4ACC-ADB5-8EAF16351689}" dt="2023-07-10T07:42:01.108" v="233"/>
          <ac:picMkLst>
            <pc:docMk/>
            <pc:sldMk cId="946656956" sldId="299"/>
            <ac:picMk id="30" creationId="{8AB113DB-63B0-CE3F-14B6-9FEF1DD78FF9}"/>
          </ac:picMkLst>
        </pc:picChg>
        <pc:picChg chg="add del mod ord">
          <ac:chgData name="Leonie Smith" userId="fed1330f33f5650e" providerId="LiveId" clId="{D7E8858E-47D1-4ACC-ADB5-8EAF16351689}" dt="2023-07-10T07:42:22.340" v="234"/>
          <ac:picMkLst>
            <pc:docMk/>
            <pc:sldMk cId="946656956" sldId="299"/>
            <ac:picMk id="33" creationId="{DE4D23EA-3EF4-28E6-80F4-A977AE7CA66F}"/>
          </ac:picMkLst>
        </pc:picChg>
        <pc:picChg chg="add mod">
          <ac:chgData name="Leonie Smith" userId="fed1330f33f5650e" providerId="LiveId" clId="{D7E8858E-47D1-4ACC-ADB5-8EAF16351689}" dt="2023-07-10T07:42:22.340" v="234"/>
          <ac:picMkLst>
            <pc:docMk/>
            <pc:sldMk cId="946656956" sldId="299"/>
            <ac:picMk id="34" creationId="{C3456E3D-30E0-AFB3-4AA5-8D7B54B2EB74}"/>
          </ac:picMkLst>
        </pc:picChg>
      </pc:sldChg>
    </pc:docChg>
  </pc:docChgLst>
  <pc:docChgLst>
    <pc:chgData name="Leonie Smith" userId="fed1330f33f5650e" providerId="LiveId" clId="{253760CE-9D6A-4EA6-A4AD-9DA5C3A9A8B2}"/>
    <pc:docChg chg="custSel modSld">
      <pc:chgData name="Leonie Smith" userId="fed1330f33f5650e" providerId="LiveId" clId="{253760CE-9D6A-4EA6-A4AD-9DA5C3A9A8B2}" dt="2023-01-20T09:49:54.231" v="24"/>
      <pc:docMkLst>
        <pc:docMk/>
      </pc:docMkLst>
      <pc:sldChg chg="modSp mod">
        <pc:chgData name="Leonie Smith" userId="fed1330f33f5650e" providerId="LiveId" clId="{253760CE-9D6A-4EA6-A4AD-9DA5C3A9A8B2}" dt="2023-01-20T09:48:41.342" v="10"/>
        <pc:sldMkLst>
          <pc:docMk/>
          <pc:sldMk cId="2216780054" sldId="256"/>
        </pc:sldMkLst>
        <pc:spChg chg="mod">
          <ac:chgData name="Leonie Smith" userId="fed1330f33f5650e" providerId="LiveId" clId="{253760CE-9D6A-4EA6-A4AD-9DA5C3A9A8B2}" dt="2023-01-20T09:48:41.342" v="10"/>
          <ac:spMkLst>
            <pc:docMk/>
            <pc:sldMk cId="2216780054" sldId="256"/>
            <ac:spMk id="2" creationId="{B29D8905-1AAA-A4B8-2261-4CBBC857BEFE}"/>
          </ac:spMkLst>
        </pc:spChg>
      </pc:sldChg>
      <pc:sldChg chg="modSp mod">
        <pc:chgData name="Leonie Smith" userId="fed1330f33f5650e" providerId="LiveId" clId="{253760CE-9D6A-4EA6-A4AD-9DA5C3A9A8B2}" dt="2023-01-20T09:48:45.924" v="11"/>
        <pc:sldMkLst>
          <pc:docMk/>
          <pc:sldMk cId="1708904548" sldId="257"/>
        </pc:sldMkLst>
        <pc:spChg chg="mod">
          <ac:chgData name="Leonie Smith" userId="fed1330f33f5650e" providerId="LiveId" clId="{253760CE-9D6A-4EA6-A4AD-9DA5C3A9A8B2}" dt="2023-01-20T09:48:45.924" v="11"/>
          <ac:spMkLst>
            <pc:docMk/>
            <pc:sldMk cId="1708904548" sldId="257"/>
            <ac:spMk id="12" creationId="{B7E988E3-63FF-40E0-9CA6-942FED4F48C9}"/>
          </ac:spMkLst>
        </pc:spChg>
      </pc:sldChg>
      <pc:sldChg chg="modSp mod">
        <pc:chgData name="Leonie Smith" userId="fed1330f33f5650e" providerId="LiveId" clId="{253760CE-9D6A-4EA6-A4AD-9DA5C3A9A8B2}" dt="2023-01-20T09:48:51.599" v="12"/>
        <pc:sldMkLst>
          <pc:docMk/>
          <pc:sldMk cId="3436978167" sldId="258"/>
        </pc:sldMkLst>
        <pc:spChg chg="mod">
          <ac:chgData name="Leonie Smith" userId="fed1330f33f5650e" providerId="LiveId" clId="{253760CE-9D6A-4EA6-A4AD-9DA5C3A9A8B2}" dt="2023-01-20T09:48:51.599" v="12"/>
          <ac:spMkLst>
            <pc:docMk/>
            <pc:sldMk cId="3436978167" sldId="258"/>
            <ac:spMk id="12" creationId="{B44CF4AB-7CBC-4C54-B026-E2DF0C40B912}"/>
          </ac:spMkLst>
        </pc:spChg>
      </pc:sldChg>
      <pc:sldChg chg="modSp mod">
        <pc:chgData name="Leonie Smith" userId="fed1330f33f5650e" providerId="LiveId" clId="{253760CE-9D6A-4EA6-A4AD-9DA5C3A9A8B2}" dt="2023-01-20T09:48:57.580" v="13"/>
        <pc:sldMkLst>
          <pc:docMk/>
          <pc:sldMk cId="920516042" sldId="259"/>
        </pc:sldMkLst>
        <pc:spChg chg="mod">
          <ac:chgData name="Leonie Smith" userId="fed1330f33f5650e" providerId="LiveId" clId="{253760CE-9D6A-4EA6-A4AD-9DA5C3A9A8B2}" dt="2023-01-20T09:48:57.580" v="13"/>
          <ac:spMkLst>
            <pc:docMk/>
            <pc:sldMk cId="920516042" sldId="259"/>
            <ac:spMk id="12" creationId="{5A04FAD0-55AA-4A07-B0BE-B80A6EBD8553}"/>
          </ac:spMkLst>
        </pc:spChg>
      </pc:sldChg>
      <pc:sldChg chg="modSp mod">
        <pc:chgData name="Leonie Smith" userId="fed1330f33f5650e" providerId="LiveId" clId="{253760CE-9D6A-4EA6-A4AD-9DA5C3A9A8B2}" dt="2023-01-20T09:49:06.950" v="15"/>
        <pc:sldMkLst>
          <pc:docMk/>
          <pc:sldMk cId="862225592" sldId="260"/>
        </pc:sldMkLst>
        <pc:spChg chg="mod">
          <ac:chgData name="Leonie Smith" userId="fed1330f33f5650e" providerId="LiveId" clId="{253760CE-9D6A-4EA6-A4AD-9DA5C3A9A8B2}" dt="2023-01-20T09:49:06.950" v="15"/>
          <ac:spMkLst>
            <pc:docMk/>
            <pc:sldMk cId="862225592" sldId="260"/>
            <ac:spMk id="12" creationId="{E96F0B75-B30C-42AA-980C-15B773734CF6}"/>
          </ac:spMkLst>
        </pc:spChg>
      </pc:sldChg>
      <pc:sldChg chg="modSp mod">
        <pc:chgData name="Leonie Smith" userId="fed1330f33f5650e" providerId="LiveId" clId="{253760CE-9D6A-4EA6-A4AD-9DA5C3A9A8B2}" dt="2023-01-20T09:49:17.561" v="17"/>
        <pc:sldMkLst>
          <pc:docMk/>
          <pc:sldMk cId="458830024" sldId="261"/>
        </pc:sldMkLst>
        <pc:spChg chg="mod">
          <ac:chgData name="Leonie Smith" userId="fed1330f33f5650e" providerId="LiveId" clId="{253760CE-9D6A-4EA6-A4AD-9DA5C3A9A8B2}" dt="2023-01-20T09:49:17.561" v="17"/>
          <ac:spMkLst>
            <pc:docMk/>
            <pc:sldMk cId="458830024" sldId="261"/>
            <ac:spMk id="12" creationId="{FACA111D-F18F-4A12-A23C-F5C2C72558FE}"/>
          </ac:spMkLst>
        </pc:spChg>
      </pc:sldChg>
      <pc:sldChg chg="modSp mod">
        <pc:chgData name="Leonie Smith" userId="fed1330f33f5650e" providerId="LiveId" clId="{253760CE-9D6A-4EA6-A4AD-9DA5C3A9A8B2}" dt="2023-01-20T09:49:22.337" v="18"/>
        <pc:sldMkLst>
          <pc:docMk/>
          <pc:sldMk cId="1467429872" sldId="262"/>
        </pc:sldMkLst>
        <pc:spChg chg="mod">
          <ac:chgData name="Leonie Smith" userId="fed1330f33f5650e" providerId="LiveId" clId="{253760CE-9D6A-4EA6-A4AD-9DA5C3A9A8B2}" dt="2023-01-20T09:49:22.337" v="18"/>
          <ac:spMkLst>
            <pc:docMk/>
            <pc:sldMk cId="1467429872" sldId="262"/>
            <ac:spMk id="12" creationId="{7E0A97D7-B671-4B15-BDAB-1CC77840C9BD}"/>
          </ac:spMkLst>
        </pc:spChg>
      </pc:sldChg>
      <pc:sldChg chg="modSp mod">
        <pc:chgData name="Leonie Smith" userId="fed1330f33f5650e" providerId="LiveId" clId="{253760CE-9D6A-4EA6-A4AD-9DA5C3A9A8B2}" dt="2023-01-20T09:49:26.830" v="19"/>
        <pc:sldMkLst>
          <pc:docMk/>
          <pc:sldMk cId="831658947" sldId="263"/>
        </pc:sldMkLst>
        <pc:spChg chg="mod">
          <ac:chgData name="Leonie Smith" userId="fed1330f33f5650e" providerId="LiveId" clId="{253760CE-9D6A-4EA6-A4AD-9DA5C3A9A8B2}" dt="2023-01-20T09:49:26.830" v="19"/>
          <ac:spMkLst>
            <pc:docMk/>
            <pc:sldMk cId="831658947" sldId="263"/>
            <ac:spMk id="12" creationId="{C4C11BA0-C4D5-450D-980C-F6D327F2F4E4}"/>
          </ac:spMkLst>
        </pc:spChg>
      </pc:sldChg>
      <pc:sldChg chg="modSp mod">
        <pc:chgData name="Leonie Smith" userId="fed1330f33f5650e" providerId="LiveId" clId="{253760CE-9D6A-4EA6-A4AD-9DA5C3A9A8B2}" dt="2023-01-20T09:49:31.567" v="20"/>
        <pc:sldMkLst>
          <pc:docMk/>
          <pc:sldMk cId="3747447850" sldId="264"/>
        </pc:sldMkLst>
        <pc:spChg chg="mod">
          <ac:chgData name="Leonie Smith" userId="fed1330f33f5650e" providerId="LiveId" clId="{253760CE-9D6A-4EA6-A4AD-9DA5C3A9A8B2}" dt="2023-01-20T09:49:31.567" v="20"/>
          <ac:spMkLst>
            <pc:docMk/>
            <pc:sldMk cId="3747447850" sldId="264"/>
            <ac:spMk id="12" creationId="{73EEDA79-3948-44E9-B804-C12047B8968C}"/>
          </ac:spMkLst>
        </pc:spChg>
      </pc:sldChg>
      <pc:sldChg chg="modSp mod">
        <pc:chgData name="Leonie Smith" userId="fed1330f33f5650e" providerId="LiveId" clId="{253760CE-9D6A-4EA6-A4AD-9DA5C3A9A8B2}" dt="2023-01-20T09:49:40.852" v="22"/>
        <pc:sldMkLst>
          <pc:docMk/>
          <pc:sldMk cId="3443185209" sldId="265"/>
        </pc:sldMkLst>
        <pc:spChg chg="mod">
          <ac:chgData name="Leonie Smith" userId="fed1330f33f5650e" providerId="LiveId" clId="{253760CE-9D6A-4EA6-A4AD-9DA5C3A9A8B2}" dt="2023-01-20T09:49:40.852" v="22"/>
          <ac:spMkLst>
            <pc:docMk/>
            <pc:sldMk cId="3443185209" sldId="265"/>
            <ac:spMk id="12" creationId="{D8765AA8-11FA-41E0-9C44-FA940E1B3527}"/>
          </ac:spMkLst>
        </pc:spChg>
      </pc:sldChg>
      <pc:sldChg chg="modSp mod">
        <pc:chgData name="Leonie Smith" userId="fed1330f33f5650e" providerId="LiveId" clId="{253760CE-9D6A-4EA6-A4AD-9DA5C3A9A8B2}" dt="2023-01-20T09:49:48.078" v="23"/>
        <pc:sldMkLst>
          <pc:docMk/>
          <pc:sldMk cId="2483792369" sldId="266"/>
        </pc:sldMkLst>
        <pc:spChg chg="mod">
          <ac:chgData name="Leonie Smith" userId="fed1330f33f5650e" providerId="LiveId" clId="{253760CE-9D6A-4EA6-A4AD-9DA5C3A9A8B2}" dt="2023-01-20T09:49:48.078" v="23"/>
          <ac:spMkLst>
            <pc:docMk/>
            <pc:sldMk cId="2483792369" sldId="266"/>
            <ac:spMk id="14" creationId="{ECCBD539-16E0-4DFF-ADED-6AA714E4CC7B}"/>
          </ac:spMkLst>
        </pc:spChg>
      </pc:sldChg>
      <pc:sldChg chg="modSp mod">
        <pc:chgData name="Leonie Smith" userId="fed1330f33f5650e" providerId="LiveId" clId="{253760CE-9D6A-4EA6-A4AD-9DA5C3A9A8B2}" dt="2023-01-20T09:49:54.231" v="24"/>
        <pc:sldMkLst>
          <pc:docMk/>
          <pc:sldMk cId="2458213812" sldId="267"/>
        </pc:sldMkLst>
        <pc:spChg chg="mod">
          <ac:chgData name="Leonie Smith" userId="fed1330f33f5650e" providerId="LiveId" clId="{253760CE-9D6A-4EA6-A4AD-9DA5C3A9A8B2}" dt="2023-01-20T09:49:54.231" v="24"/>
          <ac:spMkLst>
            <pc:docMk/>
            <pc:sldMk cId="2458213812" sldId="267"/>
            <ac:spMk id="14" creationId="{A7DB1285-5639-4331-BDB3-7F4B666D235B}"/>
          </ac:spMkLst>
        </pc:spChg>
      </pc:sldChg>
      <pc:sldChg chg="modSp mod">
        <pc:chgData name="Leonie Smith" userId="fed1330f33f5650e" providerId="LiveId" clId="{253760CE-9D6A-4EA6-A4AD-9DA5C3A9A8B2}" dt="2023-01-20T09:48:19.667" v="8" actId="14100"/>
        <pc:sldMkLst>
          <pc:docMk/>
          <pc:sldMk cId="1719629721" sldId="272"/>
        </pc:sldMkLst>
        <pc:spChg chg="mod">
          <ac:chgData name="Leonie Smith" userId="fed1330f33f5650e" providerId="LiveId" clId="{253760CE-9D6A-4EA6-A4AD-9DA5C3A9A8B2}" dt="2023-01-20T09:48:19.667" v="8" actId="14100"/>
          <ac:spMkLst>
            <pc:docMk/>
            <pc:sldMk cId="1719629721" sldId="272"/>
            <ac:spMk id="2" creationId="{44E18688-B4EA-4873-8EF5-076AB65B2C3D}"/>
          </ac:spMkLst>
        </pc:spChg>
      </pc:sldChg>
      <pc:sldChg chg="addSp delSp modSp mod">
        <pc:chgData name="Leonie Smith" userId="fed1330f33f5650e" providerId="LiveId" clId="{253760CE-9D6A-4EA6-A4AD-9DA5C3A9A8B2}" dt="2023-01-20T09:48:31.134" v="9"/>
        <pc:sldMkLst>
          <pc:docMk/>
          <pc:sldMk cId="682012154" sldId="279"/>
        </pc:sldMkLst>
        <pc:spChg chg="add mod">
          <ac:chgData name="Leonie Smith" userId="fed1330f33f5650e" providerId="LiveId" clId="{253760CE-9D6A-4EA6-A4AD-9DA5C3A9A8B2}" dt="2023-01-20T09:48:31.134" v="9"/>
          <ac:spMkLst>
            <pc:docMk/>
            <pc:sldMk cId="682012154" sldId="279"/>
            <ac:spMk id="4" creationId="{945849E5-2BA5-087A-A3CC-55F451041863}"/>
          </ac:spMkLst>
        </pc:spChg>
        <pc:spChg chg="del">
          <ac:chgData name="Leonie Smith" userId="fed1330f33f5650e" providerId="LiveId" clId="{253760CE-9D6A-4EA6-A4AD-9DA5C3A9A8B2}" dt="2023-01-20T09:47:55.795" v="4" actId="21"/>
          <ac:spMkLst>
            <pc:docMk/>
            <pc:sldMk cId="682012154" sldId="279"/>
            <ac:spMk id="6" creationId="{C41AE30C-D900-4EC4-B768-29EA3BC64216}"/>
          </ac:spMkLst>
        </pc:spChg>
      </pc:sldChg>
      <pc:sldChg chg="modSp mod">
        <pc:chgData name="Leonie Smith" userId="fed1330f33f5650e" providerId="LiveId" clId="{253760CE-9D6A-4EA6-A4AD-9DA5C3A9A8B2}" dt="2023-01-20T09:47:49.876" v="3" actId="20577"/>
        <pc:sldMkLst>
          <pc:docMk/>
          <pc:sldMk cId="454763615" sldId="281"/>
        </pc:sldMkLst>
        <pc:spChg chg="mod">
          <ac:chgData name="Leonie Smith" userId="fed1330f33f5650e" providerId="LiveId" clId="{253760CE-9D6A-4EA6-A4AD-9DA5C3A9A8B2}" dt="2023-01-20T09:47:49.876" v="3" actId="20577"/>
          <ac:spMkLst>
            <pc:docMk/>
            <pc:sldMk cId="454763615" sldId="281"/>
            <ac:spMk id="4" creationId="{EE2AC625-9141-A801-F431-DD5F79396320}"/>
          </ac:spMkLst>
        </pc:spChg>
      </pc:sldChg>
      <pc:sldChg chg="modSp mod">
        <pc:chgData name="Leonie Smith" userId="fed1330f33f5650e" providerId="LiveId" clId="{253760CE-9D6A-4EA6-A4AD-9DA5C3A9A8B2}" dt="2023-01-20T09:49:11.228" v="16"/>
        <pc:sldMkLst>
          <pc:docMk/>
          <pc:sldMk cId="2983507439" sldId="294"/>
        </pc:sldMkLst>
        <pc:spChg chg="mod">
          <ac:chgData name="Leonie Smith" userId="fed1330f33f5650e" providerId="LiveId" clId="{253760CE-9D6A-4EA6-A4AD-9DA5C3A9A8B2}" dt="2023-01-20T09:49:11.228" v="16"/>
          <ac:spMkLst>
            <pc:docMk/>
            <pc:sldMk cId="2983507439" sldId="294"/>
            <ac:spMk id="12" creationId="{E96F0B75-B30C-42AA-980C-15B773734CF6}"/>
          </ac:spMkLst>
        </pc:spChg>
      </pc:sldChg>
      <pc:sldChg chg="modSp mod">
        <pc:chgData name="Leonie Smith" userId="fed1330f33f5650e" providerId="LiveId" clId="{253760CE-9D6A-4EA6-A4AD-9DA5C3A9A8B2}" dt="2023-01-20T09:49:02.230" v="14"/>
        <pc:sldMkLst>
          <pc:docMk/>
          <pc:sldMk cId="2122656765" sldId="296"/>
        </pc:sldMkLst>
        <pc:spChg chg="mod">
          <ac:chgData name="Leonie Smith" userId="fed1330f33f5650e" providerId="LiveId" clId="{253760CE-9D6A-4EA6-A4AD-9DA5C3A9A8B2}" dt="2023-01-20T09:49:02.230" v="14"/>
          <ac:spMkLst>
            <pc:docMk/>
            <pc:sldMk cId="2122656765" sldId="296"/>
            <ac:spMk id="12" creationId="{B7E988E3-63FF-40E0-9CA6-942FED4F48C9}"/>
          </ac:spMkLst>
        </pc:spChg>
      </pc:sldChg>
      <pc:sldChg chg="modSp mod">
        <pc:chgData name="Leonie Smith" userId="fed1330f33f5650e" providerId="LiveId" clId="{253760CE-9D6A-4EA6-A4AD-9DA5C3A9A8B2}" dt="2023-01-20T09:49:36.213" v="21"/>
        <pc:sldMkLst>
          <pc:docMk/>
          <pc:sldMk cId="3703852704" sldId="298"/>
        </pc:sldMkLst>
        <pc:spChg chg="mod">
          <ac:chgData name="Leonie Smith" userId="fed1330f33f5650e" providerId="LiveId" clId="{253760CE-9D6A-4EA6-A4AD-9DA5C3A9A8B2}" dt="2023-01-20T09:49:36.213" v="21"/>
          <ac:spMkLst>
            <pc:docMk/>
            <pc:sldMk cId="3703852704" sldId="298"/>
            <ac:spMk id="12" creationId="{73EEDA79-3948-44E9-B804-C12047B8968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680C8-A734-4090-B527-86E6253E2D4D}" type="datetimeFigureOut">
              <a:rPr lang="en-ZA" smtClean="0"/>
              <a:t>2024/07/21</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C260F3-3A83-47F8-BBCE-BEB0EC19D6E6}" type="slidenum">
              <a:rPr lang="en-ZA" smtClean="0"/>
              <a:t>‹#›</a:t>
            </a:fld>
            <a:endParaRPr lang="en-ZA"/>
          </a:p>
        </p:txBody>
      </p:sp>
    </p:spTree>
    <p:extLst>
      <p:ext uri="{BB962C8B-B14F-4D97-AF65-F5344CB8AC3E}">
        <p14:creationId xmlns:p14="http://schemas.microsoft.com/office/powerpoint/2010/main" val="2851236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lang="en-ZA" dirty="0"/>
          </a:p>
        </p:txBody>
      </p:sp>
      <p:sp>
        <p:nvSpPr>
          <p:cNvPr id="4" name="Slide Number Placeholder 3"/>
          <p:cNvSpPr>
            <a:spLocks noGrp="1"/>
          </p:cNvSpPr>
          <p:nvPr>
            <p:ph type="sldNum" sz="quarter" idx="5"/>
          </p:nvPr>
        </p:nvSpPr>
        <p:spPr/>
        <p:txBody>
          <a:bodyPr/>
          <a:lstStyle/>
          <a:p>
            <a:fld id="{FAC260F3-3A83-47F8-BBCE-BEB0EC19D6E6}" type="slidenum">
              <a:rPr lang="en-ZA" smtClean="0"/>
              <a:t>4</a:t>
            </a:fld>
            <a:endParaRPr lang="en-ZA"/>
          </a:p>
        </p:txBody>
      </p:sp>
    </p:spTree>
    <p:extLst>
      <p:ext uri="{BB962C8B-B14F-4D97-AF65-F5344CB8AC3E}">
        <p14:creationId xmlns:p14="http://schemas.microsoft.com/office/powerpoint/2010/main" val="174489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1" i="0" u="none" strike="noStrike" kern="12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t> </a:t>
            </a:r>
            <a:endParaRPr lang="en-ZA" dirty="0"/>
          </a:p>
        </p:txBody>
      </p:sp>
      <p:sp>
        <p:nvSpPr>
          <p:cNvPr id="4" name="Slide Number Placeholder 3"/>
          <p:cNvSpPr>
            <a:spLocks noGrp="1"/>
          </p:cNvSpPr>
          <p:nvPr>
            <p:ph type="sldNum" sz="quarter" idx="5"/>
          </p:nvPr>
        </p:nvSpPr>
        <p:spPr/>
        <p:txBody>
          <a:bodyPr/>
          <a:lstStyle/>
          <a:p>
            <a:fld id="{FAC260F3-3A83-47F8-BBCE-BEB0EC19D6E6}" type="slidenum">
              <a:rPr lang="en-ZA" smtClean="0"/>
              <a:t>22</a:t>
            </a:fld>
            <a:endParaRPr lang="en-ZA"/>
          </a:p>
        </p:txBody>
      </p:sp>
    </p:spTree>
    <p:extLst>
      <p:ext uri="{BB962C8B-B14F-4D97-AF65-F5344CB8AC3E}">
        <p14:creationId xmlns:p14="http://schemas.microsoft.com/office/powerpoint/2010/main" val="1056254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AC260F3-3A83-47F8-BBCE-BEB0EC19D6E6}" type="slidenum">
              <a:rPr lang="en-ZA" smtClean="0"/>
              <a:t>24</a:t>
            </a:fld>
            <a:endParaRPr lang="en-ZA"/>
          </a:p>
        </p:txBody>
      </p:sp>
    </p:spTree>
    <p:extLst>
      <p:ext uri="{BB962C8B-B14F-4D97-AF65-F5344CB8AC3E}">
        <p14:creationId xmlns:p14="http://schemas.microsoft.com/office/powerpoint/2010/main" val="2524271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AC260F3-3A83-47F8-BBCE-BEB0EC19D6E6}" type="slidenum">
              <a:rPr lang="en-ZA" smtClean="0"/>
              <a:t>26</a:t>
            </a:fld>
            <a:endParaRPr lang="en-ZA"/>
          </a:p>
        </p:txBody>
      </p:sp>
    </p:spTree>
    <p:extLst>
      <p:ext uri="{BB962C8B-B14F-4D97-AF65-F5344CB8AC3E}">
        <p14:creationId xmlns:p14="http://schemas.microsoft.com/office/powerpoint/2010/main" val="139239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AC260F3-3A83-47F8-BBCE-BEB0EC19D6E6}" type="slidenum">
              <a:rPr lang="en-ZA" smtClean="0"/>
              <a:t>28</a:t>
            </a:fld>
            <a:endParaRPr lang="en-ZA"/>
          </a:p>
        </p:txBody>
      </p:sp>
    </p:spTree>
    <p:extLst>
      <p:ext uri="{BB962C8B-B14F-4D97-AF65-F5344CB8AC3E}">
        <p14:creationId xmlns:p14="http://schemas.microsoft.com/office/powerpoint/2010/main" val="1339089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br>
              <a:rPr lang="en-ZA" sz="1800" b="1" i="0" u="none" strike="noStrike" kern="1200" baseline="30000" dirty="0">
                <a:solidFill>
                  <a:srgbClr val="000000"/>
                </a:solidFill>
                <a:effectLst/>
                <a:latin typeface="Segoe UI" panose="020B0502040204020203" pitchFamily="34" charset="0"/>
                <a:ea typeface="Calibri" panose="020F0502020204030204" pitchFamily="34" charset="0"/>
                <a:cs typeface="Microsoft Himalaya" panose="01010100010101010101" pitchFamily="2" charset="0"/>
              </a:rPr>
            </a:br>
            <a:endParaRPr lang="en-ZA" dirty="0"/>
          </a:p>
        </p:txBody>
      </p:sp>
      <p:sp>
        <p:nvSpPr>
          <p:cNvPr id="4" name="Slide Number Placeholder 3"/>
          <p:cNvSpPr>
            <a:spLocks noGrp="1"/>
          </p:cNvSpPr>
          <p:nvPr>
            <p:ph type="sldNum" sz="quarter" idx="5"/>
          </p:nvPr>
        </p:nvSpPr>
        <p:spPr/>
        <p:txBody>
          <a:bodyPr/>
          <a:lstStyle/>
          <a:p>
            <a:fld id="{FAC260F3-3A83-47F8-BBCE-BEB0EC19D6E6}" type="slidenum">
              <a:rPr lang="en-ZA" smtClean="0"/>
              <a:t>30</a:t>
            </a:fld>
            <a:endParaRPr lang="en-ZA"/>
          </a:p>
        </p:txBody>
      </p:sp>
    </p:spTree>
    <p:extLst>
      <p:ext uri="{BB962C8B-B14F-4D97-AF65-F5344CB8AC3E}">
        <p14:creationId xmlns:p14="http://schemas.microsoft.com/office/powerpoint/2010/main" val="906596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AC260F3-3A83-47F8-BBCE-BEB0EC19D6E6}" type="slidenum">
              <a:rPr lang="en-ZA" smtClean="0"/>
              <a:t>32</a:t>
            </a:fld>
            <a:endParaRPr lang="en-ZA"/>
          </a:p>
        </p:txBody>
      </p:sp>
    </p:spTree>
    <p:extLst>
      <p:ext uri="{BB962C8B-B14F-4D97-AF65-F5344CB8AC3E}">
        <p14:creationId xmlns:p14="http://schemas.microsoft.com/office/powerpoint/2010/main" val="4266890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AC260F3-3A83-47F8-BBCE-BEB0EC19D6E6}" type="slidenum">
              <a:rPr lang="en-ZA" smtClean="0"/>
              <a:t>34</a:t>
            </a:fld>
            <a:endParaRPr lang="en-ZA"/>
          </a:p>
        </p:txBody>
      </p:sp>
    </p:spTree>
    <p:extLst>
      <p:ext uri="{BB962C8B-B14F-4D97-AF65-F5344CB8AC3E}">
        <p14:creationId xmlns:p14="http://schemas.microsoft.com/office/powerpoint/2010/main" val="4264871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AC260F3-3A83-47F8-BBCE-BEB0EC19D6E6}" type="slidenum">
              <a:rPr lang="en-ZA" smtClean="0"/>
              <a:t>6</a:t>
            </a:fld>
            <a:endParaRPr lang="en-ZA"/>
          </a:p>
        </p:txBody>
      </p:sp>
    </p:spTree>
    <p:extLst>
      <p:ext uri="{BB962C8B-B14F-4D97-AF65-F5344CB8AC3E}">
        <p14:creationId xmlns:p14="http://schemas.microsoft.com/office/powerpoint/2010/main" val="705915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 </a:t>
            </a:r>
            <a:r>
              <a:rPr lang="en-ZA" sz="1800" b="0" i="0" u="none" strike="noStrike" kern="1200" dirty="0">
                <a:solidFill>
                  <a:srgbClr val="777777"/>
                </a:solidFill>
                <a:effectLst/>
                <a:latin typeface="Arial" panose="020B0604020202020204" pitchFamily="34" charset="0"/>
                <a:ea typeface="Calibri" panose="020F0502020204030204" pitchFamily="34" charset="0"/>
                <a:cs typeface="Microsoft Himalaya" panose="01010100010101010101" pitchFamily="2" charset="0"/>
              </a:rPr>
              <a:t>4</a:t>
            </a:r>
            <a:r>
              <a:rPr lang="bo-CN" sz="1800" b="0" i="0" u="none" strike="noStrike" kern="1200" dirty="0">
                <a:solidFill>
                  <a:srgbClr val="444444"/>
                </a:solidFill>
                <a:effectLst/>
                <a:latin typeface="Arial" panose="020B0604020202020204" pitchFamily="34" charset="0"/>
                <a:ea typeface="Calibri" panose="020F0502020204030204" pitchFamily="34" charset="0"/>
                <a:cs typeface="Microsoft Himalaya" panose="01010100010101010101" pitchFamily="2" charset="0"/>
              </a:rPr>
              <a:t>ཨབ་རམ་གྱིས་ཧ་གྷར་མཉམ་དུ་ཉལ་ནས་མོ་རང་མངལ་དང་ལྡན་པ་ཤེས་ཏེ་ང་རྒྱལ་སྐྱེད་ནས། ས་ར་ཡི་ལ་སྨད་པར་བྱེད་དོ།</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FAC260F3-3A83-47F8-BBCE-BEB0EC19D6E6}" type="slidenum">
              <a:rPr lang="en-ZA" smtClean="0"/>
              <a:t>8</a:t>
            </a:fld>
            <a:endParaRPr lang="en-ZA"/>
          </a:p>
        </p:txBody>
      </p:sp>
    </p:spTree>
    <p:extLst>
      <p:ext uri="{BB962C8B-B14F-4D97-AF65-F5344CB8AC3E}">
        <p14:creationId xmlns:p14="http://schemas.microsoft.com/office/powerpoint/2010/main" val="23836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AC260F3-3A83-47F8-BBCE-BEB0EC19D6E6}" type="slidenum">
              <a:rPr lang="en-ZA" smtClean="0"/>
              <a:t>10</a:t>
            </a:fld>
            <a:endParaRPr lang="en-ZA"/>
          </a:p>
        </p:txBody>
      </p:sp>
    </p:spTree>
    <p:extLst>
      <p:ext uri="{BB962C8B-B14F-4D97-AF65-F5344CB8AC3E}">
        <p14:creationId xmlns:p14="http://schemas.microsoft.com/office/powerpoint/2010/main" val="3293296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AC260F3-3A83-47F8-BBCE-BEB0EC19D6E6}" type="slidenum">
              <a:rPr lang="en-ZA" smtClean="0"/>
              <a:t>12</a:t>
            </a:fld>
            <a:endParaRPr lang="en-ZA"/>
          </a:p>
        </p:txBody>
      </p:sp>
    </p:spTree>
    <p:extLst>
      <p:ext uri="{BB962C8B-B14F-4D97-AF65-F5344CB8AC3E}">
        <p14:creationId xmlns:p14="http://schemas.microsoft.com/office/powerpoint/2010/main" val="463822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AC260F3-3A83-47F8-BBCE-BEB0EC19D6E6}" type="slidenum">
              <a:rPr lang="en-ZA" smtClean="0"/>
              <a:t>14</a:t>
            </a:fld>
            <a:endParaRPr lang="en-ZA"/>
          </a:p>
        </p:txBody>
      </p:sp>
    </p:spTree>
    <p:extLst>
      <p:ext uri="{BB962C8B-B14F-4D97-AF65-F5344CB8AC3E}">
        <p14:creationId xmlns:p14="http://schemas.microsoft.com/office/powerpoint/2010/main" val="90228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AC260F3-3A83-47F8-BBCE-BEB0EC19D6E6}" type="slidenum">
              <a:rPr lang="en-ZA" smtClean="0"/>
              <a:t>16</a:t>
            </a:fld>
            <a:endParaRPr lang="en-ZA"/>
          </a:p>
        </p:txBody>
      </p:sp>
    </p:spTree>
    <p:extLst>
      <p:ext uri="{BB962C8B-B14F-4D97-AF65-F5344CB8AC3E}">
        <p14:creationId xmlns:p14="http://schemas.microsoft.com/office/powerpoint/2010/main" val="413278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AC260F3-3A83-47F8-BBCE-BEB0EC19D6E6}" type="slidenum">
              <a:rPr lang="en-ZA" smtClean="0"/>
              <a:t>18</a:t>
            </a:fld>
            <a:endParaRPr lang="en-ZA"/>
          </a:p>
        </p:txBody>
      </p:sp>
    </p:spTree>
    <p:extLst>
      <p:ext uri="{BB962C8B-B14F-4D97-AF65-F5344CB8AC3E}">
        <p14:creationId xmlns:p14="http://schemas.microsoft.com/office/powerpoint/2010/main" val="3013760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lnSpc>
                <a:spcPct val="115000"/>
              </a:lnSpc>
              <a:spcBef>
                <a:spcPts val="0"/>
              </a:spcBef>
              <a:spcAft>
                <a:spcPts val="1000"/>
              </a:spcAft>
            </a:pPr>
            <a:r>
              <a:rPr lang="en-ZA" sz="1800" b="0" i="0" u="none" strike="noStrike" kern="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a:t>
            </a:r>
            <a:endParaRPr lang="en-ZA" sz="1800" b="0" i="0" u="none" strike="noStrike" dirty="0">
              <a:effectLst/>
              <a:latin typeface="Arial" panose="020B0604020202020204" pitchFamily="34" charset="0"/>
            </a:endParaRPr>
          </a:p>
          <a:p>
            <a:endParaRPr lang="en-ZA" dirty="0"/>
          </a:p>
        </p:txBody>
      </p:sp>
      <p:sp>
        <p:nvSpPr>
          <p:cNvPr id="4" name="Slide Number Placeholder 3"/>
          <p:cNvSpPr>
            <a:spLocks noGrp="1"/>
          </p:cNvSpPr>
          <p:nvPr>
            <p:ph type="sldNum" sz="quarter" idx="5"/>
          </p:nvPr>
        </p:nvSpPr>
        <p:spPr/>
        <p:txBody>
          <a:bodyPr/>
          <a:lstStyle/>
          <a:p>
            <a:fld id="{FAC260F3-3A83-47F8-BBCE-BEB0EC19D6E6}" type="slidenum">
              <a:rPr lang="en-ZA" smtClean="0"/>
              <a:t>20</a:t>
            </a:fld>
            <a:endParaRPr lang="en-ZA"/>
          </a:p>
        </p:txBody>
      </p:sp>
    </p:spTree>
    <p:extLst>
      <p:ext uri="{BB962C8B-B14F-4D97-AF65-F5344CB8AC3E}">
        <p14:creationId xmlns:p14="http://schemas.microsoft.com/office/powerpoint/2010/main" val="1370830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6F897-CBB2-45EB-A3EE-D340F114FF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2618CC7D-032A-4838-BBE7-80E0BD63F2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C31C542B-1A3F-4AE7-B7F3-98914C547668}"/>
              </a:ext>
            </a:extLst>
          </p:cNvPr>
          <p:cNvSpPr>
            <a:spLocks noGrp="1"/>
          </p:cNvSpPr>
          <p:nvPr>
            <p:ph type="dt" sz="half" idx="10"/>
          </p:nvPr>
        </p:nvSpPr>
        <p:spPr/>
        <p:txBody>
          <a:bodyPr/>
          <a:lstStyle/>
          <a:p>
            <a:fld id="{95ACBEB4-C040-4C1C-BBE3-0AC2D3DC2B96}" type="datetimeFigureOut">
              <a:rPr lang="en-ZA" smtClean="0"/>
              <a:t>2024/07/21</a:t>
            </a:fld>
            <a:endParaRPr lang="en-ZA"/>
          </a:p>
        </p:txBody>
      </p:sp>
      <p:sp>
        <p:nvSpPr>
          <p:cNvPr id="5" name="Footer Placeholder 4">
            <a:extLst>
              <a:ext uri="{FF2B5EF4-FFF2-40B4-BE49-F238E27FC236}">
                <a16:creationId xmlns:a16="http://schemas.microsoft.com/office/drawing/2014/main" id="{A54B100C-D55E-452A-BAF7-2617B380DEB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4E0FD0F-4E64-40AE-A2F5-E5D7B15E2256}"/>
              </a:ext>
            </a:extLst>
          </p:cNvPr>
          <p:cNvSpPr>
            <a:spLocks noGrp="1"/>
          </p:cNvSpPr>
          <p:nvPr>
            <p:ph type="sldNum" sz="quarter" idx="12"/>
          </p:nvPr>
        </p:nvSpPr>
        <p:spPr/>
        <p:txBody>
          <a:bodyPr/>
          <a:lstStyle/>
          <a:p>
            <a:fld id="{B8186760-DBBB-481B-ABA1-98B04AC3D47C}" type="slidenum">
              <a:rPr lang="en-ZA" smtClean="0"/>
              <a:t>‹#›</a:t>
            </a:fld>
            <a:endParaRPr lang="en-ZA"/>
          </a:p>
        </p:txBody>
      </p:sp>
    </p:spTree>
    <p:extLst>
      <p:ext uri="{BB962C8B-B14F-4D97-AF65-F5344CB8AC3E}">
        <p14:creationId xmlns:p14="http://schemas.microsoft.com/office/powerpoint/2010/main" val="3129567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9BFA8-14AA-4BB7-A55A-CEA15DBE8E61}"/>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F4169DD7-C33D-43E5-ABF1-6AC8B4E652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9B6AAB6-98D7-4D8F-9E7D-617CC51F3D14}"/>
              </a:ext>
            </a:extLst>
          </p:cNvPr>
          <p:cNvSpPr>
            <a:spLocks noGrp="1"/>
          </p:cNvSpPr>
          <p:nvPr>
            <p:ph type="dt" sz="half" idx="10"/>
          </p:nvPr>
        </p:nvSpPr>
        <p:spPr/>
        <p:txBody>
          <a:bodyPr/>
          <a:lstStyle/>
          <a:p>
            <a:fld id="{95ACBEB4-C040-4C1C-BBE3-0AC2D3DC2B96}" type="datetimeFigureOut">
              <a:rPr lang="en-ZA" smtClean="0"/>
              <a:t>2024/07/21</a:t>
            </a:fld>
            <a:endParaRPr lang="en-ZA"/>
          </a:p>
        </p:txBody>
      </p:sp>
      <p:sp>
        <p:nvSpPr>
          <p:cNvPr id="5" name="Footer Placeholder 4">
            <a:extLst>
              <a:ext uri="{FF2B5EF4-FFF2-40B4-BE49-F238E27FC236}">
                <a16:creationId xmlns:a16="http://schemas.microsoft.com/office/drawing/2014/main" id="{CB76E1AB-17AC-455F-84A9-9A6D606F0A1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E64DD48-9D18-4705-9351-D9F569F2D04A}"/>
              </a:ext>
            </a:extLst>
          </p:cNvPr>
          <p:cNvSpPr>
            <a:spLocks noGrp="1"/>
          </p:cNvSpPr>
          <p:nvPr>
            <p:ph type="sldNum" sz="quarter" idx="12"/>
          </p:nvPr>
        </p:nvSpPr>
        <p:spPr/>
        <p:txBody>
          <a:bodyPr/>
          <a:lstStyle/>
          <a:p>
            <a:fld id="{B8186760-DBBB-481B-ABA1-98B04AC3D47C}" type="slidenum">
              <a:rPr lang="en-ZA" smtClean="0"/>
              <a:t>‹#›</a:t>
            </a:fld>
            <a:endParaRPr lang="en-ZA"/>
          </a:p>
        </p:txBody>
      </p:sp>
    </p:spTree>
    <p:extLst>
      <p:ext uri="{BB962C8B-B14F-4D97-AF65-F5344CB8AC3E}">
        <p14:creationId xmlns:p14="http://schemas.microsoft.com/office/powerpoint/2010/main" val="685963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62F442-4F49-424F-AAE3-C4DCDD176C7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BCE0309-949B-4B83-B921-17A1822C0B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96BD0D3-A80A-402F-BC90-95FB52310176}"/>
              </a:ext>
            </a:extLst>
          </p:cNvPr>
          <p:cNvSpPr>
            <a:spLocks noGrp="1"/>
          </p:cNvSpPr>
          <p:nvPr>
            <p:ph type="dt" sz="half" idx="10"/>
          </p:nvPr>
        </p:nvSpPr>
        <p:spPr/>
        <p:txBody>
          <a:bodyPr/>
          <a:lstStyle/>
          <a:p>
            <a:fld id="{95ACBEB4-C040-4C1C-BBE3-0AC2D3DC2B96}" type="datetimeFigureOut">
              <a:rPr lang="en-ZA" smtClean="0"/>
              <a:t>2024/07/21</a:t>
            </a:fld>
            <a:endParaRPr lang="en-ZA"/>
          </a:p>
        </p:txBody>
      </p:sp>
      <p:sp>
        <p:nvSpPr>
          <p:cNvPr id="5" name="Footer Placeholder 4">
            <a:extLst>
              <a:ext uri="{FF2B5EF4-FFF2-40B4-BE49-F238E27FC236}">
                <a16:creationId xmlns:a16="http://schemas.microsoft.com/office/drawing/2014/main" id="{D1CF30A8-0541-4220-A4AA-FF5825E15C8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1F39A9FB-9906-467E-9A75-601EB72C478F}"/>
              </a:ext>
            </a:extLst>
          </p:cNvPr>
          <p:cNvSpPr>
            <a:spLocks noGrp="1"/>
          </p:cNvSpPr>
          <p:nvPr>
            <p:ph type="sldNum" sz="quarter" idx="12"/>
          </p:nvPr>
        </p:nvSpPr>
        <p:spPr/>
        <p:txBody>
          <a:bodyPr/>
          <a:lstStyle/>
          <a:p>
            <a:fld id="{B8186760-DBBB-481B-ABA1-98B04AC3D47C}" type="slidenum">
              <a:rPr lang="en-ZA" smtClean="0"/>
              <a:t>‹#›</a:t>
            </a:fld>
            <a:endParaRPr lang="en-ZA"/>
          </a:p>
        </p:txBody>
      </p:sp>
    </p:spTree>
    <p:extLst>
      <p:ext uri="{BB962C8B-B14F-4D97-AF65-F5344CB8AC3E}">
        <p14:creationId xmlns:p14="http://schemas.microsoft.com/office/powerpoint/2010/main" val="3101378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77740-961E-412B-A6A6-69610EAFCD7B}"/>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7C9853A1-0D16-4192-9CF4-8E74299050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AF0AA706-4128-4739-963A-2C47D54D9916}"/>
              </a:ext>
            </a:extLst>
          </p:cNvPr>
          <p:cNvSpPr>
            <a:spLocks noGrp="1"/>
          </p:cNvSpPr>
          <p:nvPr>
            <p:ph type="dt" sz="half" idx="10"/>
          </p:nvPr>
        </p:nvSpPr>
        <p:spPr/>
        <p:txBody>
          <a:bodyPr/>
          <a:lstStyle/>
          <a:p>
            <a:fld id="{95ACBEB4-C040-4C1C-BBE3-0AC2D3DC2B96}" type="datetimeFigureOut">
              <a:rPr lang="en-ZA" smtClean="0"/>
              <a:t>2024/07/21</a:t>
            </a:fld>
            <a:endParaRPr lang="en-ZA"/>
          </a:p>
        </p:txBody>
      </p:sp>
      <p:sp>
        <p:nvSpPr>
          <p:cNvPr id="5" name="Footer Placeholder 4">
            <a:extLst>
              <a:ext uri="{FF2B5EF4-FFF2-40B4-BE49-F238E27FC236}">
                <a16:creationId xmlns:a16="http://schemas.microsoft.com/office/drawing/2014/main" id="{C181D6D4-5835-4574-9F59-045E01615F2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B6648656-ECA1-4267-9583-8817AEAA127D}"/>
              </a:ext>
            </a:extLst>
          </p:cNvPr>
          <p:cNvSpPr>
            <a:spLocks noGrp="1"/>
          </p:cNvSpPr>
          <p:nvPr>
            <p:ph type="sldNum" sz="quarter" idx="12"/>
          </p:nvPr>
        </p:nvSpPr>
        <p:spPr/>
        <p:txBody>
          <a:bodyPr/>
          <a:lstStyle/>
          <a:p>
            <a:fld id="{B8186760-DBBB-481B-ABA1-98B04AC3D47C}" type="slidenum">
              <a:rPr lang="en-ZA" smtClean="0"/>
              <a:t>‹#›</a:t>
            </a:fld>
            <a:endParaRPr lang="en-ZA"/>
          </a:p>
        </p:txBody>
      </p:sp>
    </p:spTree>
    <p:extLst>
      <p:ext uri="{BB962C8B-B14F-4D97-AF65-F5344CB8AC3E}">
        <p14:creationId xmlns:p14="http://schemas.microsoft.com/office/powerpoint/2010/main" val="2496464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044BA-9BCC-4F01-879A-E29C621503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45A48F39-9D6D-49C8-B223-2A5A79AA52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B67212-3317-426A-8909-58C55F534B49}"/>
              </a:ext>
            </a:extLst>
          </p:cNvPr>
          <p:cNvSpPr>
            <a:spLocks noGrp="1"/>
          </p:cNvSpPr>
          <p:nvPr>
            <p:ph type="dt" sz="half" idx="10"/>
          </p:nvPr>
        </p:nvSpPr>
        <p:spPr/>
        <p:txBody>
          <a:bodyPr/>
          <a:lstStyle/>
          <a:p>
            <a:fld id="{95ACBEB4-C040-4C1C-BBE3-0AC2D3DC2B96}" type="datetimeFigureOut">
              <a:rPr lang="en-ZA" smtClean="0"/>
              <a:t>2024/07/21</a:t>
            </a:fld>
            <a:endParaRPr lang="en-ZA"/>
          </a:p>
        </p:txBody>
      </p:sp>
      <p:sp>
        <p:nvSpPr>
          <p:cNvPr id="5" name="Footer Placeholder 4">
            <a:extLst>
              <a:ext uri="{FF2B5EF4-FFF2-40B4-BE49-F238E27FC236}">
                <a16:creationId xmlns:a16="http://schemas.microsoft.com/office/drawing/2014/main" id="{80391796-37B5-40DD-BA2F-B69A4A6A9FB1}"/>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8461E29-C4C0-4643-B24F-AD0D16CD4C22}"/>
              </a:ext>
            </a:extLst>
          </p:cNvPr>
          <p:cNvSpPr>
            <a:spLocks noGrp="1"/>
          </p:cNvSpPr>
          <p:nvPr>
            <p:ph type="sldNum" sz="quarter" idx="12"/>
          </p:nvPr>
        </p:nvSpPr>
        <p:spPr/>
        <p:txBody>
          <a:bodyPr/>
          <a:lstStyle/>
          <a:p>
            <a:fld id="{B8186760-DBBB-481B-ABA1-98B04AC3D47C}" type="slidenum">
              <a:rPr lang="en-ZA" smtClean="0"/>
              <a:t>‹#›</a:t>
            </a:fld>
            <a:endParaRPr lang="en-ZA"/>
          </a:p>
        </p:txBody>
      </p:sp>
    </p:spTree>
    <p:extLst>
      <p:ext uri="{BB962C8B-B14F-4D97-AF65-F5344CB8AC3E}">
        <p14:creationId xmlns:p14="http://schemas.microsoft.com/office/powerpoint/2010/main" val="199332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E85A6-9AF8-4A59-98A4-35BDD9D4D534}"/>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5299FCE2-EBB0-4F71-BA80-F394EA5007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E390E320-BEE3-426B-B605-C11EB8DDC70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6BB22240-696F-4135-90A5-F6881A66EBB3}"/>
              </a:ext>
            </a:extLst>
          </p:cNvPr>
          <p:cNvSpPr>
            <a:spLocks noGrp="1"/>
          </p:cNvSpPr>
          <p:nvPr>
            <p:ph type="dt" sz="half" idx="10"/>
          </p:nvPr>
        </p:nvSpPr>
        <p:spPr/>
        <p:txBody>
          <a:bodyPr/>
          <a:lstStyle/>
          <a:p>
            <a:fld id="{95ACBEB4-C040-4C1C-BBE3-0AC2D3DC2B96}" type="datetimeFigureOut">
              <a:rPr lang="en-ZA" smtClean="0"/>
              <a:t>2024/07/21</a:t>
            </a:fld>
            <a:endParaRPr lang="en-ZA"/>
          </a:p>
        </p:txBody>
      </p:sp>
      <p:sp>
        <p:nvSpPr>
          <p:cNvPr id="6" name="Footer Placeholder 5">
            <a:extLst>
              <a:ext uri="{FF2B5EF4-FFF2-40B4-BE49-F238E27FC236}">
                <a16:creationId xmlns:a16="http://schemas.microsoft.com/office/drawing/2014/main" id="{FACC9BC6-0A74-4DA5-B8CC-6435EC6DBB03}"/>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A439B9FF-2E58-4E75-89EF-3669347A515C}"/>
              </a:ext>
            </a:extLst>
          </p:cNvPr>
          <p:cNvSpPr>
            <a:spLocks noGrp="1"/>
          </p:cNvSpPr>
          <p:nvPr>
            <p:ph type="sldNum" sz="quarter" idx="12"/>
          </p:nvPr>
        </p:nvSpPr>
        <p:spPr/>
        <p:txBody>
          <a:bodyPr/>
          <a:lstStyle/>
          <a:p>
            <a:fld id="{B8186760-DBBB-481B-ABA1-98B04AC3D47C}" type="slidenum">
              <a:rPr lang="en-ZA" smtClean="0"/>
              <a:t>‹#›</a:t>
            </a:fld>
            <a:endParaRPr lang="en-ZA"/>
          </a:p>
        </p:txBody>
      </p:sp>
    </p:spTree>
    <p:extLst>
      <p:ext uri="{BB962C8B-B14F-4D97-AF65-F5344CB8AC3E}">
        <p14:creationId xmlns:p14="http://schemas.microsoft.com/office/powerpoint/2010/main" val="942122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09C8E-4496-4FD0-B024-208B36BEF011}"/>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AF0954A-453D-49D0-9F65-13915DAE72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E6FBB1-A8F7-453E-8188-817EA1E6D17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9FBCA2EB-21B7-4FC1-A221-DC40E4E2E5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7DD668-8A25-4441-9DA0-999892E276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41B3775C-3F75-4466-83CB-DDF5DC8CBB6E}"/>
              </a:ext>
            </a:extLst>
          </p:cNvPr>
          <p:cNvSpPr>
            <a:spLocks noGrp="1"/>
          </p:cNvSpPr>
          <p:nvPr>
            <p:ph type="dt" sz="half" idx="10"/>
          </p:nvPr>
        </p:nvSpPr>
        <p:spPr/>
        <p:txBody>
          <a:bodyPr/>
          <a:lstStyle/>
          <a:p>
            <a:fld id="{95ACBEB4-C040-4C1C-BBE3-0AC2D3DC2B96}" type="datetimeFigureOut">
              <a:rPr lang="en-ZA" smtClean="0"/>
              <a:t>2024/07/21</a:t>
            </a:fld>
            <a:endParaRPr lang="en-ZA"/>
          </a:p>
        </p:txBody>
      </p:sp>
      <p:sp>
        <p:nvSpPr>
          <p:cNvPr id="8" name="Footer Placeholder 7">
            <a:extLst>
              <a:ext uri="{FF2B5EF4-FFF2-40B4-BE49-F238E27FC236}">
                <a16:creationId xmlns:a16="http://schemas.microsoft.com/office/drawing/2014/main" id="{A4C27FC3-9ABB-43AD-A1C8-621787DA275F}"/>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3E983600-F20E-46AC-82D7-8122CD9BA6BF}"/>
              </a:ext>
            </a:extLst>
          </p:cNvPr>
          <p:cNvSpPr>
            <a:spLocks noGrp="1"/>
          </p:cNvSpPr>
          <p:nvPr>
            <p:ph type="sldNum" sz="quarter" idx="12"/>
          </p:nvPr>
        </p:nvSpPr>
        <p:spPr/>
        <p:txBody>
          <a:bodyPr/>
          <a:lstStyle/>
          <a:p>
            <a:fld id="{B8186760-DBBB-481B-ABA1-98B04AC3D47C}" type="slidenum">
              <a:rPr lang="en-ZA" smtClean="0"/>
              <a:t>‹#›</a:t>
            </a:fld>
            <a:endParaRPr lang="en-ZA"/>
          </a:p>
        </p:txBody>
      </p:sp>
    </p:spTree>
    <p:extLst>
      <p:ext uri="{BB962C8B-B14F-4D97-AF65-F5344CB8AC3E}">
        <p14:creationId xmlns:p14="http://schemas.microsoft.com/office/powerpoint/2010/main" val="3946133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83F55-CA23-4B2A-ADB1-665CA1B56F3A}"/>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5D07EC0F-EDBF-44A8-BD58-710484987840}"/>
              </a:ext>
            </a:extLst>
          </p:cNvPr>
          <p:cNvSpPr>
            <a:spLocks noGrp="1"/>
          </p:cNvSpPr>
          <p:nvPr>
            <p:ph type="dt" sz="half" idx="10"/>
          </p:nvPr>
        </p:nvSpPr>
        <p:spPr/>
        <p:txBody>
          <a:bodyPr/>
          <a:lstStyle/>
          <a:p>
            <a:fld id="{95ACBEB4-C040-4C1C-BBE3-0AC2D3DC2B96}" type="datetimeFigureOut">
              <a:rPr lang="en-ZA" smtClean="0"/>
              <a:t>2024/07/21</a:t>
            </a:fld>
            <a:endParaRPr lang="en-ZA"/>
          </a:p>
        </p:txBody>
      </p:sp>
      <p:sp>
        <p:nvSpPr>
          <p:cNvPr id="4" name="Footer Placeholder 3">
            <a:extLst>
              <a:ext uri="{FF2B5EF4-FFF2-40B4-BE49-F238E27FC236}">
                <a16:creationId xmlns:a16="http://schemas.microsoft.com/office/drawing/2014/main" id="{A7E7E047-2118-4930-858E-3D117AE0EC0B}"/>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03097BB2-B6C1-4EDE-B259-EC3555C814B5}"/>
              </a:ext>
            </a:extLst>
          </p:cNvPr>
          <p:cNvSpPr>
            <a:spLocks noGrp="1"/>
          </p:cNvSpPr>
          <p:nvPr>
            <p:ph type="sldNum" sz="quarter" idx="12"/>
          </p:nvPr>
        </p:nvSpPr>
        <p:spPr/>
        <p:txBody>
          <a:bodyPr/>
          <a:lstStyle/>
          <a:p>
            <a:fld id="{B8186760-DBBB-481B-ABA1-98B04AC3D47C}" type="slidenum">
              <a:rPr lang="en-ZA" smtClean="0"/>
              <a:t>‹#›</a:t>
            </a:fld>
            <a:endParaRPr lang="en-ZA"/>
          </a:p>
        </p:txBody>
      </p:sp>
    </p:spTree>
    <p:extLst>
      <p:ext uri="{BB962C8B-B14F-4D97-AF65-F5344CB8AC3E}">
        <p14:creationId xmlns:p14="http://schemas.microsoft.com/office/powerpoint/2010/main" val="39752201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364533-28AD-4727-9293-E8BD736AAFD8}"/>
              </a:ext>
            </a:extLst>
          </p:cNvPr>
          <p:cNvSpPr>
            <a:spLocks noGrp="1"/>
          </p:cNvSpPr>
          <p:nvPr>
            <p:ph type="dt" sz="half" idx="10"/>
          </p:nvPr>
        </p:nvSpPr>
        <p:spPr/>
        <p:txBody>
          <a:bodyPr/>
          <a:lstStyle/>
          <a:p>
            <a:fld id="{95ACBEB4-C040-4C1C-BBE3-0AC2D3DC2B96}" type="datetimeFigureOut">
              <a:rPr lang="en-ZA" smtClean="0"/>
              <a:t>2024/07/21</a:t>
            </a:fld>
            <a:endParaRPr lang="en-ZA"/>
          </a:p>
        </p:txBody>
      </p:sp>
      <p:sp>
        <p:nvSpPr>
          <p:cNvPr id="3" name="Footer Placeholder 2">
            <a:extLst>
              <a:ext uri="{FF2B5EF4-FFF2-40B4-BE49-F238E27FC236}">
                <a16:creationId xmlns:a16="http://schemas.microsoft.com/office/drawing/2014/main" id="{D16D511D-A821-486E-8A9C-E3AC098DEA49}"/>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18DF5A9D-CBC4-455A-B95A-E4FF72953F05}"/>
              </a:ext>
            </a:extLst>
          </p:cNvPr>
          <p:cNvSpPr>
            <a:spLocks noGrp="1"/>
          </p:cNvSpPr>
          <p:nvPr>
            <p:ph type="sldNum" sz="quarter" idx="12"/>
          </p:nvPr>
        </p:nvSpPr>
        <p:spPr/>
        <p:txBody>
          <a:bodyPr/>
          <a:lstStyle/>
          <a:p>
            <a:fld id="{B8186760-DBBB-481B-ABA1-98B04AC3D47C}" type="slidenum">
              <a:rPr lang="en-ZA" smtClean="0"/>
              <a:t>‹#›</a:t>
            </a:fld>
            <a:endParaRPr lang="en-ZA"/>
          </a:p>
        </p:txBody>
      </p:sp>
    </p:spTree>
    <p:extLst>
      <p:ext uri="{BB962C8B-B14F-4D97-AF65-F5344CB8AC3E}">
        <p14:creationId xmlns:p14="http://schemas.microsoft.com/office/powerpoint/2010/main" val="1490464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8917C-E6C3-4718-8C2D-333A8027DE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614F322F-7D2C-443C-9977-B2DE3788DF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CF34A650-81B4-408C-88BA-724E9EB395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B0112-F898-4349-AE9E-02212C27C34B}"/>
              </a:ext>
            </a:extLst>
          </p:cNvPr>
          <p:cNvSpPr>
            <a:spLocks noGrp="1"/>
          </p:cNvSpPr>
          <p:nvPr>
            <p:ph type="dt" sz="half" idx="10"/>
          </p:nvPr>
        </p:nvSpPr>
        <p:spPr/>
        <p:txBody>
          <a:bodyPr/>
          <a:lstStyle/>
          <a:p>
            <a:fld id="{95ACBEB4-C040-4C1C-BBE3-0AC2D3DC2B96}" type="datetimeFigureOut">
              <a:rPr lang="en-ZA" smtClean="0"/>
              <a:t>2024/07/21</a:t>
            </a:fld>
            <a:endParaRPr lang="en-ZA"/>
          </a:p>
        </p:txBody>
      </p:sp>
      <p:sp>
        <p:nvSpPr>
          <p:cNvPr id="6" name="Footer Placeholder 5">
            <a:extLst>
              <a:ext uri="{FF2B5EF4-FFF2-40B4-BE49-F238E27FC236}">
                <a16:creationId xmlns:a16="http://schemas.microsoft.com/office/drawing/2014/main" id="{8F3EA98A-08FD-45B6-A6D6-AA48758818F2}"/>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F6306108-4325-450E-BE18-B514C82E5AC0}"/>
              </a:ext>
            </a:extLst>
          </p:cNvPr>
          <p:cNvSpPr>
            <a:spLocks noGrp="1"/>
          </p:cNvSpPr>
          <p:nvPr>
            <p:ph type="sldNum" sz="quarter" idx="12"/>
          </p:nvPr>
        </p:nvSpPr>
        <p:spPr/>
        <p:txBody>
          <a:bodyPr/>
          <a:lstStyle/>
          <a:p>
            <a:fld id="{B8186760-DBBB-481B-ABA1-98B04AC3D47C}" type="slidenum">
              <a:rPr lang="en-ZA" smtClean="0"/>
              <a:t>‹#›</a:t>
            </a:fld>
            <a:endParaRPr lang="en-ZA"/>
          </a:p>
        </p:txBody>
      </p:sp>
    </p:spTree>
    <p:extLst>
      <p:ext uri="{BB962C8B-B14F-4D97-AF65-F5344CB8AC3E}">
        <p14:creationId xmlns:p14="http://schemas.microsoft.com/office/powerpoint/2010/main" val="18982033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FE960-206C-4089-A74C-D5559922E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030A3C77-EB99-4197-8E42-C8EDD8583F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0FBA7310-13D1-43BE-A58E-6D0CC9BCD0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EAF3B-531B-4EF4-A60E-FD581DEBAB96}"/>
              </a:ext>
            </a:extLst>
          </p:cNvPr>
          <p:cNvSpPr>
            <a:spLocks noGrp="1"/>
          </p:cNvSpPr>
          <p:nvPr>
            <p:ph type="dt" sz="half" idx="10"/>
          </p:nvPr>
        </p:nvSpPr>
        <p:spPr/>
        <p:txBody>
          <a:bodyPr/>
          <a:lstStyle/>
          <a:p>
            <a:fld id="{95ACBEB4-C040-4C1C-BBE3-0AC2D3DC2B96}" type="datetimeFigureOut">
              <a:rPr lang="en-ZA" smtClean="0"/>
              <a:t>2024/07/21</a:t>
            </a:fld>
            <a:endParaRPr lang="en-ZA"/>
          </a:p>
        </p:txBody>
      </p:sp>
      <p:sp>
        <p:nvSpPr>
          <p:cNvPr id="6" name="Footer Placeholder 5">
            <a:extLst>
              <a:ext uri="{FF2B5EF4-FFF2-40B4-BE49-F238E27FC236}">
                <a16:creationId xmlns:a16="http://schemas.microsoft.com/office/drawing/2014/main" id="{4B7B5F20-FF47-443D-95B4-DA3CA1FC4EB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D9162B37-D280-44F2-95B9-340721F06DEB}"/>
              </a:ext>
            </a:extLst>
          </p:cNvPr>
          <p:cNvSpPr>
            <a:spLocks noGrp="1"/>
          </p:cNvSpPr>
          <p:nvPr>
            <p:ph type="sldNum" sz="quarter" idx="12"/>
          </p:nvPr>
        </p:nvSpPr>
        <p:spPr/>
        <p:txBody>
          <a:bodyPr/>
          <a:lstStyle/>
          <a:p>
            <a:fld id="{B8186760-DBBB-481B-ABA1-98B04AC3D47C}" type="slidenum">
              <a:rPr lang="en-ZA" smtClean="0"/>
              <a:t>‹#›</a:t>
            </a:fld>
            <a:endParaRPr lang="en-ZA"/>
          </a:p>
        </p:txBody>
      </p:sp>
    </p:spTree>
    <p:extLst>
      <p:ext uri="{BB962C8B-B14F-4D97-AF65-F5344CB8AC3E}">
        <p14:creationId xmlns:p14="http://schemas.microsoft.com/office/powerpoint/2010/main" val="1332485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092CB1-74DA-4550-9671-19F5D2D1F7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357AEBA6-1631-4E49-BE9C-EB631DAC25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C2F386B-6F78-4692-ACB7-82201D024A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ACBEB4-C040-4C1C-BBE3-0AC2D3DC2B96}" type="datetimeFigureOut">
              <a:rPr lang="en-ZA" smtClean="0"/>
              <a:t>2024/07/21</a:t>
            </a:fld>
            <a:endParaRPr lang="en-ZA"/>
          </a:p>
        </p:txBody>
      </p:sp>
      <p:sp>
        <p:nvSpPr>
          <p:cNvPr id="5" name="Footer Placeholder 4">
            <a:extLst>
              <a:ext uri="{FF2B5EF4-FFF2-40B4-BE49-F238E27FC236}">
                <a16:creationId xmlns:a16="http://schemas.microsoft.com/office/drawing/2014/main" id="{0BC2C29B-3C0A-4839-A314-C452A907E2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C2CBECF7-6D45-4C47-8FFB-7B2361A291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86760-DBBB-481B-ABA1-98B04AC3D47C}" type="slidenum">
              <a:rPr lang="en-ZA" smtClean="0"/>
              <a:t>‹#›</a:t>
            </a:fld>
            <a:endParaRPr lang="en-ZA"/>
          </a:p>
        </p:txBody>
      </p:sp>
    </p:spTree>
    <p:extLst>
      <p:ext uri="{BB962C8B-B14F-4D97-AF65-F5344CB8AC3E}">
        <p14:creationId xmlns:p14="http://schemas.microsoft.com/office/powerpoint/2010/main" val="14369840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8146C-8B75-938D-50F3-BA2538C78B3A}"/>
              </a:ext>
            </a:extLst>
          </p:cNvPr>
          <p:cNvSpPr>
            <a:spLocks noGrp="1"/>
          </p:cNvSpPr>
          <p:nvPr>
            <p:ph type="title"/>
          </p:nvPr>
        </p:nvSpPr>
        <p:spPr/>
        <p:txBody>
          <a:bodyPr/>
          <a:lstStyle/>
          <a:p>
            <a:r>
              <a:rPr lang="en-IN" dirty="0"/>
              <a:t>15-5</a:t>
            </a:r>
          </a:p>
        </p:txBody>
      </p:sp>
      <p:sp>
        <p:nvSpPr>
          <p:cNvPr id="3" name="Content Placeholder 2">
            <a:extLst>
              <a:ext uri="{FF2B5EF4-FFF2-40B4-BE49-F238E27FC236}">
                <a16:creationId xmlns:a16="http://schemas.microsoft.com/office/drawing/2014/main" id="{C0E2591A-940C-AC8D-8421-472E7F718B3F}"/>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22" name="Audio 21">
            <a:hlinkClick r:id="" action="ppaction://media"/>
            <a:extLst>
              <a:ext uri="{FF2B5EF4-FFF2-40B4-BE49-F238E27FC236}">
                <a16:creationId xmlns:a16="http://schemas.microsoft.com/office/drawing/2014/main" id="{D2FCD53C-9D66-0610-2698-3AD49982D8C4}"/>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27927974"/>
      </p:ext>
    </p:extLst>
  </p:cSld>
  <p:clrMapOvr>
    <a:masterClrMapping/>
  </p:clrMapOvr>
  <mc:AlternateContent xmlns:mc="http://schemas.openxmlformats.org/markup-compatibility/2006" xmlns:p14="http://schemas.microsoft.com/office/powerpoint/2010/main">
    <mc:Choice Requires="p14">
      <p:transition spd="slow" p14:dur="2000" advTm="3565"/>
    </mc:Choice>
    <mc:Fallback xmlns="">
      <p:transition spd="slow" advTm="3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8EE8AB4-1E5B-4004-AB18-31414F4A0044}"/>
              </a:ext>
            </a:extLst>
          </p:cNvPr>
          <p:cNvPicPr>
            <a:picLocks noChangeAspect="1"/>
          </p:cNvPicPr>
          <p:nvPr/>
        </p:nvPicPr>
        <p:blipFill>
          <a:blip r:embed="rId3"/>
          <a:stretch>
            <a:fillRect/>
          </a:stretch>
        </p:blipFill>
        <p:spPr>
          <a:xfrm>
            <a:off x="-1370235" y="-301"/>
            <a:ext cx="13562235" cy="6858301"/>
          </a:xfrm>
          <a:prstGeom prst="rect">
            <a:avLst/>
          </a:prstGeom>
        </p:spPr>
      </p:pic>
      <p:sp>
        <p:nvSpPr>
          <p:cNvPr id="12" name="TextBox 11">
            <a:extLst>
              <a:ext uri="{FF2B5EF4-FFF2-40B4-BE49-F238E27FC236}">
                <a16:creationId xmlns:a16="http://schemas.microsoft.com/office/drawing/2014/main" id="{B44CF4AB-7CBC-4C54-B026-E2DF0C40B912}"/>
              </a:ext>
            </a:extLst>
          </p:cNvPr>
          <p:cNvSpPr txBox="1"/>
          <p:nvPr/>
        </p:nvSpPr>
        <p:spPr>
          <a:xfrm>
            <a:off x="0" y="0"/>
            <a:ext cx="3116424" cy="861774"/>
          </a:xfrm>
          <a:prstGeom prst="rect">
            <a:avLst/>
          </a:prstGeom>
          <a:noFill/>
        </p:spPr>
        <p:txBody>
          <a:bodyPr wrap="square" rtlCol="0">
            <a:spAutoFit/>
          </a:bodyPr>
          <a:lstStyle/>
          <a:p>
            <a:pPr algn="ctr"/>
            <a:r>
              <a:rPr kumimoji="0" lang="hi-IN"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kumimoji="0" lang="en-ZA"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16:3</a:t>
            </a:r>
            <a:endParaRPr lang="en-ZA" sz="3200" dirty="0">
              <a:solidFill>
                <a:schemeClr val="bg1"/>
              </a:solidFill>
            </a:endParaRPr>
          </a:p>
          <a:p>
            <a:pPr algn="ctr"/>
            <a:endParaRPr lang="en-IN" dirty="0"/>
          </a:p>
        </p:txBody>
      </p:sp>
    </p:spTree>
    <p:extLst>
      <p:ext uri="{BB962C8B-B14F-4D97-AF65-F5344CB8AC3E}">
        <p14:creationId xmlns:p14="http://schemas.microsoft.com/office/powerpoint/2010/main" val="3436978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4 वह हागार के पास गया, और वह गर्भवती हुई; जब उसने जाना कि वह गर्भवती है, तब वह अपनी स्वामिनी को अपनी दृष्टि में तुच्छ समझने लगी।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4</a:t>
            </a:r>
            <a:r>
              <a:rPr lang="en-US" sz="4400" b="0" i="0">
                <a:solidFill>
                  <a:srgbClr val="121212"/>
                </a:solidFill>
                <a:effectLst/>
                <a:highlight>
                  <a:srgbClr val="FFFFFF"/>
                </a:highlight>
                <a:latin typeface="Inter" panose="020B0502030000000004" pitchFamily="34" charset="0"/>
              </a:rPr>
              <a:t>And he slept with Hagar, and she conceived. But when Hagar realized that she was pregnant, she began to despise her mistress.</a:t>
            </a:r>
            <a:endParaRPr lang="en-IN" dirty="0"/>
          </a:p>
        </p:txBody>
      </p:sp>
      <p:pic>
        <p:nvPicPr>
          <p:cNvPr id="23" name="Audio 22">
            <a:hlinkClick r:id="" action="ppaction://media"/>
            <a:extLst>
              <a:ext uri="{FF2B5EF4-FFF2-40B4-BE49-F238E27FC236}">
                <a16:creationId xmlns:a16="http://schemas.microsoft.com/office/drawing/2014/main" id="{107842DB-E622-A4EB-50B7-35A60BC44F9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83140120"/>
      </p:ext>
    </p:extLst>
  </p:cSld>
  <p:clrMapOvr>
    <a:masterClrMapping/>
  </p:clrMapOvr>
  <mc:AlternateContent xmlns:mc="http://schemas.openxmlformats.org/markup-compatibility/2006" xmlns:p14="http://schemas.microsoft.com/office/powerpoint/2010/main">
    <mc:Choice Requires="p14">
      <p:transition spd="slow" p14:dur="2000" advTm="15757"/>
    </mc:Choice>
    <mc:Fallback xmlns="">
      <p:transition spd="slow" advTm="15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C123225-21F2-4581-A215-7D8DB44EA042}"/>
              </a:ext>
            </a:extLst>
          </p:cNvPr>
          <p:cNvPicPr>
            <a:picLocks noChangeAspect="1"/>
          </p:cNvPicPr>
          <p:nvPr/>
        </p:nvPicPr>
        <p:blipFill>
          <a:blip r:embed="rId3"/>
          <a:stretch>
            <a:fillRect/>
          </a:stretch>
        </p:blipFill>
        <p:spPr>
          <a:xfrm>
            <a:off x="0" y="-10799"/>
            <a:ext cx="12294155" cy="6868799"/>
          </a:xfrm>
          <a:prstGeom prst="rect">
            <a:avLst/>
          </a:prstGeom>
        </p:spPr>
      </p:pic>
      <p:sp>
        <p:nvSpPr>
          <p:cNvPr id="12" name="TextBox 11">
            <a:extLst>
              <a:ext uri="{FF2B5EF4-FFF2-40B4-BE49-F238E27FC236}">
                <a16:creationId xmlns:a16="http://schemas.microsoft.com/office/drawing/2014/main" id="{5A04FAD0-55AA-4A07-B0BE-B80A6EBD8553}"/>
              </a:ext>
            </a:extLst>
          </p:cNvPr>
          <p:cNvSpPr txBox="1"/>
          <p:nvPr/>
        </p:nvSpPr>
        <p:spPr>
          <a:xfrm>
            <a:off x="0" y="0"/>
            <a:ext cx="3116424" cy="861774"/>
          </a:xfrm>
          <a:prstGeom prst="rect">
            <a:avLst/>
          </a:prstGeom>
          <a:noFill/>
        </p:spPr>
        <p:txBody>
          <a:bodyPr wrap="square" rtlCol="0">
            <a:spAutoFit/>
          </a:bodyPr>
          <a:lstStyle/>
          <a:p>
            <a:pPr algn="ctr"/>
            <a:r>
              <a:rPr kumimoji="0" lang="en-ZA"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Genesis </a:t>
            </a:r>
            <a:r>
              <a:rPr lang="en-ZA" sz="3200" b="1" i="0" cap="all" dirty="0">
                <a:solidFill>
                  <a:schemeClr val="bg1"/>
                </a:solidFill>
                <a:effectLst/>
                <a:latin typeface="Microsoft Himalaya "/>
                <a:cs typeface="+mj-cs"/>
              </a:rPr>
              <a:t>16:4</a:t>
            </a:r>
            <a:endParaRPr lang="en-ZA" sz="3200" dirty="0">
              <a:solidFill>
                <a:schemeClr val="bg1"/>
              </a:solidFill>
            </a:endParaRPr>
          </a:p>
          <a:p>
            <a:pPr algn="ctr"/>
            <a:endParaRPr lang="en-IN" dirty="0"/>
          </a:p>
        </p:txBody>
      </p:sp>
    </p:spTree>
    <p:extLst>
      <p:ext uri="{BB962C8B-B14F-4D97-AF65-F5344CB8AC3E}">
        <p14:creationId xmlns:p14="http://schemas.microsoft.com/office/powerpoint/2010/main" val="920516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5 तब सारै ने अब्राम से कहा, “जो मुझ पर उपद्रव हुआ वह तेरे ही सिर पर हो। मैंने तो अपनी दासी को तेरी पत्नी कर दिया; पर जब उसने जाना कि वह गर्भवती है, तब वह मुझे तुच्छ समझने लगी, इसलिए यहोवा मेरे और तेरे बीच में न्याय करे।”</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b="0" i="0">
                <a:solidFill>
                  <a:srgbClr val="777A7B"/>
                </a:solidFill>
                <a:effectLst/>
                <a:highlight>
                  <a:srgbClr val="FFFFFF"/>
                </a:highlight>
                <a:latin typeface="Inter" panose="020B0502030000000004" pitchFamily="34" charset="0"/>
              </a:rPr>
              <a:t>5</a:t>
            </a:r>
            <a:r>
              <a:rPr lang="en-US" sz="3600" b="0" i="0">
                <a:solidFill>
                  <a:srgbClr val="121212"/>
                </a:solidFill>
                <a:effectLst/>
                <a:highlight>
                  <a:srgbClr val="FFFFFF"/>
                </a:highlight>
                <a:latin typeface="Inter" panose="020B0502030000000004" pitchFamily="34" charset="0"/>
              </a:rPr>
              <a:t>Then Sarai said to Abram, “May the wrong done to me be upon you! I delivered my servant into your arms, and ever since she saw that she was pregnant, she has treated me with contempt. May the </a:t>
            </a:r>
            <a:r>
              <a:rPr lang="en-US" sz="3600" b="0" i="0" cap="small">
                <a:solidFill>
                  <a:srgbClr val="121212"/>
                </a:solidFill>
                <a:effectLst/>
                <a:highlight>
                  <a:srgbClr val="FFFFFF"/>
                </a:highlight>
                <a:latin typeface="Inter" panose="020B0502030000000004" pitchFamily="34" charset="0"/>
              </a:rPr>
              <a:t>Lord</a:t>
            </a:r>
            <a:r>
              <a:rPr lang="en-US" sz="3600" b="0" i="0">
                <a:solidFill>
                  <a:srgbClr val="121212"/>
                </a:solidFill>
                <a:effectLst/>
                <a:highlight>
                  <a:srgbClr val="FFFFFF"/>
                </a:highlight>
                <a:latin typeface="Inter" panose="020B0502030000000004" pitchFamily="34" charset="0"/>
              </a:rPr>
              <a:t> judge between you and me.”</a:t>
            </a:r>
            <a:endParaRPr lang="en-IN" sz="3600" dirty="0"/>
          </a:p>
        </p:txBody>
      </p:sp>
      <p:pic>
        <p:nvPicPr>
          <p:cNvPr id="20" name="Audio 19">
            <a:hlinkClick r:id="" action="ppaction://media"/>
            <a:extLst>
              <a:ext uri="{FF2B5EF4-FFF2-40B4-BE49-F238E27FC236}">
                <a16:creationId xmlns:a16="http://schemas.microsoft.com/office/drawing/2014/main" id="{71D95D77-20E1-A6CB-58CC-6CE89FB563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97315137"/>
      </p:ext>
    </p:extLst>
  </p:cSld>
  <p:clrMapOvr>
    <a:masterClrMapping/>
  </p:clrMapOvr>
  <mc:AlternateContent xmlns:mc="http://schemas.openxmlformats.org/markup-compatibility/2006" xmlns:p14="http://schemas.microsoft.com/office/powerpoint/2010/main">
    <mc:Choice Requires="p14">
      <p:transition spd="slow" p14:dur="2000" advTm="24046"/>
    </mc:Choice>
    <mc:Fallback xmlns="">
      <p:transition spd="slow" advTm="24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C659CF92-1269-41D0-A012-08EDE3F075A1}"/>
              </a:ext>
            </a:extLst>
          </p:cNvPr>
          <p:cNvPicPr>
            <a:picLocks noChangeAspect="1"/>
          </p:cNvPicPr>
          <p:nvPr/>
        </p:nvPicPr>
        <p:blipFill>
          <a:blip r:embed="rId3"/>
          <a:stretch>
            <a:fillRect/>
          </a:stretch>
        </p:blipFill>
        <p:spPr>
          <a:xfrm>
            <a:off x="-29894" y="-1"/>
            <a:ext cx="12318998" cy="6857999"/>
          </a:xfrm>
          <a:prstGeom prst="rect">
            <a:avLst/>
          </a:prstGeom>
        </p:spPr>
      </p:pic>
      <p:sp>
        <p:nvSpPr>
          <p:cNvPr id="12" name="TextBox 11">
            <a:extLst>
              <a:ext uri="{FF2B5EF4-FFF2-40B4-BE49-F238E27FC236}">
                <a16:creationId xmlns:a16="http://schemas.microsoft.com/office/drawing/2014/main" id="{B7E988E3-63FF-40E0-9CA6-942FED4F48C9}"/>
              </a:ext>
            </a:extLst>
          </p:cNvPr>
          <p:cNvSpPr txBox="1"/>
          <p:nvPr/>
        </p:nvSpPr>
        <p:spPr>
          <a:xfrm>
            <a:off x="0" y="0"/>
            <a:ext cx="3116424" cy="861774"/>
          </a:xfrm>
          <a:prstGeom prst="rect">
            <a:avLst/>
          </a:prstGeom>
          <a:noFill/>
        </p:spPr>
        <p:txBody>
          <a:bodyPr wrap="square" rtlCol="0">
            <a:spAutoFit/>
          </a:bodyPr>
          <a:lstStyle/>
          <a:p>
            <a:pPr algn="ctr"/>
            <a:r>
              <a:rPr kumimoji="0" lang="hi-IN"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kumimoji="0" lang="en-ZA"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16:5</a:t>
            </a:r>
            <a:endParaRPr lang="en-ZA" sz="3200" dirty="0">
              <a:solidFill>
                <a:schemeClr val="bg1"/>
              </a:solidFill>
            </a:endParaRPr>
          </a:p>
          <a:p>
            <a:pPr algn="ctr"/>
            <a:endParaRPr lang="en-IN" dirty="0"/>
          </a:p>
        </p:txBody>
      </p:sp>
    </p:spTree>
    <p:extLst>
      <p:ext uri="{BB962C8B-B14F-4D97-AF65-F5344CB8AC3E}">
        <p14:creationId xmlns:p14="http://schemas.microsoft.com/office/powerpoint/2010/main" val="2122656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6 अब्राम ने सारै से कहा, “देख तेरी दासी तेरे वश में है; जैसा तुझे भला लगे वैसा ही उसके साथ कर।” तब सारै उसको दुःख देने लगी और वह उसके सामने से भाग गई।</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a:solidFill>
                  <a:srgbClr val="777A7B"/>
                </a:solidFill>
                <a:effectLst/>
                <a:highlight>
                  <a:srgbClr val="FFFFFF"/>
                </a:highlight>
                <a:latin typeface="Inter" panose="020B0502030000000004" pitchFamily="34" charset="0"/>
              </a:rPr>
              <a:t>6</a:t>
            </a:r>
            <a:r>
              <a:rPr lang="en-US" sz="4800" b="0" i="0">
                <a:solidFill>
                  <a:srgbClr val="121212"/>
                </a:solidFill>
                <a:effectLst/>
                <a:highlight>
                  <a:srgbClr val="FFFFFF"/>
                </a:highlight>
                <a:latin typeface="Inter" panose="020B0502030000000004" pitchFamily="34" charset="0"/>
              </a:rPr>
              <a:t>“Here,” said Abram, “your servant is in your hands. Do whatever you want with her.” Then Sarai treated Hagar so harshly that she fled from her.</a:t>
            </a:r>
            <a:endParaRPr lang="en-IN" sz="4800" dirty="0"/>
          </a:p>
        </p:txBody>
      </p:sp>
      <p:pic>
        <p:nvPicPr>
          <p:cNvPr id="6" name="Audio 5">
            <a:hlinkClick r:id="" action="ppaction://media"/>
            <a:extLst>
              <a:ext uri="{FF2B5EF4-FFF2-40B4-BE49-F238E27FC236}">
                <a16:creationId xmlns:a16="http://schemas.microsoft.com/office/drawing/2014/main" id="{7E780662-733A-E5DF-BFEA-244A13FB7D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14193474"/>
      </p:ext>
    </p:extLst>
  </p:cSld>
  <p:clrMapOvr>
    <a:masterClrMapping/>
  </p:clrMapOvr>
  <mc:AlternateContent xmlns:mc="http://schemas.openxmlformats.org/markup-compatibility/2006" xmlns:p14="http://schemas.microsoft.com/office/powerpoint/2010/main">
    <mc:Choice Requires="p14">
      <p:transition spd="slow" p14:dur="2000" advTm="20891"/>
    </mc:Choice>
    <mc:Fallback xmlns="">
      <p:transition spd="slow" advTm="208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97ECE69-42AB-4968-84D8-7C0F6185B6E7}"/>
              </a:ext>
            </a:extLst>
          </p:cNvPr>
          <p:cNvPicPr>
            <a:picLocks noChangeAspect="1"/>
          </p:cNvPicPr>
          <p:nvPr/>
        </p:nvPicPr>
        <p:blipFill>
          <a:blip r:embed="rId3"/>
          <a:stretch>
            <a:fillRect/>
          </a:stretch>
        </p:blipFill>
        <p:spPr>
          <a:xfrm>
            <a:off x="-6277126" y="-3337560"/>
            <a:ext cx="19175331" cy="10195560"/>
          </a:xfrm>
          <a:prstGeom prst="rect">
            <a:avLst/>
          </a:prstGeom>
        </p:spPr>
      </p:pic>
      <p:sp>
        <p:nvSpPr>
          <p:cNvPr id="12" name="TextBox 11">
            <a:extLst>
              <a:ext uri="{FF2B5EF4-FFF2-40B4-BE49-F238E27FC236}">
                <a16:creationId xmlns:a16="http://schemas.microsoft.com/office/drawing/2014/main" id="{E96F0B75-B30C-42AA-980C-15B773734CF6}"/>
              </a:ext>
            </a:extLst>
          </p:cNvPr>
          <p:cNvSpPr txBox="1"/>
          <p:nvPr/>
        </p:nvSpPr>
        <p:spPr>
          <a:xfrm>
            <a:off x="0" y="0"/>
            <a:ext cx="3116424" cy="861774"/>
          </a:xfrm>
          <a:prstGeom prst="rect">
            <a:avLst/>
          </a:prstGeom>
          <a:noFill/>
        </p:spPr>
        <p:txBody>
          <a:bodyPr wrap="square" rtlCol="0">
            <a:spAutoFit/>
          </a:bodyPr>
          <a:lstStyle/>
          <a:p>
            <a:pPr algn="ctr"/>
            <a:r>
              <a:rPr kumimoji="0" lang="hi-IN"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kumimoji="0" lang="en-ZA"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16:6</a:t>
            </a:r>
            <a:endParaRPr lang="en-ZA" sz="3200" dirty="0">
              <a:solidFill>
                <a:schemeClr val="bg1"/>
              </a:solidFill>
            </a:endParaRPr>
          </a:p>
          <a:p>
            <a:pPr algn="ctr"/>
            <a:endParaRPr lang="en-IN" dirty="0"/>
          </a:p>
        </p:txBody>
      </p:sp>
    </p:spTree>
    <p:extLst>
      <p:ext uri="{BB962C8B-B14F-4D97-AF65-F5344CB8AC3E}">
        <p14:creationId xmlns:p14="http://schemas.microsoft.com/office/powerpoint/2010/main" val="862225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7 तब यहोवा के दूत ने उसको जंगल में शूर के मार्ग पर जल के एक सोते के पास पाकर कहा,</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a:t>7Now the angel  of the Lord found Hagar by a spring of water in the desert—the spring along the road to Shur. </a:t>
            </a:r>
            <a:endParaRPr lang="en-IN" sz="4400" dirty="0"/>
          </a:p>
        </p:txBody>
      </p:sp>
      <p:pic>
        <p:nvPicPr>
          <p:cNvPr id="2" name="Audio 16">
            <a:hlinkClick r:id="" action="ppaction://media"/>
            <a:extLst>
              <a:ext uri="{FF2B5EF4-FFF2-40B4-BE49-F238E27FC236}">
                <a16:creationId xmlns:a16="http://schemas.microsoft.com/office/drawing/2014/main" id="{DD383F02-B93E-AA97-CD93-D46EB595A80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90159045"/>
      </p:ext>
    </p:extLst>
  </p:cSld>
  <p:clrMapOvr>
    <a:masterClrMapping/>
  </p:clrMapOvr>
  <mc:AlternateContent xmlns:mc="http://schemas.openxmlformats.org/markup-compatibility/2006" xmlns:p14="http://schemas.microsoft.com/office/powerpoint/2010/main">
    <mc:Choice Requires="p14">
      <p:transition spd="slow" p14:dur="2000" advTm="8721"/>
    </mc:Choice>
    <mc:Fallback xmlns="">
      <p:transition spd="slow" advTm="87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97ECE69-42AB-4968-84D8-7C0F6185B6E7}"/>
              </a:ext>
            </a:extLst>
          </p:cNvPr>
          <p:cNvPicPr>
            <a:picLocks noChangeAspect="1"/>
          </p:cNvPicPr>
          <p:nvPr/>
        </p:nvPicPr>
        <p:blipFill>
          <a:blip r:embed="rId3"/>
          <a:stretch>
            <a:fillRect/>
          </a:stretch>
        </p:blipFill>
        <p:spPr>
          <a:xfrm>
            <a:off x="0" y="0"/>
            <a:ext cx="12898205" cy="6858000"/>
          </a:xfrm>
          <a:prstGeom prst="rect">
            <a:avLst/>
          </a:prstGeom>
        </p:spPr>
      </p:pic>
      <p:sp>
        <p:nvSpPr>
          <p:cNvPr id="12" name="TextBox 11">
            <a:extLst>
              <a:ext uri="{FF2B5EF4-FFF2-40B4-BE49-F238E27FC236}">
                <a16:creationId xmlns:a16="http://schemas.microsoft.com/office/drawing/2014/main" id="{E96F0B75-B30C-42AA-980C-15B773734CF6}"/>
              </a:ext>
            </a:extLst>
          </p:cNvPr>
          <p:cNvSpPr txBox="1"/>
          <p:nvPr/>
        </p:nvSpPr>
        <p:spPr>
          <a:xfrm>
            <a:off x="0" y="0"/>
            <a:ext cx="3116424" cy="861774"/>
          </a:xfrm>
          <a:prstGeom prst="rect">
            <a:avLst/>
          </a:prstGeom>
          <a:noFill/>
        </p:spPr>
        <p:txBody>
          <a:bodyPr wrap="square" rtlCol="0">
            <a:spAutoFit/>
          </a:bodyPr>
          <a:lstStyle/>
          <a:p>
            <a:pPr algn="ctr"/>
            <a:r>
              <a:rPr kumimoji="0" lang="hi-IN"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kumimoji="0" lang="en-ZA"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16:7</a:t>
            </a:r>
            <a:endParaRPr lang="en-ZA" sz="3200" dirty="0">
              <a:solidFill>
                <a:schemeClr val="bg1"/>
              </a:solidFill>
            </a:endParaRPr>
          </a:p>
          <a:p>
            <a:pPr algn="ctr"/>
            <a:endParaRPr lang="en-IN" dirty="0"/>
          </a:p>
        </p:txBody>
      </p:sp>
    </p:spTree>
    <p:extLst>
      <p:ext uri="{BB962C8B-B14F-4D97-AF65-F5344CB8AC3E}">
        <p14:creationId xmlns:p14="http://schemas.microsoft.com/office/powerpoint/2010/main" val="2983507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8 “हे सारै की दासी हागार, तू कहाँ से आती और कहाँ को जाती है?” उसने कहा, “मैं अपनी स्वामिनी सारै के सामने से भाग आई हूँ।”</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4400" b="0" i="0">
                <a:solidFill>
                  <a:srgbClr val="777A7B"/>
                </a:solidFill>
                <a:effectLst/>
                <a:highlight>
                  <a:srgbClr val="FFFFFF"/>
                </a:highlight>
                <a:latin typeface="Inter" panose="020B0502030000000004" pitchFamily="34" charset="0"/>
              </a:rPr>
              <a:t>8</a:t>
            </a:r>
            <a:r>
              <a:rPr lang="en-US" sz="4400" b="0" i="0">
                <a:solidFill>
                  <a:srgbClr val="121212"/>
                </a:solidFill>
                <a:effectLst/>
                <a:highlight>
                  <a:srgbClr val="FFFFFF"/>
                </a:highlight>
                <a:latin typeface="Inter" panose="020B0502030000000004" pitchFamily="34" charset="0"/>
              </a:rPr>
              <a:t>“Hagar, servant of Sarai,” he said, “where have you come from, and where are you going?”</a:t>
            </a:r>
          </a:p>
          <a:p>
            <a:pPr algn="l"/>
            <a:r>
              <a:rPr lang="en-US" sz="4400" b="0" i="0">
                <a:solidFill>
                  <a:srgbClr val="121212"/>
                </a:solidFill>
                <a:effectLst/>
                <a:highlight>
                  <a:srgbClr val="FFFFFF"/>
                </a:highlight>
                <a:latin typeface="Inter" panose="020B0502030000000004" pitchFamily="34" charset="0"/>
              </a:rPr>
              <a:t>“I am running away from my mistress Sarai,” she replied.</a:t>
            </a:r>
          </a:p>
        </p:txBody>
      </p:sp>
      <p:pic>
        <p:nvPicPr>
          <p:cNvPr id="7" name="Audio 6">
            <a:hlinkClick r:id="" action="ppaction://media"/>
            <a:extLst>
              <a:ext uri="{FF2B5EF4-FFF2-40B4-BE49-F238E27FC236}">
                <a16:creationId xmlns:a16="http://schemas.microsoft.com/office/drawing/2014/main" id="{0BA118D6-08EC-0180-97CB-288B8A27BC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3629994"/>
      </p:ext>
    </p:extLst>
  </p:cSld>
  <p:clrMapOvr>
    <a:masterClrMapping/>
  </p:clrMapOvr>
  <mc:AlternateContent xmlns:mc="http://schemas.openxmlformats.org/markup-compatibility/2006" xmlns:p14="http://schemas.microsoft.com/office/powerpoint/2010/main">
    <mc:Choice Requires="p14">
      <p:transition spd="slow" p14:dur="2000" advTm="18576"/>
    </mc:Choice>
    <mc:Fallback xmlns="">
      <p:transition spd="slow" advTm="185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97ADA-A4C9-46FB-9D18-D0C9767CE08F}"/>
              </a:ext>
            </a:extLst>
          </p:cNvPr>
          <p:cNvSpPr>
            <a:spLocks noGrp="1"/>
          </p:cNvSpPr>
          <p:nvPr>
            <p:ph type="title"/>
          </p:nvPr>
        </p:nvSpPr>
        <p:spPr/>
        <p:txBody>
          <a:bodyPr/>
          <a:lstStyle/>
          <a:p>
            <a:r>
              <a:rPr lang="en-IN" dirty="0"/>
              <a:t>5</a:t>
            </a:r>
          </a:p>
        </p:txBody>
      </p:sp>
      <p:sp>
        <p:nvSpPr>
          <p:cNvPr id="3" name="Content Placeholder 2">
            <a:extLst>
              <a:ext uri="{FF2B5EF4-FFF2-40B4-BE49-F238E27FC236}">
                <a16:creationId xmlns:a16="http://schemas.microsoft.com/office/drawing/2014/main" id="{BF9A238B-3CC8-4B01-92B4-F537560E39AD}"/>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D10D2C64-9891-49B9-938F-B924856CA514}"/>
              </a:ext>
            </a:extLst>
          </p:cNvPr>
          <p:cNvPicPr>
            <a:picLocks noChangeAspect="1"/>
          </p:cNvPicPr>
          <p:nvPr/>
        </p:nvPicPr>
        <p:blipFill>
          <a:blip r:embed="rId2"/>
          <a:stretch>
            <a:fillRect/>
          </a:stretch>
        </p:blipFill>
        <p:spPr>
          <a:xfrm>
            <a:off x="-449300" y="-32110"/>
            <a:ext cx="12641300" cy="6890110"/>
          </a:xfrm>
          <a:prstGeom prst="rect">
            <a:avLst/>
          </a:prstGeom>
        </p:spPr>
      </p:pic>
      <p:sp>
        <p:nvSpPr>
          <p:cNvPr id="8" name="TextBox 7">
            <a:extLst>
              <a:ext uri="{FF2B5EF4-FFF2-40B4-BE49-F238E27FC236}">
                <a16:creationId xmlns:a16="http://schemas.microsoft.com/office/drawing/2014/main" id="{365BC21D-7A21-076D-3B4C-29B71B8C0B01}"/>
              </a:ext>
            </a:extLst>
          </p:cNvPr>
          <p:cNvSpPr txBox="1"/>
          <p:nvPr/>
        </p:nvSpPr>
        <p:spPr>
          <a:xfrm>
            <a:off x="373225" y="1825625"/>
            <a:ext cx="6174558" cy="1938992"/>
          </a:xfrm>
          <a:prstGeom prst="rect">
            <a:avLst/>
          </a:prstGeom>
          <a:noFill/>
        </p:spPr>
        <p:txBody>
          <a:bodyPr wrap="square">
            <a:spAutoFit/>
          </a:bodyPr>
          <a:lstStyle/>
          <a:p>
            <a:r>
              <a:rPr kumimoji="0" lang="hi-IN" altLang="en-US" sz="6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हाजिरा और इश्माएल</a:t>
            </a:r>
            <a:r>
              <a:rPr kumimoji="0" lang="en-US" altLang="en-US" sz="6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kumimoji="0" lang="en-ZA" altLang="en-US" sz="6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kumimoji="0" lang="hi-IN" altLang="en-US" sz="6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kumimoji="0" lang="en-ZA" altLang="en-US" sz="6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16:1-16 </a:t>
            </a:r>
            <a:endParaRPr lang="en-IN" sz="6000" dirty="0">
              <a:solidFill>
                <a:schemeClr val="bg1"/>
              </a:solidFill>
            </a:endParaRPr>
          </a:p>
        </p:txBody>
      </p:sp>
      <p:sp>
        <p:nvSpPr>
          <p:cNvPr id="4" name="TextBox 3">
            <a:extLst>
              <a:ext uri="{FF2B5EF4-FFF2-40B4-BE49-F238E27FC236}">
                <a16:creationId xmlns:a16="http://schemas.microsoft.com/office/drawing/2014/main" id="{4558D635-00AA-D845-B665-DD270CD3A3FB}"/>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6820121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487D7892-9B8D-4687-AF50-C498E4CCE5F3}"/>
              </a:ext>
            </a:extLst>
          </p:cNvPr>
          <p:cNvPicPr>
            <a:picLocks noChangeAspect="1"/>
          </p:cNvPicPr>
          <p:nvPr/>
        </p:nvPicPr>
        <p:blipFill>
          <a:blip r:embed="rId3"/>
          <a:stretch>
            <a:fillRect/>
          </a:stretch>
        </p:blipFill>
        <p:spPr>
          <a:xfrm>
            <a:off x="-1763486" y="-16159"/>
            <a:ext cx="14145686" cy="6890318"/>
          </a:xfrm>
          <a:prstGeom prst="rect">
            <a:avLst/>
          </a:prstGeom>
        </p:spPr>
      </p:pic>
      <p:sp>
        <p:nvSpPr>
          <p:cNvPr id="12" name="TextBox 11">
            <a:extLst>
              <a:ext uri="{FF2B5EF4-FFF2-40B4-BE49-F238E27FC236}">
                <a16:creationId xmlns:a16="http://schemas.microsoft.com/office/drawing/2014/main" id="{FACA111D-F18F-4A12-A23C-F5C2C72558FE}"/>
              </a:ext>
            </a:extLst>
          </p:cNvPr>
          <p:cNvSpPr txBox="1"/>
          <p:nvPr/>
        </p:nvSpPr>
        <p:spPr>
          <a:xfrm>
            <a:off x="0" y="0"/>
            <a:ext cx="3116424" cy="861774"/>
          </a:xfrm>
          <a:prstGeom prst="rect">
            <a:avLst/>
          </a:prstGeom>
          <a:noFill/>
        </p:spPr>
        <p:txBody>
          <a:bodyPr wrap="square" rtlCol="0">
            <a:spAutoFit/>
          </a:bodyPr>
          <a:lstStyle/>
          <a:p>
            <a:pPr algn="ctr"/>
            <a:r>
              <a:rPr kumimoji="0" lang="hi-IN"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kumimoji="0" lang="en-ZA"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16:8</a:t>
            </a:r>
            <a:endParaRPr lang="en-ZA" sz="3200" dirty="0">
              <a:solidFill>
                <a:schemeClr val="bg1"/>
              </a:solidFill>
            </a:endParaRPr>
          </a:p>
          <a:p>
            <a:pPr algn="ctr"/>
            <a:endParaRPr lang="en-IN" dirty="0"/>
          </a:p>
        </p:txBody>
      </p:sp>
    </p:spTree>
    <p:extLst>
      <p:ext uri="{BB962C8B-B14F-4D97-AF65-F5344CB8AC3E}">
        <p14:creationId xmlns:p14="http://schemas.microsoft.com/office/powerpoint/2010/main" val="458830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9 यहोवा के दूत ने उससे कहा, “अपनी स्वामिनी के पास लौट जा और उसके वश में रह।”</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9</a:t>
            </a:r>
            <a:r>
              <a:rPr lang="en-US" sz="4400" b="0" i="0">
                <a:solidFill>
                  <a:srgbClr val="121212"/>
                </a:solidFill>
                <a:effectLst/>
                <a:highlight>
                  <a:srgbClr val="FFFFFF"/>
                </a:highlight>
                <a:latin typeface="Inter" panose="020B0502030000000004" pitchFamily="34" charset="0"/>
              </a:rPr>
              <a:t>So the angel of the </a:t>
            </a:r>
            <a:r>
              <a:rPr lang="en-US" sz="4400" b="0" i="0" cap="small">
                <a:solidFill>
                  <a:srgbClr val="121212"/>
                </a:solidFill>
                <a:effectLst/>
                <a:highlight>
                  <a:srgbClr val="FFFFFF"/>
                </a:highlight>
                <a:latin typeface="Inter" panose="020B0502030000000004" pitchFamily="34" charset="0"/>
              </a:rPr>
              <a:t>Lord</a:t>
            </a:r>
            <a:r>
              <a:rPr lang="en-US" sz="4400" b="0" i="0">
                <a:solidFill>
                  <a:srgbClr val="121212"/>
                </a:solidFill>
                <a:effectLst/>
                <a:highlight>
                  <a:srgbClr val="FFFFFF"/>
                </a:highlight>
                <a:latin typeface="Inter" panose="020B0502030000000004" pitchFamily="34" charset="0"/>
              </a:rPr>
              <a:t> told her, “Return to your mistress and submit to her authority.”</a:t>
            </a:r>
            <a:endParaRPr lang="en-IN" sz="4400" dirty="0"/>
          </a:p>
        </p:txBody>
      </p:sp>
      <p:pic>
        <p:nvPicPr>
          <p:cNvPr id="16" name="Audio 15">
            <a:hlinkClick r:id="" action="ppaction://media"/>
            <a:extLst>
              <a:ext uri="{FF2B5EF4-FFF2-40B4-BE49-F238E27FC236}">
                <a16:creationId xmlns:a16="http://schemas.microsoft.com/office/drawing/2014/main" id="{40E3CAC4-9643-94DA-6364-FD8D8E0E33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88068143"/>
      </p:ext>
    </p:extLst>
  </p:cSld>
  <p:clrMapOvr>
    <a:masterClrMapping/>
  </p:clrMapOvr>
  <mc:AlternateContent xmlns:mc="http://schemas.openxmlformats.org/markup-compatibility/2006" xmlns:p14="http://schemas.microsoft.com/office/powerpoint/2010/main">
    <mc:Choice Requires="p14">
      <p:transition spd="slow" p14:dur="2000" advTm="11199"/>
    </mc:Choice>
    <mc:Fallback xmlns="">
      <p:transition spd="slow" advTm="11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34F2FEF-27D4-490B-954F-AD2E540B890F}"/>
              </a:ext>
            </a:extLst>
          </p:cNvPr>
          <p:cNvPicPr>
            <a:picLocks noChangeAspect="1"/>
          </p:cNvPicPr>
          <p:nvPr/>
        </p:nvPicPr>
        <p:blipFill>
          <a:blip r:embed="rId3"/>
          <a:stretch>
            <a:fillRect/>
          </a:stretch>
        </p:blipFill>
        <p:spPr>
          <a:xfrm>
            <a:off x="-1997754" y="-120948"/>
            <a:ext cx="14189754" cy="6978948"/>
          </a:xfrm>
          <a:prstGeom prst="rect">
            <a:avLst/>
          </a:prstGeom>
        </p:spPr>
      </p:pic>
      <p:sp>
        <p:nvSpPr>
          <p:cNvPr id="12" name="TextBox 11">
            <a:extLst>
              <a:ext uri="{FF2B5EF4-FFF2-40B4-BE49-F238E27FC236}">
                <a16:creationId xmlns:a16="http://schemas.microsoft.com/office/drawing/2014/main" id="{7E0A97D7-B671-4B15-BDAB-1CC77840C9BD}"/>
              </a:ext>
            </a:extLst>
          </p:cNvPr>
          <p:cNvSpPr txBox="1"/>
          <p:nvPr/>
        </p:nvSpPr>
        <p:spPr>
          <a:xfrm>
            <a:off x="0" y="0"/>
            <a:ext cx="3116424" cy="861774"/>
          </a:xfrm>
          <a:prstGeom prst="rect">
            <a:avLst/>
          </a:prstGeom>
          <a:noFill/>
        </p:spPr>
        <p:txBody>
          <a:bodyPr wrap="square" rtlCol="0">
            <a:spAutoFit/>
          </a:bodyPr>
          <a:lstStyle/>
          <a:p>
            <a:pPr algn="ctr"/>
            <a:r>
              <a:rPr kumimoji="0" lang="hi-IN"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kumimoji="0" lang="en-ZA"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16:9</a:t>
            </a:r>
            <a:endParaRPr lang="en-ZA" sz="3200" dirty="0">
              <a:solidFill>
                <a:schemeClr val="bg1"/>
              </a:solidFill>
            </a:endParaRPr>
          </a:p>
          <a:p>
            <a:pPr algn="ctr"/>
            <a:endParaRPr lang="en-IN" dirty="0"/>
          </a:p>
        </p:txBody>
      </p:sp>
    </p:spTree>
    <p:extLst>
      <p:ext uri="{BB962C8B-B14F-4D97-AF65-F5344CB8AC3E}">
        <p14:creationId xmlns:p14="http://schemas.microsoft.com/office/powerpoint/2010/main" val="1467429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10 और यहोवा के दूत ने उससे कहा, “मैं तेरे वंश को बहुत बढ़ाऊँगा</a:t>
            </a:r>
            <a:r>
              <a:rPr lang="en-US" sz="4000" b="0" i="0" dirty="0">
                <a:solidFill>
                  <a:srgbClr val="121212"/>
                </a:solidFill>
                <a:effectLst/>
                <a:latin typeface="Arial" panose="020B0604020202020204" pitchFamily="34" charset="0"/>
              </a:rPr>
              <a:t>b, </a:t>
            </a:r>
            <a:r>
              <a:rPr lang="hi-IN" sz="4000" b="0" i="0" dirty="0">
                <a:solidFill>
                  <a:srgbClr val="121212"/>
                </a:solidFill>
                <a:effectLst/>
                <a:latin typeface="Arial" panose="020B0604020202020204" pitchFamily="34" charset="0"/>
              </a:rPr>
              <a:t>यहाँ तक कि बहुतायत के कारण उसकी गिनती न हो सकेगी।”</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10</a:t>
            </a:r>
            <a:r>
              <a:rPr lang="en-US" sz="4400" b="0" i="0">
                <a:solidFill>
                  <a:srgbClr val="121212"/>
                </a:solidFill>
                <a:effectLst/>
                <a:highlight>
                  <a:srgbClr val="FFFFFF"/>
                </a:highlight>
                <a:latin typeface="Inter" panose="020B0502030000000004" pitchFamily="34" charset="0"/>
              </a:rPr>
              <a:t>Then the angel added, “I will greatly multiply your offspring so that they will be too numerous to count.”</a:t>
            </a:r>
            <a:endParaRPr lang="en-IN" sz="4400" dirty="0"/>
          </a:p>
        </p:txBody>
      </p:sp>
      <p:pic>
        <p:nvPicPr>
          <p:cNvPr id="14" name="Audio 13">
            <a:hlinkClick r:id="" action="ppaction://media"/>
            <a:extLst>
              <a:ext uri="{FF2B5EF4-FFF2-40B4-BE49-F238E27FC236}">
                <a16:creationId xmlns:a16="http://schemas.microsoft.com/office/drawing/2014/main" id="{CF93B83D-1FCA-43F0-4A37-37E518C146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58476058"/>
      </p:ext>
    </p:extLst>
  </p:cSld>
  <p:clrMapOvr>
    <a:masterClrMapping/>
  </p:clrMapOvr>
  <mc:AlternateContent xmlns:mc="http://schemas.openxmlformats.org/markup-compatibility/2006" xmlns:p14="http://schemas.microsoft.com/office/powerpoint/2010/main">
    <mc:Choice Requires="p14">
      <p:transition spd="slow" p14:dur="2000" advTm="12459"/>
    </mc:Choice>
    <mc:Fallback xmlns="">
      <p:transition spd="slow" advTm="124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3A0DD88-C2E2-49FB-B84D-DEFC823F50F6}"/>
              </a:ext>
            </a:extLst>
          </p:cNvPr>
          <p:cNvPicPr>
            <a:picLocks noChangeAspect="1"/>
          </p:cNvPicPr>
          <p:nvPr/>
        </p:nvPicPr>
        <p:blipFill>
          <a:blip r:embed="rId3"/>
          <a:stretch>
            <a:fillRect/>
          </a:stretch>
        </p:blipFill>
        <p:spPr>
          <a:xfrm>
            <a:off x="0" y="-1110"/>
            <a:ext cx="13153642" cy="6857999"/>
          </a:xfrm>
          <a:prstGeom prst="rect">
            <a:avLst/>
          </a:prstGeom>
        </p:spPr>
      </p:pic>
      <p:sp>
        <p:nvSpPr>
          <p:cNvPr id="12" name="TextBox 11">
            <a:extLst>
              <a:ext uri="{FF2B5EF4-FFF2-40B4-BE49-F238E27FC236}">
                <a16:creationId xmlns:a16="http://schemas.microsoft.com/office/drawing/2014/main" id="{C4C11BA0-C4D5-450D-980C-F6D327F2F4E4}"/>
              </a:ext>
            </a:extLst>
          </p:cNvPr>
          <p:cNvSpPr txBox="1"/>
          <p:nvPr/>
        </p:nvSpPr>
        <p:spPr>
          <a:xfrm>
            <a:off x="0" y="0"/>
            <a:ext cx="3116424" cy="861774"/>
          </a:xfrm>
          <a:prstGeom prst="rect">
            <a:avLst/>
          </a:prstGeom>
          <a:noFill/>
        </p:spPr>
        <p:txBody>
          <a:bodyPr wrap="square" rtlCol="0">
            <a:spAutoFit/>
          </a:bodyPr>
          <a:lstStyle/>
          <a:p>
            <a:pPr algn="ctr"/>
            <a:r>
              <a:rPr kumimoji="0" lang="hi-IN"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kumimoji="0" lang="en-ZA"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16:10</a:t>
            </a:r>
            <a:endParaRPr lang="en-ZA" sz="3200" dirty="0">
              <a:solidFill>
                <a:schemeClr val="bg1"/>
              </a:solidFill>
            </a:endParaRPr>
          </a:p>
          <a:p>
            <a:pPr algn="ctr"/>
            <a:endParaRPr lang="en-IN" dirty="0"/>
          </a:p>
        </p:txBody>
      </p:sp>
    </p:spTree>
    <p:extLst>
      <p:ext uri="{BB962C8B-B14F-4D97-AF65-F5344CB8AC3E}">
        <p14:creationId xmlns:p14="http://schemas.microsoft.com/office/powerpoint/2010/main" val="831658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11 और यहोवा के दूत ने उससे कहा, “देख तू गर्भवती है, और पुत्र जनेगी; तू उसका नाम इश्माएल</a:t>
            </a:r>
            <a:r>
              <a:rPr lang="en-US" sz="4000" b="0" i="0" dirty="0">
                <a:solidFill>
                  <a:srgbClr val="121212"/>
                </a:solidFill>
                <a:effectLst/>
                <a:latin typeface="Arial" panose="020B0604020202020204" pitchFamily="34" charset="0"/>
              </a:rPr>
              <a:t>c </a:t>
            </a:r>
            <a:r>
              <a:rPr lang="hi-IN" sz="4000" b="0" i="0" dirty="0">
                <a:solidFill>
                  <a:srgbClr val="121212"/>
                </a:solidFill>
                <a:effectLst/>
                <a:latin typeface="Arial" panose="020B0604020202020204" pitchFamily="34" charset="0"/>
              </a:rPr>
              <a:t>रखना; क्योंकि यहोवा ने तेरे दुःख का हाल सुन लिया है।</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highlight>
                  <a:srgbClr val="FFFFFF"/>
                </a:highlight>
                <a:latin typeface="Inter" panose="020B0502030000000004" pitchFamily="34" charset="0"/>
              </a:rPr>
              <a:t>11</a:t>
            </a:r>
            <a:r>
              <a:rPr lang="en-US" sz="3600" b="0" i="0">
                <a:solidFill>
                  <a:srgbClr val="121212"/>
                </a:solidFill>
                <a:effectLst/>
                <a:highlight>
                  <a:srgbClr val="FFFFFF"/>
                </a:highlight>
                <a:latin typeface="Inter" panose="020B0502030000000004" pitchFamily="34" charset="0"/>
              </a:rPr>
              <a:t>The angel of the </a:t>
            </a:r>
            <a:r>
              <a:rPr lang="en-US" sz="3600" b="0" i="0" cap="small">
                <a:solidFill>
                  <a:srgbClr val="121212"/>
                </a:solidFill>
                <a:effectLst/>
                <a:highlight>
                  <a:srgbClr val="FFFFFF"/>
                </a:highlight>
                <a:latin typeface="Inter" panose="020B0502030000000004" pitchFamily="34" charset="0"/>
              </a:rPr>
              <a:t>Lord</a:t>
            </a:r>
            <a:r>
              <a:rPr lang="en-US" sz="3600" b="0" i="0">
                <a:solidFill>
                  <a:srgbClr val="121212"/>
                </a:solidFill>
                <a:effectLst/>
                <a:highlight>
                  <a:srgbClr val="FFFFFF"/>
                </a:highlight>
                <a:latin typeface="Inter" panose="020B0502030000000004" pitchFamily="34" charset="0"/>
              </a:rPr>
              <a:t> proceeded:</a:t>
            </a:r>
          </a:p>
          <a:p>
            <a:pPr algn="l"/>
            <a:r>
              <a:rPr lang="en-US" sz="3600" b="0" i="0">
                <a:solidFill>
                  <a:srgbClr val="121212"/>
                </a:solidFill>
                <a:effectLst/>
                <a:highlight>
                  <a:srgbClr val="FFFFFF"/>
                </a:highlight>
                <a:latin typeface="Inter" panose="020B0502030000000004" pitchFamily="34" charset="0"/>
              </a:rPr>
              <a:t>“Behold, you have conceived and will bear a son.</a:t>
            </a:r>
          </a:p>
          <a:p>
            <a:pPr algn="l"/>
            <a:r>
              <a:rPr lang="en-US" sz="3600" b="0" i="0">
                <a:solidFill>
                  <a:srgbClr val="121212"/>
                </a:solidFill>
                <a:effectLst/>
                <a:highlight>
                  <a:srgbClr val="FFFFFF"/>
                </a:highlight>
                <a:latin typeface="Inter" panose="020B0502030000000004" pitchFamily="34" charset="0"/>
              </a:rPr>
              <a:t>And you shall name him Ishmael,</a:t>
            </a:r>
          </a:p>
          <a:p>
            <a:pPr algn="l"/>
            <a:r>
              <a:rPr lang="en-US" sz="3600" b="0" i="0">
                <a:solidFill>
                  <a:srgbClr val="121212"/>
                </a:solidFill>
                <a:effectLst/>
                <a:highlight>
                  <a:srgbClr val="FFFFFF"/>
                </a:highlight>
                <a:latin typeface="Inter" panose="020B0502030000000004" pitchFamily="34" charset="0"/>
              </a:rPr>
              <a:t>for the </a:t>
            </a:r>
            <a:r>
              <a:rPr lang="en-US" sz="3600" b="0" i="0" cap="small">
                <a:solidFill>
                  <a:srgbClr val="121212"/>
                </a:solidFill>
                <a:effectLst/>
                <a:highlight>
                  <a:srgbClr val="FFFFFF"/>
                </a:highlight>
                <a:latin typeface="Inter" panose="020B0502030000000004" pitchFamily="34" charset="0"/>
              </a:rPr>
              <a:t>Lord</a:t>
            </a:r>
            <a:r>
              <a:rPr lang="en-US" sz="3600" b="0" i="0">
                <a:solidFill>
                  <a:srgbClr val="121212"/>
                </a:solidFill>
                <a:effectLst/>
                <a:highlight>
                  <a:srgbClr val="FFFFFF"/>
                </a:highlight>
                <a:latin typeface="Inter" panose="020B0502030000000004" pitchFamily="34" charset="0"/>
              </a:rPr>
              <a:t> has heard your cry of affliction.</a:t>
            </a:r>
          </a:p>
        </p:txBody>
      </p:sp>
      <p:pic>
        <p:nvPicPr>
          <p:cNvPr id="25" name="Audio 24">
            <a:hlinkClick r:id="" action="ppaction://media"/>
            <a:extLst>
              <a:ext uri="{FF2B5EF4-FFF2-40B4-BE49-F238E27FC236}">
                <a16:creationId xmlns:a16="http://schemas.microsoft.com/office/drawing/2014/main" id="{CDFFD6C6-6708-7319-57AF-7AEA4C50ED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70797582"/>
      </p:ext>
    </p:extLst>
  </p:cSld>
  <p:clrMapOvr>
    <a:masterClrMapping/>
  </p:clrMapOvr>
  <mc:AlternateContent xmlns:mc="http://schemas.openxmlformats.org/markup-compatibility/2006" xmlns:p14="http://schemas.microsoft.com/office/powerpoint/2010/main">
    <mc:Choice Requires="p14">
      <p:transition spd="slow" p14:dur="2000" advTm="16273"/>
    </mc:Choice>
    <mc:Fallback xmlns="">
      <p:transition spd="slow" advTm="16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4BFBA24-06D2-4772-BA86-60F18C330649}"/>
              </a:ext>
            </a:extLst>
          </p:cNvPr>
          <p:cNvPicPr>
            <a:picLocks noChangeAspect="1"/>
          </p:cNvPicPr>
          <p:nvPr/>
        </p:nvPicPr>
        <p:blipFill>
          <a:blip r:embed="rId3"/>
          <a:stretch>
            <a:fillRect/>
          </a:stretch>
        </p:blipFill>
        <p:spPr>
          <a:xfrm>
            <a:off x="-1292309" y="1"/>
            <a:ext cx="13484309" cy="6857999"/>
          </a:xfrm>
          <a:prstGeom prst="rect">
            <a:avLst/>
          </a:prstGeom>
        </p:spPr>
      </p:pic>
      <p:sp>
        <p:nvSpPr>
          <p:cNvPr id="12" name="TextBox 11">
            <a:extLst>
              <a:ext uri="{FF2B5EF4-FFF2-40B4-BE49-F238E27FC236}">
                <a16:creationId xmlns:a16="http://schemas.microsoft.com/office/drawing/2014/main" id="{73EEDA79-3948-44E9-B804-C12047B8968C}"/>
              </a:ext>
            </a:extLst>
          </p:cNvPr>
          <p:cNvSpPr txBox="1"/>
          <p:nvPr/>
        </p:nvSpPr>
        <p:spPr>
          <a:xfrm>
            <a:off x="0" y="0"/>
            <a:ext cx="3116424" cy="861774"/>
          </a:xfrm>
          <a:prstGeom prst="rect">
            <a:avLst/>
          </a:prstGeom>
          <a:noFill/>
        </p:spPr>
        <p:txBody>
          <a:bodyPr wrap="square" rtlCol="0">
            <a:spAutoFit/>
          </a:bodyPr>
          <a:lstStyle/>
          <a:p>
            <a:pPr algn="ctr"/>
            <a:r>
              <a:rPr kumimoji="0" lang="hi-IN"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kumimoji="0" lang="en-ZA"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16:11</a:t>
            </a:r>
            <a:endParaRPr lang="en-ZA" sz="3200" dirty="0">
              <a:solidFill>
                <a:schemeClr val="bg1"/>
              </a:solidFill>
            </a:endParaRPr>
          </a:p>
          <a:p>
            <a:pPr algn="ctr"/>
            <a:endParaRPr lang="en-IN" dirty="0"/>
          </a:p>
        </p:txBody>
      </p:sp>
    </p:spTree>
    <p:extLst>
      <p:ext uri="{BB962C8B-B14F-4D97-AF65-F5344CB8AC3E}">
        <p14:creationId xmlns:p14="http://schemas.microsoft.com/office/powerpoint/2010/main" val="37474478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12 और वह मनुष्य जंगली गदहे के समान होगा, उसका हाथ सब के विरुद्ध उठेगा, और सब के हाथ उसके विरुद्ध उठेंगे; और वह अपने सब भाई-बन्धुओं के मध्य में बसा रहेगा।” </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a:solidFill>
                  <a:srgbClr val="777A7B"/>
                </a:solidFill>
                <a:effectLst/>
                <a:highlight>
                  <a:srgbClr val="FFFFFF"/>
                </a:highlight>
                <a:latin typeface="Inter" panose="020B0502030000000004" pitchFamily="34" charset="0"/>
              </a:rPr>
              <a:t>12</a:t>
            </a:r>
            <a:r>
              <a:rPr lang="en-US" sz="3600" b="0" i="0">
                <a:solidFill>
                  <a:srgbClr val="121212"/>
                </a:solidFill>
                <a:effectLst/>
                <a:highlight>
                  <a:srgbClr val="FFFFFF"/>
                </a:highlight>
                <a:latin typeface="Inter" panose="020B0502030000000004" pitchFamily="34" charset="0"/>
              </a:rPr>
              <a:t>He will be a wild donkey of a man,</a:t>
            </a:r>
          </a:p>
          <a:p>
            <a:pPr algn="l"/>
            <a:r>
              <a:rPr lang="en-US" sz="3600" b="0" i="0">
                <a:solidFill>
                  <a:srgbClr val="121212"/>
                </a:solidFill>
                <a:effectLst/>
                <a:highlight>
                  <a:srgbClr val="FFFFFF"/>
                </a:highlight>
                <a:latin typeface="Inter" panose="020B0502030000000004" pitchFamily="34" charset="0"/>
              </a:rPr>
              <a:t>and his hand will be against everyone,</a:t>
            </a:r>
          </a:p>
          <a:p>
            <a:pPr algn="l"/>
            <a:r>
              <a:rPr lang="en-US" sz="3600" b="0" i="0">
                <a:solidFill>
                  <a:srgbClr val="121212"/>
                </a:solidFill>
                <a:effectLst/>
                <a:highlight>
                  <a:srgbClr val="FFFFFF"/>
                </a:highlight>
                <a:latin typeface="Inter" panose="020B0502030000000004" pitchFamily="34" charset="0"/>
              </a:rPr>
              <a:t>and everyone’s hand against him;</a:t>
            </a:r>
          </a:p>
          <a:p>
            <a:pPr algn="l"/>
            <a:r>
              <a:rPr lang="en-US" sz="3600" b="0" i="0">
                <a:solidFill>
                  <a:srgbClr val="121212"/>
                </a:solidFill>
                <a:effectLst/>
                <a:highlight>
                  <a:srgbClr val="FFFFFF"/>
                </a:highlight>
                <a:latin typeface="Inter" panose="020B0502030000000004" pitchFamily="34" charset="0"/>
              </a:rPr>
              <a:t>he will live in hostility</a:t>
            </a:r>
          </a:p>
          <a:p>
            <a:pPr algn="l"/>
            <a:r>
              <a:rPr lang="en-US" sz="3600" b="0" i="0">
                <a:solidFill>
                  <a:srgbClr val="121212"/>
                </a:solidFill>
                <a:effectLst/>
                <a:highlight>
                  <a:srgbClr val="FFFFFF"/>
                </a:highlight>
                <a:latin typeface="Inter" panose="020B0502030000000004" pitchFamily="34" charset="0"/>
              </a:rPr>
              <a:t>toward all his brothers.”</a:t>
            </a:r>
          </a:p>
        </p:txBody>
      </p:sp>
      <p:pic>
        <p:nvPicPr>
          <p:cNvPr id="44" name="Audio 43">
            <a:hlinkClick r:id="" action="ppaction://media"/>
            <a:extLst>
              <a:ext uri="{FF2B5EF4-FFF2-40B4-BE49-F238E27FC236}">
                <a16:creationId xmlns:a16="http://schemas.microsoft.com/office/drawing/2014/main" id="{A407A6EB-36DF-4E50-16FC-17FC11E2AA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040531" y="5232400"/>
            <a:ext cx="3040633" cy="1714500"/>
          </a:xfrm>
          <a:prstGeom prst="rect">
            <a:avLst/>
          </a:prstGeom>
        </p:spPr>
      </p:pic>
    </p:spTree>
    <p:extLst>
      <p:ext uri="{BB962C8B-B14F-4D97-AF65-F5344CB8AC3E}">
        <p14:creationId xmlns:p14="http://schemas.microsoft.com/office/powerpoint/2010/main" val="2379132658"/>
      </p:ext>
    </p:extLst>
  </p:cSld>
  <p:clrMapOvr>
    <a:masterClrMapping/>
  </p:clrMapOvr>
  <mc:AlternateContent xmlns:mc="http://schemas.openxmlformats.org/markup-compatibility/2006" xmlns:p14="http://schemas.microsoft.com/office/powerpoint/2010/main">
    <mc:Choice Requires="p14">
      <p:transition spd="slow" p14:dur="2000" advTm="15170"/>
    </mc:Choice>
    <mc:Fallback xmlns="">
      <p:transition spd="slow" advTm="15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44BFBA24-06D2-4772-BA86-60F18C330649}"/>
              </a:ext>
            </a:extLst>
          </p:cNvPr>
          <p:cNvPicPr>
            <a:picLocks noChangeAspect="1"/>
          </p:cNvPicPr>
          <p:nvPr/>
        </p:nvPicPr>
        <p:blipFill>
          <a:blip r:embed="rId3"/>
          <a:stretch>
            <a:fillRect/>
          </a:stretch>
        </p:blipFill>
        <p:spPr>
          <a:xfrm>
            <a:off x="-1292309" y="1"/>
            <a:ext cx="13484309" cy="6857999"/>
          </a:xfrm>
          <a:prstGeom prst="rect">
            <a:avLst/>
          </a:prstGeom>
        </p:spPr>
      </p:pic>
      <p:sp>
        <p:nvSpPr>
          <p:cNvPr id="12" name="TextBox 11">
            <a:extLst>
              <a:ext uri="{FF2B5EF4-FFF2-40B4-BE49-F238E27FC236}">
                <a16:creationId xmlns:a16="http://schemas.microsoft.com/office/drawing/2014/main" id="{73EEDA79-3948-44E9-B804-C12047B8968C}"/>
              </a:ext>
            </a:extLst>
          </p:cNvPr>
          <p:cNvSpPr txBox="1"/>
          <p:nvPr/>
        </p:nvSpPr>
        <p:spPr>
          <a:xfrm>
            <a:off x="0" y="0"/>
            <a:ext cx="3116424" cy="861774"/>
          </a:xfrm>
          <a:prstGeom prst="rect">
            <a:avLst/>
          </a:prstGeom>
          <a:noFill/>
        </p:spPr>
        <p:txBody>
          <a:bodyPr wrap="square" rtlCol="0">
            <a:spAutoFit/>
          </a:bodyPr>
          <a:lstStyle/>
          <a:p>
            <a:pPr algn="ctr"/>
            <a:r>
              <a:rPr kumimoji="0" lang="hi-IN"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kumimoji="0" lang="en-ZA"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16:12</a:t>
            </a:r>
            <a:endParaRPr lang="en-ZA" sz="3200" dirty="0">
              <a:solidFill>
                <a:schemeClr val="bg1"/>
              </a:solidFill>
            </a:endParaRPr>
          </a:p>
          <a:p>
            <a:pPr algn="ctr"/>
            <a:endParaRPr lang="en-IN" dirty="0"/>
          </a:p>
        </p:txBody>
      </p:sp>
    </p:spTree>
    <p:extLst>
      <p:ext uri="{BB962C8B-B14F-4D97-AF65-F5344CB8AC3E}">
        <p14:creationId xmlns:p14="http://schemas.microsoft.com/office/powerpoint/2010/main" val="37038527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13 तब उसने यहोवा का नाम जिसने उससे बातें की थीं, अत्ताएलरोई</a:t>
            </a:r>
            <a:r>
              <a:rPr lang="en-US" sz="4000" b="0" i="0" dirty="0">
                <a:solidFill>
                  <a:srgbClr val="121212"/>
                </a:solidFill>
                <a:effectLst/>
                <a:latin typeface="Arial" panose="020B0604020202020204" pitchFamily="34" charset="0"/>
              </a:rPr>
              <a:t>d </a:t>
            </a:r>
            <a:r>
              <a:rPr lang="hi-IN" sz="4000" b="0" i="0" dirty="0">
                <a:solidFill>
                  <a:srgbClr val="121212"/>
                </a:solidFill>
                <a:effectLst/>
                <a:latin typeface="Arial" panose="020B0604020202020204" pitchFamily="34" charset="0"/>
              </a:rPr>
              <a:t>रखकर कहा, “क्या मैं यहाँ भी उसको जाते हुए देखने पाई और देखने के बाद भी जीवित रही?”</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b="0" i="0">
                <a:solidFill>
                  <a:srgbClr val="777A7B"/>
                </a:solidFill>
                <a:effectLst/>
                <a:highlight>
                  <a:srgbClr val="FFFFFF"/>
                </a:highlight>
                <a:latin typeface="Inter" panose="020B0502030000000004" pitchFamily="34" charset="0"/>
              </a:rPr>
              <a:t>13</a:t>
            </a:r>
            <a:r>
              <a:rPr lang="en-US" sz="4800" b="0" i="0">
                <a:solidFill>
                  <a:srgbClr val="121212"/>
                </a:solidFill>
                <a:effectLst/>
                <a:highlight>
                  <a:srgbClr val="FFFFFF"/>
                </a:highlight>
                <a:latin typeface="Inter" panose="020B0502030000000004" pitchFamily="34" charset="0"/>
              </a:rPr>
              <a:t>So Hagar gave this name to the </a:t>
            </a:r>
            <a:r>
              <a:rPr lang="en-US" sz="4800" b="0" i="0" cap="small">
                <a:solidFill>
                  <a:srgbClr val="121212"/>
                </a:solidFill>
                <a:effectLst/>
                <a:highlight>
                  <a:srgbClr val="FFFFFF"/>
                </a:highlight>
                <a:latin typeface="Inter" panose="020B0502030000000004" pitchFamily="34" charset="0"/>
              </a:rPr>
              <a:t>Lord</a:t>
            </a:r>
            <a:r>
              <a:rPr lang="en-US" sz="4800" b="0" i="0">
                <a:solidFill>
                  <a:srgbClr val="121212"/>
                </a:solidFill>
                <a:effectLst/>
                <a:highlight>
                  <a:srgbClr val="FFFFFF"/>
                </a:highlight>
                <a:latin typeface="Inter" panose="020B0502030000000004" pitchFamily="34" charset="0"/>
              </a:rPr>
              <a:t> who had spoken to her: “You are the God who sees me,” for she said, “Here I have seen the One who sees me!”</a:t>
            </a:r>
            <a:endParaRPr lang="en-IN" sz="4800" dirty="0"/>
          </a:p>
        </p:txBody>
      </p:sp>
      <p:pic>
        <p:nvPicPr>
          <p:cNvPr id="34" name="Audio 33">
            <a:hlinkClick r:id="" action="ppaction://media"/>
            <a:extLst>
              <a:ext uri="{FF2B5EF4-FFF2-40B4-BE49-F238E27FC236}">
                <a16:creationId xmlns:a16="http://schemas.microsoft.com/office/drawing/2014/main" id="{C3456E3D-30E0-AFB3-4AA5-8D7B54B2EB7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46656956"/>
      </p:ext>
    </p:extLst>
  </p:cSld>
  <p:clrMapOvr>
    <a:masterClrMapping/>
  </p:clrMapOvr>
  <mc:AlternateContent xmlns:mc="http://schemas.openxmlformats.org/markup-compatibility/2006" xmlns:p14="http://schemas.microsoft.com/office/powerpoint/2010/main">
    <mc:Choice Requires="p14">
      <p:transition spd="slow" p14:dur="2000" advTm="18001"/>
    </mc:Choice>
    <mc:Fallback xmlns="">
      <p:transition spd="slow" advTm="18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800"/>
              <a:t>हाजिरा और इश्माएल – उत्पत्ति 16:1-16</a:t>
            </a:r>
            <a:endParaRPr lang="en-IN" sz="48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kumimoji="0" lang="en-ZA" altLang="en-US" sz="5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Microsoft Himalaya" panose="01010100010101010101" pitchFamily="2" charset="0"/>
              </a:rPr>
              <a:t>Hagar has a son – Genesis 16:1-16 </a:t>
            </a:r>
            <a:endParaRPr lang="en-IN" sz="5400" dirty="0"/>
          </a:p>
        </p:txBody>
      </p:sp>
      <p:pic>
        <p:nvPicPr>
          <p:cNvPr id="95" name="Audio 94">
            <a:hlinkClick r:id="" action="ppaction://media"/>
            <a:extLst>
              <a:ext uri="{FF2B5EF4-FFF2-40B4-BE49-F238E27FC236}">
                <a16:creationId xmlns:a16="http://schemas.microsoft.com/office/drawing/2014/main" id="{E8E28079-7BE2-D249-0F20-F6323D9A260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069"/>
    </mc:Choice>
    <mc:Fallback xmlns="">
      <p:transition spd="slow" advTm="3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4A488A0A-7563-4484-8132-D75E58D59945}"/>
              </a:ext>
            </a:extLst>
          </p:cNvPr>
          <p:cNvPicPr>
            <a:picLocks noChangeAspect="1"/>
          </p:cNvPicPr>
          <p:nvPr/>
        </p:nvPicPr>
        <p:blipFill>
          <a:blip r:embed="rId3"/>
          <a:stretch>
            <a:fillRect/>
          </a:stretch>
        </p:blipFill>
        <p:spPr>
          <a:xfrm>
            <a:off x="0" y="-1"/>
            <a:ext cx="13512299" cy="6858001"/>
          </a:xfrm>
          <a:prstGeom prst="rect">
            <a:avLst/>
          </a:prstGeom>
        </p:spPr>
      </p:pic>
      <p:sp>
        <p:nvSpPr>
          <p:cNvPr id="12" name="TextBox 11">
            <a:extLst>
              <a:ext uri="{FF2B5EF4-FFF2-40B4-BE49-F238E27FC236}">
                <a16:creationId xmlns:a16="http://schemas.microsoft.com/office/drawing/2014/main" id="{D8765AA8-11FA-41E0-9C44-FA940E1B3527}"/>
              </a:ext>
            </a:extLst>
          </p:cNvPr>
          <p:cNvSpPr txBox="1"/>
          <p:nvPr/>
        </p:nvSpPr>
        <p:spPr>
          <a:xfrm>
            <a:off x="0" y="0"/>
            <a:ext cx="3116424" cy="861774"/>
          </a:xfrm>
          <a:prstGeom prst="rect">
            <a:avLst/>
          </a:prstGeom>
          <a:noFill/>
        </p:spPr>
        <p:txBody>
          <a:bodyPr wrap="square" rtlCol="0">
            <a:spAutoFit/>
          </a:bodyPr>
          <a:lstStyle/>
          <a:p>
            <a:pPr algn="ctr"/>
            <a:r>
              <a:rPr kumimoji="0" lang="hi-IN"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kumimoji="0" lang="en-ZA"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16:13</a:t>
            </a:r>
            <a:endParaRPr lang="en-ZA" sz="3200" dirty="0">
              <a:solidFill>
                <a:schemeClr val="bg1"/>
              </a:solidFill>
            </a:endParaRPr>
          </a:p>
          <a:p>
            <a:pPr algn="ctr"/>
            <a:endParaRPr lang="en-IN" dirty="0"/>
          </a:p>
        </p:txBody>
      </p:sp>
    </p:spTree>
    <p:extLst>
      <p:ext uri="{BB962C8B-B14F-4D97-AF65-F5344CB8AC3E}">
        <p14:creationId xmlns:p14="http://schemas.microsoft.com/office/powerpoint/2010/main" val="34431852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15 हागार को अब्राम के द्वारा एक पुत्र हुआ; और अब्राम ने अपने पुत्र का नाम, जिसे हागार ने जन्म दिया था, इश्माएल रखा।</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b="0" i="0">
                <a:solidFill>
                  <a:srgbClr val="777A7B"/>
                </a:solidFill>
                <a:effectLst/>
                <a:highlight>
                  <a:srgbClr val="FFFFFF"/>
                </a:highlight>
                <a:latin typeface="Inter" panose="020B0502030000000004" pitchFamily="34" charset="0"/>
              </a:rPr>
              <a:t>15</a:t>
            </a:r>
            <a:r>
              <a:rPr lang="en-US" sz="4000" b="0" i="0">
                <a:solidFill>
                  <a:srgbClr val="121212"/>
                </a:solidFill>
                <a:effectLst/>
                <a:highlight>
                  <a:srgbClr val="FFFFFF"/>
                </a:highlight>
                <a:latin typeface="Inter" panose="020B0502030000000004" pitchFamily="34" charset="0"/>
              </a:rPr>
              <a:t>And Hagar bore Abram a son, and Abram gave the name Ishmael to the son she had borne.</a:t>
            </a:r>
            <a:endParaRPr lang="en-IN" sz="4000" dirty="0"/>
          </a:p>
        </p:txBody>
      </p:sp>
      <p:pic>
        <p:nvPicPr>
          <p:cNvPr id="13" name="Audio 12">
            <a:hlinkClick r:id="" action="ppaction://media"/>
            <a:extLst>
              <a:ext uri="{FF2B5EF4-FFF2-40B4-BE49-F238E27FC236}">
                <a16:creationId xmlns:a16="http://schemas.microsoft.com/office/drawing/2014/main" id="{9F8BE0E2-A35D-A493-8D6F-F27A277703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11388821"/>
      </p:ext>
    </p:extLst>
  </p:cSld>
  <p:clrMapOvr>
    <a:masterClrMapping/>
  </p:clrMapOvr>
  <mc:AlternateContent xmlns:mc="http://schemas.openxmlformats.org/markup-compatibility/2006" xmlns:p14="http://schemas.microsoft.com/office/powerpoint/2010/main">
    <mc:Choice Requires="p14">
      <p:transition spd="slow" p14:dur="2000" advTm="10710"/>
    </mc:Choice>
    <mc:Fallback xmlns="">
      <p:transition spd="slow" advTm="10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16E7408-ED26-4CAB-B6C0-D510C52AFF7E}"/>
              </a:ext>
            </a:extLst>
          </p:cNvPr>
          <p:cNvPicPr>
            <a:picLocks noChangeAspect="1"/>
          </p:cNvPicPr>
          <p:nvPr/>
        </p:nvPicPr>
        <p:blipFill>
          <a:blip r:embed="rId3"/>
          <a:stretch>
            <a:fillRect/>
          </a:stretch>
        </p:blipFill>
        <p:spPr>
          <a:xfrm>
            <a:off x="-16372" y="0"/>
            <a:ext cx="12208372" cy="7099434"/>
          </a:xfrm>
          <a:prstGeom prst="rect">
            <a:avLst/>
          </a:prstGeom>
        </p:spPr>
      </p:pic>
      <p:sp>
        <p:nvSpPr>
          <p:cNvPr id="14" name="TextBox 13">
            <a:extLst>
              <a:ext uri="{FF2B5EF4-FFF2-40B4-BE49-F238E27FC236}">
                <a16:creationId xmlns:a16="http://schemas.microsoft.com/office/drawing/2014/main" id="{ECCBD539-16E0-4DFF-ADED-6AA714E4CC7B}"/>
              </a:ext>
            </a:extLst>
          </p:cNvPr>
          <p:cNvSpPr txBox="1"/>
          <p:nvPr/>
        </p:nvSpPr>
        <p:spPr>
          <a:xfrm>
            <a:off x="0" y="0"/>
            <a:ext cx="3116424" cy="861774"/>
          </a:xfrm>
          <a:prstGeom prst="rect">
            <a:avLst/>
          </a:prstGeom>
          <a:noFill/>
        </p:spPr>
        <p:txBody>
          <a:bodyPr wrap="square" rtlCol="0">
            <a:spAutoFit/>
          </a:bodyPr>
          <a:lstStyle/>
          <a:p>
            <a:pPr algn="ctr"/>
            <a:r>
              <a:rPr kumimoji="0" lang="hi-IN"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kumimoji="0" lang="en-ZA"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16:15</a:t>
            </a:r>
            <a:endParaRPr lang="en-ZA" sz="3200" dirty="0">
              <a:solidFill>
                <a:schemeClr val="bg1"/>
              </a:solidFill>
            </a:endParaRPr>
          </a:p>
          <a:p>
            <a:pPr algn="ctr"/>
            <a:endParaRPr lang="en-IN" dirty="0"/>
          </a:p>
        </p:txBody>
      </p:sp>
    </p:spTree>
    <p:extLst>
      <p:ext uri="{BB962C8B-B14F-4D97-AF65-F5344CB8AC3E}">
        <p14:creationId xmlns:p14="http://schemas.microsoft.com/office/powerpoint/2010/main" val="2483792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16 जब हागार ने अब्राम के द्वारा इश्माएल को जन्म दिया उस समय अब्राम छियासी वर्ष का था।</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a:solidFill>
                  <a:srgbClr val="777A7B"/>
                </a:solidFill>
                <a:effectLst/>
                <a:highlight>
                  <a:srgbClr val="FFFFFF"/>
                </a:highlight>
                <a:latin typeface="Inter" panose="020B0502030000000004" pitchFamily="34" charset="0"/>
              </a:rPr>
              <a:t>16</a:t>
            </a:r>
            <a:r>
              <a:rPr lang="en-US" sz="5400" b="0" i="0">
                <a:solidFill>
                  <a:srgbClr val="121212"/>
                </a:solidFill>
                <a:effectLst/>
                <a:highlight>
                  <a:srgbClr val="FFFFFF"/>
                </a:highlight>
                <a:latin typeface="Inter" panose="020B0502030000000004" pitchFamily="34" charset="0"/>
              </a:rPr>
              <a:t>Abram was eighty-six years old when Hagar bore Ishmael to him.</a:t>
            </a:r>
            <a:endParaRPr lang="en-IN" sz="5400" dirty="0"/>
          </a:p>
        </p:txBody>
      </p:sp>
      <p:pic>
        <p:nvPicPr>
          <p:cNvPr id="10" name="Audio 9">
            <a:hlinkClick r:id="" action="ppaction://media"/>
            <a:extLst>
              <a:ext uri="{FF2B5EF4-FFF2-40B4-BE49-F238E27FC236}">
                <a16:creationId xmlns:a16="http://schemas.microsoft.com/office/drawing/2014/main" id="{1DCF0017-E517-AA21-CFD9-5699957F8E9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829524767"/>
      </p:ext>
    </p:extLst>
  </p:cSld>
  <p:clrMapOvr>
    <a:masterClrMapping/>
  </p:clrMapOvr>
  <mc:AlternateContent xmlns:mc="http://schemas.openxmlformats.org/markup-compatibility/2006" xmlns:p14="http://schemas.microsoft.com/office/powerpoint/2010/main">
    <mc:Choice Requires="p14">
      <p:transition spd="slow" p14:dur="2000" advTm="7326"/>
    </mc:Choice>
    <mc:Fallback xmlns="">
      <p:transition spd="slow" advTm="7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05F02C0-2298-493B-B3E9-FD25F38B998F}"/>
              </a:ext>
            </a:extLst>
          </p:cNvPr>
          <p:cNvPicPr>
            <a:picLocks noChangeAspect="1"/>
          </p:cNvPicPr>
          <p:nvPr/>
        </p:nvPicPr>
        <p:blipFill>
          <a:blip r:embed="rId3"/>
          <a:stretch>
            <a:fillRect/>
          </a:stretch>
        </p:blipFill>
        <p:spPr>
          <a:xfrm>
            <a:off x="-179615" y="-19985"/>
            <a:ext cx="13182805" cy="6877985"/>
          </a:xfrm>
          <a:prstGeom prst="rect">
            <a:avLst/>
          </a:prstGeom>
        </p:spPr>
      </p:pic>
      <p:sp>
        <p:nvSpPr>
          <p:cNvPr id="14" name="TextBox 13">
            <a:extLst>
              <a:ext uri="{FF2B5EF4-FFF2-40B4-BE49-F238E27FC236}">
                <a16:creationId xmlns:a16="http://schemas.microsoft.com/office/drawing/2014/main" id="{A7DB1285-5639-4331-BDB3-7F4B666D235B}"/>
              </a:ext>
            </a:extLst>
          </p:cNvPr>
          <p:cNvSpPr txBox="1"/>
          <p:nvPr/>
        </p:nvSpPr>
        <p:spPr>
          <a:xfrm>
            <a:off x="0" y="0"/>
            <a:ext cx="3116424" cy="861774"/>
          </a:xfrm>
          <a:prstGeom prst="rect">
            <a:avLst/>
          </a:prstGeom>
          <a:noFill/>
        </p:spPr>
        <p:txBody>
          <a:bodyPr wrap="square" rtlCol="0">
            <a:spAutoFit/>
          </a:bodyPr>
          <a:lstStyle/>
          <a:p>
            <a:pPr algn="ctr"/>
            <a:r>
              <a:rPr kumimoji="0" lang="hi-IN"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kumimoji="0" lang="en-ZA"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16:16</a:t>
            </a:r>
            <a:endParaRPr lang="en-ZA" sz="3200" dirty="0">
              <a:solidFill>
                <a:schemeClr val="bg1"/>
              </a:solidFill>
            </a:endParaRPr>
          </a:p>
          <a:p>
            <a:pPr algn="ctr"/>
            <a:endParaRPr lang="en-IN" dirty="0"/>
          </a:p>
        </p:txBody>
      </p:sp>
    </p:spTree>
    <p:extLst>
      <p:ext uri="{BB962C8B-B14F-4D97-AF65-F5344CB8AC3E}">
        <p14:creationId xmlns:p14="http://schemas.microsoft.com/office/powerpoint/2010/main" val="2458213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D5CC756-318B-4D8F-B74E-27F9B018E4AA}"/>
              </a:ext>
            </a:extLst>
          </p:cNvPr>
          <p:cNvPicPr>
            <a:picLocks noChangeAspect="1"/>
          </p:cNvPicPr>
          <p:nvPr/>
        </p:nvPicPr>
        <p:blipFill>
          <a:blip r:embed="rId3"/>
          <a:stretch>
            <a:fillRect/>
          </a:stretch>
        </p:blipFill>
        <p:spPr>
          <a:xfrm>
            <a:off x="-449300" y="-32110"/>
            <a:ext cx="12641300" cy="6890110"/>
          </a:xfrm>
          <a:prstGeom prst="rect">
            <a:avLst/>
          </a:prstGeom>
        </p:spPr>
      </p:pic>
      <p:sp>
        <p:nvSpPr>
          <p:cNvPr id="3" name="TextBox 2">
            <a:extLst>
              <a:ext uri="{FF2B5EF4-FFF2-40B4-BE49-F238E27FC236}">
                <a16:creationId xmlns:a16="http://schemas.microsoft.com/office/drawing/2014/main" id="{608DF7AC-4E37-2FFC-ED1C-802E8DA17EFB}"/>
              </a:ext>
            </a:extLst>
          </p:cNvPr>
          <p:cNvSpPr txBox="1"/>
          <p:nvPr/>
        </p:nvSpPr>
        <p:spPr>
          <a:xfrm>
            <a:off x="0" y="1825625"/>
            <a:ext cx="6174558" cy="1938992"/>
          </a:xfrm>
          <a:prstGeom prst="rect">
            <a:avLst/>
          </a:prstGeom>
          <a:noFill/>
        </p:spPr>
        <p:txBody>
          <a:bodyPr wrap="square">
            <a:spAutoFit/>
          </a:bodyPr>
          <a:lstStyle/>
          <a:p>
            <a:r>
              <a:rPr kumimoji="0" lang="hi-IN" altLang="en-US" sz="6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हाजिरा और इश्माएल</a:t>
            </a:r>
            <a:r>
              <a:rPr kumimoji="0" lang="en-US" altLang="en-US" sz="6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kumimoji="0" lang="en-ZA" altLang="en-US" sz="6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kumimoji="0" lang="hi-IN" altLang="en-US" sz="6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kumimoji="0" lang="en-ZA" altLang="en-US" sz="60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16:1-16 </a:t>
            </a:r>
            <a:endParaRPr lang="en-IN" sz="6000" dirty="0">
              <a:solidFill>
                <a:schemeClr val="bg1"/>
              </a:solidFill>
            </a:endParaRPr>
          </a:p>
        </p:txBody>
      </p:sp>
    </p:spTree>
    <p:extLst>
      <p:ext uri="{BB962C8B-B14F-4D97-AF65-F5344CB8AC3E}">
        <p14:creationId xmlns:p14="http://schemas.microsoft.com/office/powerpoint/2010/main" val="1719629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dirty="0"/>
              <a:t>कई साल बीत गए। अब्राम और सारै बूढ़े हो गए, और उनके कोई सन्तान न हुई।</a:t>
            </a:r>
            <a:endParaRPr lang="en-US" sz="4000" dirty="0"/>
          </a:p>
          <a:p>
            <a:r>
              <a:rPr lang="hi-IN" sz="4000" b="0" i="0" dirty="0">
                <a:solidFill>
                  <a:srgbClr val="777A7B"/>
                </a:solidFill>
                <a:effectLst/>
                <a:latin typeface="Arial" panose="020B0604020202020204" pitchFamily="34" charset="0"/>
              </a:rPr>
              <a:t>1</a:t>
            </a:r>
            <a:r>
              <a:rPr lang="hi-IN" sz="4000" b="0" i="0" dirty="0">
                <a:solidFill>
                  <a:srgbClr val="121212"/>
                </a:solidFill>
                <a:effectLst/>
                <a:latin typeface="Arial" panose="020B0604020202020204" pitchFamily="34" charset="0"/>
              </a:rPr>
              <a:t>अब्राम की पत्नी सारै के कोई सन्तान न थी: और उसके हागार नाम की एक मिस्री दासी थी।</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4000" dirty="0">
                <a:solidFill>
                  <a:srgbClr val="000000"/>
                </a:solidFill>
                <a:effectLst/>
                <a:latin typeface="Segoe UI" panose="020B0502040204020203" pitchFamily="34" charset="0"/>
                <a:ea typeface="Calibri" panose="020F0502020204030204" pitchFamily="34" charset="0"/>
              </a:rPr>
              <a:t>Many years passed. Abram and Sarai became old, and they had no children. </a:t>
            </a:r>
            <a:r>
              <a:rPr lang="en-ZA" sz="4000" b="0" i="0" u="none" strike="noStrike" kern="1200" dirty="0">
                <a:solidFill>
                  <a:srgbClr val="000000"/>
                </a:solidFill>
                <a:effectLst/>
                <a:latin typeface="Calibri" panose="020F0502020204030204" pitchFamily="34" charset="0"/>
                <a:ea typeface="Calibri" panose="020F0502020204030204" pitchFamily="34" charset="0"/>
                <a:cs typeface="Microsoft Himalaya" panose="01010100010101010101" pitchFamily="2" charset="0"/>
              </a:rPr>
              <a:t> </a:t>
            </a:r>
            <a:r>
              <a:rPr lang="en-US" sz="4000" b="0" i="0" dirty="0">
                <a:solidFill>
                  <a:srgbClr val="777A7B"/>
                </a:solidFill>
                <a:effectLst/>
                <a:highlight>
                  <a:srgbClr val="FFFFFF"/>
                </a:highlight>
                <a:latin typeface="Inter" panose="020B0502030000000004" pitchFamily="34" charset="0"/>
              </a:rPr>
              <a:t>1</a:t>
            </a:r>
            <a:r>
              <a:rPr lang="en-US" sz="4000" b="0" i="0" dirty="0">
                <a:solidFill>
                  <a:srgbClr val="121212"/>
                </a:solidFill>
                <a:effectLst/>
                <a:highlight>
                  <a:srgbClr val="FFFFFF"/>
                </a:highlight>
                <a:latin typeface="Inter" panose="020B0502030000000004" pitchFamily="34" charset="0"/>
              </a:rPr>
              <a:t>Now Abram’s wife Sarai had borne him no children, but she had an Egyptian maidservant named Hagar.</a:t>
            </a:r>
            <a:endParaRPr lang="en-ZA" sz="1800" dirty="0"/>
          </a:p>
        </p:txBody>
      </p:sp>
      <p:pic>
        <p:nvPicPr>
          <p:cNvPr id="99" name="Audio 98">
            <a:hlinkClick r:id="" action="ppaction://media"/>
            <a:extLst>
              <a:ext uri="{FF2B5EF4-FFF2-40B4-BE49-F238E27FC236}">
                <a16:creationId xmlns:a16="http://schemas.microsoft.com/office/drawing/2014/main" id="{9D666C38-5391-391E-F64F-F3EFF4E1792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41059737"/>
      </p:ext>
    </p:extLst>
  </p:cSld>
  <p:clrMapOvr>
    <a:masterClrMapping/>
  </p:clrMapOvr>
  <mc:AlternateContent xmlns:mc="http://schemas.openxmlformats.org/markup-compatibility/2006" xmlns:p14="http://schemas.microsoft.com/office/powerpoint/2010/main">
    <mc:Choice Requires="p14">
      <p:transition spd="slow" p14:dur="2000" advTm="19877"/>
    </mc:Choice>
    <mc:Fallback xmlns="">
      <p:transition spd="slow" advTm="19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0377FFC1-F7DF-4B5F-AEDC-5C9000BDDA6E}"/>
              </a:ext>
            </a:extLst>
          </p:cNvPr>
          <p:cNvPicPr>
            <a:picLocks noChangeAspect="1"/>
          </p:cNvPicPr>
          <p:nvPr/>
        </p:nvPicPr>
        <p:blipFill>
          <a:blip r:embed="rId3"/>
          <a:stretch>
            <a:fillRect/>
          </a:stretch>
        </p:blipFill>
        <p:spPr>
          <a:xfrm>
            <a:off x="-686" y="-58733"/>
            <a:ext cx="12192686" cy="6916733"/>
          </a:xfrm>
          <a:prstGeom prst="rect">
            <a:avLst/>
          </a:prstGeom>
        </p:spPr>
      </p:pic>
      <p:sp>
        <p:nvSpPr>
          <p:cNvPr id="2" name="TextBox 1">
            <a:extLst>
              <a:ext uri="{FF2B5EF4-FFF2-40B4-BE49-F238E27FC236}">
                <a16:creationId xmlns:a16="http://schemas.microsoft.com/office/drawing/2014/main" id="{B29D8905-1AAA-A4B8-2261-4CBBC857BEFE}"/>
              </a:ext>
            </a:extLst>
          </p:cNvPr>
          <p:cNvSpPr txBox="1"/>
          <p:nvPr/>
        </p:nvSpPr>
        <p:spPr>
          <a:xfrm>
            <a:off x="0" y="0"/>
            <a:ext cx="3116424" cy="861774"/>
          </a:xfrm>
          <a:prstGeom prst="rect">
            <a:avLst/>
          </a:prstGeom>
          <a:noFill/>
        </p:spPr>
        <p:txBody>
          <a:bodyPr wrap="square" rtlCol="0">
            <a:spAutoFit/>
          </a:bodyPr>
          <a:lstStyle/>
          <a:p>
            <a:pPr algn="ctr"/>
            <a:r>
              <a:rPr kumimoji="0" lang="hi-IN"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kumimoji="0" lang="en-ZA"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16:2</a:t>
            </a:r>
            <a:endParaRPr lang="en-ZA" sz="3200" dirty="0">
              <a:solidFill>
                <a:schemeClr val="bg1"/>
              </a:solidFill>
            </a:endParaRPr>
          </a:p>
          <a:p>
            <a:endParaRPr lang="en-IN" dirty="0"/>
          </a:p>
        </p:txBody>
      </p:sp>
    </p:spTree>
    <p:extLst>
      <p:ext uri="{BB962C8B-B14F-4D97-AF65-F5344CB8AC3E}">
        <p14:creationId xmlns:p14="http://schemas.microsoft.com/office/powerpoint/2010/main" val="2216780054"/>
      </p:ext>
    </p:extLst>
  </p:cSld>
  <p:clrMapOvr>
    <a:masterClrMapping/>
  </p:clrMapOvr>
  <mc:AlternateContent xmlns:mc="http://schemas.openxmlformats.org/markup-compatibility/2006" xmlns:p14="http://schemas.microsoft.com/office/powerpoint/2010/main">
    <mc:Choice Requires="p14">
      <p:transition spd="slow" p14:dur="2000" advTm="2925"/>
    </mc:Choice>
    <mc:Fallback xmlns="">
      <p:transition spd="slow" advTm="292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l"/>
            <a:r>
              <a:rPr lang="hi-IN" sz="4000" b="0" i="0" dirty="0">
                <a:solidFill>
                  <a:srgbClr val="121212"/>
                </a:solidFill>
                <a:effectLst/>
                <a:latin typeface="Arial" panose="020B0604020202020204" pitchFamily="34" charset="0"/>
              </a:rPr>
              <a:t>2 सारै ने अब्राम से कहा, “देख, यहोवा ने तो मेरी कोख बन्द कर रखी है</a:t>
            </a:r>
            <a:r>
              <a:rPr lang="en-US" sz="4000" b="0" i="0" dirty="0">
                <a:solidFill>
                  <a:srgbClr val="121212"/>
                </a:solidFill>
                <a:effectLst/>
                <a:latin typeface="Arial" panose="020B0604020202020204" pitchFamily="34" charset="0"/>
              </a:rPr>
              <a:t>a </a:t>
            </a:r>
            <a:r>
              <a:rPr lang="hi-IN" sz="4000" b="0" i="0" dirty="0">
                <a:solidFill>
                  <a:srgbClr val="121212"/>
                </a:solidFill>
                <a:effectLst/>
                <a:latin typeface="Arial" panose="020B0604020202020204" pitchFamily="34" charset="0"/>
              </a:rPr>
              <a:t>इसलिए मैं तुझ से विनती करती हूँ कि तू मेरी दासी के पास जा; सम्भव है कि मेरा घर उसके द्वारा बस जाए।” सारै की यह बात अब्राम ने मान ली।</a:t>
            </a:r>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panose="020B0502030000000004" pitchFamily="34" charset="0"/>
              </a:rPr>
              <a:t>2</a:t>
            </a:r>
            <a:r>
              <a:rPr lang="en-US" sz="3600" b="0" i="0" dirty="0">
                <a:solidFill>
                  <a:srgbClr val="121212"/>
                </a:solidFill>
                <a:effectLst/>
                <a:highlight>
                  <a:srgbClr val="FFFFFF"/>
                </a:highlight>
                <a:latin typeface="Inter" panose="020B0502030000000004" pitchFamily="34" charset="0"/>
              </a:rPr>
              <a:t>So Sarai said to Abram, “Look now, the </a:t>
            </a:r>
            <a:r>
              <a:rPr lang="en-US" sz="3600" b="0" i="0" cap="small" dirty="0">
                <a:solidFill>
                  <a:srgbClr val="121212"/>
                </a:solidFill>
                <a:effectLst/>
                <a:highlight>
                  <a:srgbClr val="FFFFFF"/>
                </a:highlight>
                <a:latin typeface="Inter" panose="020B0502030000000004" pitchFamily="34" charset="0"/>
              </a:rPr>
              <a:t>Lord</a:t>
            </a:r>
            <a:r>
              <a:rPr lang="en-US" sz="3600" b="0" i="0" dirty="0">
                <a:solidFill>
                  <a:srgbClr val="121212"/>
                </a:solidFill>
                <a:effectLst/>
                <a:highlight>
                  <a:srgbClr val="FFFFFF"/>
                </a:highlight>
                <a:latin typeface="Inter" panose="020B0502030000000004" pitchFamily="34" charset="0"/>
              </a:rPr>
              <a:t> has prevented me from bearing children. Please go to my maidservant; perhaps I can build a family by her.”</a:t>
            </a:r>
          </a:p>
          <a:p>
            <a:pPr algn="l"/>
            <a:r>
              <a:rPr lang="en-US" sz="3600" b="0" i="0" dirty="0">
                <a:solidFill>
                  <a:srgbClr val="121212"/>
                </a:solidFill>
                <a:effectLst/>
                <a:highlight>
                  <a:srgbClr val="FFFFFF"/>
                </a:highlight>
                <a:latin typeface="Inter" panose="020B0502030000000004" pitchFamily="34" charset="0"/>
              </a:rPr>
              <a:t>And Abram listened to the voice of Sarai.</a:t>
            </a:r>
          </a:p>
        </p:txBody>
      </p:sp>
      <p:pic>
        <p:nvPicPr>
          <p:cNvPr id="32" name="Audio 31">
            <a:hlinkClick r:id="" action="ppaction://media"/>
            <a:extLst>
              <a:ext uri="{FF2B5EF4-FFF2-40B4-BE49-F238E27FC236}">
                <a16:creationId xmlns:a16="http://schemas.microsoft.com/office/drawing/2014/main" id="{E36E1A3A-6C3B-A093-896F-B5DDEFB44A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80681270"/>
      </p:ext>
    </p:extLst>
  </p:cSld>
  <p:clrMapOvr>
    <a:masterClrMapping/>
  </p:clrMapOvr>
  <mc:AlternateContent xmlns:mc="http://schemas.openxmlformats.org/markup-compatibility/2006" xmlns:p14="http://schemas.microsoft.com/office/powerpoint/2010/main">
    <mc:Choice Requires="p14">
      <p:transition spd="slow" p14:dur="2000" advTm="24128"/>
    </mc:Choice>
    <mc:Fallback xmlns="">
      <p:transition spd="slow" advTm="24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659CF92-1269-41D0-A012-08EDE3F075A1}"/>
              </a:ext>
            </a:extLst>
          </p:cNvPr>
          <p:cNvPicPr>
            <a:picLocks noChangeAspect="1"/>
          </p:cNvPicPr>
          <p:nvPr/>
        </p:nvPicPr>
        <p:blipFill>
          <a:blip r:embed="rId3"/>
          <a:stretch>
            <a:fillRect/>
          </a:stretch>
        </p:blipFill>
        <p:spPr>
          <a:xfrm>
            <a:off x="-29894" y="-1"/>
            <a:ext cx="12318998" cy="6857999"/>
          </a:xfrm>
          <a:prstGeom prst="rect">
            <a:avLst/>
          </a:prstGeom>
        </p:spPr>
      </p:pic>
      <p:sp>
        <p:nvSpPr>
          <p:cNvPr id="12" name="TextBox 11">
            <a:extLst>
              <a:ext uri="{FF2B5EF4-FFF2-40B4-BE49-F238E27FC236}">
                <a16:creationId xmlns:a16="http://schemas.microsoft.com/office/drawing/2014/main" id="{B7E988E3-63FF-40E0-9CA6-942FED4F48C9}"/>
              </a:ext>
            </a:extLst>
          </p:cNvPr>
          <p:cNvSpPr txBox="1"/>
          <p:nvPr/>
        </p:nvSpPr>
        <p:spPr>
          <a:xfrm>
            <a:off x="0" y="0"/>
            <a:ext cx="3116424" cy="861774"/>
          </a:xfrm>
          <a:prstGeom prst="rect">
            <a:avLst/>
          </a:prstGeom>
          <a:noFill/>
        </p:spPr>
        <p:txBody>
          <a:bodyPr wrap="square" rtlCol="0">
            <a:spAutoFit/>
          </a:bodyPr>
          <a:lstStyle/>
          <a:p>
            <a:pPr algn="ctr"/>
            <a:r>
              <a:rPr kumimoji="0" lang="hi-IN"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उत्पत्ति</a:t>
            </a:r>
            <a:r>
              <a:rPr kumimoji="0" lang="en-ZA" altLang="en-US" sz="3200" b="0" i="0" u="none" strike="noStrike" cap="none" normalizeH="0" baseline="0" dirty="0">
                <a:ln>
                  <a:noFill/>
                </a:ln>
                <a:solidFill>
                  <a:schemeClr val="bg1"/>
                </a:solidFill>
                <a:effectLst/>
                <a:latin typeface="Calibri" panose="020F0502020204030204" pitchFamily="34" charset="0"/>
                <a:ea typeface="Calibri" panose="020F0502020204030204" pitchFamily="34" charset="0"/>
                <a:cs typeface="Microsoft Himalaya" panose="01010100010101010101" pitchFamily="2" charset="0"/>
              </a:rPr>
              <a:t> </a:t>
            </a:r>
            <a:r>
              <a:rPr lang="en-ZA" sz="3200" b="1" i="0" cap="all" dirty="0">
                <a:solidFill>
                  <a:schemeClr val="bg1"/>
                </a:solidFill>
                <a:effectLst/>
                <a:latin typeface="Microsoft Himalaya "/>
                <a:cs typeface="+mj-cs"/>
              </a:rPr>
              <a:t>16:2</a:t>
            </a:r>
            <a:endParaRPr lang="en-ZA" sz="3200" dirty="0">
              <a:solidFill>
                <a:schemeClr val="bg1"/>
              </a:solidFill>
            </a:endParaRPr>
          </a:p>
          <a:p>
            <a:pPr algn="ctr"/>
            <a:endParaRPr lang="en-IN" dirty="0"/>
          </a:p>
        </p:txBody>
      </p:sp>
    </p:spTree>
    <p:extLst>
      <p:ext uri="{BB962C8B-B14F-4D97-AF65-F5344CB8AC3E}">
        <p14:creationId xmlns:p14="http://schemas.microsoft.com/office/powerpoint/2010/main" val="1708904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hi-IN" sz="4000" b="0" i="0" dirty="0">
                <a:solidFill>
                  <a:srgbClr val="121212"/>
                </a:solidFill>
                <a:effectLst/>
                <a:latin typeface="Arial" panose="020B0604020202020204" pitchFamily="34" charset="0"/>
              </a:rPr>
              <a:t>3 इसलिए जब अब्राम को कनान देश में रहते दस वर्ष बीत चुके तब उसकी स्त्री सारै ने अपनी मिस्री दासी हागार को लेकर अपने पति अब्राम को दिया, कि वह उसकी पत्नी हो।</a:t>
            </a:r>
            <a:endParaRPr lang="en-IN" sz="4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a:solidFill>
                  <a:srgbClr val="777A7B"/>
                </a:solidFill>
                <a:effectLst/>
                <a:highlight>
                  <a:srgbClr val="FFFFFF"/>
                </a:highlight>
                <a:latin typeface="Inter" panose="020B0502030000000004" pitchFamily="34" charset="0"/>
              </a:rPr>
              <a:t>3</a:t>
            </a:r>
            <a:r>
              <a:rPr lang="en-US" sz="4400" b="0" i="0">
                <a:solidFill>
                  <a:srgbClr val="121212"/>
                </a:solidFill>
                <a:effectLst/>
                <a:highlight>
                  <a:srgbClr val="FFFFFF"/>
                </a:highlight>
                <a:latin typeface="Inter" panose="020B0502030000000004" pitchFamily="34" charset="0"/>
              </a:rPr>
              <a:t>So after he had lived in Canaan for ten years, his wife Sarai took her Egyptian maidservant Hagar and gave her to Abram to be his wife.</a:t>
            </a:r>
            <a:endParaRPr lang="en-IN" sz="4400" dirty="0"/>
          </a:p>
        </p:txBody>
      </p:sp>
      <p:pic>
        <p:nvPicPr>
          <p:cNvPr id="20" name="Audio 19">
            <a:hlinkClick r:id="" action="ppaction://media"/>
            <a:extLst>
              <a:ext uri="{FF2B5EF4-FFF2-40B4-BE49-F238E27FC236}">
                <a16:creationId xmlns:a16="http://schemas.microsoft.com/office/drawing/2014/main" id="{853EAF2F-4A45-C56F-E226-D9817A6C708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162492747"/>
      </p:ext>
    </p:extLst>
  </p:cSld>
  <p:clrMapOvr>
    <a:masterClrMapping/>
  </p:clrMapOvr>
  <mc:AlternateContent xmlns:mc="http://schemas.openxmlformats.org/markup-compatibility/2006" xmlns:p14="http://schemas.microsoft.com/office/powerpoint/2010/main">
    <mc:Choice Requires="p14">
      <p:transition spd="slow" p14:dur="2000" advTm="15152"/>
    </mc:Choice>
    <mc:Fallback xmlns="">
      <p:transition spd="slow" advTm="15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466</TotalTime>
  <Words>1256</Words>
  <Application>Microsoft Office PowerPoint</Application>
  <PresentationFormat>Widescreen</PresentationFormat>
  <Paragraphs>90</Paragraphs>
  <Slides>34</Slides>
  <Notes>16</Notes>
  <HiddenSlides>0</HiddenSlides>
  <MMClips>17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Aptos</vt:lpstr>
      <vt:lpstr>Arial</vt:lpstr>
      <vt:lpstr>Calibri</vt:lpstr>
      <vt:lpstr>Calibri Light</vt:lpstr>
      <vt:lpstr>Inter</vt:lpstr>
      <vt:lpstr>Microsoft Himalaya </vt:lpstr>
      <vt:lpstr>PT Serif</vt:lpstr>
      <vt:lpstr>Segoe UI</vt:lpstr>
      <vt:lpstr>Symbol</vt:lpstr>
      <vt:lpstr>Times New Roman</vt:lpstr>
      <vt:lpstr>Office Theme</vt:lpstr>
      <vt:lpstr>15-5</vt:lpstr>
      <vt:lpstr>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72</cp:revision>
  <dcterms:created xsi:type="dcterms:W3CDTF">2021-05-23T06:28:46Z</dcterms:created>
  <dcterms:modified xsi:type="dcterms:W3CDTF">2024-07-21T16:58:01Z</dcterms:modified>
</cp:coreProperties>
</file>