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81" r:id="rId2"/>
    <p:sldId id="280" r:id="rId3"/>
    <p:sldId id="282" r:id="rId4"/>
    <p:sldId id="256" r:id="rId5"/>
    <p:sldId id="283" r:id="rId6"/>
    <p:sldId id="257" r:id="rId7"/>
    <p:sldId id="284" r:id="rId8"/>
    <p:sldId id="258" r:id="rId9"/>
    <p:sldId id="285" r:id="rId10"/>
    <p:sldId id="259" r:id="rId11"/>
    <p:sldId id="286" r:id="rId12"/>
    <p:sldId id="260" r:id="rId13"/>
    <p:sldId id="287" r:id="rId14"/>
    <p:sldId id="261" r:id="rId15"/>
    <p:sldId id="288" r:id="rId16"/>
    <p:sldId id="262" r:id="rId17"/>
    <p:sldId id="289" r:id="rId18"/>
    <p:sldId id="263" r:id="rId19"/>
    <p:sldId id="290" r:id="rId20"/>
    <p:sldId id="264" r:id="rId21"/>
    <p:sldId id="291" r:id="rId22"/>
    <p:sldId id="265" r:id="rId23"/>
    <p:sldId id="292" r:id="rId24"/>
    <p:sldId id="271" r:id="rId25"/>
    <p:sldId id="293" r:id="rId26"/>
    <p:sldId id="266" r:id="rId27"/>
    <p:sldId id="294" r:id="rId28"/>
    <p:sldId id="267" r:id="rId29"/>
    <p:sldId id="295" r:id="rId30"/>
    <p:sldId id="268" r:id="rId31"/>
    <p:sldId id="296" r:id="rId32"/>
    <p:sldId id="269" r:id="rId33"/>
    <p:sldId id="297" r:id="rId34"/>
    <p:sldId id="27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768FE7-F289-4F64-BCD9-95C53C966A21}" v="75" dt="2023-07-14T05:20:56.9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4045" autoAdjust="0"/>
  </p:normalViewPr>
  <p:slideViewPr>
    <p:cSldViewPr snapToGrid="0">
      <p:cViewPr varScale="1">
        <p:scale>
          <a:sx n="58" d="100"/>
          <a:sy n="58" d="100"/>
        </p:scale>
        <p:origin x="84"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D768FE7-F289-4F64-BCD9-95C53C966A21}"/>
    <pc:docChg chg="modSld">
      <pc:chgData name="Leonie Smith" userId="fed1330f33f5650e" providerId="LiveId" clId="{1D768FE7-F289-4F64-BCD9-95C53C966A21}" dt="2023-07-14T05:20:56.932" v="102"/>
      <pc:docMkLst>
        <pc:docMk/>
      </pc:docMkLst>
      <pc:sldChg chg="addSp delSp modSp mod modTransition modAnim">
        <pc:chgData name="Leonie Smith" userId="fed1330f33f5650e" providerId="LiveId" clId="{1D768FE7-F289-4F64-BCD9-95C53C966A21}" dt="2023-07-14T04:51:54.015" v="8"/>
        <pc:sldMkLst>
          <pc:docMk/>
          <pc:sldMk cId="3730266218" sldId="281"/>
        </pc:sldMkLst>
        <pc:picChg chg="add del mod">
          <ac:chgData name="Leonie Smith" userId="fed1330f33f5650e" providerId="LiveId" clId="{1D768FE7-F289-4F64-BCD9-95C53C966A21}" dt="2023-07-14T04:51:11.937" v="2"/>
          <ac:picMkLst>
            <pc:docMk/>
            <pc:sldMk cId="3730266218" sldId="281"/>
            <ac:picMk id="9" creationId="{A913F48F-3480-4610-03A5-1E1700263384}"/>
          </ac:picMkLst>
        </pc:picChg>
        <pc:picChg chg="add del mod">
          <ac:chgData name="Leonie Smith" userId="fed1330f33f5650e" providerId="LiveId" clId="{1D768FE7-F289-4F64-BCD9-95C53C966A21}" dt="2023-07-14T04:51:22.783" v="4"/>
          <ac:picMkLst>
            <pc:docMk/>
            <pc:sldMk cId="3730266218" sldId="281"/>
            <ac:picMk id="10" creationId="{C20222B9-FE7C-16D9-EAB7-2802D5955D9A}"/>
          </ac:picMkLst>
        </pc:picChg>
        <pc:picChg chg="add del mod ord">
          <ac:chgData name="Leonie Smith" userId="fed1330f33f5650e" providerId="LiveId" clId="{1D768FE7-F289-4F64-BCD9-95C53C966A21}" dt="2023-07-14T04:51:29.183" v="5"/>
          <ac:picMkLst>
            <pc:docMk/>
            <pc:sldMk cId="3730266218" sldId="281"/>
            <ac:picMk id="15" creationId="{3960F4E8-D83E-864C-48EA-ED04BD3A40D4}"/>
          </ac:picMkLst>
        </pc:picChg>
        <pc:picChg chg="add del mod">
          <ac:chgData name="Leonie Smith" userId="fed1330f33f5650e" providerId="LiveId" clId="{1D768FE7-F289-4F64-BCD9-95C53C966A21}" dt="2023-07-14T04:51:47.418" v="7"/>
          <ac:picMkLst>
            <pc:docMk/>
            <pc:sldMk cId="3730266218" sldId="281"/>
            <ac:picMk id="16" creationId="{67DC757F-AB07-40B8-B141-7CAE17141952}"/>
          </ac:picMkLst>
        </pc:picChg>
        <pc:picChg chg="add del mod ord">
          <ac:chgData name="Leonie Smith" userId="fed1330f33f5650e" providerId="LiveId" clId="{1D768FE7-F289-4F64-BCD9-95C53C966A21}" dt="2023-07-14T04:51:54.015" v="8"/>
          <ac:picMkLst>
            <pc:docMk/>
            <pc:sldMk cId="3730266218" sldId="281"/>
            <ac:picMk id="21" creationId="{F0E9D604-F59D-7CDB-2609-5DD27B46FBD8}"/>
          </ac:picMkLst>
        </pc:picChg>
        <pc:picChg chg="add mod">
          <ac:chgData name="Leonie Smith" userId="fed1330f33f5650e" providerId="LiveId" clId="{1D768FE7-F289-4F64-BCD9-95C53C966A21}" dt="2023-07-14T04:51:54.015" v="8"/>
          <ac:picMkLst>
            <pc:docMk/>
            <pc:sldMk cId="3730266218" sldId="281"/>
            <ac:picMk id="22" creationId="{5DF46F22-5608-89FC-06B6-F0EA939E133A}"/>
          </ac:picMkLst>
        </pc:picChg>
      </pc:sldChg>
      <pc:sldChg chg="addSp delSp modSp mod modTransition modAnim">
        <pc:chgData name="Leonie Smith" userId="fed1330f33f5650e" providerId="LiveId" clId="{1D768FE7-F289-4F64-BCD9-95C53C966A21}" dt="2023-07-14T04:54:01.780" v="15"/>
        <pc:sldMkLst>
          <pc:docMk/>
          <pc:sldMk cId="454763615" sldId="282"/>
        </pc:sldMkLst>
        <pc:picChg chg="add del mod">
          <ac:chgData name="Leonie Smith" userId="fed1330f33f5650e" providerId="LiveId" clId="{1D768FE7-F289-4F64-BCD9-95C53C966A21}" dt="2023-07-14T04:53:37.334" v="11"/>
          <ac:picMkLst>
            <pc:docMk/>
            <pc:sldMk cId="454763615" sldId="282"/>
            <ac:picMk id="6" creationId="{54B256A4-7D82-1F44-9B94-4C9E436FADF2}"/>
          </ac:picMkLst>
        </pc:picChg>
        <pc:picChg chg="add del mod">
          <ac:chgData name="Leonie Smith" userId="fed1330f33f5650e" providerId="LiveId" clId="{1D768FE7-F289-4F64-BCD9-95C53C966A21}" dt="2023-07-14T04:53:45.083" v="12"/>
          <ac:picMkLst>
            <pc:docMk/>
            <pc:sldMk cId="454763615" sldId="282"/>
            <ac:picMk id="13" creationId="{FCCCA953-EB26-060B-761B-C0595F742BC6}"/>
          </ac:picMkLst>
        </pc:picChg>
        <pc:picChg chg="add del mod">
          <ac:chgData name="Leonie Smith" userId="fed1330f33f5650e" providerId="LiveId" clId="{1D768FE7-F289-4F64-BCD9-95C53C966A21}" dt="2023-07-14T04:53:54.128" v="14"/>
          <ac:picMkLst>
            <pc:docMk/>
            <pc:sldMk cId="454763615" sldId="282"/>
            <ac:picMk id="14" creationId="{2C983F4C-51A6-44A2-6A6D-A5E48FF4ED1A}"/>
          </ac:picMkLst>
        </pc:picChg>
        <pc:picChg chg="add del mod ord">
          <ac:chgData name="Leonie Smith" userId="fed1330f33f5650e" providerId="LiveId" clId="{1D768FE7-F289-4F64-BCD9-95C53C966A21}" dt="2023-07-14T04:54:01.780" v="15"/>
          <ac:picMkLst>
            <pc:docMk/>
            <pc:sldMk cId="454763615" sldId="282"/>
            <ac:picMk id="19" creationId="{29DEA4F6-E953-EA11-0F61-9A29A21E7894}"/>
          </ac:picMkLst>
        </pc:picChg>
        <pc:picChg chg="add mod">
          <ac:chgData name="Leonie Smith" userId="fed1330f33f5650e" providerId="LiveId" clId="{1D768FE7-F289-4F64-BCD9-95C53C966A21}" dt="2023-07-14T04:54:01.780" v="15"/>
          <ac:picMkLst>
            <pc:docMk/>
            <pc:sldMk cId="454763615" sldId="282"/>
            <ac:picMk id="20" creationId="{622B2C7D-1D02-5708-8365-37F48E9E7F4D}"/>
          </ac:picMkLst>
        </pc:picChg>
      </pc:sldChg>
      <pc:sldChg chg="addSp delSp modSp mod modTransition modAnim">
        <pc:chgData name="Leonie Smith" userId="fed1330f33f5650e" providerId="LiveId" clId="{1D768FE7-F289-4F64-BCD9-95C53C966A21}" dt="2023-07-14T04:56:58.012" v="31"/>
        <pc:sldMkLst>
          <pc:docMk/>
          <pc:sldMk cId="1979873813" sldId="283"/>
        </pc:sldMkLst>
        <pc:picChg chg="add del mod">
          <ac:chgData name="Leonie Smith" userId="fed1330f33f5650e" providerId="LiveId" clId="{1D768FE7-F289-4F64-BCD9-95C53C966A21}" dt="2023-07-14T04:55:01.881" v="18"/>
          <ac:picMkLst>
            <pc:docMk/>
            <pc:sldMk cId="1979873813" sldId="283"/>
            <ac:picMk id="6" creationId="{6E560166-6251-C426-74F7-3CEDFBBD6721}"/>
          </ac:picMkLst>
        </pc:picChg>
        <pc:picChg chg="add del mod">
          <ac:chgData name="Leonie Smith" userId="fed1330f33f5650e" providerId="LiveId" clId="{1D768FE7-F289-4F64-BCD9-95C53C966A21}" dt="2023-07-14T04:55:08.196" v="19"/>
          <ac:picMkLst>
            <pc:docMk/>
            <pc:sldMk cId="1979873813" sldId="283"/>
            <ac:picMk id="10" creationId="{8BEDE070-DB2D-A020-AC30-96C706973D1D}"/>
          </ac:picMkLst>
        </pc:picChg>
        <pc:picChg chg="add del mod">
          <ac:chgData name="Leonie Smith" userId="fed1330f33f5650e" providerId="LiveId" clId="{1D768FE7-F289-4F64-BCD9-95C53C966A21}" dt="2023-07-14T04:55:13.003" v="21"/>
          <ac:picMkLst>
            <pc:docMk/>
            <pc:sldMk cId="1979873813" sldId="283"/>
            <ac:picMk id="11" creationId="{06EE0861-66AB-E3DC-CEB8-80D5D4513595}"/>
          </ac:picMkLst>
        </pc:picChg>
        <pc:picChg chg="add del mod ord">
          <ac:chgData name="Leonie Smith" userId="fed1330f33f5650e" providerId="LiveId" clId="{1D768FE7-F289-4F64-BCD9-95C53C966A21}" dt="2023-07-14T04:55:31.758" v="22"/>
          <ac:picMkLst>
            <pc:docMk/>
            <pc:sldMk cId="1979873813" sldId="283"/>
            <ac:picMk id="14" creationId="{BDEA4F21-EB53-C748-0383-E241CCF59892}"/>
          </ac:picMkLst>
        </pc:picChg>
        <pc:picChg chg="add del mod">
          <ac:chgData name="Leonie Smith" userId="fed1330f33f5650e" providerId="LiveId" clId="{1D768FE7-F289-4F64-BCD9-95C53C966A21}" dt="2023-07-14T04:55:41.993" v="24"/>
          <ac:picMkLst>
            <pc:docMk/>
            <pc:sldMk cId="1979873813" sldId="283"/>
            <ac:picMk id="15" creationId="{7D5184D4-CD54-651F-45A7-A3E746F4302A}"/>
          </ac:picMkLst>
        </pc:picChg>
        <pc:picChg chg="add del mod ord">
          <ac:chgData name="Leonie Smith" userId="fed1330f33f5650e" providerId="LiveId" clId="{1D768FE7-F289-4F64-BCD9-95C53C966A21}" dt="2023-07-14T04:56:01.826" v="25"/>
          <ac:picMkLst>
            <pc:docMk/>
            <pc:sldMk cId="1979873813" sldId="283"/>
            <ac:picMk id="18" creationId="{2F3464AF-4E68-5E69-8946-035EF7BDA6A6}"/>
          </ac:picMkLst>
        </pc:picChg>
        <pc:picChg chg="add del mod">
          <ac:chgData name="Leonie Smith" userId="fed1330f33f5650e" providerId="LiveId" clId="{1D768FE7-F289-4F64-BCD9-95C53C966A21}" dt="2023-07-14T04:56:20.827" v="27"/>
          <ac:picMkLst>
            <pc:docMk/>
            <pc:sldMk cId="1979873813" sldId="283"/>
            <ac:picMk id="19" creationId="{AE154191-C0D3-B80E-68B6-B2956DC4D27D}"/>
          </ac:picMkLst>
        </pc:picChg>
        <pc:picChg chg="add del mod ord">
          <ac:chgData name="Leonie Smith" userId="fed1330f33f5650e" providerId="LiveId" clId="{1D768FE7-F289-4F64-BCD9-95C53C966A21}" dt="2023-07-14T04:56:27.625" v="28"/>
          <ac:picMkLst>
            <pc:docMk/>
            <pc:sldMk cId="1979873813" sldId="283"/>
            <ac:picMk id="23" creationId="{0031FF0A-B5CD-5D9F-FFFA-406C5BF57CF3}"/>
          </ac:picMkLst>
        </pc:picChg>
        <pc:picChg chg="add del mod">
          <ac:chgData name="Leonie Smith" userId="fed1330f33f5650e" providerId="LiveId" clId="{1D768FE7-F289-4F64-BCD9-95C53C966A21}" dt="2023-07-14T04:56:38.331" v="30"/>
          <ac:picMkLst>
            <pc:docMk/>
            <pc:sldMk cId="1979873813" sldId="283"/>
            <ac:picMk id="24" creationId="{97122B66-BE63-0AC4-A77A-3C8BA8AB767E}"/>
          </ac:picMkLst>
        </pc:picChg>
        <pc:picChg chg="add del mod ord">
          <ac:chgData name="Leonie Smith" userId="fed1330f33f5650e" providerId="LiveId" clId="{1D768FE7-F289-4F64-BCD9-95C53C966A21}" dt="2023-07-14T04:56:58.012" v="31"/>
          <ac:picMkLst>
            <pc:docMk/>
            <pc:sldMk cId="1979873813" sldId="283"/>
            <ac:picMk id="27" creationId="{59FEC012-538B-96AA-5ACA-EDE0B590747C}"/>
          </ac:picMkLst>
        </pc:picChg>
        <pc:picChg chg="add mod">
          <ac:chgData name="Leonie Smith" userId="fed1330f33f5650e" providerId="LiveId" clId="{1D768FE7-F289-4F64-BCD9-95C53C966A21}" dt="2023-07-14T04:56:58.012" v="31"/>
          <ac:picMkLst>
            <pc:docMk/>
            <pc:sldMk cId="1979873813" sldId="283"/>
            <ac:picMk id="28" creationId="{8CC2FABE-965D-BB11-8999-BCBD8CE9A171}"/>
          </ac:picMkLst>
        </pc:picChg>
      </pc:sldChg>
      <pc:sldChg chg="addSp delSp modSp mod modTransition modAnim">
        <pc:chgData name="Leonie Smith" userId="fed1330f33f5650e" providerId="LiveId" clId="{1D768FE7-F289-4F64-BCD9-95C53C966A21}" dt="2023-07-14T04:59:44.883" v="35"/>
        <pc:sldMkLst>
          <pc:docMk/>
          <pc:sldMk cId="2378402283" sldId="284"/>
        </pc:sldMkLst>
        <pc:picChg chg="add del mod">
          <ac:chgData name="Leonie Smith" userId="fed1330f33f5650e" providerId="LiveId" clId="{1D768FE7-F289-4F64-BCD9-95C53C966A21}" dt="2023-07-14T04:59:27.656" v="34"/>
          <ac:picMkLst>
            <pc:docMk/>
            <pc:sldMk cId="2378402283" sldId="284"/>
            <ac:picMk id="7" creationId="{3F92C4BE-E562-8ABC-B491-DB8502272548}"/>
          </ac:picMkLst>
        </pc:picChg>
        <pc:picChg chg="add del mod">
          <ac:chgData name="Leonie Smith" userId="fed1330f33f5650e" providerId="LiveId" clId="{1D768FE7-F289-4F64-BCD9-95C53C966A21}" dt="2023-07-14T04:59:44.883" v="35"/>
          <ac:picMkLst>
            <pc:docMk/>
            <pc:sldMk cId="2378402283" sldId="284"/>
            <ac:picMk id="11" creationId="{35D68942-EC73-B87B-4DF9-06AA2219D629}"/>
          </ac:picMkLst>
        </pc:picChg>
        <pc:picChg chg="add mod">
          <ac:chgData name="Leonie Smith" userId="fed1330f33f5650e" providerId="LiveId" clId="{1D768FE7-F289-4F64-BCD9-95C53C966A21}" dt="2023-07-14T04:59:44.883" v="35"/>
          <ac:picMkLst>
            <pc:docMk/>
            <pc:sldMk cId="2378402283" sldId="284"/>
            <ac:picMk id="12" creationId="{F8AA0E54-C8F0-4150-4D41-C181E9603F93}"/>
          </ac:picMkLst>
        </pc:picChg>
      </pc:sldChg>
      <pc:sldChg chg="addSp delSp modSp mod modTransition modAnim">
        <pc:chgData name="Leonie Smith" userId="fed1330f33f5650e" providerId="LiveId" clId="{1D768FE7-F289-4F64-BCD9-95C53C966A21}" dt="2023-07-14T05:01:06.271" v="39"/>
        <pc:sldMkLst>
          <pc:docMk/>
          <pc:sldMk cId="2088074375" sldId="285"/>
        </pc:sldMkLst>
        <pc:picChg chg="add del mod">
          <ac:chgData name="Leonie Smith" userId="fed1330f33f5650e" providerId="LiveId" clId="{1D768FE7-F289-4F64-BCD9-95C53C966A21}" dt="2023-07-14T05:00:52.440" v="38"/>
          <ac:picMkLst>
            <pc:docMk/>
            <pc:sldMk cId="2088074375" sldId="285"/>
            <ac:picMk id="8" creationId="{A93486EB-2B3A-B670-FCC8-DF56F9088BD8}"/>
          </ac:picMkLst>
        </pc:picChg>
        <pc:picChg chg="add del mod">
          <ac:chgData name="Leonie Smith" userId="fed1330f33f5650e" providerId="LiveId" clId="{1D768FE7-F289-4F64-BCD9-95C53C966A21}" dt="2023-07-14T05:01:06.271" v="39"/>
          <ac:picMkLst>
            <pc:docMk/>
            <pc:sldMk cId="2088074375" sldId="285"/>
            <ac:picMk id="11" creationId="{A4B6706E-6F7E-56C8-1914-33135B48FE7A}"/>
          </ac:picMkLst>
        </pc:picChg>
        <pc:picChg chg="add mod">
          <ac:chgData name="Leonie Smith" userId="fed1330f33f5650e" providerId="LiveId" clId="{1D768FE7-F289-4F64-BCD9-95C53C966A21}" dt="2023-07-14T05:01:06.271" v="39"/>
          <ac:picMkLst>
            <pc:docMk/>
            <pc:sldMk cId="2088074375" sldId="285"/>
            <ac:picMk id="12" creationId="{775A1091-CC09-EEFE-978A-FD7EC945EE58}"/>
          </ac:picMkLst>
        </pc:picChg>
      </pc:sldChg>
      <pc:sldChg chg="addSp modSp">
        <pc:chgData name="Leonie Smith" userId="fed1330f33f5650e" providerId="LiveId" clId="{1D768FE7-F289-4F64-BCD9-95C53C966A21}" dt="2023-07-14T05:02:04.033" v="40"/>
        <pc:sldMkLst>
          <pc:docMk/>
          <pc:sldMk cId="896335523" sldId="286"/>
        </pc:sldMkLst>
        <pc:picChg chg="add mod">
          <ac:chgData name="Leonie Smith" userId="fed1330f33f5650e" providerId="LiveId" clId="{1D768FE7-F289-4F64-BCD9-95C53C966A21}" dt="2023-07-14T05:02:04.033" v="40"/>
          <ac:picMkLst>
            <pc:docMk/>
            <pc:sldMk cId="896335523" sldId="286"/>
            <ac:picMk id="8" creationId="{BD12B9C6-5B29-44F5-4E90-227192C331FE}"/>
          </ac:picMkLst>
        </pc:picChg>
      </pc:sldChg>
      <pc:sldChg chg="addSp modSp">
        <pc:chgData name="Leonie Smith" userId="fed1330f33f5650e" providerId="LiveId" clId="{1D768FE7-F289-4F64-BCD9-95C53C966A21}" dt="2023-07-14T05:03:17.456" v="41"/>
        <pc:sldMkLst>
          <pc:docMk/>
          <pc:sldMk cId="2980175915" sldId="287"/>
        </pc:sldMkLst>
        <pc:picChg chg="add mod">
          <ac:chgData name="Leonie Smith" userId="fed1330f33f5650e" providerId="LiveId" clId="{1D768FE7-F289-4F64-BCD9-95C53C966A21}" dt="2023-07-14T05:03:17.456" v="41"/>
          <ac:picMkLst>
            <pc:docMk/>
            <pc:sldMk cId="2980175915" sldId="287"/>
            <ac:picMk id="7" creationId="{E22541FB-ECBA-82D5-5C96-C9D89EC1762A}"/>
          </ac:picMkLst>
        </pc:picChg>
      </pc:sldChg>
      <pc:sldChg chg="addSp modSp">
        <pc:chgData name="Leonie Smith" userId="fed1330f33f5650e" providerId="LiveId" clId="{1D768FE7-F289-4F64-BCD9-95C53C966A21}" dt="2023-07-14T05:04:12.909" v="42"/>
        <pc:sldMkLst>
          <pc:docMk/>
          <pc:sldMk cId="84856047" sldId="288"/>
        </pc:sldMkLst>
        <pc:picChg chg="add mod">
          <ac:chgData name="Leonie Smith" userId="fed1330f33f5650e" providerId="LiveId" clId="{1D768FE7-F289-4F64-BCD9-95C53C966A21}" dt="2023-07-14T05:04:12.909" v="42"/>
          <ac:picMkLst>
            <pc:docMk/>
            <pc:sldMk cId="84856047" sldId="288"/>
            <ac:picMk id="6" creationId="{2F314FCD-EBDF-6050-6CBF-1B54B79F1A76}"/>
          </ac:picMkLst>
        </pc:picChg>
      </pc:sldChg>
      <pc:sldChg chg="addSp delSp modSp mod modTransition modAnim">
        <pc:chgData name="Leonie Smith" userId="fed1330f33f5650e" providerId="LiveId" clId="{1D768FE7-F289-4F64-BCD9-95C53C966A21}" dt="2023-07-14T05:05:22.686" v="46"/>
        <pc:sldMkLst>
          <pc:docMk/>
          <pc:sldMk cId="3693432881" sldId="289"/>
        </pc:sldMkLst>
        <pc:picChg chg="add del mod">
          <ac:chgData name="Leonie Smith" userId="fed1330f33f5650e" providerId="LiveId" clId="{1D768FE7-F289-4F64-BCD9-95C53C966A21}" dt="2023-07-14T05:05:01.506" v="45"/>
          <ac:picMkLst>
            <pc:docMk/>
            <pc:sldMk cId="3693432881" sldId="289"/>
            <ac:picMk id="6" creationId="{07334A3E-5D8F-A8DB-6242-FBE99EB55D85}"/>
          </ac:picMkLst>
        </pc:picChg>
        <pc:picChg chg="add del mod">
          <ac:chgData name="Leonie Smith" userId="fed1330f33f5650e" providerId="LiveId" clId="{1D768FE7-F289-4F64-BCD9-95C53C966A21}" dt="2023-07-14T05:05:22.686" v="46"/>
          <ac:picMkLst>
            <pc:docMk/>
            <pc:sldMk cId="3693432881" sldId="289"/>
            <ac:picMk id="9" creationId="{6E35F990-2766-93EF-EAF4-0201279D3F03}"/>
          </ac:picMkLst>
        </pc:picChg>
        <pc:picChg chg="add mod">
          <ac:chgData name="Leonie Smith" userId="fed1330f33f5650e" providerId="LiveId" clId="{1D768FE7-F289-4F64-BCD9-95C53C966A21}" dt="2023-07-14T05:05:22.686" v="46"/>
          <ac:picMkLst>
            <pc:docMk/>
            <pc:sldMk cId="3693432881" sldId="289"/>
            <ac:picMk id="10" creationId="{43A46B7A-31C8-A719-AE26-96EA7349BCE3}"/>
          </ac:picMkLst>
        </pc:picChg>
      </pc:sldChg>
      <pc:sldChg chg="addSp modSp">
        <pc:chgData name="Leonie Smith" userId="fed1330f33f5650e" providerId="LiveId" clId="{1D768FE7-F289-4F64-BCD9-95C53C966A21}" dt="2023-07-14T05:06:23.610" v="47"/>
        <pc:sldMkLst>
          <pc:docMk/>
          <pc:sldMk cId="3995810139" sldId="290"/>
        </pc:sldMkLst>
        <pc:picChg chg="add mod">
          <ac:chgData name="Leonie Smith" userId="fed1330f33f5650e" providerId="LiveId" clId="{1D768FE7-F289-4F64-BCD9-95C53C966A21}" dt="2023-07-14T05:06:23.610" v="47"/>
          <ac:picMkLst>
            <pc:docMk/>
            <pc:sldMk cId="3995810139" sldId="290"/>
            <ac:picMk id="6" creationId="{44EBA9B0-7975-317C-5B1A-955D74E3480E}"/>
          </ac:picMkLst>
        </pc:picChg>
      </pc:sldChg>
      <pc:sldChg chg="addSp delSp modSp mod modTransition modAnim">
        <pc:chgData name="Leonie Smith" userId="fed1330f33f5650e" providerId="LiveId" clId="{1D768FE7-F289-4F64-BCD9-95C53C966A21}" dt="2023-07-14T05:10:46.334" v="66"/>
        <pc:sldMkLst>
          <pc:docMk/>
          <pc:sldMk cId="142266143" sldId="291"/>
        </pc:sldMkLst>
        <pc:picChg chg="add del mod">
          <ac:chgData name="Leonie Smith" userId="fed1330f33f5650e" providerId="LiveId" clId="{1D768FE7-F289-4F64-BCD9-95C53C966A21}" dt="2023-07-14T05:08:07.411" v="50"/>
          <ac:picMkLst>
            <pc:docMk/>
            <pc:sldMk cId="142266143" sldId="291"/>
            <ac:picMk id="6" creationId="{840AC18F-6C98-3C5B-AFBC-493E8E19892B}"/>
          </ac:picMkLst>
        </pc:picChg>
        <pc:picChg chg="add del mod">
          <ac:chgData name="Leonie Smith" userId="fed1330f33f5650e" providerId="LiveId" clId="{1D768FE7-F289-4F64-BCD9-95C53C966A21}" dt="2023-07-14T05:08:18.857" v="51"/>
          <ac:picMkLst>
            <pc:docMk/>
            <pc:sldMk cId="142266143" sldId="291"/>
            <ac:picMk id="11" creationId="{4D7A4AC6-7344-33E5-0923-A2E23225608D}"/>
          </ac:picMkLst>
        </pc:picChg>
        <pc:picChg chg="add del mod">
          <ac:chgData name="Leonie Smith" userId="fed1330f33f5650e" providerId="LiveId" clId="{1D768FE7-F289-4F64-BCD9-95C53C966A21}" dt="2023-07-14T05:08:20.338" v="53"/>
          <ac:picMkLst>
            <pc:docMk/>
            <pc:sldMk cId="142266143" sldId="291"/>
            <ac:picMk id="12" creationId="{EA4DA868-C260-6A3C-5BE7-15B8F1D43AEF}"/>
          </ac:picMkLst>
        </pc:picChg>
        <pc:picChg chg="add del mod ord">
          <ac:chgData name="Leonie Smith" userId="fed1330f33f5650e" providerId="LiveId" clId="{1D768FE7-F289-4F64-BCD9-95C53C966A21}" dt="2023-07-14T05:08:29.987" v="54"/>
          <ac:picMkLst>
            <pc:docMk/>
            <pc:sldMk cId="142266143" sldId="291"/>
            <ac:picMk id="15" creationId="{1F30BB04-2AE5-1BE6-7B62-CB2593189A65}"/>
          </ac:picMkLst>
        </pc:picChg>
        <pc:picChg chg="add del mod">
          <ac:chgData name="Leonie Smith" userId="fed1330f33f5650e" providerId="LiveId" clId="{1D768FE7-F289-4F64-BCD9-95C53C966A21}" dt="2023-07-14T05:09:24.881" v="56"/>
          <ac:picMkLst>
            <pc:docMk/>
            <pc:sldMk cId="142266143" sldId="291"/>
            <ac:picMk id="16" creationId="{63ACDF6F-14E1-D5E0-3AA7-66308D3719E3}"/>
          </ac:picMkLst>
        </pc:picChg>
        <pc:picChg chg="add del mod ord">
          <ac:chgData name="Leonie Smith" userId="fed1330f33f5650e" providerId="LiveId" clId="{1D768FE7-F289-4F64-BCD9-95C53C966A21}" dt="2023-07-14T05:09:37.934" v="57"/>
          <ac:picMkLst>
            <pc:docMk/>
            <pc:sldMk cId="142266143" sldId="291"/>
            <ac:picMk id="19" creationId="{39E62E11-38A4-F47E-1E8B-75D7C783C11F}"/>
          </ac:picMkLst>
        </pc:picChg>
        <pc:picChg chg="add del mod">
          <ac:chgData name="Leonie Smith" userId="fed1330f33f5650e" providerId="LiveId" clId="{1D768FE7-F289-4F64-BCD9-95C53C966A21}" dt="2023-07-14T05:09:39.366" v="59"/>
          <ac:picMkLst>
            <pc:docMk/>
            <pc:sldMk cId="142266143" sldId="291"/>
            <ac:picMk id="20" creationId="{C4758287-8EE9-3FF8-2A9C-6CDD7260426D}"/>
          </ac:picMkLst>
        </pc:picChg>
        <pc:picChg chg="add del mod ord">
          <ac:chgData name="Leonie Smith" userId="fed1330f33f5650e" providerId="LiveId" clId="{1D768FE7-F289-4F64-BCD9-95C53C966A21}" dt="2023-07-14T05:09:57.745" v="60"/>
          <ac:picMkLst>
            <pc:docMk/>
            <pc:sldMk cId="142266143" sldId="291"/>
            <ac:picMk id="23" creationId="{D11C1A78-6559-9EDC-402B-8D73E4CCD5A5}"/>
          </ac:picMkLst>
        </pc:picChg>
        <pc:picChg chg="add del mod">
          <ac:chgData name="Leonie Smith" userId="fed1330f33f5650e" providerId="LiveId" clId="{1D768FE7-F289-4F64-BCD9-95C53C966A21}" dt="2023-07-14T05:10:17.850" v="62"/>
          <ac:picMkLst>
            <pc:docMk/>
            <pc:sldMk cId="142266143" sldId="291"/>
            <ac:picMk id="24" creationId="{BD17AE17-D96B-7125-624F-01A46F1D5BE3}"/>
          </ac:picMkLst>
        </pc:picChg>
        <pc:picChg chg="add del mod ord">
          <ac:chgData name="Leonie Smith" userId="fed1330f33f5650e" providerId="LiveId" clId="{1D768FE7-F289-4F64-BCD9-95C53C966A21}" dt="2023-07-14T05:10:26.690" v="63"/>
          <ac:picMkLst>
            <pc:docMk/>
            <pc:sldMk cId="142266143" sldId="291"/>
            <ac:picMk id="28" creationId="{6D16F2F7-B24C-CB9A-2484-AFB52EABC40A}"/>
          </ac:picMkLst>
        </pc:picChg>
        <pc:picChg chg="add del mod">
          <ac:chgData name="Leonie Smith" userId="fed1330f33f5650e" providerId="LiveId" clId="{1D768FE7-F289-4F64-BCD9-95C53C966A21}" dt="2023-07-14T05:10:27.755" v="65"/>
          <ac:picMkLst>
            <pc:docMk/>
            <pc:sldMk cId="142266143" sldId="291"/>
            <ac:picMk id="29" creationId="{C1F5FB36-F9F4-B4DF-68B9-B819A37A8029}"/>
          </ac:picMkLst>
        </pc:picChg>
        <pc:picChg chg="add del mod ord">
          <ac:chgData name="Leonie Smith" userId="fed1330f33f5650e" providerId="LiveId" clId="{1D768FE7-F289-4F64-BCD9-95C53C966A21}" dt="2023-07-14T05:10:46.334" v="66"/>
          <ac:picMkLst>
            <pc:docMk/>
            <pc:sldMk cId="142266143" sldId="291"/>
            <ac:picMk id="32" creationId="{071AE9A0-8738-DE14-A165-B1BAD8EE4F7D}"/>
          </ac:picMkLst>
        </pc:picChg>
        <pc:picChg chg="add mod">
          <ac:chgData name="Leonie Smith" userId="fed1330f33f5650e" providerId="LiveId" clId="{1D768FE7-F289-4F64-BCD9-95C53C966A21}" dt="2023-07-14T05:10:46.334" v="66"/>
          <ac:picMkLst>
            <pc:docMk/>
            <pc:sldMk cId="142266143" sldId="291"/>
            <ac:picMk id="33" creationId="{2CB952C7-84FC-15F7-4235-5E34CDE36E9B}"/>
          </ac:picMkLst>
        </pc:picChg>
      </pc:sldChg>
      <pc:sldChg chg="addSp modSp">
        <pc:chgData name="Leonie Smith" userId="fed1330f33f5650e" providerId="LiveId" clId="{1D768FE7-F289-4F64-BCD9-95C53C966A21}" dt="2023-07-14T05:11:33.712" v="67"/>
        <pc:sldMkLst>
          <pc:docMk/>
          <pc:sldMk cId="4066194434" sldId="292"/>
        </pc:sldMkLst>
        <pc:picChg chg="add mod">
          <ac:chgData name="Leonie Smith" userId="fed1330f33f5650e" providerId="LiveId" clId="{1D768FE7-F289-4F64-BCD9-95C53C966A21}" dt="2023-07-14T05:11:33.712" v="67"/>
          <ac:picMkLst>
            <pc:docMk/>
            <pc:sldMk cId="4066194434" sldId="292"/>
            <ac:picMk id="6" creationId="{8AFD1A45-D9A9-5F70-B639-ECD5AC22D9D2}"/>
          </ac:picMkLst>
        </pc:picChg>
      </pc:sldChg>
      <pc:sldChg chg="addSp delSp modSp mod modTransition modAnim">
        <pc:chgData name="Leonie Smith" userId="fed1330f33f5650e" providerId="LiveId" clId="{1D768FE7-F289-4F64-BCD9-95C53C966A21}" dt="2023-07-14T05:12:43.573" v="74"/>
        <pc:sldMkLst>
          <pc:docMk/>
          <pc:sldMk cId="1387844935" sldId="293"/>
        </pc:sldMkLst>
        <pc:picChg chg="add del mod">
          <ac:chgData name="Leonie Smith" userId="fed1330f33f5650e" providerId="LiveId" clId="{1D768FE7-F289-4F64-BCD9-95C53C966A21}" dt="2023-07-14T05:12:16.255" v="70"/>
          <ac:picMkLst>
            <pc:docMk/>
            <pc:sldMk cId="1387844935" sldId="293"/>
            <ac:picMk id="6" creationId="{1063480F-51B5-2DCB-6E50-2041BDAB9C58}"/>
          </ac:picMkLst>
        </pc:picChg>
        <pc:picChg chg="add del mod">
          <ac:chgData name="Leonie Smith" userId="fed1330f33f5650e" providerId="LiveId" clId="{1D768FE7-F289-4F64-BCD9-95C53C966A21}" dt="2023-07-14T05:12:21.985" v="71"/>
          <ac:picMkLst>
            <pc:docMk/>
            <pc:sldMk cId="1387844935" sldId="293"/>
            <ac:picMk id="9" creationId="{E374E650-7DA1-045B-E6B3-250C8A5DFE13}"/>
          </ac:picMkLst>
        </pc:picChg>
        <pc:picChg chg="add del mod">
          <ac:chgData name="Leonie Smith" userId="fed1330f33f5650e" providerId="LiveId" clId="{1D768FE7-F289-4F64-BCD9-95C53C966A21}" dt="2023-07-14T05:12:23.287" v="73"/>
          <ac:picMkLst>
            <pc:docMk/>
            <pc:sldMk cId="1387844935" sldId="293"/>
            <ac:picMk id="10" creationId="{8CD93DD9-1EDE-B202-5C2D-97B981D42101}"/>
          </ac:picMkLst>
        </pc:picChg>
        <pc:picChg chg="add del mod ord">
          <ac:chgData name="Leonie Smith" userId="fed1330f33f5650e" providerId="LiveId" clId="{1D768FE7-F289-4F64-BCD9-95C53C966A21}" dt="2023-07-14T05:12:43.573" v="74"/>
          <ac:picMkLst>
            <pc:docMk/>
            <pc:sldMk cId="1387844935" sldId="293"/>
            <ac:picMk id="13" creationId="{6B833360-8C5B-E5BE-4D25-FCE61C10E3E5}"/>
          </ac:picMkLst>
        </pc:picChg>
        <pc:picChg chg="add mod">
          <ac:chgData name="Leonie Smith" userId="fed1330f33f5650e" providerId="LiveId" clId="{1D768FE7-F289-4F64-BCD9-95C53C966A21}" dt="2023-07-14T05:12:43.573" v="74"/>
          <ac:picMkLst>
            <pc:docMk/>
            <pc:sldMk cId="1387844935" sldId="293"/>
            <ac:picMk id="14" creationId="{51701966-B32E-BBE9-CCA2-B2561F57E0C6}"/>
          </ac:picMkLst>
        </pc:picChg>
      </pc:sldChg>
      <pc:sldChg chg="addSp delSp modSp mod modTransition modAnim">
        <pc:chgData name="Leonie Smith" userId="fed1330f33f5650e" providerId="LiveId" clId="{1D768FE7-F289-4F64-BCD9-95C53C966A21}" dt="2023-07-14T05:14:47.982" v="84"/>
        <pc:sldMkLst>
          <pc:docMk/>
          <pc:sldMk cId="1441845616" sldId="294"/>
        </pc:sldMkLst>
        <pc:picChg chg="add del mod">
          <ac:chgData name="Leonie Smith" userId="fed1330f33f5650e" providerId="LiveId" clId="{1D768FE7-F289-4F64-BCD9-95C53C966A21}" dt="2023-07-14T05:13:58.911" v="77"/>
          <ac:picMkLst>
            <pc:docMk/>
            <pc:sldMk cId="1441845616" sldId="294"/>
            <ac:picMk id="6" creationId="{F13837EC-82C6-CC78-8316-ED97489EC225}"/>
          </ac:picMkLst>
        </pc:picChg>
        <pc:picChg chg="add del mod">
          <ac:chgData name="Leonie Smith" userId="fed1330f33f5650e" providerId="LiveId" clId="{1D768FE7-F289-4F64-BCD9-95C53C966A21}" dt="2023-07-14T05:14:11.766" v="78"/>
          <ac:picMkLst>
            <pc:docMk/>
            <pc:sldMk cId="1441845616" sldId="294"/>
            <ac:picMk id="9" creationId="{3B3DBA6B-499B-FCFB-4BD2-F9EBE7BC2DA2}"/>
          </ac:picMkLst>
        </pc:picChg>
        <pc:picChg chg="add del mod">
          <ac:chgData name="Leonie Smith" userId="fed1330f33f5650e" providerId="LiveId" clId="{1D768FE7-F289-4F64-BCD9-95C53C966A21}" dt="2023-07-14T05:14:16.087" v="80"/>
          <ac:picMkLst>
            <pc:docMk/>
            <pc:sldMk cId="1441845616" sldId="294"/>
            <ac:picMk id="10" creationId="{976F0515-C5B8-A6B7-7E3E-6E11D5EBC5E8}"/>
          </ac:picMkLst>
        </pc:picChg>
        <pc:picChg chg="add del mod ord">
          <ac:chgData name="Leonie Smith" userId="fed1330f33f5650e" providerId="LiveId" clId="{1D768FE7-F289-4F64-BCD9-95C53C966A21}" dt="2023-07-14T05:14:24.223" v="81"/>
          <ac:picMkLst>
            <pc:docMk/>
            <pc:sldMk cId="1441845616" sldId="294"/>
            <ac:picMk id="13" creationId="{5E1829B3-71DA-1924-398E-D233AD36A3D6}"/>
          </ac:picMkLst>
        </pc:picChg>
        <pc:picChg chg="add del mod">
          <ac:chgData name="Leonie Smith" userId="fed1330f33f5650e" providerId="LiveId" clId="{1D768FE7-F289-4F64-BCD9-95C53C966A21}" dt="2023-07-14T05:14:25.722" v="83"/>
          <ac:picMkLst>
            <pc:docMk/>
            <pc:sldMk cId="1441845616" sldId="294"/>
            <ac:picMk id="14" creationId="{34096584-846D-F734-7754-461B342F2268}"/>
          </ac:picMkLst>
        </pc:picChg>
        <pc:picChg chg="add del mod ord">
          <ac:chgData name="Leonie Smith" userId="fed1330f33f5650e" providerId="LiveId" clId="{1D768FE7-F289-4F64-BCD9-95C53C966A21}" dt="2023-07-14T05:14:47.982" v="84"/>
          <ac:picMkLst>
            <pc:docMk/>
            <pc:sldMk cId="1441845616" sldId="294"/>
            <ac:picMk id="16" creationId="{F4FAF6C1-76F3-1E92-5F70-474CE43E7EE3}"/>
          </ac:picMkLst>
        </pc:picChg>
        <pc:picChg chg="add mod">
          <ac:chgData name="Leonie Smith" userId="fed1330f33f5650e" providerId="LiveId" clId="{1D768FE7-F289-4F64-BCD9-95C53C966A21}" dt="2023-07-14T05:14:47.982" v="84"/>
          <ac:picMkLst>
            <pc:docMk/>
            <pc:sldMk cId="1441845616" sldId="294"/>
            <ac:picMk id="17" creationId="{8085FBB4-70D5-5AD3-02E6-67079B395733}"/>
          </ac:picMkLst>
        </pc:picChg>
      </pc:sldChg>
      <pc:sldChg chg="addSp delSp modSp mod modTransition modAnim">
        <pc:chgData name="Leonie Smith" userId="fed1330f33f5650e" providerId="LiveId" clId="{1D768FE7-F289-4F64-BCD9-95C53C966A21}" dt="2023-07-14T05:18:04.079" v="97"/>
        <pc:sldMkLst>
          <pc:docMk/>
          <pc:sldMk cId="1643056967" sldId="295"/>
        </pc:sldMkLst>
        <pc:picChg chg="add del mod">
          <ac:chgData name="Leonie Smith" userId="fed1330f33f5650e" providerId="LiveId" clId="{1D768FE7-F289-4F64-BCD9-95C53C966A21}" dt="2023-07-14T05:16:18.474" v="87"/>
          <ac:picMkLst>
            <pc:docMk/>
            <pc:sldMk cId="1643056967" sldId="295"/>
            <ac:picMk id="6" creationId="{4F66CCF6-AC51-F18C-61E5-2128A954DC18}"/>
          </ac:picMkLst>
        </pc:picChg>
        <pc:picChg chg="add del mod">
          <ac:chgData name="Leonie Smith" userId="fed1330f33f5650e" providerId="LiveId" clId="{1D768FE7-F289-4F64-BCD9-95C53C966A21}" dt="2023-07-14T05:16:22.192" v="88"/>
          <ac:picMkLst>
            <pc:docMk/>
            <pc:sldMk cId="1643056967" sldId="295"/>
            <ac:picMk id="11" creationId="{234BD3E7-0E0F-1C96-B5A2-8861A12E8170}"/>
          </ac:picMkLst>
        </pc:picChg>
        <pc:picChg chg="add del mod">
          <ac:chgData name="Leonie Smith" userId="fed1330f33f5650e" providerId="LiveId" clId="{1D768FE7-F289-4F64-BCD9-95C53C966A21}" dt="2023-07-14T05:16:43.634" v="90"/>
          <ac:picMkLst>
            <pc:docMk/>
            <pc:sldMk cId="1643056967" sldId="295"/>
            <ac:picMk id="12" creationId="{A8B9C0BE-CD22-D47B-32DD-0A3B7CBF48B5}"/>
          </ac:picMkLst>
        </pc:picChg>
        <pc:picChg chg="add del mod ord">
          <ac:chgData name="Leonie Smith" userId="fed1330f33f5650e" providerId="LiveId" clId="{1D768FE7-F289-4F64-BCD9-95C53C966A21}" dt="2023-07-14T05:16:55.521" v="91"/>
          <ac:picMkLst>
            <pc:docMk/>
            <pc:sldMk cId="1643056967" sldId="295"/>
            <ac:picMk id="15" creationId="{B3C51F4D-0CCD-49DC-01A2-1F689E398CA0}"/>
          </ac:picMkLst>
        </pc:picChg>
        <pc:picChg chg="add del mod">
          <ac:chgData name="Leonie Smith" userId="fed1330f33f5650e" providerId="LiveId" clId="{1D768FE7-F289-4F64-BCD9-95C53C966A21}" dt="2023-07-14T05:16:58.413" v="93"/>
          <ac:picMkLst>
            <pc:docMk/>
            <pc:sldMk cId="1643056967" sldId="295"/>
            <ac:picMk id="16" creationId="{3857AA04-A5D5-B642-CC84-28FB9BB8402E}"/>
          </ac:picMkLst>
        </pc:picChg>
        <pc:picChg chg="add del mod ord">
          <ac:chgData name="Leonie Smith" userId="fed1330f33f5650e" providerId="LiveId" clId="{1D768FE7-F289-4F64-BCD9-95C53C966A21}" dt="2023-07-14T05:17:03.061" v="94"/>
          <ac:picMkLst>
            <pc:docMk/>
            <pc:sldMk cId="1643056967" sldId="295"/>
            <ac:picMk id="19" creationId="{BE30DA1F-479A-BB40-6B0F-414CC93A7C89}"/>
          </ac:picMkLst>
        </pc:picChg>
        <pc:picChg chg="add del mod">
          <ac:chgData name="Leonie Smith" userId="fed1330f33f5650e" providerId="LiveId" clId="{1D768FE7-F289-4F64-BCD9-95C53C966A21}" dt="2023-07-14T05:17:51.376" v="96"/>
          <ac:picMkLst>
            <pc:docMk/>
            <pc:sldMk cId="1643056967" sldId="295"/>
            <ac:picMk id="20" creationId="{0B44F3FD-6F2C-A717-CDFA-EE66ECA88D4E}"/>
          </ac:picMkLst>
        </pc:picChg>
        <pc:picChg chg="add del mod ord">
          <ac:chgData name="Leonie Smith" userId="fed1330f33f5650e" providerId="LiveId" clId="{1D768FE7-F289-4F64-BCD9-95C53C966A21}" dt="2023-07-14T05:18:04.079" v="97"/>
          <ac:picMkLst>
            <pc:docMk/>
            <pc:sldMk cId="1643056967" sldId="295"/>
            <ac:picMk id="23" creationId="{AE91ABFA-AD1A-83FD-5494-19838253FF7F}"/>
          </ac:picMkLst>
        </pc:picChg>
        <pc:picChg chg="add mod">
          <ac:chgData name="Leonie Smith" userId="fed1330f33f5650e" providerId="LiveId" clId="{1D768FE7-F289-4F64-BCD9-95C53C966A21}" dt="2023-07-14T05:18:04.079" v="97"/>
          <ac:picMkLst>
            <pc:docMk/>
            <pc:sldMk cId="1643056967" sldId="295"/>
            <ac:picMk id="24" creationId="{4EC23BCF-4908-97CA-723B-7922A9BAD679}"/>
          </ac:picMkLst>
        </pc:picChg>
      </pc:sldChg>
      <pc:sldChg chg="addSp modSp">
        <pc:chgData name="Leonie Smith" userId="fed1330f33f5650e" providerId="LiveId" clId="{1D768FE7-F289-4F64-BCD9-95C53C966A21}" dt="2023-07-14T05:19:04.679" v="98"/>
        <pc:sldMkLst>
          <pc:docMk/>
          <pc:sldMk cId="261967092" sldId="296"/>
        </pc:sldMkLst>
        <pc:picChg chg="add mod">
          <ac:chgData name="Leonie Smith" userId="fed1330f33f5650e" providerId="LiveId" clId="{1D768FE7-F289-4F64-BCD9-95C53C966A21}" dt="2023-07-14T05:19:04.679" v="98"/>
          <ac:picMkLst>
            <pc:docMk/>
            <pc:sldMk cId="261967092" sldId="296"/>
            <ac:picMk id="6" creationId="{7C228ED9-E4C6-E391-C23F-24EEB2A777AC}"/>
          </ac:picMkLst>
        </pc:picChg>
      </pc:sldChg>
      <pc:sldChg chg="addSp delSp modSp mod modTransition modAnim">
        <pc:chgData name="Leonie Smith" userId="fed1330f33f5650e" providerId="LiveId" clId="{1D768FE7-F289-4F64-BCD9-95C53C966A21}" dt="2023-07-14T05:20:56.932" v="102"/>
        <pc:sldMkLst>
          <pc:docMk/>
          <pc:sldMk cId="1280438335" sldId="297"/>
        </pc:sldMkLst>
        <pc:picChg chg="add del mod">
          <ac:chgData name="Leonie Smith" userId="fed1330f33f5650e" providerId="LiveId" clId="{1D768FE7-F289-4F64-BCD9-95C53C966A21}" dt="2023-07-14T05:20:31.934" v="101"/>
          <ac:picMkLst>
            <pc:docMk/>
            <pc:sldMk cId="1280438335" sldId="297"/>
            <ac:picMk id="6" creationId="{9A01FEE3-AE91-39AC-595C-90B2059B02E4}"/>
          </ac:picMkLst>
        </pc:picChg>
        <pc:picChg chg="add del mod">
          <ac:chgData name="Leonie Smith" userId="fed1330f33f5650e" providerId="LiveId" clId="{1D768FE7-F289-4F64-BCD9-95C53C966A21}" dt="2023-07-14T05:20:56.932" v="102"/>
          <ac:picMkLst>
            <pc:docMk/>
            <pc:sldMk cId="1280438335" sldId="297"/>
            <ac:picMk id="9" creationId="{5A345755-6B40-44D4-0C05-0253AA05152D}"/>
          </ac:picMkLst>
        </pc:picChg>
        <pc:picChg chg="add mod">
          <ac:chgData name="Leonie Smith" userId="fed1330f33f5650e" providerId="LiveId" clId="{1D768FE7-F289-4F64-BCD9-95C53C966A21}" dt="2023-07-14T05:20:56.932" v="102"/>
          <ac:picMkLst>
            <pc:docMk/>
            <pc:sldMk cId="1280438335" sldId="297"/>
            <ac:picMk id="10" creationId="{2BF9E8BD-B1F4-8D6B-6D0E-A97AA5594ECE}"/>
          </ac:picMkLst>
        </pc:picChg>
      </pc:sldChg>
    </pc:docChg>
  </pc:docChgLst>
  <pc:docChgLst>
    <pc:chgData name="Leonie Smith" userId="fed1330f33f5650e" providerId="LiveId" clId="{D2F653DE-BCEF-4BB4-BB0B-7814A0F4337F}"/>
    <pc:docChg chg="custSel modSld">
      <pc:chgData name="Leonie Smith" userId="fed1330f33f5650e" providerId="LiveId" clId="{D2F653DE-BCEF-4BB4-BB0B-7814A0F4337F}" dt="2023-01-20T10:03:38.447" v="23"/>
      <pc:docMkLst>
        <pc:docMk/>
      </pc:docMkLst>
      <pc:sldChg chg="delSp modSp mod modTransition modAnim">
        <pc:chgData name="Leonie Smith" userId="fed1330f33f5650e" providerId="LiveId" clId="{D2F653DE-BCEF-4BB4-BB0B-7814A0F4337F}" dt="2023-01-20T10:03:38.447" v="23"/>
        <pc:sldMkLst>
          <pc:docMk/>
          <pc:sldMk cId="2627783258" sldId="256"/>
        </pc:sldMkLst>
        <pc:spChg chg="mod">
          <ac:chgData name="Leonie Smith" userId="fed1330f33f5650e" providerId="LiveId" clId="{D2F653DE-BCEF-4BB4-BB0B-7814A0F4337F}" dt="2023-01-20T10:02:00.054" v="7" actId="207"/>
          <ac:spMkLst>
            <pc:docMk/>
            <pc:sldMk cId="2627783258" sldId="256"/>
            <ac:spMk id="3" creationId="{680F035E-483D-0BA0-15EB-289AFF067AFF}"/>
          </ac:spMkLst>
        </pc:spChg>
        <pc:picChg chg="del">
          <ac:chgData name="Leonie Smith" userId="fed1330f33f5650e" providerId="LiveId" clId="{D2F653DE-BCEF-4BB4-BB0B-7814A0F4337F}" dt="2023-01-20T10:03:38.447" v="23"/>
          <ac:picMkLst>
            <pc:docMk/>
            <pc:sldMk cId="2627783258" sldId="256"/>
            <ac:picMk id="2" creationId="{872AD471-92A1-4B96-9472-F98422B96B22}"/>
          </ac:picMkLst>
        </pc:picChg>
      </pc:sldChg>
      <pc:sldChg chg="delSp modSp mod modTransition modAnim">
        <pc:chgData name="Leonie Smith" userId="fed1330f33f5650e" providerId="LiveId" clId="{D2F653DE-BCEF-4BB4-BB0B-7814A0F4337F}" dt="2023-01-20T10:03:38.447" v="23"/>
        <pc:sldMkLst>
          <pc:docMk/>
          <pc:sldMk cId="1210953393" sldId="257"/>
        </pc:sldMkLst>
        <pc:spChg chg="mod">
          <ac:chgData name="Leonie Smith" userId="fed1330f33f5650e" providerId="LiveId" clId="{D2F653DE-BCEF-4BB4-BB0B-7814A0F4337F}" dt="2023-01-20T10:02:19.260" v="9"/>
          <ac:spMkLst>
            <pc:docMk/>
            <pc:sldMk cId="1210953393" sldId="257"/>
            <ac:spMk id="14" creationId="{254609D6-F222-49A3-89D8-B8A080DFEC19}"/>
          </ac:spMkLst>
        </pc:spChg>
        <pc:picChg chg="del">
          <ac:chgData name="Leonie Smith" userId="fed1330f33f5650e" providerId="LiveId" clId="{D2F653DE-BCEF-4BB4-BB0B-7814A0F4337F}" dt="2023-01-20T10:03:38.447" v="23"/>
          <ac:picMkLst>
            <pc:docMk/>
            <pc:sldMk cId="1210953393" sldId="257"/>
            <ac:picMk id="6" creationId="{DE781D84-EFB6-4986-B982-1D1810E106A3}"/>
          </ac:picMkLst>
        </pc:picChg>
      </pc:sldChg>
      <pc:sldChg chg="delSp modSp mod modTransition modAnim">
        <pc:chgData name="Leonie Smith" userId="fed1330f33f5650e" providerId="LiveId" clId="{D2F653DE-BCEF-4BB4-BB0B-7814A0F4337F}" dt="2023-01-20T10:03:38.447" v="23"/>
        <pc:sldMkLst>
          <pc:docMk/>
          <pc:sldMk cId="3407057487" sldId="258"/>
        </pc:sldMkLst>
        <pc:spChg chg="mod">
          <ac:chgData name="Leonie Smith" userId="fed1330f33f5650e" providerId="LiveId" clId="{D2F653DE-BCEF-4BB4-BB0B-7814A0F4337F}" dt="2023-01-20T10:02:24.497" v="10"/>
          <ac:spMkLst>
            <pc:docMk/>
            <pc:sldMk cId="3407057487" sldId="258"/>
            <ac:spMk id="12" creationId="{0DC3951B-167A-4976-B338-0F4E39F783EC}"/>
          </ac:spMkLst>
        </pc:spChg>
        <pc:picChg chg="del">
          <ac:chgData name="Leonie Smith" userId="fed1330f33f5650e" providerId="LiveId" clId="{D2F653DE-BCEF-4BB4-BB0B-7814A0F4337F}" dt="2023-01-20T10:03:38.447" v="23"/>
          <ac:picMkLst>
            <pc:docMk/>
            <pc:sldMk cId="3407057487" sldId="258"/>
            <ac:picMk id="2" creationId="{9F62D2AF-7ED7-4BC9-AD03-B89C7547DE3C}"/>
          </ac:picMkLst>
        </pc:picChg>
      </pc:sldChg>
      <pc:sldChg chg="delSp modSp mod modTransition modAnim">
        <pc:chgData name="Leonie Smith" userId="fed1330f33f5650e" providerId="LiveId" clId="{D2F653DE-BCEF-4BB4-BB0B-7814A0F4337F}" dt="2023-01-20T10:03:38.447" v="23"/>
        <pc:sldMkLst>
          <pc:docMk/>
          <pc:sldMk cId="2206157321" sldId="259"/>
        </pc:sldMkLst>
        <pc:spChg chg="mod">
          <ac:chgData name="Leonie Smith" userId="fed1330f33f5650e" providerId="LiveId" clId="{D2F653DE-BCEF-4BB4-BB0B-7814A0F4337F}" dt="2023-01-20T10:02:29.278" v="11"/>
          <ac:spMkLst>
            <pc:docMk/>
            <pc:sldMk cId="2206157321" sldId="259"/>
            <ac:spMk id="12" creationId="{55799B04-E44B-4CD5-81F3-1F26DA3C4138}"/>
          </ac:spMkLst>
        </pc:spChg>
        <pc:picChg chg="del">
          <ac:chgData name="Leonie Smith" userId="fed1330f33f5650e" providerId="LiveId" clId="{D2F653DE-BCEF-4BB4-BB0B-7814A0F4337F}" dt="2023-01-20T10:03:38.447" v="23"/>
          <ac:picMkLst>
            <pc:docMk/>
            <pc:sldMk cId="2206157321" sldId="259"/>
            <ac:picMk id="4" creationId="{D51D52AF-AC67-4346-AB45-BC9921C8FDF3}"/>
          </ac:picMkLst>
        </pc:picChg>
      </pc:sldChg>
      <pc:sldChg chg="delSp modSp mod modTransition modAnim">
        <pc:chgData name="Leonie Smith" userId="fed1330f33f5650e" providerId="LiveId" clId="{D2F653DE-BCEF-4BB4-BB0B-7814A0F4337F}" dt="2023-01-20T10:03:38.447" v="23"/>
        <pc:sldMkLst>
          <pc:docMk/>
          <pc:sldMk cId="197245435" sldId="260"/>
        </pc:sldMkLst>
        <pc:spChg chg="mod">
          <ac:chgData name="Leonie Smith" userId="fed1330f33f5650e" providerId="LiveId" clId="{D2F653DE-BCEF-4BB4-BB0B-7814A0F4337F}" dt="2023-01-20T10:02:34.592" v="12"/>
          <ac:spMkLst>
            <pc:docMk/>
            <pc:sldMk cId="197245435" sldId="260"/>
            <ac:spMk id="12" creationId="{7D5659B5-E504-4F1D-B396-32359131D50B}"/>
          </ac:spMkLst>
        </pc:spChg>
        <pc:picChg chg="del">
          <ac:chgData name="Leonie Smith" userId="fed1330f33f5650e" providerId="LiveId" clId="{D2F653DE-BCEF-4BB4-BB0B-7814A0F4337F}" dt="2023-01-20T10:03:38.447" v="23"/>
          <ac:picMkLst>
            <pc:docMk/>
            <pc:sldMk cId="197245435" sldId="260"/>
            <ac:picMk id="2" creationId="{F71FD5B9-8719-460E-A03D-6D77505702B7}"/>
          </ac:picMkLst>
        </pc:picChg>
      </pc:sldChg>
      <pc:sldChg chg="delSp modSp mod modTransition modAnim">
        <pc:chgData name="Leonie Smith" userId="fed1330f33f5650e" providerId="LiveId" clId="{D2F653DE-BCEF-4BB4-BB0B-7814A0F4337F}" dt="2023-01-20T10:03:38.447" v="23"/>
        <pc:sldMkLst>
          <pc:docMk/>
          <pc:sldMk cId="4172785244" sldId="261"/>
        </pc:sldMkLst>
        <pc:spChg chg="mod">
          <ac:chgData name="Leonie Smith" userId="fed1330f33f5650e" providerId="LiveId" clId="{D2F653DE-BCEF-4BB4-BB0B-7814A0F4337F}" dt="2023-01-20T10:02:39.454" v="13"/>
          <ac:spMkLst>
            <pc:docMk/>
            <pc:sldMk cId="4172785244" sldId="261"/>
            <ac:spMk id="12" creationId="{A53ABD04-658A-4C5D-8E94-DF7B9C59D156}"/>
          </ac:spMkLst>
        </pc:spChg>
        <pc:picChg chg="del">
          <ac:chgData name="Leonie Smith" userId="fed1330f33f5650e" providerId="LiveId" clId="{D2F653DE-BCEF-4BB4-BB0B-7814A0F4337F}" dt="2023-01-20T10:03:38.447" v="23"/>
          <ac:picMkLst>
            <pc:docMk/>
            <pc:sldMk cId="4172785244" sldId="261"/>
            <ac:picMk id="3" creationId="{5EE80F8E-0AD5-4D6A-893A-6F60B07F0253}"/>
          </ac:picMkLst>
        </pc:picChg>
      </pc:sldChg>
      <pc:sldChg chg="delSp modSp mod modTransition modAnim">
        <pc:chgData name="Leonie Smith" userId="fed1330f33f5650e" providerId="LiveId" clId="{D2F653DE-BCEF-4BB4-BB0B-7814A0F4337F}" dt="2023-01-20T10:03:38.447" v="23"/>
        <pc:sldMkLst>
          <pc:docMk/>
          <pc:sldMk cId="1030460975" sldId="262"/>
        </pc:sldMkLst>
        <pc:spChg chg="mod">
          <ac:chgData name="Leonie Smith" userId="fed1330f33f5650e" providerId="LiveId" clId="{D2F653DE-BCEF-4BB4-BB0B-7814A0F4337F}" dt="2023-01-20T10:02:44.520" v="14"/>
          <ac:spMkLst>
            <pc:docMk/>
            <pc:sldMk cId="1030460975" sldId="262"/>
            <ac:spMk id="12" creationId="{57D1CB13-F720-49A6-BA4B-D36FFEA20641}"/>
          </ac:spMkLst>
        </pc:spChg>
        <pc:picChg chg="del">
          <ac:chgData name="Leonie Smith" userId="fed1330f33f5650e" providerId="LiveId" clId="{D2F653DE-BCEF-4BB4-BB0B-7814A0F4337F}" dt="2023-01-20T10:03:38.447" v="23"/>
          <ac:picMkLst>
            <pc:docMk/>
            <pc:sldMk cId="1030460975" sldId="262"/>
            <ac:picMk id="16" creationId="{8CA66E0A-A5C9-429B-922C-AC09B265BEEF}"/>
          </ac:picMkLst>
        </pc:picChg>
      </pc:sldChg>
      <pc:sldChg chg="delSp modSp mod modTransition modAnim">
        <pc:chgData name="Leonie Smith" userId="fed1330f33f5650e" providerId="LiveId" clId="{D2F653DE-BCEF-4BB4-BB0B-7814A0F4337F}" dt="2023-01-20T10:03:38.447" v="23"/>
        <pc:sldMkLst>
          <pc:docMk/>
          <pc:sldMk cId="437453390" sldId="263"/>
        </pc:sldMkLst>
        <pc:spChg chg="mod">
          <ac:chgData name="Leonie Smith" userId="fed1330f33f5650e" providerId="LiveId" clId="{D2F653DE-BCEF-4BB4-BB0B-7814A0F4337F}" dt="2023-01-20T10:02:50.352" v="15"/>
          <ac:spMkLst>
            <pc:docMk/>
            <pc:sldMk cId="437453390" sldId="263"/>
            <ac:spMk id="12" creationId="{09D20582-6328-4B71-BBD3-618A9EC3F36D}"/>
          </ac:spMkLst>
        </pc:spChg>
        <pc:picChg chg="del">
          <ac:chgData name="Leonie Smith" userId="fed1330f33f5650e" providerId="LiveId" clId="{D2F653DE-BCEF-4BB4-BB0B-7814A0F4337F}" dt="2023-01-20T10:03:38.447" v="23"/>
          <ac:picMkLst>
            <pc:docMk/>
            <pc:sldMk cId="437453390" sldId="263"/>
            <ac:picMk id="10" creationId="{762CCCD0-4ACD-4ADF-8749-F346626776A6}"/>
          </ac:picMkLst>
        </pc:picChg>
      </pc:sldChg>
      <pc:sldChg chg="delSp modSp mod modTransition modAnim">
        <pc:chgData name="Leonie Smith" userId="fed1330f33f5650e" providerId="LiveId" clId="{D2F653DE-BCEF-4BB4-BB0B-7814A0F4337F}" dt="2023-01-20T10:03:38.447" v="23"/>
        <pc:sldMkLst>
          <pc:docMk/>
          <pc:sldMk cId="2001309583" sldId="264"/>
        </pc:sldMkLst>
        <pc:spChg chg="mod">
          <ac:chgData name="Leonie Smith" userId="fed1330f33f5650e" providerId="LiveId" clId="{D2F653DE-BCEF-4BB4-BB0B-7814A0F4337F}" dt="2023-01-20T10:02:55.522" v="16"/>
          <ac:spMkLst>
            <pc:docMk/>
            <pc:sldMk cId="2001309583" sldId="264"/>
            <ac:spMk id="12" creationId="{572CC9C3-D6F9-40BA-9AFE-EE22A152047B}"/>
          </ac:spMkLst>
        </pc:spChg>
        <pc:picChg chg="del">
          <ac:chgData name="Leonie Smith" userId="fed1330f33f5650e" providerId="LiveId" clId="{D2F653DE-BCEF-4BB4-BB0B-7814A0F4337F}" dt="2023-01-20T10:03:38.447" v="23"/>
          <ac:picMkLst>
            <pc:docMk/>
            <pc:sldMk cId="2001309583" sldId="264"/>
            <ac:picMk id="2" creationId="{DA68472A-5185-4982-8D06-8CBD1C23D20D}"/>
          </ac:picMkLst>
        </pc:picChg>
      </pc:sldChg>
      <pc:sldChg chg="delSp modSp mod modTransition modAnim">
        <pc:chgData name="Leonie Smith" userId="fed1330f33f5650e" providerId="LiveId" clId="{D2F653DE-BCEF-4BB4-BB0B-7814A0F4337F}" dt="2023-01-20T10:03:38.447" v="23"/>
        <pc:sldMkLst>
          <pc:docMk/>
          <pc:sldMk cId="3259102853" sldId="265"/>
        </pc:sldMkLst>
        <pc:spChg chg="mod">
          <ac:chgData name="Leonie Smith" userId="fed1330f33f5650e" providerId="LiveId" clId="{D2F653DE-BCEF-4BB4-BB0B-7814A0F4337F}" dt="2023-01-20T10:03:01.250" v="17"/>
          <ac:spMkLst>
            <pc:docMk/>
            <pc:sldMk cId="3259102853" sldId="265"/>
            <ac:spMk id="12" creationId="{78EDF64F-9AB6-4B46-8E3E-7C2DBD5F3371}"/>
          </ac:spMkLst>
        </pc:spChg>
        <pc:picChg chg="del">
          <ac:chgData name="Leonie Smith" userId="fed1330f33f5650e" providerId="LiveId" clId="{D2F653DE-BCEF-4BB4-BB0B-7814A0F4337F}" dt="2023-01-20T10:03:38.447" v="23"/>
          <ac:picMkLst>
            <pc:docMk/>
            <pc:sldMk cId="3259102853" sldId="265"/>
            <ac:picMk id="4" creationId="{D51D7E39-4076-414B-B0EA-48044B1A6AC3}"/>
          </ac:picMkLst>
        </pc:picChg>
      </pc:sldChg>
      <pc:sldChg chg="delSp modSp mod modTransition modAnim">
        <pc:chgData name="Leonie Smith" userId="fed1330f33f5650e" providerId="LiveId" clId="{D2F653DE-BCEF-4BB4-BB0B-7814A0F4337F}" dt="2023-01-20T10:03:38.447" v="23"/>
        <pc:sldMkLst>
          <pc:docMk/>
          <pc:sldMk cId="1138459334" sldId="266"/>
        </pc:sldMkLst>
        <pc:spChg chg="mod">
          <ac:chgData name="Leonie Smith" userId="fed1330f33f5650e" providerId="LiveId" clId="{D2F653DE-BCEF-4BB4-BB0B-7814A0F4337F}" dt="2023-01-20T10:03:13.884" v="19"/>
          <ac:spMkLst>
            <pc:docMk/>
            <pc:sldMk cId="1138459334" sldId="266"/>
            <ac:spMk id="12" creationId="{190FFF1E-4158-462E-89E1-C54DB9883A50}"/>
          </ac:spMkLst>
        </pc:spChg>
        <pc:picChg chg="del">
          <ac:chgData name="Leonie Smith" userId="fed1330f33f5650e" providerId="LiveId" clId="{D2F653DE-BCEF-4BB4-BB0B-7814A0F4337F}" dt="2023-01-20T10:03:38.447" v="23"/>
          <ac:picMkLst>
            <pc:docMk/>
            <pc:sldMk cId="1138459334" sldId="266"/>
            <ac:picMk id="8" creationId="{3E7764BC-B310-4EDA-8A2A-B0D98F387720}"/>
          </ac:picMkLst>
        </pc:picChg>
      </pc:sldChg>
      <pc:sldChg chg="delSp modSp mod modTransition modAnim">
        <pc:chgData name="Leonie Smith" userId="fed1330f33f5650e" providerId="LiveId" clId="{D2F653DE-BCEF-4BB4-BB0B-7814A0F4337F}" dt="2023-01-20T10:03:38.447" v="23"/>
        <pc:sldMkLst>
          <pc:docMk/>
          <pc:sldMk cId="307208332" sldId="267"/>
        </pc:sldMkLst>
        <pc:spChg chg="mod">
          <ac:chgData name="Leonie Smith" userId="fed1330f33f5650e" providerId="LiveId" clId="{D2F653DE-BCEF-4BB4-BB0B-7814A0F4337F}" dt="2023-01-20T10:03:18.310" v="20"/>
          <ac:spMkLst>
            <pc:docMk/>
            <pc:sldMk cId="307208332" sldId="267"/>
            <ac:spMk id="12" creationId="{59F888D7-06FA-41F5-B110-BE2C9BE44304}"/>
          </ac:spMkLst>
        </pc:spChg>
        <pc:picChg chg="del">
          <ac:chgData name="Leonie Smith" userId="fed1330f33f5650e" providerId="LiveId" clId="{D2F653DE-BCEF-4BB4-BB0B-7814A0F4337F}" dt="2023-01-20T10:03:38.447" v="23"/>
          <ac:picMkLst>
            <pc:docMk/>
            <pc:sldMk cId="307208332" sldId="267"/>
            <ac:picMk id="3" creationId="{C13CF0A9-D0CF-4997-B6BA-8B72FC058E65}"/>
          </ac:picMkLst>
        </pc:picChg>
      </pc:sldChg>
      <pc:sldChg chg="delSp modSp mod modTransition modAnim">
        <pc:chgData name="Leonie Smith" userId="fed1330f33f5650e" providerId="LiveId" clId="{D2F653DE-BCEF-4BB4-BB0B-7814A0F4337F}" dt="2023-01-20T10:03:38.447" v="23"/>
        <pc:sldMkLst>
          <pc:docMk/>
          <pc:sldMk cId="1369736968" sldId="268"/>
        </pc:sldMkLst>
        <pc:spChg chg="mod">
          <ac:chgData name="Leonie Smith" userId="fed1330f33f5650e" providerId="LiveId" clId="{D2F653DE-BCEF-4BB4-BB0B-7814A0F4337F}" dt="2023-01-20T10:03:22.814" v="21"/>
          <ac:spMkLst>
            <pc:docMk/>
            <pc:sldMk cId="1369736968" sldId="268"/>
            <ac:spMk id="12" creationId="{6F48D000-3927-476C-A24B-4B366404B645}"/>
          </ac:spMkLst>
        </pc:spChg>
        <pc:picChg chg="del">
          <ac:chgData name="Leonie Smith" userId="fed1330f33f5650e" providerId="LiveId" clId="{D2F653DE-BCEF-4BB4-BB0B-7814A0F4337F}" dt="2023-01-20T10:03:38.447" v="23"/>
          <ac:picMkLst>
            <pc:docMk/>
            <pc:sldMk cId="1369736968" sldId="268"/>
            <ac:picMk id="6" creationId="{4F55E134-9000-4779-9744-43D995FF54FE}"/>
          </ac:picMkLst>
        </pc:picChg>
      </pc:sldChg>
      <pc:sldChg chg="delSp modSp mod modTransition modAnim">
        <pc:chgData name="Leonie Smith" userId="fed1330f33f5650e" providerId="LiveId" clId="{D2F653DE-BCEF-4BB4-BB0B-7814A0F4337F}" dt="2023-01-20T10:03:38.447" v="23"/>
        <pc:sldMkLst>
          <pc:docMk/>
          <pc:sldMk cId="2141061096" sldId="269"/>
        </pc:sldMkLst>
        <pc:spChg chg="mod">
          <ac:chgData name="Leonie Smith" userId="fed1330f33f5650e" providerId="LiveId" clId="{D2F653DE-BCEF-4BB4-BB0B-7814A0F4337F}" dt="2023-01-20T10:03:27.558" v="22"/>
          <ac:spMkLst>
            <pc:docMk/>
            <pc:sldMk cId="2141061096" sldId="269"/>
            <ac:spMk id="12" creationId="{EC8ACFCB-B1D3-4B62-9C8D-0BB814BA3070}"/>
          </ac:spMkLst>
        </pc:spChg>
        <pc:picChg chg="del">
          <ac:chgData name="Leonie Smith" userId="fed1330f33f5650e" providerId="LiveId" clId="{D2F653DE-BCEF-4BB4-BB0B-7814A0F4337F}" dt="2023-01-20T10:03:38.447" v="23"/>
          <ac:picMkLst>
            <pc:docMk/>
            <pc:sldMk cId="2141061096" sldId="269"/>
            <ac:picMk id="10" creationId="{2B80BD12-E93F-4D44-994C-36EFC7F68EC5}"/>
          </ac:picMkLst>
        </pc:picChg>
      </pc:sldChg>
      <pc:sldChg chg="delSp modTransition modAnim">
        <pc:chgData name="Leonie Smith" userId="fed1330f33f5650e" providerId="LiveId" clId="{D2F653DE-BCEF-4BB4-BB0B-7814A0F4337F}" dt="2023-01-20T10:03:38.447" v="23"/>
        <pc:sldMkLst>
          <pc:docMk/>
          <pc:sldMk cId="1615496510" sldId="270"/>
        </pc:sldMkLst>
        <pc:picChg chg="del">
          <ac:chgData name="Leonie Smith" userId="fed1330f33f5650e" providerId="LiveId" clId="{D2F653DE-BCEF-4BB4-BB0B-7814A0F4337F}" dt="2023-01-20T10:03:38.447" v="23"/>
          <ac:picMkLst>
            <pc:docMk/>
            <pc:sldMk cId="1615496510" sldId="270"/>
            <ac:picMk id="2" creationId="{E9B8038D-0AF6-4BC8-9DA4-CD6ACE76A3CF}"/>
          </ac:picMkLst>
        </pc:picChg>
      </pc:sldChg>
      <pc:sldChg chg="delSp modSp mod modTransition modAnim">
        <pc:chgData name="Leonie Smith" userId="fed1330f33f5650e" providerId="LiveId" clId="{D2F653DE-BCEF-4BB4-BB0B-7814A0F4337F}" dt="2023-01-20T10:03:38.447" v="23"/>
        <pc:sldMkLst>
          <pc:docMk/>
          <pc:sldMk cId="114710216" sldId="271"/>
        </pc:sldMkLst>
        <pc:spChg chg="mod">
          <ac:chgData name="Leonie Smith" userId="fed1330f33f5650e" providerId="LiveId" clId="{D2F653DE-BCEF-4BB4-BB0B-7814A0F4337F}" dt="2023-01-20T10:03:06.790" v="18"/>
          <ac:spMkLst>
            <pc:docMk/>
            <pc:sldMk cId="114710216" sldId="271"/>
            <ac:spMk id="7" creationId="{32C6F6B4-074A-42D8-9301-577BE187A449}"/>
          </ac:spMkLst>
        </pc:spChg>
        <pc:picChg chg="del">
          <ac:chgData name="Leonie Smith" userId="fed1330f33f5650e" providerId="LiveId" clId="{D2F653DE-BCEF-4BB4-BB0B-7814A0F4337F}" dt="2023-01-20T10:03:38.447" v="23"/>
          <ac:picMkLst>
            <pc:docMk/>
            <pc:sldMk cId="114710216" sldId="271"/>
            <ac:picMk id="6" creationId="{42CB5782-7B5A-458B-B443-7B5E983E5DA7}"/>
          </ac:picMkLst>
        </pc:picChg>
      </pc:sldChg>
      <pc:sldChg chg="addSp delSp modSp mod modTransition modAnim">
        <pc:chgData name="Leonie Smith" userId="fed1330f33f5650e" providerId="LiveId" clId="{D2F653DE-BCEF-4BB4-BB0B-7814A0F4337F}" dt="2023-01-20T10:03:38.447" v="23"/>
        <pc:sldMkLst>
          <pc:docMk/>
          <pc:sldMk cId="451167397" sldId="280"/>
        </pc:sldMkLst>
        <pc:spChg chg="add mod">
          <ac:chgData name="Leonie Smith" userId="fed1330f33f5650e" providerId="LiveId" clId="{D2F653DE-BCEF-4BB4-BB0B-7814A0F4337F}" dt="2023-01-20T10:02:08.904" v="8"/>
          <ac:spMkLst>
            <pc:docMk/>
            <pc:sldMk cId="451167397" sldId="280"/>
            <ac:spMk id="5" creationId="{AC271C56-F614-96E2-73D8-0FF3163D3483}"/>
          </ac:spMkLst>
        </pc:spChg>
        <pc:spChg chg="del">
          <ac:chgData name="Leonie Smith" userId="fed1330f33f5650e" providerId="LiveId" clId="{D2F653DE-BCEF-4BB4-BB0B-7814A0F4337F}" dt="2023-01-20T10:01:32.816" v="0" actId="21"/>
          <ac:spMkLst>
            <pc:docMk/>
            <pc:sldMk cId="451167397" sldId="280"/>
            <ac:spMk id="6" creationId="{BD01D805-4BCF-458D-A93F-5E51AA070C3C}"/>
          </ac:spMkLst>
        </pc:spChg>
        <pc:picChg chg="del">
          <ac:chgData name="Leonie Smith" userId="fed1330f33f5650e" providerId="LiveId" clId="{D2F653DE-BCEF-4BB4-BB0B-7814A0F4337F}" dt="2023-01-20T10:03:38.447" v="23"/>
          <ac:picMkLst>
            <pc:docMk/>
            <pc:sldMk cId="451167397" sldId="280"/>
            <ac:picMk id="4" creationId="{7EADFF23-D1EE-4678-AEEF-59371F030733}"/>
          </ac:picMkLst>
        </pc:picChg>
      </pc:sldChg>
      <pc:sldChg chg="modTransition">
        <pc:chgData name="Leonie Smith" userId="fed1330f33f5650e" providerId="LiveId" clId="{D2F653DE-BCEF-4BB4-BB0B-7814A0F4337F}" dt="2023-01-20T10:03:38.447" v="23"/>
        <pc:sldMkLst>
          <pc:docMk/>
          <pc:sldMk cId="3730266218" sldId="281"/>
        </pc:sldMkLst>
      </pc:sldChg>
      <pc:sldChg chg="modSp mod modTransition">
        <pc:chgData name="Leonie Smith" userId="fed1330f33f5650e" providerId="LiveId" clId="{D2F653DE-BCEF-4BB4-BB0B-7814A0F4337F}" dt="2023-01-20T10:03:38.447" v="23"/>
        <pc:sldMkLst>
          <pc:docMk/>
          <pc:sldMk cId="454763615" sldId="282"/>
        </pc:sldMkLst>
        <pc:spChg chg="mod">
          <ac:chgData name="Leonie Smith" userId="fed1330f33f5650e" providerId="LiveId" clId="{D2F653DE-BCEF-4BB4-BB0B-7814A0F4337F}" dt="2023-01-20T10:01:39.879" v="4" actId="20577"/>
          <ac:spMkLst>
            <pc:docMk/>
            <pc:sldMk cId="454763615" sldId="282"/>
            <ac:spMk id="4" creationId="{EE2AC625-9141-A801-F431-DD5F79396320}"/>
          </ac:spMkLst>
        </pc:spChg>
      </pc:sldChg>
      <pc:sldChg chg="modTransition">
        <pc:chgData name="Leonie Smith" userId="fed1330f33f5650e" providerId="LiveId" clId="{D2F653DE-BCEF-4BB4-BB0B-7814A0F4337F}" dt="2023-01-20T10:03:38.447" v="23"/>
        <pc:sldMkLst>
          <pc:docMk/>
          <pc:sldMk cId="1979873813" sldId="283"/>
        </pc:sldMkLst>
      </pc:sldChg>
      <pc:sldChg chg="modTransition">
        <pc:chgData name="Leonie Smith" userId="fed1330f33f5650e" providerId="LiveId" clId="{D2F653DE-BCEF-4BB4-BB0B-7814A0F4337F}" dt="2023-01-20T10:03:38.447" v="23"/>
        <pc:sldMkLst>
          <pc:docMk/>
          <pc:sldMk cId="2378402283" sldId="284"/>
        </pc:sldMkLst>
      </pc:sldChg>
      <pc:sldChg chg="modTransition">
        <pc:chgData name="Leonie Smith" userId="fed1330f33f5650e" providerId="LiveId" clId="{D2F653DE-BCEF-4BB4-BB0B-7814A0F4337F}" dt="2023-01-20T10:03:38.447" v="23"/>
        <pc:sldMkLst>
          <pc:docMk/>
          <pc:sldMk cId="2088074375" sldId="285"/>
        </pc:sldMkLst>
      </pc:sldChg>
      <pc:sldChg chg="modTransition">
        <pc:chgData name="Leonie Smith" userId="fed1330f33f5650e" providerId="LiveId" clId="{D2F653DE-BCEF-4BB4-BB0B-7814A0F4337F}" dt="2023-01-20T10:03:38.447" v="23"/>
        <pc:sldMkLst>
          <pc:docMk/>
          <pc:sldMk cId="896335523" sldId="286"/>
        </pc:sldMkLst>
      </pc:sldChg>
      <pc:sldChg chg="modTransition">
        <pc:chgData name="Leonie Smith" userId="fed1330f33f5650e" providerId="LiveId" clId="{D2F653DE-BCEF-4BB4-BB0B-7814A0F4337F}" dt="2023-01-20T10:03:38.447" v="23"/>
        <pc:sldMkLst>
          <pc:docMk/>
          <pc:sldMk cId="2980175915" sldId="287"/>
        </pc:sldMkLst>
      </pc:sldChg>
      <pc:sldChg chg="modTransition">
        <pc:chgData name="Leonie Smith" userId="fed1330f33f5650e" providerId="LiveId" clId="{D2F653DE-BCEF-4BB4-BB0B-7814A0F4337F}" dt="2023-01-20T10:03:38.447" v="23"/>
        <pc:sldMkLst>
          <pc:docMk/>
          <pc:sldMk cId="84856047" sldId="288"/>
        </pc:sldMkLst>
      </pc:sldChg>
      <pc:sldChg chg="modTransition">
        <pc:chgData name="Leonie Smith" userId="fed1330f33f5650e" providerId="LiveId" clId="{D2F653DE-BCEF-4BB4-BB0B-7814A0F4337F}" dt="2023-01-20T10:03:38.447" v="23"/>
        <pc:sldMkLst>
          <pc:docMk/>
          <pc:sldMk cId="3693432881" sldId="289"/>
        </pc:sldMkLst>
      </pc:sldChg>
      <pc:sldChg chg="modTransition">
        <pc:chgData name="Leonie Smith" userId="fed1330f33f5650e" providerId="LiveId" clId="{D2F653DE-BCEF-4BB4-BB0B-7814A0F4337F}" dt="2023-01-20T10:03:38.447" v="23"/>
        <pc:sldMkLst>
          <pc:docMk/>
          <pc:sldMk cId="3995810139" sldId="290"/>
        </pc:sldMkLst>
      </pc:sldChg>
      <pc:sldChg chg="modTransition">
        <pc:chgData name="Leonie Smith" userId="fed1330f33f5650e" providerId="LiveId" clId="{D2F653DE-BCEF-4BB4-BB0B-7814A0F4337F}" dt="2023-01-20T10:03:38.447" v="23"/>
        <pc:sldMkLst>
          <pc:docMk/>
          <pc:sldMk cId="142266143" sldId="291"/>
        </pc:sldMkLst>
      </pc:sldChg>
      <pc:sldChg chg="modTransition">
        <pc:chgData name="Leonie Smith" userId="fed1330f33f5650e" providerId="LiveId" clId="{D2F653DE-BCEF-4BB4-BB0B-7814A0F4337F}" dt="2023-01-20T10:03:38.447" v="23"/>
        <pc:sldMkLst>
          <pc:docMk/>
          <pc:sldMk cId="4066194434" sldId="292"/>
        </pc:sldMkLst>
      </pc:sldChg>
      <pc:sldChg chg="modTransition">
        <pc:chgData name="Leonie Smith" userId="fed1330f33f5650e" providerId="LiveId" clId="{D2F653DE-BCEF-4BB4-BB0B-7814A0F4337F}" dt="2023-01-20T10:03:38.447" v="23"/>
        <pc:sldMkLst>
          <pc:docMk/>
          <pc:sldMk cId="1387844935" sldId="293"/>
        </pc:sldMkLst>
      </pc:sldChg>
      <pc:sldChg chg="modTransition">
        <pc:chgData name="Leonie Smith" userId="fed1330f33f5650e" providerId="LiveId" clId="{D2F653DE-BCEF-4BB4-BB0B-7814A0F4337F}" dt="2023-01-20T10:03:38.447" v="23"/>
        <pc:sldMkLst>
          <pc:docMk/>
          <pc:sldMk cId="1441845616" sldId="294"/>
        </pc:sldMkLst>
      </pc:sldChg>
      <pc:sldChg chg="modTransition">
        <pc:chgData name="Leonie Smith" userId="fed1330f33f5650e" providerId="LiveId" clId="{D2F653DE-BCEF-4BB4-BB0B-7814A0F4337F}" dt="2023-01-20T10:03:38.447" v="23"/>
        <pc:sldMkLst>
          <pc:docMk/>
          <pc:sldMk cId="1643056967" sldId="295"/>
        </pc:sldMkLst>
      </pc:sldChg>
      <pc:sldChg chg="modTransition">
        <pc:chgData name="Leonie Smith" userId="fed1330f33f5650e" providerId="LiveId" clId="{D2F653DE-BCEF-4BB4-BB0B-7814A0F4337F}" dt="2023-01-20T10:03:38.447" v="23"/>
        <pc:sldMkLst>
          <pc:docMk/>
          <pc:sldMk cId="261967092" sldId="296"/>
        </pc:sldMkLst>
      </pc:sldChg>
      <pc:sldChg chg="modTransition">
        <pc:chgData name="Leonie Smith" userId="fed1330f33f5650e" providerId="LiveId" clId="{D2F653DE-BCEF-4BB4-BB0B-7814A0F4337F}" dt="2023-01-20T10:03:38.447" v="23"/>
        <pc:sldMkLst>
          <pc:docMk/>
          <pc:sldMk cId="1280438335" sldId="2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351F5D-0FCD-4D9E-B0ED-745EC8FF8B0E}" type="datetimeFigureOut">
              <a:rPr lang="en-ZA" smtClean="0"/>
              <a:t>2024/07/21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F2E2CF-311A-4D47-A4CE-02CDBBFD85BB}" type="slidenum">
              <a:rPr lang="en-ZA" smtClean="0"/>
              <a:t>‹#›</a:t>
            </a:fld>
            <a:endParaRPr lang="en-ZA"/>
          </a:p>
        </p:txBody>
      </p:sp>
    </p:spTree>
    <p:extLst>
      <p:ext uri="{BB962C8B-B14F-4D97-AF65-F5344CB8AC3E}">
        <p14:creationId xmlns:p14="http://schemas.microsoft.com/office/powerpoint/2010/main" val="1055963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effectLst/>
                <a:latin typeface="Calibri" panose="020F0502020204030204" pitchFamily="34" charset="0"/>
                <a:ea typeface="Calibri" panose="020F0502020204030204" pitchFamily="34" charset="0"/>
                <a:cs typeface="Microsoft Himalaya" panose="01010100010101010101" pitchFamily="2" charset="0"/>
              </a:rPr>
              <a:t>6) God changes Abram’s name and Abraham laughs – Gen 17:1-27 (Right 4th)</a:t>
            </a:r>
            <a:r>
              <a:rPr lang="bo-CN" sz="1800" b="1"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དམ་བཅའི་རྟགས་ནི་མདུན་ལྤགས་བཅད་པ།</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4</a:t>
            </a:fld>
            <a:endParaRPr lang="en-ZA"/>
          </a:p>
        </p:txBody>
      </p:sp>
    </p:spTree>
    <p:extLst>
      <p:ext uri="{BB962C8B-B14F-4D97-AF65-F5344CB8AC3E}">
        <p14:creationId xmlns:p14="http://schemas.microsoft.com/office/powerpoint/2010/main" val="1274322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0" i="0" u="none" strike="noStrike" kern="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800" b="1" i="0" u="none" strike="noStrike" kern="12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10 </a:t>
            </a:r>
            <a:r>
              <a:rPr lang="en-ZA" sz="1800" b="0" i="0" u="none" strike="noStrike" kern="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Here is my covenant that you and your family after you must keep. You and every male among you must be circumcised.</a:t>
            </a:r>
            <a:endParaRPr lang="en-ZA" sz="1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ZA" sz="1800" b="0" i="0" u="none" strike="noStrike" kern="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10</a:t>
            </a:r>
            <a:r>
              <a:rPr lang="bo-CN" sz="1800" b="0" i="0" u="none" strike="noStrike" kern="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ཁྱོད་དང་ཁྱོད་ཀྱི་མི་བརྒྱུད་རྣམས་ཀྱི་ཁྲོད་དུ་ཕོ་ཡིན་པ་ཐམས་ཅད་ཀྱི་མདུན་ལྤགས་གཅོད་དགོས།</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22</a:t>
            </a:fld>
            <a:endParaRPr lang="en-ZA"/>
          </a:p>
        </p:txBody>
      </p:sp>
    </p:spTree>
    <p:extLst>
      <p:ext uri="{BB962C8B-B14F-4D97-AF65-F5344CB8AC3E}">
        <p14:creationId xmlns:p14="http://schemas.microsoft.com/office/powerpoint/2010/main" val="2344667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15</a:t>
            </a:r>
          </a:p>
        </p:txBody>
      </p:sp>
      <p:sp>
        <p:nvSpPr>
          <p:cNvPr id="4" name="Slide Number Placeholder 3"/>
          <p:cNvSpPr>
            <a:spLocks noGrp="1"/>
          </p:cNvSpPr>
          <p:nvPr>
            <p:ph type="sldNum" sz="quarter" idx="5"/>
          </p:nvPr>
        </p:nvSpPr>
        <p:spPr/>
        <p:txBody>
          <a:bodyPr/>
          <a:lstStyle/>
          <a:p>
            <a:fld id="{02F2E2CF-311A-4D47-A4CE-02CDBBFD85BB}" type="slidenum">
              <a:rPr lang="en-ZA" smtClean="0"/>
              <a:t>24</a:t>
            </a:fld>
            <a:endParaRPr lang="en-ZA"/>
          </a:p>
        </p:txBody>
      </p:sp>
    </p:spTree>
    <p:extLst>
      <p:ext uri="{BB962C8B-B14F-4D97-AF65-F5344CB8AC3E}">
        <p14:creationId xmlns:p14="http://schemas.microsoft.com/office/powerpoint/2010/main" val="3990343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1" i="0" u="none" strike="noStrike" kern="12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16 </a:t>
            </a:r>
            <a:r>
              <a:rPr lang="en-ZA" sz="1800" b="0" i="0" u="none" strike="noStrike" kern="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I will give her my blessing. You can be sure that I will give you a son by her. I will bless her so that she will be the mother of nations. Kings of nations will come from her.”</a:t>
            </a:r>
            <a:endParaRPr lang="en-ZA" sz="1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ZA" sz="1800" b="0" i="0" u="none" strike="noStrike" kern="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16</a:t>
            </a:r>
            <a:r>
              <a:rPr lang="bo-CN" sz="1800" b="0" i="0" u="none" strike="noStrike" kern="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ངས་མོ་ལ་བྱིན་གྱིས་རླབས་ཏེ། མོ་ནས་ཁྱོད་ལ་བུ་ཞིག་སྤྲོད་རྒྱུ་ཡིན། ངས་མོ་ལ་བྱིན་གྱིས་རླབས་ནས་མི་རིགས་མང་པོའི་མ་རུ་འགྱུར་ཡོང་། མོ་ནས་སྐྱེས་པའི་མི་བརྒྱུད་ལས་རྒྱལ་པོའང་འབྱུང་བར་འགྱུར།</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26</a:t>
            </a:fld>
            <a:endParaRPr lang="en-ZA"/>
          </a:p>
        </p:txBody>
      </p:sp>
    </p:spTree>
    <p:extLst>
      <p:ext uri="{BB962C8B-B14F-4D97-AF65-F5344CB8AC3E}">
        <p14:creationId xmlns:p14="http://schemas.microsoft.com/office/powerpoint/2010/main" val="2836776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1" i="0" u="none" strike="noStrike" kern="12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17 </a:t>
            </a:r>
            <a:r>
              <a:rPr lang="en-ZA" sz="1800" b="0" i="0" u="none" strike="noStrike" kern="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Abraham fell with his face to the ground. He laughed and said to himself, “Can a 100-year-old man have a son? Can Sarah have a child at the age of 90?”</a:t>
            </a:r>
            <a:endParaRPr lang="en-ZA" sz="1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ZA" sz="1800" b="0" i="0" u="none" strike="noStrike" kern="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17</a:t>
            </a:r>
            <a:r>
              <a:rPr lang="bo-CN" sz="1800" b="0" i="0" u="none" strike="noStrike" kern="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ཨབ་ར་ཧམ་སྒུར་ནས་ཐོད་པས་ས་ལ་རེག་ནས། གད་མོ་ཤོར་ནས། རང་གི་སེམས་ལ། ལོ་ ༡༠༠ ལོན་པ་ཞིག་ལ་ཕྲུ་གུ་སྐྱེས་སྲིད་དམ། ས་རཱ་ལོ་དགུ་བཅུ་ཡིན་པ་ལ་ཕྲུ་གུ་ཞིག་སྐྱེས་བར་སྲིད་དམ་ཞེས་བསམས་སོ།</a:t>
            </a:r>
            <a:r>
              <a:rPr lang="en-ZA" sz="1800" b="0" i="0" u="none" strike="noStrike" kern="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28</a:t>
            </a:fld>
            <a:endParaRPr lang="en-ZA"/>
          </a:p>
        </p:txBody>
      </p:sp>
    </p:spTree>
    <p:extLst>
      <p:ext uri="{BB962C8B-B14F-4D97-AF65-F5344CB8AC3E}">
        <p14:creationId xmlns:p14="http://schemas.microsoft.com/office/powerpoint/2010/main" val="2165592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0" i="0" u="none" strike="noStrike" kern="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800" b="1" i="0" u="none" strike="noStrike" kern="12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18 </a:t>
            </a:r>
            <a:r>
              <a:rPr lang="en-ZA" sz="1800" b="0" i="0" u="none" strike="noStrike" kern="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Abraham said to God, “I really wish Ishmael could receive your blessing!”</a:t>
            </a:r>
            <a:endParaRPr lang="en-ZA" sz="1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ZA" sz="1800" b="0" i="0" u="none" strike="noStrike" kern="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18</a:t>
            </a:r>
            <a:r>
              <a:rPr lang="bo-CN" sz="1800" b="0" i="0" u="none" strike="noStrike" kern="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ཨབ་ར་ཧམ་གྱིས་དཀོན་མཆོག་ལ་ཞུས་པ། ཨིཤ་མ་ཨེལ་ངའི་ནོར་བདག་ཏུ་འགྱུར་བཅུག་པར་མཛད་དམ་ཞེས་ཞུས་པས།</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30</a:t>
            </a:fld>
            <a:endParaRPr lang="en-ZA"/>
          </a:p>
        </p:txBody>
      </p:sp>
    </p:spTree>
    <p:extLst>
      <p:ext uri="{BB962C8B-B14F-4D97-AF65-F5344CB8AC3E}">
        <p14:creationId xmlns:p14="http://schemas.microsoft.com/office/powerpoint/2010/main" val="3809629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1" i="0" u="none" strike="noStrike" kern="12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19 </a:t>
            </a:r>
            <a:r>
              <a:rPr lang="en-ZA" sz="1800" b="0" i="0" u="none" strike="noStrike" kern="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God said, “Yes, I will bless Ishmael. But your wife Sarah will have a son by you. And you will name him Isaac. I will establish my covenant with him. That covenant will last forever. It will be for Isaac and his family after him.</a:t>
            </a:r>
            <a:endParaRPr lang="en-ZA" sz="1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ZA" sz="1800" b="0" i="0" u="none" strike="noStrike" kern="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19</a:t>
            </a:r>
            <a:r>
              <a:rPr lang="bo-CN" sz="1800" b="0" i="0" u="none" strike="noStrike" kern="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འོན་ཀྱང་དཀོན་མཆོག་གིས་གསུངས་པ། དེ་ལྟར་བྱེད་མི་བཅུག། ཁྱོད་ཀྱི་ཆུང་མ་ས་རཱ་ལ་བུ་ཞིག་སྐྱེས་ཡོང་། ཁྱོད་ཀྱིས་དེའི་མིང་ཨི་སཱག་ཞེས་བཏགས་དགོས། ཁོ་དང་ཁོའི་རིགས་བརྒྱུད་ཐམས་ཅད་དང་མཉམ་དུ་ངས་དུས་གཏན་གྱི་ཕྱིར་དམ་བཅའ་བྱེད་པར་བྱ། དམ་བཅའ་དེ་ནི་གཏན་གྱི་ཆེད་དུ་ཡིན།</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32</a:t>
            </a:fld>
            <a:endParaRPr lang="en-ZA"/>
          </a:p>
        </p:txBody>
      </p:sp>
    </p:spTree>
    <p:extLst>
      <p:ext uri="{BB962C8B-B14F-4D97-AF65-F5344CB8AC3E}">
        <p14:creationId xmlns:p14="http://schemas.microsoft.com/office/powerpoint/2010/main" val="2011157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0" i="0" u="none" strike="noStrike" kern="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Conclusion: so Abraham circumcised every male member of his household. Circumcision means to cut off the foreskin from the tip of the penis. It is the sign of God’s covenant with Abraham and his descendants.</a:t>
            </a:r>
            <a:endParaRPr lang="en-ZA" sz="1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ZA" sz="1800" b="0" i="0" u="none" strike="noStrike" kern="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 </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34</a:t>
            </a:fld>
            <a:endParaRPr lang="en-ZA"/>
          </a:p>
        </p:txBody>
      </p:sp>
    </p:spTree>
    <p:extLst>
      <p:ext uri="{BB962C8B-B14F-4D97-AF65-F5344CB8AC3E}">
        <p14:creationId xmlns:p14="http://schemas.microsoft.com/office/powerpoint/2010/main" val="1704415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1" i="0" u="none" strike="noStrike" kern="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17 </a:t>
            </a:r>
            <a:r>
              <a:rPr lang="en-ZA" sz="1800" b="0" i="0" u="none" strike="noStrike" kern="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When Abram was 99 years old, the </a:t>
            </a:r>
            <a:r>
              <a:rPr lang="en-ZA" sz="1800" b="0" i="0" u="none" strike="noStrike" kern="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800" b="0" i="0" u="none" strike="noStrike" kern="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appeared to him. He said, “I am the Mighty God. Walk faithfully with me. Live in a way that pleases me.</a:t>
            </a:r>
            <a:endParaRPr lang="en-ZA" sz="1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ZA" sz="1800" b="0" i="0" u="none" strike="noStrike" kern="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a:t>
            </a:r>
            <a:r>
              <a:rPr lang="bo-CN" sz="1800" b="0" i="0" u="none" strike="noStrike" kern="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ཨབ་རམ་ལོ་དགུ་བཅུ་གོ་དགུ་ལོན་པའི་ཚེ་གཙོ་བོ་དཀོན་མཆོག་གིས་ཁོ་ལ་མངོན་པར་མཛད་པ། ང་ནི་ཀུན་དབང་ལྡན་པའི་དཀོན་མཆོག་ཡིན། ངའི་བཀའ་ལ་ཉན་ནས་གང་བདེན་པ་ཡིན་པ་དེ་བྱོས་ཤིག</a:t>
            </a:r>
            <a:r>
              <a:rPr lang="en-ZA" sz="1800" b="0" i="0" u="none" strike="noStrike" kern="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6</a:t>
            </a:fld>
            <a:endParaRPr lang="en-ZA"/>
          </a:p>
        </p:txBody>
      </p:sp>
    </p:spTree>
    <p:extLst>
      <p:ext uri="{BB962C8B-B14F-4D97-AF65-F5344CB8AC3E}">
        <p14:creationId xmlns:p14="http://schemas.microsoft.com/office/powerpoint/2010/main" val="3008495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1" i="0" u="none" strike="noStrike" kern="12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3 </a:t>
            </a:r>
            <a:r>
              <a:rPr lang="en-ZA" sz="1800" b="0" i="0" u="none" strike="noStrike" kern="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Abram fell with his face to the ground. God said to him,</a:t>
            </a:r>
            <a:endParaRPr lang="en-ZA" sz="1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ZA" sz="1800" b="0" i="0" u="none" strike="noStrike" kern="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3</a:t>
            </a:r>
            <a:r>
              <a:rPr lang="bo-CN" sz="1800" b="0" i="0" u="none" strike="noStrike" kern="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ཨབ་རམ་གྱིས་གདོང་ས་ལ་རེག་ནས་ཕྱག་འཚལ་བ་དང་། དཀོན་མཆོག་གིས་གསུངས་པ།</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8</a:t>
            </a:fld>
            <a:endParaRPr lang="en-ZA"/>
          </a:p>
        </p:txBody>
      </p:sp>
    </p:spTree>
    <p:extLst>
      <p:ext uri="{BB962C8B-B14F-4D97-AF65-F5344CB8AC3E}">
        <p14:creationId xmlns:p14="http://schemas.microsoft.com/office/powerpoint/2010/main" val="1371288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0" i="0" u="none" strike="noStrike" kern="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800" b="1" i="0" u="none" strike="noStrike" kern="12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4 </a:t>
            </a:r>
            <a:r>
              <a:rPr lang="en-ZA" sz="1800" b="0" i="0" u="none" strike="noStrike" kern="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“This is my covenant with you. You will be the father of many nations.</a:t>
            </a:r>
            <a:endParaRPr lang="en-ZA" sz="1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ZA" sz="1800" b="0" i="0" u="none" strike="noStrike" kern="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4</a:t>
            </a:r>
            <a:r>
              <a:rPr lang="bo-CN" sz="1800" b="0" i="0" u="none" strike="noStrike" kern="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ངས་ཁྱོད་དང་མཉམ་དུ་དམ་བཅའ་འདི་འཇོག་གི་ཡོད། ཁྱོད་ནི་མི་རིགས་མང་པོའི་ཕ་མེས་སུ་འགྱུར་བ་བྱ་ཞེས་ངས་མནའ་འདི་འཇོག་གི་ཡིན།</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10</a:t>
            </a:fld>
            <a:endParaRPr lang="en-ZA"/>
          </a:p>
        </p:txBody>
      </p:sp>
    </p:spTree>
    <p:extLst>
      <p:ext uri="{BB962C8B-B14F-4D97-AF65-F5344CB8AC3E}">
        <p14:creationId xmlns:p14="http://schemas.microsoft.com/office/powerpoint/2010/main" val="2549006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1" i="0" u="none" strike="noStrike" kern="12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5 </a:t>
            </a:r>
            <a:r>
              <a:rPr lang="en-ZA" sz="1800" b="0" i="0" u="none" strike="noStrike" kern="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You will not be called Abram anymore. Your name will be Abraham, because I have made you a father of many nations.</a:t>
            </a:r>
            <a:endParaRPr lang="en-ZA" sz="1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ZA" sz="1800" b="0" i="0" u="none" strike="noStrike" kern="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5</a:t>
            </a:r>
            <a:r>
              <a:rPr lang="bo-CN" sz="1800" b="0" i="0" u="none" strike="noStrike" kern="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ད་ཕྱིན་ཆད་ཁྱོད་ཨབ་རམ་མ་ཡིན། ཨབ་ར་ཧམ་ཟེར་བར་འགྱུར། དེ་གང་ཡིན་ཟེར་ན། ངས་ཁྱོད་ལ་མི་བརྒྱུད་མང་པོའི་ཕ་མེས་སུ་འགྱུར་བའི་ཕྱིར་ཡིན་ནོ།</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12</a:t>
            </a:fld>
            <a:endParaRPr lang="en-ZA"/>
          </a:p>
        </p:txBody>
      </p:sp>
    </p:spTree>
    <p:extLst>
      <p:ext uri="{BB962C8B-B14F-4D97-AF65-F5344CB8AC3E}">
        <p14:creationId xmlns:p14="http://schemas.microsoft.com/office/powerpoint/2010/main" val="1211376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1" i="0" u="none" strike="noStrike" kern="12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6 </a:t>
            </a:r>
            <a:r>
              <a:rPr lang="en-ZA" sz="1800" b="0" i="0" u="none" strike="noStrike" kern="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I will greatly increase the number of your children after you. Nations and kings will come from you.</a:t>
            </a:r>
            <a:endParaRPr lang="en-ZA" sz="1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ZA" sz="1800" b="0" i="0" u="none" strike="noStrike" kern="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6</a:t>
            </a:r>
            <a:r>
              <a:rPr lang="bo-CN" sz="1800" b="0" i="0" u="none" strike="noStrike" kern="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ངས་ཁྱོད་ལ་མི་བརྒྱུད་ཤིན་ཏུ་མང་པོ་སྤྲོད་རྒྱུ་ཡིན། དེའི་ནང་ནས་མི་རིགས་མང་པོ་བྱུང་བར་འགྱུར། འགའ་ཤས་ནི་རྒྱལ་པོ་འབྱུང་བར་འགྱུར་རོ།</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14</a:t>
            </a:fld>
            <a:endParaRPr lang="en-ZA"/>
          </a:p>
        </p:txBody>
      </p:sp>
    </p:spTree>
    <p:extLst>
      <p:ext uri="{BB962C8B-B14F-4D97-AF65-F5344CB8AC3E}">
        <p14:creationId xmlns:p14="http://schemas.microsoft.com/office/powerpoint/2010/main" val="2575992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0" i="0" u="none" strike="noStrike" kern="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800" b="1" i="0" u="none" strike="noStrike" kern="12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7 </a:t>
            </a:r>
            <a:r>
              <a:rPr lang="en-ZA" sz="1800" b="0" i="0" u="none" strike="noStrike" kern="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I will make my covenant with you last forever. It will be between me and you and your family after you for all time to come. I will be your God. And I will be the God of all your family after you.</a:t>
            </a:r>
            <a:endParaRPr lang="en-ZA" sz="1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ZA" sz="1800" b="0" i="0" u="none" strike="noStrike" kern="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7</a:t>
            </a:r>
            <a:r>
              <a:rPr lang="bo-CN" sz="1800" b="0" i="0" u="none" strike="noStrike" kern="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ངས་ཁྱོད་དང་ཁྱོད་ཀྱི་མི་བརྒྱུད་དང་མ་འོངས་པའི་མི་རབས་རྣམས་དང་བཞག་པའི་དམ་བཅའ་དེ་དུས་རྒྱུན་གྱི་ཕྱིར་དུ་འཇོག་རྒྱུ་ཡིན། ཁྱོད་དང་ཁྱོད་ཀྱི་མི་བརྒྱུད་ཀྱི་དཀོན་མཆོག་ང་ཡིན་པར་འགྱུར་རོ།</a:t>
            </a:r>
            <a:r>
              <a:rPr lang="en-ZA" sz="1800" b="0" i="0" u="none" strike="noStrike" kern="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16</a:t>
            </a:fld>
            <a:endParaRPr lang="en-ZA"/>
          </a:p>
        </p:txBody>
      </p:sp>
    </p:spTree>
    <p:extLst>
      <p:ext uri="{BB962C8B-B14F-4D97-AF65-F5344CB8AC3E}">
        <p14:creationId xmlns:p14="http://schemas.microsoft.com/office/powerpoint/2010/main" val="1283488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1" i="0" u="none" strike="noStrike" kern="12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8 </a:t>
            </a:r>
            <a:r>
              <a:rPr lang="en-ZA" sz="1800" b="0" i="0" u="none" strike="noStrike" kern="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You are now living in Canaan as an outsider. But I will give you the whole land of Canaan. You will own it forever and so will all your family after you. And I will be their God.”</a:t>
            </a:r>
            <a:endParaRPr lang="en-ZA" sz="1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ZA" sz="1800" b="0" i="0" u="none" strike="noStrike" kern="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8</a:t>
            </a:r>
            <a:r>
              <a:rPr lang="bo-CN" sz="1800" b="0" i="0" u="none" strike="noStrike" kern="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ད་ལྟ་ཁྱོད་རང་ཕྱི་རྒྱལ་བ་ལྟར་གནས་ཡོད་པའི་ཡུལ་འདི། ངས་ཁྱོད་དང་ཁྱོད་ཀྱི་མི་བརྒྱུད་ལ་སྤྲོད་རྒྱུ་ཡིན། ཀ་ནན་ཡུལ་ཡོངས་སུ་དུས་རྒྱུན་གྱི་ཕྱིར་དུ་ཁྱོད་ཀྱི་མི་བརྒྱུད་ལ་སྟེར་རྒྱུ་ཡིན་པ་དང་། ང་དེ་ཚོའི་དཀོན་མཆོག་ཡིན་པར་འགྱུར།</a:t>
            </a:r>
            <a:r>
              <a:rPr lang="en-ZA" sz="1800" b="0" i="0" u="none" strike="noStrike" kern="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18</a:t>
            </a:fld>
            <a:endParaRPr lang="en-ZA"/>
          </a:p>
        </p:txBody>
      </p:sp>
    </p:spTree>
    <p:extLst>
      <p:ext uri="{BB962C8B-B14F-4D97-AF65-F5344CB8AC3E}">
        <p14:creationId xmlns:p14="http://schemas.microsoft.com/office/powerpoint/2010/main" val="2927477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1" i="0" u="none" strike="noStrike" kern="12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9 </a:t>
            </a:r>
            <a:r>
              <a:rPr lang="en-ZA" sz="1800" b="0" i="0" u="none" strike="noStrike" kern="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God said to Abraham, “You must keep my covenant. You and your family after you must keep it for all time to come. </a:t>
            </a:r>
            <a:endParaRPr lang="en-ZA" sz="1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ZA" sz="1800" b="0" i="0" u="none" strike="noStrike" kern="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9</a:t>
            </a:r>
            <a:r>
              <a:rPr lang="bo-CN" sz="1800" b="0" i="0" u="none" strike="noStrike" kern="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དཀོན་མཆོག་གིས་ཨབ་ར་ཧམ་ལ་གསུངས་པ། མ་འོངས་པའི་དུས་སུ་ཁྱོད་དང་ཁྱོད་ཀྱི་མི་བརྒྱུད་ཐམས་ཅད་ཀྱིས་ང་མཉམ་དུ་ཞག་པའི་དམ་བཅའ་འདི་སྲུང་དགོས།</a:t>
            </a:r>
            <a:r>
              <a:rPr lang="en-ZA" sz="1800" b="0" i="0" u="none" strike="noStrike" kern="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20</a:t>
            </a:fld>
            <a:endParaRPr lang="en-ZA"/>
          </a:p>
        </p:txBody>
      </p:sp>
    </p:spTree>
    <p:extLst>
      <p:ext uri="{BB962C8B-B14F-4D97-AF65-F5344CB8AC3E}">
        <p14:creationId xmlns:p14="http://schemas.microsoft.com/office/powerpoint/2010/main" val="321744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E0C2-234A-4D46-B92F-773CEF9435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80B13829-DFF2-42DA-A78A-014CCCF7C9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355D912B-43F6-44C7-892C-E006418587A5}"/>
              </a:ext>
            </a:extLst>
          </p:cNvPr>
          <p:cNvSpPr>
            <a:spLocks noGrp="1"/>
          </p:cNvSpPr>
          <p:nvPr>
            <p:ph type="dt" sz="half" idx="10"/>
          </p:nvPr>
        </p:nvSpPr>
        <p:spPr/>
        <p:txBody>
          <a:bodyPr/>
          <a:lstStyle/>
          <a:p>
            <a:fld id="{5CA3CB00-6522-441B-8B3A-0AD0CB3D3EFD}" type="datetimeFigureOut">
              <a:rPr lang="en-ZA" smtClean="0"/>
              <a:t>2024/07/21</a:t>
            </a:fld>
            <a:endParaRPr lang="en-ZA"/>
          </a:p>
        </p:txBody>
      </p:sp>
      <p:sp>
        <p:nvSpPr>
          <p:cNvPr id="5" name="Footer Placeholder 4">
            <a:extLst>
              <a:ext uri="{FF2B5EF4-FFF2-40B4-BE49-F238E27FC236}">
                <a16:creationId xmlns:a16="http://schemas.microsoft.com/office/drawing/2014/main" id="{D2592C23-1B1D-49C3-9BC8-B11DD6A24C5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0E82712-0923-44D0-A164-32327C3E0F1D}"/>
              </a:ext>
            </a:extLst>
          </p:cNvPr>
          <p:cNvSpPr>
            <a:spLocks noGrp="1"/>
          </p:cNvSpPr>
          <p:nvPr>
            <p:ph type="sldNum" sz="quarter" idx="12"/>
          </p:nvPr>
        </p:nvSpPr>
        <p:spPr/>
        <p:txBody>
          <a:bodyPr/>
          <a:lstStyle/>
          <a:p>
            <a:fld id="{5BA61699-AEEE-4813-97D3-2CE2B07DD916}" type="slidenum">
              <a:rPr lang="en-ZA" smtClean="0"/>
              <a:t>‹#›</a:t>
            </a:fld>
            <a:endParaRPr lang="en-ZA"/>
          </a:p>
        </p:txBody>
      </p:sp>
    </p:spTree>
    <p:extLst>
      <p:ext uri="{BB962C8B-B14F-4D97-AF65-F5344CB8AC3E}">
        <p14:creationId xmlns:p14="http://schemas.microsoft.com/office/powerpoint/2010/main" val="463543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CAA5-34A6-4869-B6D5-77A00FA582DB}"/>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755420E-01B1-4FE4-A054-F0618B62C3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B65DF5B-EB57-48F3-B043-D58143518D4C}"/>
              </a:ext>
            </a:extLst>
          </p:cNvPr>
          <p:cNvSpPr>
            <a:spLocks noGrp="1"/>
          </p:cNvSpPr>
          <p:nvPr>
            <p:ph type="dt" sz="half" idx="10"/>
          </p:nvPr>
        </p:nvSpPr>
        <p:spPr/>
        <p:txBody>
          <a:bodyPr/>
          <a:lstStyle/>
          <a:p>
            <a:fld id="{5CA3CB00-6522-441B-8B3A-0AD0CB3D3EFD}" type="datetimeFigureOut">
              <a:rPr lang="en-ZA" smtClean="0"/>
              <a:t>2024/07/21</a:t>
            </a:fld>
            <a:endParaRPr lang="en-ZA"/>
          </a:p>
        </p:txBody>
      </p:sp>
      <p:sp>
        <p:nvSpPr>
          <p:cNvPr id="5" name="Footer Placeholder 4">
            <a:extLst>
              <a:ext uri="{FF2B5EF4-FFF2-40B4-BE49-F238E27FC236}">
                <a16:creationId xmlns:a16="http://schemas.microsoft.com/office/drawing/2014/main" id="{92539AA4-D892-4BF0-9BB6-16519A22CC9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1FA6C96-DA9F-4719-9C7E-A8DE19D02D0D}"/>
              </a:ext>
            </a:extLst>
          </p:cNvPr>
          <p:cNvSpPr>
            <a:spLocks noGrp="1"/>
          </p:cNvSpPr>
          <p:nvPr>
            <p:ph type="sldNum" sz="quarter" idx="12"/>
          </p:nvPr>
        </p:nvSpPr>
        <p:spPr/>
        <p:txBody>
          <a:bodyPr/>
          <a:lstStyle/>
          <a:p>
            <a:fld id="{5BA61699-AEEE-4813-97D3-2CE2B07DD916}" type="slidenum">
              <a:rPr lang="en-ZA" smtClean="0"/>
              <a:t>‹#›</a:t>
            </a:fld>
            <a:endParaRPr lang="en-ZA"/>
          </a:p>
        </p:txBody>
      </p:sp>
    </p:spTree>
    <p:extLst>
      <p:ext uri="{BB962C8B-B14F-4D97-AF65-F5344CB8AC3E}">
        <p14:creationId xmlns:p14="http://schemas.microsoft.com/office/powerpoint/2010/main" val="165707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CA7102-4196-43E2-B0BD-09E3121D89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17C5B68-FC67-4BFA-9AF8-4ACDA66946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490FDF3-EA5F-4D47-AB67-C7DC5D210CF4}"/>
              </a:ext>
            </a:extLst>
          </p:cNvPr>
          <p:cNvSpPr>
            <a:spLocks noGrp="1"/>
          </p:cNvSpPr>
          <p:nvPr>
            <p:ph type="dt" sz="half" idx="10"/>
          </p:nvPr>
        </p:nvSpPr>
        <p:spPr/>
        <p:txBody>
          <a:bodyPr/>
          <a:lstStyle/>
          <a:p>
            <a:fld id="{5CA3CB00-6522-441B-8B3A-0AD0CB3D3EFD}" type="datetimeFigureOut">
              <a:rPr lang="en-ZA" smtClean="0"/>
              <a:t>2024/07/21</a:t>
            </a:fld>
            <a:endParaRPr lang="en-ZA"/>
          </a:p>
        </p:txBody>
      </p:sp>
      <p:sp>
        <p:nvSpPr>
          <p:cNvPr id="5" name="Footer Placeholder 4">
            <a:extLst>
              <a:ext uri="{FF2B5EF4-FFF2-40B4-BE49-F238E27FC236}">
                <a16:creationId xmlns:a16="http://schemas.microsoft.com/office/drawing/2014/main" id="{D2D54AA3-20FA-4950-BE76-0C180248AB1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027F3D2-174F-48C1-ACBA-E7DFD8C34755}"/>
              </a:ext>
            </a:extLst>
          </p:cNvPr>
          <p:cNvSpPr>
            <a:spLocks noGrp="1"/>
          </p:cNvSpPr>
          <p:nvPr>
            <p:ph type="sldNum" sz="quarter" idx="12"/>
          </p:nvPr>
        </p:nvSpPr>
        <p:spPr/>
        <p:txBody>
          <a:bodyPr/>
          <a:lstStyle/>
          <a:p>
            <a:fld id="{5BA61699-AEEE-4813-97D3-2CE2B07DD916}" type="slidenum">
              <a:rPr lang="en-ZA" smtClean="0"/>
              <a:t>‹#›</a:t>
            </a:fld>
            <a:endParaRPr lang="en-ZA"/>
          </a:p>
        </p:txBody>
      </p:sp>
    </p:spTree>
    <p:extLst>
      <p:ext uri="{BB962C8B-B14F-4D97-AF65-F5344CB8AC3E}">
        <p14:creationId xmlns:p14="http://schemas.microsoft.com/office/powerpoint/2010/main" val="133208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EF7F2-1710-4DAB-88FF-AB49DDAA317B}"/>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BACAFCD-5A9D-43C7-9D30-06CA807A7E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B472B61-5D9B-4A8C-8445-7E6A6B578E3F}"/>
              </a:ext>
            </a:extLst>
          </p:cNvPr>
          <p:cNvSpPr>
            <a:spLocks noGrp="1"/>
          </p:cNvSpPr>
          <p:nvPr>
            <p:ph type="dt" sz="half" idx="10"/>
          </p:nvPr>
        </p:nvSpPr>
        <p:spPr/>
        <p:txBody>
          <a:bodyPr/>
          <a:lstStyle/>
          <a:p>
            <a:fld id="{5CA3CB00-6522-441B-8B3A-0AD0CB3D3EFD}" type="datetimeFigureOut">
              <a:rPr lang="en-ZA" smtClean="0"/>
              <a:t>2024/07/21</a:t>
            </a:fld>
            <a:endParaRPr lang="en-ZA"/>
          </a:p>
        </p:txBody>
      </p:sp>
      <p:sp>
        <p:nvSpPr>
          <p:cNvPr id="5" name="Footer Placeholder 4">
            <a:extLst>
              <a:ext uri="{FF2B5EF4-FFF2-40B4-BE49-F238E27FC236}">
                <a16:creationId xmlns:a16="http://schemas.microsoft.com/office/drawing/2014/main" id="{7A57A2B1-AD06-4328-9B6D-8793F17314C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EC9F9DF-540F-4132-8F6E-DA88139F3ED6}"/>
              </a:ext>
            </a:extLst>
          </p:cNvPr>
          <p:cNvSpPr>
            <a:spLocks noGrp="1"/>
          </p:cNvSpPr>
          <p:nvPr>
            <p:ph type="sldNum" sz="quarter" idx="12"/>
          </p:nvPr>
        </p:nvSpPr>
        <p:spPr/>
        <p:txBody>
          <a:bodyPr/>
          <a:lstStyle/>
          <a:p>
            <a:fld id="{5BA61699-AEEE-4813-97D3-2CE2B07DD916}" type="slidenum">
              <a:rPr lang="en-ZA" smtClean="0"/>
              <a:t>‹#›</a:t>
            </a:fld>
            <a:endParaRPr lang="en-ZA"/>
          </a:p>
        </p:txBody>
      </p:sp>
    </p:spTree>
    <p:extLst>
      <p:ext uri="{BB962C8B-B14F-4D97-AF65-F5344CB8AC3E}">
        <p14:creationId xmlns:p14="http://schemas.microsoft.com/office/powerpoint/2010/main" val="484761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00246-C94D-4172-A168-4E375BFE65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182879B-DACB-4012-A924-7E076162AD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160270-3C32-4545-A5D2-5F1A4FECA91B}"/>
              </a:ext>
            </a:extLst>
          </p:cNvPr>
          <p:cNvSpPr>
            <a:spLocks noGrp="1"/>
          </p:cNvSpPr>
          <p:nvPr>
            <p:ph type="dt" sz="half" idx="10"/>
          </p:nvPr>
        </p:nvSpPr>
        <p:spPr/>
        <p:txBody>
          <a:bodyPr/>
          <a:lstStyle/>
          <a:p>
            <a:fld id="{5CA3CB00-6522-441B-8B3A-0AD0CB3D3EFD}" type="datetimeFigureOut">
              <a:rPr lang="en-ZA" smtClean="0"/>
              <a:t>2024/07/21</a:t>
            </a:fld>
            <a:endParaRPr lang="en-ZA"/>
          </a:p>
        </p:txBody>
      </p:sp>
      <p:sp>
        <p:nvSpPr>
          <p:cNvPr id="5" name="Footer Placeholder 4">
            <a:extLst>
              <a:ext uri="{FF2B5EF4-FFF2-40B4-BE49-F238E27FC236}">
                <a16:creationId xmlns:a16="http://schemas.microsoft.com/office/drawing/2014/main" id="{F6C2FA05-28C0-47EE-B603-C73603B4151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250D9A1-3348-4784-AFE1-5B95F716FB7A}"/>
              </a:ext>
            </a:extLst>
          </p:cNvPr>
          <p:cNvSpPr>
            <a:spLocks noGrp="1"/>
          </p:cNvSpPr>
          <p:nvPr>
            <p:ph type="sldNum" sz="quarter" idx="12"/>
          </p:nvPr>
        </p:nvSpPr>
        <p:spPr/>
        <p:txBody>
          <a:bodyPr/>
          <a:lstStyle/>
          <a:p>
            <a:fld id="{5BA61699-AEEE-4813-97D3-2CE2B07DD916}" type="slidenum">
              <a:rPr lang="en-ZA" smtClean="0"/>
              <a:t>‹#›</a:t>
            </a:fld>
            <a:endParaRPr lang="en-ZA"/>
          </a:p>
        </p:txBody>
      </p:sp>
    </p:spTree>
    <p:extLst>
      <p:ext uri="{BB962C8B-B14F-4D97-AF65-F5344CB8AC3E}">
        <p14:creationId xmlns:p14="http://schemas.microsoft.com/office/powerpoint/2010/main" val="1052518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BC7F3-C342-46D8-8984-D24B6BC62E2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F532F2B4-844C-4281-A57A-DBF7AE5141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911E5A51-AD4D-46DC-93CA-8024FBD1FB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1A196894-18D7-425A-B400-9CDFEBE0FD8F}"/>
              </a:ext>
            </a:extLst>
          </p:cNvPr>
          <p:cNvSpPr>
            <a:spLocks noGrp="1"/>
          </p:cNvSpPr>
          <p:nvPr>
            <p:ph type="dt" sz="half" idx="10"/>
          </p:nvPr>
        </p:nvSpPr>
        <p:spPr/>
        <p:txBody>
          <a:bodyPr/>
          <a:lstStyle/>
          <a:p>
            <a:fld id="{5CA3CB00-6522-441B-8B3A-0AD0CB3D3EFD}" type="datetimeFigureOut">
              <a:rPr lang="en-ZA" smtClean="0"/>
              <a:t>2024/07/21</a:t>
            </a:fld>
            <a:endParaRPr lang="en-ZA"/>
          </a:p>
        </p:txBody>
      </p:sp>
      <p:sp>
        <p:nvSpPr>
          <p:cNvPr id="6" name="Footer Placeholder 5">
            <a:extLst>
              <a:ext uri="{FF2B5EF4-FFF2-40B4-BE49-F238E27FC236}">
                <a16:creationId xmlns:a16="http://schemas.microsoft.com/office/drawing/2014/main" id="{C1044DA9-1503-4734-916E-8AF104B3979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D8AFAEBB-5A9E-4DCF-833D-553D0B448B6F}"/>
              </a:ext>
            </a:extLst>
          </p:cNvPr>
          <p:cNvSpPr>
            <a:spLocks noGrp="1"/>
          </p:cNvSpPr>
          <p:nvPr>
            <p:ph type="sldNum" sz="quarter" idx="12"/>
          </p:nvPr>
        </p:nvSpPr>
        <p:spPr/>
        <p:txBody>
          <a:bodyPr/>
          <a:lstStyle/>
          <a:p>
            <a:fld id="{5BA61699-AEEE-4813-97D3-2CE2B07DD916}" type="slidenum">
              <a:rPr lang="en-ZA" smtClean="0"/>
              <a:t>‹#›</a:t>
            </a:fld>
            <a:endParaRPr lang="en-ZA"/>
          </a:p>
        </p:txBody>
      </p:sp>
    </p:spTree>
    <p:extLst>
      <p:ext uri="{BB962C8B-B14F-4D97-AF65-F5344CB8AC3E}">
        <p14:creationId xmlns:p14="http://schemas.microsoft.com/office/powerpoint/2010/main" val="844231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723EE-CAA2-416D-9730-9ECC27F807A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A9E60DE7-52CC-4337-9B9A-6E5B9A0B8D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A8DFCA-F97E-4381-A46F-23BC1ACD2E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2E07E43A-00A6-4A4B-B1E6-18163CD497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29C3E4-E57A-464A-AE00-B580D7B8E5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0E1A1277-BD72-42FF-8752-7E97C8C79102}"/>
              </a:ext>
            </a:extLst>
          </p:cNvPr>
          <p:cNvSpPr>
            <a:spLocks noGrp="1"/>
          </p:cNvSpPr>
          <p:nvPr>
            <p:ph type="dt" sz="half" idx="10"/>
          </p:nvPr>
        </p:nvSpPr>
        <p:spPr/>
        <p:txBody>
          <a:bodyPr/>
          <a:lstStyle/>
          <a:p>
            <a:fld id="{5CA3CB00-6522-441B-8B3A-0AD0CB3D3EFD}" type="datetimeFigureOut">
              <a:rPr lang="en-ZA" smtClean="0"/>
              <a:t>2024/07/21</a:t>
            </a:fld>
            <a:endParaRPr lang="en-ZA"/>
          </a:p>
        </p:txBody>
      </p:sp>
      <p:sp>
        <p:nvSpPr>
          <p:cNvPr id="8" name="Footer Placeholder 7">
            <a:extLst>
              <a:ext uri="{FF2B5EF4-FFF2-40B4-BE49-F238E27FC236}">
                <a16:creationId xmlns:a16="http://schemas.microsoft.com/office/drawing/2014/main" id="{099691E0-2F39-43DE-A304-95F892FDD39D}"/>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8A113834-98B0-40E3-B37D-66F155FC75C4}"/>
              </a:ext>
            </a:extLst>
          </p:cNvPr>
          <p:cNvSpPr>
            <a:spLocks noGrp="1"/>
          </p:cNvSpPr>
          <p:nvPr>
            <p:ph type="sldNum" sz="quarter" idx="12"/>
          </p:nvPr>
        </p:nvSpPr>
        <p:spPr/>
        <p:txBody>
          <a:bodyPr/>
          <a:lstStyle/>
          <a:p>
            <a:fld id="{5BA61699-AEEE-4813-97D3-2CE2B07DD916}" type="slidenum">
              <a:rPr lang="en-ZA" smtClean="0"/>
              <a:t>‹#›</a:t>
            </a:fld>
            <a:endParaRPr lang="en-ZA"/>
          </a:p>
        </p:txBody>
      </p:sp>
    </p:spTree>
    <p:extLst>
      <p:ext uri="{BB962C8B-B14F-4D97-AF65-F5344CB8AC3E}">
        <p14:creationId xmlns:p14="http://schemas.microsoft.com/office/powerpoint/2010/main" val="3488887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72DB2-E0CF-4F1A-8659-DA92DDAA54CE}"/>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CF46A055-0B95-4E2A-B734-B10D620B89FC}"/>
              </a:ext>
            </a:extLst>
          </p:cNvPr>
          <p:cNvSpPr>
            <a:spLocks noGrp="1"/>
          </p:cNvSpPr>
          <p:nvPr>
            <p:ph type="dt" sz="half" idx="10"/>
          </p:nvPr>
        </p:nvSpPr>
        <p:spPr/>
        <p:txBody>
          <a:bodyPr/>
          <a:lstStyle/>
          <a:p>
            <a:fld id="{5CA3CB00-6522-441B-8B3A-0AD0CB3D3EFD}" type="datetimeFigureOut">
              <a:rPr lang="en-ZA" smtClean="0"/>
              <a:t>2024/07/21</a:t>
            </a:fld>
            <a:endParaRPr lang="en-ZA"/>
          </a:p>
        </p:txBody>
      </p:sp>
      <p:sp>
        <p:nvSpPr>
          <p:cNvPr id="4" name="Footer Placeholder 3">
            <a:extLst>
              <a:ext uri="{FF2B5EF4-FFF2-40B4-BE49-F238E27FC236}">
                <a16:creationId xmlns:a16="http://schemas.microsoft.com/office/drawing/2014/main" id="{FD79ECBD-DBA0-4578-AC28-93313D9CF9A7}"/>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CDE0B4DD-96D7-4366-8533-FB01328FF014}"/>
              </a:ext>
            </a:extLst>
          </p:cNvPr>
          <p:cNvSpPr>
            <a:spLocks noGrp="1"/>
          </p:cNvSpPr>
          <p:nvPr>
            <p:ph type="sldNum" sz="quarter" idx="12"/>
          </p:nvPr>
        </p:nvSpPr>
        <p:spPr/>
        <p:txBody>
          <a:bodyPr/>
          <a:lstStyle/>
          <a:p>
            <a:fld id="{5BA61699-AEEE-4813-97D3-2CE2B07DD916}" type="slidenum">
              <a:rPr lang="en-ZA" smtClean="0"/>
              <a:t>‹#›</a:t>
            </a:fld>
            <a:endParaRPr lang="en-ZA"/>
          </a:p>
        </p:txBody>
      </p:sp>
    </p:spTree>
    <p:extLst>
      <p:ext uri="{BB962C8B-B14F-4D97-AF65-F5344CB8AC3E}">
        <p14:creationId xmlns:p14="http://schemas.microsoft.com/office/powerpoint/2010/main" val="3744143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B0332-2DF1-4A57-AD2A-CE02483DDE8B}"/>
              </a:ext>
            </a:extLst>
          </p:cNvPr>
          <p:cNvSpPr>
            <a:spLocks noGrp="1"/>
          </p:cNvSpPr>
          <p:nvPr>
            <p:ph type="dt" sz="half" idx="10"/>
          </p:nvPr>
        </p:nvSpPr>
        <p:spPr/>
        <p:txBody>
          <a:bodyPr/>
          <a:lstStyle/>
          <a:p>
            <a:fld id="{5CA3CB00-6522-441B-8B3A-0AD0CB3D3EFD}" type="datetimeFigureOut">
              <a:rPr lang="en-ZA" smtClean="0"/>
              <a:t>2024/07/21</a:t>
            </a:fld>
            <a:endParaRPr lang="en-ZA"/>
          </a:p>
        </p:txBody>
      </p:sp>
      <p:sp>
        <p:nvSpPr>
          <p:cNvPr id="3" name="Footer Placeholder 2">
            <a:extLst>
              <a:ext uri="{FF2B5EF4-FFF2-40B4-BE49-F238E27FC236}">
                <a16:creationId xmlns:a16="http://schemas.microsoft.com/office/drawing/2014/main" id="{948435AB-C504-4058-B83E-D881C7BBD678}"/>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CCE3CAF4-F8D2-4FCA-956F-3D6455697862}"/>
              </a:ext>
            </a:extLst>
          </p:cNvPr>
          <p:cNvSpPr>
            <a:spLocks noGrp="1"/>
          </p:cNvSpPr>
          <p:nvPr>
            <p:ph type="sldNum" sz="quarter" idx="12"/>
          </p:nvPr>
        </p:nvSpPr>
        <p:spPr/>
        <p:txBody>
          <a:bodyPr/>
          <a:lstStyle/>
          <a:p>
            <a:fld id="{5BA61699-AEEE-4813-97D3-2CE2B07DD916}" type="slidenum">
              <a:rPr lang="en-ZA" smtClean="0"/>
              <a:t>‹#›</a:t>
            </a:fld>
            <a:endParaRPr lang="en-ZA"/>
          </a:p>
        </p:txBody>
      </p:sp>
    </p:spTree>
    <p:extLst>
      <p:ext uri="{BB962C8B-B14F-4D97-AF65-F5344CB8AC3E}">
        <p14:creationId xmlns:p14="http://schemas.microsoft.com/office/powerpoint/2010/main" val="3972797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9FD50-5197-42E0-89AB-4117B319DB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3E12E5F0-C503-411D-85BA-F4876A607F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4A313DA9-DF82-44FC-924D-C6EB243392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DC9FEC-4468-40F2-86F4-18454085C65F}"/>
              </a:ext>
            </a:extLst>
          </p:cNvPr>
          <p:cNvSpPr>
            <a:spLocks noGrp="1"/>
          </p:cNvSpPr>
          <p:nvPr>
            <p:ph type="dt" sz="half" idx="10"/>
          </p:nvPr>
        </p:nvSpPr>
        <p:spPr/>
        <p:txBody>
          <a:bodyPr/>
          <a:lstStyle/>
          <a:p>
            <a:fld id="{5CA3CB00-6522-441B-8B3A-0AD0CB3D3EFD}" type="datetimeFigureOut">
              <a:rPr lang="en-ZA" smtClean="0"/>
              <a:t>2024/07/21</a:t>
            </a:fld>
            <a:endParaRPr lang="en-ZA"/>
          </a:p>
        </p:txBody>
      </p:sp>
      <p:sp>
        <p:nvSpPr>
          <p:cNvPr id="6" name="Footer Placeholder 5">
            <a:extLst>
              <a:ext uri="{FF2B5EF4-FFF2-40B4-BE49-F238E27FC236}">
                <a16:creationId xmlns:a16="http://schemas.microsoft.com/office/drawing/2014/main" id="{60F4D7AC-A4D8-4278-9295-01482C81AE0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1003C48-796B-42D3-9983-BAB0B1235B5F}"/>
              </a:ext>
            </a:extLst>
          </p:cNvPr>
          <p:cNvSpPr>
            <a:spLocks noGrp="1"/>
          </p:cNvSpPr>
          <p:nvPr>
            <p:ph type="sldNum" sz="quarter" idx="12"/>
          </p:nvPr>
        </p:nvSpPr>
        <p:spPr/>
        <p:txBody>
          <a:bodyPr/>
          <a:lstStyle/>
          <a:p>
            <a:fld id="{5BA61699-AEEE-4813-97D3-2CE2B07DD916}" type="slidenum">
              <a:rPr lang="en-ZA" smtClean="0"/>
              <a:t>‹#›</a:t>
            </a:fld>
            <a:endParaRPr lang="en-ZA"/>
          </a:p>
        </p:txBody>
      </p:sp>
    </p:spTree>
    <p:extLst>
      <p:ext uri="{BB962C8B-B14F-4D97-AF65-F5344CB8AC3E}">
        <p14:creationId xmlns:p14="http://schemas.microsoft.com/office/powerpoint/2010/main" val="4225486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257DA-1708-43CC-8A41-D9EE0358AC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C81B8045-BB7E-4068-9FF7-4A8EC92C83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C90819A-D1F8-40DE-9DF3-B3FC0D7656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B0A822-6D60-4EA1-8BDD-612F20054F19}"/>
              </a:ext>
            </a:extLst>
          </p:cNvPr>
          <p:cNvSpPr>
            <a:spLocks noGrp="1"/>
          </p:cNvSpPr>
          <p:nvPr>
            <p:ph type="dt" sz="half" idx="10"/>
          </p:nvPr>
        </p:nvSpPr>
        <p:spPr/>
        <p:txBody>
          <a:bodyPr/>
          <a:lstStyle/>
          <a:p>
            <a:fld id="{5CA3CB00-6522-441B-8B3A-0AD0CB3D3EFD}" type="datetimeFigureOut">
              <a:rPr lang="en-ZA" smtClean="0"/>
              <a:t>2024/07/21</a:t>
            </a:fld>
            <a:endParaRPr lang="en-ZA"/>
          </a:p>
        </p:txBody>
      </p:sp>
      <p:sp>
        <p:nvSpPr>
          <p:cNvPr id="6" name="Footer Placeholder 5">
            <a:extLst>
              <a:ext uri="{FF2B5EF4-FFF2-40B4-BE49-F238E27FC236}">
                <a16:creationId xmlns:a16="http://schemas.microsoft.com/office/drawing/2014/main" id="{45E5DAF5-0E1E-4FD9-ABF2-C6092F7D57D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44C0387-C825-470D-9D9C-7EF8DF4AD0D9}"/>
              </a:ext>
            </a:extLst>
          </p:cNvPr>
          <p:cNvSpPr>
            <a:spLocks noGrp="1"/>
          </p:cNvSpPr>
          <p:nvPr>
            <p:ph type="sldNum" sz="quarter" idx="12"/>
          </p:nvPr>
        </p:nvSpPr>
        <p:spPr/>
        <p:txBody>
          <a:bodyPr/>
          <a:lstStyle/>
          <a:p>
            <a:fld id="{5BA61699-AEEE-4813-97D3-2CE2B07DD916}" type="slidenum">
              <a:rPr lang="en-ZA" smtClean="0"/>
              <a:t>‹#›</a:t>
            </a:fld>
            <a:endParaRPr lang="en-ZA"/>
          </a:p>
        </p:txBody>
      </p:sp>
    </p:spTree>
    <p:extLst>
      <p:ext uri="{BB962C8B-B14F-4D97-AF65-F5344CB8AC3E}">
        <p14:creationId xmlns:p14="http://schemas.microsoft.com/office/powerpoint/2010/main" val="821293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44A03-E10D-4CCC-8EF8-E7D846C7EB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7413A175-883F-4A13-BF3A-D5CBB92496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E72CC40-C36A-4BA6-9363-396F9B078C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A3CB00-6522-441B-8B3A-0AD0CB3D3EFD}" type="datetimeFigureOut">
              <a:rPr lang="en-ZA" smtClean="0"/>
              <a:t>2024/07/21</a:t>
            </a:fld>
            <a:endParaRPr lang="en-ZA"/>
          </a:p>
        </p:txBody>
      </p:sp>
      <p:sp>
        <p:nvSpPr>
          <p:cNvPr id="5" name="Footer Placeholder 4">
            <a:extLst>
              <a:ext uri="{FF2B5EF4-FFF2-40B4-BE49-F238E27FC236}">
                <a16:creationId xmlns:a16="http://schemas.microsoft.com/office/drawing/2014/main" id="{47F2B0E3-6E81-460C-9E3D-31F44D0A86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7C62452C-71EE-49FE-B385-FA0A8BFA98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61699-AEEE-4813-97D3-2CE2B07DD916}" type="slidenum">
              <a:rPr lang="en-ZA" smtClean="0"/>
              <a:t>‹#›</a:t>
            </a:fld>
            <a:endParaRPr lang="en-ZA"/>
          </a:p>
        </p:txBody>
      </p:sp>
    </p:spTree>
    <p:extLst>
      <p:ext uri="{BB962C8B-B14F-4D97-AF65-F5344CB8AC3E}">
        <p14:creationId xmlns:p14="http://schemas.microsoft.com/office/powerpoint/2010/main" val="1735966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A6865-8B1E-0A10-5870-BD898651AED7}"/>
              </a:ext>
            </a:extLst>
          </p:cNvPr>
          <p:cNvSpPr>
            <a:spLocks noGrp="1"/>
          </p:cNvSpPr>
          <p:nvPr>
            <p:ph type="title"/>
          </p:nvPr>
        </p:nvSpPr>
        <p:spPr/>
        <p:txBody>
          <a:bodyPr/>
          <a:lstStyle/>
          <a:p>
            <a:r>
              <a:rPr lang="en-US" dirty="0"/>
              <a:t>05-6</a:t>
            </a:r>
            <a:endParaRPr lang="en-IN" dirty="0"/>
          </a:p>
        </p:txBody>
      </p:sp>
      <p:sp>
        <p:nvSpPr>
          <p:cNvPr id="3" name="Content Placeholder 2">
            <a:extLst>
              <a:ext uri="{FF2B5EF4-FFF2-40B4-BE49-F238E27FC236}">
                <a16:creationId xmlns:a16="http://schemas.microsoft.com/office/drawing/2014/main" id="{2BBD681E-EC55-974D-2684-F572BD27D5A8}"/>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22" name="Audio 21">
            <a:hlinkClick r:id="" action="ppaction://media"/>
            <a:extLst>
              <a:ext uri="{FF2B5EF4-FFF2-40B4-BE49-F238E27FC236}">
                <a16:creationId xmlns:a16="http://schemas.microsoft.com/office/drawing/2014/main" id="{5DF46F22-5608-89FC-06B6-F0EA939E133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30266218"/>
      </p:ext>
    </p:extLst>
  </p:cSld>
  <p:clrMapOvr>
    <a:masterClrMapping/>
  </p:clrMapOvr>
  <mc:AlternateContent xmlns:mc="http://schemas.openxmlformats.org/markup-compatibility/2006" xmlns:p14="http://schemas.microsoft.com/office/powerpoint/2010/main">
    <mc:Choice Requires="p14">
      <p:transition spd="slow" p14:dur="2000" advTm="3423"/>
    </mc:Choice>
    <mc:Fallback xmlns="">
      <p:transition spd="slow" advTm="3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B09C7A2-C087-8788-F17C-5C1A25787451}"/>
              </a:ext>
            </a:extLst>
          </p:cNvPr>
          <p:cNvPicPr>
            <a:picLocks noChangeAspect="1"/>
          </p:cNvPicPr>
          <p:nvPr/>
        </p:nvPicPr>
        <p:blipFill>
          <a:blip r:embed="rId3"/>
          <a:stretch>
            <a:fillRect/>
          </a:stretch>
        </p:blipFill>
        <p:spPr>
          <a:xfrm>
            <a:off x="-1" y="-34175"/>
            <a:ext cx="12766431" cy="6892176"/>
          </a:xfrm>
          <a:prstGeom prst="rect">
            <a:avLst/>
          </a:prstGeom>
        </p:spPr>
      </p:pic>
      <p:sp>
        <p:nvSpPr>
          <p:cNvPr id="12" name="TextBox 11">
            <a:extLst>
              <a:ext uri="{FF2B5EF4-FFF2-40B4-BE49-F238E27FC236}">
                <a16:creationId xmlns:a16="http://schemas.microsoft.com/office/drawing/2014/main" id="{55799B04-E44B-4CD5-81F3-1F26DA3C4138}"/>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17:4</a:t>
            </a:r>
            <a:endParaRPr lang="en-ZA" sz="3200" dirty="0">
              <a:solidFill>
                <a:schemeClr val="bg1"/>
              </a:solidFill>
            </a:endParaRPr>
          </a:p>
          <a:p>
            <a:endParaRPr lang="en-IN" dirty="0"/>
          </a:p>
        </p:txBody>
      </p:sp>
    </p:spTree>
    <p:extLst>
      <p:ext uri="{BB962C8B-B14F-4D97-AF65-F5344CB8AC3E}">
        <p14:creationId xmlns:p14="http://schemas.microsoft.com/office/powerpoint/2010/main" val="2206157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5 इसलिए अब से तेरा नाम अब्राम न रहेगा परन्तु तेरा नाम अब्राहम होगा; क्योंकि मैंने तुझे जातियों के समूह का मूलपिता ठहरा दिया है।</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US" sz="4400" b="0" i="0">
                <a:solidFill>
                  <a:srgbClr val="777A7B"/>
                </a:solidFill>
                <a:effectLst/>
                <a:highlight>
                  <a:srgbClr val="FFFFFF"/>
                </a:highlight>
                <a:latin typeface="Inter" panose="020B0502030000000004" pitchFamily="34" charset="0"/>
              </a:rPr>
              <a:t>5</a:t>
            </a:r>
            <a:r>
              <a:rPr lang="en-US" sz="4400" b="0" i="0">
                <a:solidFill>
                  <a:srgbClr val="121212"/>
                </a:solidFill>
                <a:effectLst/>
                <a:highlight>
                  <a:srgbClr val="FFFFFF"/>
                </a:highlight>
                <a:latin typeface="Inter" panose="020B0502030000000004" pitchFamily="34" charset="0"/>
              </a:rPr>
              <a:t>No longer will you be called Abram, but your name will be Abraham, for I have made you a father of many nations.</a:t>
            </a:r>
            <a:endParaRPr lang="en-ZA" sz="4400" b="0" i="0" u="none" strike="noStrike" dirty="0">
              <a:effectLst/>
              <a:latin typeface="Arial" panose="020B0604020202020204" pitchFamily="34" charset="0"/>
            </a:endParaRPr>
          </a:p>
        </p:txBody>
      </p:sp>
      <p:pic>
        <p:nvPicPr>
          <p:cNvPr id="8" name="Audio 7">
            <a:hlinkClick r:id="" action="ppaction://media"/>
            <a:extLst>
              <a:ext uri="{FF2B5EF4-FFF2-40B4-BE49-F238E27FC236}">
                <a16:creationId xmlns:a16="http://schemas.microsoft.com/office/drawing/2014/main" id="{BD12B9C6-5B29-44F5-4E90-227192C331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96335523"/>
      </p:ext>
    </p:extLst>
  </p:cSld>
  <p:clrMapOvr>
    <a:masterClrMapping/>
  </p:clrMapOvr>
  <mc:AlternateContent xmlns:mc="http://schemas.openxmlformats.org/markup-compatibility/2006" xmlns:p14="http://schemas.microsoft.com/office/powerpoint/2010/main">
    <mc:Choice Requires="p14">
      <p:transition spd="slow" p14:dur="2000" advTm="11518"/>
    </mc:Choice>
    <mc:Fallback xmlns="">
      <p:transition spd="slow" advTm="11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192053F-77F9-43BC-ACC4-8D5B8525F895}"/>
              </a:ext>
            </a:extLst>
          </p:cNvPr>
          <p:cNvPicPr>
            <a:picLocks noChangeAspect="1"/>
          </p:cNvPicPr>
          <p:nvPr/>
        </p:nvPicPr>
        <p:blipFill>
          <a:blip r:embed="rId3"/>
          <a:stretch>
            <a:fillRect/>
          </a:stretch>
        </p:blipFill>
        <p:spPr>
          <a:xfrm>
            <a:off x="-1068852" y="-1"/>
            <a:ext cx="13380296" cy="6858001"/>
          </a:xfrm>
          <a:prstGeom prst="rect">
            <a:avLst/>
          </a:prstGeom>
        </p:spPr>
      </p:pic>
      <p:sp>
        <p:nvSpPr>
          <p:cNvPr id="12" name="TextBox 11">
            <a:extLst>
              <a:ext uri="{FF2B5EF4-FFF2-40B4-BE49-F238E27FC236}">
                <a16:creationId xmlns:a16="http://schemas.microsoft.com/office/drawing/2014/main" id="{7D5659B5-E504-4F1D-B396-32359131D50B}"/>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17:5</a:t>
            </a:r>
            <a:endParaRPr lang="en-ZA" sz="3200" dirty="0">
              <a:solidFill>
                <a:schemeClr val="bg1"/>
              </a:solidFill>
            </a:endParaRPr>
          </a:p>
          <a:p>
            <a:endParaRPr lang="en-IN" dirty="0"/>
          </a:p>
        </p:txBody>
      </p:sp>
    </p:spTree>
    <p:extLst>
      <p:ext uri="{BB962C8B-B14F-4D97-AF65-F5344CB8AC3E}">
        <p14:creationId xmlns:p14="http://schemas.microsoft.com/office/powerpoint/2010/main" val="197245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 मैं तुझे अत्यन्त फलवन्त करूँगा, और तुझको जाति-जाति का मूल बना दूँगा, और तेरे वंश में राजा उत्पन्न होंगे।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US" sz="4000" b="0" i="0">
                <a:solidFill>
                  <a:srgbClr val="777A7B"/>
                </a:solidFill>
                <a:effectLst/>
                <a:highlight>
                  <a:srgbClr val="FFFFFF"/>
                </a:highlight>
                <a:latin typeface="Inter" panose="020B0502030000000004" pitchFamily="34" charset="0"/>
              </a:rPr>
              <a:t>6</a:t>
            </a:r>
            <a:r>
              <a:rPr lang="en-US" sz="4000" b="0" i="0">
                <a:solidFill>
                  <a:srgbClr val="121212"/>
                </a:solidFill>
                <a:effectLst/>
                <a:highlight>
                  <a:srgbClr val="FFFFFF"/>
                </a:highlight>
                <a:latin typeface="Inter" panose="020B0502030000000004" pitchFamily="34" charset="0"/>
              </a:rPr>
              <a:t>I will make you exceedingly fruitful; I will make nations of you, and kings will descend from you.</a:t>
            </a:r>
            <a:endParaRPr lang="en-ZA" sz="4000" b="0" i="0" u="none" strike="noStrike" dirty="0">
              <a:effectLst/>
              <a:latin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E22541FB-ECBA-82D5-5C96-C9D89EC176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80175915"/>
      </p:ext>
    </p:extLst>
  </p:cSld>
  <p:clrMapOvr>
    <a:masterClrMapping/>
  </p:clrMapOvr>
  <mc:AlternateContent xmlns:mc="http://schemas.openxmlformats.org/markup-compatibility/2006" xmlns:p14="http://schemas.microsoft.com/office/powerpoint/2010/main">
    <mc:Choice Requires="p14">
      <p:transition spd="slow" p14:dur="2000" advTm="12492"/>
    </mc:Choice>
    <mc:Fallback xmlns="">
      <p:transition spd="slow" advTm="12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4B7CE16-BC09-B507-0D64-7AFEA58FBDB0}"/>
              </a:ext>
            </a:extLst>
          </p:cNvPr>
          <p:cNvPicPr>
            <a:picLocks noChangeAspect="1"/>
          </p:cNvPicPr>
          <p:nvPr/>
        </p:nvPicPr>
        <p:blipFill>
          <a:blip r:embed="rId3"/>
          <a:stretch>
            <a:fillRect/>
          </a:stretch>
        </p:blipFill>
        <p:spPr>
          <a:xfrm>
            <a:off x="0" y="-205375"/>
            <a:ext cx="12192000" cy="7063375"/>
          </a:xfrm>
          <a:prstGeom prst="rect">
            <a:avLst/>
          </a:prstGeom>
        </p:spPr>
      </p:pic>
      <p:sp>
        <p:nvSpPr>
          <p:cNvPr id="12" name="TextBox 11">
            <a:extLst>
              <a:ext uri="{FF2B5EF4-FFF2-40B4-BE49-F238E27FC236}">
                <a16:creationId xmlns:a16="http://schemas.microsoft.com/office/drawing/2014/main" id="{A53ABD04-658A-4C5D-8E94-DF7B9C59D156}"/>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17:6</a:t>
            </a:r>
            <a:endParaRPr lang="en-ZA" sz="3200" dirty="0">
              <a:solidFill>
                <a:schemeClr val="bg1"/>
              </a:solidFill>
            </a:endParaRPr>
          </a:p>
          <a:p>
            <a:endParaRPr lang="en-IN" dirty="0"/>
          </a:p>
        </p:txBody>
      </p:sp>
    </p:spTree>
    <p:extLst>
      <p:ext uri="{BB962C8B-B14F-4D97-AF65-F5344CB8AC3E}">
        <p14:creationId xmlns:p14="http://schemas.microsoft.com/office/powerpoint/2010/main" val="4172785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7 और मैं तेरे साथ, और तेरे पश्चात् पीढ़ी-पीढ़ी तक तेरे वंश के साथ भी इस आशय की युग-युग की वाचा बाँधता हूँ, कि मैं तेरा और तेरे पश्चात् तेरे वंश का भी परमेश्वर रहूँगा।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eaLnBrk="1" fontAlgn="t" latinLnBrk="0" hangingPunct="1">
              <a:lnSpc>
                <a:spcPct val="115000"/>
              </a:lnSpc>
              <a:spcBef>
                <a:spcPts val="0"/>
              </a:spcBef>
              <a:spcAft>
                <a:spcPts val="1000"/>
              </a:spcAft>
            </a:pPr>
            <a:r>
              <a:rPr lang="en-US" sz="3600" b="0" i="0" dirty="0">
                <a:solidFill>
                  <a:srgbClr val="777A7B"/>
                </a:solidFill>
                <a:effectLst/>
                <a:highlight>
                  <a:srgbClr val="FFFFFF"/>
                </a:highlight>
                <a:latin typeface="Inter" panose="020B0502030000000004" pitchFamily="34" charset="0"/>
              </a:rPr>
              <a:t>7</a:t>
            </a:r>
            <a:r>
              <a:rPr lang="en-US" sz="3600" b="0" i="0" dirty="0">
                <a:solidFill>
                  <a:srgbClr val="121212"/>
                </a:solidFill>
                <a:effectLst/>
                <a:highlight>
                  <a:srgbClr val="FFFFFF"/>
                </a:highlight>
                <a:latin typeface="Inter" panose="020B0502030000000004" pitchFamily="34" charset="0"/>
              </a:rPr>
              <a:t>I will establish My covenant as an everlasting covenant between Me and you and your descendants after you, to be your God and the God of your descendants after you.</a:t>
            </a:r>
            <a:r>
              <a:rPr lang="en-US" sz="3600" b="0" i="0" dirty="0">
                <a:solidFill>
                  <a:srgbClr val="121212"/>
                </a:solidFill>
                <a:effectLst/>
                <a:latin typeface="Arial" panose="020B0604020202020204" pitchFamily="34" charset="0"/>
              </a:rPr>
              <a:t> </a:t>
            </a:r>
            <a:endParaRPr lang="en-ZA" sz="3600" b="0" i="0" u="none" strike="noStrike" dirty="0">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2F314FCD-EBDF-6050-6CBF-1B54B79F1A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856047"/>
      </p:ext>
    </p:extLst>
  </p:cSld>
  <p:clrMapOvr>
    <a:masterClrMapping/>
  </p:clrMapOvr>
  <mc:AlternateContent xmlns:mc="http://schemas.openxmlformats.org/markup-compatibility/2006" xmlns:p14="http://schemas.microsoft.com/office/powerpoint/2010/main">
    <mc:Choice Requires="p14">
      <p:transition spd="slow" p14:dur="2000" advTm="15115"/>
    </mc:Choice>
    <mc:Fallback xmlns="">
      <p:transition spd="slow" advTm="15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70F4790-E393-97F7-6C06-5E7D61C170EC}"/>
              </a:ext>
            </a:extLst>
          </p:cNvPr>
          <p:cNvPicPr>
            <a:picLocks noChangeAspect="1"/>
          </p:cNvPicPr>
          <p:nvPr/>
        </p:nvPicPr>
        <p:blipFill>
          <a:blip r:embed="rId3"/>
          <a:stretch>
            <a:fillRect/>
          </a:stretch>
        </p:blipFill>
        <p:spPr>
          <a:xfrm>
            <a:off x="0" y="0"/>
            <a:ext cx="12501840" cy="6858000"/>
          </a:xfrm>
          <a:prstGeom prst="rect">
            <a:avLst/>
          </a:prstGeom>
        </p:spPr>
      </p:pic>
      <p:sp>
        <p:nvSpPr>
          <p:cNvPr id="12" name="TextBox 11">
            <a:extLst>
              <a:ext uri="{FF2B5EF4-FFF2-40B4-BE49-F238E27FC236}">
                <a16:creationId xmlns:a16="http://schemas.microsoft.com/office/drawing/2014/main" id="{57D1CB13-F720-49A6-BA4B-D36FFEA20641}"/>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17:7</a:t>
            </a:r>
            <a:endParaRPr lang="en-ZA" sz="3200" dirty="0">
              <a:solidFill>
                <a:schemeClr val="bg1"/>
              </a:solidFill>
            </a:endParaRPr>
          </a:p>
          <a:p>
            <a:endParaRPr lang="en-IN" dirty="0"/>
          </a:p>
        </p:txBody>
      </p:sp>
    </p:spTree>
    <p:extLst>
      <p:ext uri="{BB962C8B-B14F-4D97-AF65-F5344CB8AC3E}">
        <p14:creationId xmlns:p14="http://schemas.microsoft.com/office/powerpoint/2010/main" val="1030460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8 और मैं तुझको, और तेरे पश्चात् तेरे वंश को भी, यह सारा कनान देश, जिसमें तू परदेशी होकर रहता है, इस रीति दूँगा कि वह युग-युग उनकी निज भूमि रहेगी, और मैं उनका परमेश्वर रहूँगा।”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US" sz="4000" b="0" i="0">
                <a:solidFill>
                  <a:srgbClr val="777A7B"/>
                </a:solidFill>
                <a:effectLst/>
                <a:highlight>
                  <a:srgbClr val="FFFFFF"/>
                </a:highlight>
                <a:latin typeface="Inter" panose="020B0502030000000004" pitchFamily="34" charset="0"/>
              </a:rPr>
              <a:t>8</a:t>
            </a:r>
            <a:r>
              <a:rPr lang="en-US" sz="4000" b="0" i="0">
                <a:solidFill>
                  <a:srgbClr val="121212"/>
                </a:solidFill>
                <a:effectLst/>
                <a:highlight>
                  <a:srgbClr val="FFFFFF"/>
                </a:highlight>
                <a:latin typeface="Inter" panose="020B0502030000000004" pitchFamily="34" charset="0"/>
              </a:rPr>
              <a:t>And to you and your descendants I will give the land where you are residing—all the land of Canaan—as an eternal possession; and I will be their God.”</a:t>
            </a:r>
            <a:endParaRPr lang="en-ZA" sz="4000" b="0" i="0" u="none" strike="noStrike" dirty="0">
              <a:effectLst/>
              <a:latin typeface="Arial" panose="020B0604020202020204" pitchFamily="34" charset="0"/>
            </a:endParaRPr>
          </a:p>
        </p:txBody>
      </p:sp>
      <p:pic>
        <p:nvPicPr>
          <p:cNvPr id="10" name="Audio 9">
            <a:hlinkClick r:id="" action="ppaction://media"/>
            <a:extLst>
              <a:ext uri="{FF2B5EF4-FFF2-40B4-BE49-F238E27FC236}">
                <a16:creationId xmlns:a16="http://schemas.microsoft.com/office/drawing/2014/main" id="{43A46B7A-31C8-A719-AE26-96EA7349BC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93432881"/>
      </p:ext>
    </p:extLst>
  </p:cSld>
  <p:clrMapOvr>
    <a:masterClrMapping/>
  </p:clrMapOvr>
  <mc:AlternateContent xmlns:mc="http://schemas.openxmlformats.org/markup-compatibility/2006" xmlns:p14="http://schemas.microsoft.com/office/powerpoint/2010/main">
    <mc:Choice Requires="p14">
      <p:transition spd="slow" p14:dur="2000" advTm="17925"/>
    </mc:Choice>
    <mc:Fallback xmlns="">
      <p:transition spd="slow" advTm="17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550A0D1-B2AD-40E3-802C-D4844165DB2E}"/>
              </a:ext>
            </a:extLst>
          </p:cNvPr>
          <p:cNvPicPr>
            <a:picLocks noChangeAspect="1"/>
          </p:cNvPicPr>
          <p:nvPr/>
        </p:nvPicPr>
        <p:blipFill>
          <a:blip r:embed="rId3"/>
          <a:stretch>
            <a:fillRect/>
          </a:stretch>
        </p:blipFill>
        <p:spPr>
          <a:xfrm>
            <a:off x="-1245328" y="-63595"/>
            <a:ext cx="13437328" cy="6921595"/>
          </a:xfrm>
          <a:prstGeom prst="rect">
            <a:avLst/>
          </a:prstGeom>
        </p:spPr>
      </p:pic>
      <p:sp>
        <p:nvSpPr>
          <p:cNvPr id="12" name="TextBox 11">
            <a:extLst>
              <a:ext uri="{FF2B5EF4-FFF2-40B4-BE49-F238E27FC236}">
                <a16:creationId xmlns:a16="http://schemas.microsoft.com/office/drawing/2014/main" id="{09D20582-6328-4B71-BBD3-618A9EC3F36D}"/>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17:8</a:t>
            </a:r>
            <a:endParaRPr lang="en-ZA" sz="3200" dirty="0">
              <a:solidFill>
                <a:schemeClr val="bg1"/>
              </a:solidFill>
            </a:endParaRPr>
          </a:p>
          <a:p>
            <a:endParaRPr lang="en-IN" dirty="0"/>
          </a:p>
        </p:txBody>
      </p:sp>
    </p:spTree>
    <p:extLst>
      <p:ext uri="{BB962C8B-B14F-4D97-AF65-F5344CB8AC3E}">
        <p14:creationId xmlns:p14="http://schemas.microsoft.com/office/powerpoint/2010/main" val="437453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9 फिर परमेश्वर ने अब्राहम से कहा, “तू भी मेरे साथ बाँधी हुई वाचा का पालन करना; तू और तेरे पश्चात् तेरा वंश भी अपनी-अपनी पीढ़ी में उसका पालन करे।</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US" sz="4000" b="0" i="0">
                <a:solidFill>
                  <a:srgbClr val="777A7B"/>
                </a:solidFill>
                <a:effectLst/>
                <a:highlight>
                  <a:srgbClr val="FFFFFF"/>
                </a:highlight>
                <a:latin typeface="Inter" panose="020B0502030000000004" pitchFamily="34" charset="0"/>
              </a:rPr>
              <a:t>9</a:t>
            </a:r>
            <a:r>
              <a:rPr lang="en-US" sz="4000" b="0" i="0">
                <a:solidFill>
                  <a:srgbClr val="121212"/>
                </a:solidFill>
                <a:effectLst/>
                <a:highlight>
                  <a:srgbClr val="FFFFFF"/>
                </a:highlight>
                <a:latin typeface="Inter" panose="020B0502030000000004" pitchFamily="34" charset="0"/>
              </a:rPr>
              <a:t>God also said to Abraham, “You must keep My covenant—you and your descendants in the generations after you.</a:t>
            </a:r>
            <a:endParaRPr lang="en-ZA" sz="4000" b="0" i="0" u="none" strike="noStrike" dirty="0">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44EBA9B0-7975-317C-5B1A-955D74E348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95810139"/>
      </p:ext>
    </p:extLst>
  </p:cSld>
  <p:clrMapOvr>
    <a:masterClrMapping/>
  </p:clrMapOvr>
  <mc:AlternateContent xmlns:mc="http://schemas.openxmlformats.org/markup-compatibility/2006" xmlns:p14="http://schemas.microsoft.com/office/powerpoint/2010/main">
    <mc:Choice Requires="p14">
      <p:transition spd="slow" p14:dur="2000" advTm="13167"/>
    </mc:Choice>
    <mc:Fallback xmlns="">
      <p:transition spd="slow" advTm="13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7ADA-A4C9-46FB-9D18-D0C9767CE08F}"/>
              </a:ext>
            </a:extLst>
          </p:cNvPr>
          <p:cNvSpPr>
            <a:spLocks noGrp="1"/>
          </p:cNvSpPr>
          <p:nvPr>
            <p:ph type="title"/>
          </p:nvPr>
        </p:nvSpPr>
        <p:spPr/>
        <p:txBody>
          <a:bodyPr/>
          <a:lstStyle/>
          <a:p>
            <a:r>
              <a:rPr lang="en-IN" dirty="0"/>
              <a:t>6</a:t>
            </a:r>
          </a:p>
        </p:txBody>
      </p:sp>
      <p:sp>
        <p:nvSpPr>
          <p:cNvPr id="3" name="Content Placeholder 2">
            <a:extLst>
              <a:ext uri="{FF2B5EF4-FFF2-40B4-BE49-F238E27FC236}">
                <a16:creationId xmlns:a16="http://schemas.microsoft.com/office/drawing/2014/main" id="{BF9A238B-3CC8-4B01-92B4-F537560E39AD}"/>
              </a:ext>
            </a:extLst>
          </p:cNvPr>
          <p:cNvSpPr>
            <a:spLocks noGrp="1"/>
          </p:cNvSpPr>
          <p:nvPr>
            <p:ph idx="1"/>
          </p:nvPr>
        </p:nvSpPr>
        <p:spPr/>
        <p:txBody>
          <a:bodyPr/>
          <a:lstStyle/>
          <a:p>
            <a:endParaRPr lang="en-IN"/>
          </a:p>
        </p:txBody>
      </p:sp>
      <p:pic>
        <p:nvPicPr>
          <p:cNvPr id="8" name="Picture 7">
            <a:extLst>
              <a:ext uri="{FF2B5EF4-FFF2-40B4-BE49-F238E27FC236}">
                <a16:creationId xmlns:a16="http://schemas.microsoft.com/office/drawing/2014/main" id="{55FEE19A-E7E3-6677-1524-86AED9CEB7EF}"/>
              </a:ext>
            </a:extLst>
          </p:cNvPr>
          <p:cNvPicPr>
            <a:picLocks noChangeAspect="1"/>
          </p:cNvPicPr>
          <p:nvPr/>
        </p:nvPicPr>
        <p:blipFill>
          <a:blip r:embed="rId2"/>
          <a:stretch>
            <a:fillRect/>
          </a:stretch>
        </p:blipFill>
        <p:spPr>
          <a:xfrm>
            <a:off x="-1" y="0"/>
            <a:ext cx="12355893" cy="6858000"/>
          </a:xfrm>
          <a:prstGeom prst="rect">
            <a:avLst/>
          </a:prstGeom>
        </p:spPr>
      </p:pic>
      <p:sp>
        <p:nvSpPr>
          <p:cNvPr id="4" name="TextBox 3">
            <a:extLst>
              <a:ext uri="{FF2B5EF4-FFF2-40B4-BE49-F238E27FC236}">
                <a16:creationId xmlns:a16="http://schemas.microsoft.com/office/drawing/2014/main" id="{73DC6365-ECE1-E086-1F58-187F28CF5F2E}"/>
              </a:ext>
            </a:extLst>
          </p:cNvPr>
          <p:cNvSpPr txBox="1"/>
          <p:nvPr/>
        </p:nvSpPr>
        <p:spPr>
          <a:xfrm>
            <a:off x="4221625" y="215642"/>
            <a:ext cx="6232358" cy="2862322"/>
          </a:xfrm>
          <a:prstGeom prst="rect">
            <a:avLst/>
          </a:prstGeom>
          <a:noFill/>
        </p:spPr>
        <p:txBody>
          <a:bodyPr wrap="square">
            <a:spAutoFit/>
          </a:bodyPr>
          <a:lstStyle/>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परमेश्वर का अब्राम को नया नाम देना</a:t>
            </a:r>
            <a:r>
              <a:rPr lang="en-US"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17:1-27 </a:t>
            </a:r>
            <a:endParaRPr lang="en-IN" sz="6000" dirty="0">
              <a:solidFill>
                <a:schemeClr val="bg1"/>
              </a:solidFill>
            </a:endParaRPr>
          </a:p>
        </p:txBody>
      </p:sp>
      <p:sp>
        <p:nvSpPr>
          <p:cNvPr id="5" name="TextBox 4">
            <a:extLst>
              <a:ext uri="{FF2B5EF4-FFF2-40B4-BE49-F238E27FC236}">
                <a16:creationId xmlns:a16="http://schemas.microsoft.com/office/drawing/2014/main" id="{E8DE151B-AE56-FA54-95EF-1C76C15407C1}"/>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451167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D738643-FE5A-18FA-B657-6B05D8046ED9}"/>
              </a:ext>
            </a:extLst>
          </p:cNvPr>
          <p:cNvPicPr>
            <a:picLocks noChangeAspect="1"/>
          </p:cNvPicPr>
          <p:nvPr/>
        </p:nvPicPr>
        <p:blipFill>
          <a:blip r:embed="rId3"/>
          <a:stretch>
            <a:fillRect/>
          </a:stretch>
        </p:blipFill>
        <p:spPr>
          <a:xfrm>
            <a:off x="0" y="1"/>
            <a:ext cx="12898982" cy="6858000"/>
          </a:xfrm>
          <a:prstGeom prst="rect">
            <a:avLst/>
          </a:prstGeom>
        </p:spPr>
      </p:pic>
      <p:sp>
        <p:nvSpPr>
          <p:cNvPr id="12" name="TextBox 11">
            <a:extLst>
              <a:ext uri="{FF2B5EF4-FFF2-40B4-BE49-F238E27FC236}">
                <a16:creationId xmlns:a16="http://schemas.microsoft.com/office/drawing/2014/main" id="{572CC9C3-D6F9-40BA-9AFE-EE22A152047B}"/>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17:9</a:t>
            </a:r>
            <a:endParaRPr lang="en-ZA" sz="3200" dirty="0">
              <a:solidFill>
                <a:schemeClr val="bg1"/>
              </a:solidFill>
            </a:endParaRPr>
          </a:p>
          <a:p>
            <a:endParaRPr lang="en-IN" dirty="0"/>
          </a:p>
        </p:txBody>
      </p:sp>
    </p:spTree>
    <p:extLst>
      <p:ext uri="{BB962C8B-B14F-4D97-AF65-F5344CB8AC3E}">
        <p14:creationId xmlns:p14="http://schemas.microsoft.com/office/powerpoint/2010/main" val="2001309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10 मेरे साथ बाँधी हुई वाचा, जिसका पालन तुझे और तेरे पश्चात् तेरे वंश को करना पड़ेगा, वह यह है: तुम में से एक-एक पुरुष का खतना हो।</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US" sz="4000" b="0" i="0">
                <a:solidFill>
                  <a:srgbClr val="777A7B"/>
                </a:solidFill>
                <a:effectLst/>
                <a:highlight>
                  <a:srgbClr val="FFFFFF"/>
                </a:highlight>
                <a:latin typeface="Inter" panose="020B0502030000000004" pitchFamily="34" charset="0"/>
              </a:rPr>
              <a:t>10</a:t>
            </a:r>
            <a:r>
              <a:rPr lang="en-US" sz="4000" b="0" i="0">
                <a:solidFill>
                  <a:srgbClr val="121212"/>
                </a:solidFill>
                <a:effectLst/>
                <a:highlight>
                  <a:srgbClr val="FFFFFF"/>
                </a:highlight>
                <a:latin typeface="Inter" panose="020B0502030000000004" pitchFamily="34" charset="0"/>
              </a:rPr>
              <a:t>This is My covenant with you and your descendants after you, which you are to keep: Every male among you must be circumcised.</a:t>
            </a:r>
            <a:endParaRPr lang="en-ZA" sz="4000" b="0" i="0" u="none" strike="noStrike" dirty="0">
              <a:effectLst/>
              <a:latin typeface="Arial" panose="020B0604020202020204" pitchFamily="34" charset="0"/>
            </a:endParaRPr>
          </a:p>
        </p:txBody>
      </p:sp>
      <p:pic>
        <p:nvPicPr>
          <p:cNvPr id="33" name="Audio 32">
            <a:hlinkClick r:id="" action="ppaction://media"/>
            <a:extLst>
              <a:ext uri="{FF2B5EF4-FFF2-40B4-BE49-F238E27FC236}">
                <a16:creationId xmlns:a16="http://schemas.microsoft.com/office/drawing/2014/main" id="{2CB952C7-84FC-15F7-4235-5E34CDE36E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2266143"/>
      </p:ext>
    </p:extLst>
  </p:cSld>
  <p:clrMapOvr>
    <a:masterClrMapping/>
  </p:clrMapOvr>
  <mc:AlternateContent xmlns:mc="http://schemas.openxmlformats.org/markup-compatibility/2006" xmlns:p14="http://schemas.microsoft.com/office/powerpoint/2010/main">
    <mc:Choice Requires="p14">
      <p:transition spd="slow" p14:dur="2000" advTm="15353"/>
    </mc:Choice>
    <mc:Fallback xmlns="">
      <p:transition spd="slow" advTm="15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42426D4-758C-46B9-878C-02731743EF70}"/>
              </a:ext>
            </a:extLst>
          </p:cNvPr>
          <p:cNvPicPr>
            <a:picLocks noChangeAspect="1"/>
          </p:cNvPicPr>
          <p:nvPr/>
        </p:nvPicPr>
        <p:blipFill>
          <a:blip r:embed="rId3"/>
          <a:stretch>
            <a:fillRect/>
          </a:stretch>
        </p:blipFill>
        <p:spPr>
          <a:xfrm>
            <a:off x="0" y="-13318"/>
            <a:ext cx="13098784" cy="6991634"/>
          </a:xfrm>
          <a:prstGeom prst="rect">
            <a:avLst/>
          </a:prstGeom>
        </p:spPr>
      </p:pic>
      <p:sp>
        <p:nvSpPr>
          <p:cNvPr id="12" name="TextBox 11">
            <a:extLst>
              <a:ext uri="{FF2B5EF4-FFF2-40B4-BE49-F238E27FC236}">
                <a16:creationId xmlns:a16="http://schemas.microsoft.com/office/drawing/2014/main" id="{78EDF64F-9AB6-4B46-8E3E-7C2DBD5F3371}"/>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17:10</a:t>
            </a:r>
            <a:endParaRPr lang="en-ZA" sz="3200" dirty="0">
              <a:solidFill>
                <a:schemeClr val="bg1"/>
              </a:solidFill>
            </a:endParaRPr>
          </a:p>
          <a:p>
            <a:endParaRPr lang="en-IN" dirty="0"/>
          </a:p>
        </p:txBody>
      </p:sp>
    </p:spTree>
    <p:extLst>
      <p:ext uri="{BB962C8B-B14F-4D97-AF65-F5344CB8AC3E}">
        <p14:creationId xmlns:p14="http://schemas.microsoft.com/office/powerpoint/2010/main" val="3259102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15 फिर परमेश्वर ने अब्राहम से कहा, “तेरी जो पत्नी सारै है, उसको तू अब सारै न कहना, उसका नाम सारा</a:t>
            </a:r>
            <a:r>
              <a:rPr lang="en-US" sz="4000" b="0" i="0" dirty="0">
                <a:solidFill>
                  <a:srgbClr val="121212"/>
                </a:solidFill>
                <a:effectLst/>
                <a:latin typeface="Arial" panose="020B0604020202020204" pitchFamily="34" charset="0"/>
              </a:rPr>
              <a:t>c </a:t>
            </a:r>
            <a:r>
              <a:rPr lang="hi-IN" sz="4000" b="0" i="0" dirty="0">
                <a:solidFill>
                  <a:srgbClr val="121212"/>
                </a:solidFill>
                <a:effectLst/>
                <a:latin typeface="Arial" panose="020B0604020202020204" pitchFamily="34" charset="0"/>
              </a:rPr>
              <a:t>होगा।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15</a:t>
            </a:r>
            <a:r>
              <a:rPr lang="en-US" sz="4400" b="0" i="0">
                <a:solidFill>
                  <a:srgbClr val="121212"/>
                </a:solidFill>
                <a:effectLst/>
                <a:highlight>
                  <a:srgbClr val="FFFFFF"/>
                </a:highlight>
                <a:latin typeface="Inter" panose="020B0502030000000004" pitchFamily="34" charset="0"/>
              </a:rPr>
              <a:t>Then God said to Abraham, “As for Sarai your wife, do not call her Sarai, for her name is to be Sarah.</a:t>
            </a:r>
            <a:endParaRPr lang="en-IN" sz="4400" dirty="0"/>
          </a:p>
        </p:txBody>
      </p:sp>
      <p:pic>
        <p:nvPicPr>
          <p:cNvPr id="6" name="Audio 5">
            <a:hlinkClick r:id="" action="ppaction://media"/>
            <a:extLst>
              <a:ext uri="{FF2B5EF4-FFF2-40B4-BE49-F238E27FC236}">
                <a16:creationId xmlns:a16="http://schemas.microsoft.com/office/drawing/2014/main" id="{8AFD1A45-D9A9-5F70-B639-ECD5AC22D9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66194434"/>
      </p:ext>
    </p:extLst>
  </p:cSld>
  <p:clrMapOvr>
    <a:masterClrMapping/>
  </p:clrMapOvr>
  <mc:AlternateContent xmlns:mc="http://schemas.openxmlformats.org/markup-compatibility/2006" xmlns:p14="http://schemas.microsoft.com/office/powerpoint/2010/main">
    <mc:Choice Requires="p14">
      <p:transition spd="slow" p14:dur="2000" advTm="12080"/>
    </mc:Choice>
    <mc:Fallback xmlns="">
      <p:transition spd="slow" advTm="12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73642-50CA-4F6C-B086-67F335B95B5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CA1E765-6E06-48B0-9592-23289E76910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3A87AE35-534C-4FFE-BAF1-7A9EC0ABA22E}"/>
              </a:ext>
            </a:extLst>
          </p:cNvPr>
          <p:cNvPicPr>
            <a:picLocks noChangeAspect="1"/>
          </p:cNvPicPr>
          <p:nvPr/>
        </p:nvPicPr>
        <p:blipFill>
          <a:blip r:embed="rId3"/>
          <a:stretch>
            <a:fillRect/>
          </a:stretch>
        </p:blipFill>
        <p:spPr>
          <a:xfrm>
            <a:off x="-2404382" y="-13318"/>
            <a:ext cx="15503166" cy="8275002"/>
          </a:xfrm>
          <a:prstGeom prst="rect">
            <a:avLst/>
          </a:prstGeom>
        </p:spPr>
      </p:pic>
      <p:sp>
        <p:nvSpPr>
          <p:cNvPr id="7" name="TextBox 6">
            <a:extLst>
              <a:ext uri="{FF2B5EF4-FFF2-40B4-BE49-F238E27FC236}">
                <a16:creationId xmlns:a16="http://schemas.microsoft.com/office/drawing/2014/main" id="{32C6F6B4-074A-42D8-9301-577BE187A449}"/>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17:15</a:t>
            </a:r>
            <a:endParaRPr lang="en-ZA" sz="3200" dirty="0">
              <a:solidFill>
                <a:schemeClr val="bg1"/>
              </a:solidFill>
            </a:endParaRPr>
          </a:p>
          <a:p>
            <a:endParaRPr lang="en-IN" dirty="0"/>
          </a:p>
        </p:txBody>
      </p:sp>
    </p:spTree>
    <p:extLst>
      <p:ext uri="{BB962C8B-B14F-4D97-AF65-F5344CB8AC3E}">
        <p14:creationId xmlns:p14="http://schemas.microsoft.com/office/powerpoint/2010/main" val="114710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16 मैं उसको आशीष दूँगा, और तुझको उसके द्वारा एक पुत्र दूँगा; और मैं उसको ऐसी आशीष दूँगा, कि वह जाति-जाति की मूलमाता हो जाएगी; और उसके वंश में राज्य-राज्य के राजा उत्पन्न होंगे।”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US" sz="4000" b="0" i="0">
                <a:solidFill>
                  <a:srgbClr val="777A7B"/>
                </a:solidFill>
                <a:effectLst/>
                <a:highlight>
                  <a:srgbClr val="FFFFFF"/>
                </a:highlight>
                <a:latin typeface="Inter" panose="020B0502030000000004" pitchFamily="34" charset="0"/>
              </a:rPr>
              <a:t>16</a:t>
            </a:r>
            <a:r>
              <a:rPr lang="en-US" sz="4000" b="0" i="0">
                <a:solidFill>
                  <a:srgbClr val="121212"/>
                </a:solidFill>
                <a:effectLst/>
                <a:highlight>
                  <a:srgbClr val="FFFFFF"/>
                </a:highlight>
                <a:latin typeface="Inter" panose="020B0502030000000004" pitchFamily="34" charset="0"/>
              </a:rPr>
              <a:t>And I will bless her and will surely give you a son by her. I will bless her, and she will be the mother of nations; kings of peoples will descend from her.”</a:t>
            </a:r>
            <a:endParaRPr lang="en-ZA" sz="4000" b="0" i="0" u="none" strike="noStrike" dirty="0">
              <a:effectLst/>
              <a:latin typeface="Arial" panose="020B0604020202020204" pitchFamily="34" charset="0"/>
            </a:endParaRPr>
          </a:p>
        </p:txBody>
      </p:sp>
      <p:pic>
        <p:nvPicPr>
          <p:cNvPr id="14" name="Audio 13">
            <a:hlinkClick r:id="" action="ppaction://media"/>
            <a:extLst>
              <a:ext uri="{FF2B5EF4-FFF2-40B4-BE49-F238E27FC236}">
                <a16:creationId xmlns:a16="http://schemas.microsoft.com/office/drawing/2014/main" id="{51701966-B32E-BBE9-CCA2-B2561F57E0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87844935"/>
      </p:ext>
    </p:extLst>
  </p:cSld>
  <p:clrMapOvr>
    <a:masterClrMapping/>
  </p:clrMapOvr>
  <mc:AlternateContent xmlns:mc="http://schemas.openxmlformats.org/markup-compatibility/2006" xmlns:p14="http://schemas.microsoft.com/office/powerpoint/2010/main">
    <mc:Choice Requires="p14">
      <p:transition spd="slow" p14:dur="2000" advTm="17072"/>
    </mc:Choice>
    <mc:Fallback xmlns="">
      <p:transition spd="slow" advTm="17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4F5E75B-FFA1-6931-9E8D-69079F50C683}"/>
              </a:ext>
            </a:extLst>
          </p:cNvPr>
          <p:cNvPicPr>
            <a:picLocks noChangeAspect="1"/>
          </p:cNvPicPr>
          <p:nvPr/>
        </p:nvPicPr>
        <p:blipFill>
          <a:blip r:embed="rId3"/>
          <a:stretch>
            <a:fillRect/>
          </a:stretch>
        </p:blipFill>
        <p:spPr>
          <a:xfrm>
            <a:off x="-1" y="-60979"/>
            <a:ext cx="12555415" cy="6918979"/>
          </a:xfrm>
          <a:prstGeom prst="rect">
            <a:avLst/>
          </a:prstGeom>
        </p:spPr>
      </p:pic>
      <p:sp>
        <p:nvSpPr>
          <p:cNvPr id="12" name="TextBox 11">
            <a:extLst>
              <a:ext uri="{FF2B5EF4-FFF2-40B4-BE49-F238E27FC236}">
                <a16:creationId xmlns:a16="http://schemas.microsoft.com/office/drawing/2014/main" id="{190FFF1E-4158-462E-89E1-C54DB9883A50}"/>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17:16</a:t>
            </a:r>
            <a:endParaRPr lang="en-ZA" sz="3200" dirty="0">
              <a:solidFill>
                <a:schemeClr val="bg1"/>
              </a:solidFill>
            </a:endParaRPr>
          </a:p>
          <a:p>
            <a:endParaRPr lang="en-IN" dirty="0"/>
          </a:p>
        </p:txBody>
      </p:sp>
    </p:spTree>
    <p:extLst>
      <p:ext uri="{BB962C8B-B14F-4D97-AF65-F5344CB8AC3E}">
        <p14:creationId xmlns:p14="http://schemas.microsoft.com/office/powerpoint/2010/main" val="1138459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17 तब अब्राहम मुँह के बल गिर पड़ा और हँसा, और मन ही मन कहने लगा, “क्या सौ वर्ष के पुरुष के भी सन्तान होगी और क्या सारा जो नब्बे वर्ष की है पुत्र जनेगी?”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US" sz="4000" b="0" i="0">
                <a:solidFill>
                  <a:srgbClr val="777A7B"/>
                </a:solidFill>
                <a:effectLst/>
                <a:highlight>
                  <a:srgbClr val="FFFFFF"/>
                </a:highlight>
                <a:latin typeface="Inter" panose="020B0502030000000004" pitchFamily="34" charset="0"/>
              </a:rPr>
              <a:t>17</a:t>
            </a:r>
            <a:r>
              <a:rPr lang="en-US" sz="4000" b="0" i="0">
                <a:solidFill>
                  <a:srgbClr val="121212"/>
                </a:solidFill>
                <a:effectLst/>
                <a:highlight>
                  <a:srgbClr val="FFFFFF"/>
                </a:highlight>
                <a:latin typeface="Inter" panose="020B0502030000000004" pitchFamily="34" charset="0"/>
              </a:rPr>
              <a:t>Abraham fell facedown. Then he laughed and said to himself, “Can a child be born to a man who is a hundred years old? Can Sarah give birth at the age of ninety?”</a:t>
            </a:r>
            <a:endParaRPr lang="en-ZA" sz="4000" b="0" i="0" u="none" strike="noStrike" dirty="0">
              <a:effectLst/>
              <a:latin typeface="Arial" panose="020B0604020202020204" pitchFamily="34" charset="0"/>
            </a:endParaRPr>
          </a:p>
        </p:txBody>
      </p:sp>
      <p:pic>
        <p:nvPicPr>
          <p:cNvPr id="17" name="Audio 16">
            <a:hlinkClick r:id="" action="ppaction://media"/>
            <a:extLst>
              <a:ext uri="{FF2B5EF4-FFF2-40B4-BE49-F238E27FC236}">
                <a16:creationId xmlns:a16="http://schemas.microsoft.com/office/drawing/2014/main" id="{8085FBB4-70D5-5AD3-02E6-67079B3957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41845616"/>
      </p:ext>
    </p:extLst>
  </p:cSld>
  <p:clrMapOvr>
    <a:masterClrMapping/>
  </p:clrMapOvr>
  <mc:AlternateContent xmlns:mc="http://schemas.openxmlformats.org/markup-compatibility/2006" xmlns:p14="http://schemas.microsoft.com/office/powerpoint/2010/main">
    <mc:Choice Requires="p14">
      <p:transition spd="slow" p14:dur="2000" advTm="19067"/>
    </mc:Choice>
    <mc:Fallback xmlns="">
      <p:transition spd="slow" advTm="19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F78982B-E597-444C-840F-D85033B7D240}"/>
              </a:ext>
            </a:extLst>
          </p:cNvPr>
          <p:cNvPicPr>
            <a:picLocks noChangeAspect="1"/>
          </p:cNvPicPr>
          <p:nvPr/>
        </p:nvPicPr>
        <p:blipFill>
          <a:blip r:embed="rId3"/>
          <a:stretch>
            <a:fillRect/>
          </a:stretch>
        </p:blipFill>
        <p:spPr>
          <a:xfrm>
            <a:off x="0" y="-481263"/>
            <a:ext cx="12192000" cy="7464490"/>
          </a:xfrm>
          <a:prstGeom prst="rect">
            <a:avLst/>
          </a:prstGeom>
        </p:spPr>
      </p:pic>
      <p:sp>
        <p:nvSpPr>
          <p:cNvPr id="12" name="TextBox 11">
            <a:extLst>
              <a:ext uri="{FF2B5EF4-FFF2-40B4-BE49-F238E27FC236}">
                <a16:creationId xmlns:a16="http://schemas.microsoft.com/office/drawing/2014/main" id="{59F888D7-06FA-41F5-B110-BE2C9BE44304}"/>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17:17</a:t>
            </a:r>
            <a:endParaRPr lang="en-ZA" sz="3200" dirty="0">
              <a:solidFill>
                <a:schemeClr val="bg1"/>
              </a:solidFill>
            </a:endParaRPr>
          </a:p>
          <a:p>
            <a:endParaRPr lang="en-IN" dirty="0"/>
          </a:p>
        </p:txBody>
      </p:sp>
    </p:spTree>
    <p:extLst>
      <p:ext uri="{BB962C8B-B14F-4D97-AF65-F5344CB8AC3E}">
        <p14:creationId xmlns:p14="http://schemas.microsoft.com/office/powerpoint/2010/main" val="307208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18 और अब्राहम ने परमेश्वर से कहा, “इश्माएल तेरी दृष्टि में बना रहे! यही बहुत है।” </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US" sz="4400" b="0" i="0">
                <a:solidFill>
                  <a:srgbClr val="777A7B"/>
                </a:solidFill>
                <a:effectLst/>
                <a:highlight>
                  <a:srgbClr val="FFFFFF"/>
                </a:highlight>
                <a:latin typeface="Inter" panose="020B0502030000000004" pitchFamily="34" charset="0"/>
              </a:rPr>
              <a:t>18</a:t>
            </a:r>
            <a:r>
              <a:rPr lang="en-US" sz="4400" b="0" i="0">
                <a:solidFill>
                  <a:srgbClr val="121212"/>
                </a:solidFill>
                <a:effectLst/>
                <a:highlight>
                  <a:srgbClr val="FFFFFF"/>
                </a:highlight>
                <a:latin typeface="Inter" panose="020B0502030000000004" pitchFamily="34" charset="0"/>
              </a:rPr>
              <a:t>And Abraham said to God, “O that Ishmael might live under Your blessing!”</a:t>
            </a:r>
            <a:endParaRPr lang="en-ZA" sz="4400" b="0" i="0" u="none" strike="noStrike" dirty="0">
              <a:effectLst/>
              <a:latin typeface="Arial" panose="020B0604020202020204" pitchFamily="34" charset="0"/>
            </a:endParaRPr>
          </a:p>
        </p:txBody>
      </p:sp>
      <p:pic>
        <p:nvPicPr>
          <p:cNvPr id="24" name="Audio 23">
            <a:hlinkClick r:id="" action="ppaction://media"/>
            <a:extLst>
              <a:ext uri="{FF2B5EF4-FFF2-40B4-BE49-F238E27FC236}">
                <a16:creationId xmlns:a16="http://schemas.microsoft.com/office/drawing/2014/main" id="{4EC23BCF-4908-97CA-723B-7922A9BAD6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43056967"/>
      </p:ext>
    </p:extLst>
  </p:cSld>
  <p:clrMapOvr>
    <a:masterClrMapping/>
  </p:clrMapOvr>
  <mc:AlternateContent xmlns:mc="http://schemas.openxmlformats.org/markup-compatibility/2006" xmlns:p14="http://schemas.microsoft.com/office/powerpoint/2010/main">
    <mc:Choice Requires="p14">
      <p:transition spd="slow" p14:dur="2000" advTm="9458"/>
    </mc:Choice>
    <mc:Fallback xmlns="">
      <p:transition spd="slow" advTm="9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dirty="0"/>
              <a:t>परमेश्वर का अब्राम को नया नाम देना – उत्पत्ति 17:1-27</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6000" dirty="0">
                <a:effectLst/>
                <a:latin typeface="Calibri" panose="020F0502020204030204" pitchFamily="34" charset="0"/>
                <a:ea typeface="Calibri" panose="020F0502020204030204" pitchFamily="34" charset="0"/>
                <a:cs typeface="Microsoft Himalaya" panose="01010100010101010101" pitchFamily="2" charset="0"/>
              </a:rPr>
              <a:t>God changes Abram’s name – Genesis 17:1-27 </a:t>
            </a:r>
            <a:endParaRPr lang="en-IN" sz="6000" dirty="0"/>
          </a:p>
        </p:txBody>
      </p:sp>
      <p:pic>
        <p:nvPicPr>
          <p:cNvPr id="20" name="Audio 19">
            <a:hlinkClick r:id="" action="ppaction://media"/>
            <a:extLst>
              <a:ext uri="{FF2B5EF4-FFF2-40B4-BE49-F238E27FC236}">
                <a16:creationId xmlns:a16="http://schemas.microsoft.com/office/drawing/2014/main" id="{622B2C7D-1D02-5708-8365-37F48E9E7F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242"/>
    </mc:Choice>
    <mc:Fallback xmlns="">
      <p:transition spd="slow" advTm="4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F4DF98D-182A-4650-BBC6-BA12B9B4667D}"/>
              </a:ext>
            </a:extLst>
          </p:cNvPr>
          <p:cNvPicPr>
            <a:picLocks noChangeAspect="1"/>
          </p:cNvPicPr>
          <p:nvPr/>
        </p:nvPicPr>
        <p:blipFill>
          <a:blip r:embed="rId3"/>
          <a:stretch>
            <a:fillRect/>
          </a:stretch>
        </p:blipFill>
        <p:spPr>
          <a:xfrm>
            <a:off x="-1" y="0"/>
            <a:ext cx="13200659" cy="6858000"/>
          </a:xfrm>
          <a:prstGeom prst="rect">
            <a:avLst/>
          </a:prstGeom>
        </p:spPr>
      </p:pic>
      <p:sp>
        <p:nvSpPr>
          <p:cNvPr id="12" name="TextBox 11">
            <a:extLst>
              <a:ext uri="{FF2B5EF4-FFF2-40B4-BE49-F238E27FC236}">
                <a16:creationId xmlns:a16="http://schemas.microsoft.com/office/drawing/2014/main" id="{6F48D000-3927-476C-A24B-4B366404B645}"/>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17:18</a:t>
            </a:r>
            <a:endParaRPr lang="en-ZA" sz="3200" dirty="0">
              <a:solidFill>
                <a:schemeClr val="bg1"/>
              </a:solidFill>
            </a:endParaRPr>
          </a:p>
          <a:p>
            <a:endParaRPr lang="en-IN" dirty="0"/>
          </a:p>
        </p:txBody>
      </p:sp>
    </p:spTree>
    <p:extLst>
      <p:ext uri="{BB962C8B-B14F-4D97-AF65-F5344CB8AC3E}">
        <p14:creationId xmlns:p14="http://schemas.microsoft.com/office/powerpoint/2010/main" val="1369736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19 तब परमेश्वर ने कहा, “निश्चय तेरी पत्नी सारा के तुझ से एक पुत्र उत्पन्न होगा; और तू उसका नाम इसहाक रखना; और मैं उसके साथ ऐसी वाचा बाँधूँगा जो उसके पश्चात् उसके वंश के लिये युग-युग की वाचा होगी।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US" sz="3600" b="0" i="0" dirty="0">
                <a:solidFill>
                  <a:srgbClr val="777A7B"/>
                </a:solidFill>
                <a:effectLst/>
                <a:highlight>
                  <a:srgbClr val="FFFFFF"/>
                </a:highlight>
                <a:latin typeface="Inter" panose="020B0502030000000004" pitchFamily="34" charset="0"/>
              </a:rPr>
              <a:t>19</a:t>
            </a:r>
            <a:r>
              <a:rPr lang="en-US" sz="3600" b="0" i="0" dirty="0">
                <a:solidFill>
                  <a:srgbClr val="121212"/>
                </a:solidFill>
                <a:effectLst/>
                <a:highlight>
                  <a:srgbClr val="FFFFFF"/>
                </a:highlight>
                <a:latin typeface="Inter" panose="020B0502030000000004" pitchFamily="34" charset="0"/>
              </a:rPr>
              <a:t>But God replied, “Your wife Sarah will indeed bear you a son, and you are to name him Isaac. I will establish My covenant with him as an everlasting covenant for his descendants after him. </a:t>
            </a:r>
            <a:endParaRPr lang="en-ZA" sz="3600" b="0" i="0" u="none" strike="noStrike" dirty="0">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7C228ED9-E4C6-E391-C23F-24EEB2A777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967092"/>
      </p:ext>
    </p:extLst>
  </p:cSld>
  <p:clrMapOvr>
    <a:masterClrMapping/>
  </p:clrMapOvr>
  <mc:AlternateContent xmlns:mc="http://schemas.openxmlformats.org/markup-compatibility/2006" xmlns:p14="http://schemas.microsoft.com/office/powerpoint/2010/main">
    <mc:Choice Requires="p14">
      <p:transition spd="slow" p14:dur="2000" advTm="22488"/>
    </mc:Choice>
    <mc:Fallback xmlns="">
      <p:transition spd="slow" advTm="22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5DE749C-0920-455F-96B9-97A98D47B37C}"/>
              </a:ext>
            </a:extLst>
          </p:cNvPr>
          <p:cNvPicPr>
            <a:picLocks noChangeAspect="1"/>
          </p:cNvPicPr>
          <p:nvPr/>
        </p:nvPicPr>
        <p:blipFill>
          <a:blip r:embed="rId3"/>
          <a:stretch>
            <a:fillRect/>
          </a:stretch>
        </p:blipFill>
        <p:spPr>
          <a:xfrm>
            <a:off x="-1620253" y="0"/>
            <a:ext cx="13812253" cy="6858000"/>
          </a:xfrm>
          <a:prstGeom prst="rect">
            <a:avLst/>
          </a:prstGeom>
        </p:spPr>
      </p:pic>
      <p:sp>
        <p:nvSpPr>
          <p:cNvPr id="12" name="TextBox 11">
            <a:extLst>
              <a:ext uri="{FF2B5EF4-FFF2-40B4-BE49-F238E27FC236}">
                <a16:creationId xmlns:a16="http://schemas.microsoft.com/office/drawing/2014/main" id="{EC8ACFCB-B1D3-4B62-9C8D-0BB814BA3070}"/>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17:19</a:t>
            </a:r>
            <a:endParaRPr lang="en-ZA" sz="3200" dirty="0">
              <a:solidFill>
                <a:schemeClr val="bg1"/>
              </a:solidFill>
            </a:endParaRPr>
          </a:p>
          <a:p>
            <a:endParaRPr lang="en-IN" dirty="0"/>
          </a:p>
        </p:txBody>
      </p:sp>
    </p:spTree>
    <p:extLst>
      <p:ext uri="{BB962C8B-B14F-4D97-AF65-F5344CB8AC3E}">
        <p14:creationId xmlns:p14="http://schemas.microsoft.com/office/powerpoint/2010/main" val="2141061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a:t>निष्कर्ष: इसलिए इब्राहीम ने अपने घर के प्रत्येक पुरुष सदस्य का खतना किया। खतना का अर्थ है लिंग के सिरे से चमड़ी को काट देना। यह इब्राहीम और उसके वंशजों के साथ परमेश्वर की वाचा का चिन्ह है।</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ZA" sz="4000" b="0" i="0" u="none" strike="noStrike" kern="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Conclusion: so Abraham circumcised every male member of his household. Circumcision means to cut off the foreskin from the tip of the penis. It is the sign of God’s covenant with Abraham and his descendants.</a:t>
            </a:r>
            <a:endParaRPr lang="en-ZA" sz="4000" b="0" i="0" u="none" strike="noStrike" dirty="0">
              <a:effectLst/>
              <a:latin typeface="Arial" panose="020B0604020202020204" pitchFamily="34" charset="0"/>
            </a:endParaRPr>
          </a:p>
        </p:txBody>
      </p:sp>
      <p:pic>
        <p:nvPicPr>
          <p:cNvPr id="10" name="Audio 9">
            <a:hlinkClick r:id="" action="ppaction://media"/>
            <a:extLst>
              <a:ext uri="{FF2B5EF4-FFF2-40B4-BE49-F238E27FC236}">
                <a16:creationId xmlns:a16="http://schemas.microsoft.com/office/drawing/2014/main" id="{2BF9E8BD-B1F4-8D6B-6D0E-A97AA5594E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80438335"/>
      </p:ext>
    </p:extLst>
  </p:cSld>
  <p:clrMapOvr>
    <a:masterClrMapping/>
  </p:clrMapOvr>
  <mc:AlternateContent xmlns:mc="http://schemas.openxmlformats.org/markup-compatibility/2006" xmlns:p14="http://schemas.microsoft.com/office/powerpoint/2010/main">
    <mc:Choice Requires="p14">
      <p:transition spd="slow" p14:dur="2000" advTm="21681"/>
    </mc:Choice>
    <mc:Fallback xmlns="">
      <p:transition spd="slow" advTm="21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Isosceles Triangle 3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BF4C88E-D0B0-4724-80E3-DB0435FEBA4C}"/>
              </a:ext>
            </a:extLst>
          </p:cNvPr>
          <p:cNvPicPr>
            <a:picLocks noChangeAspect="1"/>
          </p:cNvPicPr>
          <p:nvPr/>
        </p:nvPicPr>
        <p:blipFill>
          <a:blip r:embed="rId3"/>
          <a:stretch>
            <a:fillRect/>
          </a:stretch>
        </p:blipFill>
        <p:spPr>
          <a:xfrm>
            <a:off x="-1" y="0"/>
            <a:ext cx="12355893" cy="6858000"/>
          </a:xfrm>
          <a:prstGeom prst="rect">
            <a:avLst/>
          </a:prstGeom>
        </p:spPr>
      </p:pic>
    </p:spTree>
    <p:extLst>
      <p:ext uri="{BB962C8B-B14F-4D97-AF65-F5344CB8AC3E}">
        <p14:creationId xmlns:p14="http://schemas.microsoft.com/office/powerpoint/2010/main" val="1615496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857BBD-2A83-A653-5994-5395821F810B}"/>
              </a:ext>
            </a:extLst>
          </p:cNvPr>
          <p:cNvPicPr>
            <a:picLocks noChangeAspect="1"/>
          </p:cNvPicPr>
          <p:nvPr/>
        </p:nvPicPr>
        <p:blipFill>
          <a:blip r:embed="rId3"/>
          <a:stretch>
            <a:fillRect/>
          </a:stretch>
        </p:blipFill>
        <p:spPr>
          <a:xfrm>
            <a:off x="0" y="0"/>
            <a:ext cx="12355893" cy="6858000"/>
          </a:xfrm>
          <a:prstGeom prst="rect">
            <a:avLst/>
          </a:prstGeom>
        </p:spPr>
      </p:pic>
      <p:sp>
        <p:nvSpPr>
          <p:cNvPr id="2" name="TextBox 1">
            <a:extLst>
              <a:ext uri="{FF2B5EF4-FFF2-40B4-BE49-F238E27FC236}">
                <a16:creationId xmlns:a16="http://schemas.microsoft.com/office/drawing/2014/main" id="{75AFE97E-52BB-ECD1-D5E2-4BFEB0413F5E}"/>
              </a:ext>
            </a:extLst>
          </p:cNvPr>
          <p:cNvSpPr txBox="1"/>
          <p:nvPr/>
        </p:nvSpPr>
        <p:spPr>
          <a:xfrm>
            <a:off x="4221625" y="215642"/>
            <a:ext cx="6232358" cy="2862322"/>
          </a:xfrm>
          <a:prstGeom prst="rect">
            <a:avLst/>
          </a:prstGeom>
          <a:noFill/>
        </p:spPr>
        <p:txBody>
          <a:bodyPr wrap="square">
            <a:spAutoFit/>
          </a:bodyPr>
          <a:lstStyle/>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परमेश्वर का अब्राम को नया नाम देना</a:t>
            </a:r>
            <a:r>
              <a:rPr lang="en-US"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17:1-27 </a:t>
            </a:r>
            <a:endParaRPr lang="en-IN" sz="6000" dirty="0">
              <a:solidFill>
                <a:schemeClr val="bg1"/>
              </a:solidFill>
            </a:endParaRPr>
          </a:p>
        </p:txBody>
      </p:sp>
    </p:spTree>
    <p:extLst>
      <p:ext uri="{BB962C8B-B14F-4D97-AF65-F5344CB8AC3E}">
        <p14:creationId xmlns:p14="http://schemas.microsoft.com/office/powerpoint/2010/main" val="2627783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1</a:t>
            </a:r>
            <a:r>
              <a:rPr lang="en-US" sz="4000" b="0" i="0" dirty="0">
                <a:solidFill>
                  <a:srgbClr val="777A7B"/>
                </a:solidFill>
                <a:effectLst/>
                <a:latin typeface="Arial" panose="020B0604020202020204" pitchFamily="34" charset="0"/>
              </a:rPr>
              <a:t> </a:t>
            </a:r>
            <a:r>
              <a:rPr lang="hi-IN" sz="4000" b="0" i="0" dirty="0">
                <a:solidFill>
                  <a:srgbClr val="121212"/>
                </a:solidFill>
                <a:effectLst/>
                <a:latin typeface="Arial" panose="020B0604020202020204" pitchFamily="34" charset="0"/>
              </a:rPr>
              <a:t>जब अब्राम निन्यानवे वर्ष का हो गया, तब यहोवा ने उसको दर्शन देकर कहा, “मैं सर्वशक्तिमान परमेश्वर हूँ; मेरी उपस्थिति में चल और सिद्ध होता जा।</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US" sz="4000" b="0" i="0">
                <a:solidFill>
                  <a:srgbClr val="777A7B"/>
                </a:solidFill>
                <a:effectLst/>
                <a:highlight>
                  <a:srgbClr val="FFFFFF"/>
                </a:highlight>
                <a:latin typeface="Inter" panose="020B0502030000000004" pitchFamily="34" charset="0"/>
              </a:rPr>
              <a:t>1</a:t>
            </a:r>
            <a:r>
              <a:rPr lang="en-US" sz="4000" b="0" i="0">
                <a:solidFill>
                  <a:srgbClr val="121212"/>
                </a:solidFill>
                <a:effectLst/>
                <a:highlight>
                  <a:srgbClr val="FFFFFF"/>
                </a:highlight>
                <a:latin typeface="Inter" panose="020B0502030000000004" pitchFamily="34" charset="0"/>
              </a:rPr>
              <a:t>When Abram was ninety-nine years old, the </a:t>
            </a:r>
            <a:r>
              <a:rPr lang="en-US" sz="4000" b="0" i="0" cap="small">
                <a:solidFill>
                  <a:srgbClr val="121212"/>
                </a:solidFill>
                <a:effectLst/>
                <a:highlight>
                  <a:srgbClr val="FFFFFF"/>
                </a:highlight>
                <a:latin typeface="Inter" panose="020B0502030000000004" pitchFamily="34" charset="0"/>
              </a:rPr>
              <a:t>Lord</a:t>
            </a:r>
            <a:r>
              <a:rPr lang="en-US" sz="4000" b="0" i="0">
                <a:solidFill>
                  <a:srgbClr val="121212"/>
                </a:solidFill>
                <a:effectLst/>
                <a:highlight>
                  <a:srgbClr val="FFFFFF"/>
                </a:highlight>
                <a:latin typeface="Inter" panose="020B0502030000000004" pitchFamily="34" charset="0"/>
              </a:rPr>
              <a:t> appeared to him and said, “I am God Almighty. Walk before Me and be blameless.</a:t>
            </a:r>
            <a:endParaRPr lang="en-ZA" sz="4000" b="0" i="0" u="none" strike="noStrike" dirty="0">
              <a:effectLst/>
              <a:latin typeface="Arial" panose="020B0604020202020204" pitchFamily="34" charset="0"/>
            </a:endParaRPr>
          </a:p>
        </p:txBody>
      </p:sp>
      <p:pic>
        <p:nvPicPr>
          <p:cNvPr id="28" name="Audio 27">
            <a:hlinkClick r:id="" action="ppaction://media"/>
            <a:extLst>
              <a:ext uri="{FF2B5EF4-FFF2-40B4-BE49-F238E27FC236}">
                <a16:creationId xmlns:a16="http://schemas.microsoft.com/office/drawing/2014/main" id="{8CC2FABE-965D-BB11-8999-BCBD8CE9A1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79873813"/>
      </p:ext>
    </p:extLst>
  </p:cSld>
  <p:clrMapOvr>
    <a:masterClrMapping/>
  </p:clrMapOvr>
  <mc:AlternateContent xmlns:mc="http://schemas.openxmlformats.org/markup-compatibility/2006" xmlns:p14="http://schemas.microsoft.com/office/powerpoint/2010/main">
    <mc:Choice Requires="p14">
      <p:transition spd="slow" p14:dur="2000" advTm="16454"/>
    </mc:Choice>
    <mc:Fallback xmlns="">
      <p:transition spd="slow" advTm="16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CE67C04-93DB-33FF-460A-3B4F3670B474}"/>
              </a:ext>
            </a:extLst>
          </p:cNvPr>
          <p:cNvPicPr>
            <a:picLocks noChangeAspect="1"/>
          </p:cNvPicPr>
          <p:nvPr/>
        </p:nvPicPr>
        <p:blipFill>
          <a:blip r:embed="rId3"/>
          <a:stretch>
            <a:fillRect/>
          </a:stretch>
        </p:blipFill>
        <p:spPr>
          <a:xfrm>
            <a:off x="0" y="-140793"/>
            <a:ext cx="12192000" cy="6998793"/>
          </a:xfrm>
          <a:prstGeom prst="rect">
            <a:avLst/>
          </a:prstGeom>
        </p:spPr>
      </p:pic>
      <p:sp>
        <p:nvSpPr>
          <p:cNvPr id="14" name="TextBox 13">
            <a:extLst>
              <a:ext uri="{FF2B5EF4-FFF2-40B4-BE49-F238E27FC236}">
                <a16:creationId xmlns:a16="http://schemas.microsoft.com/office/drawing/2014/main" id="{254609D6-F222-49A3-89D8-B8A080DFEC19}"/>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17:1</a:t>
            </a:r>
            <a:endParaRPr lang="en-ZA" sz="3200" dirty="0">
              <a:solidFill>
                <a:schemeClr val="bg1"/>
              </a:solidFill>
            </a:endParaRPr>
          </a:p>
          <a:p>
            <a:endParaRPr lang="en-IN" dirty="0"/>
          </a:p>
        </p:txBody>
      </p:sp>
    </p:spTree>
    <p:extLst>
      <p:ext uri="{BB962C8B-B14F-4D97-AF65-F5344CB8AC3E}">
        <p14:creationId xmlns:p14="http://schemas.microsoft.com/office/powerpoint/2010/main" val="1210953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 मैं तेरे साथ वाचा बाँधूँगा, और तेरे वंश को अत्यन्त ही बढ़ाऊँगा।” 3 तब अब्राम मुँह के बल गिरा</a:t>
            </a:r>
            <a:r>
              <a:rPr lang="en-US" sz="4000" b="0" i="0" dirty="0">
                <a:solidFill>
                  <a:srgbClr val="121212"/>
                </a:solidFill>
                <a:effectLst/>
                <a:latin typeface="Arial" panose="020B0604020202020204" pitchFamily="34" charset="0"/>
              </a:rPr>
              <a:t>a </a:t>
            </a:r>
            <a:r>
              <a:rPr lang="hi-IN" sz="4000" b="0" i="0" dirty="0">
                <a:solidFill>
                  <a:srgbClr val="121212"/>
                </a:solidFill>
                <a:effectLst/>
                <a:latin typeface="Arial" panose="020B0604020202020204" pitchFamily="34" charset="0"/>
              </a:rPr>
              <a:t>और परमेश्वर उससे यह बातें करता गया,</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800" b="0" i="0">
                <a:solidFill>
                  <a:srgbClr val="777A7B"/>
                </a:solidFill>
                <a:effectLst/>
                <a:highlight>
                  <a:srgbClr val="FFFFFF"/>
                </a:highlight>
                <a:latin typeface="Inter" panose="020B0502030000000004" pitchFamily="34" charset="0"/>
              </a:rPr>
              <a:t>2</a:t>
            </a:r>
            <a:r>
              <a:rPr lang="en-US" sz="4800" b="0" i="0">
                <a:solidFill>
                  <a:srgbClr val="121212"/>
                </a:solidFill>
                <a:effectLst/>
                <a:highlight>
                  <a:srgbClr val="FFFFFF"/>
                </a:highlight>
                <a:latin typeface="Inter" panose="020B0502030000000004" pitchFamily="34" charset="0"/>
              </a:rPr>
              <a:t>I will establish My covenant between Me and you, and I will multiply you exceedingly.”</a:t>
            </a:r>
          </a:p>
          <a:p>
            <a:pPr algn="l"/>
            <a:r>
              <a:rPr lang="en-US" sz="4800" b="0" i="0">
                <a:solidFill>
                  <a:srgbClr val="777A7B"/>
                </a:solidFill>
                <a:effectLst/>
                <a:highlight>
                  <a:srgbClr val="FFFFFF"/>
                </a:highlight>
                <a:latin typeface="Inter" panose="020B0502030000000004" pitchFamily="34" charset="0"/>
              </a:rPr>
              <a:t>3</a:t>
            </a:r>
            <a:r>
              <a:rPr lang="en-US" sz="4800" b="0" i="0">
                <a:solidFill>
                  <a:srgbClr val="121212"/>
                </a:solidFill>
                <a:effectLst/>
                <a:highlight>
                  <a:srgbClr val="FFFFFF"/>
                </a:highlight>
                <a:latin typeface="Inter" panose="020B0502030000000004" pitchFamily="34" charset="0"/>
              </a:rPr>
              <a:t>Then Abram fell facedown, and God said to him,</a:t>
            </a:r>
          </a:p>
        </p:txBody>
      </p:sp>
      <p:pic>
        <p:nvPicPr>
          <p:cNvPr id="12" name="Audio 11">
            <a:hlinkClick r:id="" action="ppaction://media"/>
            <a:extLst>
              <a:ext uri="{FF2B5EF4-FFF2-40B4-BE49-F238E27FC236}">
                <a16:creationId xmlns:a16="http://schemas.microsoft.com/office/drawing/2014/main" id="{F8AA0E54-C8F0-4150-4D41-C181E9603F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78402283"/>
      </p:ext>
    </p:extLst>
  </p:cSld>
  <p:clrMapOvr>
    <a:masterClrMapping/>
  </p:clrMapOvr>
  <mc:AlternateContent xmlns:mc="http://schemas.openxmlformats.org/markup-compatibility/2006" xmlns:p14="http://schemas.microsoft.com/office/powerpoint/2010/main">
    <mc:Choice Requires="p14">
      <p:transition spd="slow" p14:dur="2000" advTm="14036"/>
    </mc:Choice>
    <mc:Fallback xmlns="">
      <p:transition spd="slow" advTm="14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8009687-21A7-40A4-B7C0-B2C69687D052}"/>
              </a:ext>
            </a:extLst>
          </p:cNvPr>
          <p:cNvPicPr>
            <a:picLocks noChangeAspect="1"/>
          </p:cNvPicPr>
          <p:nvPr/>
        </p:nvPicPr>
        <p:blipFill>
          <a:blip r:embed="rId3"/>
          <a:stretch>
            <a:fillRect/>
          </a:stretch>
        </p:blipFill>
        <p:spPr>
          <a:xfrm>
            <a:off x="0" y="-2"/>
            <a:ext cx="12736288" cy="6858001"/>
          </a:xfrm>
          <a:prstGeom prst="rect">
            <a:avLst/>
          </a:prstGeom>
        </p:spPr>
      </p:pic>
      <p:sp>
        <p:nvSpPr>
          <p:cNvPr id="12" name="TextBox 11">
            <a:extLst>
              <a:ext uri="{FF2B5EF4-FFF2-40B4-BE49-F238E27FC236}">
                <a16:creationId xmlns:a16="http://schemas.microsoft.com/office/drawing/2014/main" id="{0DC3951B-167A-4976-B338-0F4E39F783EC}"/>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17:3</a:t>
            </a:r>
            <a:endParaRPr lang="en-ZA" sz="3200" dirty="0">
              <a:solidFill>
                <a:schemeClr val="bg1"/>
              </a:solidFill>
            </a:endParaRPr>
          </a:p>
          <a:p>
            <a:endParaRPr lang="en-IN" dirty="0"/>
          </a:p>
        </p:txBody>
      </p:sp>
    </p:spTree>
    <p:extLst>
      <p:ext uri="{BB962C8B-B14F-4D97-AF65-F5344CB8AC3E}">
        <p14:creationId xmlns:p14="http://schemas.microsoft.com/office/powerpoint/2010/main" val="340705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 “देख, मेरी वाचा तेरे साथ बंधी रहेगी, इसलिए तू जातियों के समूह का मूलपिता हो जाएगा।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US" sz="4800" b="0" i="0">
                <a:solidFill>
                  <a:srgbClr val="777A7B"/>
                </a:solidFill>
                <a:effectLst/>
                <a:highlight>
                  <a:srgbClr val="FFFFFF"/>
                </a:highlight>
                <a:latin typeface="Inter" panose="020B0502030000000004" pitchFamily="34" charset="0"/>
              </a:rPr>
              <a:t>4</a:t>
            </a:r>
            <a:r>
              <a:rPr lang="en-US" sz="4800" b="0" i="0">
                <a:solidFill>
                  <a:srgbClr val="121212"/>
                </a:solidFill>
                <a:effectLst/>
                <a:highlight>
                  <a:srgbClr val="FFFFFF"/>
                </a:highlight>
                <a:latin typeface="Inter" panose="020B0502030000000004" pitchFamily="34" charset="0"/>
              </a:rPr>
              <a:t>“As for Me, this is My covenant with you: You will be the father of many nations.</a:t>
            </a:r>
            <a:endParaRPr lang="en-ZA" sz="4800" b="0" i="0" u="none" strike="noStrike" dirty="0">
              <a:effectLst/>
              <a:latin typeface="Arial" panose="020B0604020202020204" pitchFamily="34" charset="0"/>
            </a:endParaRPr>
          </a:p>
        </p:txBody>
      </p:sp>
      <p:pic>
        <p:nvPicPr>
          <p:cNvPr id="12" name="Audio 11">
            <a:hlinkClick r:id="" action="ppaction://media"/>
            <a:extLst>
              <a:ext uri="{FF2B5EF4-FFF2-40B4-BE49-F238E27FC236}">
                <a16:creationId xmlns:a16="http://schemas.microsoft.com/office/drawing/2014/main" id="{775A1091-CC09-EEFE-978A-FD7EC945EE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88074375"/>
      </p:ext>
    </p:extLst>
  </p:cSld>
  <p:clrMapOvr>
    <a:masterClrMapping/>
  </p:clrMapOvr>
  <mc:AlternateContent xmlns:mc="http://schemas.openxmlformats.org/markup-compatibility/2006" xmlns:p14="http://schemas.microsoft.com/office/powerpoint/2010/main">
    <mc:Choice Requires="p14">
      <p:transition spd="slow" p14:dur="2000" advTm="10609"/>
    </mc:Choice>
    <mc:Fallback xmlns="">
      <p:transition spd="slow" advTm="10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2194</Words>
  <Application>Microsoft Office PowerPoint</Application>
  <PresentationFormat>Widescreen</PresentationFormat>
  <Paragraphs>106</Paragraphs>
  <Slides>34</Slides>
  <Notes>16</Notes>
  <HiddenSlides>0</HiddenSlides>
  <MMClips>17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Aptos</vt:lpstr>
      <vt:lpstr>Arial</vt:lpstr>
      <vt:lpstr>Calibri</vt:lpstr>
      <vt:lpstr>Calibri Light</vt:lpstr>
      <vt:lpstr>Inter</vt:lpstr>
      <vt:lpstr>Microsoft Himalaya </vt:lpstr>
      <vt:lpstr>PT Serif</vt:lpstr>
      <vt:lpstr>Segoe UI</vt:lpstr>
      <vt:lpstr>Symbol</vt:lpstr>
      <vt:lpstr>Times New Roman</vt:lpstr>
      <vt:lpstr>Office Theme</vt:lpstr>
      <vt:lpstr>05-6</vt:lpstr>
      <vt:lpstr>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64</cp:revision>
  <dcterms:created xsi:type="dcterms:W3CDTF">2021-05-23T06:39:30Z</dcterms:created>
  <dcterms:modified xsi:type="dcterms:W3CDTF">2024-07-21T17:08:46Z</dcterms:modified>
</cp:coreProperties>
</file>