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4"/>
  </p:notesMasterIdLst>
  <p:sldIdLst>
    <p:sldId id="283" r:id="rId2"/>
    <p:sldId id="282" r:id="rId3"/>
    <p:sldId id="284" r:id="rId4"/>
    <p:sldId id="266" r:id="rId5"/>
    <p:sldId id="285" r:id="rId6"/>
    <p:sldId id="256" r:id="rId7"/>
    <p:sldId id="286" r:id="rId8"/>
    <p:sldId id="257" r:id="rId9"/>
    <p:sldId id="287" r:id="rId10"/>
    <p:sldId id="258" r:id="rId11"/>
    <p:sldId id="288" r:id="rId12"/>
    <p:sldId id="259" r:id="rId13"/>
    <p:sldId id="289" r:id="rId14"/>
    <p:sldId id="260" r:id="rId15"/>
    <p:sldId id="290" r:id="rId16"/>
    <p:sldId id="299" r:id="rId17"/>
    <p:sldId id="297" r:id="rId18"/>
    <p:sldId id="300" r:id="rId19"/>
    <p:sldId id="291" r:id="rId20"/>
    <p:sldId id="261" r:id="rId21"/>
    <p:sldId id="298" r:id="rId22"/>
    <p:sldId id="262" r:id="rId23"/>
    <p:sldId id="292" r:id="rId24"/>
    <p:sldId id="263" r:id="rId25"/>
    <p:sldId id="293" r:id="rId26"/>
    <p:sldId id="264" r:id="rId27"/>
    <p:sldId id="294" r:id="rId28"/>
    <p:sldId id="265" r:id="rId29"/>
    <p:sldId id="295" r:id="rId30"/>
    <p:sldId id="267" r:id="rId31"/>
    <p:sldId id="296" r:id="rId32"/>
    <p:sldId id="268"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18A9D68-FEEA-44D2-8B2F-A8E21BAE42D0}" v="173" dt="2023-07-12T05:22:18.29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945" autoAdjust="0"/>
    <p:restoredTop sz="84416" autoAdjust="0"/>
  </p:normalViewPr>
  <p:slideViewPr>
    <p:cSldViewPr snapToGrid="0">
      <p:cViewPr varScale="1">
        <p:scale>
          <a:sx n="55" d="100"/>
          <a:sy n="55" d="100"/>
        </p:scale>
        <p:origin x="72" y="21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microsoft.com/office/2016/11/relationships/changesInfo" Target="changesInfos/changesInfo1.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40"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218A9D68-FEEA-44D2-8B2F-A8E21BAE42D0}"/>
    <pc:docChg chg="modSld">
      <pc:chgData name="Leonie Smith" userId="fed1330f33f5650e" providerId="LiveId" clId="{218A9D68-FEEA-44D2-8B2F-A8E21BAE42D0}" dt="2023-07-12T05:22:18.294" v="250"/>
      <pc:docMkLst>
        <pc:docMk/>
      </pc:docMkLst>
      <pc:sldChg chg="addSp modSp">
        <pc:chgData name="Leonie Smith" userId="fed1330f33f5650e" providerId="LiveId" clId="{218A9D68-FEEA-44D2-8B2F-A8E21BAE42D0}" dt="2023-07-11T07:01:38.980" v="36"/>
        <pc:sldMkLst>
          <pc:docMk/>
          <pc:sldMk cId="3927041672" sldId="259"/>
        </pc:sldMkLst>
        <pc:picChg chg="add mod">
          <ac:chgData name="Leonie Smith" userId="fed1330f33f5650e" providerId="LiveId" clId="{218A9D68-FEEA-44D2-8B2F-A8E21BAE42D0}" dt="2023-07-11T07:01:38.980" v="36"/>
          <ac:picMkLst>
            <pc:docMk/>
            <pc:sldMk cId="3927041672" sldId="259"/>
            <ac:picMk id="10" creationId="{D2ACD6EC-6FA8-A251-56E3-92C4528E84B2}"/>
          </ac:picMkLst>
        </pc:picChg>
      </pc:sldChg>
      <pc:sldChg chg="addSp delSp modSp mod modTransition modAnim">
        <pc:chgData name="Leonie Smith" userId="fed1330f33f5650e" providerId="LiveId" clId="{218A9D68-FEEA-44D2-8B2F-A8E21BAE42D0}" dt="2023-07-12T04:56:46.950" v="109"/>
        <pc:sldMkLst>
          <pc:docMk/>
          <pc:sldMk cId="3011722370" sldId="283"/>
        </pc:sldMkLst>
        <pc:picChg chg="add del mod">
          <ac:chgData name="Leonie Smith" userId="fed1330f33f5650e" providerId="LiveId" clId="{218A9D68-FEEA-44D2-8B2F-A8E21BAE42D0}" dt="2023-07-12T04:55:46.266" v="103"/>
          <ac:picMkLst>
            <pc:docMk/>
            <pc:sldMk cId="3011722370" sldId="283"/>
            <ac:picMk id="6" creationId="{F46802FC-66ED-0820-6494-A0062C5EE451}"/>
          </ac:picMkLst>
        </pc:picChg>
        <pc:picChg chg="add del mod">
          <ac:chgData name="Leonie Smith" userId="fed1330f33f5650e" providerId="LiveId" clId="{218A9D68-FEEA-44D2-8B2F-A8E21BAE42D0}" dt="2023-07-12T04:55:40.178" v="102"/>
          <ac:picMkLst>
            <pc:docMk/>
            <pc:sldMk cId="3011722370" sldId="283"/>
            <ac:picMk id="7" creationId="{F3C68548-1DBD-15FD-2DD1-309535DBE0DE}"/>
          </ac:picMkLst>
        </pc:picChg>
        <pc:picChg chg="add del mod">
          <ac:chgData name="Leonie Smith" userId="fed1330f33f5650e" providerId="LiveId" clId="{218A9D68-FEEA-44D2-8B2F-A8E21BAE42D0}" dt="2023-07-12T04:56:06.771" v="106"/>
          <ac:picMkLst>
            <pc:docMk/>
            <pc:sldMk cId="3011722370" sldId="283"/>
            <ac:picMk id="10" creationId="{0FF1266A-90B9-09B7-8338-BFD4978B8527}"/>
          </ac:picMkLst>
        </pc:picChg>
        <pc:picChg chg="add del mod">
          <ac:chgData name="Leonie Smith" userId="fed1330f33f5650e" providerId="LiveId" clId="{218A9D68-FEEA-44D2-8B2F-A8E21BAE42D0}" dt="2023-07-12T04:56:40.627" v="108"/>
          <ac:picMkLst>
            <pc:docMk/>
            <pc:sldMk cId="3011722370" sldId="283"/>
            <ac:picMk id="11" creationId="{F3526110-C01F-4318-0313-BA1650847C86}"/>
          </ac:picMkLst>
        </pc:picChg>
        <pc:picChg chg="add del mod ord">
          <ac:chgData name="Leonie Smith" userId="fed1330f33f5650e" providerId="LiveId" clId="{218A9D68-FEEA-44D2-8B2F-A8E21BAE42D0}" dt="2023-07-12T04:56:46.950" v="109"/>
          <ac:picMkLst>
            <pc:docMk/>
            <pc:sldMk cId="3011722370" sldId="283"/>
            <ac:picMk id="15" creationId="{6B9271C8-E45C-27D1-C257-A1148488DD85}"/>
          </ac:picMkLst>
        </pc:picChg>
        <pc:picChg chg="add mod">
          <ac:chgData name="Leonie Smith" userId="fed1330f33f5650e" providerId="LiveId" clId="{218A9D68-FEEA-44D2-8B2F-A8E21BAE42D0}" dt="2023-07-12T04:56:46.950" v="109"/>
          <ac:picMkLst>
            <pc:docMk/>
            <pc:sldMk cId="3011722370" sldId="283"/>
            <ac:picMk id="16" creationId="{244509CD-F8E4-DBB4-D05D-D7E6B8814929}"/>
          </ac:picMkLst>
        </pc:picChg>
      </pc:sldChg>
      <pc:sldChg chg="addSp delSp modSp mod modTransition modAnim">
        <pc:chgData name="Leonie Smith" userId="fed1330f33f5650e" providerId="LiveId" clId="{218A9D68-FEEA-44D2-8B2F-A8E21BAE42D0}" dt="2023-07-12T04:57:44.334" v="115"/>
        <pc:sldMkLst>
          <pc:docMk/>
          <pc:sldMk cId="454763615" sldId="284"/>
        </pc:sldMkLst>
        <pc:picChg chg="add del mod">
          <ac:chgData name="Leonie Smith" userId="fed1330f33f5650e" providerId="LiveId" clId="{218A9D68-FEEA-44D2-8B2F-A8E21BAE42D0}" dt="2023-07-11T06:51:56.215" v="3"/>
          <ac:picMkLst>
            <pc:docMk/>
            <pc:sldMk cId="454763615" sldId="284"/>
            <ac:picMk id="6" creationId="{D188FC7B-0438-D626-2804-AD1B68AEB157}"/>
          </ac:picMkLst>
        </pc:picChg>
        <pc:picChg chg="add del mod ord">
          <ac:chgData name="Leonie Smith" userId="fed1330f33f5650e" providerId="LiveId" clId="{218A9D68-FEEA-44D2-8B2F-A8E21BAE42D0}" dt="2023-07-12T04:57:25.836" v="112"/>
          <ac:picMkLst>
            <pc:docMk/>
            <pc:sldMk cId="454763615" sldId="284"/>
            <ac:picMk id="7" creationId="{86F9AF2A-E2D1-A7B0-17A8-2571D85CD13E}"/>
          </ac:picMkLst>
        </pc:picChg>
        <pc:picChg chg="add del mod">
          <ac:chgData name="Leonie Smith" userId="fed1330f33f5650e" providerId="LiveId" clId="{218A9D68-FEEA-44D2-8B2F-A8E21BAE42D0}" dt="2023-07-12T04:57:36.469" v="114"/>
          <ac:picMkLst>
            <pc:docMk/>
            <pc:sldMk cId="454763615" sldId="284"/>
            <ac:picMk id="8" creationId="{58495F7E-F564-E40C-3B5C-59268CBD4658}"/>
          </ac:picMkLst>
        </pc:picChg>
        <pc:picChg chg="add del mod">
          <ac:chgData name="Leonie Smith" userId="fed1330f33f5650e" providerId="LiveId" clId="{218A9D68-FEEA-44D2-8B2F-A8E21BAE42D0}" dt="2023-07-11T06:52:03.800" v="4"/>
          <ac:picMkLst>
            <pc:docMk/>
            <pc:sldMk cId="454763615" sldId="284"/>
            <ac:picMk id="11" creationId="{651EFCC9-2FD0-D431-4D37-C6B3B1BA59C7}"/>
          </ac:picMkLst>
        </pc:picChg>
        <pc:picChg chg="add del mod">
          <ac:chgData name="Leonie Smith" userId="fed1330f33f5650e" providerId="LiveId" clId="{218A9D68-FEEA-44D2-8B2F-A8E21BAE42D0}" dt="2023-07-11T06:52:09.693" v="6"/>
          <ac:picMkLst>
            <pc:docMk/>
            <pc:sldMk cId="454763615" sldId="284"/>
            <ac:picMk id="12" creationId="{E32148AB-030B-AC6F-9DE8-DF2C4134D0F7}"/>
          </ac:picMkLst>
        </pc:picChg>
        <pc:picChg chg="add del mod ord">
          <ac:chgData name="Leonie Smith" userId="fed1330f33f5650e" providerId="LiveId" clId="{218A9D68-FEEA-44D2-8B2F-A8E21BAE42D0}" dt="2023-07-12T04:57:44.334" v="115"/>
          <ac:picMkLst>
            <pc:docMk/>
            <pc:sldMk cId="454763615" sldId="284"/>
            <ac:picMk id="13" creationId="{64EDB74C-3C96-4419-C423-2E7A2517CD69}"/>
          </ac:picMkLst>
        </pc:picChg>
        <pc:picChg chg="add mod">
          <ac:chgData name="Leonie Smith" userId="fed1330f33f5650e" providerId="LiveId" clId="{218A9D68-FEEA-44D2-8B2F-A8E21BAE42D0}" dt="2023-07-12T04:57:44.334" v="115"/>
          <ac:picMkLst>
            <pc:docMk/>
            <pc:sldMk cId="454763615" sldId="284"/>
            <ac:picMk id="14" creationId="{56247736-D74A-BFD3-BE40-3F23D04A1781}"/>
          </ac:picMkLst>
        </pc:picChg>
        <pc:picChg chg="add del mod ord">
          <ac:chgData name="Leonie Smith" userId="fed1330f33f5650e" providerId="LiveId" clId="{218A9D68-FEEA-44D2-8B2F-A8E21BAE42D0}" dt="2023-07-11T06:52:20.528" v="7"/>
          <ac:picMkLst>
            <pc:docMk/>
            <pc:sldMk cId="454763615" sldId="284"/>
            <ac:picMk id="16" creationId="{FDC421DA-D25E-4C4E-F2C2-EBD867B2996E}"/>
          </ac:picMkLst>
        </pc:picChg>
        <pc:picChg chg="add del mod">
          <ac:chgData name="Leonie Smith" userId="fed1330f33f5650e" providerId="LiveId" clId="{218A9D68-FEEA-44D2-8B2F-A8E21BAE42D0}" dt="2023-07-11T06:52:22.176" v="9"/>
          <ac:picMkLst>
            <pc:docMk/>
            <pc:sldMk cId="454763615" sldId="284"/>
            <ac:picMk id="17" creationId="{027F788D-9029-C30A-4C43-AF74E088F5BA}"/>
          </ac:picMkLst>
        </pc:picChg>
        <pc:picChg chg="add del mod ord">
          <ac:chgData name="Leonie Smith" userId="fed1330f33f5650e" providerId="LiveId" clId="{218A9D68-FEEA-44D2-8B2F-A8E21BAE42D0}" dt="2023-07-11T06:52:29.929" v="10"/>
          <ac:picMkLst>
            <pc:docMk/>
            <pc:sldMk cId="454763615" sldId="284"/>
            <ac:picMk id="20" creationId="{28B4796B-5F57-4726-2A8C-F2E2A73A7B25}"/>
          </ac:picMkLst>
        </pc:picChg>
        <pc:picChg chg="add del mod">
          <ac:chgData name="Leonie Smith" userId="fed1330f33f5650e" providerId="LiveId" clId="{218A9D68-FEEA-44D2-8B2F-A8E21BAE42D0}" dt="2023-07-12T04:57:17.943" v="111"/>
          <ac:picMkLst>
            <pc:docMk/>
            <pc:sldMk cId="454763615" sldId="284"/>
            <ac:picMk id="21" creationId="{3C1CED3C-1A59-4B2B-710D-653BE23E0361}"/>
          </ac:picMkLst>
        </pc:picChg>
      </pc:sldChg>
      <pc:sldChg chg="addSp delSp modSp mod modTransition modAnim">
        <pc:chgData name="Leonie Smith" userId="fed1330f33f5650e" providerId="LiveId" clId="{218A9D68-FEEA-44D2-8B2F-A8E21BAE42D0}" dt="2023-07-12T05:02:34.202" v="151"/>
        <pc:sldMkLst>
          <pc:docMk/>
          <pc:sldMk cId="412204042" sldId="285"/>
        </pc:sldMkLst>
        <pc:picChg chg="add del mod ord">
          <ac:chgData name="Leonie Smith" userId="fed1330f33f5650e" providerId="LiveId" clId="{218A9D68-FEEA-44D2-8B2F-A8E21BAE42D0}" dt="2023-07-12T04:58:03.826" v="118"/>
          <ac:picMkLst>
            <pc:docMk/>
            <pc:sldMk cId="412204042" sldId="285"/>
            <ac:picMk id="6" creationId="{6262578B-0182-BDFC-0607-BFA5BF454B7D}"/>
          </ac:picMkLst>
        </pc:picChg>
        <pc:picChg chg="add del mod">
          <ac:chgData name="Leonie Smith" userId="fed1330f33f5650e" providerId="LiveId" clId="{218A9D68-FEEA-44D2-8B2F-A8E21BAE42D0}" dt="2023-07-12T04:58:07.908" v="120"/>
          <ac:picMkLst>
            <pc:docMk/>
            <pc:sldMk cId="412204042" sldId="285"/>
            <ac:picMk id="7" creationId="{D57A70CA-CC2A-EF3E-6D57-4453F9151511}"/>
          </ac:picMkLst>
        </pc:picChg>
        <pc:picChg chg="add del mod">
          <ac:chgData name="Leonie Smith" userId="fed1330f33f5650e" providerId="LiveId" clId="{218A9D68-FEEA-44D2-8B2F-A8E21BAE42D0}" dt="2023-07-11T06:53:12.055" v="13"/>
          <ac:picMkLst>
            <pc:docMk/>
            <pc:sldMk cId="412204042" sldId="285"/>
            <ac:picMk id="8" creationId="{0CFD9583-9932-9D1D-2ED9-C0AC4DB104FA}"/>
          </ac:picMkLst>
        </pc:picChg>
        <pc:picChg chg="add del mod ord">
          <ac:chgData name="Leonie Smith" userId="fed1330f33f5650e" providerId="LiveId" clId="{218A9D68-FEEA-44D2-8B2F-A8E21BAE42D0}" dt="2023-07-12T04:58:20.292" v="121"/>
          <ac:picMkLst>
            <pc:docMk/>
            <pc:sldMk cId="412204042" sldId="285"/>
            <ac:picMk id="10" creationId="{9F608CE5-EF13-E3C9-040C-99E78793FD3A}"/>
          </ac:picMkLst>
        </pc:picChg>
        <pc:picChg chg="add del mod">
          <ac:chgData name="Leonie Smith" userId="fed1330f33f5650e" providerId="LiveId" clId="{218A9D68-FEEA-44D2-8B2F-A8E21BAE42D0}" dt="2023-07-12T04:58:24.016" v="123"/>
          <ac:picMkLst>
            <pc:docMk/>
            <pc:sldMk cId="412204042" sldId="285"/>
            <ac:picMk id="11" creationId="{5A79366F-5DBD-CD1C-1AA6-5800365D0616}"/>
          </ac:picMkLst>
        </pc:picChg>
        <pc:picChg chg="add del mod">
          <ac:chgData name="Leonie Smith" userId="fed1330f33f5650e" providerId="LiveId" clId="{218A9D68-FEEA-44D2-8B2F-A8E21BAE42D0}" dt="2023-07-11T06:53:28.081" v="14"/>
          <ac:picMkLst>
            <pc:docMk/>
            <pc:sldMk cId="412204042" sldId="285"/>
            <ac:picMk id="11" creationId="{A4EDDD38-80BA-C52B-8C36-FD223B4BC024}"/>
          </ac:picMkLst>
        </pc:picChg>
        <pc:picChg chg="add del mod">
          <ac:chgData name="Leonie Smith" userId="fed1330f33f5650e" providerId="LiveId" clId="{218A9D68-FEEA-44D2-8B2F-A8E21BAE42D0}" dt="2023-07-11T06:53:43.910" v="16"/>
          <ac:picMkLst>
            <pc:docMk/>
            <pc:sldMk cId="412204042" sldId="285"/>
            <ac:picMk id="12" creationId="{18A4977D-7A97-38D2-49B6-B2F972F259F7}"/>
          </ac:picMkLst>
        </pc:picChg>
        <pc:picChg chg="add del mod ord">
          <ac:chgData name="Leonie Smith" userId="fed1330f33f5650e" providerId="LiveId" clId="{218A9D68-FEEA-44D2-8B2F-A8E21BAE42D0}" dt="2023-07-12T04:58:34.417" v="124"/>
          <ac:picMkLst>
            <pc:docMk/>
            <pc:sldMk cId="412204042" sldId="285"/>
            <ac:picMk id="14" creationId="{E2A5CC51-B5E2-BF80-8998-B5C7D56CEA17}"/>
          </ac:picMkLst>
        </pc:picChg>
        <pc:picChg chg="add del mod">
          <ac:chgData name="Leonie Smith" userId="fed1330f33f5650e" providerId="LiveId" clId="{218A9D68-FEEA-44D2-8B2F-A8E21BAE42D0}" dt="2023-07-12T04:58:39.108" v="126"/>
          <ac:picMkLst>
            <pc:docMk/>
            <pc:sldMk cId="412204042" sldId="285"/>
            <ac:picMk id="15" creationId="{CD599F7F-1C53-2A91-6AA6-CA5EB9465C75}"/>
          </ac:picMkLst>
        </pc:picChg>
        <pc:picChg chg="add del mod ord">
          <ac:chgData name="Leonie Smith" userId="fed1330f33f5650e" providerId="LiveId" clId="{218A9D68-FEEA-44D2-8B2F-A8E21BAE42D0}" dt="2023-07-11T06:53:50.533" v="17"/>
          <ac:picMkLst>
            <pc:docMk/>
            <pc:sldMk cId="412204042" sldId="285"/>
            <ac:picMk id="16" creationId="{A248451F-265C-128C-481A-7004FFAFC325}"/>
          </ac:picMkLst>
        </pc:picChg>
        <pc:picChg chg="add del mod">
          <ac:chgData name="Leonie Smith" userId="fed1330f33f5650e" providerId="LiveId" clId="{218A9D68-FEEA-44D2-8B2F-A8E21BAE42D0}" dt="2023-07-11T06:53:51.777" v="19"/>
          <ac:picMkLst>
            <pc:docMk/>
            <pc:sldMk cId="412204042" sldId="285"/>
            <ac:picMk id="17" creationId="{99E95AC2-387B-1FE4-22FF-5CE15D4B1CD8}"/>
          </ac:picMkLst>
        </pc:picChg>
        <pc:picChg chg="add del mod ord">
          <ac:chgData name="Leonie Smith" userId="fed1330f33f5650e" providerId="LiveId" clId="{218A9D68-FEEA-44D2-8B2F-A8E21BAE42D0}" dt="2023-07-12T04:58:45.464" v="127"/>
          <ac:picMkLst>
            <pc:docMk/>
            <pc:sldMk cId="412204042" sldId="285"/>
            <ac:picMk id="18" creationId="{652AC057-00DB-6078-AD64-D15AAA253A5C}"/>
          </ac:picMkLst>
        </pc:picChg>
        <pc:picChg chg="add del mod">
          <ac:chgData name="Leonie Smith" userId="fed1330f33f5650e" providerId="LiveId" clId="{218A9D68-FEEA-44D2-8B2F-A8E21BAE42D0}" dt="2023-07-12T04:58:48.364" v="129"/>
          <ac:picMkLst>
            <pc:docMk/>
            <pc:sldMk cId="412204042" sldId="285"/>
            <ac:picMk id="19" creationId="{84E4E241-369A-EA0E-187B-45CE9B9E2EF7}"/>
          </ac:picMkLst>
        </pc:picChg>
        <pc:picChg chg="add del mod ord">
          <ac:chgData name="Leonie Smith" userId="fed1330f33f5650e" providerId="LiveId" clId="{218A9D68-FEEA-44D2-8B2F-A8E21BAE42D0}" dt="2023-07-11T06:54:09.098" v="20"/>
          <ac:picMkLst>
            <pc:docMk/>
            <pc:sldMk cId="412204042" sldId="285"/>
            <ac:picMk id="20" creationId="{65A80ED7-7C2C-8BAB-DF88-15AA7E083263}"/>
          </ac:picMkLst>
        </pc:picChg>
        <pc:picChg chg="add del mod">
          <ac:chgData name="Leonie Smith" userId="fed1330f33f5650e" providerId="LiveId" clId="{218A9D68-FEEA-44D2-8B2F-A8E21BAE42D0}" dt="2023-07-11T06:54:27.885" v="22"/>
          <ac:picMkLst>
            <pc:docMk/>
            <pc:sldMk cId="412204042" sldId="285"/>
            <ac:picMk id="21" creationId="{D186C18C-478B-27B7-BACB-0123FAAC9E42}"/>
          </ac:picMkLst>
        </pc:picChg>
        <pc:picChg chg="add del mod ord">
          <ac:chgData name="Leonie Smith" userId="fed1330f33f5650e" providerId="LiveId" clId="{218A9D68-FEEA-44D2-8B2F-A8E21BAE42D0}" dt="2023-07-12T04:58:53.242" v="130"/>
          <ac:picMkLst>
            <pc:docMk/>
            <pc:sldMk cId="412204042" sldId="285"/>
            <ac:picMk id="22" creationId="{E1A64D61-3DBF-D2A0-48EC-4CF95308D0D8}"/>
          </ac:picMkLst>
        </pc:picChg>
        <pc:picChg chg="add del mod">
          <ac:chgData name="Leonie Smith" userId="fed1330f33f5650e" providerId="LiveId" clId="{218A9D68-FEEA-44D2-8B2F-A8E21BAE42D0}" dt="2023-07-12T04:58:54.249" v="132"/>
          <ac:picMkLst>
            <pc:docMk/>
            <pc:sldMk cId="412204042" sldId="285"/>
            <ac:picMk id="23" creationId="{2CF47448-E702-7D68-B3A2-21E1B86ACA2C}"/>
          </ac:picMkLst>
        </pc:picChg>
        <pc:picChg chg="add del mod ord">
          <ac:chgData name="Leonie Smith" userId="fed1330f33f5650e" providerId="LiveId" clId="{218A9D68-FEEA-44D2-8B2F-A8E21BAE42D0}" dt="2023-07-11T06:54:45.618" v="23"/>
          <ac:picMkLst>
            <pc:docMk/>
            <pc:sldMk cId="412204042" sldId="285"/>
            <ac:picMk id="25" creationId="{28509074-4DE6-358F-3590-E7DE12FCDD36}"/>
          </ac:picMkLst>
        </pc:picChg>
        <pc:picChg chg="add del mod">
          <ac:chgData name="Leonie Smith" userId="fed1330f33f5650e" providerId="LiveId" clId="{218A9D68-FEEA-44D2-8B2F-A8E21BAE42D0}" dt="2023-07-12T04:57:57.368" v="117"/>
          <ac:picMkLst>
            <pc:docMk/>
            <pc:sldMk cId="412204042" sldId="285"/>
            <ac:picMk id="26" creationId="{9D8F428A-5474-B5DF-4C70-22876F35742A}"/>
          </ac:picMkLst>
        </pc:picChg>
        <pc:picChg chg="add del mod ord">
          <ac:chgData name="Leonie Smith" userId="fed1330f33f5650e" providerId="LiveId" clId="{218A9D68-FEEA-44D2-8B2F-A8E21BAE42D0}" dt="2023-07-12T04:59:10.810" v="133"/>
          <ac:picMkLst>
            <pc:docMk/>
            <pc:sldMk cId="412204042" sldId="285"/>
            <ac:picMk id="27" creationId="{01FB0A09-AF52-B148-B483-80ACF4CCC380}"/>
          </ac:picMkLst>
        </pc:picChg>
        <pc:picChg chg="add del mod">
          <ac:chgData name="Leonie Smith" userId="fed1330f33f5650e" providerId="LiveId" clId="{218A9D68-FEEA-44D2-8B2F-A8E21BAE42D0}" dt="2023-07-12T04:59:42.421" v="135"/>
          <ac:picMkLst>
            <pc:docMk/>
            <pc:sldMk cId="412204042" sldId="285"/>
            <ac:picMk id="28" creationId="{3E9AEEE0-506D-91CA-3228-F419EA41856A}"/>
          </ac:picMkLst>
        </pc:picChg>
        <pc:picChg chg="add del mod ord">
          <ac:chgData name="Leonie Smith" userId="fed1330f33f5650e" providerId="LiveId" clId="{218A9D68-FEEA-44D2-8B2F-A8E21BAE42D0}" dt="2023-07-12T04:59:59.127" v="136"/>
          <ac:picMkLst>
            <pc:docMk/>
            <pc:sldMk cId="412204042" sldId="285"/>
            <ac:picMk id="32" creationId="{D8A3BDB3-25A7-9139-1114-9A4926581C0C}"/>
          </ac:picMkLst>
        </pc:picChg>
        <pc:picChg chg="add del mod">
          <ac:chgData name="Leonie Smith" userId="fed1330f33f5650e" providerId="LiveId" clId="{218A9D68-FEEA-44D2-8B2F-A8E21BAE42D0}" dt="2023-07-12T05:00:51.956" v="138"/>
          <ac:picMkLst>
            <pc:docMk/>
            <pc:sldMk cId="412204042" sldId="285"/>
            <ac:picMk id="33" creationId="{F723C691-5844-9B09-85EF-3C17CBF13617}"/>
          </ac:picMkLst>
        </pc:picChg>
        <pc:picChg chg="add del mod ord">
          <ac:chgData name="Leonie Smith" userId="fed1330f33f5650e" providerId="LiveId" clId="{218A9D68-FEEA-44D2-8B2F-A8E21BAE42D0}" dt="2023-07-12T05:01:10.365" v="139"/>
          <ac:picMkLst>
            <pc:docMk/>
            <pc:sldMk cId="412204042" sldId="285"/>
            <ac:picMk id="39" creationId="{CAAD92E7-0D43-B20D-8652-40FF531ECF6D}"/>
          </ac:picMkLst>
        </pc:picChg>
        <pc:picChg chg="add del mod">
          <ac:chgData name="Leonie Smith" userId="fed1330f33f5650e" providerId="LiveId" clId="{218A9D68-FEEA-44D2-8B2F-A8E21BAE42D0}" dt="2023-07-12T05:01:54.927" v="141"/>
          <ac:picMkLst>
            <pc:docMk/>
            <pc:sldMk cId="412204042" sldId="285"/>
            <ac:picMk id="40" creationId="{906B9937-CDF5-0CAF-5732-41E2DE0E6AE7}"/>
          </ac:picMkLst>
        </pc:picChg>
        <pc:picChg chg="add del mod ord">
          <ac:chgData name="Leonie Smith" userId="fed1330f33f5650e" providerId="LiveId" clId="{218A9D68-FEEA-44D2-8B2F-A8E21BAE42D0}" dt="2023-07-12T05:02:00.883" v="142"/>
          <ac:picMkLst>
            <pc:docMk/>
            <pc:sldMk cId="412204042" sldId="285"/>
            <ac:picMk id="44" creationId="{12830C3A-78ED-E1A6-E5B1-009AE5C38E5A}"/>
          </ac:picMkLst>
        </pc:picChg>
        <pc:picChg chg="add del mod">
          <ac:chgData name="Leonie Smith" userId="fed1330f33f5650e" providerId="LiveId" clId="{218A9D68-FEEA-44D2-8B2F-A8E21BAE42D0}" dt="2023-07-12T05:02:02.127" v="144"/>
          <ac:picMkLst>
            <pc:docMk/>
            <pc:sldMk cId="412204042" sldId="285"/>
            <ac:picMk id="45" creationId="{04F8FB49-4423-7412-3882-5A2F03C6ECE4}"/>
          </ac:picMkLst>
        </pc:picChg>
        <pc:picChg chg="add del mod ord">
          <ac:chgData name="Leonie Smith" userId="fed1330f33f5650e" providerId="LiveId" clId="{218A9D68-FEEA-44D2-8B2F-A8E21BAE42D0}" dt="2023-07-12T05:02:06.665" v="145"/>
          <ac:picMkLst>
            <pc:docMk/>
            <pc:sldMk cId="412204042" sldId="285"/>
            <ac:picMk id="48" creationId="{DFF1EDA6-547F-6702-BB90-1AE96806F44E}"/>
          </ac:picMkLst>
        </pc:picChg>
        <pc:picChg chg="add del mod">
          <ac:chgData name="Leonie Smith" userId="fed1330f33f5650e" providerId="LiveId" clId="{218A9D68-FEEA-44D2-8B2F-A8E21BAE42D0}" dt="2023-07-12T05:02:09.836" v="147"/>
          <ac:picMkLst>
            <pc:docMk/>
            <pc:sldMk cId="412204042" sldId="285"/>
            <ac:picMk id="49" creationId="{65DB63AD-41AB-61C6-AFFF-D9AC42DCEB82}"/>
          </ac:picMkLst>
        </pc:picChg>
        <pc:picChg chg="add del mod ord">
          <ac:chgData name="Leonie Smith" userId="fed1330f33f5650e" providerId="LiveId" clId="{218A9D68-FEEA-44D2-8B2F-A8E21BAE42D0}" dt="2023-07-12T05:02:16.168" v="148"/>
          <ac:picMkLst>
            <pc:docMk/>
            <pc:sldMk cId="412204042" sldId="285"/>
            <ac:picMk id="52" creationId="{8D0245D5-5E8A-F7EF-8F67-8FBBC92749D5}"/>
          </ac:picMkLst>
        </pc:picChg>
        <pc:picChg chg="add del mod">
          <ac:chgData name="Leonie Smith" userId="fed1330f33f5650e" providerId="LiveId" clId="{218A9D68-FEEA-44D2-8B2F-A8E21BAE42D0}" dt="2023-07-12T05:02:17.573" v="150"/>
          <ac:picMkLst>
            <pc:docMk/>
            <pc:sldMk cId="412204042" sldId="285"/>
            <ac:picMk id="53" creationId="{948ECC92-69B7-5740-CBDE-11799CE5B0AA}"/>
          </ac:picMkLst>
        </pc:picChg>
        <pc:picChg chg="add del mod ord">
          <ac:chgData name="Leonie Smith" userId="fed1330f33f5650e" providerId="LiveId" clId="{218A9D68-FEEA-44D2-8B2F-A8E21BAE42D0}" dt="2023-07-12T05:02:34.202" v="151"/>
          <ac:picMkLst>
            <pc:docMk/>
            <pc:sldMk cId="412204042" sldId="285"/>
            <ac:picMk id="56" creationId="{A46FBE7F-134F-9F76-329D-F3FB2C19A732}"/>
          </ac:picMkLst>
        </pc:picChg>
        <pc:picChg chg="add mod">
          <ac:chgData name="Leonie Smith" userId="fed1330f33f5650e" providerId="LiveId" clId="{218A9D68-FEEA-44D2-8B2F-A8E21BAE42D0}" dt="2023-07-12T05:02:34.202" v="151"/>
          <ac:picMkLst>
            <pc:docMk/>
            <pc:sldMk cId="412204042" sldId="285"/>
            <ac:picMk id="57" creationId="{8FF6988A-B1CD-2F73-6635-752E4BD99EDB}"/>
          </ac:picMkLst>
        </pc:picChg>
      </pc:sldChg>
      <pc:sldChg chg="addSp delSp modSp mod modTransition modAnim">
        <pc:chgData name="Leonie Smith" userId="fed1330f33f5650e" providerId="LiveId" clId="{218A9D68-FEEA-44D2-8B2F-A8E21BAE42D0}" dt="2023-07-12T05:03:44.024" v="157"/>
        <pc:sldMkLst>
          <pc:docMk/>
          <pc:sldMk cId="2742869086" sldId="286"/>
        </pc:sldMkLst>
        <pc:picChg chg="add del mod ord">
          <ac:chgData name="Leonie Smith" userId="fed1330f33f5650e" providerId="LiveId" clId="{218A9D68-FEEA-44D2-8B2F-A8E21BAE42D0}" dt="2023-07-12T05:03:14.469" v="154"/>
          <ac:picMkLst>
            <pc:docMk/>
            <pc:sldMk cId="2742869086" sldId="286"/>
            <ac:picMk id="6" creationId="{72BAE251-EA5B-0FCE-6931-2EBE6504BA61}"/>
          </ac:picMkLst>
        </pc:picChg>
        <pc:picChg chg="add del mod">
          <ac:chgData name="Leonie Smith" userId="fed1330f33f5650e" providerId="LiveId" clId="{218A9D68-FEEA-44D2-8B2F-A8E21BAE42D0}" dt="2023-07-12T05:03:18.754" v="156"/>
          <ac:picMkLst>
            <pc:docMk/>
            <pc:sldMk cId="2742869086" sldId="286"/>
            <ac:picMk id="7" creationId="{3A6DDD28-5793-7CA6-A608-9DDA1584EF27}"/>
          </ac:picMkLst>
        </pc:picChg>
        <pc:picChg chg="add del mod">
          <ac:chgData name="Leonie Smith" userId="fed1330f33f5650e" providerId="LiveId" clId="{218A9D68-FEEA-44D2-8B2F-A8E21BAE42D0}" dt="2023-07-11T06:55:44.859" v="26"/>
          <ac:picMkLst>
            <pc:docMk/>
            <pc:sldMk cId="2742869086" sldId="286"/>
            <ac:picMk id="9" creationId="{5304E1D0-FFDE-CF72-7744-9A17FA3E4705}"/>
          </ac:picMkLst>
        </pc:picChg>
        <pc:picChg chg="add del mod ord">
          <ac:chgData name="Leonie Smith" userId="fed1330f33f5650e" providerId="LiveId" clId="{218A9D68-FEEA-44D2-8B2F-A8E21BAE42D0}" dt="2023-07-12T05:03:44.024" v="157"/>
          <ac:picMkLst>
            <pc:docMk/>
            <pc:sldMk cId="2742869086" sldId="286"/>
            <ac:picMk id="10" creationId="{AC6A7C7A-FEC5-DECF-B3C0-3ACC144435F1}"/>
          </ac:picMkLst>
        </pc:picChg>
        <pc:picChg chg="add mod">
          <ac:chgData name="Leonie Smith" userId="fed1330f33f5650e" providerId="LiveId" clId="{218A9D68-FEEA-44D2-8B2F-A8E21BAE42D0}" dt="2023-07-12T05:03:44.024" v="157"/>
          <ac:picMkLst>
            <pc:docMk/>
            <pc:sldMk cId="2742869086" sldId="286"/>
            <ac:picMk id="11" creationId="{D4CDD366-9CAD-A3EA-AA07-4092045F2ADB}"/>
          </ac:picMkLst>
        </pc:picChg>
        <pc:picChg chg="add del mod">
          <ac:chgData name="Leonie Smith" userId="fed1330f33f5650e" providerId="LiveId" clId="{218A9D68-FEEA-44D2-8B2F-A8E21BAE42D0}" dt="2023-07-11T06:56:00.161" v="27"/>
          <ac:picMkLst>
            <pc:docMk/>
            <pc:sldMk cId="2742869086" sldId="286"/>
            <ac:picMk id="12" creationId="{613C65C6-9D2B-B301-874B-DD110564B398}"/>
          </ac:picMkLst>
        </pc:picChg>
        <pc:picChg chg="add del mod">
          <ac:chgData name="Leonie Smith" userId="fed1330f33f5650e" providerId="LiveId" clId="{218A9D68-FEEA-44D2-8B2F-A8E21BAE42D0}" dt="2023-07-11T06:56:32.545" v="29"/>
          <ac:picMkLst>
            <pc:docMk/>
            <pc:sldMk cId="2742869086" sldId="286"/>
            <ac:picMk id="13" creationId="{CE3F1951-DBC6-5BFA-A04D-B362C5517330}"/>
          </ac:picMkLst>
        </pc:picChg>
        <pc:picChg chg="add del mod ord">
          <ac:chgData name="Leonie Smith" userId="fed1330f33f5650e" providerId="LiveId" clId="{218A9D68-FEEA-44D2-8B2F-A8E21BAE42D0}" dt="2023-07-11T06:56:51.989" v="30"/>
          <ac:picMkLst>
            <pc:docMk/>
            <pc:sldMk cId="2742869086" sldId="286"/>
            <ac:picMk id="16" creationId="{BB38F788-C590-B5B0-4191-889DEB375248}"/>
          </ac:picMkLst>
        </pc:picChg>
        <pc:picChg chg="add del mod">
          <ac:chgData name="Leonie Smith" userId="fed1330f33f5650e" providerId="LiveId" clId="{218A9D68-FEEA-44D2-8B2F-A8E21BAE42D0}" dt="2023-07-11T06:57:22.442" v="32"/>
          <ac:picMkLst>
            <pc:docMk/>
            <pc:sldMk cId="2742869086" sldId="286"/>
            <ac:picMk id="17" creationId="{B154FAAB-24A6-7F08-A79B-82AD8B373334}"/>
          </ac:picMkLst>
        </pc:picChg>
        <pc:picChg chg="add del mod ord">
          <ac:chgData name="Leonie Smith" userId="fed1330f33f5650e" providerId="LiveId" clId="{218A9D68-FEEA-44D2-8B2F-A8E21BAE42D0}" dt="2023-07-11T06:57:42.375" v="33"/>
          <ac:picMkLst>
            <pc:docMk/>
            <pc:sldMk cId="2742869086" sldId="286"/>
            <ac:picMk id="22" creationId="{E2511E42-3A35-814E-E51D-46D83C063F48}"/>
          </ac:picMkLst>
        </pc:picChg>
        <pc:picChg chg="add del mod">
          <ac:chgData name="Leonie Smith" userId="fed1330f33f5650e" providerId="LiveId" clId="{218A9D68-FEEA-44D2-8B2F-A8E21BAE42D0}" dt="2023-07-12T05:02:59.203" v="153"/>
          <ac:picMkLst>
            <pc:docMk/>
            <pc:sldMk cId="2742869086" sldId="286"/>
            <ac:picMk id="23" creationId="{7334BE0F-12E8-5AC2-B5C8-BFCC63BC9F8A}"/>
          </ac:picMkLst>
        </pc:picChg>
      </pc:sldChg>
      <pc:sldChg chg="addSp delSp modSp mod modTransition modAnim">
        <pc:chgData name="Leonie Smith" userId="fed1330f33f5650e" providerId="LiveId" clId="{218A9D68-FEEA-44D2-8B2F-A8E21BAE42D0}" dt="2023-07-12T05:04:45.609" v="163"/>
        <pc:sldMkLst>
          <pc:docMk/>
          <pc:sldMk cId="1177874592" sldId="287"/>
        </pc:sldMkLst>
        <pc:picChg chg="add del mod">
          <ac:chgData name="Leonie Smith" userId="fed1330f33f5650e" providerId="LiveId" clId="{218A9D68-FEEA-44D2-8B2F-A8E21BAE42D0}" dt="2023-07-12T05:04:27.144" v="160"/>
          <ac:picMkLst>
            <pc:docMk/>
            <pc:sldMk cId="1177874592" sldId="287"/>
            <ac:picMk id="5" creationId="{3EAB58C4-704C-1690-4CA6-189F372419DA}"/>
          </ac:picMkLst>
        </pc:picChg>
        <pc:picChg chg="add del mod">
          <ac:chgData name="Leonie Smith" userId="fed1330f33f5650e" providerId="LiveId" clId="{218A9D68-FEEA-44D2-8B2F-A8E21BAE42D0}" dt="2023-07-12T05:04:31.048" v="162"/>
          <ac:picMkLst>
            <pc:docMk/>
            <pc:sldMk cId="1177874592" sldId="287"/>
            <ac:picMk id="6" creationId="{BB14B831-B585-7C66-C738-BF42B985EDE4}"/>
          </ac:picMkLst>
        </pc:picChg>
        <pc:picChg chg="add del mod">
          <ac:chgData name="Leonie Smith" userId="fed1330f33f5650e" providerId="LiveId" clId="{218A9D68-FEEA-44D2-8B2F-A8E21BAE42D0}" dt="2023-07-12T05:04:15.845" v="159"/>
          <ac:picMkLst>
            <pc:docMk/>
            <pc:sldMk cId="1177874592" sldId="287"/>
            <ac:picMk id="8" creationId="{4E7AC0B1-A45C-F264-F17B-B43ACCB64930}"/>
          </ac:picMkLst>
        </pc:picChg>
        <pc:picChg chg="add del mod ord">
          <ac:chgData name="Leonie Smith" userId="fed1330f33f5650e" providerId="LiveId" clId="{218A9D68-FEEA-44D2-8B2F-A8E21BAE42D0}" dt="2023-07-12T05:04:45.609" v="163"/>
          <ac:picMkLst>
            <pc:docMk/>
            <pc:sldMk cId="1177874592" sldId="287"/>
            <ac:picMk id="10" creationId="{923C477D-BEC5-941C-6E6A-074ED26A34EF}"/>
          </ac:picMkLst>
        </pc:picChg>
        <pc:picChg chg="add mod">
          <ac:chgData name="Leonie Smith" userId="fed1330f33f5650e" providerId="LiveId" clId="{218A9D68-FEEA-44D2-8B2F-A8E21BAE42D0}" dt="2023-07-12T05:04:45.609" v="163"/>
          <ac:picMkLst>
            <pc:docMk/>
            <pc:sldMk cId="1177874592" sldId="287"/>
            <ac:picMk id="11" creationId="{03F0C072-BE6D-6C09-FDD4-61116A831BFD}"/>
          </ac:picMkLst>
        </pc:picChg>
      </pc:sldChg>
      <pc:sldChg chg="addSp delSp modSp mod modTransition modAnim">
        <pc:chgData name="Leonie Smith" userId="fed1330f33f5650e" providerId="LiveId" clId="{218A9D68-FEEA-44D2-8B2F-A8E21BAE42D0}" dt="2023-07-12T05:05:27.824" v="166"/>
        <pc:sldMkLst>
          <pc:docMk/>
          <pc:sldMk cId="1979313956" sldId="288"/>
        </pc:sldMkLst>
        <pc:picChg chg="add del mod ord">
          <ac:chgData name="Leonie Smith" userId="fed1330f33f5650e" providerId="LiveId" clId="{218A9D68-FEEA-44D2-8B2F-A8E21BAE42D0}" dt="2023-07-12T05:05:27.824" v="166"/>
          <ac:picMkLst>
            <pc:docMk/>
            <pc:sldMk cId="1979313956" sldId="288"/>
            <ac:picMk id="5" creationId="{39DCB9BE-FE21-E5DF-EF97-D1C674C23362}"/>
          </ac:picMkLst>
        </pc:picChg>
        <pc:picChg chg="add mod">
          <ac:chgData name="Leonie Smith" userId="fed1330f33f5650e" providerId="LiveId" clId="{218A9D68-FEEA-44D2-8B2F-A8E21BAE42D0}" dt="2023-07-12T05:05:27.824" v="166"/>
          <ac:picMkLst>
            <pc:docMk/>
            <pc:sldMk cId="1979313956" sldId="288"/>
            <ac:picMk id="6" creationId="{68585D39-9C4F-3019-F415-B1E845BE81D4}"/>
          </ac:picMkLst>
        </pc:picChg>
        <pc:picChg chg="add del mod">
          <ac:chgData name="Leonie Smith" userId="fed1330f33f5650e" providerId="LiveId" clId="{218A9D68-FEEA-44D2-8B2F-A8E21BAE42D0}" dt="2023-07-11T07:01:43.544" v="38"/>
          <ac:picMkLst>
            <pc:docMk/>
            <pc:sldMk cId="1979313956" sldId="288"/>
            <ac:picMk id="8" creationId="{E6649344-A775-78F4-8387-BD3BF5DE0CD9}"/>
          </ac:picMkLst>
        </pc:picChg>
        <pc:picChg chg="add del mod">
          <ac:chgData name="Leonie Smith" userId="fed1330f33f5650e" providerId="LiveId" clId="{218A9D68-FEEA-44D2-8B2F-A8E21BAE42D0}" dt="2023-07-11T07:01:54.643" v="39"/>
          <ac:picMkLst>
            <pc:docMk/>
            <pc:sldMk cId="1979313956" sldId="288"/>
            <ac:picMk id="13" creationId="{D6CFF609-DA04-953E-9B86-59D4AD044946}"/>
          </ac:picMkLst>
        </pc:picChg>
        <pc:picChg chg="add del mod">
          <ac:chgData name="Leonie Smith" userId="fed1330f33f5650e" providerId="LiveId" clId="{218A9D68-FEEA-44D2-8B2F-A8E21BAE42D0}" dt="2023-07-12T05:05:15.592" v="165"/>
          <ac:picMkLst>
            <pc:docMk/>
            <pc:sldMk cId="1979313956" sldId="288"/>
            <ac:picMk id="14" creationId="{B900983B-3830-E979-B50F-5E3B0E61BD61}"/>
          </ac:picMkLst>
        </pc:picChg>
      </pc:sldChg>
      <pc:sldChg chg="addSp delSp modSp mod modTransition modAnim">
        <pc:chgData name="Leonie Smith" userId="fed1330f33f5650e" providerId="LiveId" clId="{218A9D68-FEEA-44D2-8B2F-A8E21BAE42D0}" dt="2023-07-12T05:07:22.133" v="181"/>
        <pc:sldMkLst>
          <pc:docMk/>
          <pc:sldMk cId="3869897717" sldId="289"/>
        </pc:sldMkLst>
        <pc:picChg chg="add del mod ord">
          <ac:chgData name="Leonie Smith" userId="fed1330f33f5650e" providerId="LiveId" clId="{218A9D68-FEEA-44D2-8B2F-A8E21BAE42D0}" dt="2023-07-12T05:06:01.561" v="169"/>
          <ac:picMkLst>
            <pc:docMk/>
            <pc:sldMk cId="3869897717" sldId="289"/>
            <ac:picMk id="5" creationId="{6CFE908C-7FFB-DE47-9F43-21D34E970B2A}"/>
          </ac:picMkLst>
        </pc:picChg>
        <pc:picChg chg="add del mod">
          <ac:chgData name="Leonie Smith" userId="fed1330f33f5650e" providerId="LiveId" clId="{218A9D68-FEEA-44D2-8B2F-A8E21BAE42D0}" dt="2023-07-12T05:06:07.442" v="171"/>
          <ac:picMkLst>
            <pc:docMk/>
            <pc:sldMk cId="3869897717" sldId="289"/>
            <ac:picMk id="6" creationId="{85DAB6EA-4424-7CB9-7E72-57A113EF8A4A}"/>
          </ac:picMkLst>
        </pc:picChg>
        <pc:picChg chg="add del mod ord">
          <ac:chgData name="Leonie Smith" userId="fed1330f33f5650e" providerId="LiveId" clId="{218A9D68-FEEA-44D2-8B2F-A8E21BAE42D0}" dt="2023-07-12T05:06:15.791" v="172"/>
          <ac:picMkLst>
            <pc:docMk/>
            <pc:sldMk cId="3869897717" sldId="289"/>
            <ac:picMk id="9" creationId="{B9845A63-E572-8D99-8323-D38253DAD235}"/>
          </ac:picMkLst>
        </pc:picChg>
        <pc:picChg chg="add del mod">
          <ac:chgData name="Leonie Smith" userId="fed1330f33f5650e" providerId="LiveId" clId="{218A9D68-FEEA-44D2-8B2F-A8E21BAE42D0}" dt="2023-07-11T07:03:16.003" v="42"/>
          <ac:picMkLst>
            <pc:docMk/>
            <pc:sldMk cId="3869897717" sldId="289"/>
            <ac:picMk id="10" creationId="{569E3AB1-1AEA-85C0-B4A1-5BB2FC304D12}"/>
          </ac:picMkLst>
        </pc:picChg>
        <pc:picChg chg="add del mod">
          <ac:chgData name="Leonie Smith" userId="fed1330f33f5650e" providerId="LiveId" clId="{218A9D68-FEEA-44D2-8B2F-A8E21BAE42D0}" dt="2023-07-12T05:06:20.983" v="174"/>
          <ac:picMkLst>
            <pc:docMk/>
            <pc:sldMk cId="3869897717" sldId="289"/>
            <ac:picMk id="10" creationId="{C8EFA519-3EA0-DB8B-545E-FE8E8CB51848}"/>
          </ac:picMkLst>
        </pc:picChg>
        <pc:picChg chg="add del mod ord">
          <ac:chgData name="Leonie Smith" userId="fed1330f33f5650e" providerId="LiveId" clId="{218A9D68-FEEA-44D2-8B2F-A8E21BAE42D0}" dt="2023-07-12T05:06:27.620" v="175"/>
          <ac:picMkLst>
            <pc:docMk/>
            <pc:sldMk cId="3869897717" sldId="289"/>
            <ac:picMk id="13" creationId="{7F02DC73-000A-11DC-918B-7008D1F61200}"/>
          </ac:picMkLst>
        </pc:picChg>
        <pc:picChg chg="add del mod">
          <ac:chgData name="Leonie Smith" userId="fed1330f33f5650e" providerId="LiveId" clId="{218A9D68-FEEA-44D2-8B2F-A8E21BAE42D0}" dt="2023-07-11T07:03:46.350" v="43"/>
          <ac:picMkLst>
            <pc:docMk/>
            <pc:sldMk cId="3869897717" sldId="289"/>
            <ac:picMk id="14" creationId="{3D306029-BF9B-58B1-47F8-792387ACDA77}"/>
          </ac:picMkLst>
        </pc:picChg>
        <pc:picChg chg="add del mod">
          <ac:chgData name="Leonie Smith" userId="fed1330f33f5650e" providerId="LiveId" clId="{218A9D68-FEEA-44D2-8B2F-A8E21BAE42D0}" dt="2023-07-12T05:06:33.829" v="177"/>
          <ac:picMkLst>
            <pc:docMk/>
            <pc:sldMk cId="3869897717" sldId="289"/>
            <ac:picMk id="14" creationId="{CE839E15-04ED-F8BA-3CE2-DC1B942D8AF7}"/>
          </ac:picMkLst>
        </pc:picChg>
        <pc:picChg chg="add del mod">
          <ac:chgData name="Leonie Smith" userId="fed1330f33f5650e" providerId="LiveId" clId="{218A9D68-FEEA-44D2-8B2F-A8E21BAE42D0}" dt="2023-07-12T05:05:47.526" v="168"/>
          <ac:picMkLst>
            <pc:docMk/>
            <pc:sldMk cId="3869897717" sldId="289"/>
            <ac:picMk id="15" creationId="{1AE4C765-54F4-E128-D384-6C64ED5E6A2D}"/>
          </ac:picMkLst>
        </pc:picChg>
        <pc:picChg chg="add del mod ord">
          <ac:chgData name="Leonie Smith" userId="fed1330f33f5650e" providerId="LiveId" clId="{218A9D68-FEEA-44D2-8B2F-A8E21BAE42D0}" dt="2023-07-12T05:06:55.511" v="178"/>
          <ac:picMkLst>
            <pc:docMk/>
            <pc:sldMk cId="3869897717" sldId="289"/>
            <ac:picMk id="18" creationId="{77C22B53-6829-4582-63E3-FD7582584EBF}"/>
          </ac:picMkLst>
        </pc:picChg>
        <pc:picChg chg="add del mod">
          <ac:chgData name="Leonie Smith" userId="fed1330f33f5650e" providerId="LiveId" clId="{218A9D68-FEEA-44D2-8B2F-A8E21BAE42D0}" dt="2023-07-12T05:06:56.969" v="180"/>
          <ac:picMkLst>
            <pc:docMk/>
            <pc:sldMk cId="3869897717" sldId="289"/>
            <ac:picMk id="19" creationId="{5AED0B4F-EC10-69D0-4253-D93833B4451E}"/>
          </ac:picMkLst>
        </pc:picChg>
        <pc:picChg chg="add del mod ord">
          <ac:chgData name="Leonie Smith" userId="fed1330f33f5650e" providerId="LiveId" clId="{218A9D68-FEEA-44D2-8B2F-A8E21BAE42D0}" dt="2023-07-12T05:07:22.133" v="181"/>
          <ac:picMkLst>
            <pc:docMk/>
            <pc:sldMk cId="3869897717" sldId="289"/>
            <ac:picMk id="22" creationId="{96512275-F047-94BD-73FA-C8B4DFD05ED2}"/>
          </ac:picMkLst>
        </pc:picChg>
        <pc:picChg chg="add mod">
          <ac:chgData name="Leonie Smith" userId="fed1330f33f5650e" providerId="LiveId" clId="{218A9D68-FEEA-44D2-8B2F-A8E21BAE42D0}" dt="2023-07-12T05:07:22.133" v="181"/>
          <ac:picMkLst>
            <pc:docMk/>
            <pc:sldMk cId="3869897717" sldId="289"/>
            <ac:picMk id="23" creationId="{0825D10D-A516-D24C-0A5F-D069164E578F}"/>
          </ac:picMkLst>
        </pc:picChg>
      </pc:sldChg>
      <pc:sldChg chg="addSp delSp modSp mod modTransition modAnim">
        <pc:chgData name="Leonie Smith" userId="fed1330f33f5650e" providerId="LiveId" clId="{218A9D68-FEEA-44D2-8B2F-A8E21BAE42D0}" dt="2023-07-12T05:08:09.348" v="184"/>
        <pc:sldMkLst>
          <pc:docMk/>
          <pc:sldMk cId="375852047" sldId="290"/>
        </pc:sldMkLst>
        <pc:picChg chg="add del mod ord">
          <ac:chgData name="Leonie Smith" userId="fed1330f33f5650e" providerId="LiveId" clId="{218A9D68-FEEA-44D2-8B2F-A8E21BAE42D0}" dt="2023-07-12T05:08:09.348" v="184"/>
          <ac:picMkLst>
            <pc:docMk/>
            <pc:sldMk cId="375852047" sldId="290"/>
            <ac:picMk id="5" creationId="{F445F6C9-96D7-AFBA-2EF0-CB69F604A341}"/>
          </ac:picMkLst>
        </pc:picChg>
        <pc:picChg chg="add mod">
          <ac:chgData name="Leonie Smith" userId="fed1330f33f5650e" providerId="LiveId" clId="{218A9D68-FEEA-44D2-8B2F-A8E21BAE42D0}" dt="2023-07-12T05:08:09.348" v="184"/>
          <ac:picMkLst>
            <pc:docMk/>
            <pc:sldMk cId="375852047" sldId="290"/>
            <ac:picMk id="6" creationId="{06B14726-8B2F-D9BB-1E8F-4B34A56503D1}"/>
          </ac:picMkLst>
        </pc:picChg>
        <pc:picChg chg="add del mod">
          <ac:chgData name="Leonie Smith" userId="fed1330f33f5650e" providerId="LiveId" clId="{218A9D68-FEEA-44D2-8B2F-A8E21BAE42D0}" dt="2023-07-11T07:05:21.028" v="46"/>
          <ac:picMkLst>
            <pc:docMk/>
            <pc:sldMk cId="375852047" sldId="290"/>
            <ac:picMk id="8" creationId="{9EF08006-E696-32A5-6CF2-6A0E17A46C72}"/>
          </ac:picMkLst>
        </pc:picChg>
        <pc:picChg chg="add del mod">
          <ac:chgData name="Leonie Smith" userId="fed1330f33f5650e" providerId="LiveId" clId="{218A9D68-FEEA-44D2-8B2F-A8E21BAE42D0}" dt="2023-07-11T07:05:28.778" v="47"/>
          <ac:picMkLst>
            <pc:docMk/>
            <pc:sldMk cId="375852047" sldId="290"/>
            <ac:picMk id="11" creationId="{09205923-7344-655C-409D-EB080C11C7A1}"/>
          </ac:picMkLst>
        </pc:picChg>
        <pc:picChg chg="add del mod">
          <ac:chgData name="Leonie Smith" userId="fed1330f33f5650e" providerId="LiveId" clId="{218A9D68-FEEA-44D2-8B2F-A8E21BAE42D0}" dt="2023-07-11T07:05:37.055" v="49"/>
          <ac:picMkLst>
            <pc:docMk/>
            <pc:sldMk cId="375852047" sldId="290"/>
            <ac:picMk id="12" creationId="{6B37B2C2-0349-0F83-F128-3522E3A27721}"/>
          </ac:picMkLst>
        </pc:picChg>
        <pc:picChg chg="add del mod ord">
          <ac:chgData name="Leonie Smith" userId="fed1330f33f5650e" providerId="LiveId" clId="{218A9D68-FEEA-44D2-8B2F-A8E21BAE42D0}" dt="2023-07-11T07:05:50.506" v="50"/>
          <ac:picMkLst>
            <pc:docMk/>
            <pc:sldMk cId="375852047" sldId="290"/>
            <ac:picMk id="15" creationId="{8531A80C-45BD-C6F9-15D0-59AE51452B0F}"/>
          </ac:picMkLst>
        </pc:picChg>
        <pc:picChg chg="add del mod">
          <ac:chgData name="Leonie Smith" userId="fed1330f33f5650e" providerId="LiveId" clId="{218A9D68-FEEA-44D2-8B2F-A8E21BAE42D0}" dt="2023-07-11T07:05:58.352" v="52"/>
          <ac:picMkLst>
            <pc:docMk/>
            <pc:sldMk cId="375852047" sldId="290"/>
            <ac:picMk id="16" creationId="{2519B80B-273A-8FC6-7359-C92D6228FCA9}"/>
          </ac:picMkLst>
        </pc:picChg>
        <pc:picChg chg="add del mod ord">
          <ac:chgData name="Leonie Smith" userId="fed1330f33f5650e" providerId="LiveId" clId="{218A9D68-FEEA-44D2-8B2F-A8E21BAE42D0}" dt="2023-07-11T07:06:10.770" v="53"/>
          <ac:picMkLst>
            <pc:docMk/>
            <pc:sldMk cId="375852047" sldId="290"/>
            <ac:picMk id="20" creationId="{BCCBDCD7-C464-7884-6E1E-416904B6A569}"/>
          </ac:picMkLst>
        </pc:picChg>
        <pc:picChg chg="add del mod">
          <ac:chgData name="Leonie Smith" userId="fed1330f33f5650e" providerId="LiveId" clId="{218A9D68-FEEA-44D2-8B2F-A8E21BAE42D0}" dt="2023-07-11T07:06:20.948" v="55"/>
          <ac:picMkLst>
            <pc:docMk/>
            <pc:sldMk cId="375852047" sldId="290"/>
            <ac:picMk id="21" creationId="{FDD1196D-AAC8-CBA6-E4BD-3F17E51D7072}"/>
          </ac:picMkLst>
        </pc:picChg>
        <pc:picChg chg="add del mod ord">
          <ac:chgData name="Leonie Smith" userId="fed1330f33f5650e" providerId="LiveId" clId="{218A9D68-FEEA-44D2-8B2F-A8E21BAE42D0}" dt="2023-07-11T07:06:27.120" v="56"/>
          <ac:picMkLst>
            <pc:docMk/>
            <pc:sldMk cId="375852047" sldId="290"/>
            <ac:picMk id="25" creationId="{C181FFDC-8ADD-80E7-9B9F-A52528141E3B}"/>
          </ac:picMkLst>
        </pc:picChg>
        <pc:picChg chg="add del mod">
          <ac:chgData name="Leonie Smith" userId="fed1330f33f5650e" providerId="LiveId" clId="{218A9D68-FEEA-44D2-8B2F-A8E21BAE42D0}" dt="2023-07-11T07:06:28.590" v="58"/>
          <ac:picMkLst>
            <pc:docMk/>
            <pc:sldMk cId="375852047" sldId="290"/>
            <ac:picMk id="26" creationId="{AECEBE74-ABCF-2687-F9B2-BA10F708711F}"/>
          </ac:picMkLst>
        </pc:picChg>
        <pc:picChg chg="add del mod ord">
          <ac:chgData name="Leonie Smith" userId="fed1330f33f5650e" providerId="LiveId" clId="{218A9D68-FEEA-44D2-8B2F-A8E21BAE42D0}" dt="2023-07-11T07:06:41.707" v="59"/>
          <ac:picMkLst>
            <pc:docMk/>
            <pc:sldMk cId="375852047" sldId="290"/>
            <ac:picMk id="28" creationId="{4E2F1C2A-401C-4402-CFA7-475F771D3B63}"/>
          </ac:picMkLst>
        </pc:picChg>
        <pc:picChg chg="add del mod">
          <ac:chgData name="Leonie Smith" userId="fed1330f33f5650e" providerId="LiveId" clId="{218A9D68-FEEA-44D2-8B2F-A8E21BAE42D0}" dt="2023-07-11T07:06:56.526" v="61"/>
          <ac:picMkLst>
            <pc:docMk/>
            <pc:sldMk cId="375852047" sldId="290"/>
            <ac:picMk id="29" creationId="{3D823D9D-EE82-D6D8-CE4E-9A7D2FBC9248}"/>
          </ac:picMkLst>
        </pc:picChg>
        <pc:picChg chg="add del mod ord">
          <ac:chgData name="Leonie Smith" userId="fed1330f33f5650e" providerId="LiveId" clId="{218A9D68-FEEA-44D2-8B2F-A8E21BAE42D0}" dt="2023-07-11T07:07:08.419" v="62"/>
          <ac:picMkLst>
            <pc:docMk/>
            <pc:sldMk cId="375852047" sldId="290"/>
            <ac:picMk id="33" creationId="{1C9A0542-7462-38CC-5252-2E29F9343619}"/>
          </ac:picMkLst>
        </pc:picChg>
        <pc:picChg chg="add del mod">
          <ac:chgData name="Leonie Smith" userId="fed1330f33f5650e" providerId="LiveId" clId="{218A9D68-FEEA-44D2-8B2F-A8E21BAE42D0}" dt="2023-07-11T07:07:20.630" v="64"/>
          <ac:picMkLst>
            <pc:docMk/>
            <pc:sldMk cId="375852047" sldId="290"/>
            <ac:picMk id="34" creationId="{14F8028F-B92A-7F14-2643-662BD897B3F3}"/>
          </ac:picMkLst>
        </pc:picChg>
        <pc:picChg chg="add del mod ord">
          <ac:chgData name="Leonie Smith" userId="fed1330f33f5650e" providerId="LiveId" clId="{218A9D68-FEEA-44D2-8B2F-A8E21BAE42D0}" dt="2023-07-11T07:07:34.551" v="65"/>
          <ac:picMkLst>
            <pc:docMk/>
            <pc:sldMk cId="375852047" sldId="290"/>
            <ac:picMk id="37" creationId="{D3F016DE-50FA-02B5-4919-A8ED8F85C6AC}"/>
          </ac:picMkLst>
        </pc:picChg>
        <pc:picChg chg="add del mod">
          <ac:chgData name="Leonie Smith" userId="fed1330f33f5650e" providerId="LiveId" clId="{218A9D68-FEEA-44D2-8B2F-A8E21BAE42D0}" dt="2023-07-11T07:08:33.814" v="67"/>
          <ac:picMkLst>
            <pc:docMk/>
            <pc:sldMk cId="375852047" sldId="290"/>
            <ac:picMk id="38" creationId="{61EED67F-7620-F492-D91C-F7F9E1CE48D5}"/>
          </ac:picMkLst>
        </pc:picChg>
        <pc:picChg chg="add del mod ord">
          <ac:chgData name="Leonie Smith" userId="fed1330f33f5650e" providerId="LiveId" clId="{218A9D68-FEEA-44D2-8B2F-A8E21BAE42D0}" dt="2023-07-11T07:08:47.237" v="68"/>
          <ac:picMkLst>
            <pc:docMk/>
            <pc:sldMk cId="375852047" sldId="290"/>
            <ac:picMk id="43" creationId="{7C45632D-E2B2-B895-833B-9AA5DDDD81FF}"/>
          </ac:picMkLst>
        </pc:picChg>
        <pc:picChg chg="add del mod">
          <ac:chgData name="Leonie Smith" userId="fed1330f33f5650e" providerId="LiveId" clId="{218A9D68-FEEA-44D2-8B2F-A8E21BAE42D0}" dt="2023-07-11T07:09:02.152" v="70"/>
          <ac:picMkLst>
            <pc:docMk/>
            <pc:sldMk cId="375852047" sldId="290"/>
            <ac:picMk id="44" creationId="{22234CA7-621D-3650-2E9D-2A221451263B}"/>
          </ac:picMkLst>
        </pc:picChg>
        <pc:picChg chg="add del mod ord">
          <ac:chgData name="Leonie Smith" userId="fed1330f33f5650e" providerId="LiveId" clId="{218A9D68-FEEA-44D2-8B2F-A8E21BAE42D0}" dt="2023-07-11T07:09:16.124" v="71"/>
          <ac:picMkLst>
            <pc:docMk/>
            <pc:sldMk cId="375852047" sldId="290"/>
            <ac:picMk id="48" creationId="{97846CF7-D0C7-C1BF-3413-E3AEE9FA7264}"/>
          </ac:picMkLst>
        </pc:picChg>
        <pc:picChg chg="add del mod">
          <ac:chgData name="Leonie Smith" userId="fed1330f33f5650e" providerId="LiveId" clId="{218A9D68-FEEA-44D2-8B2F-A8E21BAE42D0}" dt="2023-07-12T05:07:53.537" v="183"/>
          <ac:picMkLst>
            <pc:docMk/>
            <pc:sldMk cId="375852047" sldId="290"/>
            <ac:picMk id="49" creationId="{A2751ABD-A634-2304-AA1A-3A4A294C04C3}"/>
          </ac:picMkLst>
        </pc:picChg>
      </pc:sldChg>
      <pc:sldChg chg="addSp delSp modSp mod modTransition modAnim">
        <pc:chgData name="Leonie Smith" userId="fed1330f33f5650e" providerId="LiveId" clId="{218A9D68-FEEA-44D2-8B2F-A8E21BAE42D0}" dt="2023-07-12T05:14:57.804" v="220"/>
        <pc:sldMkLst>
          <pc:docMk/>
          <pc:sldMk cId="2409946121" sldId="291"/>
        </pc:sldMkLst>
        <pc:picChg chg="add del mod ord">
          <ac:chgData name="Leonie Smith" userId="fed1330f33f5650e" providerId="LiveId" clId="{218A9D68-FEEA-44D2-8B2F-A8E21BAE42D0}" dt="2023-07-12T05:13:02.416" v="208"/>
          <ac:picMkLst>
            <pc:docMk/>
            <pc:sldMk cId="2409946121" sldId="291"/>
            <ac:picMk id="5" creationId="{EA61729B-90F6-14AA-A6D7-B4BC0E8FD162}"/>
          </ac:picMkLst>
        </pc:picChg>
        <pc:picChg chg="add del mod">
          <ac:chgData name="Leonie Smith" userId="fed1330f33f5650e" providerId="LiveId" clId="{218A9D68-FEEA-44D2-8B2F-A8E21BAE42D0}" dt="2023-07-12T05:13:10.973" v="210"/>
          <ac:picMkLst>
            <pc:docMk/>
            <pc:sldMk cId="2409946121" sldId="291"/>
            <ac:picMk id="6" creationId="{D74784C0-A0CB-127C-256B-C5D783AB6B97}"/>
          </ac:picMkLst>
        </pc:picChg>
        <pc:picChg chg="add del mod">
          <ac:chgData name="Leonie Smith" userId="fed1330f33f5650e" providerId="LiveId" clId="{218A9D68-FEEA-44D2-8B2F-A8E21BAE42D0}" dt="2023-07-11T07:10:40.317" v="75"/>
          <ac:picMkLst>
            <pc:docMk/>
            <pc:sldMk cId="2409946121" sldId="291"/>
            <ac:picMk id="8" creationId="{2968F4F7-9C78-3961-22C6-14138CBFAD68}"/>
          </ac:picMkLst>
        </pc:picChg>
        <pc:picChg chg="add del mod ord">
          <ac:chgData name="Leonie Smith" userId="fed1330f33f5650e" providerId="LiveId" clId="{218A9D68-FEEA-44D2-8B2F-A8E21BAE42D0}" dt="2023-07-12T05:13:22.178" v="211"/>
          <ac:picMkLst>
            <pc:docMk/>
            <pc:sldMk cId="2409946121" sldId="291"/>
            <ac:picMk id="10" creationId="{F90527CD-F136-EA33-3374-F4A612530457}"/>
          </ac:picMkLst>
        </pc:picChg>
        <pc:picChg chg="add del mod">
          <ac:chgData name="Leonie Smith" userId="fed1330f33f5650e" providerId="LiveId" clId="{218A9D68-FEEA-44D2-8B2F-A8E21BAE42D0}" dt="2023-07-12T05:13:39.480" v="213"/>
          <ac:picMkLst>
            <pc:docMk/>
            <pc:sldMk cId="2409946121" sldId="291"/>
            <ac:picMk id="11" creationId="{8391FFD6-4FBD-1B29-DE1F-C97AE663BD38}"/>
          </ac:picMkLst>
        </pc:picChg>
        <pc:picChg chg="add del mod">
          <ac:chgData name="Leonie Smith" userId="fed1330f33f5650e" providerId="LiveId" clId="{218A9D68-FEEA-44D2-8B2F-A8E21BAE42D0}" dt="2023-07-11T07:10:57.908" v="76"/>
          <ac:picMkLst>
            <pc:docMk/>
            <pc:sldMk cId="2409946121" sldId="291"/>
            <ac:picMk id="11" creationId="{B85D9C4E-6ECA-2CBB-3F7F-4442025BBC52}"/>
          </ac:picMkLst>
        </pc:picChg>
        <pc:picChg chg="add del mod">
          <ac:chgData name="Leonie Smith" userId="fed1330f33f5650e" providerId="LiveId" clId="{218A9D68-FEEA-44D2-8B2F-A8E21BAE42D0}" dt="2023-07-12T05:12:40.458" v="207"/>
          <ac:picMkLst>
            <pc:docMk/>
            <pc:sldMk cId="2409946121" sldId="291"/>
            <ac:picMk id="12" creationId="{A1B6484D-4A33-D558-B39A-76F783F6DC75}"/>
          </ac:picMkLst>
        </pc:picChg>
        <pc:picChg chg="add del mod ord">
          <ac:chgData name="Leonie Smith" userId="fed1330f33f5650e" providerId="LiveId" clId="{218A9D68-FEEA-44D2-8B2F-A8E21BAE42D0}" dt="2023-07-12T05:14:01.870" v="214"/>
          <ac:picMkLst>
            <pc:docMk/>
            <pc:sldMk cId="2409946121" sldId="291"/>
            <ac:picMk id="17" creationId="{96CABC5E-FEC5-9625-BDED-BF046975FCA0}"/>
          </ac:picMkLst>
        </pc:picChg>
        <pc:picChg chg="add del mod">
          <ac:chgData name="Leonie Smith" userId="fed1330f33f5650e" providerId="LiveId" clId="{218A9D68-FEEA-44D2-8B2F-A8E21BAE42D0}" dt="2023-07-12T05:14:12.657" v="216"/>
          <ac:picMkLst>
            <pc:docMk/>
            <pc:sldMk cId="2409946121" sldId="291"/>
            <ac:picMk id="18" creationId="{5D617EBF-4F42-C591-4579-2C1BA1A6DD2D}"/>
          </ac:picMkLst>
        </pc:picChg>
        <pc:picChg chg="add del mod ord">
          <ac:chgData name="Leonie Smith" userId="fed1330f33f5650e" providerId="LiveId" clId="{218A9D68-FEEA-44D2-8B2F-A8E21BAE42D0}" dt="2023-07-12T05:14:27.018" v="217"/>
          <ac:picMkLst>
            <pc:docMk/>
            <pc:sldMk cId="2409946121" sldId="291"/>
            <ac:picMk id="22" creationId="{5240D3F6-2A36-7D2F-3D4D-832E390961B9}"/>
          </ac:picMkLst>
        </pc:picChg>
        <pc:picChg chg="add del mod">
          <ac:chgData name="Leonie Smith" userId="fed1330f33f5650e" providerId="LiveId" clId="{218A9D68-FEEA-44D2-8B2F-A8E21BAE42D0}" dt="2023-07-12T05:14:36.494" v="219"/>
          <ac:picMkLst>
            <pc:docMk/>
            <pc:sldMk cId="2409946121" sldId="291"/>
            <ac:picMk id="23" creationId="{34B5C27A-1007-FE07-72C5-A231E292AEAE}"/>
          </ac:picMkLst>
        </pc:picChg>
        <pc:picChg chg="add del mod ord">
          <ac:chgData name="Leonie Smith" userId="fed1330f33f5650e" providerId="LiveId" clId="{218A9D68-FEEA-44D2-8B2F-A8E21BAE42D0}" dt="2023-07-12T05:14:57.804" v="220"/>
          <ac:picMkLst>
            <pc:docMk/>
            <pc:sldMk cId="2409946121" sldId="291"/>
            <ac:picMk id="27" creationId="{1B5DDD4F-33E4-EB41-843E-C96B0F8F5DA8}"/>
          </ac:picMkLst>
        </pc:picChg>
        <pc:picChg chg="add mod">
          <ac:chgData name="Leonie Smith" userId="fed1330f33f5650e" providerId="LiveId" clId="{218A9D68-FEEA-44D2-8B2F-A8E21BAE42D0}" dt="2023-07-12T05:14:57.804" v="220"/>
          <ac:picMkLst>
            <pc:docMk/>
            <pc:sldMk cId="2409946121" sldId="291"/>
            <ac:picMk id="28" creationId="{CDA44A10-92A8-B08F-721C-6A88752F9744}"/>
          </ac:picMkLst>
        </pc:picChg>
      </pc:sldChg>
      <pc:sldChg chg="addSp delSp modSp mod modTransition modAnim">
        <pc:chgData name="Leonie Smith" userId="fed1330f33f5650e" providerId="LiveId" clId="{218A9D68-FEEA-44D2-8B2F-A8E21BAE42D0}" dt="2023-07-12T05:17:51.434" v="229"/>
        <pc:sldMkLst>
          <pc:docMk/>
          <pc:sldMk cId="3802562942" sldId="292"/>
        </pc:sldMkLst>
        <pc:picChg chg="add del mod ord">
          <ac:chgData name="Leonie Smith" userId="fed1330f33f5650e" providerId="LiveId" clId="{218A9D68-FEEA-44D2-8B2F-A8E21BAE42D0}" dt="2023-07-12T05:17:51.434" v="229"/>
          <ac:picMkLst>
            <pc:docMk/>
            <pc:sldMk cId="3802562942" sldId="292"/>
            <ac:picMk id="5" creationId="{DF2E755B-A302-767C-079B-92CCE6D65ADB}"/>
          </ac:picMkLst>
        </pc:picChg>
        <pc:picChg chg="add mod">
          <ac:chgData name="Leonie Smith" userId="fed1330f33f5650e" providerId="LiveId" clId="{218A9D68-FEEA-44D2-8B2F-A8E21BAE42D0}" dt="2023-07-12T05:17:51.434" v="229"/>
          <ac:picMkLst>
            <pc:docMk/>
            <pc:sldMk cId="3802562942" sldId="292"/>
            <ac:picMk id="6" creationId="{68629212-4AEF-CDC0-5551-3AAB1DCD7916}"/>
          </ac:picMkLst>
        </pc:picChg>
        <pc:picChg chg="add del mod">
          <ac:chgData name="Leonie Smith" userId="fed1330f33f5650e" providerId="LiveId" clId="{218A9D68-FEEA-44D2-8B2F-A8E21BAE42D0}" dt="2023-07-11T07:12:05.809" v="80"/>
          <ac:picMkLst>
            <pc:docMk/>
            <pc:sldMk cId="3802562942" sldId="292"/>
            <ac:picMk id="7" creationId="{67B2D08E-F6BE-C8D6-1C26-F5F2507B2B0C}"/>
          </ac:picMkLst>
        </pc:picChg>
        <pc:picChg chg="add del mod">
          <ac:chgData name="Leonie Smith" userId="fed1330f33f5650e" providerId="LiveId" clId="{218A9D68-FEEA-44D2-8B2F-A8E21BAE42D0}" dt="2023-07-11T07:12:20.564" v="81"/>
          <ac:picMkLst>
            <pc:docMk/>
            <pc:sldMk cId="3802562942" sldId="292"/>
            <ac:picMk id="10" creationId="{3B899068-A1FB-F613-66C8-4A59C9CA115F}"/>
          </ac:picMkLst>
        </pc:picChg>
        <pc:picChg chg="add del mod">
          <ac:chgData name="Leonie Smith" userId="fed1330f33f5650e" providerId="LiveId" clId="{218A9D68-FEEA-44D2-8B2F-A8E21BAE42D0}" dt="2023-07-11T07:12:24.699" v="83"/>
          <ac:picMkLst>
            <pc:docMk/>
            <pc:sldMk cId="3802562942" sldId="292"/>
            <ac:picMk id="11" creationId="{F2F6200E-4D78-A9F3-3E07-C006E6A335A0}"/>
          </ac:picMkLst>
        </pc:picChg>
        <pc:picChg chg="add del mod ord">
          <ac:chgData name="Leonie Smith" userId="fed1330f33f5650e" providerId="LiveId" clId="{218A9D68-FEEA-44D2-8B2F-A8E21BAE42D0}" dt="2023-07-11T07:12:31.390" v="84"/>
          <ac:picMkLst>
            <pc:docMk/>
            <pc:sldMk cId="3802562942" sldId="292"/>
            <ac:picMk id="14" creationId="{732CA584-FC6B-06F1-E32F-EAD3263A82E6}"/>
          </ac:picMkLst>
        </pc:picChg>
        <pc:picChg chg="add del mod">
          <ac:chgData name="Leonie Smith" userId="fed1330f33f5650e" providerId="LiveId" clId="{218A9D68-FEEA-44D2-8B2F-A8E21BAE42D0}" dt="2023-07-11T07:12:32.971" v="86"/>
          <ac:picMkLst>
            <pc:docMk/>
            <pc:sldMk cId="3802562942" sldId="292"/>
            <ac:picMk id="15" creationId="{40824A4C-7F1B-2478-4AD7-65D7D639C256}"/>
          </ac:picMkLst>
        </pc:picChg>
        <pc:picChg chg="add del mod ord">
          <ac:chgData name="Leonie Smith" userId="fed1330f33f5650e" providerId="LiveId" clId="{218A9D68-FEEA-44D2-8B2F-A8E21BAE42D0}" dt="2023-07-11T07:12:55.437" v="87"/>
          <ac:picMkLst>
            <pc:docMk/>
            <pc:sldMk cId="3802562942" sldId="292"/>
            <ac:picMk id="18" creationId="{3FD39F7A-6D02-7CB1-B0A4-00451C88FC2F}"/>
          </ac:picMkLst>
        </pc:picChg>
        <pc:picChg chg="add del mod">
          <ac:chgData name="Leonie Smith" userId="fed1330f33f5650e" providerId="LiveId" clId="{218A9D68-FEEA-44D2-8B2F-A8E21BAE42D0}" dt="2023-07-11T07:13:00.598" v="89"/>
          <ac:picMkLst>
            <pc:docMk/>
            <pc:sldMk cId="3802562942" sldId="292"/>
            <ac:picMk id="19" creationId="{AD3D5B31-7B84-F3E4-6CE6-379238EFE4EC}"/>
          </ac:picMkLst>
        </pc:picChg>
        <pc:picChg chg="add del mod ord">
          <ac:chgData name="Leonie Smith" userId="fed1330f33f5650e" providerId="LiveId" clId="{218A9D68-FEEA-44D2-8B2F-A8E21BAE42D0}" dt="2023-07-11T07:13:26.691" v="90"/>
          <ac:picMkLst>
            <pc:docMk/>
            <pc:sldMk cId="3802562942" sldId="292"/>
            <ac:picMk id="22" creationId="{1905ED3F-5E89-F127-4DA7-73CD4581DC80}"/>
          </ac:picMkLst>
        </pc:picChg>
        <pc:picChg chg="add del mod">
          <ac:chgData name="Leonie Smith" userId="fed1330f33f5650e" providerId="LiveId" clId="{218A9D68-FEEA-44D2-8B2F-A8E21BAE42D0}" dt="2023-07-11T07:13:47.491" v="92"/>
          <ac:picMkLst>
            <pc:docMk/>
            <pc:sldMk cId="3802562942" sldId="292"/>
            <ac:picMk id="23" creationId="{833836BF-C508-BC65-94AE-89B3B25DF764}"/>
          </ac:picMkLst>
        </pc:picChg>
        <pc:picChg chg="add del mod ord">
          <ac:chgData name="Leonie Smith" userId="fed1330f33f5650e" providerId="LiveId" clId="{218A9D68-FEEA-44D2-8B2F-A8E21BAE42D0}" dt="2023-07-11T07:14:15.092" v="93"/>
          <ac:picMkLst>
            <pc:docMk/>
            <pc:sldMk cId="3802562942" sldId="292"/>
            <ac:picMk id="27" creationId="{20F4DA23-E2C5-7F12-4FF2-59D9EA707CBF}"/>
          </ac:picMkLst>
        </pc:picChg>
        <pc:picChg chg="add del mod">
          <ac:chgData name="Leonie Smith" userId="fed1330f33f5650e" providerId="LiveId" clId="{218A9D68-FEEA-44D2-8B2F-A8E21BAE42D0}" dt="2023-07-12T05:17:25.989" v="228"/>
          <ac:picMkLst>
            <pc:docMk/>
            <pc:sldMk cId="3802562942" sldId="292"/>
            <ac:picMk id="28" creationId="{4958F2E3-A7BC-1ACF-3027-04C0031B8416}"/>
          </ac:picMkLst>
        </pc:picChg>
      </pc:sldChg>
      <pc:sldChg chg="addSp delSp modSp mod modTransition modAnim">
        <pc:chgData name="Leonie Smith" userId="fed1330f33f5650e" providerId="LiveId" clId="{218A9D68-FEEA-44D2-8B2F-A8E21BAE42D0}" dt="2023-07-12T05:18:36.891" v="232"/>
        <pc:sldMkLst>
          <pc:docMk/>
          <pc:sldMk cId="1553724539" sldId="293"/>
        </pc:sldMkLst>
        <pc:picChg chg="add del mod">
          <ac:chgData name="Leonie Smith" userId="fed1330f33f5650e" providerId="LiveId" clId="{218A9D68-FEEA-44D2-8B2F-A8E21BAE42D0}" dt="2023-07-12T05:18:36.891" v="232"/>
          <ac:picMkLst>
            <pc:docMk/>
            <pc:sldMk cId="1553724539" sldId="293"/>
            <ac:picMk id="5" creationId="{837F5F21-F7FC-0E4F-3387-63F21FCE2311}"/>
          </ac:picMkLst>
        </pc:picChg>
        <pc:picChg chg="add del mod">
          <ac:chgData name="Leonie Smith" userId="fed1330f33f5650e" providerId="LiveId" clId="{218A9D68-FEEA-44D2-8B2F-A8E21BAE42D0}" dt="2023-07-12T05:18:24.371" v="231"/>
          <ac:picMkLst>
            <pc:docMk/>
            <pc:sldMk cId="1553724539" sldId="293"/>
            <ac:picMk id="6" creationId="{38DAA597-1DD5-23DD-C68D-193F22097CB7}"/>
          </ac:picMkLst>
        </pc:picChg>
        <pc:picChg chg="add mod">
          <ac:chgData name="Leonie Smith" userId="fed1330f33f5650e" providerId="LiveId" clId="{218A9D68-FEEA-44D2-8B2F-A8E21BAE42D0}" dt="2023-07-12T05:18:36.891" v="232"/>
          <ac:picMkLst>
            <pc:docMk/>
            <pc:sldMk cId="1553724539" sldId="293"/>
            <ac:picMk id="7" creationId="{5FE6DC5A-6A3F-9C54-1727-14E791F7EB75}"/>
          </ac:picMkLst>
        </pc:picChg>
      </pc:sldChg>
      <pc:sldChg chg="addSp delSp modSp mod modTransition modAnim">
        <pc:chgData name="Leonie Smith" userId="fed1330f33f5650e" providerId="LiveId" clId="{218A9D68-FEEA-44D2-8B2F-A8E21BAE42D0}" dt="2023-07-12T05:19:39.437" v="238"/>
        <pc:sldMkLst>
          <pc:docMk/>
          <pc:sldMk cId="2136803479" sldId="294"/>
        </pc:sldMkLst>
        <pc:picChg chg="add del mod ord">
          <ac:chgData name="Leonie Smith" userId="fed1330f33f5650e" providerId="LiveId" clId="{218A9D68-FEEA-44D2-8B2F-A8E21BAE42D0}" dt="2023-07-12T05:19:16.490" v="235"/>
          <ac:picMkLst>
            <pc:docMk/>
            <pc:sldMk cId="2136803479" sldId="294"/>
            <ac:picMk id="5" creationId="{F966EF67-D624-BB06-6C96-D26C88664E00}"/>
          </ac:picMkLst>
        </pc:picChg>
        <pc:picChg chg="add del mod">
          <ac:chgData name="Leonie Smith" userId="fed1330f33f5650e" providerId="LiveId" clId="{218A9D68-FEEA-44D2-8B2F-A8E21BAE42D0}" dt="2023-07-11T07:15:30.678" v="97"/>
          <ac:picMkLst>
            <pc:docMk/>
            <pc:sldMk cId="2136803479" sldId="294"/>
            <ac:picMk id="6" creationId="{39969588-B252-F6C4-5F24-C72523B49A9A}"/>
          </ac:picMkLst>
        </pc:picChg>
        <pc:picChg chg="add del mod">
          <ac:chgData name="Leonie Smith" userId="fed1330f33f5650e" providerId="LiveId" clId="{218A9D68-FEEA-44D2-8B2F-A8E21BAE42D0}" dt="2023-07-12T05:19:20.316" v="237"/>
          <ac:picMkLst>
            <pc:docMk/>
            <pc:sldMk cId="2136803479" sldId="294"/>
            <ac:picMk id="6" creationId="{76F3A270-8E2D-6BBE-E1AB-03FFF6FE2566}"/>
          </ac:picMkLst>
        </pc:picChg>
        <pc:picChg chg="add del mod ord">
          <ac:chgData name="Leonie Smith" userId="fed1330f33f5650e" providerId="LiveId" clId="{218A9D68-FEEA-44D2-8B2F-A8E21BAE42D0}" dt="2023-07-12T05:19:39.437" v="238"/>
          <ac:picMkLst>
            <pc:docMk/>
            <pc:sldMk cId="2136803479" sldId="294"/>
            <ac:picMk id="9" creationId="{AB864354-EF7C-EE79-EE42-1FB16AF22945}"/>
          </ac:picMkLst>
        </pc:picChg>
        <pc:picChg chg="add del mod">
          <ac:chgData name="Leonie Smith" userId="fed1330f33f5650e" providerId="LiveId" clId="{218A9D68-FEEA-44D2-8B2F-A8E21BAE42D0}" dt="2023-07-11T07:15:47.625" v="98"/>
          <ac:picMkLst>
            <pc:docMk/>
            <pc:sldMk cId="2136803479" sldId="294"/>
            <ac:picMk id="9" creationId="{F7B4D3FB-6265-A63F-81F7-01AE9132DE86}"/>
          </ac:picMkLst>
        </pc:picChg>
        <pc:picChg chg="add del mod">
          <ac:chgData name="Leonie Smith" userId="fed1330f33f5650e" providerId="LiveId" clId="{218A9D68-FEEA-44D2-8B2F-A8E21BAE42D0}" dt="2023-07-12T05:18:58.330" v="234"/>
          <ac:picMkLst>
            <pc:docMk/>
            <pc:sldMk cId="2136803479" sldId="294"/>
            <ac:picMk id="10" creationId="{8A04BC95-612A-714B-85A9-2F4AE1FA40EE}"/>
          </ac:picMkLst>
        </pc:picChg>
        <pc:picChg chg="add mod">
          <ac:chgData name="Leonie Smith" userId="fed1330f33f5650e" providerId="LiveId" clId="{218A9D68-FEEA-44D2-8B2F-A8E21BAE42D0}" dt="2023-07-12T05:19:39.437" v="238"/>
          <ac:picMkLst>
            <pc:docMk/>
            <pc:sldMk cId="2136803479" sldId="294"/>
            <ac:picMk id="11" creationId="{5A9B95B9-65DB-0157-3225-2C7D7363AF53}"/>
          </ac:picMkLst>
        </pc:picChg>
      </pc:sldChg>
      <pc:sldChg chg="addSp delSp modSp mod modTransition modAnim">
        <pc:chgData name="Leonie Smith" userId="fed1330f33f5650e" providerId="LiveId" clId="{218A9D68-FEEA-44D2-8B2F-A8E21BAE42D0}" dt="2023-07-12T05:21:09.624" v="241"/>
        <pc:sldMkLst>
          <pc:docMk/>
          <pc:sldMk cId="1360733288" sldId="295"/>
        </pc:sldMkLst>
        <pc:picChg chg="add del mod">
          <ac:chgData name="Leonie Smith" userId="fed1330f33f5650e" providerId="LiveId" clId="{218A9D68-FEEA-44D2-8B2F-A8E21BAE42D0}" dt="2023-07-12T05:20:52.361" v="240"/>
          <ac:picMkLst>
            <pc:docMk/>
            <pc:sldMk cId="1360733288" sldId="295"/>
            <ac:picMk id="6" creationId="{D7B0506F-F60C-7834-5C77-C60635E4B9AF}"/>
          </ac:picMkLst>
        </pc:picChg>
        <pc:picChg chg="add del mod">
          <ac:chgData name="Leonie Smith" userId="fed1330f33f5650e" providerId="LiveId" clId="{218A9D68-FEEA-44D2-8B2F-A8E21BAE42D0}" dt="2023-07-12T05:21:09.624" v="241"/>
          <ac:picMkLst>
            <pc:docMk/>
            <pc:sldMk cId="1360733288" sldId="295"/>
            <ac:picMk id="7" creationId="{689D3EB2-5A11-CCE4-B3A9-2CF8F9A12C97}"/>
          </ac:picMkLst>
        </pc:picChg>
        <pc:picChg chg="add mod">
          <ac:chgData name="Leonie Smith" userId="fed1330f33f5650e" providerId="LiveId" clId="{218A9D68-FEEA-44D2-8B2F-A8E21BAE42D0}" dt="2023-07-12T05:21:09.624" v="241"/>
          <ac:picMkLst>
            <pc:docMk/>
            <pc:sldMk cId="1360733288" sldId="295"/>
            <ac:picMk id="8" creationId="{45A2E783-04BC-ED56-2759-A3D9014FEEDB}"/>
          </ac:picMkLst>
        </pc:picChg>
      </pc:sldChg>
      <pc:sldChg chg="addSp delSp modSp mod modTransition modAnim">
        <pc:chgData name="Leonie Smith" userId="fed1330f33f5650e" providerId="LiveId" clId="{218A9D68-FEEA-44D2-8B2F-A8E21BAE42D0}" dt="2023-07-12T05:22:18.294" v="250"/>
        <pc:sldMkLst>
          <pc:docMk/>
          <pc:sldMk cId="1697935262" sldId="296"/>
        </pc:sldMkLst>
        <pc:picChg chg="add del mod">
          <ac:chgData name="Leonie Smith" userId="fed1330f33f5650e" providerId="LiveId" clId="{218A9D68-FEEA-44D2-8B2F-A8E21BAE42D0}" dt="2023-07-12T05:21:44.636" v="244"/>
          <ac:picMkLst>
            <pc:docMk/>
            <pc:sldMk cId="1697935262" sldId="296"/>
            <ac:picMk id="5" creationId="{253FA62A-C3FB-8196-EB1F-38CA3C36823D}"/>
          </ac:picMkLst>
        </pc:picChg>
        <pc:picChg chg="add del mod">
          <ac:chgData name="Leonie Smith" userId="fed1330f33f5650e" providerId="LiveId" clId="{218A9D68-FEEA-44D2-8B2F-A8E21BAE42D0}" dt="2023-07-12T05:21:33.532" v="243"/>
          <ac:picMkLst>
            <pc:docMk/>
            <pc:sldMk cId="1697935262" sldId="296"/>
            <ac:picMk id="6" creationId="{8840DD94-5EB7-2F2E-FC45-FC872B76635E}"/>
          </ac:picMkLst>
        </pc:picChg>
        <pc:picChg chg="add del mod">
          <ac:chgData name="Leonie Smith" userId="fed1330f33f5650e" providerId="LiveId" clId="{218A9D68-FEEA-44D2-8B2F-A8E21BAE42D0}" dt="2023-07-12T05:21:47.033" v="246"/>
          <ac:picMkLst>
            <pc:docMk/>
            <pc:sldMk cId="1697935262" sldId="296"/>
            <ac:picMk id="7" creationId="{D0036EC6-D134-716A-3C87-A4DC035DD896}"/>
          </ac:picMkLst>
        </pc:picChg>
        <pc:picChg chg="add del mod ord">
          <ac:chgData name="Leonie Smith" userId="fed1330f33f5650e" providerId="LiveId" clId="{218A9D68-FEEA-44D2-8B2F-A8E21BAE42D0}" dt="2023-07-12T05:22:00.102" v="247"/>
          <ac:picMkLst>
            <pc:docMk/>
            <pc:sldMk cId="1697935262" sldId="296"/>
            <ac:picMk id="10" creationId="{F5A3C7F9-856C-A5C1-2774-F72AC0F9ABE8}"/>
          </ac:picMkLst>
        </pc:picChg>
        <pc:picChg chg="add del mod">
          <ac:chgData name="Leonie Smith" userId="fed1330f33f5650e" providerId="LiveId" clId="{218A9D68-FEEA-44D2-8B2F-A8E21BAE42D0}" dt="2023-07-12T05:22:02.057" v="249"/>
          <ac:picMkLst>
            <pc:docMk/>
            <pc:sldMk cId="1697935262" sldId="296"/>
            <ac:picMk id="11" creationId="{DBD949F8-7722-964A-37DE-052909B8BFE6}"/>
          </ac:picMkLst>
        </pc:picChg>
        <pc:picChg chg="add del mod ord">
          <ac:chgData name="Leonie Smith" userId="fed1330f33f5650e" providerId="LiveId" clId="{218A9D68-FEEA-44D2-8B2F-A8E21BAE42D0}" dt="2023-07-12T05:22:18.294" v="250"/>
          <ac:picMkLst>
            <pc:docMk/>
            <pc:sldMk cId="1697935262" sldId="296"/>
            <ac:picMk id="14" creationId="{E738E6F5-BF9F-740D-2165-008D5D24C486}"/>
          </ac:picMkLst>
        </pc:picChg>
        <pc:picChg chg="add mod">
          <ac:chgData name="Leonie Smith" userId="fed1330f33f5650e" providerId="LiveId" clId="{218A9D68-FEEA-44D2-8B2F-A8E21BAE42D0}" dt="2023-07-12T05:22:18.294" v="250"/>
          <ac:picMkLst>
            <pc:docMk/>
            <pc:sldMk cId="1697935262" sldId="296"/>
            <ac:picMk id="15" creationId="{87D6EB45-D73C-F43B-1B94-823338197CF1}"/>
          </ac:picMkLst>
        </pc:picChg>
      </pc:sldChg>
      <pc:sldChg chg="addSp delSp modSp mod modTransition modAnim">
        <pc:chgData name="Leonie Smith" userId="fed1330f33f5650e" providerId="LiveId" clId="{218A9D68-FEEA-44D2-8B2F-A8E21BAE42D0}" dt="2023-07-12T05:11:45.465" v="205"/>
        <pc:sldMkLst>
          <pc:docMk/>
          <pc:sldMk cId="3381612022" sldId="297"/>
        </pc:sldMkLst>
        <pc:picChg chg="add del mod">
          <ac:chgData name="Leonie Smith" userId="fed1330f33f5650e" providerId="LiveId" clId="{218A9D68-FEEA-44D2-8B2F-A8E21BAE42D0}" dt="2023-07-12T05:08:49.799" v="187"/>
          <ac:picMkLst>
            <pc:docMk/>
            <pc:sldMk cId="3381612022" sldId="297"/>
            <ac:picMk id="5" creationId="{073B207C-DC66-90A7-F093-5D854F41874D}"/>
          </ac:picMkLst>
        </pc:picChg>
        <pc:picChg chg="add del mod">
          <ac:chgData name="Leonie Smith" userId="fed1330f33f5650e" providerId="LiveId" clId="{218A9D68-FEEA-44D2-8B2F-A8E21BAE42D0}" dt="2023-07-12T05:08:51.629" v="189"/>
          <ac:picMkLst>
            <pc:docMk/>
            <pc:sldMk cId="3381612022" sldId="297"/>
            <ac:picMk id="6" creationId="{01196DB2-BCAB-24EE-69A1-E605A8517192}"/>
          </ac:picMkLst>
        </pc:picChg>
        <pc:picChg chg="add del mod">
          <ac:chgData name="Leonie Smith" userId="fed1330f33f5650e" providerId="LiveId" clId="{218A9D68-FEEA-44D2-8B2F-A8E21BAE42D0}" dt="2023-07-12T05:08:41.557" v="186"/>
          <ac:picMkLst>
            <pc:docMk/>
            <pc:sldMk cId="3381612022" sldId="297"/>
            <ac:picMk id="8" creationId="{DD6AEFE8-3A36-1360-9D21-2D09C84781A8}"/>
          </ac:picMkLst>
        </pc:picChg>
        <pc:picChg chg="add del mod ord">
          <ac:chgData name="Leonie Smith" userId="fed1330f33f5650e" providerId="LiveId" clId="{218A9D68-FEEA-44D2-8B2F-A8E21BAE42D0}" dt="2023-07-12T05:09:10.234" v="190"/>
          <ac:picMkLst>
            <pc:docMk/>
            <pc:sldMk cId="3381612022" sldId="297"/>
            <ac:picMk id="10" creationId="{1074211B-A44A-E4EE-2109-8E6D95DF5139}"/>
          </ac:picMkLst>
        </pc:picChg>
        <pc:picChg chg="add del mod">
          <ac:chgData name="Leonie Smith" userId="fed1330f33f5650e" providerId="LiveId" clId="{218A9D68-FEEA-44D2-8B2F-A8E21BAE42D0}" dt="2023-07-12T05:09:26.437" v="192"/>
          <ac:picMkLst>
            <pc:docMk/>
            <pc:sldMk cId="3381612022" sldId="297"/>
            <ac:picMk id="11" creationId="{2E1FCF9A-F256-5936-063E-1205B0A5377B}"/>
          </ac:picMkLst>
        </pc:picChg>
        <pc:picChg chg="add del mod ord">
          <ac:chgData name="Leonie Smith" userId="fed1330f33f5650e" providerId="LiveId" clId="{218A9D68-FEEA-44D2-8B2F-A8E21BAE42D0}" dt="2023-07-12T05:09:46.838" v="193"/>
          <ac:picMkLst>
            <pc:docMk/>
            <pc:sldMk cId="3381612022" sldId="297"/>
            <ac:picMk id="15" creationId="{44C7A4AC-32CD-99D4-EF49-DA65920EB97B}"/>
          </ac:picMkLst>
        </pc:picChg>
        <pc:picChg chg="add del mod">
          <ac:chgData name="Leonie Smith" userId="fed1330f33f5650e" providerId="LiveId" clId="{218A9D68-FEEA-44D2-8B2F-A8E21BAE42D0}" dt="2023-07-12T05:10:00.168" v="195"/>
          <ac:picMkLst>
            <pc:docMk/>
            <pc:sldMk cId="3381612022" sldId="297"/>
            <ac:picMk id="16" creationId="{6AD43361-FCA2-16DB-4844-EE002C2BCF7B}"/>
          </ac:picMkLst>
        </pc:picChg>
        <pc:picChg chg="add del mod ord">
          <ac:chgData name="Leonie Smith" userId="fed1330f33f5650e" providerId="LiveId" clId="{218A9D68-FEEA-44D2-8B2F-A8E21BAE42D0}" dt="2023-07-12T05:10:19.459" v="196"/>
          <ac:picMkLst>
            <pc:docMk/>
            <pc:sldMk cId="3381612022" sldId="297"/>
            <ac:picMk id="20" creationId="{03186E41-04D9-0110-D5A4-9942BC4C091D}"/>
          </ac:picMkLst>
        </pc:picChg>
        <pc:picChg chg="add del mod">
          <ac:chgData name="Leonie Smith" userId="fed1330f33f5650e" providerId="LiveId" clId="{218A9D68-FEEA-44D2-8B2F-A8E21BAE42D0}" dt="2023-07-12T05:11:06.054" v="198"/>
          <ac:picMkLst>
            <pc:docMk/>
            <pc:sldMk cId="3381612022" sldId="297"/>
            <ac:picMk id="21" creationId="{13700320-843E-C6D1-473A-69BFAECDDAD6}"/>
          </ac:picMkLst>
        </pc:picChg>
        <pc:picChg chg="add del mod ord">
          <ac:chgData name="Leonie Smith" userId="fed1330f33f5650e" providerId="LiveId" clId="{218A9D68-FEEA-44D2-8B2F-A8E21BAE42D0}" dt="2023-07-12T05:11:14.044" v="199"/>
          <ac:picMkLst>
            <pc:docMk/>
            <pc:sldMk cId="3381612022" sldId="297"/>
            <ac:picMk id="27" creationId="{9CE69747-DDC6-4827-6EB5-74E7573777B2}"/>
          </ac:picMkLst>
        </pc:picChg>
        <pc:picChg chg="add del mod">
          <ac:chgData name="Leonie Smith" userId="fed1330f33f5650e" providerId="LiveId" clId="{218A9D68-FEEA-44D2-8B2F-A8E21BAE42D0}" dt="2023-07-12T05:11:15.386" v="201"/>
          <ac:picMkLst>
            <pc:docMk/>
            <pc:sldMk cId="3381612022" sldId="297"/>
            <ac:picMk id="28" creationId="{E3EED456-D182-053D-65E3-050A7E1EA6A6}"/>
          </ac:picMkLst>
        </pc:picChg>
        <pc:picChg chg="add del mod ord">
          <ac:chgData name="Leonie Smith" userId="fed1330f33f5650e" providerId="LiveId" clId="{218A9D68-FEEA-44D2-8B2F-A8E21BAE42D0}" dt="2023-07-12T05:11:22.006" v="202"/>
          <ac:picMkLst>
            <pc:docMk/>
            <pc:sldMk cId="3381612022" sldId="297"/>
            <ac:picMk id="31" creationId="{9C8E0D57-6C25-62D3-5767-54DD6DD37D2C}"/>
          </ac:picMkLst>
        </pc:picChg>
        <pc:picChg chg="add del mod">
          <ac:chgData name="Leonie Smith" userId="fed1330f33f5650e" providerId="LiveId" clId="{218A9D68-FEEA-44D2-8B2F-A8E21BAE42D0}" dt="2023-07-12T05:11:25.269" v="204"/>
          <ac:picMkLst>
            <pc:docMk/>
            <pc:sldMk cId="3381612022" sldId="297"/>
            <ac:picMk id="32" creationId="{29F62ABB-41B8-B436-6366-3117ECE306A3}"/>
          </ac:picMkLst>
        </pc:picChg>
        <pc:picChg chg="add del mod ord">
          <ac:chgData name="Leonie Smith" userId="fed1330f33f5650e" providerId="LiveId" clId="{218A9D68-FEEA-44D2-8B2F-A8E21BAE42D0}" dt="2023-07-12T05:11:45.465" v="205"/>
          <ac:picMkLst>
            <pc:docMk/>
            <pc:sldMk cId="3381612022" sldId="297"/>
            <ac:picMk id="35" creationId="{A231F4C3-25D5-2BE0-5B5E-5FD8771793C8}"/>
          </ac:picMkLst>
        </pc:picChg>
        <pc:picChg chg="add mod">
          <ac:chgData name="Leonie Smith" userId="fed1330f33f5650e" providerId="LiveId" clId="{218A9D68-FEEA-44D2-8B2F-A8E21BAE42D0}" dt="2023-07-12T05:11:45.465" v="205"/>
          <ac:picMkLst>
            <pc:docMk/>
            <pc:sldMk cId="3381612022" sldId="297"/>
            <ac:picMk id="36" creationId="{B962C20C-2D6E-6110-9653-C2E8A3413310}"/>
          </ac:picMkLst>
        </pc:picChg>
      </pc:sldChg>
      <pc:sldChg chg="addSp delSp modSp mod modTransition modAnim">
        <pc:chgData name="Leonie Smith" userId="fed1330f33f5650e" providerId="LiveId" clId="{218A9D68-FEEA-44D2-8B2F-A8E21BAE42D0}" dt="2023-07-12T05:16:55.487" v="226"/>
        <pc:sldMkLst>
          <pc:docMk/>
          <pc:sldMk cId="3643059509" sldId="298"/>
        </pc:sldMkLst>
        <pc:picChg chg="add del mod">
          <ac:chgData name="Leonie Smith" userId="fed1330f33f5650e" providerId="LiveId" clId="{218A9D68-FEEA-44D2-8B2F-A8E21BAE42D0}" dt="2023-07-12T05:16:40.530" v="223"/>
          <ac:picMkLst>
            <pc:docMk/>
            <pc:sldMk cId="3643059509" sldId="298"/>
            <ac:picMk id="5" creationId="{0D003671-B606-3C21-053A-2BE6E8512182}"/>
          </ac:picMkLst>
        </pc:picChg>
        <pc:picChg chg="add del mod">
          <ac:chgData name="Leonie Smith" userId="fed1330f33f5650e" providerId="LiveId" clId="{218A9D68-FEEA-44D2-8B2F-A8E21BAE42D0}" dt="2023-07-12T05:16:42.224" v="225"/>
          <ac:picMkLst>
            <pc:docMk/>
            <pc:sldMk cId="3643059509" sldId="298"/>
            <ac:picMk id="6" creationId="{0CC66F42-3F19-9387-6AEB-39F42F4E3716}"/>
          </ac:picMkLst>
        </pc:picChg>
        <pc:picChg chg="add del mod">
          <ac:chgData name="Leonie Smith" userId="fed1330f33f5650e" providerId="LiveId" clId="{218A9D68-FEEA-44D2-8B2F-A8E21BAE42D0}" dt="2023-07-12T05:16:35.524" v="222"/>
          <ac:picMkLst>
            <pc:docMk/>
            <pc:sldMk cId="3643059509" sldId="298"/>
            <ac:picMk id="8" creationId="{8AF1FB0B-3274-C23F-CEC2-8B9D094D00E9}"/>
          </ac:picMkLst>
        </pc:picChg>
        <pc:picChg chg="add del mod ord">
          <ac:chgData name="Leonie Smith" userId="fed1330f33f5650e" providerId="LiveId" clId="{218A9D68-FEEA-44D2-8B2F-A8E21BAE42D0}" dt="2023-07-12T05:16:55.487" v="226"/>
          <ac:picMkLst>
            <pc:docMk/>
            <pc:sldMk cId="3643059509" sldId="298"/>
            <ac:picMk id="10" creationId="{232FEA2E-DF09-F85F-AAFC-73C08D79AEE2}"/>
          </ac:picMkLst>
        </pc:picChg>
        <pc:picChg chg="add mod">
          <ac:chgData name="Leonie Smith" userId="fed1330f33f5650e" providerId="LiveId" clId="{218A9D68-FEEA-44D2-8B2F-A8E21BAE42D0}" dt="2023-07-12T05:16:55.487" v="226"/>
          <ac:picMkLst>
            <pc:docMk/>
            <pc:sldMk cId="3643059509" sldId="298"/>
            <ac:picMk id="11" creationId="{D47AE9FE-BC46-60CA-AF5D-074279E39314}"/>
          </ac:picMkLst>
        </pc:picChg>
      </pc:sldChg>
    </pc:docChg>
  </pc:docChgLst>
  <pc:docChgLst>
    <pc:chgData name="Leonie Smith" userId="fed1330f33f5650e" providerId="LiveId" clId="{EE836869-4C96-498D-9DF8-195B2CC2553F}"/>
    <pc:docChg chg="custSel modSld">
      <pc:chgData name="Leonie Smith" userId="fed1330f33f5650e" providerId="LiveId" clId="{EE836869-4C96-498D-9DF8-195B2CC2553F}" dt="2023-01-20T10:19:43.590" v="27"/>
      <pc:docMkLst>
        <pc:docMk/>
      </pc:docMkLst>
      <pc:sldChg chg="delSp modSp mod modTransition modAnim">
        <pc:chgData name="Leonie Smith" userId="fed1330f33f5650e" providerId="LiveId" clId="{EE836869-4C96-498D-9DF8-195B2CC2553F}" dt="2023-01-20T10:19:43.590" v="27"/>
        <pc:sldMkLst>
          <pc:docMk/>
          <pc:sldMk cId="459573726" sldId="256"/>
        </pc:sldMkLst>
        <pc:spChg chg="mod">
          <ac:chgData name="Leonie Smith" userId="fed1330f33f5650e" providerId="LiveId" clId="{EE836869-4C96-498D-9DF8-195B2CC2553F}" dt="2023-01-20T10:17:22.669" v="10"/>
          <ac:spMkLst>
            <pc:docMk/>
            <pc:sldMk cId="459573726" sldId="256"/>
            <ac:spMk id="12" creationId="{A8DFED6D-4BE4-4148-BB5A-0B75C433A8C7}"/>
          </ac:spMkLst>
        </pc:spChg>
        <pc:picChg chg="del">
          <ac:chgData name="Leonie Smith" userId="fed1330f33f5650e" providerId="LiveId" clId="{EE836869-4C96-498D-9DF8-195B2CC2553F}" dt="2023-01-20T10:19:43.590" v="27"/>
          <ac:picMkLst>
            <pc:docMk/>
            <pc:sldMk cId="459573726" sldId="256"/>
            <ac:picMk id="4" creationId="{78A0CC90-AD79-442B-80F3-E17A6BF1D81A}"/>
          </ac:picMkLst>
        </pc:picChg>
      </pc:sldChg>
      <pc:sldChg chg="delSp modSp mod modTransition modAnim">
        <pc:chgData name="Leonie Smith" userId="fed1330f33f5650e" providerId="LiveId" clId="{EE836869-4C96-498D-9DF8-195B2CC2553F}" dt="2023-01-20T10:19:43.590" v="27"/>
        <pc:sldMkLst>
          <pc:docMk/>
          <pc:sldMk cId="2151419372" sldId="257"/>
        </pc:sldMkLst>
        <pc:spChg chg="mod">
          <ac:chgData name="Leonie Smith" userId="fed1330f33f5650e" providerId="LiveId" clId="{EE836869-4C96-498D-9DF8-195B2CC2553F}" dt="2023-01-20T10:18:04.143" v="12"/>
          <ac:spMkLst>
            <pc:docMk/>
            <pc:sldMk cId="2151419372" sldId="257"/>
            <ac:spMk id="14" creationId="{0CEA7FBF-0241-4128-805E-6E8380944555}"/>
          </ac:spMkLst>
        </pc:spChg>
        <pc:picChg chg="del">
          <ac:chgData name="Leonie Smith" userId="fed1330f33f5650e" providerId="LiveId" clId="{EE836869-4C96-498D-9DF8-195B2CC2553F}" dt="2023-01-20T10:19:43.590" v="27"/>
          <ac:picMkLst>
            <pc:docMk/>
            <pc:sldMk cId="2151419372" sldId="257"/>
            <ac:picMk id="2" creationId="{2D0C7A79-95DA-4BF4-B25F-01A3C88053BA}"/>
          </ac:picMkLst>
        </pc:picChg>
      </pc:sldChg>
      <pc:sldChg chg="delSp modSp mod modTransition modAnim">
        <pc:chgData name="Leonie Smith" userId="fed1330f33f5650e" providerId="LiveId" clId="{EE836869-4C96-498D-9DF8-195B2CC2553F}" dt="2023-01-20T10:19:43.590" v="27"/>
        <pc:sldMkLst>
          <pc:docMk/>
          <pc:sldMk cId="509511157" sldId="258"/>
        </pc:sldMkLst>
        <pc:spChg chg="mod">
          <ac:chgData name="Leonie Smith" userId="fed1330f33f5650e" providerId="LiveId" clId="{EE836869-4C96-498D-9DF8-195B2CC2553F}" dt="2023-01-20T10:18:09.030" v="13"/>
          <ac:spMkLst>
            <pc:docMk/>
            <pc:sldMk cId="509511157" sldId="258"/>
            <ac:spMk id="14" creationId="{00F1C893-6A7B-498C-B280-B98E07FBEE50}"/>
          </ac:spMkLst>
        </pc:spChg>
        <pc:picChg chg="del">
          <ac:chgData name="Leonie Smith" userId="fed1330f33f5650e" providerId="LiveId" clId="{EE836869-4C96-498D-9DF8-195B2CC2553F}" dt="2023-01-20T10:19:43.590" v="27"/>
          <ac:picMkLst>
            <pc:docMk/>
            <pc:sldMk cId="509511157" sldId="258"/>
            <ac:picMk id="3" creationId="{0AA8D95B-AE0F-46EE-9EA4-6607086803BC}"/>
          </ac:picMkLst>
        </pc:picChg>
      </pc:sldChg>
      <pc:sldChg chg="delSp modSp mod modTransition modAnim">
        <pc:chgData name="Leonie Smith" userId="fed1330f33f5650e" providerId="LiveId" clId="{EE836869-4C96-498D-9DF8-195B2CC2553F}" dt="2023-01-20T10:19:43.590" v="27"/>
        <pc:sldMkLst>
          <pc:docMk/>
          <pc:sldMk cId="3927041672" sldId="259"/>
        </pc:sldMkLst>
        <pc:spChg chg="mod">
          <ac:chgData name="Leonie Smith" userId="fed1330f33f5650e" providerId="LiveId" clId="{EE836869-4C96-498D-9DF8-195B2CC2553F}" dt="2023-01-20T10:18:14.010" v="14"/>
          <ac:spMkLst>
            <pc:docMk/>
            <pc:sldMk cId="3927041672" sldId="259"/>
            <ac:spMk id="6" creationId="{14B66DA4-4507-44EE-9E22-44FE76082018}"/>
          </ac:spMkLst>
        </pc:spChg>
        <pc:picChg chg="del">
          <ac:chgData name="Leonie Smith" userId="fed1330f33f5650e" providerId="LiveId" clId="{EE836869-4C96-498D-9DF8-195B2CC2553F}" dt="2023-01-20T10:19:43.590" v="27"/>
          <ac:picMkLst>
            <pc:docMk/>
            <pc:sldMk cId="3927041672" sldId="259"/>
            <ac:picMk id="2" creationId="{778F1B29-C633-405B-8739-4440D7DEE99F}"/>
          </ac:picMkLst>
        </pc:picChg>
      </pc:sldChg>
      <pc:sldChg chg="delSp modSp mod modTransition modAnim">
        <pc:chgData name="Leonie Smith" userId="fed1330f33f5650e" providerId="LiveId" clId="{EE836869-4C96-498D-9DF8-195B2CC2553F}" dt="2023-01-20T10:19:43.590" v="27"/>
        <pc:sldMkLst>
          <pc:docMk/>
          <pc:sldMk cId="257853532" sldId="260"/>
        </pc:sldMkLst>
        <pc:spChg chg="mod">
          <ac:chgData name="Leonie Smith" userId="fed1330f33f5650e" providerId="LiveId" clId="{EE836869-4C96-498D-9DF8-195B2CC2553F}" dt="2023-01-20T10:18:19.787" v="15"/>
          <ac:spMkLst>
            <pc:docMk/>
            <pc:sldMk cId="257853532" sldId="260"/>
            <ac:spMk id="6" creationId="{36CC9C6D-FD44-4B97-9616-9BD2B6061B1A}"/>
          </ac:spMkLst>
        </pc:spChg>
        <pc:picChg chg="del">
          <ac:chgData name="Leonie Smith" userId="fed1330f33f5650e" providerId="LiveId" clId="{EE836869-4C96-498D-9DF8-195B2CC2553F}" dt="2023-01-20T10:19:43.590" v="27"/>
          <ac:picMkLst>
            <pc:docMk/>
            <pc:sldMk cId="257853532" sldId="260"/>
            <ac:picMk id="8" creationId="{ACC6EB5C-2221-4017-8FAA-32EAD6682C24}"/>
          </ac:picMkLst>
        </pc:picChg>
      </pc:sldChg>
      <pc:sldChg chg="delSp modSp mod modTransition modAnim">
        <pc:chgData name="Leonie Smith" userId="fed1330f33f5650e" providerId="LiveId" clId="{EE836869-4C96-498D-9DF8-195B2CC2553F}" dt="2023-01-20T10:19:43.590" v="27"/>
        <pc:sldMkLst>
          <pc:docMk/>
          <pc:sldMk cId="3413177364" sldId="261"/>
        </pc:sldMkLst>
        <pc:spChg chg="mod">
          <ac:chgData name="Leonie Smith" userId="fed1330f33f5650e" providerId="LiveId" clId="{EE836869-4C96-498D-9DF8-195B2CC2553F}" dt="2023-01-20T10:18:35.407" v="18"/>
          <ac:spMkLst>
            <pc:docMk/>
            <pc:sldMk cId="3413177364" sldId="261"/>
            <ac:spMk id="2" creationId="{22AAC308-2328-8B55-6215-522FB794A33B}"/>
          </ac:spMkLst>
        </pc:spChg>
        <pc:picChg chg="del">
          <ac:chgData name="Leonie Smith" userId="fed1330f33f5650e" providerId="LiveId" clId="{EE836869-4C96-498D-9DF8-195B2CC2553F}" dt="2023-01-20T10:19:43.590" v="27"/>
          <ac:picMkLst>
            <pc:docMk/>
            <pc:sldMk cId="3413177364" sldId="261"/>
            <ac:picMk id="3" creationId="{A7A907A4-4A48-40D3-8F14-B64C971A1F16}"/>
          </ac:picMkLst>
        </pc:picChg>
      </pc:sldChg>
      <pc:sldChg chg="delSp modSp mod modTransition modAnim">
        <pc:chgData name="Leonie Smith" userId="fed1330f33f5650e" providerId="LiveId" clId="{EE836869-4C96-498D-9DF8-195B2CC2553F}" dt="2023-01-20T10:19:43.590" v="27"/>
        <pc:sldMkLst>
          <pc:docMk/>
          <pc:sldMk cId="1143433357" sldId="262"/>
        </pc:sldMkLst>
        <pc:spChg chg="mod">
          <ac:chgData name="Leonie Smith" userId="fed1330f33f5650e" providerId="LiveId" clId="{EE836869-4C96-498D-9DF8-195B2CC2553F}" dt="2023-01-20T10:18:40.701" v="19"/>
          <ac:spMkLst>
            <pc:docMk/>
            <pc:sldMk cId="1143433357" sldId="262"/>
            <ac:spMk id="8" creationId="{FD30BFA2-0BB9-4061-B12E-326BECE89C94}"/>
          </ac:spMkLst>
        </pc:spChg>
        <pc:picChg chg="del">
          <ac:chgData name="Leonie Smith" userId="fed1330f33f5650e" providerId="LiveId" clId="{EE836869-4C96-498D-9DF8-195B2CC2553F}" dt="2023-01-20T10:19:43.590" v="27"/>
          <ac:picMkLst>
            <pc:docMk/>
            <pc:sldMk cId="1143433357" sldId="262"/>
            <ac:picMk id="3" creationId="{F907DBD2-CCAC-424B-875F-663FA9F60AC7}"/>
          </ac:picMkLst>
        </pc:picChg>
      </pc:sldChg>
      <pc:sldChg chg="delSp modSp mod modTransition modAnim">
        <pc:chgData name="Leonie Smith" userId="fed1330f33f5650e" providerId="LiveId" clId="{EE836869-4C96-498D-9DF8-195B2CC2553F}" dt="2023-01-20T10:19:43.590" v="27"/>
        <pc:sldMkLst>
          <pc:docMk/>
          <pc:sldMk cId="3306446189" sldId="263"/>
        </pc:sldMkLst>
        <pc:spChg chg="mod">
          <ac:chgData name="Leonie Smith" userId="fed1330f33f5650e" providerId="LiveId" clId="{EE836869-4C96-498D-9DF8-195B2CC2553F}" dt="2023-01-20T10:18:46.576" v="20"/>
          <ac:spMkLst>
            <pc:docMk/>
            <pc:sldMk cId="3306446189" sldId="263"/>
            <ac:spMk id="10" creationId="{250B4620-B449-43C3-9979-E4764358744F}"/>
          </ac:spMkLst>
        </pc:spChg>
        <pc:picChg chg="del">
          <ac:chgData name="Leonie Smith" userId="fed1330f33f5650e" providerId="LiveId" clId="{EE836869-4C96-498D-9DF8-195B2CC2553F}" dt="2023-01-20T10:19:43.590" v="27"/>
          <ac:picMkLst>
            <pc:docMk/>
            <pc:sldMk cId="3306446189" sldId="263"/>
            <ac:picMk id="16" creationId="{AADC1B9D-7C1D-4960-A944-826B6DC726A8}"/>
          </ac:picMkLst>
        </pc:picChg>
      </pc:sldChg>
      <pc:sldChg chg="delSp modSp mod modTransition modAnim">
        <pc:chgData name="Leonie Smith" userId="fed1330f33f5650e" providerId="LiveId" clId="{EE836869-4C96-498D-9DF8-195B2CC2553F}" dt="2023-01-20T10:19:43.590" v="27"/>
        <pc:sldMkLst>
          <pc:docMk/>
          <pc:sldMk cId="3103849281" sldId="264"/>
        </pc:sldMkLst>
        <pc:spChg chg="mod">
          <ac:chgData name="Leonie Smith" userId="fed1330f33f5650e" providerId="LiveId" clId="{EE836869-4C96-498D-9DF8-195B2CC2553F}" dt="2023-01-20T10:18:53.077" v="21"/>
          <ac:spMkLst>
            <pc:docMk/>
            <pc:sldMk cId="3103849281" sldId="264"/>
            <ac:spMk id="6" creationId="{97ED9D7B-9C8B-4BF0-8BE2-1B456037C146}"/>
          </ac:spMkLst>
        </pc:spChg>
        <pc:picChg chg="del">
          <ac:chgData name="Leonie Smith" userId="fed1330f33f5650e" providerId="LiveId" clId="{EE836869-4C96-498D-9DF8-195B2CC2553F}" dt="2023-01-20T10:19:43.590" v="27"/>
          <ac:picMkLst>
            <pc:docMk/>
            <pc:sldMk cId="3103849281" sldId="264"/>
            <ac:picMk id="3" creationId="{B329991A-6D6B-4472-8FCA-990DD57F7CBB}"/>
          </ac:picMkLst>
        </pc:picChg>
      </pc:sldChg>
      <pc:sldChg chg="delSp modSp mod modTransition modAnim">
        <pc:chgData name="Leonie Smith" userId="fed1330f33f5650e" providerId="LiveId" clId="{EE836869-4C96-498D-9DF8-195B2CC2553F}" dt="2023-01-20T10:19:43.590" v="27"/>
        <pc:sldMkLst>
          <pc:docMk/>
          <pc:sldMk cId="641883028" sldId="265"/>
        </pc:sldMkLst>
        <pc:spChg chg="mod">
          <ac:chgData name="Leonie Smith" userId="fed1330f33f5650e" providerId="LiveId" clId="{EE836869-4C96-498D-9DF8-195B2CC2553F}" dt="2023-01-20T10:18:57.976" v="22"/>
          <ac:spMkLst>
            <pc:docMk/>
            <pc:sldMk cId="641883028" sldId="265"/>
            <ac:spMk id="14" creationId="{52BAC163-C6A9-4667-B858-1EFEB32024E4}"/>
          </ac:spMkLst>
        </pc:spChg>
        <pc:picChg chg="del">
          <ac:chgData name="Leonie Smith" userId="fed1330f33f5650e" providerId="LiveId" clId="{EE836869-4C96-498D-9DF8-195B2CC2553F}" dt="2023-01-20T10:19:43.590" v="27"/>
          <ac:picMkLst>
            <pc:docMk/>
            <pc:sldMk cId="641883028" sldId="265"/>
            <ac:picMk id="8" creationId="{7BD12DFA-7285-4728-8AF2-1A2A190DCF5F}"/>
          </ac:picMkLst>
        </pc:picChg>
      </pc:sldChg>
      <pc:sldChg chg="delSp modSp mod modTransition modAnim">
        <pc:chgData name="Leonie Smith" userId="fed1330f33f5650e" providerId="LiveId" clId="{EE836869-4C96-498D-9DF8-195B2CC2553F}" dt="2023-01-20T10:19:43.590" v="27"/>
        <pc:sldMkLst>
          <pc:docMk/>
          <pc:sldMk cId="4010116178" sldId="266"/>
        </pc:sldMkLst>
        <pc:spChg chg="mod">
          <ac:chgData name="Leonie Smith" userId="fed1330f33f5650e" providerId="LiveId" clId="{EE836869-4C96-498D-9DF8-195B2CC2553F}" dt="2023-01-20T10:16:59.985" v="8" actId="20577"/>
          <ac:spMkLst>
            <pc:docMk/>
            <pc:sldMk cId="4010116178" sldId="266"/>
            <ac:spMk id="3" creationId="{66C61702-8684-2258-D7F5-5606FA1BDFC1}"/>
          </ac:spMkLst>
        </pc:spChg>
        <pc:picChg chg="del">
          <ac:chgData name="Leonie Smith" userId="fed1330f33f5650e" providerId="LiveId" clId="{EE836869-4C96-498D-9DF8-195B2CC2553F}" dt="2023-01-20T10:19:43.590" v="27"/>
          <ac:picMkLst>
            <pc:docMk/>
            <pc:sldMk cId="4010116178" sldId="266"/>
            <ac:picMk id="2" creationId="{4388C340-88B3-4D3B-91DE-909980C33CB1}"/>
          </ac:picMkLst>
        </pc:picChg>
      </pc:sldChg>
      <pc:sldChg chg="modSp mod modTransition">
        <pc:chgData name="Leonie Smith" userId="fed1330f33f5650e" providerId="LiveId" clId="{EE836869-4C96-498D-9DF8-195B2CC2553F}" dt="2023-01-20T10:19:43.590" v="27"/>
        <pc:sldMkLst>
          <pc:docMk/>
          <pc:sldMk cId="2496581109" sldId="267"/>
        </pc:sldMkLst>
        <pc:spChg chg="mod">
          <ac:chgData name="Leonie Smith" userId="fed1330f33f5650e" providerId="LiveId" clId="{EE836869-4C96-498D-9DF8-195B2CC2553F}" dt="2023-01-20T10:19:04.168" v="23"/>
          <ac:spMkLst>
            <pc:docMk/>
            <pc:sldMk cId="2496581109" sldId="267"/>
            <ac:spMk id="14" creationId="{F1B5505C-1527-496F-BD7F-1CCF3C910E11}"/>
          </ac:spMkLst>
        </pc:spChg>
      </pc:sldChg>
      <pc:sldChg chg="delSp modSp mod modTransition modAnim">
        <pc:chgData name="Leonie Smith" userId="fed1330f33f5650e" providerId="LiveId" clId="{EE836869-4C96-498D-9DF8-195B2CC2553F}" dt="2023-01-20T10:19:43.590" v="27"/>
        <pc:sldMkLst>
          <pc:docMk/>
          <pc:sldMk cId="3832850491" sldId="268"/>
        </pc:sldMkLst>
        <pc:spChg chg="mod">
          <ac:chgData name="Leonie Smith" userId="fed1330f33f5650e" providerId="LiveId" clId="{EE836869-4C96-498D-9DF8-195B2CC2553F}" dt="2023-01-20T10:19:25.919" v="26" actId="113"/>
          <ac:spMkLst>
            <pc:docMk/>
            <pc:sldMk cId="3832850491" sldId="268"/>
            <ac:spMk id="14" creationId="{6EB3DF04-CDF1-4E54-9A20-E98CD63D7578}"/>
          </ac:spMkLst>
        </pc:spChg>
        <pc:picChg chg="del">
          <ac:chgData name="Leonie Smith" userId="fed1330f33f5650e" providerId="LiveId" clId="{EE836869-4C96-498D-9DF8-195B2CC2553F}" dt="2023-01-20T10:19:43.590" v="27"/>
          <ac:picMkLst>
            <pc:docMk/>
            <pc:sldMk cId="3832850491" sldId="268"/>
            <ac:picMk id="8" creationId="{CD96EC28-E0B4-409F-9FD7-5F8A884DB68F}"/>
          </ac:picMkLst>
        </pc:picChg>
      </pc:sldChg>
      <pc:sldChg chg="addSp delSp modSp mod modTransition modAnim">
        <pc:chgData name="Leonie Smith" userId="fed1330f33f5650e" providerId="LiveId" clId="{EE836869-4C96-498D-9DF8-195B2CC2553F}" dt="2023-01-20T10:19:43.590" v="27"/>
        <pc:sldMkLst>
          <pc:docMk/>
          <pc:sldMk cId="3986780873" sldId="282"/>
        </pc:sldMkLst>
        <pc:spChg chg="del">
          <ac:chgData name="Leonie Smith" userId="fed1330f33f5650e" providerId="LiveId" clId="{EE836869-4C96-498D-9DF8-195B2CC2553F}" dt="2023-01-20T10:16:29.826" v="0" actId="21"/>
          <ac:spMkLst>
            <pc:docMk/>
            <pc:sldMk cId="3986780873" sldId="282"/>
            <ac:spMk id="6" creationId="{56959F1D-5856-4961-AFA7-2FA442232520}"/>
          </ac:spMkLst>
        </pc:spChg>
        <pc:spChg chg="add mod">
          <ac:chgData name="Leonie Smith" userId="fed1330f33f5650e" providerId="LiveId" clId="{EE836869-4C96-498D-9DF8-195B2CC2553F}" dt="2023-01-20T10:17:13.257" v="9"/>
          <ac:spMkLst>
            <pc:docMk/>
            <pc:sldMk cId="3986780873" sldId="282"/>
            <ac:spMk id="7" creationId="{4B755C6C-B411-413D-BE89-6B7AA2748F15}"/>
          </ac:spMkLst>
        </pc:spChg>
        <pc:picChg chg="del">
          <ac:chgData name="Leonie Smith" userId="fed1330f33f5650e" providerId="LiveId" clId="{EE836869-4C96-498D-9DF8-195B2CC2553F}" dt="2023-01-20T10:19:43.590" v="27"/>
          <ac:picMkLst>
            <pc:docMk/>
            <pc:sldMk cId="3986780873" sldId="282"/>
            <ac:picMk id="4" creationId="{DB68DAE3-4AC9-48F9-9420-5CE7F367CE14}"/>
          </ac:picMkLst>
        </pc:picChg>
      </pc:sldChg>
      <pc:sldChg chg="modSp mod modTransition">
        <pc:chgData name="Leonie Smith" userId="fed1330f33f5650e" providerId="LiveId" clId="{EE836869-4C96-498D-9DF8-195B2CC2553F}" dt="2023-01-20T10:19:43.590" v="27"/>
        <pc:sldMkLst>
          <pc:docMk/>
          <pc:sldMk cId="3011722370" sldId="283"/>
        </pc:sldMkLst>
        <pc:spChg chg="mod">
          <ac:chgData name="Leonie Smith" userId="fed1330f33f5650e" providerId="LiveId" clId="{EE836869-4C96-498D-9DF8-195B2CC2553F}" dt="2023-01-20T10:17:51.838" v="11"/>
          <ac:spMkLst>
            <pc:docMk/>
            <pc:sldMk cId="3011722370" sldId="283"/>
            <ac:spMk id="3" creationId="{A38A0105-44F9-0F16-0DE5-FF0E526B24AF}"/>
          </ac:spMkLst>
        </pc:spChg>
      </pc:sldChg>
      <pc:sldChg chg="modSp mod modTransition">
        <pc:chgData name="Leonie Smith" userId="fed1330f33f5650e" providerId="LiveId" clId="{EE836869-4C96-498D-9DF8-195B2CC2553F}" dt="2023-01-20T10:19:43.590" v="27"/>
        <pc:sldMkLst>
          <pc:docMk/>
          <pc:sldMk cId="454763615" sldId="284"/>
        </pc:sldMkLst>
        <pc:spChg chg="mod">
          <ac:chgData name="Leonie Smith" userId="fed1330f33f5650e" providerId="LiveId" clId="{EE836869-4C96-498D-9DF8-195B2CC2553F}" dt="2023-01-20T10:16:35.381" v="4" actId="20577"/>
          <ac:spMkLst>
            <pc:docMk/>
            <pc:sldMk cId="454763615" sldId="284"/>
            <ac:spMk id="4" creationId="{EE2AC625-9141-A801-F431-DD5F79396320}"/>
          </ac:spMkLst>
        </pc:spChg>
      </pc:sldChg>
      <pc:sldChg chg="modTransition">
        <pc:chgData name="Leonie Smith" userId="fed1330f33f5650e" providerId="LiveId" clId="{EE836869-4C96-498D-9DF8-195B2CC2553F}" dt="2023-01-20T10:19:43.590" v="27"/>
        <pc:sldMkLst>
          <pc:docMk/>
          <pc:sldMk cId="412204042" sldId="285"/>
        </pc:sldMkLst>
      </pc:sldChg>
      <pc:sldChg chg="modTransition">
        <pc:chgData name="Leonie Smith" userId="fed1330f33f5650e" providerId="LiveId" clId="{EE836869-4C96-498D-9DF8-195B2CC2553F}" dt="2023-01-20T10:19:43.590" v="27"/>
        <pc:sldMkLst>
          <pc:docMk/>
          <pc:sldMk cId="2742869086" sldId="286"/>
        </pc:sldMkLst>
      </pc:sldChg>
      <pc:sldChg chg="modTransition">
        <pc:chgData name="Leonie Smith" userId="fed1330f33f5650e" providerId="LiveId" clId="{EE836869-4C96-498D-9DF8-195B2CC2553F}" dt="2023-01-20T10:19:43.590" v="27"/>
        <pc:sldMkLst>
          <pc:docMk/>
          <pc:sldMk cId="1177874592" sldId="287"/>
        </pc:sldMkLst>
      </pc:sldChg>
      <pc:sldChg chg="modTransition">
        <pc:chgData name="Leonie Smith" userId="fed1330f33f5650e" providerId="LiveId" clId="{EE836869-4C96-498D-9DF8-195B2CC2553F}" dt="2023-01-20T10:19:43.590" v="27"/>
        <pc:sldMkLst>
          <pc:docMk/>
          <pc:sldMk cId="1979313956" sldId="288"/>
        </pc:sldMkLst>
      </pc:sldChg>
      <pc:sldChg chg="modTransition">
        <pc:chgData name="Leonie Smith" userId="fed1330f33f5650e" providerId="LiveId" clId="{EE836869-4C96-498D-9DF8-195B2CC2553F}" dt="2023-01-20T10:19:43.590" v="27"/>
        <pc:sldMkLst>
          <pc:docMk/>
          <pc:sldMk cId="3869897717" sldId="289"/>
        </pc:sldMkLst>
      </pc:sldChg>
      <pc:sldChg chg="modTransition">
        <pc:chgData name="Leonie Smith" userId="fed1330f33f5650e" providerId="LiveId" clId="{EE836869-4C96-498D-9DF8-195B2CC2553F}" dt="2023-01-20T10:19:43.590" v="27"/>
        <pc:sldMkLst>
          <pc:docMk/>
          <pc:sldMk cId="375852047" sldId="290"/>
        </pc:sldMkLst>
      </pc:sldChg>
      <pc:sldChg chg="modTransition">
        <pc:chgData name="Leonie Smith" userId="fed1330f33f5650e" providerId="LiveId" clId="{EE836869-4C96-498D-9DF8-195B2CC2553F}" dt="2023-01-20T10:19:43.590" v="27"/>
        <pc:sldMkLst>
          <pc:docMk/>
          <pc:sldMk cId="2409946121" sldId="291"/>
        </pc:sldMkLst>
      </pc:sldChg>
      <pc:sldChg chg="modTransition">
        <pc:chgData name="Leonie Smith" userId="fed1330f33f5650e" providerId="LiveId" clId="{EE836869-4C96-498D-9DF8-195B2CC2553F}" dt="2023-01-20T10:19:43.590" v="27"/>
        <pc:sldMkLst>
          <pc:docMk/>
          <pc:sldMk cId="3802562942" sldId="292"/>
        </pc:sldMkLst>
      </pc:sldChg>
      <pc:sldChg chg="modTransition">
        <pc:chgData name="Leonie Smith" userId="fed1330f33f5650e" providerId="LiveId" clId="{EE836869-4C96-498D-9DF8-195B2CC2553F}" dt="2023-01-20T10:19:43.590" v="27"/>
        <pc:sldMkLst>
          <pc:docMk/>
          <pc:sldMk cId="1553724539" sldId="293"/>
        </pc:sldMkLst>
      </pc:sldChg>
      <pc:sldChg chg="modTransition">
        <pc:chgData name="Leonie Smith" userId="fed1330f33f5650e" providerId="LiveId" clId="{EE836869-4C96-498D-9DF8-195B2CC2553F}" dt="2023-01-20T10:19:43.590" v="27"/>
        <pc:sldMkLst>
          <pc:docMk/>
          <pc:sldMk cId="2136803479" sldId="294"/>
        </pc:sldMkLst>
      </pc:sldChg>
      <pc:sldChg chg="modTransition">
        <pc:chgData name="Leonie Smith" userId="fed1330f33f5650e" providerId="LiveId" clId="{EE836869-4C96-498D-9DF8-195B2CC2553F}" dt="2023-01-20T10:19:43.590" v="27"/>
        <pc:sldMkLst>
          <pc:docMk/>
          <pc:sldMk cId="1360733288" sldId="295"/>
        </pc:sldMkLst>
      </pc:sldChg>
      <pc:sldChg chg="modTransition">
        <pc:chgData name="Leonie Smith" userId="fed1330f33f5650e" providerId="LiveId" clId="{EE836869-4C96-498D-9DF8-195B2CC2553F}" dt="2023-01-20T10:19:43.590" v="27"/>
        <pc:sldMkLst>
          <pc:docMk/>
          <pc:sldMk cId="1697935262" sldId="296"/>
        </pc:sldMkLst>
      </pc:sldChg>
      <pc:sldChg chg="modTransition">
        <pc:chgData name="Leonie Smith" userId="fed1330f33f5650e" providerId="LiveId" clId="{EE836869-4C96-498D-9DF8-195B2CC2553F}" dt="2023-01-20T10:19:43.590" v="27"/>
        <pc:sldMkLst>
          <pc:docMk/>
          <pc:sldMk cId="3381612022" sldId="297"/>
        </pc:sldMkLst>
      </pc:sldChg>
      <pc:sldChg chg="modTransition">
        <pc:chgData name="Leonie Smith" userId="fed1330f33f5650e" providerId="LiveId" clId="{EE836869-4C96-498D-9DF8-195B2CC2553F}" dt="2023-01-20T10:19:43.590" v="27"/>
        <pc:sldMkLst>
          <pc:docMk/>
          <pc:sldMk cId="3643059509" sldId="298"/>
        </pc:sldMkLst>
      </pc:sldChg>
      <pc:sldChg chg="modSp mod modTransition">
        <pc:chgData name="Leonie Smith" userId="fed1330f33f5650e" providerId="LiveId" clId="{EE836869-4C96-498D-9DF8-195B2CC2553F}" dt="2023-01-20T10:19:43.590" v="27"/>
        <pc:sldMkLst>
          <pc:docMk/>
          <pc:sldMk cId="774994460" sldId="299"/>
        </pc:sldMkLst>
        <pc:spChg chg="mod">
          <ac:chgData name="Leonie Smith" userId="fed1330f33f5650e" providerId="LiveId" clId="{EE836869-4C96-498D-9DF8-195B2CC2553F}" dt="2023-01-20T10:18:25.010" v="16"/>
          <ac:spMkLst>
            <pc:docMk/>
            <pc:sldMk cId="774994460" sldId="299"/>
            <ac:spMk id="5" creationId="{EB6794EC-7A17-6AFE-34BD-EC67C2734A9B}"/>
          </ac:spMkLst>
        </pc:spChg>
      </pc:sldChg>
      <pc:sldChg chg="modSp mod modTransition">
        <pc:chgData name="Leonie Smith" userId="fed1330f33f5650e" providerId="LiveId" clId="{EE836869-4C96-498D-9DF8-195B2CC2553F}" dt="2023-01-20T10:19:43.590" v="27"/>
        <pc:sldMkLst>
          <pc:docMk/>
          <pc:sldMk cId="175231963" sldId="300"/>
        </pc:sldMkLst>
        <pc:spChg chg="mod">
          <ac:chgData name="Leonie Smith" userId="fed1330f33f5650e" providerId="LiveId" clId="{EE836869-4C96-498D-9DF8-195B2CC2553F}" dt="2023-01-20T10:18:29.478" v="17"/>
          <ac:spMkLst>
            <pc:docMk/>
            <pc:sldMk cId="175231963" sldId="300"/>
            <ac:spMk id="4" creationId="{B7028B46-52B0-E062-39C4-36081B9C68A6}"/>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2CBCD95-428D-4CCC-80A9-8DFB98614D8B}" type="datetimeFigureOut">
              <a:rPr lang="en-ZA" smtClean="0"/>
              <a:t>2024/07/21</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47AFF28-B971-427C-9114-D6E57FA07EF3}" type="slidenum">
              <a:rPr lang="en-ZA" smtClean="0"/>
              <a:t>‹#›</a:t>
            </a:fld>
            <a:endParaRPr lang="en-ZA"/>
          </a:p>
        </p:txBody>
      </p:sp>
    </p:spTree>
    <p:extLst>
      <p:ext uri="{BB962C8B-B14F-4D97-AF65-F5344CB8AC3E}">
        <p14:creationId xmlns:p14="http://schemas.microsoft.com/office/powerpoint/2010/main" val="34009345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1000"/>
              </a:spcAft>
            </a:pPr>
            <a:r>
              <a:rPr lang="en-ZA" sz="1200" dirty="0">
                <a:effectLst/>
                <a:latin typeface="Calibri" panose="020F0502020204030204" pitchFamily="34" charset="0"/>
                <a:ea typeface="Calibri" panose="020F0502020204030204" pitchFamily="34" charset="0"/>
                <a:cs typeface="Microsoft Himalaya" panose="01010100010101010101" pitchFamily="2" charset="0"/>
              </a:rPr>
              <a:t> </a:t>
            </a:r>
          </a:p>
          <a:p>
            <a:pPr>
              <a:lnSpc>
                <a:spcPct val="115000"/>
              </a:lnSpc>
              <a:spcAft>
                <a:spcPts val="1000"/>
              </a:spcAft>
            </a:pPr>
            <a:r>
              <a:rPr lang="en-ZA" sz="1200" dirty="0">
                <a:effectLst/>
                <a:latin typeface="Calibri" panose="020F0502020204030204" pitchFamily="34" charset="0"/>
                <a:ea typeface="Calibri" panose="020F0502020204030204" pitchFamily="34" charset="0"/>
                <a:cs typeface="Microsoft Himalaya" panose="01010100010101010101" pitchFamily="2" charset="0"/>
              </a:rPr>
              <a:t>7) God and 2 Angels visit and Sarah laughs – Gen 18:1-19 Right Bottom)</a:t>
            </a:r>
          </a:p>
          <a:p>
            <a:endParaRPr lang="en-ZA" dirty="0"/>
          </a:p>
        </p:txBody>
      </p:sp>
      <p:sp>
        <p:nvSpPr>
          <p:cNvPr id="4" name="Slide Number Placeholder 3"/>
          <p:cNvSpPr>
            <a:spLocks noGrp="1"/>
          </p:cNvSpPr>
          <p:nvPr>
            <p:ph type="sldNum" sz="quarter" idx="5"/>
          </p:nvPr>
        </p:nvSpPr>
        <p:spPr/>
        <p:txBody>
          <a:bodyPr/>
          <a:lstStyle/>
          <a:p>
            <a:fld id="{447AFF28-B971-427C-9114-D6E57FA07EF3}" type="slidenum">
              <a:rPr lang="en-ZA" smtClean="0"/>
              <a:t>4</a:t>
            </a:fld>
            <a:endParaRPr lang="en-ZA"/>
          </a:p>
        </p:txBody>
      </p:sp>
    </p:spTree>
    <p:extLst>
      <p:ext uri="{BB962C8B-B14F-4D97-AF65-F5344CB8AC3E}">
        <p14:creationId xmlns:p14="http://schemas.microsoft.com/office/powerpoint/2010/main" val="7173003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lgn="l" rtl="0" eaLnBrk="1" fontAlgn="t" latinLnBrk="0" hangingPunct="1">
              <a:lnSpc>
                <a:spcPct val="115000"/>
              </a:lnSpc>
              <a:spcBef>
                <a:spcPts val="0"/>
              </a:spcBef>
              <a:spcAft>
                <a:spcPts val="1000"/>
              </a:spcAft>
            </a:pPr>
            <a:r>
              <a:rPr lang="en-ZA" sz="1800" b="1" i="0" u="none" strike="noStrike" kern="1200" baseline="30000" dirty="0">
                <a:solidFill>
                  <a:srgbClr val="000000"/>
                </a:solidFill>
                <a:effectLst/>
                <a:latin typeface="Calibri" panose="020F0502020204030204" pitchFamily="34" charset="0"/>
              </a:rPr>
              <a:t>10 </a:t>
            </a:r>
            <a:r>
              <a:rPr lang="en-ZA" sz="1800" b="1" i="0" u="none" strike="noStrike" kern="1200" dirty="0">
                <a:solidFill>
                  <a:srgbClr val="000000"/>
                </a:solidFill>
                <a:effectLst/>
                <a:latin typeface="Calibri" panose="020F0502020204030204" pitchFamily="34" charset="0"/>
              </a:rPr>
              <a:t>Then one of them said, “I will surely return to you about this time next year. Your wife Sarah will have a son.” Sarah was listening at the entrance to the tent, which was behind him.</a:t>
            </a:r>
            <a:endParaRPr lang="en-ZA" sz="1800" b="0" i="0" u="none" strike="noStrike" dirty="0">
              <a:effectLst/>
              <a:latin typeface="Arial" panose="020B0604020202020204" pitchFamily="34" charset="0"/>
            </a:endParaRPr>
          </a:p>
          <a:p>
            <a:pPr marL="0" indent="155448" algn="l" rtl="0" eaLnBrk="1" fontAlgn="t" latinLnBrk="0" hangingPunct="1">
              <a:lnSpc>
                <a:spcPts val="2400"/>
              </a:lnSpc>
              <a:spcBef>
                <a:spcPts val="0"/>
              </a:spcBef>
              <a:spcAft>
                <a:spcPts val="1000"/>
              </a:spcAft>
            </a:pPr>
            <a:r>
              <a:rPr lang="en-ZA" sz="1800" b="1" i="0" u="none" strike="noStrike" kern="1200" dirty="0">
                <a:solidFill>
                  <a:srgbClr val="000000"/>
                </a:solidFill>
                <a:effectLst/>
                <a:latin typeface="Calibri" panose="020F0502020204030204" pitchFamily="34" charset="0"/>
              </a:rPr>
              <a:t>10</a:t>
            </a:r>
            <a:r>
              <a:rPr lang="bo-CN" sz="1800" b="1" i="0" u="none" strike="noStrike" kern="1200" dirty="0">
                <a:solidFill>
                  <a:srgbClr val="000000"/>
                </a:solidFill>
                <a:effectLst/>
                <a:latin typeface="Calibri" panose="020F0502020204030204" pitchFamily="34" charset="0"/>
              </a:rPr>
              <a:t>དེའི་ནང་ནས་གཅིག་གིས་སྨྲས་</a:t>
            </a:r>
            <a:endParaRPr lang="en-ZA" sz="1800" b="0" i="0" u="none" strike="noStrike" dirty="0">
              <a:effectLst/>
              <a:latin typeface="Arial" panose="020B0604020202020204" pitchFamily="34" charset="0"/>
            </a:endParaRPr>
          </a:p>
          <a:p>
            <a:pPr marL="0" indent="155448" algn="l" rtl="0" eaLnBrk="1" fontAlgn="t" latinLnBrk="0" hangingPunct="1">
              <a:lnSpc>
                <a:spcPts val="2400"/>
              </a:lnSpc>
              <a:spcBef>
                <a:spcPts val="0"/>
              </a:spcBef>
              <a:spcAft>
                <a:spcPts val="1000"/>
              </a:spcAft>
            </a:pPr>
            <a:r>
              <a:rPr lang="bo-CN" sz="1800" b="1" i="0" u="none" strike="noStrike" kern="1200" dirty="0">
                <a:solidFill>
                  <a:srgbClr val="000000"/>
                </a:solidFill>
                <a:effectLst/>
                <a:latin typeface="Calibri" panose="020F0502020204030204" pitchFamily="34" charset="0"/>
              </a:rPr>
              <a:t>པ། ད་ནས་ཟླ་བ་དགུའི་རྗེས་སུ་ཕྱིར་</a:t>
            </a:r>
            <a:endParaRPr lang="en-ZA" sz="1800" b="0" i="0" u="none" strike="noStrike" dirty="0">
              <a:effectLst/>
              <a:latin typeface="Arial" panose="020B0604020202020204" pitchFamily="34" charset="0"/>
            </a:endParaRPr>
          </a:p>
          <a:p>
            <a:pPr marL="0" indent="155448" algn="l" rtl="0" eaLnBrk="1" fontAlgn="t" latinLnBrk="0" hangingPunct="1">
              <a:lnSpc>
                <a:spcPts val="2400"/>
              </a:lnSpc>
              <a:spcBef>
                <a:spcPts val="0"/>
              </a:spcBef>
              <a:spcAft>
                <a:spcPts val="1000"/>
              </a:spcAft>
            </a:pPr>
            <a:r>
              <a:rPr lang="bo-CN" sz="1800" b="1" i="0" u="none" strike="noStrike" kern="1200" dirty="0">
                <a:solidFill>
                  <a:srgbClr val="000000"/>
                </a:solidFill>
                <a:effectLst/>
                <a:latin typeface="Calibri" panose="020F0502020204030204" pitchFamily="34" charset="0"/>
              </a:rPr>
              <a:t>ལོག་ཡོང་སྐབས་ཁྱོད་ཀྱི་ཆུང་མ་ས་</a:t>
            </a:r>
            <a:endParaRPr lang="en-ZA" sz="1800" b="0" i="0" u="none" strike="noStrike" dirty="0">
              <a:effectLst/>
              <a:latin typeface="Arial" panose="020B0604020202020204" pitchFamily="34" charset="0"/>
            </a:endParaRPr>
          </a:p>
          <a:p>
            <a:pPr marL="0" indent="155448" algn="l" rtl="0" eaLnBrk="1" fontAlgn="t" latinLnBrk="0" hangingPunct="1">
              <a:lnSpc>
                <a:spcPts val="2400"/>
              </a:lnSpc>
              <a:spcBef>
                <a:spcPts val="0"/>
              </a:spcBef>
              <a:spcAft>
                <a:spcPts val="1000"/>
              </a:spcAft>
            </a:pPr>
            <a:r>
              <a:rPr lang="bo-CN" sz="1800" b="1" i="0" u="none" strike="noStrike" kern="1200" dirty="0">
                <a:solidFill>
                  <a:srgbClr val="000000"/>
                </a:solidFill>
                <a:effectLst/>
                <a:latin typeface="Calibri" panose="020F0502020204030204" pitchFamily="34" charset="0"/>
              </a:rPr>
              <a:t>རཱ་ལ་བུ་ཞིག་སྐྱེས་ཡོང་ཞེས་གསུངས་པ་དང་།</a:t>
            </a:r>
            <a:endParaRPr lang="en-ZA" sz="1800" b="0" i="0" u="none" strike="noStrike" dirty="0">
              <a:effectLst/>
              <a:latin typeface="Arial" panose="020B0604020202020204" pitchFamily="34" charset="0"/>
            </a:endParaRPr>
          </a:p>
          <a:p>
            <a:pPr marL="0" indent="155448" algn="l" rtl="0" eaLnBrk="1" fontAlgn="t" latinLnBrk="0" hangingPunct="1">
              <a:lnSpc>
                <a:spcPct val="115000"/>
              </a:lnSpc>
              <a:spcBef>
                <a:spcPts val="0"/>
              </a:spcBef>
              <a:spcAft>
                <a:spcPts val="1000"/>
              </a:spcAft>
            </a:pPr>
            <a:r>
              <a:rPr lang="bo-CN" sz="1800" b="1" i="0" u="none" strike="noStrike" kern="1200" dirty="0">
                <a:solidFill>
                  <a:srgbClr val="000000"/>
                </a:solidFill>
                <a:effectLst/>
                <a:latin typeface="Calibri" panose="020F0502020204030204" pitchFamily="34" charset="0"/>
              </a:rPr>
              <a:t>ས་རཱ་ནི་ཁོའི་རྒྱབ་དང་གུར་གྱི་སྒོར་ལངས་ནས་ཉན་ནས་ཡོད་དོ།</a:t>
            </a:r>
            <a:endParaRPr lang="en-ZA" sz="1800" b="0" i="0" u="none" strike="noStrike" dirty="0">
              <a:effectLst/>
              <a:latin typeface="Arial" panose="020B0604020202020204" pitchFamily="34" charset="0"/>
            </a:endParaRPr>
          </a:p>
          <a:p>
            <a:pPr marL="0" algn="l" rtl="0" eaLnBrk="1" fontAlgn="t" latinLnBrk="0" hangingPunct="1">
              <a:lnSpc>
                <a:spcPct val="115000"/>
              </a:lnSpc>
              <a:spcBef>
                <a:spcPts val="0"/>
              </a:spcBef>
              <a:spcAft>
                <a:spcPts val="1000"/>
              </a:spcAft>
            </a:pPr>
            <a:r>
              <a:rPr lang="en-ZA" sz="1800" b="1" i="0" u="none" strike="noStrike" kern="1200" dirty="0">
                <a:solidFill>
                  <a:srgbClr val="000000"/>
                </a:solidFill>
                <a:effectLst/>
                <a:latin typeface="Calibri" panose="020F0502020204030204" pitchFamily="34" charset="0"/>
              </a:rPr>
              <a:t> </a:t>
            </a:r>
            <a:endParaRPr lang="en-ZA" sz="1800" b="0" i="0" u="none" strike="noStrike" dirty="0">
              <a:effectLst/>
              <a:latin typeface="Arial" panose="020B0604020202020204" pitchFamily="34" charset="0"/>
            </a:endParaRPr>
          </a:p>
          <a:p>
            <a:endParaRPr lang="en-ZA" dirty="0"/>
          </a:p>
        </p:txBody>
      </p:sp>
      <p:sp>
        <p:nvSpPr>
          <p:cNvPr id="4" name="Slide Number Placeholder 3"/>
          <p:cNvSpPr>
            <a:spLocks noGrp="1"/>
          </p:cNvSpPr>
          <p:nvPr>
            <p:ph type="sldNum" sz="quarter" idx="5"/>
          </p:nvPr>
        </p:nvSpPr>
        <p:spPr/>
        <p:txBody>
          <a:bodyPr/>
          <a:lstStyle/>
          <a:p>
            <a:fld id="{447AFF28-B971-427C-9114-D6E57FA07EF3}" type="slidenum">
              <a:rPr lang="en-ZA" smtClean="0"/>
              <a:t>24</a:t>
            </a:fld>
            <a:endParaRPr lang="en-ZA"/>
          </a:p>
        </p:txBody>
      </p:sp>
    </p:spTree>
    <p:extLst>
      <p:ext uri="{BB962C8B-B14F-4D97-AF65-F5344CB8AC3E}">
        <p14:creationId xmlns:p14="http://schemas.microsoft.com/office/powerpoint/2010/main" val="10778029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lgn="l" rtl="0" eaLnBrk="1" fontAlgn="b" latinLnBrk="0" hangingPunct="1">
              <a:lnSpc>
                <a:spcPct val="115000"/>
              </a:lnSpc>
              <a:spcBef>
                <a:spcPts val="0"/>
              </a:spcBef>
              <a:spcAft>
                <a:spcPts val="1000"/>
              </a:spcAft>
            </a:pPr>
            <a:r>
              <a:rPr lang="en-ZA" sz="1800" b="1" i="0" u="none" strike="noStrike" kern="1200" cap="all" spc="60" baseline="30000" dirty="0">
                <a:solidFill>
                  <a:srgbClr val="000000"/>
                </a:solidFill>
                <a:effectLst/>
                <a:latin typeface="Calibri" panose="020F0502020204030204" pitchFamily="34" charset="0"/>
              </a:rPr>
              <a:t>11 </a:t>
            </a:r>
            <a:r>
              <a:rPr lang="en-ZA" sz="1800" b="1" i="0" u="none" strike="noStrike" kern="1200" cap="all" spc="60" dirty="0">
                <a:solidFill>
                  <a:srgbClr val="000000"/>
                </a:solidFill>
                <a:effectLst/>
                <a:latin typeface="Calibri" panose="020F0502020204030204" pitchFamily="34" charset="0"/>
              </a:rPr>
              <a:t>Abraham and Sarah were already very old. Sarah was too old to have a baby.</a:t>
            </a:r>
            <a:endParaRPr lang="en-ZA" sz="1800" b="0" i="0" u="none" strike="noStrike" dirty="0">
              <a:effectLst/>
              <a:latin typeface="Arial" panose="020B0604020202020204" pitchFamily="34" charset="0"/>
            </a:endParaRPr>
          </a:p>
          <a:p>
            <a:pPr marL="0" algn="l" rtl="0" eaLnBrk="1" fontAlgn="b" latinLnBrk="0" hangingPunct="1">
              <a:lnSpc>
                <a:spcPct val="115000"/>
              </a:lnSpc>
              <a:spcBef>
                <a:spcPts val="0"/>
              </a:spcBef>
              <a:spcAft>
                <a:spcPts val="1000"/>
              </a:spcAft>
            </a:pPr>
            <a:r>
              <a:rPr lang="en-ZA" sz="1800" b="1" i="0" u="none" strike="noStrike" kern="1200" cap="all" spc="60" dirty="0">
                <a:solidFill>
                  <a:srgbClr val="000000"/>
                </a:solidFill>
                <a:effectLst/>
                <a:latin typeface="Calibri" panose="020F0502020204030204" pitchFamily="34" charset="0"/>
              </a:rPr>
              <a:t> 11</a:t>
            </a:r>
            <a:r>
              <a:rPr lang="bo-CN" sz="1800" b="1" i="0" u="none" strike="noStrike" kern="1200" cap="all" spc="60" dirty="0">
                <a:solidFill>
                  <a:srgbClr val="000000"/>
                </a:solidFill>
                <a:effectLst/>
                <a:latin typeface="Calibri" panose="020F0502020204030204" pitchFamily="34" charset="0"/>
              </a:rPr>
              <a:t>ཨབ་ར་ཧམ་དང་ས་རཱ་ན་ཚོད་རྒས་ཡོད་པས། ས་རཱའི་མངལ་ཁྲག་ཆད་ཡོད་པ་རེད།</a:t>
            </a:r>
            <a:endParaRPr lang="en-ZA" sz="1800" b="0" i="0" u="none" strike="noStrike" dirty="0">
              <a:effectLst/>
              <a:latin typeface="Arial" panose="020B0604020202020204" pitchFamily="34" charset="0"/>
            </a:endParaRPr>
          </a:p>
          <a:p>
            <a:endParaRPr lang="en-ZA" dirty="0"/>
          </a:p>
        </p:txBody>
      </p:sp>
      <p:sp>
        <p:nvSpPr>
          <p:cNvPr id="4" name="Slide Number Placeholder 3"/>
          <p:cNvSpPr>
            <a:spLocks noGrp="1"/>
          </p:cNvSpPr>
          <p:nvPr>
            <p:ph type="sldNum" sz="quarter" idx="5"/>
          </p:nvPr>
        </p:nvSpPr>
        <p:spPr/>
        <p:txBody>
          <a:bodyPr/>
          <a:lstStyle/>
          <a:p>
            <a:fld id="{447AFF28-B971-427C-9114-D6E57FA07EF3}" type="slidenum">
              <a:rPr lang="en-ZA" smtClean="0"/>
              <a:t>26</a:t>
            </a:fld>
            <a:endParaRPr lang="en-ZA"/>
          </a:p>
        </p:txBody>
      </p:sp>
    </p:spTree>
    <p:extLst>
      <p:ext uri="{BB962C8B-B14F-4D97-AF65-F5344CB8AC3E}">
        <p14:creationId xmlns:p14="http://schemas.microsoft.com/office/powerpoint/2010/main" val="42014237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lgn="l" rtl="0" eaLnBrk="1" fontAlgn="b" latinLnBrk="0" hangingPunct="1">
              <a:lnSpc>
                <a:spcPct val="115000"/>
              </a:lnSpc>
              <a:spcBef>
                <a:spcPts val="0"/>
              </a:spcBef>
              <a:spcAft>
                <a:spcPts val="1000"/>
              </a:spcAft>
            </a:pPr>
            <a:r>
              <a:rPr lang="en-ZA" sz="1800" b="1" i="0" u="none" strike="noStrike" kern="1200" cap="all" spc="60" baseline="30000" dirty="0">
                <a:solidFill>
                  <a:srgbClr val="000000"/>
                </a:solidFill>
                <a:effectLst/>
                <a:latin typeface="Calibri" panose="020F0502020204030204" pitchFamily="34" charset="0"/>
              </a:rPr>
              <a:t>12 </a:t>
            </a:r>
            <a:r>
              <a:rPr lang="en-ZA" sz="1800" b="1" i="0" u="none" strike="noStrike" kern="1200" cap="all" spc="60" dirty="0">
                <a:solidFill>
                  <a:srgbClr val="000000"/>
                </a:solidFill>
                <a:effectLst/>
                <a:latin typeface="Calibri" panose="020F0502020204030204" pitchFamily="34" charset="0"/>
              </a:rPr>
              <a:t>So she laughed to herself. She thought, “I’m worn out, and my husband is old. Can I really know the joy of having a baby?”</a:t>
            </a:r>
            <a:endParaRPr lang="en-ZA" sz="1800" b="0" i="0" u="none" strike="noStrike" dirty="0">
              <a:effectLst/>
              <a:latin typeface="Arial" panose="020B0604020202020204" pitchFamily="34" charset="0"/>
            </a:endParaRPr>
          </a:p>
          <a:p>
            <a:pPr marL="0" algn="l" rtl="0" eaLnBrk="1" fontAlgn="b" latinLnBrk="0" hangingPunct="1">
              <a:lnSpc>
                <a:spcPct val="115000"/>
              </a:lnSpc>
              <a:spcBef>
                <a:spcPts val="0"/>
              </a:spcBef>
              <a:spcAft>
                <a:spcPts val="1000"/>
              </a:spcAft>
            </a:pPr>
            <a:r>
              <a:rPr lang="en-ZA" sz="1800" b="1" i="0" u="none" strike="noStrike" kern="1200" cap="all" spc="60" dirty="0">
                <a:solidFill>
                  <a:srgbClr val="000000"/>
                </a:solidFill>
                <a:effectLst/>
                <a:latin typeface="Calibri" panose="020F0502020204030204" pitchFamily="34" charset="0"/>
              </a:rPr>
              <a:t>12</a:t>
            </a:r>
            <a:r>
              <a:rPr lang="bo-CN" sz="1800" b="1" i="0" u="none" strike="noStrike" kern="1200" cap="all" spc="60" dirty="0">
                <a:solidFill>
                  <a:srgbClr val="000000"/>
                </a:solidFill>
                <a:effectLst/>
                <a:latin typeface="Calibri" panose="020F0502020204030204" pitchFamily="34" charset="0"/>
              </a:rPr>
              <a:t>ས་རཱ་གསང་ནས་གད་མོ་གད་ཅིང་། ང་དང་ངའི་ཇོ་བོ་ནི་ལོ་རྒས་ཚར་བས། ད་ང་ལ་བུ་ཞིག་གང་ལྟར་སྐྱེས་ཐུབ་བམ་ཞེས་བསམ་མོ།</a:t>
            </a:r>
            <a:endParaRPr lang="en-ZA" sz="1800" b="0" i="0" u="none" strike="noStrike" dirty="0">
              <a:effectLst/>
              <a:latin typeface="Arial" panose="020B0604020202020204" pitchFamily="34" charset="0"/>
            </a:endParaRPr>
          </a:p>
          <a:p>
            <a:endParaRPr lang="en-ZA" dirty="0"/>
          </a:p>
        </p:txBody>
      </p:sp>
      <p:sp>
        <p:nvSpPr>
          <p:cNvPr id="4" name="Slide Number Placeholder 3"/>
          <p:cNvSpPr>
            <a:spLocks noGrp="1"/>
          </p:cNvSpPr>
          <p:nvPr>
            <p:ph type="sldNum" sz="quarter" idx="5"/>
          </p:nvPr>
        </p:nvSpPr>
        <p:spPr/>
        <p:txBody>
          <a:bodyPr/>
          <a:lstStyle/>
          <a:p>
            <a:fld id="{447AFF28-B971-427C-9114-D6E57FA07EF3}" type="slidenum">
              <a:rPr lang="en-ZA" smtClean="0"/>
              <a:t>28</a:t>
            </a:fld>
            <a:endParaRPr lang="en-ZA"/>
          </a:p>
        </p:txBody>
      </p:sp>
    </p:spTree>
    <p:extLst>
      <p:ext uri="{BB962C8B-B14F-4D97-AF65-F5344CB8AC3E}">
        <p14:creationId xmlns:p14="http://schemas.microsoft.com/office/powerpoint/2010/main" val="28521579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lgn="l" rtl="0" eaLnBrk="1" fontAlgn="t" latinLnBrk="0" hangingPunct="1">
              <a:lnSpc>
                <a:spcPct val="115000"/>
              </a:lnSpc>
              <a:spcBef>
                <a:spcPts val="0"/>
              </a:spcBef>
              <a:spcAft>
                <a:spcPts val="1000"/>
              </a:spcAft>
            </a:pPr>
            <a:r>
              <a:rPr lang="en-ZA" sz="1800" b="1" i="0" u="none" strike="noStrike" kern="1200" baseline="30000" dirty="0">
                <a:solidFill>
                  <a:srgbClr val="FFFFFF"/>
                </a:solidFill>
                <a:effectLst/>
                <a:latin typeface="Calibri" panose="020F0502020204030204" pitchFamily="34" charset="0"/>
              </a:rPr>
              <a:t>13 </a:t>
            </a:r>
            <a:r>
              <a:rPr lang="en-ZA" sz="1800" b="1" i="0" u="none" strike="noStrike" kern="1200" dirty="0">
                <a:solidFill>
                  <a:srgbClr val="FFFFFF"/>
                </a:solidFill>
                <a:effectLst/>
                <a:latin typeface="Calibri" panose="020F0502020204030204" pitchFamily="34" charset="0"/>
              </a:rPr>
              <a:t>Then the </a:t>
            </a:r>
            <a:r>
              <a:rPr lang="en-ZA" sz="1800" b="1" i="0" u="none" strike="noStrike" kern="1200" cap="small" dirty="0">
                <a:solidFill>
                  <a:srgbClr val="FFFFFF"/>
                </a:solidFill>
                <a:effectLst/>
                <a:latin typeface="Calibri" panose="020F0502020204030204" pitchFamily="34" charset="0"/>
              </a:rPr>
              <a:t>Lord</a:t>
            </a:r>
            <a:r>
              <a:rPr lang="en-ZA" sz="1800" b="1" i="0" u="none" strike="noStrike" kern="1200" dirty="0">
                <a:solidFill>
                  <a:srgbClr val="FFFFFF"/>
                </a:solidFill>
                <a:effectLst/>
                <a:latin typeface="Calibri" panose="020F0502020204030204" pitchFamily="34" charset="0"/>
              </a:rPr>
              <a:t> said to Abraham, “Why did Sarah laugh? Why did she say, ‘Will I really have a baby, now that I am old?’ </a:t>
            </a:r>
            <a:endParaRPr lang="en-ZA" sz="1800" b="0" i="0" u="none" strike="noStrike" dirty="0">
              <a:effectLst/>
              <a:latin typeface="Arial" panose="020B0604020202020204" pitchFamily="34" charset="0"/>
            </a:endParaRPr>
          </a:p>
          <a:p>
            <a:pPr marL="0" algn="l" rtl="0" eaLnBrk="1" fontAlgn="t" latinLnBrk="0" hangingPunct="1">
              <a:lnSpc>
                <a:spcPct val="115000"/>
              </a:lnSpc>
              <a:spcBef>
                <a:spcPts val="0"/>
              </a:spcBef>
              <a:spcAft>
                <a:spcPts val="1000"/>
              </a:spcAft>
            </a:pPr>
            <a:r>
              <a:rPr lang="en-ZA" sz="1800" b="1" i="0" u="none" strike="noStrike" kern="1200" dirty="0">
                <a:solidFill>
                  <a:srgbClr val="FFFFFF"/>
                </a:solidFill>
                <a:effectLst/>
                <a:latin typeface="Calibri" panose="020F0502020204030204" pitchFamily="34" charset="0"/>
              </a:rPr>
              <a:t>13</a:t>
            </a:r>
            <a:r>
              <a:rPr lang="bo-CN" sz="1800" b="1" i="0" u="none" strike="noStrike" kern="1200" dirty="0">
                <a:solidFill>
                  <a:srgbClr val="FFFFFF"/>
                </a:solidFill>
                <a:effectLst/>
                <a:latin typeface="Calibri" panose="020F0502020204030204" pitchFamily="34" charset="0"/>
              </a:rPr>
              <a:t>དེ་ནས་གཙོ་བོ་དཀོན་མཆོག་གིས་ཨབ་ར་ཧམ་ལ། མོ་ལ་ཕྲུ་གུ་སྐྱེས་མི་སྲེད་ཅེས་ས་རཱས་ཅིའི་ཕྱིར་གད་དམ།</a:t>
            </a:r>
            <a:r>
              <a:rPr lang="en-ZA" sz="1800" b="1" i="0" u="none" strike="noStrike" kern="1200" dirty="0">
                <a:solidFill>
                  <a:srgbClr val="FFFFFF"/>
                </a:solidFill>
                <a:effectLst/>
                <a:latin typeface="Calibri" panose="020F0502020204030204" pitchFamily="34" charset="0"/>
              </a:rPr>
              <a:t> </a:t>
            </a:r>
            <a:endParaRPr lang="en-ZA" sz="1800" b="0" i="0" u="none" strike="noStrike" dirty="0">
              <a:effectLst/>
              <a:latin typeface="Arial" panose="020B0604020202020204" pitchFamily="34" charset="0"/>
            </a:endParaRPr>
          </a:p>
          <a:p>
            <a:endParaRPr lang="en-ZA" dirty="0"/>
          </a:p>
        </p:txBody>
      </p:sp>
      <p:sp>
        <p:nvSpPr>
          <p:cNvPr id="4" name="Slide Number Placeholder 3"/>
          <p:cNvSpPr>
            <a:spLocks noGrp="1"/>
          </p:cNvSpPr>
          <p:nvPr>
            <p:ph type="sldNum" sz="quarter" idx="5"/>
          </p:nvPr>
        </p:nvSpPr>
        <p:spPr/>
        <p:txBody>
          <a:bodyPr/>
          <a:lstStyle/>
          <a:p>
            <a:fld id="{447AFF28-B971-427C-9114-D6E57FA07EF3}" type="slidenum">
              <a:rPr lang="en-ZA" smtClean="0"/>
              <a:t>30</a:t>
            </a:fld>
            <a:endParaRPr lang="en-ZA"/>
          </a:p>
        </p:txBody>
      </p:sp>
    </p:spTree>
    <p:extLst>
      <p:ext uri="{BB962C8B-B14F-4D97-AF65-F5344CB8AC3E}">
        <p14:creationId xmlns:p14="http://schemas.microsoft.com/office/powerpoint/2010/main" val="13827836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lgn="l" rtl="0" eaLnBrk="1" fontAlgn="t" latinLnBrk="0" hangingPunct="1">
              <a:lnSpc>
                <a:spcPct val="115000"/>
              </a:lnSpc>
              <a:spcBef>
                <a:spcPts val="0"/>
              </a:spcBef>
              <a:spcAft>
                <a:spcPts val="1000"/>
              </a:spcAft>
            </a:pPr>
            <a:r>
              <a:rPr lang="en-ZA" sz="1800" b="1" i="0" u="none" strike="noStrike" kern="1200" baseline="30000" dirty="0">
                <a:solidFill>
                  <a:srgbClr val="000000"/>
                </a:solidFill>
                <a:effectLst/>
                <a:latin typeface="Calibri" panose="020F0502020204030204" pitchFamily="34" charset="0"/>
              </a:rPr>
              <a:t>14 </a:t>
            </a:r>
            <a:r>
              <a:rPr lang="en-ZA" sz="1800" b="1" i="0" u="none" strike="noStrike" kern="1200" dirty="0">
                <a:solidFill>
                  <a:srgbClr val="000000"/>
                </a:solidFill>
                <a:effectLst/>
                <a:latin typeface="Calibri" panose="020F0502020204030204" pitchFamily="34" charset="0"/>
              </a:rPr>
              <a:t>Is anything too hard for me? I will return to you at the appointed time next year. Sarah will have a son.”</a:t>
            </a:r>
            <a:endParaRPr lang="en-ZA" sz="1800" b="0" i="0" u="none" strike="noStrike" dirty="0">
              <a:effectLst/>
              <a:latin typeface="Arial" panose="020B0604020202020204" pitchFamily="34" charset="0"/>
            </a:endParaRPr>
          </a:p>
          <a:p>
            <a:pPr marL="0" algn="l" rtl="0" eaLnBrk="1" fontAlgn="t" latinLnBrk="0" hangingPunct="1">
              <a:lnSpc>
                <a:spcPct val="115000"/>
              </a:lnSpc>
              <a:spcBef>
                <a:spcPts val="0"/>
              </a:spcBef>
              <a:spcAft>
                <a:spcPts val="1000"/>
              </a:spcAft>
            </a:pPr>
            <a:r>
              <a:rPr lang="en-ZA" sz="1800" b="1" i="0" u="none" strike="noStrike" kern="1200" dirty="0">
                <a:solidFill>
                  <a:srgbClr val="000000"/>
                </a:solidFill>
                <a:effectLst/>
                <a:latin typeface="Calibri" panose="020F0502020204030204" pitchFamily="34" charset="0"/>
              </a:rPr>
              <a:t>14</a:t>
            </a:r>
            <a:r>
              <a:rPr lang="bo-CN" sz="1800" b="1" i="0" u="none" strike="noStrike" kern="1200" dirty="0">
                <a:solidFill>
                  <a:srgbClr val="000000"/>
                </a:solidFill>
                <a:effectLst/>
                <a:latin typeface="Calibri" panose="020F0502020204030204" pitchFamily="34" charset="0"/>
              </a:rPr>
              <a:t>གཙོ་བོ་དཀོན་མཆོག་ལ་ལས་གང་ཡང་སྒྲུབ་མིཐུབ་པ་ཁག་པོ་ཡོད་དམ། ངས་ལབ་པ་ལྟར་ཟླ་བ་དགུའི་རྗེས་སུ་ང་ལོག་ཡོང་བ་དང་། ས་རཱ་ལ་བུ་ཞིག་བྱུང་ཡོང་།</a:t>
            </a:r>
            <a:endParaRPr lang="en-ZA" sz="1800" b="0" i="0" u="none" strike="noStrike" dirty="0">
              <a:effectLst/>
              <a:latin typeface="Arial" panose="020B0604020202020204" pitchFamily="34" charset="0"/>
            </a:endParaRPr>
          </a:p>
          <a:p>
            <a:endParaRPr lang="en-ZA" dirty="0"/>
          </a:p>
        </p:txBody>
      </p:sp>
      <p:sp>
        <p:nvSpPr>
          <p:cNvPr id="4" name="Slide Number Placeholder 3"/>
          <p:cNvSpPr>
            <a:spLocks noGrp="1"/>
          </p:cNvSpPr>
          <p:nvPr>
            <p:ph type="sldNum" sz="quarter" idx="5"/>
          </p:nvPr>
        </p:nvSpPr>
        <p:spPr/>
        <p:txBody>
          <a:bodyPr/>
          <a:lstStyle/>
          <a:p>
            <a:fld id="{447AFF28-B971-427C-9114-D6E57FA07EF3}" type="slidenum">
              <a:rPr lang="en-ZA" smtClean="0"/>
              <a:t>32</a:t>
            </a:fld>
            <a:endParaRPr lang="en-ZA"/>
          </a:p>
        </p:txBody>
      </p:sp>
    </p:spTree>
    <p:extLst>
      <p:ext uri="{BB962C8B-B14F-4D97-AF65-F5344CB8AC3E}">
        <p14:creationId xmlns:p14="http://schemas.microsoft.com/office/powerpoint/2010/main" val="11915792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447AFF28-B971-427C-9114-D6E57FA07EF3}" type="slidenum">
              <a:rPr lang="en-ZA" smtClean="0"/>
              <a:t>5</a:t>
            </a:fld>
            <a:endParaRPr lang="en-ZA"/>
          </a:p>
        </p:txBody>
      </p:sp>
    </p:spTree>
    <p:extLst>
      <p:ext uri="{BB962C8B-B14F-4D97-AF65-F5344CB8AC3E}">
        <p14:creationId xmlns:p14="http://schemas.microsoft.com/office/powerpoint/2010/main" val="30380341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lgn="l" rtl="0" eaLnBrk="1" fontAlgn="t" latinLnBrk="0" hangingPunct="1">
              <a:lnSpc>
                <a:spcPct val="115000"/>
              </a:lnSpc>
              <a:spcBef>
                <a:spcPts val="0"/>
              </a:spcBef>
              <a:spcAft>
                <a:spcPts val="1000"/>
              </a:spcAft>
            </a:pPr>
            <a:r>
              <a:rPr lang="en-ZA" sz="1800" b="1" i="0" u="none" strike="noStrike" kern="1200" dirty="0">
                <a:solidFill>
                  <a:srgbClr val="000000"/>
                </a:solidFill>
                <a:effectLst/>
                <a:latin typeface="Calibri" panose="020F0502020204030204" pitchFamily="34" charset="0"/>
              </a:rPr>
              <a:t>The </a:t>
            </a:r>
            <a:r>
              <a:rPr lang="en-ZA" sz="1800" b="1" i="0" u="none" strike="noStrike" kern="1200" cap="small" dirty="0">
                <a:solidFill>
                  <a:srgbClr val="000000"/>
                </a:solidFill>
                <a:effectLst/>
                <a:latin typeface="Calibri" panose="020F0502020204030204" pitchFamily="34" charset="0"/>
              </a:rPr>
              <a:t>Lord</a:t>
            </a:r>
            <a:r>
              <a:rPr lang="en-ZA" sz="1800" b="1" i="0" u="none" strike="noStrike" kern="1200" dirty="0">
                <a:solidFill>
                  <a:srgbClr val="000000"/>
                </a:solidFill>
                <a:effectLst/>
                <a:latin typeface="Calibri" panose="020F0502020204030204" pitchFamily="34" charset="0"/>
              </a:rPr>
              <a:t> appeared to Abraham near the large trees of </a:t>
            </a:r>
            <a:r>
              <a:rPr lang="en-ZA" sz="1800" b="1" i="0" u="none" strike="noStrike" kern="1200" dirty="0" err="1">
                <a:solidFill>
                  <a:srgbClr val="000000"/>
                </a:solidFill>
                <a:effectLst/>
                <a:latin typeface="Calibri" panose="020F0502020204030204" pitchFamily="34" charset="0"/>
              </a:rPr>
              <a:t>Mamre</a:t>
            </a:r>
            <a:r>
              <a:rPr lang="en-ZA" sz="1800" b="1" i="0" u="none" strike="noStrike" kern="1200" dirty="0">
                <a:solidFill>
                  <a:srgbClr val="000000"/>
                </a:solidFill>
                <a:effectLst/>
                <a:latin typeface="Calibri" panose="020F0502020204030204" pitchFamily="34" charset="0"/>
              </a:rPr>
              <a:t>. Abraham was sitting at the entrance to his tent. It was the hottest time of the day. </a:t>
            </a:r>
            <a:endParaRPr lang="en-ZA" sz="1800" b="0" i="0" u="none" strike="noStrike" dirty="0">
              <a:effectLst/>
              <a:latin typeface="Arial" panose="020B0604020202020204" pitchFamily="34" charset="0"/>
            </a:endParaRPr>
          </a:p>
          <a:p>
            <a:pPr marL="0" algn="l" rtl="0" eaLnBrk="1" fontAlgn="t" latinLnBrk="0" hangingPunct="1">
              <a:lnSpc>
                <a:spcPct val="115000"/>
              </a:lnSpc>
              <a:spcBef>
                <a:spcPts val="0"/>
              </a:spcBef>
              <a:spcAft>
                <a:spcPts val="1000"/>
              </a:spcAft>
            </a:pPr>
            <a:r>
              <a:rPr lang="en-ZA" sz="1800" b="1" i="0" u="none" strike="noStrike" kern="1200" dirty="0">
                <a:solidFill>
                  <a:srgbClr val="000000"/>
                </a:solidFill>
                <a:effectLst/>
                <a:latin typeface="Calibri" panose="020F0502020204030204" pitchFamily="34" charset="0"/>
              </a:rPr>
              <a:t>1</a:t>
            </a:r>
            <a:r>
              <a:rPr lang="bo-CN" sz="1800" b="1" i="0" u="none" strike="noStrike" kern="1200" dirty="0">
                <a:solidFill>
                  <a:srgbClr val="000000"/>
                </a:solidFill>
                <a:effectLst/>
                <a:latin typeface="Calibri" panose="020F0502020204030204" pitchFamily="34" charset="0"/>
              </a:rPr>
              <a:t>མམ་རེ་ཞེས་པའི་ཤིང་སྡོང་གི་ཉེ་འགྲམ་དུ་ཨབ་ར་ཧམ་ལ་གཙོ་བོ་དཀོན་མཆོག་མངོན་པར་མཛད་གནང་ངོ། ཉིན་གུང་ཉི་མ་ཚ་བའི་སྐབས་སུ་ཨབ་ར་ཧམ་རང་གི་གུར་གྱི་སྒོའི་འགྲམ་དུ་བསྡད་ཡོད་པ་རེད།</a:t>
            </a:r>
            <a:r>
              <a:rPr lang="en-ZA" sz="1800" b="1" i="0" u="none" strike="noStrike" kern="1200" dirty="0">
                <a:solidFill>
                  <a:srgbClr val="000000"/>
                </a:solidFill>
                <a:effectLst/>
                <a:latin typeface="Calibri" panose="020F0502020204030204" pitchFamily="34" charset="0"/>
              </a:rPr>
              <a:t> </a:t>
            </a:r>
            <a:endParaRPr lang="en-ZA" sz="1800" b="0" i="0" u="none" strike="noStrike" dirty="0">
              <a:effectLst/>
              <a:latin typeface="Arial" panose="020B0604020202020204" pitchFamily="34" charset="0"/>
            </a:endParaRPr>
          </a:p>
          <a:p>
            <a:endParaRPr lang="en-ZA" dirty="0"/>
          </a:p>
        </p:txBody>
      </p:sp>
      <p:sp>
        <p:nvSpPr>
          <p:cNvPr id="4" name="Slide Number Placeholder 3"/>
          <p:cNvSpPr>
            <a:spLocks noGrp="1"/>
          </p:cNvSpPr>
          <p:nvPr>
            <p:ph type="sldNum" sz="quarter" idx="5"/>
          </p:nvPr>
        </p:nvSpPr>
        <p:spPr/>
        <p:txBody>
          <a:bodyPr/>
          <a:lstStyle/>
          <a:p>
            <a:fld id="{447AFF28-B971-427C-9114-D6E57FA07EF3}" type="slidenum">
              <a:rPr lang="en-ZA" smtClean="0"/>
              <a:t>6</a:t>
            </a:fld>
            <a:endParaRPr lang="en-ZA"/>
          </a:p>
        </p:txBody>
      </p:sp>
    </p:spTree>
    <p:extLst>
      <p:ext uri="{BB962C8B-B14F-4D97-AF65-F5344CB8AC3E}">
        <p14:creationId xmlns:p14="http://schemas.microsoft.com/office/powerpoint/2010/main" val="24140960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lgn="l" rtl="0" eaLnBrk="1" fontAlgn="t" latinLnBrk="0" hangingPunct="1">
              <a:lnSpc>
                <a:spcPct val="115000"/>
              </a:lnSpc>
              <a:spcBef>
                <a:spcPts val="0"/>
              </a:spcBef>
              <a:spcAft>
                <a:spcPts val="1000"/>
              </a:spcAft>
            </a:pPr>
            <a:r>
              <a:rPr lang="en-ZA" sz="1800" b="1" i="0" u="none" strike="noStrike" kern="1200" cap="all" spc="60" baseline="30000" dirty="0">
                <a:solidFill>
                  <a:srgbClr val="000000"/>
                </a:solidFill>
                <a:effectLst/>
                <a:latin typeface="Calibri" panose="020F0502020204030204" pitchFamily="34" charset="0"/>
              </a:rPr>
              <a:t>2 </a:t>
            </a:r>
            <a:r>
              <a:rPr lang="en-ZA" sz="1800" b="1" i="0" u="none" strike="noStrike" kern="1200" cap="all" spc="60" dirty="0">
                <a:solidFill>
                  <a:srgbClr val="000000"/>
                </a:solidFill>
                <a:effectLst/>
                <a:latin typeface="Calibri" panose="020F0502020204030204" pitchFamily="34" charset="0"/>
              </a:rPr>
              <a:t>Abraham looked up and saw three men standing nearby. So he quickly left the entrance to his tent to greet them. He bowed low to the ground.</a:t>
            </a:r>
            <a:endParaRPr lang="en-ZA" sz="1800" b="0" i="0" u="none" strike="noStrike" dirty="0">
              <a:effectLst/>
              <a:latin typeface="Arial" panose="020B0604020202020204" pitchFamily="34" charset="0"/>
            </a:endParaRPr>
          </a:p>
          <a:p>
            <a:pPr marL="0" algn="l" rtl="0" eaLnBrk="1" fontAlgn="t" latinLnBrk="0" hangingPunct="1">
              <a:lnSpc>
                <a:spcPct val="115000"/>
              </a:lnSpc>
              <a:spcBef>
                <a:spcPts val="0"/>
              </a:spcBef>
              <a:spcAft>
                <a:spcPts val="1000"/>
              </a:spcAft>
            </a:pPr>
            <a:r>
              <a:rPr lang="en-ZA" sz="1800" b="1" i="0" u="none" strike="noStrike" kern="1200" cap="all" spc="60" dirty="0">
                <a:solidFill>
                  <a:srgbClr val="000000"/>
                </a:solidFill>
                <a:effectLst/>
                <a:latin typeface="Calibri" panose="020F0502020204030204" pitchFamily="34" charset="0"/>
              </a:rPr>
              <a:t> 2</a:t>
            </a:r>
            <a:r>
              <a:rPr lang="bo-CN" sz="1800" b="1" i="0" u="none" strike="noStrike" kern="1200" cap="all" spc="60" dirty="0">
                <a:solidFill>
                  <a:srgbClr val="000000"/>
                </a:solidFill>
                <a:effectLst/>
                <a:latin typeface="Calibri" panose="020F0502020204030204" pitchFamily="34" charset="0"/>
              </a:rPr>
              <a:t>ཁོས་མིག་ཡར་བལྟ་བ་དང་། མི་གསུམ་ལངས་ཡོད་པ་མཐོང་ངོ་། དེ་ཚོ་ལ་མཐོང་མ་ཐག་ཏུ་ཁོང་རྒྱུག་ཅིང་དེ་ཚོ་ལ་འཕྲད་དུ་ཕྱིན་ནས། མགོ་སྒུར་ཞིང་གདོང་ས་ལ་རེག་ནས།</a:t>
            </a:r>
            <a:endParaRPr lang="en-ZA" sz="1800" b="0" i="0" u="none" strike="noStrike" dirty="0">
              <a:effectLst/>
              <a:latin typeface="Arial" panose="020B0604020202020204" pitchFamily="34" charset="0"/>
            </a:endParaRPr>
          </a:p>
          <a:p>
            <a:endParaRPr lang="en-ZA" dirty="0"/>
          </a:p>
        </p:txBody>
      </p:sp>
      <p:sp>
        <p:nvSpPr>
          <p:cNvPr id="4" name="Slide Number Placeholder 3"/>
          <p:cNvSpPr>
            <a:spLocks noGrp="1"/>
          </p:cNvSpPr>
          <p:nvPr>
            <p:ph type="sldNum" sz="quarter" idx="5"/>
          </p:nvPr>
        </p:nvSpPr>
        <p:spPr/>
        <p:txBody>
          <a:bodyPr/>
          <a:lstStyle/>
          <a:p>
            <a:fld id="{447AFF28-B971-427C-9114-D6E57FA07EF3}" type="slidenum">
              <a:rPr lang="en-ZA" smtClean="0"/>
              <a:t>8</a:t>
            </a:fld>
            <a:endParaRPr lang="en-ZA"/>
          </a:p>
        </p:txBody>
      </p:sp>
    </p:spTree>
    <p:extLst>
      <p:ext uri="{BB962C8B-B14F-4D97-AF65-F5344CB8AC3E}">
        <p14:creationId xmlns:p14="http://schemas.microsoft.com/office/powerpoint/2010/main" val="23296165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lgn="l" rtl="0" eaLnBrk="1" fontAlgn="t" latinLnBrk="0" hangingPunct="1">
              <a:lnSpc>
                <a:spcPct val="115000"/>
              </a:lnSpc>
              <a:spcBef>
                <a:spcPts val="0"/>
              </a:spcBef>
              <a:spcAft>
                <a:spcPts val="1000"/>
              </a:spcAft>
            </a:pPr>
            <a:r>
              <a:rPr lang="en-ZA" sz="1800" b="1" i="0" u="none" strike="noStrike" kern="1200" baseline="30000" dirty="0">
                <a:solidFill>
                  <a:srgbClr val="000000"/>
                </a:solidFill>
                <a:effectLst/>
                <a:latin typeface="Calibri" panose="020F0502020204030204" pitchFamily="34" charset="0"/>
              </a:rPr>
              <a:t>3 </a:t>
            </a:r>
            <a:r>
              <a:rPr lang="en-ZA" sz="1800" b="1" i="0" u="none" strike="noStrike" kern="1200" dirty="0">
                <a:solidFill>
                  <a:srgbClr val="000000"/>
                </a:solidFill>
                <a:effectLst/>
                <a:latin typeface="Calibri" panose="020F0502020204030204" pitchFamily="34" charset="0"/>
              </a:rPr>
              <a:t>He said, “My lord, if you are pleased with me, don’t pass me by. </a:t>
            </a:r>
            <a:endParaRPr lang="en-ZA" sz="1800" b="0" i="0" u="none" strike="noStrike" dirty="0">
              <a:effectLst/>
              <a:latin typeface="Arial" panose="020B0604020202020204" pitchFamily="34" charset="0"/>
            </a:endParaRPr>
          </a:p>
          <a:p>
            <a:pPr marL="0" algn="l" rtl="0" eaLnBrk="1" fontAlgn="t" latinLnBrk="0" hangingPunct="1">
              <a:lnSpc>
                <a:spcPct val="115000"/>
              </a:lnSpc>
              <a:spcBef>
                <a:spcPts val="0"/>
              </a:spcBef>
              <a:spcAft>
                <a:spcPts val="1000"/>
              </a:spcAft>
            </a:pPr>
            <a:r>
              <a:rPr lang="en-ZA" sz="1800" b="1" i="0" u="none" strike="noStrike" kern="1200" dirty="0">
                <a:solidFill>
                  <a:srgbClr val="000000"/>
                </a:solidFill>
                <a:effectLst/>
                <a:latin typeface="Calibri" panose="020F0502020204030204" pitchFamily="34" charset="0"/>
              </a:rPr>
              <a:t> 3</a:t>
            </a:r>
            <a:r>
              <a:rPr lang="bo-CN" sz="1800" b="1" i="0" u="none" strike="noStrike" kern="1200" dirty="0">
                <a:solidFill>
                  <a:srgbClr val="000000"/>
                </a:solidFill>
                <a:effectLst/>
                <a:latin typeface="Calibri" panose="020F0502020204030204" pitchFamily="34" charset="0"/>
              </a:rPr>
              <a:t>ཁོང་གིས་གསུངས་པ། གཙོ་བོ་ལགས། ཁྱེད་རྣམས་ངའི་ནང་ལ་ངལ་གསོ་མ་གནང་བར་མ་ཕེབས་རོགས་གནང་། ཁྱེད་རྣམས་ལ་ཞབས་ཕྱི་ཞུ་བར་ང་འདིར་ཡོད།</a:t>
            </a:r>
            <a:r>
              <a:rPr lang="en-ZA" sz="1800" b="1" i="0" u="none" strike="noStrike" kern="1200" dirty="0">
                <a:solidFill>
                  <a:srgbClr val="000000"/>
                </a:solidFill>
                <a:effectLst/>
                <a:latin typeface="Calibri" panose="020F0502020204030204" pitchFamily="34" charset="0"/>
              </a:rPr>
              <a:t> </a:t>
            </a:r>
            <a:endParaRPr lang="en-ZA" sz="1800" b="0" i="0" u="none" strike="noStrike" dirty="0">
              <a:effectLst/>
              <a:latin typeface="Arial" panose="020B0604020202020204" pitchFamily="34" charset="0"/>
            </a:endParaRPr>
          </a:p>
          <a:p>
            <a:endParaRPr lang="en-ZA" dirty="0"/>
          </a:p>
        </p:txBody>
      </p:sp>
      <p:sp>
        <p:nvSpPr>
          <p:cNvPr id="4" name="Slide Number Placeholder 3"/>
          <p:cNvSpPr>
            <a:spLocks noGrp="1"/>
          </p:cNvSpPr>
          <p:nvPr>
            <p:ph type="sldNum" sz="quarter" idx="5"/>
          </p:nvPr>
        </p:nvSpPr>
        <p:spPr/>
        <p:txBody>
          <a:bodyPr/>
          <a:lstStyle/>
          <a:p>
            <a:fld id="{447AFF28-B971-427C-9114-D6E57FA07EF3}" type="slidenum">
              <a:rPr lang="en-ZA" smtClean="0"/>
              <a:t>10</a:t>
            </a:fld>
            <a:endParaRPr lang="en-ZA"/>
          </a:p>
        </p:txBody>
      </p:sp>
    </p:spTree>
    <p:extLst>
      <p:ext uri="{BB962C8B-B14F-4D97-AF65-F5344CB8AC3E}">
        <p14:creationId xmlns:p14="http://schemas.microsoft.com/office/powerpoint/2010/main" val="19233823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lgn="l" rtl="0" eaLnBrk="1" fontAlgn="b" latinLnBrk="0" hangingPunct="1">
              <a:lnSpc>
                <a:spcPct val="115000"/>
              </a:lnSpc>
              <a:spcBef>
                <a:spcPts val="0"/>
              </a:spcBef>
              <a:spcAft>
                <a:spcPts val="1000"/>
              </a:spcAft>
            </a:pPr>
            <a:r>
              <a:rPr lang="en-ZA" sz="1800" b="1" i="0" u="none" strike="noStrike" kern="1200" spc="0" baseline="30000" dirty="0">
                <a:solidFill>
                  <a:srgbClr val="000000"/>
                </a:solidFill>
                <a:effectLst/>
                <a:latin typeface="Calibri" panose="020F0502020204030204" pitchFamily="34" charset="0"/>
              </a:rPr>
              <a:t>4 </a:t>
            </a:r>
            <a:r>
              <a:rPr lang="en-ZA" sz="1800" b="1" i="0" u="none" strike="noStrike" kern="1200" spc="0" dirty="0">
                <a:solidFill>
                  <a:srgbClr val="000000"/>
                </a:solidFill>
                <a:effectLst/>
                <a:latin typeface="Calibri" panose="020F0502020204030204" pitchFamily="34" charset="0"/>
              </a:rPr>
              <a:t>Let me get you some water. Then all of you can wash your feet and rest under this tree. </a:t>
            </a:r>
            <a:endParaRPr lang="en-ZA" sz="1800" b="0" i="0" u="none" strike="noStrike" dirty="0">
              <a:effectLst/>
              <a:latin typeface="Arial" panose="020B0604020202020204" pitchFamily="34" charset="0"/>
            </a:endParaRPr>
          </a:p>
          <a:p>
            <a:pPr marL="0" algn="l" rtl="0" eaLnBrk="1" fontAlgn="b" latinLnBrk="0" hangingPunct="1">
              <a:lnSpc>
                <a:spcPct val="115000"/>
              </a:lnSpc>
              <a:spcBef>
                <a:spcPts val="0"/>
              </a:spcBef>
              <a:spcAft>
                <a:spcPts val="1000"/>
              </a:spcAft>
            </a:pPr>
            <a:r>
              <a:rPr lang="en-ZA" sz="1800" b="1" i="0" u="none" strike="noStrike" kern="1200" spc="0" dirty="0">
                <a:solidFill>
                  <a:srgbClr val="000000"/>
                </a:solidFill>
                <a:effectLst/>
                <a:latin typeface="Calibri" panose="020F0502020204030204" pitchFamily="34" charset="0"/>
              </a:rPr>
              <a:t> 4</a:t>
            </a:r>
            <a:r>
              <a:rPr lang="bo-CN" sz="1800" b="1" i="0" u="none" strike="noStrike" kern="1200" spc="0" dirty="0">
                <a:solidFill>
                  <a:srgbClr val="000000"/>
                </a:solidFill>
                <a:effectLst/>
                <a:latin typeface="Calibri" panose="020F0502020204030204" pitchFamily="34" charset="0"/>
              </a:rPr>
              <a:t>ཁྱེད་རྣམས་ཀྱི་ཞབས་འཁྲུ་བར་ཆུ་ཕྲན་བུ་འཁྱེར་ནས་ཡོང་གི་ཡིན། དེར་ཤིང་གི་འོག་ཏུ་སྐུ་ངལ་གསོས་ཤིག་དང་།</a:t>
            </a:r>
            <a:endParaRPr lang="en-ZA" sz="1800" b="0" i="0" u="none" strike="noStrike" dirty="0">
              <a:effectLst/>
              <a:latin typeface="Arial" panose="020B0604020202020204" pitchFamily="34" charset="0"/>
            </a:endParaRPr>
          </a:p>
          <a:p>
            <a:endParaRPr lang="en-ZA" dirty="0"/>
          </a:p>
        </p:txBody>
      </p:sp>
      <p:sp>
        <p:nvSpPr>
          <p:cNvPr id="4" name="Slide Number Placeholder 3"/>
          <p:cNvSpPr>
            <a:spLocks noGrp="1"/>
          </p:cNvSpPr>
          <p:nvPr>
            <p:ph type="sldNum" sz="quarter" idx="5"/>
          </p:nvPr>
        </p:nvSpPr>
        <p:spPr/>
        <p:txBody>
          <a:bodyPr/>
          <a:lstStyle/>
          <a:p>
            <a:fld id="{447AFF28-B971-427C-9114-D6E57FA07EF3}" type="slidenum">
              <a:rPr lang="en-ZA" smtClean="0"/>
              <a:t>12</a:t>
            </a:fld>
            <a:endParaRPr lang="en-ZA"/>
          </a:p>
        </p:txBody>
      </p:sp>
    </p:spTree>
    <p:extLst>
      <p:ext uri="{BB962C8B-B14F-4D97-AF65-F5344CB8AC3E}">
        <p14:creationId xmlns:p14="http://schemas.microsoft.com/office/powerpoint/2010/main" val="3962410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lgn="l" rtl="0" eaLnBrk="1" fontAlgn="t" latinLnBrk="0" hangingPunct="1">
              <a:lnSpc>
                <a:spcPct val="115000"/>
              </a:lnSpc>
              <a:spcBef>
                <a:spcPts val="0"/>
              </a:spcBef>
              <a:spcAft>
                <a:spcPts val="1000"/>
              </a:spcAft>
            </a:pPr>
            <a:r>
              <a:rPr lang="en-ZA" sz="1800" b="0" i="0" u="none" strike="noStrike" kern="1200" spc="0" baseline="30000" dirty="0">
                <a:solidFill>
                  <a:srgbClr val="000000"/>
                </a:solidFill>
                <a:effectLst/>
                <a:latin typeface="Calibri" panose="020F0502020204030204" pitchFamily="34" charset="0"/>
              </a:rPr>
              <a:t>5 </a:t>
            </a:r>
            <a:r>
              <a:rPr lang="en-ZA" sz="1800" b="0" i="0" u="none" strike="noStrike" kern="1200" spc="0" dirty="0">
                <a:solidFill>
                  <a:srgbClr val="000000"/>
                </a:solidFill>
                <a:effectLst/>
                <a:latin typeface="Calibri" panose="020F0502020204030204" pitchFamily="34" charset="0"/>
              </a:rPr>
              <a:t>Let me get you something to eat to give you strength. Then you can go on your way. I want to do this for you now that you have come to me.”</a:t>
            </a:r>
            <a:endParaRPr lang="en-ZA" sz="1800" b="0" i="0" u="none" strike="noStrike" dirty="0">
              <a:effectLst/>
              <a:latin typeface="Arial" panose="020B0604020202020204" pitchFamily="34" charset="0"/>
            </a:endParaRPr>
          </a:p>
          <a:p>
            <a:pPr marL="0" algn="l" rtl="0" eaLnBrk="1" fontAlgn="t" latinLnBrk="0" hangingPunct="1">
              <a:lnSpc>
                <a:spcPct val="115000"/>
              </a:lnSpc>
              <a:spcBef>
                <a:spcPts val="0"/>
              </a:spcBef>
              <a:spcAft>
                <a:spcPts val="1000"/>
              </a:spcAft>
            </a:pPr>
            <a:r>
              <a:rPr lang="en-ZA" sz="1800" b="0" i="0" u="none" strike="noStrike" kern="1200" spc="0" dirty="0">
                <a:solidFill>
                  <a:srgbClr val="000000"/>
                </a:solidFill>
                <a:effectLst/>
                <a:latin typeface="Calibri" panose="020F0502020204030204" pitchFamily="34" charset="0"/>
              </a:rPr>
              <a:t>“All right,” they answered. “Do as you say.”</a:t>
            </a:r>
            <a:endParaRPr lang="en-ZA" sz="1800" b="0" i="0" u="none" strike="noStrike" dirty="0">
              <a:effectLst/>
              <a:latin typeface="Arial" panose="020B0604020202020204" pitchFamily="34" charset="0"/>
            </a:endParaRPr>
          </a:p>
          <a:p>
            <a:pPr marL="0" algn="l" rtl="0" eaLnBrk="1" fontAlgn="t" latinLnBrk="0" hangingPunct="1">
              <a:lnSpc>
                <a:spcPct val="115000"/>
              </a:lnSpc>
              <a:spcBef>
                <a:spcPts val="0"/>
              </a:spcBef>
              <a:spcAft>
                <a:spcPts val="1000"/>
              </a:spcAft>
            </a:pPr>
            <a:r>
              <a:rPr lang="en-ZA" sz="1800" b="0" i="0" u="none" strike="noStrike" kern="1200" spc="0" dirty="0">
                <a:solidFill>
                  <a:srgbClr val="000000"/>
                </a:solidFill>
                <a:effectLst/>
                <a:latin typeface="Calibri" panose="020F0502020204030204" pitchFamily="34" charset="0"/>
              </a:rPr>
              <a:t> </a:t>
            </a:r>
            <a:endParaRPr lang="en-ZA" sz="1800" b="0" i="0" u="none" strike="noStrike" dirty="0">
              <a:effectLst/>
              <a:latin typeface="Arial" panose="020B0604020202020204" pitchFamily="34" charset="0"/>
            </a:endParaRPr>
          </a:p>
          <a:p>
            <a:pPr marL="0" indent="155448" algn="l" rtl="0" eaLnBrk="1" fontAlgn="t" latinLnBrk="0" hangingPunct="1">
              <a:lnSpc>
                <a:spcPct val="115000"/>
              </a:lnSpc>
              <a:spcBef>
                <a:spcPts val="0"/>
              </a:spcBef>
              <a:spcAft>
                <a:spcPts val="1000"/>
              </a:spcAft>
            </a:pPr>
            <a:r>
              <a:rPr lang="bo-CN" sz="1800" b="0" i="0" u="none" strike="noStrike" kern="1200" spc="0" dirty="0">
                <a:solidFill>
                  <a:srgbClr val="000000"/>
                </a:solidFill>
                <a:effectLst/>
                <a:latin typeface="Calibri" panose="020F0502020204030204" pitchFamily="34" charset="0"/>
              </a:rPr>
              <a:t>་།</a:t>
            </a:r>
            <a:r>
              <a:rPr lang="en-ZA" sz="1800" b="0" i="0" u="none" strike="noStrike" kern="1200" spc="0" dirty="0">
                <a:solidFill>
                  <a:srgbClr val="000000"/>
                </a:solidFill>
                <a:effectLst/>
                <a:latin typeface="Calibri" panose="020F0502020204030204" pitchFamily="34" charset="0"/>
              </a:rPr>
              <a:t> 5</a:t>
            </a:r>
            <a:r>
              <a:rPr lang="bo-CN" sz="1800" b="0" i="0" u="none" strike="noStrike" kern="1200" spc="0" dirty="0">
                <a:solidFill>
                  <a:srgbClr val="000000"/>
                </a:solidFill>
                <a:effectLst/>
                <a:latin typeface="Calibri" panose="020F0502020204030204" pitchFamily="34" charset="0"/>
              </a:rPr>
              <a:t>ཞལ་ལག་ཡང་འཁྱེར་ནས་ཡོང་གི་ཡིན། དེས་ཕྱོགས་ཐོན་བྱེད་རྒྱུར་སྟོབས་རྙེད་ཡོང་། ངའི་ནང་ལ་ཕེབས་ནས་ཆེ་བསྟོད་གནང་སོང་། དེར་བརྟེན་ད་ང་ལ་ཞབས་ཕྱི་ཞུ་རུ་འཇུག་རོགས་གནང་།</a:t>
            </a:r>
            <a:endParaRPr lang="en-ZA" sz="1800" b="0" i="0" u="none" strike="noStrike" dirty="0">
              <a:effectLst/>
              <a:latin typeface="Arial" panose="020B0604020202020204" pitchFamily="34" charset="0"/>
            </a:endParaRPr>
          </a:p>
          <a:p>
            <a:pPr marL="0" indent="155448" algn="l" rtl="0" eaLnBrk="1" fontAlgn="t" latinLnBrk="0" hangingPunct="1">
              <a:lnSpc>
                <a:spcPct val="115000"/>
              </a:lnSpc>
              <a:spcBef>
                <a:spcPts val="0"/>
              </a:spcBef>
              <a:spcAft>
                <a:spcPts val="1000"/>
              </a:spcAft>
            </a:pPr>
            <a:r>
              <a:rPr lang="bo-CN" sz="1800" b="0" i="0" u="none" strike="noStrike" kern="1200" spc="0" dirty="0">
                <a:solidFill>
                  <a:srgbClr val="000000"/>
                </a:solidFill>
                <a:effectLst/>
                <a:latin typeface="Calibri" panose="020F0502020204030204" pitchFamily="34" charset="0"/>
              </a:rPr>
              <a:t>དེ་ཚོས་ལན་དུ། ཐུགས་རྗེ་ཆེ་ཁྱོད་ཀྱི་གཏམ་དེར་ང་ཚོས་ངོས་ལེན་ཡོད།</a:t>
            </a:r>
            <a:endParaRPr lang="en-ZA" sz="1800" b="0" i="0" u="none" strike="noStrike" dirty="0">
              <a:effectLst/>
              <a:latin typeface="Arial" panose="020B0604020202020204" pitchFamily="34" charset="0"/>
            </a:endParaRPr>
          </a:p>
          <a:p>
            <a:pPr marL="0" algn="l" rtl="0" eaLnBrk="1" fontAlgn="t" latinLnBrk="0" hangingPunct="1">
              <a:lnSpc>
                <a:spcPct val="115000"/>
              </a:lnSpc>
              <a:spcBef>
                <a:spcPts val="0"/>
              </a:spcBef>
              <a:spcAft>
                <a:spcPts val="1000"/>
              </a:spcAft>
            </a:pPr>
            <a:r>
              <a:rPr lang="en-ZA" sz="1800" b="0" i="0" u="none" strike="noStrike" kern="1200" spc="0" dirty="0">
                <a:solidFill>
                  <a:srgbClr val="000000"/>
                </a:solidFill>
                <a:effectLst/>
                <a:latin typeface="Calibri" panose="020F0502020204030204" pitchFamily="34" charset="0"/>
              </a:rPr>
              <a:t> </a:t>
            </a:r>
            <a:endParaRPr lang="en-ZA" sz="1800" b="0" i="0" u="none" strike="noStrike" dirty="0">
              <a:effectLst/>
              <a:latin typeface="Arial" panose="020B0604020202020204" pitchFamily="34" charset="0"/>
            </a:endParaRPr>
          </a:p>
          <a:p>
            <a:endParaRPr lang="en-ZA" dirty="0"/>
          </a:p>
        </p:txBody>
      </p:sp>
      <p:sp>
        <p:nvSpPr>
          <p:cNvPr id="4" name="Slide Number Placeholder 3"/>
          <p:cNvSpPr>
            <a:spLocks noGrp="1"/>
          </p:cNvSpPr>
          <p:nvPr>
            <p:ph type="sldNum" sz="quarter" idx="5"/>
          </p:nvPr>
        </p:nvSpPr>
        <p:spPr/>
        <p:txBody>
          <a:bodyPr/>
          <a:lstStyle/>
          <a:p>
            <a:fld id="{447AFF28-B971-427C-9114-D6E57FA07EF3}" type="slidenum">
              <a:rPr lang="en-ZA" smtClean="0"/>
              <a:t>14</a:t>
            </a:fld>
            <a:endParaRPr lang="en-ZA"/>
          </a:p>
        </p:txBody>
      </p:sp>
    </p:spTree>
    <p:extLst>
      <p:ext uri="{BB962C8B-B14F-4D97-AF65-F5344CB8AC3E}">
        <p14:creationId xmlns:p14="http://schemas.microsoft.com/office/powerpoint/2010/main" val="30225303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200" b="1" baseline="30000" dirty="0">
                <a:solidFill>
                  <a:srgbClr val="000000"/>
                </a:solidFill>
                <a:effectLst/>
                <a:latin typeface="Segoe UI" panose="020B0502040204020203" pitchFamily="34" charset="0"/>
                <a:ea typeface="Times New Roman" panose="02020603050405020304" pitchFamily="18" charset="0"/>
              </a:rPr>
              <a:t>So Abraham prepared meat and bread for them to eat.</a:t>
            </a:r>
            <a:endParaRPr lang="en-ZA" dirty="0"/>
          </a:p>
          <a:p>
            <a:endParaRPr lang="en-ZA" dirty="0"/>
          </a:p>
        </p:txBody>
      </p:sp>
      <p:sp>
        <p:nvSpPr>
          <p:cNvPr id="4" name="Slide Number Placeholder 3"/>
          <p:cNvSpPr>
            <a:spLocks noGrp="1"/>
          </p:cNvSpPr>
          <p:nvPr>
            <p:ph type="sldNum" sz="quarter" idx="5"/>
          </p:nvPr>
        </p:nvSpPr>
        <p:spPr/>
        <p:txBody>
          <a:bodyPr/>
          <a:lstStyle/>
          <a:p>
            <a:fld id="{447AFF28-B971-427C-9114-D6E57FA07EF3}" type="slidenum">
              <a:rPr lang="en-ZA" smtClean="0"/>
              <a:t>20</a:t>
            </a:fld>
            <a:endParaRPr lang="en-ZA"/>
          </a:p>
        </p:txBody>
      </p:sp>
    </p:spTree>
    <p:extLst>
      <p:ext uri="{BB962C8B-B14F-4D97-AF65-F5344CB8AC3E}">
        <p14:creationId xmlns:p14="http://schemas.microsoft.com/office/powerpoint/2010/main" val="33107038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lgn="l" rtl="0" eaLnBrk="1" fontAlgn="t" latinLnBrk="0" hangingPunct="1">
              <a:lnSpc>
                <a:spcPct val="115000"/>
              </a:lnSpc>
              <a:spcBef>
                <a:spcPts val="0"/>
              </a:spcBef>
              <a:spcAft>
                <a:spcPts val="1000"/>
              </a:spcAft>
            </a:pPr>
            <a:r>
              <a:rPr lang="en-ZA" sz="1800" b="1" i="0" u="none" strike="noStrike" kern="1200" cap="all" spc="60" baseline="30000" dirty="0">
                <a:solidFill>
                  <a:srgbClr val="000000"/>
                </a:solidFill>
                <a:effectLst/>
                <a:latin typeface="Calibri" panose="020F0502020204030204" pitchFamily="34" charset="0"/>
              </a:rPr>
              <a:t>9 </a:t>
            </a:r>
            <a:r>
              <a:rPr lang="en-ZA" sz="1800" b="1" i="0" u="none" strike="noStrike" kern="1200" cap="all" spc="60" dirty="0">
                <a:solidFill>
                  <a:srgbClr val="000000"/>
                </a:solidFill>
                <a:effectLst/>
                <a:latin typeface="Calibri" panose="020F0502020204030204" pitchFamily="34" charset="0"/>
              </a:rPr>
              <a:t>“Where is your wife Sarah?” they asked him. “Over there in the tent,” he said.</a:t>
            </a:r>
            <a:endParaRPr lang="en-ZA" sz="1800" b="0" i="0" u="none" strike="noStrike" dirty="0">
              <a:effectLst/>
              <a:latin typeface="Arial" panose="020B0604020202020204" pitchFamily="34" charset="0"/>
            </a:endParaRPr>
          </a:p>
          <a:p>
            <a:pPr marL="0" indent="155448" algn="l" rtl="0" eaLnBrk="1" fontAlgn="t" latinLnBrk="0" hangingPunct="1">
              <a:lnSpc>
                <a:spcPts val="2400"/>
              </a:lnSpc>
              <a:spcBef>
                <a:spcPts val="0"/>
              </a:spcBef>
              <a:spcAft>
                <a:spcPts val="1000"/>
              </a:spcAft>
            </a:pPr>
            <a:r>
              <a:rPr lang="en-ZA" sz="1800" b="1" i="0" u="none" strike="noStrike" kern="1200" cap="all" spc="60" dirty="0">
                <a:solidFill>
                  <a:srgbClr val="000000"/>
                </a:solidFill>
                <a:effectLst/>
                <a:latin typeface="Calibri" panose="020F0502020204030204" pitchFamily="34" charset="0"/>
              </a:rPr>
              <a:t>9</a:t>
            </a:r>
            <a:r>
              <a:rPr lang="bo-CN" sz="1800" b="1" i="0" u="none" strike="noStrike" kern="1200" cap="all" spc="60" dirty="0">
                <a:solidFill>
                  <a:srgbClr val="000000"/>
                </a:solidFill>
                <a:effectLst/>
                <a:latin typeface="Calibri" panose="020F0502020204030204" pitchFamily="34" charset="0"/>
              </a:rPr>
              <a:t>དེ་ནས་དེ་ཚོས་ཁོང་ལ། ཁྱོད་ཀྱི་ཆུང་མ་ག་རུ་ཡོད་དམ་ཞེས་དྲིས་པས།</a:t>
            </a:r>
            <a:endParaRPr lang="en-ZA" sz="1800" b="0" i="0" u="none" strike="noStrike" dirty="0">
              <a:effectLst/>
              <a:latin typeface="Arial" panose="020B0604020202020204" pitchFamily="34" charset="0"/>
            </a:endParaRPr>
          </a:p>
          <a:p>
            <a:pPr marL="0" indent="155448" algn="l" rtl="0" eaLnBrk="1" fontAlgn="t" latinLnBrk="0" hangingPunct="1">
              <a:lnSpc>
                <a:spcPct val="115000"/>
              </a:lnSpc>
              <a:spcBef>
                <a:spcPts val="0"/>
              </a:spcBef>
              <a:spcAft>
                <a:spcPts val="1000"/>
              </a:spcAft>
            </a:pPr>
            <a:r>
              <a:rPr lang="bo-CN" sz="1800" b="1" i="0" u="none" strike="noStrike" kern="1200" cap="all" spc="60" dirty="0">
                <a:solidFill>
                  <a:srgbClr val="000000"/>
                </a:solidFill>
                <a:effectLst/>
                <a:latin typeface="Calibri" panose="020F0502020204030204" pitchFamily="34" charset="0"/>
              </a:rPr>
              <a:t>ལན་དུ་ཨབ་ར་ཧམ་གྱིས། མོ་གུར་ནང་ཡོད་ཞུས་སོ།</a:t>
            </a:r>
            <a:endParaRPr lang="en-ZA" sz="1800" b="0" i="0" u="none" strike="noStrike" dirty="0">
              <a:effectLst/>
              <a:latin typeface="Arial" panose="020B0604020202020204" pitchFamily="34" charset="0"/>
            </a:endParaRPr>
          </a:p>
          <a:p>
            <a:pPr marL="0" algn="l" rtl="0" eaLnBrk="1" fontAlgn="t" latinLnBrk="0" hangingPunct="1">
              <a:lnSpc>
                <a:spcPct val="115000"/>
              </a:lnSpc>
              <a:spcBef>
                <a:spcPts val="0"/>
              </a:spcBef>
              <a:spcAft>
                <a:spcPts val="1000"/>
              </a:spcAft>
            </a:pPr>
            <a:r>
              <a:rPr lang="en-ZA" sz="1800" b="1" i="0" u="none" strike="noStrike" kern="1200" cap="all" spc="60" dirty="0">
                <a:solidFill>
                  <a:srgbClr val="000000"/>
                </a:solidFill>
                <a:effectLst/>
                <a:latin typeface="Calibri" panose="020F0502020204030204" pitchFamily="34" charset="0"/>
              </a:rPr>
              <a:t> </a:t>
            </a:r>
            <a:endParaRPr lang="en-ZA" sz="1800" b="0" i="0" u="none" strike="noStrike" dirty="0">
              <a:effectLst/>
              <a:latin typeface="Arial" panose="020B0604020202020204" pitchFamily="34" charset="0"/>
            </a:endParaRPr>
          </a:p>
          <a:p>
            <a:endParaRPr lang="en-ZA" dirty="0"/>
          </a:p>
        </p:txBody>
      </p:sp>
      <p:sp>
        <p:nvSpPr>
          <p:cNvPr id="4" name="Slide Number Placeholder 3"/>
          <p:cNvSpPr>
            <a:spLocks noGrp="1"/>
          </p:cNvSpPr>
          <p:nvPr>
            <p:ph type="sldNum" sz="quarter" idx="5"/>
          </p:nvPr>
        </p:nvSpPr>
        <p:spPr/>
        <p:txBody>
          <a:bodyPr/>
          <a:lstStyle/>
          <a:p>
            <a:fld id="{447AFF28-B971-427C-9114-D6E57FA07EF3}" type="slidenum">
              <a:rPr lang="en-ZA" smtClean="0"/>
              <a:t>22</a:t>
            </a:fld>
            <a:endParaRPr lang="en-ZA"/>
          </a:p>
        </p:txBody>
      </p:sp>
    </p:spTree>
    <p:extLst>
      <p:ext uri="{BB962C8B-B14F-4D97-AF65-F5344CB8AC3E}">
        <p14:creationId xmlns:p14="http://schemas.microsoft.com/office/powerpoint/2010/main" val="15401440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31DEAD-D61E-4E1F-BE3F-81B405A128F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F74D8FA7-93A7-464D-9BFB-1847D9120EA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41607D9F-7BCE-4C36-A8FA-8B156C716E60}"/>
              </a:ext>
            </a:extLst>
          </p:cNvPr>
          <p:cNvSpPr>
            <a:spLocks noGrp="1"/>
          </p:cNvSpPr>
          <p:nvPr>
            <p:ph type="dt" sz="half" idx="10"/>
          </p:nvPr>
        </p:nvSpPr>
        <p:spPr/>
        <p:txBody>
          <a:bodyPr/>
          <a:lstStyle/>
          <a:p>
            <a:fld id="{630DDED9-CD5A-49B8-81A9-03DA53D48E5C}" type="datetimeFigureOut">
              <a:rPr lang="en-ZA" smtClean="0"/>
              <a:t>2024/07/21</a:t>
            </a:fld>
            <a:endParaRPr lang="en-ZA"/>
          </a:p>
        </p:txBody>
      </p:sp>
      <p:sp>
        <p:nvSpPr>
          <p:cNvPr id="5" name="Footer Placeholder 4">
            <a:extLst>
              <a:ext uri="{FF2B5EF4-FFF2-40B4-BE49-F238E27FC236}">
                <a16:creationId xmlns:a16="http://schemas.microsoft.com/office/drawing/2014/main" id="{5647CCDF-09B2-4103-8823-2483EB5A3D5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C992809-CFBD-4F8B-BC52-7F87C4851EFD}"/>
              </a:ext>
            </a:extLst>
          </p:cNvPr>
          <p:cNvSpPr>
            <a:spLocks noGrp="1"/>
          </p:cNvSpPr>
          <p:nvPr>
            <p:ph type="sldNum" sz="quarter" idx="12"/>
          </p:nvPr>
        </p:nvSpPr>
        <p:spPr/>
        <p:txBody>
          <a:bodyPr/>
          <a:lstStyle/>
          <a:p>
            <a:fld id="{5A693E76-555B-428F-8F31-046D64BD1C97}" type="slidenum">
              <a:rPr lang="en-ZA" smtClean="0"/>
              <a:t>‹#›</a:t>
            </a:fld>
            <a:endParaRPr lang="en-ZA"/>
          </a:p>
        </p:txBody>
      </p:sp>
    </p:spTree>
    <p:extLst>
      <p:ext uri="{BB962C8B-B14F-4D97-AF65-F5344CB8AC3E}">
        <p14:creationId xmlns:p14="http://schemas.microsoft.com/office/powerpoint/2010/main" val="11920430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06B374-36EC-4FAB-A77F-A5307CBE166B}"/>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6F3BCF8B-A758-41B5-B034-9E6FDB5A6BE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9A3D9CA2-95AD-4AC3-897C-5D23254EF5EF}"/>
              </a:ext>
            </a:extLst>
          </p:cNvPr>
          <p:cNvSpPr>
            <a:spLocks noGrp="1"/>
          </p:cNvSpPr>
          <p:nvPr>
            <p:ph type="dt" sz="half" idx="10"/>
          </p:nvPr>
        </p:nvSpPr>
        <p:spPr/>
        <p:txBody>
          <a:bodyPr/>
          <a:lstStyle/>
          <a:p>
            <a:fld id="{630DDED9-CD5A-49B8-81A9-03DA53D48E5C}" type="datetimeFigureOut">
              <a:rPr lang="en-ZA" smtClean="0"/>
              <a:t>2024/07/21</a:t>
            </a:fld>
            <a:endParaRPr lang="en-ZA"/>
          </a:p>
        </p:txBody>
      </p:sp>
      <p:sp>
        <p:nvSpPr>
          <p:cNvPr id="5" name="Footer Placeholder 4">
            <a:extLst>
              <a:ext uri="{FF2B5EF4-FFF2-40B4-BE49-F238E27FC236}">
                <a16:creationId xmlns:a16="http://schemas.microsoft.com/office/drawing/2014/main" id="{8F077A66-A48A-455D-9CF6-265AB45EBFEF}"/>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3E495C6-82C7-4E81-9CB9-A8DDFDD64CD0}"/>
              </a:ext>
            </a:extLst>
          </p:cNvPr>
          <p:cNvSpPr>
            <a:spLocks noGrp="1"/>
          </p:cNvSpPr>
          <p:nvPr>
            <p:ph type="sldNum" sz="quarter" idx="12"/>
          </p:nvPr>
        </p:nvSpPr>
        <p:spPr/>
        <p:txBody>
          <a:bodyPr/>
          <a:lstStyle/>
          <a:p>
            <a:fld id="{5A693E76-555B-428F-8F31-046D64BD1C97}" type="slidenum">
              <a:rPr lang="en-ZA" smtClean="0"/>
              <a:t>‹#›</a:t>
            </a:fld>
            <a:endParaRPr lang="en-ZA"/>
          </a:p>
        </p:txBody>
      </p:sp>
    </p:spTree>
    <p:extLst>
      <p:ext uri="{BB962C8B-B14F-4D97-AF65-F5344CB8AC3E}">
        <p14:creationId xmlns:p14="http://schemas.microsoft.com/office/powerpoint/2010/main" val="19448111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0FC853F-09D7-4417-9F97-FE3999FACDA2}"/>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50EE6944-6B8C-4710-AA49-3F879A4CA08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5EDEC2D2-109C-4D26-BC34-1EF8EC5E0254}"/>
              </a:ext>
            </a:extLst>
          </p:cNvPr>
          <p:cNvSpPr>
            <a:spLocks noGrp="1"/>
          </p:cNvSpPr>
          <p:nvPr>
            <p:ph type="dt" sz="half" idx="10"/>
          </p:nvPr>
        </p:nvSpPr>
        <p:spPr/>
        <p:txBody>
          <a:bodyPr/>
          <a:lstStyle/>
          <a:p>
            <a:fld id="{630DDED9-CD5A-49B8-81A9-03DA53D48E5C}" type="datetimeFigureOut">
              <a:rPr lang="en-ZA" smtClean="0"/>
              <a:t>2024/07/21</a:t>
            </a:fld>
            <a:endParaRPr lang="en-ZA"/>
          </a:p>
        </p:txBody>
      </p:sp>
      <p:sp>
        <p:nvSpPr>
          <p:cNvPr id="5" name="Footer Placeholder 4">
            <a:extLst>
              <a:ext uri="{FF2B5EF4-FFF2-40B4-BE49-F238E27FC236}">
                <a16:creationId xmlns:a16="http://schemas.microsoft.com/office/drawing/2014/main" id="{66FEBDFD-4B96-4CC8-888C-454BF26718C1}"/>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96A551EF-B1E5-4DF0-87C6-02EB915EE7B1}"/>
              </a:ext>
            </a:extLst>
          </p:cNvPr>
          <p:cNvSpPr>
            <a:spLocks noGrp="1"/>
          </p:cNvSpPr>
          <p:nvPr>
            <p:ph type="sldNum" sz="quarter" idx="12"/>
          </p:nvPr>
        </p:nvSpPr>
        <p:spPr/>
        <p:txBody>
          <a:bodyPr/>
          <a:lstStyle/>
          <a:p>
            <a:fld id="{5A693E76-555B-428F-8F31-046D64BD1C97}" type="slidenum">
              <a:rPr lang="en-ZA" smtClean="0"/>
              <a:t>‹#›</a:t>
            </a:fld>
            <a:endParaRPr lang="en-ZA"/>
          </a:p>
        </p:txBody>
      </p:sp>
    </p:spTree>
    <p:extLst>
      <p:ext uri="{BB962C8B-B14F-4D97-AF65-F5344CB8AC3E}">
        <p14:creationId xmlns:p14="http://schemas.microsoft.com/office/powerpoint/2010/main" val="4678606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0BD920-9E21-42E5-A661-DE4B05F2A986}"/>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D893B6BF-2195-4EE0-8B2F-C06EBF6102D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5DAD5D5-0A21-4339-A6DA-7C4B404BE870}"/>
              </a:ext>
            </a:extLst>
          </p:cNvPr>
          <p:cNvSpPr>
            <a:spLocks noGrp="1"/>
          </p:cNvSpPr>
          <p:nvPr>
            <p:ph type="dt" sz="half" idx="10"/>
          </p:nvPr>
        </p:nvSpPr>
        <p:spPr/>
        <p:txBody>
          <a:bodyPr/>
          <a:lstStyle/>
          <a:p>
            <a:fld id="{630DDED9-CD5A-49B8-81A9-03DA53D48E5C}" type="datetimeFigureOut">
              <a:rPr lang="en-ZA" smtClean="0"/>
              <a:t>2024/07/21</a:t>
            </a:fld>
            <a:endParaRPr lang="en-ZA"/>
          </a:p>
        </p:txBody>
      </p:sp>
      <p:sp>
        <p:nvSpPr>
          <p:cNvPr id="5" name="Footer Placeholder 4">
            <a:extLst>
              <a:ext uri="{FF2B5EF4-FFF2-40B4-BE49-F238E27FC236}">
                <a16:creationId xmlns:a16="http://schemas.microsoft.com/office/drawing/2014/main" id="{918ECC21-4917-481E-B4CC-132EE2F8A408}"/>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17636ED9-CA3A-4ABE-AEE9-8E389C5C9242}"/>
              </a:ext>
            </a:extLst>
          </p:cNvPr>
          <p:cNvSpPr>
            <a:spLocks noGrp="1"/>
          </p:cNvSpPr>
          <p:nvPr>
            <p:ph type="sldNum" sz="quarter" idx="12"/>
          </p:nvPr>
        </p:nvSpPr>
        <p:spPr/>
        <p:txBody>
          <a:bodyPr/>
          <a:lstStyle/>
          <a:p>
            <a:fld id="{5A693E76-555B-428F-8F31-046D64BD1C97}" type="slidenum">
              <a:rPr lang="en-ZA" smtClean="0"/>
              <a:t>‹#›</a:t>
            </a:fld>
            <a:endParaRPr lang="en-ZA"/>
          </a:p>
        </p:txBody>
      </p:sp>
    </p:spTree>
    <p:extLst>
      <p:ext uri="{BB962C8B-B14F-4D97-AF65-F5344CB8AC3E}">
        <p14:creationId xmlns:p14="http://schemas.microsoft.com/office/powerpoint/2010/main" val="36438006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637DB5-6FD3-4237-80E6-A8E0AC8A9D2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52957A13-4010-474C-82CA-AAA0D8DEF97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F5A4BBD-9D08-44F5-A9AA-87371498B2A9}"/>
              </a:ext>
            </a:extLst>
          </p:cNvPr>
          <p:cNvSpPr>
            <a:spLocks noGrp="1"/>
          </p:cNvSpPr>
          <p:nvPr>
            <p:ph type="dt" sz="half" idx="10"/>
          </p:nvPr>
        </p:nvSpPr>
        <p:spPr/>
        <p:txBody>
          <a:bodyPr/>
          <a:lstStyle/>
          <a:p>
            <a:fld id="{630DDED9-CD5A-49B8-81A9-03DA53D48E5C}" type="datetimeFigureOut">
              <a:rPr lang="en-ZA" smtClean="0"/>
              <a:t>2024/07/21</a:t>
            </a:fld>
            <a:endParaRPr lang="en-ZA"/>
          </a:p>
        </p:txBody>
      </p:sp>
      <p:sp>
        <p:nvSpPr>
          <p:cNvPr id="5" name="Footer Placeholder 4">
            <a:extLst>
              <a:ext uri="{FF2B5EF4-FFF2-40B4-BE49-F238E27FC236}">
                <a16:creationId xmlns:a16="http://schemas.microsoft.com/office/drawing/2014/main" id="{B99744F1-2562-4D1D-9437-57D06B7DA2EE}"/>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FDE91D8D-0A4D-4841-BA90-B9E1DBAC6985}"/>
              </a:ext>
            </a:extLst>
          </p:cNvPr>
          <p:cNvSpPr>
            <a:spLocks noGrp="1"/>
          </p:cNvSpPr>
          <p:nvPr>
            <p:ph type="sldNum" sz="quarter" idx="12"/>
          </p:nvPr>
        </p:nvSpPr>
        <p:spPr/>
        <p:txBody>
          <a:bodyPr/>
          <a:lstStyle/>
          <a:p>
            <a:fld id="{5A693E76-555B-428F-8F31-046D64BD1C97}" type="slidenum">
              <a:rPr lang="en-ZA" smtClean="0"/>
              <a:t>‹#›</a:t>
            </a:fld>
            <a:endParaRPr lang="en-ZA"/>
          </a:p>
        </p:txBody>
      </p:sp>
    </p:spTree>
    <p:extLst>
      <p:ext uri="{BB962C8B-B14F-4D97-AF65-F5344CB8AC3E}">
        <p14:creationId xmlns:p14="http://schemas.microsoft.com/office/powerpoint/2010/main" val="39709949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32680A-719C-42D6-BF12-7DA1786F974B}"/>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7EA61FE1-8361-4E52-9F25-417EE06D580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A758B9C0-BCA1-43C1-A4FF-1F6E3F9E88A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3771A031-4EA3-4302-B83C-0CC244DD3C6B}"/>
              </a:ext>
            </a:extLst>
          </p:cNvPr>
          <p:cNvSpPr>
            <a:spLocks noGrp="1"/>
          </p:cNvSpPr>
          <p:nvPr>
            <p:ph type="dt" sz="half" idx="10"/>
          </p:nvPr>
        </p:nvSpPr>
        <p:spPr/>
        <p:txBody>
          <a:bodyPr/>
          <a:lstStyle/>
          <a:p>
            <a:fld id="{630DDED9-CD5A-49B8-81A9-03DA53D48E5C}" type="datetimeFigureOut">
              <a:rPr lang="en-ZA" smtClean="0"/>
              <a:t>2024/07/21</a:t>
            </a:fld>
            <a:endParaRPr lang="en-ZA"/>
          </a:p>
        </p:txBody>
      </p:sp>
      <p:sp>
        <p:nvSpPr>
          <p:cNvPr id="6" name="Footer Placeholder 5">
            <a:extLst>
              <a:ext uri="{FF2B5EF4-FFF2-40B4-BE49-F238E27FC236}">
                <a16:creationId xmlns:a16="http://schemas.microsoft.com/office/drawing/2014/main" id="{7A4C7A7C-F387-4CB2-B002-7144F8A23C02}"/>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29529222-4984-4E9A-8BD9-BB35CA7F0F8D}"/>
              </a:ext>
            </a:extLst>
          </p:cNvPr>
          <p:cNvSpPr>
            <a:spLocks noGrp="1"/>
          </p:cNvSpPr>
          <p:nvPr>
            <p:ph type="sldNum" sz="quarter" idx="12"/>
          </p:nvPr>
        </p:nvSpPr>
        <p:spPr/>
        <p:txBody>
          <a:bodyPr/>
          <a:lstStyle/>
          <a:p>
            <a:fld id="{5A693E76-555B-428F-8F31-046D64BD1C97}" type="slidenum">
              <a:rPr lang="en-ZA" smtClean="0"/>
              <a:t>‹#›</a:t>
            </a:fld>
            <a:endParaRPr lang="en-ZA"/>
          </a:p>
        </p:txBody>
      </p:sp>
    </p:spTree>
    <p:extLst>
      <p:ext uri="{BB962C8B-B14F-4D97-AF65-F5344CB8AC3E}">
        <p14:creationId xmlns:p14="http://schemas.microsoft.com/office/powerpoint/2010/main" val="30136877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28E6C1-C846-4D87-A8E7-7CC0FF5443B8}"/>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0CA00EAD-87B0-4148-8AF5-B571F990BDF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0A5534D-3D8F-4C6E-B729-7B982C360D1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052CA71B-695B-41C6-A64F-8FCFFB0DD33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B0F957D-68D1-449E-815E-9B6564FF49C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A7AD5216-FEB5-4392-B36B-316F5F8A0042}"/>
              </a:ext>
            </a:extLst>
          </p:cNvPr>
          <p:cNvSpPr>
            <a:spLocks noGrp="1"/>
          </p:cNvSpPr>
          <p:nvPr>
            <p:ph type="dt" sz="half" idx="10"/>
          </p:nvPr>
        </p:nvSpPr>
        <p:spPr/>
        <p:txBody>
          <a:bodyPr/>
          <a:lstStyle/>
          <a:p>
            <a:fld id="{630DDED9-CD5A-49B8-81A9-03DA53D48E5C}" type="datetimeFigureOut">
              <a:rPr lang="en-ZA" smtClean="0"/>
              <a:t>2024/07/21</a:t>
            </a:fld>
            <a:endParaRPr lang="en-ZA"/>
          </a:p>
        </p:txBody>
      </p:sp>
      <p:sp>
        <p:nvSpPr>
          <p:cNvPr id="8" name="Footer Placeholder 7">
            <a:extLst>
              <a:ext uri="{FF2B5EF4-FFF2-40B4-BE49-F238E27FC236}">
                <a16:creationId xmlns:a16="http://schemas.microsoft.com/office/drawing/2014/main" id="{63C0027B-02D9-45A0-A174-3C0C20794B9E}"/>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738BFF3F-457B-430B-BEE6-610C754EED52}"/>
              </a:ext>
            </a:extLst>
          </p:cNvPr>
          <p:cNvSpPr>
            <a:spLocks noGrp="1"/>
          </p:cNvSpPr>
          <p:nvPr>
            <p:ph type="sldNum" sz="quarter" idx="12"/>
          </p:nvPr>
        </p:nvSpPr>
        <p:spPr/>
        <p:txBody>
          <a:bodyPr/>
          <a:lstStyle/>
          <a:p>
            <a:fld id="{5A693E76-555B-428F-8F31-046D64BD1C97}" type="slidenum">
              <a:rPr lang="en-ZA" smtClean="0"/>
              <a:t>‹#›</a:t>
            </a:fld>
            <a:endParaRPr lang="en-ZA"/>
          </a:p>
        </p:txBody>
      </p:sp>
    </p:spTree>
    <p:extLst>
      <p:ext uri="{BB962C8B-B14F-4D97-AF65-F5344CB8AC3E}">
        <p14:creationId xmlns:p14="http://schemas.microsoft.com/office/powerpoint/2010/main" val="13565984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B6D6E2-2737-4953-BE94-575FBDF14F10}"/>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812E0FF9-DF2C-40EB-B9C8-19D83A3539F3}"/>
              </a:ext>
            </a:extLst>
          </p:cNvPr>
          <p:cNvSpPr>
            <a:spLocks noGrp="1"/>
          </p:cNvSpPr>
          <p:nvPr>
            <p:ph type="dt" sz="half" idx="10"/>
          </p:nvPr>
        </p:nvSpPr>
        <p:spPr/>
        <p:txBody>
          <a:bodyPr/>
          <a:lstStyle/>
          <a:p>
            <a:fld id="{630DDED9-CD5A-49B8-81A9-03DA53D48E5C}" type="datetimeFigureOut">
              <a:rPr lang="en-ZA" smtClean="0"/>
              <a:t>2024/07/21</a:t>
            </a:fld>
            <a:endParaRPr lang="en-ZA"/>
          </a:p>
        </p:txBody>
      </p:sp>
      <p:sp>
        <p:nvSpPr>
          <p:cNvPr id="4" name="Footer Placeholder 3">
            <a:extLst>
              <a:ext uri="{FF2B5EF4-FFF2-40B4-BE49-F238E27FC236}">
                <a16:creationId xmlns:a16="http://schemas.microsoft.com/office/drawing/2014/main" id="{9A4932F6-9EDA-4BF5-90DA-BB49626A4752}"/>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70BBFB82-4608-42BE-BF29-FFB1ACF19582}"/>
              </a:ext>
            </a:extLst>
          </p:cNvPr>
          <p:cNvSpPr>
            <a:spLocks noGrp="1"/>
          </p:cNvSpPr>
          <p:nvPr>
            <p:ph type="sldNum" sz="quarter" idx="12"/>
          </p:nvPr>
        </p:nvSpPr>
        <p:spPr/>
        <p:txBody>
          <a:bodyPr/>
          <a:lstStyle/>
          <a:p>
            <a:fld id="{5A693E76-555B-428F-8F31-046D64BD1C97}" type="slidenum">
              <a:rPr lang="en-ZA" smtClean="0"/>
              <a:t>‹#›</a:t>
            </a:fld>
            <a:endParaRPr lang="en-ZA"/>
          </a:p>
        </p:txBody>
      </p:sp>
    </p:spTree>
    <p:extLst>
      <p:ext uri="{BB962C8B-B14F-4D97-AF65-F5344CB8AC3E}">
        <p14:creationId xmlns:p14="http://schemas.microsoft.com/office/powerpoint/2010/main" val="24894384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6209758-63E8-4453-AC36-E653FDE6238C}"/>
              </a:ext>
            </a:extLst>
          </p:cNvPr>
          <p:cNvSpPr>
            <a:spLocks noGrp="1"/>
          </p:cNvSpPr>
          <p:nvPr>
            <p:ph type="dt" sz="half" idx="10"/>
          </p:nvPr>
        </p:nvSpPr>
        <p:spPr/>
        <p:txBody>
          <a:bodyPr/>
          <a:lstStyle/>
          <a:p>
            <a:fld id="{630DDED9-CD5A-49B8-81A9-03DA53D48E5C}" type="datetimeFigureOut">
              <a:rPr lang="en-ZA" smtClean="0"/>
              <a:t>2024/07/21</a:t>
            </a:fld>
            <a:endParaRPr lang="en-ZA"/>
          </a:p>
        </p:txBody>
      </p:sp>
      <p:sp>
        <p:nvSpPr>
          <p:cNvPr id="3" name="Footer Placeholder 2">
            <a:extLst>
              <a:ext uri="{FF2B5EF4-FFF2-40B4-BE49-F238E27FC236}">
                <a16:creationId xmlns:a16="http://schemas.microsoft.com/office/drawing/2014/main" id="{329D1F52-5C39-492A-9838-43C05BB00440}"/>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98B67484-38FC-401A-8097-6CCB86F17E75}"/>
              </a:ext>
            </a:extLst>
          </p:cNvPr>
          <p:cNvSpPr>
            <a:spLocks noGrp="1"/>
          </p:cNvSpPr>
          <p:nvPr>
            <p:ph type="sldNum" sz="quarter" idx="12"/>
          </p:nvPr>
        </p:nvSpPr>
        <p:spPr/>
        <p:txBody>
          <a:bodyPr/>
          <a:lstStyle/>
          <a:p>
            <a:fld id="{5A693E76-555B-428F-8F31-046D64BD1C97}" type="slidenum">
              <a:rPr lang="en-ZA" smtClean="0"/>
              <a:t>‹#›</a:t>
            </a:fld>
            <a:endParaRPr lang="en-ZA"/>
          </a:p>
        </p:txBody>
      </p:sp>
    </p:spTree>
    <p:extLst>
      <p:ext uri="{BB962C8B-B14F-4D97-AF65-F5344CB8AC3E}">
        <p14:creationId xmlns:p14="http://schemas.microsoft.com/office/powerpoint/2010/main" val="6160428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B6F511-2035-4363-9C36-21CB2A7F284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0E50E51B-4E61-41CB-BFE8-7A8BD2FEA44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6BEAC5A5-941E-4820-B2CF-24178A7F1AF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94C9395-A33C-41FB-948D-B32E70731EAA}"/>
              </a:ext>
            </a:extLst>
          </p:cNvPr>
          <p:cNvSpPr>
            <a:spLocks noGrp="1"/>
          </p:cNvSpPr>
          <p:nvPr>
            <p:ph type="dt" sz="half" idx="10"/>
          </p:nvPr>
        </p:nvSpPr>
        <p:spPr/>
        <p:txBody>
          <a:bodyPr/>
          <a:lstStyle/>
          <a:p>
            <a:fld id="{630DDED9-CD5A-49B8-81A9-03DA53D48E5C}" type="datetimeFigureOut">
              <a:rPr lang="en-ZA" smtClean="0"/>
              <a:t>2024/07/21</a:t>
            </a:fld>
            <a:endParaRPr lang="en-ZA"/>
          </a:p>
        </p:txBody>
      </p:sp>
      <p:sp>
        <p:nvSpPr>
          <p:cNvPr id="6" name="Footer Placeholder 5">
            <a:extLst>
              <a:ext uri="{FF2B5EF4-FFF2-40B4-BE49-F238E27FC236}">
                <a16:creationId xmlns:a16="http://schemas.microsoft.com/office/drawing/2014/main" id="{629A8878-090D-4853-8905-115D67123D00}"/>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7FA36526-B1E7-4FBF-9920-6D8B0BCDD0F8}"/>
              </a:ext>
            </a:extLst>
          </p:cNvPr>
          <p:cNvSpPr>
            <a:spLocks noGrp="1"/>
          </p:cNvSpPr>
          <p:nvPr>
            <p:ph type="sldNum" sz="quarter" idx="12"/>
          </p:nvPr>
        </p:nvSpPr>
        <p:spPr/>
        <p:txBody>
          <a:bodyPr/>
          <a:lstStyle/>
          <a:p>
            <a:fld id="{5A693E76-555B-428F-8F31-046D64BD1C97}" type="slidenum">
              <a:rPr lang="en-ZA" smtClean="0"/>
              <a:t>‹#›</a:t>
            </a:fld>
            <a:endParaRPr lang="en-ZA"/>
          </a:p>
        </p:txBody>
      </p:sp>
    </p:spTree>
    <p:extLst>
      <p:ext uri="{BB962C8B-B14F-4D97-AF65-F5344CB8AC3E}">
        <p14:creationId xmlns:p14="http://schemas.microsoft.com/office/powerpoint/2010/main" val="1617504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7A81D9-6E81-49CE-B6AD-E42F17E16C9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59C3AD2C-6782-4A24-97A3-F8FBF832810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DEF82226-BB66-4CC8-A92B-C4593140576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8F8B8A0-C6B6-4B2A-B125-1A0D5598FC91}"/>
              </a:ext>
            </a:extLst>
          </p:cNvPr>
          <p:cNvSpPr>
            <a:spLocks noGrp="1"/>
          </p:cNvSpPr>
          <p:nvPr>
            <p:ph type="dt" sz="half" idx="10"/>
          </p:nvPr>
        </p:nvSpPr>
        <p:spPr/>
        <p:txBody>
          <a:bodyPr/>
          <a:lstStyle/>
          <a:p>
            <a:fld id="{630DDED9-CD5A-49B8-81A9-03DA53D48E5C}" type="datetimeFigureOut">
              <a:rPr lang="en-ZA" smtClean="0"/>
              <a:t>2024/07/21</a:t>
            </a:fld>
            <a:endParaRPr lang="en-ZA"/>
          </a:p>
        </p:txBody>
      </p:sp>
      <p:sp>
        <p:nvSpPr>
          <p:cNvPr id="6" name="Footer Placeholder 5">
            <a:extLst>
              <a:ext uri="{FF2B5EF4-FFF2-40B4-BE49-F238E27FC236}">
                <a16:creationId xmlns:a16="http://schemas.microsoft.com/office/drawing/2014/main" id="{252DBCB9-BB11-4E4F-AC14-009624D9D216}"/>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FEE39707-9116-445E-942D-58F257D460FD}"/>
              </a:ext>
            </a:extLst>
          </p:cNvPr>
          <p:cNvSpPr>
            <a:spLocks noGrp="1"/>
          </p:cNvSpPr>
          <p:nvPr>
            <p:ph type="sldNum" sz="quarter" idx="12"/>
          </p:nvPr>
        </p:nvSpPr>
        <p:spPr/>
        <p:txBody>
          <a:bodyPr/>
          <a:lstStyle/>
          <a:p>
            <a:fld id="{5A693E76-555B-428F-8F31-046D64BD1C97}" type="slidenum">
              <a:rPr lang="en-ZA" smtClean="0"/>
              <a:t>‹#›</a:t>
            </a:fld>
            <a:endParaRPr lang="en-ZA"/>
          </a:p>
        </p:txBody>
      </p:sp>
    </p:spTree>
    <p:extLst>
      <p:ext uri="{BB962C8B-B14F-4D97-AF65-F5344CB8AC3E}">
        <p14:creationId xmlns:p14="http://schemas.microsoft.com/office/powerpoint/2010/main" val="4470042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4EBA6E7-B45E-4A01-A2CA-821421CBD5F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4F7EDD5C-A79A-40AF-B90C-866DC117B6E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8EC3BF8-85EA-4316-B838-C649F8EE72D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0DDED9-CD5A-49B8-81A9-03DA53D48E5C}" type="datetimeFigureOut">
              <a:rPr lang="en-ZA" smtClean="0"/>
              <a:t>2024/07/21</a:t>
            </a:fld>
            <a:endParaRPr lang="en-ZA"/>
          </a:p>
        </p:txBody>
      </p:sp>
      <p:sp>
        <p:nvSpPr>
          <p:cNvPr id="5" name="Footer Placeholder 4">
            <a:extLst>
              <a:ext uri="{FF2B5EF4-FFF2-40B4-BE49-F238E27FC236}">
                <a16:creationId xmlns:a16="http://schemas.microsoft.com/office/drawing/2014/main" id="{B71296D2-CE1D-42B3-9324-7D50ABB9EE6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103F1B01-4B7A-47DE-AFC9-334E4F06476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A693E76-555B-428F-8F31-046D64BD1C97}" type="slidenum">
              <a:rPr lang="en-ZA" smtClean="0"/>
              <a:t>‹#›</a:t>
            </a:fld>
            <a:endParaRPr lang="en-ZA"/>
          </a:p>
        </p:txBody>
      </p:sp>
    </p:spTree>
    <p:extLst>
      <p:ext uri="{BB962C8B-B14F-4D97-AF65-F5344CB8AC3E}">
        <p14:creationId xmlns:p14="http://schemas.microsoft.com/office/powerpoint/2010/main" val="41459068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creativecommons.org/licenses/by-sa/4.0/" TargetMode="External"/><Relationship Id="rId3" Type="http://schemas.openxmlformats.org/officeDocument/2006/relationships/slideLayout" Target="../slideLayouts/slideLayout2.xml"/><Relationship Id="rId7" Type="http://schemas.openxmlformats.org/officeDocument/2006/relationships/hyperlink" Target="https://creativecommons.org/publicdomain/zero/1.0/"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openbible.com/" TargetMode="External"/><Relationship Id="rId5" Type="http://schemas.openxmlformats.org/officeDocument/2006/relationships/hyperlink" Target="https://discoverybible.com/" TargetMode="External"/><Relationship Id="rId4" Type="http://schemas.openxmlformats.org/officeDocument/2006/relationships/hyperlink" Target="https://biblehub.com/" TargetMode="External"/><Relationship Id="rId9"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png"/><Relationship Id="rId5" Type="http://schemas.openxmlformats.org/officeDocument/2006/relationships/image" Target="../media/image7.png"/><Relationship Id="rId4" Type="http://schemas.openxmlformats.org/officeDocument/2006/relationships/notesSlide" Target="../notesSlides/notesSlide6.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1.png"/><Relationship Id="rId5" Type="http://schemas.openxmlformats.org/officeDocument/2006/relationships/image" Target="../media/image15.png"/><Relationship Id="rId4" Type="http://schemas.openxmlformats.org/officeDocument/2006/relationships/notesSlide" Target="../notesSlides/notesSlide13.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4428CD-633B-3811-EC25-CF789894851E}"/>
              </a:ext>
            </a:extLst>
          </p:cNvPr>
          <p:cNvSpPr>
            <a:spLocks noGrp="1"/>
          </p:cNvSpPr>
          <p:nvPr>
            <p:ph type="title"/>
          </p:nvPr>
        </p:nvSpPr>
        <p:spPr/>
        <p:txBody>
          <a:bodyPr/>
          <a:lstStyle/>
          <a:p>
            <a:r>
              <a:rPr lang="en-US" dirty="0"/>
              <a:t>05-7</a:t>
            </a:r>
            <a:endParaRPr lang="en-IN" dirty="0"/>
          </a:p>
        </p:txBody>
      </p:sp>
      <p:sp>
        <p:nvSpPr>
          <p:cNvPr id="3" name="Content Placeholder 2">
            <a:extLst>
              <a:ext uri="{FF2B5EF4-FFF2-40B4-BE49-F238E27FC236}">
                <a16:creationId xmlns:a16="http://schemas.microsoft.com/office/drawing/2014/main" id="{A38A0105-44F9-0F16-0DE5-FF0E526B24AF}"/>
              </a:ext>
            </a:extLst>
          </p:cNvPr>
          <p:cNvSpPr>
            <a:spLocks noGrp="1"/>
          </p:cNvSpPr>
          <p:nvPr>
            <p:ph idx="1"/>
          </p:nvPr>
        </p:nvSpPr>
        <p:spPr/>
        <p:txBody>
          <a:bodyPr>
            <a:normAutofit fontScale="70000" lnSpcReduction="20000"/>
          </a:bodyPr>
          <a:lstStyle/>
          <a:p>
            <a:pPr marL="0" marR="0">
              <a:lnSpc>
                <a:spcPct val="107000"/>
              </a:lnSpc>
              <a:spcBef>
                <a:spcPts val="0"/>
              </a:spcBef>
              <a:spcAft>
                <a:spcPts val="800"/>
              </a:spcAft>
            </a:pP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These materials are by the </a:t>
            </a:r>
            <a:r>
              <a:rPr lang="en-IN" sz="2800" kern="100" dirty="0" err="1">
                <a:solidFill>
                  <a:srgbClr val="2C3943"/>
                </a:solidFill>
                <a:effectLst/>
                <a:highlight>
                  <a:srgbClr val="FFFFFF"/>
                </a:highlight>
                <a:latin typeface="PT Serif" panose="020A0603040505020204" pitchFamily="18" charset="0"/>
                <a:ea typeface="Aptos"/>
                <a:cs typeface="Arial" panose="020B0604020202020204" pitchFamily="34" charset="0"/>
              </a:rPr>
              <a:t>Kongki</a:t>
            </a: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Ka Project and are made available to you under the terms of the Creative Commons Attribution </a:t>
            </a:r>
            <a:r>
              <a:rPr lang="en-IN" sz="2800" kern="100" dirty="0" err="1">
                <a:solidFill>
                  <a:srgbClr val="2C3943"/>
                </a:solidFill>
                <a:effectLst/>
                <a:highlight>
                  <a:srgbClr val="FFFFFF"/>
                </a:highlight>
                <a:latin typeface="PT Serif" panose="020A0603040505020204" pitchFamily="18" charset="0"/>
                <a:ea typeface="Aptos"/>
                <a:cs typeface="Arial" panose="020B0604020202020204" pitchFamily="34" charset="0"/>
              </a:rPr>
              <a:t>ShareAlike</a:t>
            </a: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license 4.0.</a:t>
            </a:r>
            <a:endParaRPr lang="en-US" sz="2800" kern="100" dirty="0">
              <a:effectLst/>
              <a:latin typeface="Aptos"/>
              <a:ea typeface="Aptos"/>
              <a:cs typeface="Arial" panose="020B0604020202020204" pitchFamily="34" charset="0"/>
            </a:endParaRPr>
          </a:p>
          <a:p>
            <a:pPr marL="0" marR="0">
              <a:lnSpc>
                <a:spcPct val="107000"/>
              </a:lnSpc>
              <a:spcBef>
                <a:spcPts val="0"/>
              </a:spcBef>
              <a:spcAft>
                <a:spcPts val="800"/>
              </a:spcAft>
            </a:pP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You have permission to share and redistribute these materials in any format and to make reasonable revisions and adaptations of this translation, provided that:</a:t>
            </a:r>
            <a:endParaRPr lang="en-US" sz="2800" kern="100" dirty="0">
              <a:effectLst/>
              <a:latin typeface="Aptos"/>
              <a:ea typeface="Aptos"/>
              <a:cs typeface="Arial" panose="020B0604020202020204" pitchFamily="34" charset="0"/>
            </a:endParaRPr>
          </a:p>
          <a:p>
            <a:pPr marL="342900" marR="0" lvl="0" indent="-342900">
              <a:lnSpc>
                <a:spcPct val="107000"/>
              </a:lnSpc>
              <a:spcBef>
                <a:spcPts val="0"/>
              </a:spcBef>
              <a:spcAft>
                <a:spcPts val="0"/>
              </a:spcAft>
              <a:buFont typeface="Symbol" panose="05050102010706020507" pitchFamily="18" charset="2"/>
              <a:buChar char=""/>
            </a:pP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You include the above licence and source information.</a:t>
            </a:r>
            <a:endParaRPr lang="en-US" sz="2800" kern="100" dirty="0">
              <a:effectLst/>
              <a:latin typeface="Aptos"/>
              <a:ea typeface="Aptos"/>
              <a:cs typeface="Arial" panose="020B0604020202020204" pitchFamily="34" charset="0"/>
            </a:endParaRPr>
          </a:p>
          <a:p>
            <a:pPr marL="342900" marR="0" lvl="0" indent="-342900">
              <a:lnSpc>
                <a:spcPct val="107000"/>
              </a:lnSpc>
              <a:spcBef>
                <a:spcPts val="0"/>
              </a:spcBef>
              <a:spcAft>
                <a:spcPts val="800"/>
              </a:spcAft>
              <a:buFont typeface="Symbol" panose="05050102010706020507" pitchFamily="18" charset="2"/>
              <a:buChar char=""/>
            </a:pP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If you redistribute these materials or create derivatives, you must distribute your contributions under the same license as the original.</a:t>
            </a:r>
            <a:endParaRPr lang="en-US" sz="2800" kern="100" dirty="0">
              <a:effectLst/>
              <a:latin typeface="Aptos"/>
              <a:ea typeface="Aptos"/>
              <a:cs typeface="Arial" panose="020B0604020202020204" pitchFamily="34" charset="0"/>
            </a:endParaRPr>
          </a:p>
          <a:p>
            <a:pPr marL="0" marR="0">
              <a:lnSpc>
                <a:spcPct val="107000"/>
              </a:lnSpc>
              <a:spcBef>
                <a:spcPts val="0"/>
              </a:spcBef>
              <a:spcAft>
                <a:spcPts val="800"/>
              </a:spcAft>
            </a:pP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a:t>
            </a:r>
            <a:endParaRPr lang="en-US" sz="2800" kern="100" dirty="0">
              <a:effectLst/>
              <a:latin typeface="Aptos"/>
              <a:ea typeface="Aptos"/>
              <a:cs typeface="Arial" panose="020B0604020202020204" pitchFamily="34" charset="0"/>
            </a:endParaRPr>
          </a:p>
          <a:p>
            <a:pPr marL="0" marR="0">
              <a:lnSpc>
                <a:spcPct val="107000"/>
              </a:lnSpc>
              <a:spcBef>
                <a:spcPts val="0"/>
              </a:spcBef>
              <a:spcAft>
                <a:spcPts val="800"/>
              </a:spcAft>
            </a:pP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The Holy Bible, Berean Standard Bible, BSB is produced in cooperation with </a:t>
            </a:r>
            <a:r>
              <a:rPr lang="en-IN" sz="2800" u="sng" kern="100" dirty="0">
                <a:solidFill>
                  <a:srgbClr val="27C1F1"/>
                </a:solidFill>
                <a:effectLst/>
                <a:highlight>
                  <a:srgbClr val="FFFFFF"/>
                </a:highlight>
                <a:latin typeface="PT Serif" panose="020A0603040505020204" pitchFamily="18" charset="0"/>
                <a:ea typeface="Aptos"/>
                <a:cs typeface="Arial" panose="020B0604020202020204" pitchFamily="34" charset="0"/>
                <a:hlinkClick r:id="rId4"/>
              </a:rPr>
              <a:t>Bible Hub</a:t>
            </a: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a:t>
            </a:r>
            <a:r>
              <a:rPr lang="en-IN" sz="2800" u="sng" kern="100" dirty="0">
                <a:solidFill>
                  <a:srgbClr val="27C1F1"/>
                </a:solidFill>
                <a:effectLst/>
                <a:highlight>
                  <a:srgbClr val="FFFFFF"/>
                </a:highlight>
                <a:latin typeface="PT Serif" panose="020A0603040505020204" pitchFamily="18" charset="0"/>
                <a:ea typeface="Aptos"/>
                <a:cs typeface="Arial" panose="020B0604020202020204" pitchFamily="34" charset="0"/>
                <a:hlinkClick r:id="rId5"/>
              </a:rPr>
              <a:t>Discovery Bible</a:t>
            </a: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a:t>
            </a:r>
            <a:r>
              <a:rPr lang="en-IN" sz="2800" u="sng" kern="100" dirty="0">
                <a:solidFill>
                  <a:srgbClr val="27C1F1"/>
                </a:solidFill>
                <a:effectLst/>
                <a:highlight>
                  <a:srgbClr val="FFFFFF"/>
                </a:highlight>
                <a:latin typeface="PT Serif" panose="020A0603040505020204" pitchFamily="18" charset="0"/>
                <a:ea typeface="Aptos"/>
                <a:cs typeface="Arial" panose="020B0604020202020204" pitchFamily="34" charset="0"/>
                <a:hlinkClick r:id="rId6"/>
              </a:rPr>
              <a:t>OpenBible.com</a:t>
            </a: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and the Berean Bible Translation Committee. This text of God's Word has been </a:t>
            </a:r>
            <a:r>
              <a:rPr lang="en-IN" sz="2800" u="sng" kern="100" dirty="0">
                <a:solidFill>
                  <a:srgbClr val="27C1F1"/>
                </a:solidFill>
                <a:effectLst/>
                <a:highlight>
                  <a:srgbClr val="FFFFFF"/>
                </a:highlight>
                <a:latin typeface="PT Serif" panose="020A0603040505020204" pitchFamily="18" charset="0"/>
                <a:ea typeface="Aptos"/>
                <a:cs typeface="Arial" panose="020B0604020202020204" pitchFamily="34" charset="0"/>
                <a:hlinkClick r:id="rId7"/>
              </a:rPr>
              <a:t>dedicated to the public domain</a:t>
            </a: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a:t>
            </a:r>
            <a:endParaRPr lang="en-US" sz="2800" kern="100" dirty="0">
              <a:effectLst/>
              <a:latin typeface="Aptos"/>
              <a:ea typeface="Aptos"/>
              <a:cs typeface="Arial" panose="020B0604020202020204" pitchFamily="34" charset="0"/>
            </a:endParaRPr>
          </a:p>
          <a:p>
            <a:pPr marL="0" marR="0">
              <a:lnSpc>
                <a:spcPct val="107000"/>
              </a:lnSpc>
              <a:spcBef>
                <a:spcPts val="0"/>
              </a:spcBef>
              <a:spcAft>
                <a:spcPts val="800"/>
              </a:spcAft>
            </a:pP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a:t>
            </a:r>
            <a:endParaRPr lang="en-US" sz="2800" kern="100" dirty="0">
              <a:effectLst/>
              <a:latin typeface="Aptos"/>
              <a:ea typeface="Aptos"/>
              <a:cs typeface="Arial" panose="020B0604020202020204" pitchFamily="34" charset="0"/>
            </a:endParaRPr>
          </a:p>
          <a:p>
            <a:pPr marL="0" marR="0">
              <a:spcBef>
                <a:spcPts val="0"/>
              </a:spcBef>
              <a:spcAft>
                <a:spcPts val="0"/>
              </a:spcAft>
            </a:pPr>
            <a:r>
              <a:rPr lang="en-US" sz="2800" dirty="0">
                <a:solidFill>
                  <a:srgbClr val="2C3943"/>
                </a:solidFill>
                <a:effectLst/>
                <a:highlight>
                  <a:srgbClr val="FFFFFF"/>
                </a:highlight>
                <a:latin typeface="PT Serif" panose="020A0603040505020204" pitchFamily="18" charset="0"/>
                <a:ea typeface="Times New Roman" panose="02020603050405020304" pitchFamily="18" charset="0"/>
              </a:rPr>
              <a:t>Hindi text is from Free Bibles India. This translation is made available under the terms of a </a:t>
            </a:r>
            <a:r>
              <a:rPr lang="en-IN" sz="2800" u="sng" dirty="0">
                <a:solidFill>
                  <a:srgbClr val="000000"/>
                </a:solidFill>
                <a:effectLst/>
                <a:highlight>
                  <a:srgbClr val="FFFFFF"/>
                </a:highlight>
                <a:latin typeface="PT Serif" panose="020A0603040505020204" pitchFamily="18" charset="0"/>
                <a:ea typeface="Times New Roman" panose="02020603050405020304" pitchFamily="18" charset="0"/>
                <a:hlinkClick r:id="rId8"/>
              </a:rPr>
              <a:t>Creative Commons Attribution-</a:t>
            </a:r>
            <a:r>
              <a:rPr lang="en-IN" sz="2800" u="sng" dirty="0" err="1">
                <a:solidFill>
                  <a:srgbClr val="000000"/>
                </a:solidFill>
                <a:effectLst/>
                <a:highlight>
                  <a:srgbClr val="FFFFFF"/>
                </a:highlight>
                <a:latin typeface="PT Serif" panose="020A0603040505020204" pitchFamily="18" charset="0"/>
                <a:ea typeface="Times New Roman" panose="02020603050405020304" pitchFamily="18" charset="0"/>
                <a:hlinkClick r:id="rId8"/>
              </a:rPr>
              <a:t>ShareAlike</a:t>
            </a:r>
            <a:r>
              <a:rPr lang="en-IN" sz="2800" u="sng" dirty="0">
                <a:solidFill>
                  <a:srgbClr val="000000"/>
                </a:solidFill>
                <a:effectLst/>
                <a:highlight>
                  <a:srgbClr val="FFFFFF"/>
                </a:highlight>
                <a:latin typeface="PT Serif" panose="020A0603040505020204" pitchFamily="18" charset="0"/>
                <a:ea typeface="Times New Roman" panose="02020603050405020304" pitchFamily="18" charset="0"/>
                <a:hlinkClick r:id="rId8"/>
              </a:rPr>
              <a:t> 4.0 International License</a:t>
            </a:r>
            <a:r>
              <a:rPr lang="en-IN" sz="2800" dirty="0">
                <a:solidFill>
                  <a:srgbClr val="2C3943"/>
                </a:solidFill>
                <a:effectLst/>
                <a:highlight>
                  <a:srgbClr val="FFFFFF"/>
                </a:highlight>
                <a:latin typeface="PT Serif" panose="020A0603040505020204" pitchFamily="18" charset="0"/>
                <a:ea typeface="Times New Roman" panose="02020603050405020304" pitchFamily="18" charset="0"/>
              </a:rPr>
              <a:t>.</a:t>
            </a:r>
            <a:endParaRPr lang="en-US" sz="2800" dirty="0">
              <a:effectLst/>
              <a:highlight>
                <a:srgbClr val="FFFFFF"/>
              </a:highlight>
              <a:latin typeface="Times New Roman" panose="02020603050405020304" pitchFamily="18" charset="0"/>
              <a:ea typeface="Times New Roman" panose="02020603050405020304" pitchFamily="18" charset="0"/>
            </a:endParaRPr>
          </a:p>
        </p:txBody>
      </p:sp>
      <p:pic>
        <p:nvPicPr>
          <p:cNvPr id="16" name="Audio 15">
            <a:hlinkClick r:id="" action="ppaction://media"/>
            <a:extLst>
              <a:ext uri="{FF2B5EF4-FFF2-40B4-BE49-F238E27FC236}">
                <a16:creationId xmlns:a16="http://schemas.microsoft.com/office/drawing/2014/main" id="{244509CD-F8E4-DBB4-D05D-D7E6B8814929}"/>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011722370"/>
      </p:ext>
    </p:extLst>
  </p:cSld>
  <p:clrMapOvr>
    <a:masterClrMapping/>
  </p:clrMapOvr>
  <mc:AlternateContent xmlns:mc="http://schemas.openxmlformats.org/markup-compatibility/2006" xmlns:p14="http://schemas.microsoft.com/office/powerpoint/2010/main">
    <mc:Choice Requires="p14">
      <p:transition spd="slow" p14:dur="2000" advTm="3169"/>
    </mc:Choice>
    <mc:Fallback xmlns="">
      <p:transition spd="slow" advTm="31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reeform: Shape 8">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 name="Isosceles Triangle 16">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Isosceles Triangle 18">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CE0DE78B-5434-4780-8154-597E82D45E33}"/>
              </a:ext>
            </a:extLst>
          </p:cNvPr>
          <p:cNvPicPr>
            <a:picLocks noChangeAspect="1"/>
          </p:cNvPicPr>
          <p:nvPr/>
        </p:nvPicPr>
        <p:blipFill>
          <a:blip r:embed="rId3"/>
          <a:stretch>
            <a:fillRect/>
          </a:stretch>
        </p:blipFill>
        <p:spPr>
          <a:xfrm>
            <a:off x="-1" y="0"/>
            <a:ext cx="12260525" cy="6858000"/>
          </a:xfrm>
          <a:prstGeom prst="rect">
            <a:avLst/>
          </a:prstGeom>
        </p:spPr>
      </p:pic>
      <p:sp>
        <p:nvSpPr>
          <p:cNvPr id="2" name="TextBox 1">
            <a:extLst>
              <a:ext uri="{FF2B5EF4-FFF2-40B4-BE49-F238E27FC236}">
                <a16:creationId xmlns:a16="http://schemas.microsoft.com/office/drawing/2014/main" id="{EF7069D1-691B-3B0C-D2B5-FDF875C21C89}"/>
              </a:ext>
            </a:extLst>
          </p:cNvPr>
          <p:cNvSpPr txBox="1"/>
          <p:nvPr/>
        </p:nvSpPr>
        <p:spPr>
          <a:xfrm>
            <a:off x="481284" y="288485"/>
            <a:ext cx="3116424" cy="769441"/>
          </a:xfrm>
          <a:prstGeom prst="rect">
            <a:avLst/>
          </a:prstGeom>
          <a:noFill/>
        </p:spPr>
        <p:txBody>
          <a:bodyPr wrap="square" rtlCol="0">
            <a:spAutoFit/>
          </a:bodyPr>
          <a:lstStyle/>
          <a:p>
            <a:r>
              <a:rPr lang="hi-IN" sz="32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उत्पत्ति</a:t>
            </a:r>
            <a:r>
              <a:rPr lang="en-ZA" sz="32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 </a:t>
            </a:r>
            <a:r>
              <a:rPr lang="en-ZA" sz="4400" b="1" i="0" cap="all" dirty="0">
                <a:solidFill>
                  <a:schemeClr val="bg1"/>
                </a:solidFill>
                <a:effectLst/>
                <a:latin typeface="Microsoft Himalaya "/>
                <a:cs typeface="+mj-cs"/>
              </a:rPr>
              <a:t>18:3</a:t>
            </a:r>
            <a:endParaRPr lang="en-ZA" sz="3200" dirty="0">
              <a:solidFill>
                <a:schemeClr val="bg1"/>
              </a:solidFill>
            </a:endParaRPr>
          </a:p>
        </p:txBody>
      </p:sp>
    </p:spTree>
    <p:extLst>
      <p:ext uri="{BB962C8B-B14F-4D97-AF65-F5344CB8AC3E}">
        <p14:creationId xmlns:p14="http://schemas.microsoft.com/office/powerpoint/2010/main" val="5095111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4 मैं थोड़ा सा जल लाता हूँ और आप अपने पाँव धोकर इस वृक्ष के तले विश्राम करें।</a:t>
            </a:r>
            <a:endParaRPr lang="en-IN" sz="40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b="0" i="0">
                <a:solidFill>
                  <a:srgbClr val="777A7B"/>
                </a:solidFill>
                <a:effectLst/>
                <a:highlight>
                  <a:srgbClr val="FFFFFF"/>
                </a:highlight>
                <a:latin typeface="Inter" panose="020B0502030000000004" pitchFamily="34" charset="0"/>
              </a:rPr>
              <a:t>4</a:t>
            </a:r>
            <a:r>
              <a:rPr lang="en-US" sz="4400" b="0" i="0">
                <a:solidFill>
                  <a:srgbClr val="121212"/>
                </a:solidFill>
                <a:effectLst/>
                <a:highlight>
                  <a:srgbClr val="FFFFFF"/>
                </a:highlight>
                <a:latin typeface="Inter" panose="020B0502030000000004" pitchFamily="34" charset="0"/>
              </a:rPr>
              <a:t>Let a little water be brought, that you may wash your feet and rest yourselves under the tree.</a:t>
            </a:r>
            <a:endParaRPr lang="en-IN" sz="4400" dirty="0"/>
          </a:p>
        </p:txBody>
      </p:sp>
      <p:pic>
        <p:nvPicPr>
          <p:cNvPr id="6" name="Audio 5">
            <a:hlinkClick r:id="" action="ppaction://media"/>
            <a:extLst>
              <a:ext uri="{FF2B5EF4-FFF2-40B4-BE49-F238E27FC236}">
                <a16:creationId xmlns:a16="http://schemas.microsoft.com/office/drawing/2014/main" id="{68585D39-9C4F-3019-F415-B1E845BE81D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979313956"/>
      </p:ext>
    </p:extLst>
  </p:cSld>
  <p:clrMapOvr>
    <a:masterClrMapping/>
  </p:clrMapOvr>
  <mc:AlternateContent xmlns:mc="http://schemas.openxmlformats.org/markup-compatibility/2006" xmlns:p14="http://schemas.microsoft.com/office/powerpoint/2010/main">
    <mc:Choice Requires="p14">
      <p:transition spd="slow" p14:dur="2000" advTm="8859"/>
    </mc:Choice>
    <mc:Fallback xmlns="">
      <p:transition spd="slow" advTm="88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B03ED28-417B-44F7-9B41-5D1A1142CA14}"/>
              </a:ext>
            </a:extLst>
          </p:cNvPr>
          <p:cNvPicPr>
            <a:picLocks noChangeAspect="1"/>
          </p:cNvPicPr>
          <p:nvPr/>
        </p:nvPicPr>
        <p:blipFill>
          <a:blip r:embed="rId5"/>
          <a:stretch>
            <a:fillRect/>
          </a:stretch>
        </p:blipFill>
        <p:spPr>
          <a:xfrm>
            <a:off x="-294968" y="0"/>
            <a:ext cx="12486968" cy="6858000"/>
          </a:xfrm>
          <a:prstGeom prst="rect">
            <a:avLst/>
          </a:prstGeom>
        </p:spPr>
      </p:pic>
      <p:sp>
        <p:nvSpPr>
          <p:cNvPr id="2" name="TextBox 1">
            <a:extLst>
              <a:ext uri="{FF2B5EF4-FFF2-40B4-BE49-F238E27FC236}">
                <a16:creationId xmlns:a16="http://schemas.microsoft.com/office/drawing/2014/main" id="{CE6BD3C5-4648-B92C-744F-34480BD8953E}"/>
              </a:ext>
            </a:extLst>
          </p:cNvPr>
          <p:cNvSpPr txBox="1"/>
          <p:nvPr/>
        </p:nvSpPr>
        <p:spPr>
          <a:xfrm>
            <a:off x="481284" y="288485"/>
            <a:ext cx="3116424" cy="769441"/>
          </a:xfrm>
          <a:prstGeom prst="rect">
            <a:avLst/>
          </a:prstGeom>
          <a:noFill/>
        </p:spPr>
        <p:txBody>
          <a:bodyPr wrap="square" rtlCol="0">
            <a:spAutoFit/>
          </a:bodyPr>
          <a:lstStyle/>
          <a:p>
            <a:r>
              <a:rPr lang="hi-IN" sz="32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उत्पत्ति</a:t>
            </a:r>
            <a:r>
              <a:rPr lang="en-ZA" sz="32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 </a:t>
            </a:r>
            <a:r>
              <a:rPr lang="en-ZA" sz="4400" b="1" i="0" cap="all" dirty="0">
                <a:solidFill>
                  <a:schemeClr val="bg1"/>
                </a:solidFill>
                <a:effectLst/>
                <a:latin typeface="Microsoft Himalaya "/>
                <a:cs typeface="+mj-cs"/>
              </a:rPr>
              <a:t>18:4</a:t>
            </a:r>
            <a:endParaRPr lang="en-ZA" sz="3200" dirty="0">
              <a:solidFill>
                <a:schemeClr val="bg1"/>
              </a:solidFill>
            </a:endParaRPr>
          </a:p>
        </p:txBody>
      </p:sp>
      <p:pic>
        <p:nvPicPr>
          <p:cNvPr id="10" name="Audio 9">
            <a:hlinkClick r:id="" action="ppaction://media"/>
            <a:extLst>
              <a:ext uri="{FF2B5EF4-FFF2-40B4-BE49-F238E27FC236}">
                <a16:creationId xmlns:a16="http://schemas.microsoft.com/office/drawing/2014/main" id="{D2ACD6EC-6FA8-A251-56E3-92C4528E84B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927041672"/>
      </p:ext>
    </p:extLst>
  </p:cSld>
  <p:clrMapOvr>
    <a:masterClrMapping/>
  </p:clrMapOvr>
  <mc:AlternateContent xmlns:mc="http://schemas.openxmlformats.org/markup-compatibility/2006" xmlns:p14="http://schemas.microsoft.com/office/powerpoint/2010/main">
    <mc:Choice Requires="p14">
      <p:transition spd="slow" p14:dur="2000" advTm="2565"/>
    </mc:Choice>
    <mc:Fallback xmlns="">
      <p:transition spd="slow" advTm="25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pPr algn="l"/>
            <a:r>
              <a:rPr lang="hi-IN" sz="4000" b="0" i="0" dirty="0">
                <a:solidFill>
                  <a:srgbClr val="121212"/>
                </a:solidFill>
                <a:effectLst/>
                <a:latin typeface="Arial" panose="020B0604020202020204" pitchFamily="34" charset="0"/>
              </a:rPr>
              <a:t>5 फिर मैं एक टुकड़ा रोटी ले आऊँ, और उससे आप अपने-अपने जीव को तृप्त करें; तब उसके पश्चात् आगे बढ़ें क्योंकि आप अपने दास के पास इसी लिए पधारे हैं।” उन्होंने कहा, “जैसा तू कहता है वैसा ही कर।”</a:t>
            </a:r>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gn="l"/>
            <a:r>
              <a:rPr lang="en-US" sz="3600" b="0" i="0">
                <a:solidFill>
                  <a:srgbClr val="777A7B"/>
                </a:solidFill>
                <a:effectLst/>
                <a:highlight>
                  <a:srgbClr val="FFFFFF"/>
                </a:highlight>
                <a:latin typeface="Inter" panose="020B0502030000000004" pitchFamily="34" charset="0"/>
              </a:rPr>
              <a:t>5</a:t>
            </a:r>
            <a:r>
              <a:rPr lang="en-US" sz="3600" b="0" i="0">
                <a:solidFill>
                  <a:srgbClr val="121212"/>
                </a:solidFill>
                <a:effectLst/>
                <a:highlight>
                  <a:srgbClr val="FFFFFF"/>
                </a:highlight>
                <a:latin typeface="Inter" panose="020B0502030000000004" pitchFamily="34" charset="0"/>
              </a:rPr>
              <a:t>And I will bring a bit of bread so that you may refresh yourselves. This is why you have passed your servant’s way. After that, you may continue on your way.”</a:t>
            </a:r>
          </a:p>
          <a:p>
            <a:pPr algn="l"/>
            <a:r>
              <a:rPr lang="en-US" sz="3600" b="0" i="0">
                <a:solidFill>
                  <a:srgbClr val="121212"/>
                </a:solidFill>
                <a:effectLst/>
                <a:highlight>
                  <a:srgbClr val="FFFFFF"/>
                </a:highlight>
                <a:latin typeface="Inter" panose="020B0502030000000004" pitchFamily="34" charset="0"/>
              </a:rPr>
              <a:t>“Yes,” they replied, “you may do as you have said.”</a:t>
            </a:r>
          </a:p>
        </p:txBody>
      </p:sp>
      <p:pic>
        <p:nvPicPr>
          <p:cNvPr id="23" name="Audio 22">
            <a:hlinkClick r:id="" action="ppaction://media"/>
            <a:extLst>
              <a:ext uri="{FF2B5EF4-FFF2-40B4-BE49-F238E27FC236}">
                <a16:creationId xmlns:a16="http://schemas.microsoft.com/office/drawing/2014/main" id="{0825D10D-A516-D24C-0A5F-D069164E578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869897717"/>
      </p:ext>
    </p:extLst>
  </p:cSld>
  <p:clrMapOvr>
    <a:masterClrMapping/>
  </p:clrMapOvr>
  <mc:AlternateContent xmlns:mc="http://schemas.openxmlformats.org/markup-compatibility/2006" xmlns:p14="http://schemas.microsoft.com/office/powerpoint/2010/main">
    <mc:Choice Requires="p14">
      <p:transition spd="slow" p14:dur="2000" advTm="21805"/>
    </mc:Choice>
    <mc:Fallback xmlns="">
      <p:transition spd="slow" advTm="218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09849FF-270E-412C-9BAE-1EEC962634FF}"/>
              </a:ext>
            </a:extLst>
          </p:cNvPr>
          <p:cNvPicPr>
            <a:picLocks noChangeAspect="1"/>
          </p:cNvPicPr>
          <p:nvPr/>
        </p:nvPicPr>
        <p:blipFill>
          <a:blip r:embed="rId3"/>
          <a:stretch>
            <a:fillRect/>
          </a:stretch>
        </p:blipFill>
        <p:spPr>
          <a:xfrm>
            <a:off x="-642257" y="0"/>
            <a:ext cx="12834257" cy="6858000"/>
          </a:xfrm>
          <a:prstGeom prst="rect">
            <a:avLst/>
          </a:prstGeom>
        </p:spPr>
      </p:pic>
      <p:sp>
        <p:nvSpPr>
          <p:cNvPr id="2" name="TextBox 1">
            <a:extLst>
              <a:ext uri="{FF2B5EF4-FFF2-40B4-BE49-F238E27FC236}">
                <a16:creationId xmlns:a16="http://schemas.microsoft.com/office/drawing/2014/main" id="{20F1F488-841A-A730-857D-10C7082F8AE8}"/>
              </a:ext>
            </a:extLst>
          </p:cNvPr>
          <p:cNvSpPr txBox="1"/>
          <p:nvPr/>
        </p:nvSpPr>
        <p:spPr>
          <a:xfrm>
            <a:off x="481284" y="288485"/>
            <a:ext cx="3116424" cy="769441"/>
          </a:xfrm>
          <a:prstGeom prst="rect">
            <a:avLst/>
          </a:prstGeom>
          <a:noFill/>
        </p:spPr>
        <p:txBody>
          <a:bodyPr wrap="square" rtlCol="0">
            <a:spAutoFit/>
          </a:bodyPr>
          <a:lstStyle/>
          <a:p>
            <a:r>
              <a:rPr lang="hi-IN" sz="32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उत्पत्ति</a:t>
            </a:r>
            <a:r>
              <a:rPr lang="en-ZA" sz="32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 </a:t>
            </a:r>
            <a:r>
              <a:rPr lang="en-ZA" sz="4400" b="1" i="0" cap="all" dirty="0">
                <a:solidFill>
                  <a:schemeClr val="bg1"/>
                </a:solidFill>
                <a:effectLst/>
                <a:latin typeface="Microsoft Himalaya "/>
                <a:cs typeface="+mj-cs"/>
              </a:rPr>
              <a:t>18:5</a:t>
            </a:r>
            <a:endParaRPr lang="en-ZA" sz="3200" dirty="0">
              <a:solidFill>
                <a:schemeClr val="bg1"/>
              </a:solidFill>
            </a:endParaRPr>
          </a:p>
        </p:txBody>
      </p:sp>
    </p:spTree>
    <p:extLst>
      <p:ext uri="{BB962C8B-B14F-4D97-AF65-F5344CB8AC3E}">
        <p14:creationId xmlns:p14="http://schemas.microsoft.com/office/powerpoint/2010/main" val="2578535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6 तब अब्राहम तुरन्त तम्बू में सारा के पास गया और कहा, “तीन सआ मैदा जल्दी से गूँध, और फुलके बना।”</a:t>
            </a:r>
            <a:endParaRPr lang="en-IN" sz="40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b="0" i="0">
                <a:solidFill>
                  <a:srgbClr val="777A7B"/>
                </a:solidFill>
                <a:effectLst/>
                <a:highlight>
                  <a:srgbClr val="FFFFFF"/>
                </a:highlight>
                <a:latin typeface="Inter" panose="020B0502030000000004" pitchFamily="34" charset="0"/>
              </a:rPr>
              <a:t>6</a:t>
            </a:r>
            <a:r>
              <a:rPr lang="en-US" sz="4400" b="0" i="0">
                <a:solidFill>
                  <a:srgbClr val="121212"/>
                </a:solidFill>
                <a:effectLst/>
                <a:highlight>
                  <a:srgbClr val="FFFFFF"/>
                </a:highlight>
                <a:latin typeface="Inter" panose="020B0502030000000004" pitchFamily="34" charset="0"/>
              </a:rPr>
              <a:t>So Abraham hurried into the tent and said to Sarah, “Quick! Prepare three seahs of fine flour, knead it, and bake some bread.”</a:t>
            </a:r>
            <a:endParaRPr lang="en-IN" sz="4400" dirty="0"/>
          </a:p>
        </p:txBody>
      </p:sp>
      <p:pic>
        <p:nvPicPr>
          <p:cNvPr id="6" name="Audio 5">
            <a:hlinkClick r:id="" action="ppaction://media"/>
            <a:extLst>
              <a:ext uri="{FF2B5EF4-FFF2-40B4-BE49-F238E27FC236}">
                <a16:creationId xmlns:a16="http://schemas.microsoft.com/office/drawing/2014/main" id="{06B14726-8B2F-D9BB-1E8F-4B34A56503D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75852047"/>
      </p:ext>
    </p:extLst>
  </p:cSld>
  <p:clrMapOvr>
    <a:masterClrMapping/>
  </p:clrMapOvr>
  <mc:AlternateContent xmlns:mc="http://schemas.openxmlformats.org/markup-compatibility/2006" xmlns:p14="http://schemas.microsoft.com/office/powerpoint/2010/main">
    <mc:Choice Requires="p14">
      <p:transition spd="slow" p14:dur="2000" advTm="12488"/>
    </mc:Choice>
    <mc:Fallback xmlns="">
      <p:transition spd="slow" advTm="124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DB34E9-D449-3068-A799-52186333F87F}"/>
              </a:ext>
            </a:extLst>
          </p:cNvPr>
          <p:cNvPicPr>
            <a:picLocks noChangeAspect="1"/>
          </p:cNvPicPr>
          <p:nvPr/>
        </p:nvPicPr>
        <p:blipFill>
          <a:blip r:embed="rId2"/>
          <a:stretch>
            <a:fillRect/>
          </a:stretch>
        </p:blipFill>
        <p:spPr>
          <a:xfrm>
            <a:off x="0" y="-28876"/>
            <a:ext cx="13143722" cy="6886876"/>
          </a:xfrm>
          <a:prstGeom prst="rect">
            <a:avLst/>
          </a:prstGeom>
        </p:spPr>
      </p:pic>
      <p:sp>
        <p:nvSpPr>
          <p:cNvPr id="2" name="TextBox 1">
            <a:extLst>
              <a:ext uri="{FF2B5EF4-FFF2-40B4-BE49-F238E27FC236}">
                <a16:creationId xmlns:a16="http://schemas.microsoft.com/office/drawing/2014/main" id="{0703CD38-F76E-4398-A3D6-6A073485B9E0}"/>
              </a:ext>
            </a:extLst>
          </p:cNvPr>
          <p:cNvSpPr txBox="1"/>
          <p:nvPr/>
        </p:nvSpPr>
        <p:spPr>
          <a:xfrm>
            <a:off x="481284" y="288485"/>
            <a:ext cx="3116424" cy="769441"/>
          </a:xfrm>
          <a:prstGeom prst="rect">
            <a:avLst/>
          </a:prstGeom>
          <a:noFill/>
        </p:spPr>
        <p:txBody>
          <a:bodyPr wrap="square" rtlCol="0">
            <a:spAutoFit/>
          </a:bodyPr>
          <a:lstStyle/>
          <a:p>
            <a:r>
              <a:rPr lang="hi-IN" sz="32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उत्पत्ति</a:t>
            </a:r>
            <a:r>
              <a:rPr lang="en-ZA" sz="32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 </a:t>
            </a:r>
            <a:r>
              <a:rPr lang="en-ZA" sz="4400" b="1" i="0" cap="all" dirty="0">
                <a:solidFill>
                  <a:schemeClr val="bg1"/>
                </a:solidFill>
                <a:effectLst/>
                <a:latin typeface="Microsoft Himalaya "/>
                <a:cs typeface="+mj-cs"/>
              </a:rPr>
              <a:t>18:6</a:t>
            </a:r>
            <a:endParaRPr lang="en-ZA" sz="3200" dirty="0">
              <a:solidFill>
                <a:schemeClr val="bg1"/>
              </a:solidFill>
            </a:endParaRPr>
          </a:p>
        </p:txBody>
      </p:sp>
    </p:spTree>
    <p:extLst>
      <p:ext uri="{BB962C8B-B14F-4D97-AF65-F5344CB8AC3E}">
        <p14:creationId xmlns:p14="http://schemas.microsoft.com/office/powerpoint/2010/main" val="7749944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7 फिर अब्राहम गाय-बैल के झुण्ड में दौड़ा, और एक कोमल और अच्छा बछड़ा लेकर अपने सेवक को दिया, और उसने जल्दी से उसको पकाया।</a:t>
            </a:r>
            <a:endParaRPr lang="en-IN" sz="40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highlight>
                  <a:srgbClr val="FFFFFF"/>
                </a:highlight>
                <a:latin typeface="Inter" panose="020B0502030000000004" pitchFamily="34" charset="0"/>
              </a:rPr>
              <a:t>7</a:t>
            </a:r>
            <a:r>
              <a:rPr lang="en-US" sz="3600" b="0" i="0">
                <a:solidFill>
                  <a:srgbClr val="121212"/>
                </a:solidFill>
                <a:effectLst/>
                <a:highlight>
                  <a:srgbClr val="FFFFFF"/>
                </a:highlight>
                <a:latin typeface="Inter" panose="020B0502030000000004" pitchFamily="34" charset="0"/>
              </a:rPr>
              <a:t>Meanwhile, Abraham ran to the herd, selected a tender and choice calf, and gave it to a servant, who hurried to prepare it.</a:t>
            </a:r>
            <a:endParaRPr lang="en-IN" sz="3600" dirty="0"/>
          </a:p>
        </p:txBody>
      </p:sp>
      <p:pic>
        <p:nvPicPr>
          <p:cNvPr id="36" name="Audio 35">
            <a:hlinkClick r:id="" action="ppaction://media"/>
            <a:extLst>
              <a:ext uri="{FF2B5EF4-FFF2-40B4-BE49-F238E27FC236}">
                <a16:creationId xmlns:a16="http://schemas.microsoft.com/office/drawing/2014/main" id="{B962C20C-2D6E-6110-9653-C2E8A341331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381612022"/>
      </p:ext>
    </p:extLst>
  </p:cSld>
  <p:clrMapOvr>
    <a:masterClrMapping/>
  </p:clrMapOvr>
  <mc:AlternateContent xmlns:mc="http://schemas.openxmlformats.org/markup-compatibility/2006" xmlns:p14="http://schemas.microsoft.com/office/powerpoint/2010/main">
    <mc:Choice Requires="p14">
      <p:transition spd="slow" p14:dur="2000" advTm="16868"/>
    </mc:Choice>
    <mc:Fallback xmlns="">
      <p:transition spd="slow" advTm="168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C0F9501-95F7-6CAE-91FE-34FAC054ADA5}"/>
              </a:ext>
            </a:extLst>
          </p:cNvPr>
          <p:cNvPicPr>
            <a:picLocks noChangeAspect="1"/>
          </p:cNvPicPr>
          <p:nvPr/>
        </p:nvPicPr>
        <p:blipFill>
          <a:blip r:embed="rId2"/>
          <a:stretch>
            <a:fillRect/>
          </a:stretch>
        </p:blipFill>
        <p:spPr>
          <a:xfrm>
            <a:off x="0" y="-110831"/>
            <a:ext cx="12440653" cy="6968831"/>
          </a:xfrm>
          <a:prstGeom prst="rect">
            <a:avLst/>
          </a:prstGeom>
        </p:spPr>
      </p:pic>
      <p:sp>
        <p:nvSpPr>
          <p:cNvPr id="2" name="TextBox 1">
            <a:extLst>
              <a:ext uri="{FF2B5EF4-FFF2-40B4-BE49-F238E27FC236}">
                <a16:creationId xmlns:a16="http://schemas.microsoft.com/office/drawing/2014/main" id="{65462B73-3B1F-A04A-9A28-93E0DC3051E1}"/>
              </a:ext>
            </a:extLst>
          </p:cNvPr>
          <p:cNvSpPr txBox="1"/>
          <p:nvPr/>
        </p:nvSpPr>
        <p:spPr>
          <a:xfrm>
            <a:off x="481284" y="288485"/>
            <a:ext cx="3116424" cy="769441"/>
          </a:xfrm>
          <a:prstGeom prst="rect">
            <a:avLst/>
          </a:prstGeom>
          <a:noFill/>
        </p:spPr>
        <p:txBody>
          <a:bodyPr wrap="square" rtlCol="0">
            <a:spAutoFit/>
          </a:bodyPr>
          <a:lstStyle/>
          <a:p>
            <a:r>
              <a:rPr lang="hi-IN" sz="32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उत्पत्ति</a:t>
            </a:r>
            <a:r>
              <a:rPr lang="en-ZA" sz="32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 </a:t>
            </a:r>
            <a:r>
              <a:rPr lang="en-ZA" sz="4400" b="1" i="0" cap="all" dirty="0">
                <a:solidFill>
                  <a:schemeClr val="bg1"/>
                </a:solidFill>
                <a:effectLst/>
                <a:latin typeface="Microsoft Himalaya "/>
                <a:cs typeface="+mj-cs"/>
              </a:rPr>
              <a:t>18:7</a:t>
            </a:r>
            <a:endParaRPr lang="en-ZA" sz="3200" dirty="0">
              <a:solidFill>
                <a:schemeClr val="bg1"/>
              </a:solidFill>
            </a:endParaRPr>
          </a:p>
        </p:txBody>
      </p:sp>
    </p:spTree>
    <p:extLst>
      <p:ext uri="{BB962C8B-B14F-4D97-AF65-F5344CB8AC3E}">
        <p14:creationId xmlns:p14="http://schemas.microsoft.com/office/powerpoint/2010/main" val="1752319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8 तब उसने दही, और दूध, और बछड़े का माँस, जो उसने पकवाया था, लेकर उनके आगे परोस दिया; और आप वृक्ष के तले उनके पास खड़ा रहा, और वे खाने लगे।</a:t>
            </a:r>
            <a:endParaRPr lang="en-IN" sz="40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gn="l"/>
            <a:r>
              <a:rPr lang="en-US" sz="4000" b="0" i="0">
                <a:solidFill>
                  <a:srgbClr val="777A7B"/>
                </a:solidFill>
                <a:effectLst/>
                <a:highlight>
                  <a:srgbClr val="FFFFFF"/>
                </a:highlight>
                <a:latin typeface="Inter" panose="020B0502030000000004" pitchFamily="34" charset="0"/>
              </a:rPr>
              <a:t>8</a:t>
            </a:r>
            <a:r>
              <a:rPr lang="en-US" sz="4000" b="0" i="0">
                <a:solidFill>
                  <a:srgbClr val="121212"/>
                </a:solidFill>
                <a:effectLst/>
                <a:highlight>
                  <a:srgbClr val="FFFFFF"/>
                </a:highlight>
                <a:latin typeface="Inter" panose="020B0502030000000004" pitchFamily="34" charset="0"/>
              </a:rPr>
              <a:t>Then Abraham brought curds and milk and the calf that had been prepared, and he set them before the men and stood by them under the tree as they ate.</a:t>
            </a:r>
            <a:endParaRPr lang="en-IN" sz="4000" dirty="0"/>
          </a:p>
        </p:txBody>
      </p:sp>
      <p:pic>
        <p:nvPicPr>
          <p:cNvPr id="28" name="Audio 27">
            <a:hlinkClick r:id="" action="ppaction://media"/>
            <a:extLst>
              <a:ext uri="{FF2B5EF4-FFF2-40B4-BE49-F238E27FC236}">
                <a16:creationId xmlns:a16="http://schemas.microsoft.com/office/drawing/2014/main" id="{CDA44A10-92A8-B08F-721C-6A88752F974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409946121"/>
      </p:ext>
    </p:extLst>
  </p:cSld>
  <p:clrMapOvr>
    <a:masterClrMapping/>
  </p:clrMapOvr>
  <mc:AlternateContent xmlns:mc="http://schemas.openxmlformats.org/markup-compatibility/2006" xmlns:p14="http://schemas.microsoft.com/office/powerpoint/2010/main">
    <mc:Choice Requires="p14">
      <p:transition spd="slow" p14:dur="2000" advTm="17988"/>
    </mc:Choice>
    <mc:Fallback xmlns="">
      <p:transition spd="slow" advTm="179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8"/>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297ADA-A4C9-46FB-9D18-D0C9767CE08F}"/>
              </a:ext>
            </a:extLst>
          </p:cNvPr>
          <p:cNvSpPr>
            <a:spLocks noGrp="1"/>
          </p:cNvSpPr>
          <p:nvPr>
            <p:ph type="title"/>
          </p:nvPr>
        </p:nvSpPr>
        <p:spPr/>
        <p:txBody>
          <a:bodyPr/>
          <a:lstStyle/>
          <a:p>
            <a:r>
              <a:rPr lang="en-IN" dirty="0"/>
              <a:t>7</a:t>
            </a:r>
          </a:p>
        </p:txBody>
      </p:sp>
      <p:sp>
        <p:nvSpPr>
          <p:cNvPr id="3" name="Content Placeholder 2">
            <a:extLst>
              <a:ext uri="{FF2B5EF4-FFF2-40B4-BE49-F238E27FC236}">
                <a16:creationId xmlns:a16="http://schemas.microsoft.com/office/drawing/2014/main" id="{BF9A238B-3CC8-4B01-92B4-F537560E39AD}"/>
              </a:ext>
            </a:extLst>
          </p:cNvPr>
          <p:cNvSpPr>
            <a:spLocks noGrp="1"/>
          </p:cNvSpPr>
          <p:nvPr>
            <p:ph idx="1"/>
          </p:nvPr>
        </p:nvSpPr>
        <p:spPr/>
        <p:txBody>
          <a:bodyPr/>
          <a:lstStyle/>
          <a:p>
            <a:endParaRPr lang="en-IN"/>
          </a:p>
        </p:txBody>
      </p:sp>
      <p:pic>
        <p:nvPicPr>
          <p:cNvPr id="5" name="Picture 4">
            <a:extLst>
              <a:ext uri="{FF2B5EF4-FFF2-40B4-BE49-F238E27FC236}">
                <a16:creationId xmlns:a16="http://schemas.microsoft.com/office/drawing/2014/main" id="{C341C150-1BCB-4ECC-A701-A6F2B7FD8E23}"/>
              </a:ext>
            </a:extLst>
          </p:cNvPr>
          <p:cNvPicPr>
            <a:picLocks noChangeAspect="1"/>
          </p:cNvPicPr>
          <p:nvPr/>
        </p:nvPicPr>
        <p:blipFill>
          <a:blip r:embed="rId2"/>
          <a:stretch>
            <a:fillRect/>
          </a:stretch>
        </p:blipFill>
        <p:spPr>
          <a:xfrm>
            <a:off x="0" y="0"/>
            <a:ext cx="12369699" cy="6858000"/>
          </a:xfrm>
          <a:prstGeom prst="rect">
            <a:avLst/>
          </a:prstGeom>
        </p:spPr>
      </p:pic>
      <p:sp>
        <p:nvSpPr>
          <p:cNvPr id="4" name="TextBox 3">
            <a:extLst>
              <a:ext uri="{FF2B5EF4-FFF2-40B4-BE49-F238E27FC236}">
                <a16:creationId xmlns:a16="http://schemas.microsoft.com/office/drawing/2014/main" id="{654FF707-3AAF-321C-35D1-B86D5DCEDFE4}"/>
              </a:ext>
            </a:extLst>
          </p:cNvPr>
          <p:cNvSpPr txBox="1"/>
          <p:nvPr/>
        </p:nvSpPr>
        <p:spPr>
          <a:xfrm>
            <a:off x="5175618" y="395287"/>
            <a:ext cx="6686131" cy="3046988"/>
          </a:xfrm>
          <a:prstGeom prst="rect">
            <a:avLst/>
          </a:prstGeom>
          <a:noFill/>
        </p:spPr>
        <p:txBody>
          <a:bodyPr wrap="square">
            <a:spAutoFit/>
          </a:bodyPr>
          <a:lstStyle/>
          <a:p>
            <a:r>
              <a:rPr lang="hi-IN" sz="60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परमेश्वर ने इब्राहीम और सारा से मुलाकात की - उत्पत्ति </a:t>
            </a:r>
            <a:r>
              <a:rPr lang="hi-IN" sz="7200" b="1"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18:1-19</a:t>
            </a:r>
            <a:endParaRPr lang="en-IN" sz="6000" b="1" dirty="0">
              <a:solidFill>
                <a:schemeClr val="bg1"/>
              </a:solidFill>
            </a:endParaRPr>
          </a:p>
        </p:txBody>
      </p:sp>
      <p:sp>
        <p:nvSpPr>
          <p:cNvPr id="6" name="TextBox 5">
            <a:extLst>
              <a:ext uri="{FF2B5EF4-FFF2-40B4-BE49-F238E27FC236}">
                <a16:creationId xmlns:a16="http://schemas.microsoft.com/office/drawing/2014/main" id="{322AF420-FC10-4CDD-ECE6-671F9BF784A8}"/>
              </a:ext>
            </a:extLst>
          </p:cNvPr>
          <p:cNvSpPr txBox="1"/>
          <p:nvPr/>
        </p:nvSpPr>
        <p:spPr>
          <a:xfrm>
            <a:off x="572344" y="5674145"/>
            <a:ext cx="6591992" cy="671915"/>
          </a:xfrm>
          <a:prstGeom prst="rect">
            <a:avLst/>
          </a:prstGeom>
          <a:noFill/>
        </p:spPr>
        <p:txBody>
          <a:bodyPr wrap="square">
            <a:spAutoFit/>
          </a:bodyPr>
          <a:lstStyle/>
          <a:p>
            <a:pPr marL="0" marR="0">
              <a:lnSpc>
                <a:spcPct val="107000"/>
              </a:lnSpc>
              <a:spcBef>
                <a:spcPts val="0"/>
              </a:spcBef>
              <a:spcAft>
                <a:spcPts val="800"/>
              </a:spcAft>
            </a:pPr>
            <a:r>
              <a:rPr lang="en-US" sz="1800" kern="1200" dirty="0">
                <a:solidFill>
                  <a:srgbClr val="FFFFFF"/>
                </a:solidFill>
                <a:effectLst/>
                <a:latin typeface="Aptos"/>
                <a:ea typeface="Aptos"/>
                <a:cs typeface="Arial" panose="020B0604020202020204" pitchFamily="34" charset="0"/>
              </a:rPr>
              <a:t>This work is licensed under a Creative Commons Attribution-</a:t>
            </a:r>
            <a:r>
              <a:rPr lang="en-US" sz="1800" kern="1200" dirty="0" err="1">
                <a:solidFill>
                  <a:srgbClr val="FFFFFF"/>
                </a:solidFill>
                <a:effectLst/>
                <a:latin typeface="Aptos"/>
                <a:ea typeface="Aptos"/>
                <a:cs typeface="Arial" panose="020B0604020202020204" pitchFamily="34" charset="0"/>
              </a:rPr>
              <a:t>ShareAlike</a:t>
            </a:r>
            <a:r>
              <a:rPr lang="en-US" sz="1800" kern="1200" dirty="0">
                <a:solidFill>
                  <a:srgbClr val="FFFFFF"/>
                </a:solidFill>
                <a:effectLst/>
                <a:latin typeface="Aptos"/>
                <a:ea typeface="Aptos"/>
                <a:cs typeface="Arial" panose="020B0604020202020204" pitchFamily="34" charset="0"/>
              </a:rPr>
              <a:t> 4.0 International License</a:t>
            </a:r>
            <a:endParaRPr lang="en-US" sz="2400" kern="100" dirty="0">
              <a:effectLst/>
              <a:latin typeface="Aptos"/>
              <a:ea typeface="Aptos"/>
              <a:cs typeface="Arial" panose="020B0604020202020204" pitchFamily="34" charset="0"/>
            </a:endParaRPr>
          </a:p>
        </p:txBody>
      </p:sp>
    </p:spTree>
    <p:extLst>
      <p:ext uri="{BB962C8B-B14F-4D97-AF65-F5344CB8AC3E}">
        <p14:creationId xmlns:p14="http://schemas.microsoft.com/office/powerpoint/2010/main" val="39867808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D7834AB-FEBA-4206-A2C6-8BA1D753FAAE}"/>
              </a:ext>
            </a:extLst>
          </p:cNvPr>
          <p:cNvPicPr>
            <a:picLocks noChangeAspect="1"/>
          </p:cNvPicPr>
          <p:nvPr/>
        </p:nvPicPr>
        <p:blipFill>
          <a:blip r:embed="rId3"/>
          <a:stretch>
            <a:fillRect/>
          </a:stretch>
        </p:blipFill>
        <p:spPr>
          <a:xfrm>
            <a:off x="-1655380" y="0"/>
            <a:ext cx="14608479" cy="6858000"/>
          </a:xfrm>
          <a:prstGeom prst="rect">
            <a:avLst/>
          </a:prstGeom>
        </p:spPr>
      </p:pic>
      <p:sp>
        <p:nvSpPr>
          <p:cNvPr id="3" name="TextBox 2">
            <a:extLst>
              <a:ext uri="{FF2B5EF4-FFF2-40B4-BE49-F238E27FC236}">
                <a16:creationId xmlns:a16="http://schemas.microsoft.com/office/drawing/2014/main" id="{CC916EEB-FE9E-A5E4-458B-9BB93E27ACC3}"/>
              </a:ext>
            </a:extLst>
          </p:cNvPr>
          <p:cNvSpPr txBox="1"/>
          <p:nvPr/>
        </p:nvSpPr>
        <p:spPr>
          <a:xfrm>
            <a:off x="9526167" y="370020"/>
            <a:ext cx="3116424" cy="769441"/>
          </a:xfrm>
          <a:prstGeom prst="rect">
            <a:avLst/>
          </a:prstGeom>
          <a:noFill/>
        </p:spPr>
        <p:txBody>
          <a:bodyPr wrap="square" rtlCol="0">
            <a:spAutoFit/>
          </a:bodyPr>
          <a:lstStyle/>
          <a:p>
            <a:r>
              <a:rPr lang="hi-IN" sz="32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उत्पत्ति</a:t>
            </a:r>
            <a:r>
              <a:rPr lang="en-ZA" sz="32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 </a:t>
            </a:r>
            <a:r>
              <a:rPr lang="en-ZA" sz="4400" b="1" i="0" cap="all" dirty="0">
                <a:solidFill>
                  <a:schemeClr val="bg1"/>
                </a:solidFill>
                <a:effectLst/>
                <a:latin typeface="Microsoft Himalaya "/>
                <a:cs typeface="+mj-cs"/>
              </a:rPr>
              <a:t>18:8</a:t>
            </a:r>
            <a:endParaRPr lang="en-ZA" sz="3200" dirty="0">
              <a:solidFill>
                <a:schemeClr val="bg1"/>
              </a:solidFill>
            </a:endParaRPr>
          </a:p>
        </p:txBody>
      </p:sp>
    </p:spTree>
    <p:extLst>
      <p:ext uri="{BB962C8B-B14F-4D97-AF65-F5344CB8AC3E}">
        <p14:creationId xmlns:p14="http://schemas.microsoft.com/office/powerpoint/2010/main" val="34131773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pPr algn="l"/>
            <a:r>
              <a:rPr lang="hi-IN" sz="4000" b="0" i="0" dirty="0">
                <a:solidFill>
                  <a:srgbClr val="121212"/>
                </a:solidFill>
                <a:effectLst/>
                <a:latin typeface="Arial" panose="020B0604020202020204" pitchFamily="34" charset="0"/>
              </a:rPr>
              <a:t>9 उन्होंने उससे पूछा, “तेरी पत्नी सारा कहाँ है?” उसने कहा, “वह तो तम्बू में है।”</a:t>
            </a:r>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gn="l"/>
            <a:r>
              <a:rPr lang="en-US" sz="4800" b="0" i="0">
                <a:solidFill>
                  <a:srgbClr val="777A7B"/>
                </a:solidFill>
                <a:effectLst/>
                <a:highlight>
                  <a:srgbClr val="FFFFFF"/>
                </a:highlight>
                <a:latin typeface="Inter" panose="020B0502030000000004" pitchFamily="34" charset="0"/>
              </a:rPr>
              <a:t>9</a:t>
            </a:r>
            <a:r>
              <a:rPr lang="en-US" sz="4800" b="0" i="0">
                <a:solidFill>
                  <a:srgbClr val="121212"/>
                </a:solidFill>
                <a:effectLst/>
                <a:highlight>
                  <a:srgbClr val="FFFFFF"/>
                </a:highlight>
                <a:latin typeface="Inter" panose="020B0502030000000004" pitchFamily="34" charset="0"/>
              </a:rPr>
              <a:t>“Where is your wife Sarah?” they asked.</a:t>
            </a:r>
          </a:p>
          <a:p>
            <a:pPr algn="l"/>
            <a:r>
              <a:rPr lang="en-US" sz="4800" b="0" i="0">
                <a:solidFill>
                  <a:srgbClr val="121212"/>
                </a:solidFill>
                <a:effectLst/>
                <a:highlight>
                  <a:srgbClr val="FFFFFF"/>
                </a:highlight>
                <a:latin typeface="Inter" panose="020B0502030000000004" pitchFamily="34" charset="0"/>
              </a:rPr>
              <a:t>“There, in the tent,” he replied.</a:t>
            </a:r>
          </a:p>
        </p:txBody>
      </p:sp>
      <p:pic>
        <p:nvPicPr>
          <p:cNvPr id="11" name="Audio 10">
            <a:hlinkClick r:id="" action="ppaction://media"/>
            <a:extLst>
              <a:ext uri="{FF2B5EF4-FFF2-40B4-BE49-F238E27FC236}">
                <a16:creationId xmlns:a16="http://schemas.microsoft.com/office/drawing/2014/main" id="{D47AE9FE-BC46-60CA-AF5D-074279E3931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643059509"/>
      </p:ext>
    </p:extLst>
  </p:cSld>
  <p:clrMapOvr>
    <a:masterClrMapping/>
  </p:clrMapOvr>
  <mc:AlternateContent xmlns:mc="http://schemas.openxmlformats.org/markup-compatibility/2006" xmlns:p14="http://schemas.microsoft.com/office/powerpoint/2010/main">
    <mc:Choice Requires="p14">
      <p:transition spd="slow" p14:dur="2000" advTm="9857"/>
    </mc:Choice>
    <mc:Fallback xmlns="">
      <p:transition spd="slow" advTm="98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22F6364A-B358-4BEE-B158-0734D2C938D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738202" y="1570814"/>
            <a:ext cx="0" cy="3710227"/>
          </a:xfrm>
          <a:prstGeom prst="line">
            <a:avLst/>
          </a:prstGeom>
          <a:ln w="19050"/>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B25159AF-8DD1-49FA-9365-574ADFF755C0}"/>
              </a:ext>
            </a:extLst>
          </p:cNvPr>
          <p:cNvPicPr>
            <a:picLocks noChangeAspect="1"/>
          </p:cNvPicPr>
          <p:nvPr/>
        </p:nvPicPr>
        <p:blipFill>
          <a:blip r:embed="rId3"/>
          <a:stretch>
            <a:fillRect/>
          </a:stretch>
        </p:blipFill>
        <p:spPr>
          <a:xfrm>
            <a:off x="-696931" y="-189186"/>
            <a:ext cx="12888932" cy="7047186"/>
          </a:xfrm>
          <a:prstGeom prst="rect">
            <a:avLst/>
          </a:prstGeom>
        </p:spPr>
      </p:pic>
      <p:sp>
        <p:nvSpPr>
          <p:cNvPr id="2" name="TextBox 1">
            <a:extLst>
              <a:ext uri="{FF2B5EF4-FFF2-40B4-BE49-F238E27FC236}">
                <a16:creationId xmlns:a16="http://schemas.microsoft.com/office/drawing/2014/main" id="{6E258EEB-D2D7-E20B-60F2-623E37BCB414}"/>
              </a:ext>
            </a:extLst>
          </p:cNvPr>
          <p:cNvSpPr txBox="1"/>
          <p:nvPr/>
        </p:nvSpPr>
        <p:spPr>
          <a:xfrm>
            <a:off x="481284" y="288485"/>
            <a:ext cx="3116424" cy="769441"/>
          </a:xfrm>
          <a:prstGeom prst="rect">
            <a:avLst/>
          </a:prstGeom>
          <a:noFill/>
        </p:spPr>
        <p:txBody>
          <a:bodyPr wrap="square" rtlCol="0">
            <a:spAutoFit/>
          </a:bodyPr>
          <a:lstStyle/>
          <a:p>
            <a:r>
              <a:rPr lang="hi-IN" sz="32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उत्पत्ति</a:t>
            </a:r>
            <a:r>
              <a:rPr lang="en-ZA" sz="32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 </a:t>
            </a:r>
            <a:r>
              <a:rPr lang="en-ZA" sz="4400" b="1" i="0" cap="all" dirty="0">
                <a:solidFill>
                  <a:schemeClr val="bg1"/>
                </a:solidFill>
                <a:effectLst/>
                <a:latin typeface="Microsoft Himalaya "/>
                <a:cs typeface="+mj-cs"/>
              </a:rPr>
              <a:t>18:9</a:t>
            </a:r>
            <a:endParaRPr lang="en-ZA" sz="3200" dirty="0">
              <a:solidFill>
                <a:schemeClr val="bg1"/>
              </a:solidFill>
            </a:endParaRPr>
          </a:p>
        </p:txBody>
      </p:sp>
    </p:spTree>
    <p:extLst>
      <p:ext uri="{BB962C8B-B14F-4D97-AF65-F5344CB8AC3E}">
        <p14:creationId xmlns:p14="http://schemas.microsoft.com/office/powerpoint/2010/main" val="11434333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pPr algn="l"/>
            <a:r>
              <a:rPr lang="hi-IN" sz="4000" b="0" i="0" dirty="0">
                <a:solidFill>
                  <a:srgbClr val="121212"/>
                </a:solidFill>
                <a:effectLst/>
                <a:latin typeface="Arial" panose="020B0604020202020204" pitchFamily="34" charset="0"/>
              </a:rPr>
              <a:t>10 उसने कहा, “मैं वसन्त ऋतु में निश्चय तेरे पास फिर आऊँगा; और तेरी पत्नी सारा के एक पुत्र उत्पन्न होगा।” सारा तम्बू के द्वार पर जो अब्राहम के पीछे था सुन रही थी।</a:t>
            </a:r>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gn="l"/>
            <a:r>
              <a:rPr lang="en-US" sz="4000" b="0" i="0" dirty="0">
                <a:solidFill>
                  <a:srgbClr val="777A7B"/>
                </a:solidFill>
                <a:effectLst/>
                <a:highlight>
                  <a:srgbClr val="FFFFFF"/>
                </a:highlight>
                <a:latin typeface="Inter" panose="020B0502030000000004" pitchFamily="34" charset="0"/>
              </a:rPr>
              <a:t>10</a:t>
            </a:r>
            <a:r>
              <a:rPr lang="en-US" sz="4000" b="0" i="0" dirty="0">
                <a:solidFill>
                  <a:srgbClr val="121212"/>
                </a:solidFill>
                <a:effectLst/>
                <a:highlight>
                  <a:srgbClr val="FFFFFF"/>
                </a:highlight>
                <a:latin typeface="Inter" panose="020B0502030000000004" pitchFamily="34" charset="0"/>
              </a:rPr>
              <a:t>Then the </a:t>
            </a:r>
            <a:r>
              <a:rPr lang="en-US" sz="4000" b="0" i="0" cap="small" dirty="0">
                <a:solidFill>
                  <a:srgbClr val="121212"/>
                </a:solidFill>
                <a:effectLst/>
                <a:highlight>
                  <a:srgbClr val="FFFFFF"/>
                </a:highlight>
                <a:latin typeface="Inter" panose="020B0502030000000004" pitchFamily="34" charset="0"/>
              </a:rPr>
              <a:t>Lord</a:t>
            </a:r>
            <a:r>
              <a:rPr lang="en-US" sz="4000" b="0" i="0" dirty="0">
                <a:solidFill>
                  <a:srgbClr val="121212"/>
                </a:solidFill>
                <a:effectLst/>
                <a:highlight>
                  <a:srgbClr val="FFFFFF"/>
                </a:highlight>
                <a:latin typeface="Inter" panose="020B0502030000000004" pitchFamily="34" charset="0"/>
              </a:rPr>
              <a:t> said, “I will surely return to you at this time next year, and your wife Sarah will have a son!”</a:t>
            </a:r>
          </a:p>
          <a:p>
            <a:pPr algn="l"/>
            <a:r>
              <a:rPr lang="en-US" sz="4000" b="0" i="0" dirty="0">
                <a:solidFill>
                  <a:srgbClr val="121212"/>
                </a:solidFill>
                <a:effectLst/>
                <a:highlight>
                  <a:srgbClr val="FFFFFF"/>
                </a:highlight>
                <a:latin typeface="Inter" panose="020B0502030000000004" pitchFamily="34" charset="0"/>
              </a:rPr>
              <a:t>Now Sarah was behind him, listening at the entrance to the tent.</a:t>
            </a:r>
          </a:p>
        </p:txBody>
      </p:sp>
      <p:pic>
        <p:nvPicPr>
          <p:cNvPr id="6" name="Audio 5">
            <a:hlinkClick r:id="" action="ppaction://media"/>
            <a:extLst>
              <a:ext uri="{FF2B5EF4-FFF2-40B4-BE49-F238E27FC236}">
                <a16:creationId xmlns:a16="http://schemas.microsoft.com/office/drawing/2014/main" id="{68629212-4AEF-CDC0-5551-3AAB1DCD791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802562942"/>
      </p:ext>
    </p:extLst>
  </p:cSld>
  <p:clrMapOvr>
    <a:masterClrMapping/>
  </p:clrMapOvr>
  <mc:AlternateContent xmlns:mc="http://schemas.openxmlformats.org/markup-compatibility/2006" xmlns:p14="http://schemas.microsoft.com/office/powerpoint/2010/main">
    <mc:Choice Requires="p14">
      <p:transition spd="slow" p14:dur="2000" advTm="22111"/>
    </mc:Choice>
    <mc:Fallback xmlns="">
      <p:transition spd="slow" advTm="221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69D184B2-2226-4E31-BCCB-4443307674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118533" y="918266"/>
            <a:ext cx="706127" cy="5863534"/>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 name="Freeform 7">
            <a:extLst>
              <a:ext uri="{FF2B5EF4-FFF2-40B4-BE49-F238E27FC236}">
                <a16:creationId xmlns:a16="http://schemas.microsoft.com/office/drawing/2014/main" id="{1AC4D4E3-486A-464A-8EC8-D448810972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117879" y="643467"/>
            <a:ext cx="420307" cy="5668919"/>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 name="Rectangle 10">
            <a:extLst>
              <a:ext uri="{FF2B5EF4-FFF2-40B4-BE49-F238E27FC236}">
                <a16:creationId xmlns:a16="http://schemas.microsoft.com/office/drawing/2014/main" id="{864DE13E-58EB-4475-B79C-0D4FC65123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38387" y="643467"/>
            <a:ext cx="10933503" cy="5391944"/>
          </a:xfrm>
          <a:prstGeom prst="rect">
            <a:avLst/>
          </a:prstGeom>
          <a:solidFill>
            <a:srgbClr val="FFFFFF"/>
          </a:solidFill>
          <a:ln w="12700">
            <a:solidFill>
              <a:schemeClr val="accent1"/>
            </a:solidFill>
            <a:miter lim="800000"/>
          </a:ln>
        </p:spPr>
        <p:txBody>
          <a:bodyPr vert="horz" wrap="square" lIns="91440" tIns="45720" rIns="91440" bIns="45720" numCol="1" anchor="t" anchorCtr="0" compatLnSpc="1">
            <a:prstTxWarp prst="textNoShape">
              <a:avLst/>
            </a:prstTxWarp>
          </a:bodyPr>
          <a:lstStyle/>
          <a:p>
            <a:endParaRPr lang="en-US"/>
          </a:p>
        </p:txBody>
      </p:sp>
      <p:graphicFrame>
        <p:nvGraphicFramePr>
          <p:cNvPr id="2" name="Table 1">
            <a:extLst>
              <a:ext uri="{FF2B5EF4-FFF2-40B4-BE49-F238E27FC236}">
                <a16:creationId xmlns:a16="http://schemas.microsoft.com/office/drawing/2014/main" id="{17B0F127-E0FB-4211-A728-32B265A3D47E}"/>
              </a:ext>
            </a:extLst>
          </p:cNvPr>
          <p:cNvGraphicFramePr>
            <a:graphicFrameLocks noGrp="1"/>
          </p:cNvGraphicFramePr>
          <p:nvPr>
            <p:extLst>
              <p:ext uri="{D42A27DB-BD31-4B8C-83A1-F6EECF244321}">
                <p14:modId xmlns:p14="http://schemas.microsoft.com/office/powerpoint/2010/main" val="391306467"/>
              </p:ext>
            </p:extLst>
          </p:nvPr>
        </p:nvGraphicFramePr>
        <p:xfrm>
          <a:off x="1289927" y="1286934"/>
          <a:ext cx="9612149" cy="4105949"/>
        </p:xfrm>
        <a:graphic>
          <a:graphicData uri="http://schemas.openxmlformats.org/drawingml/2006/table">
            <a:tbl>
              <a:tblPr firstRow="1" firstCol="1" bandRow="1">
                <a:tableStyleId>{3B4B98B0-60AC-42C2-AFA5-B58CD77FA1E5}</a:tableStyleId>
              </a:tblPr>
              <a:tblGrid>
                <a:gridCol w="4121125">
                  <a:extLst>
                    <a:ext uri="{9D8B030D-6E8A-4147-A177-3AD203B41FA5}">
                      <a16:colId xmlns:a16="http://schemas.microsoft.com/office/drawing/2014/main" val="588845603"/>
                    </a:ext>
                  </a:extLst>
                </a:gridCol>
                <a:gridCol w="5491024">
                  <a:extLst>
                    <a:ext uri="{9D8B030D-6E8A-4147-A177-3AD203B41FA5}">
                      <a16:colId xmlns:a16="http://schemas.microsoft.com/office/drawing/2014/main" val="1629867588"/>
                    </a:ext>
                  </a:extLst>
                </a:gridCol>
              </a:tblGrid>
              <a:tr h="4105949">
                <a:tc>
                  <a:txBody>
                    <a:bodyPr/>
                    <a:lstStyle/>
                    <a:p>
                      <a:pPr>
                        <a:lnSpc>
                          <a:spcPct val="115000"/>
                        </a:lnSpc>
                        <a:spcAft>
                          <a:spcPts val="1000"/>
                        </a:spcAft>
                      </a:pPr>
                      <a:endParaRPr lang="en-ZA" sz="2400" dirty="0">
                        <a:effectLst/>
                        <a:latin typeface="Calibri" panose="020F0502020204030204" pitchFamily="34" charset="0"/>
                        <a:ea typeface="Calibri" panose="020F0502020204030204" pitchFamily="34" charset="0"/>
                        <a:cs typeface="Microsoft Himalaya" panose="01010100010101010101" pitchFamily="2" charset="0"/>
                      </a:endParaRPr>
                    </a:p>
                  </a:txBody>
                  <a:tcPr marL="98731" marR="98731" marT="0" marB="0"/>
                </a:tc>
                <a:tc>
                  <a:txBody>
                    <a:bodyPr/>
                    <a:lstStyle/>
                    <a:p>
                      <a:pPr indent="152400">
                        <a:lnSpc>
                          <a:spcPts val="2400"/>
                        </a:lnSpc>
                        <a:spcAft>
                          <a:spcPts val="1000"/>
                        </a:spcAft>
                      </a:pPr>
                      <a:endParaRPr lang="en-ZA" sz="2400" dirty="0">
                        <a:effectLst/>
                        <a:latin typeface="Calibri" panose="020F0502020204030204" pitchFamily="34" charset="0"/>
                        <a:ea typeface="Calibri" panose="020F0502020204030204" pitchFamily="34" charset="0"/>
                        <a:cs typeface="Microsoft Himalaya" panose="01010100010101010101" pitchFamily="2" charset="0"/>
                      </a:endParaRPr>
                    </a:p>
                  </a:txBody>
                  <a:tcPr marL="98731" marR="98731" marT="0" marB="0"/>
                </a:tc>
                <a:extLst>
                  <a:ext uri="{0D108BD9-81ED-4DB2-BD59-A6C34878D82A}">
                    <a16:rowId xmlns:a16="http://schemas.microsoft.com/office/drawing/2014/main" val="872060597"/>
                  </a:ext>
                </a:extLst>
              </a:tr>
            </a:tbl>
          </a:graphicData>
        </a:graphic>
      </p:graphicFrame>
      <p:pic>
        <p:nvPicPr>
          <p:cNvPr id="4" name="Picture 3">
            <a:extLst>
              <a:ext uri="{FF2B5EF4-FFF2-40B4-BE49-F238E27FC236}">
                <a16:creationId xmlns:a16="http://schemas.microsoft.com/office/drawing/2014/main" id="{A6BEB1C2-68DC-4EC6-9965-27B17235E87E}"/>
              </a:ext>
            </a:extLst>
          </p:cNvPr>
          <p:cNvPicPr>
            <a:picLocks noChangeAspect="1"/>
          </p:cNvPicPr>
          <p:nvPr/>
        </p:nvPicPr>
        <p:blipFill>
          <a:blip r:embed="rId3"/>
          <a:stretch>
            <a:fillRect/>
          </a:stretch>
        </p:blipFill>
        <p:spPr>
          <a:xfrm>
            <a:off x="-298315" y="-1238"/>
            <a:ext cx="12490315" cy="6858000"/>
          </a:xfrm>
          <a:prstGeom prst="rect">
            <a:avLst/>
          </a:prstGeom>
        </p:spPr>
      </p:pic>
      <p:sp>
        <p:nvSpPr>
          <p:cNvPr id="3" name="TextBox 2">
            <a:extLst>
              <a:ext uri="{FF2B5EF4-FFF2-40B4-BE49-F238E27FC236}">
                <a16:creationId xmlns:a16="http://schemas.microsoft.com/office/drawing/2014/main" id="{FA9DEF62-7D04-44DA-E22A-C39D0B1D3F44}"/>
              </a:ext>
            </a:extLst>
          </p:cNvPr>
          <p:cNvSpPr txBox="1"/>
          <p:nvPr/>
        </p:nvSpPr>
        <p:spPr>
          <a:xfrm>
            <a:off x="481284" y="288485"/>
            <a:ext cx="3116424" cy="769441"/>
          </a:xfrm>
          <a:prstGeom prst="rect">
            <a:avLst/>
          </a:prstGeom>
          <a:noFill/>
        </p:spPr>
        <p:txBody>
          <a:bodyPr wrap="square" rtlCol="0">
            <a:spAutoFit/>
          </a:bodyPr>
          <a:lstStyle/>
          <a:p>
            <a:r>
              <a:rPr lang="hi-IN" sz="32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उत्पत्ति</a:t>
            </a:r>
            <a:r>
              <a:rPr lang="en-ZA" sz="32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 </a:t>
            </a:r>
            <a:r>
              <a:rPr lang="en-ZA" sz="4400" b="1" i="0" cap="all" dirty="0">
                <a:solidFill>
                  <a:schemeClr val="bg1"/>
                </a:solidFill>
                <a:effectLst/>
                <a:latin typeface="Microsoft Himalaya "/>
                <a:cs typeface="+mj-cs"/>
              </a:rPr>
              <a:t>18:10</a:t>
            </a:r>
            <a:endParaRPr lang="en-ZA" sz="3200" dirty="0">
              <a:solidFill>
                <a:schemeClr val="bg1"/>
              </a:solidFill>
            </a:endParaRPr>
          </a:p>
        </p:txBody>
      </p:sp>
    </p:spTree>
    <p:extLst>
      <p:ext uri="{BB962C8B-B14F-4D97-AF65-F5344CB8AC3E}">
        <p14:creationId xmlns:p14="http://schemas.microsoft.com/office/powerpoint/2010/main" val="33064461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11 अब्राहम और सारा दोनों बहुत बूढ़े थे; और सारा का मासिक धर्म बन्द हो गया था।</a:t>
            </a:r>
            <a:endParaRPr lang="en-IN" sz="40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b="0" i="0">
                <a:solidFill>
                  <a:srgbClr val="777A7B"/>
                </a:solidFill>
                <a:effectLst/>
                <a:highlight>
                  <a:srgbClr val="FFFFFF"/>
                </a:highlight>
                <a:latin typeface="Inter" panose="020B0502030000000004" pitchFamily="34" charset="0"/>
              </a:rPr>
              <a:t>11</a:t>
            </a:r>
            <a:r>
              <a:rPr lang="en-US" sz="4000" b="0" i="0">
                <a:solidFill>
                  <a:srgbClr val="121212"/>
                </a:solidFill>
                <a:effectLst/>
                <a:highlight>
                  <a:srgbClr val="FFFFFF"/>
                </a:highlight>
                <a:latin typeface="Inter" panose="020B0502030000000004" pitchFamily="34" charset="0"/>
              </a:rPr>
              <a:t>And Abraham and Sarah were already old and well along in years; Sarah had passed the age of childbearing.</a:t>
            </a:r>
            <a:endParaRPr lang="en-IN" sz="4000" dirty="0"/>
          </a:p>
        </p:txBody>
      </p:sp>
      <p:pic>
        <p:nvPicPr>
          <p:cNvPr id="7" name="Audio 6">
            <a:hlinkClick r:id="" action="ppaction://media"/>
            <a:extLst>
              <a:ext uri="{FF2B5EF4-FFF2-40B4-BE49-F238E27FC236}">
                <a16:creationId xmlns:a16="http://schemas.microsoft.com/office/drawing/2014/main" id="{5FE6DC5A-6A3F-9C54-1727-14E791F7EB7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553724539"/>
      </p:ext>
    </p:extLst>
  </p:cSld>
  <p:clrMapOvr>
    <a:masterClrMapping/>
  </p:clrMapOvr>
  <mc:AlternateContent xmlns:mc="http://schemas.openxmlformats.org/markup-compatibility/2006" xmlns:p14="http://schemas.microsoft.com/office/powerpoint/2010/main">
    <mc:Choice Requires="p14">
      <p:transition spd="slow" p14:dur="2000" advTm="8819"/>
    </mc:Choice>
    <mc:Fallback xmlns="">
      <p:transition spd="slow" advTm="88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F18DBF3-972A-46BF-9FC5-CB3818133F9F}"/>
              </a:ext>
            </a:extLst>
          </p:cNvPr>
          <p:cNvPicPr>
            <a:picLocks noChangeAspect="1"/>
          </p:cNvPicPr>
          <p:nvPr/>
        </p:nvPicPr>
        <p:blipFill>
          <a:blip r:embed="rId3"/>
          <a:stretch>
            <a:fillRect/>
          </a:stretch>
        </p:blipFill>
        <p:spPr>
          <a:xfrm>
            <a:off x="-1324303" y="0"/>
            <a:ext cx="13951744" cy="6858000"/>
          </a:xfrm>
          <a:prstGeom prst="rect">
            <a:avLst/>
          </a:prstGeom>
        </p:spPr>
      </p:pic>
      <p:sp>
        <p:nvSpPr>
          <p:cNvPr id="2" name="TextBox 1">
            <a:extLst>
              <a:ext uri="{FF2B5EF4-FFF2-40B4-BE49-F238E27FC236}">
                <a16:creationId xmlns:a16="http://schemas.microsoft.com/office/drawing/2014/main" id="{CA111B3C-F7F5-BB0F-399D-FA55074C6675}"/>
              </a:ext>
            </a:extLst>
          </p:cNvPr>
          <p:cNvSpPr txBox="1"/>
          <p:nvPr/>
        </p:nvSpPr>
        <p:spPr>
          <a:xfrm>
            <a:off x="481284" y="288485"/>
            <a:ext cx="3116424" cy="769441"/>
          </a:xfrm>
          <a:prstGeom prst="rect">
            <a:avLst/>
          </a:prstGeom>
          <a:noFill/>
        </p:spPr>
        <p:txBody>
          <a:bodyPr wrap="square" rtlCol="0">
            <a:spAutoFit/>
          </a:bodyPr>
          <a:lstStyle/>
          <a:p>
            <a:r>
              <a:rPr lang="hi-IN" sz="32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उत्पत्ति</a:t>
            </a:r>
            <a:r>
              <a:rPr lang="en-ZA" sz="32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 </a:t>
            </a:r>
            <a:r>
              <a:rPr lang="en-ZA" sz="4400" b="1" i="0" cap="all" dirty="0">
                <a:solidFill>
                  <a:schemeClr val="bg1"/>
                </a:solidFill>
                <a:effectLst/>
                <a:latin typeface="Microsoft Himalaya "/>
                <a:cs typeface="+mj-cs"/>
              </a:rPr>
              <a:t>18:11</a:t>
            </a:r>
            <a:endParaRPr lang="en-ZA" sz="3200" dirty="0">
              <a:solidFill>
                <a:schemeClr val="bg1"/>
              </a:solidFill>
            </a:endParaRPr>
          </a:p>
        </p:txBody>
      </p:sp>
    </p:spTree>
    <p:extLst>
      <p:ext uri="{BB962C8B-B14F-4D97-AF65-F5344CB8AC3E}">
        <p14:creationId xmlns:p14="http://schemas.microsoft.com/office/powerpoint/2010/main" val="310384928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12 इसलिए सारा मन में हँसकर कहने लगी, “मैं तो बूढ़ी हूँ, और मेरा स्वामी भी बूढ़ा है, तो क्या मुझे यह सुख होगा?”</a:t>
            </a:r>
            <a:endParaRPr lang="en-IN" sz="40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b="0" i="0">
                <a:solidFill>
                  <a:srgbClr val="777A7B"/>
                </a:solidFill>
                <a:effectLst/>
                <a:highlight>
                  <a:srgbClr val="FFFFFF"/>
                </a:highlight>
                <a:latin typeface="Inter" panose="020B0502030000000004" pitchFamily="34" charset="0"/>
              </a:rPr>
              <a:t>12</a:t>
            </a:r>
            <a:r>
              <a:rPr lang="en-US" sz="4400" b="0" i="0">
                <a:solidFill>
                  <a:srgbClr val="121212"/>
                </a:solidFill>
                <a:effectLst/>
                <a:highlight>
                  <a:srgbClr val="FFFFFF"/>
                </a:highlight>
                <a:latin typeface="Inter" panose="020B0502030000000004" pitchFamily="34" charset="0"/>
              </a:rPr>
              <a:t>So she laughed to herself, saying, “After I am worn out and my master is old, will I now have this pleasure?”</a:t>
            </a:r>
            <a:endParaRPr lang="en-IN" sz="4400" dirty="0"/>
          </a:p>
        </p:txBody>
      </p:sp>
      <p:pic>
        <p:nvPicPr>
          <p:cNvPr id="11" name="Audio 10">
            <a:hlinkClick r:id="" action="ppaction://media"/>
            <a:extLst>
              <a:ext uri="{FF2B5EF4-FFF2-40B4-BE49-F238E27FC236}">
                <a16:creationId xmlns:a16="http://schemas.microsoft.com/office/drawing/2014/main" id="{5A9B95B9-65DB-0157-3225-2C7D7363AF5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136803479"/>
      </p:ext>
    </p:extLst>
  </p:cSld>
  <p:clrMapOvr>
    <a:masterClrMapping/>
  </p:clrMapOvr>
  <mc:AlternateContent xmlns:mc="http://schemas.openxmlformats.org/markup-compatibility/2006" xmlns:p14="http://schemas.microsoft.com/office/powerpoint/2010/main">
    <mc:Choice Requires="p14">
      <p:transition spd="slow" p14:dur="2000" advTm="15797"/>
    </mc:Choice>
    <mc:Fallback xmlns="">
      <p:transition spd="slow" advTm="157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reeform: Shape 8">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 name="Isosceles Triangle 16">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Isosceles Triangle 18">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2AE507EA-C94F-4472-BB99-30010F705830}"/>
              </a:ext>
            </a:extLst>
          </p:cNvPr>
          <p:cNvPicPr>
            <a:picLocks noChangeAspect="1"/>
          </p:cNvPicPr>
          <p:nvPr/>
        </p:nvPicPr>
        <p:blipFill>
          <a:blip r:embed="rId3"/>
          <a:stretch>
            <a:fillRect/>
          </a:stretch>
        </p:blipFill>
        <p:spPr>
          <a:xfrm>
            <a:off x="0" y="0"/>
            <a:ext cx="12966492" cy="6858000"/>
          </a:xfrm>
          <a:prstGeom prst="rect">
            <a:avLst/>
          </a:prstGeom>
        </p:spPr>
      </p:pic>
      <p:sp>
        <p:nvSpPr>
          <p:cNvPr id="2" name="TextBox 1">
            <a:extLst>
              <a:ext uri="{FF2B5EF4-FFF2-40B4-BE49-F238E27FC236}">
                <a16:creationId xmlns:a16="http://schemas.microsoft.com/office/drawing/2014/main" id="{3269CBE0-1FD3-5DB2-D42F-6FECA21E9D51}"/>
              </a:ext>
            </a:extLst>
          </p:cNvPr>
          <p:cNvSpPr txBox="1"/>
          <p:nvPr/>
        </p:nvSpPr>
        <p:spPr>
          <a:xfrm>
            <a:off x="481284" y="288485"/>
            <a:ext cx="3116424" cy="769441"/>
          </a:xfrm>
          <a:prstGeom prst="rect">
            <a:avLst/>
          </a:prstGeom>
          <a:noFill/>
        </p:spPr>
        <p:txBody>
          <a:bodyPr wrap="square" rtlCol="0">
            <a:spAutoFit/>
          </a:bodyPr>
          <a:lstStyle/>
          <a:p>
            <a:r>
              <a:rPr lang="hi-IN" sz="32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उत्पत्ति</a:t>
            </a:r>
            <a:r>
              <a:rPr lang="en-ZA" sz="32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 </a:t>
            </a:r>
            <a:r>
              <a:rPr lang="en-ZA" sz="4400" b="1" i="0" cap="all" dirty="0">
                <a:solidFill>
                  <a:schemeClr val="bg1"/>
                </a:solidFill>
                <a:effectLst/>
                <a:latin typeface="Microsoft Himalaya "/>
                <a:cs typeface="+mj-cs"/>
              </a:rPr>
              <a:t>18:12</a:t>
            </a:r>
            <a:endParaRPr lang="en-ZA" sz="3200" dirty="0">
              <a:solidFill>
                <a:schemeClr val="bg1"/>
              </a:solidFill>
            </a:endParaRPr>
          </a:p>
        </p:txBody>
      </p:sp>
    </p:spTree>
    <p:extLst>
      <p:ext uri="{BB962C8B-B14F-4D97-AF65-F5344CB8AC3E}">
        <p14:creationId xmlns:p14="http://schemas.microsoft.com/office/powerpoint/2010/main" val="6418830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13 तब यहोवा ने अब्राहम से कहा, “सारा यह कहकर क्यों हँसी, कि क्या मेरे, जो ऐसी बुढ़िया हो गई हूँ, सचमुच एक पुत्र उत्पन्न होगा?</a:t>
            </a:r>
            <a:endParaRPr lang="en-IN" sz="40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b="0" i="0">
                <a:solidFill>
                  <a:srgbClr val="777A7B"/>
                </a:solidFill>
                <a:effectLst/>
                <a:highlight>
                  <a:srgbClr val="FFFFFF"/>
                </a:highlight>
                <a:latin typeface="Inter" panose="020B0502030000000004" pitchFamily="34" charset="0"/>
              </a:rPr>
              <a:t>13</a:t>
            </a:r>
            <a:r>
              <a:rPr lang="en-US" sz="4000" b="0" i="0">
                <a:solidFill>
                  <a:srgbClr val="121212"/>
                </a:solidFill>
                <a:effectLst/>
                <a:highlight>
                  <a:srgbClr val="FFFFFF"/>
                </a:highlight>
                <a:latin typeface="Inter" panose="020B0502030000000004" pitchFamily="34" charset="0"/>
              </a:rPr>
              <a:t>And the </a:t>
            </a:r>
            <a:r>
              <a:rPr lang="en-US" sz="4000" b="0" i="0" cap="small">
                <a:solidFill>
                  <a:srgbClr val="121212"/>
                </a:solidFill>
                <a:effectLst/>
                <a:highlight>
                  <a:srgbClr val="FFFFFF"/>
                </a:highlight>
                <a:latin typeface="Inter" panose="020B0502030000000004" pitchFamily="34" charset="0"/>
              </a:rPr>
              <a:t>Lord</a:t>
            </a:r>
            <a:r>
              <a:rPr lang="en-US" sz="4000" b="0" i="0">
                <a:solidFill>
                  <a:srgbClr val="121212"/>
                </a:solidFill>
                <a:effectLst/>
                <a:highlight>
                  <a:srgbClr val="FFFFFF"/>
                </a:highlight>
                <a:latin typeface="Inter" panose="020B0502030000000004" pitchFamily="34" charset="0"/>
              </a:rPr>
              <a:t> asked Abraham, “Why did Sarah laugh and say, ‘Can I really bear a child when I am old?’</a:t>
            </a:r>
            <a:endParaRPr lang="en-IN" sz="4000" dirty="0"/>
          </a:p>
        </p:txBody>
      </p:sp>
      <p:pic>
        <p:nvPicPr>
          <p:cNvPr id="8" name="Audio 7">
            <a:hlinkClick r:id="" action="ppaction://media"/>
            <a:extLst>
              <a:ext uri="{FF2B5EF4-FFF2-40B4-BE49-F238E27FC236}">
                <a16:creationId xmlns:a16="http://schemas.microsoft.com/office/drawing/2014/main" id="{45A2E783-04BC-ED56-2759-A3D9014FEED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360733288"/>
      </p:ext>
    </p:extLst>
  </p:cSld>
  <p:clrMapOvr>
    <a:masterClrMapping/>
  </p:clrMapOvr>
  <mc:AlternateContent xmlns:mc="http://schemas.openxmlformats.org/markup-compatibility/2006" xmlns:p14="http://schemas.microsoft.com/office/powerpoint/2010/main">
    <mc:Choice Requires="p14">
      <p:transition spd="slow" p14:dur="2000" advTm="13926"/>
    </mc:Choice>
    <mc:Fallback xmlns="">
      <p:transition spd="slow" advTm="139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hi-IN" sz="4000"/>
              <a:t>परमेश्वर ने इब्राहीम और सारा से मुलाकात की - उत्पत्ति 18:1-19</a:t>
            </a:r>
            <a:endParaRPr lang="en-IN" sz="40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ZA" sz="4800" dirty="0">
                <a:effectLst/>
                <a:latin typeface="Calibri" panose="020F0502020204030204" pitchFamily="34" charset="0"/>
                <a:ea typeface="Calibri" panose="020F0502020204030204" pitchFamily="34" charset="0"/>
                <a:cs typeface="Microsoft Himalaya" panose="01010100010101010101" pitchFamily="2" charset="0"/>
              </a:rPr>
              <a:t>God visits Abraham and Sarah– Genesis 18:1-19 </a:t>
            </a:r>
            <a:endParaRPr lang="en-IN" sz="4800" dirty="0"/>
          </a:p>
        </p:txBody>
      </p:sp>
      <p:pic>
        <p:nvPicPr>
          <p:cNvPr id="14" name="Audio 13">
            <a:hlinkClick r:id="" action="ppaction://media"/>
            <a:extLst>
              <a:ext uri="{FF2B5EF4-FFF2-40B4-BE49-F238E27FC236}">
                <a16:creationId xmlns:a16="http://schemas.microsoft.com/office/drawing/2014/main" id="{56247736-D74A-BFD3-BE40-3F23D04A178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54763615"/>
      </p:ext>
    </p:extLst>
  </p:cSld>
  <p:clrMapOvr>
    <a:masterClrMapping/>
  </p:clrMapOvr>
  <mc:AlternateContent xmlns:mc="http://schemas.openxmlformats.org/markup-compatibility/2006" xmlns:p14="http://schemas.microsoft.com/office/powerpoint/2010/main">
    <mc:Choice Requires="p14">
      <p:transition spd="slow" p14:dur="2000" advTm="4541"/>
    </mc:Choice>
    <mc:Fallback xmlns="">
      <p:transition spd="slow" advTm="45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6FF76B9-219D-4469-AF87-0236D2903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9" name="Group 8">
            <a:extLst>
              <a:ext uri="{FF2B5EF4-FFF2-40B4-BE49-F238E27FC236}">
                <a16:creationId xmlns:a16="http://schemas.microsoft.com/office/drawing/2014/main" id="{DB88BD78-87E1-424D-B479-C37D8E41B12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0964637" y="2358"/>
            <a:ext cx="1876653" cy="1766008"/>
            <a:chOff x="-648769" y="2358"/>
            <a:chExt cx="1876653" cy="1766008"/>
          </a:xfrm>
        </p:grpSpPr>
        <p:sp>
          <p:nvSpPr>
            <p:cNvPr id="10" name="Freeform: Shape 9">
              <a:extLst>
                <a:ext uri="{FF2B5EF4-FFF2-40B4-BE49-F238E27FC236}">
                  <a16:creationId xmlns:a16="http://schemas.microsoft.com/office/drawing/2014/main" id="{C05EB894-9410-4B20-95E4-7A25101AB8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415188" y="-231223"/>
              <a:ext cx="1409491" cy="1876653"/>
            </a:xfrm>
            <a:custGeom>
              <a:avLst/>
              <a:gdLst>
                <a:gd name="connsiteX0" fmla="*/ 0 w 1409491"/>
                <a:gd name="connsiteY0" fmla="*/ 643075 h 1876653"/>
                <a:gd name="connsiteX1" fmla="*/ 643075 w 1409491"/>
                <a:gd name="connsiteY1" fmla="*/ 0 h 1876653"/>
                <a:gd name="connsiteX2" fmla="*/ 1409491 w 1409491"/>
                <a:gd name="connsiteY2" fmla="*/ 0 h 1876653"/>
                <a:gd name="connsiteX3" fmla="*/ 1409491 w 1409491"/>
                <a:gd name="connsiteY3" fmla="*/ 1876653 h 1876653"/>
                <a:gd name="connsiteX4" fmla="*/ 1233578 w 1409491"/>
                <a:gd name="connsiteY4" fmla="*/ 1876653 h 1876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491" h="1876653">
                  <a:moveTo>
                    <a:pt x="0" y="643075"/>
                  </a:moveTo>
                  <a:lnTo>
                    <a:pt x="643075" y="0"/>
                  </a:lnTo>
                  <a:lnTo>
                    <a:pt x="1409491" y="0"/>
                  </a:lnTo>
                  <a:lnTo>
                    <a:pt x="1409491" y="1876653"/>
                  </a:lnTo>
                  <a:lnTo>
                    <a:pt x="1233578" y="1876653"/>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66E38B6-B050-4340-8E8F-3A971DADC0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301285" y="128278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Rectangle 12">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737196" y="6033666"/>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Isosceles Triangle 14">
            <a:extLst>
              <a:ext uri="{FF2B5EF4-FFF2-40B4-BE49-F238E27FC236}">
                <a16:creationId xmlns:a16="http://schemas.microsoft.com/office/drawing/2014/main" id="{633C5E46-DAC5-4661-9C87-22B08E2A51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43436" y="5721108"/>
            <a:ext cx="2261965" cy="1136891"/>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A375A048-99F1-4A17-9524-40B44ACF1720}"/>
              </a:ext>
            </a:extLst>
          </p:cNvPr>
          <p:cNvPicPr>
            <a:picLocks noChangeAspect="1"/>
          </p:cNvPicPr>
          <p:nvPr/>
        </p:nvPicPr>
        <p:blipFill>
          <a:blip r:embed="rId5"/>
          <a:stretch>
            <a:fillRect/>
          </a:stretch>
        </p:blipFill>
        <p:spPr>
          <a:xfrm>
            <a:off x="0" y="0"/>
            <a:ext cx="12192000" cy="6858000"/>
          </a:xfrm>
          <a:prstGeom prst="rect">
            <a:avLst/>
          </a:prstGeom>
        </p:spPr>
      </p:pic>
      <p:pic>
        <p:nvPicPr>
          <p:cNvPr id="18" name="Audio 2">
            <a:hlinkClick r:id="" action="ppaction://media"/>
            <a:extLst>
              <a:ext uri="{FF2B5EF4-FFF2-40B4-BE49-F238E27FC236}">
                <a16:creationId xmlns:a16="http://schemas.microsoft.com/office/drawing/2014/main" id="{FCF66237-8CF3-4160-885A-2E7F313D1F8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E230E9B3-264C-70BA-8F2F-D4A13DBD526A}"/>
              </a:ext>
            </a:extLst>
          </p:cNvPr>
          <p:cNvSpPr txBox="1"/>
          <p:nvPr/>
        </p:nvSpPr>
        <p:spPr>
          <a:xfrm>
            <a:off x="481284" y="288485"/>
            <a:ext cx="3116424" cy="769441"/>
          </a:xfrm>
          <a:prstGeom prst="rect">
            <a:avLst/>
          </a:prstGeom>
          <a:noFill/>
        </p:spPr>
        <p:txBody>
          <a:bodyPr wrap="square" rtlCol="0">
            <a:spAutoFit/>
          </a:bodyPr>
          <a:lstStyle/>
          <a:p>
            <a:r>
              <a:rPr lang="hi-IN" sz="32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उत्पत्ति</a:t>
            </a:r>
            <a:r>
              <a:rPr lang="en-ZA" sz="32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 </a:t>
            </a:r>
            <a:r>
              <a:rPr lang="en-ZA" sz="4400" b="1" i="0" cap="all" dirty="0">
                <a:solidFill>
                  <a:schemeClr val="bg1"/>
                </a:solidFill>
                <a:effectLst/>
                <a:latin typeface="Microsoft Himalaya "/>
                <a:cs typeface="+mj-cs"/>
              </a:rPr>
              <a:t>18:13</a:t>
            </a:r>
            <a:endParaRPr lang="en-ZA" sz="3200" dirty="0">
              <a:solidFill>
                <a:schemeClr val="bg1"/>
              </a:solidFill>
            </a:endParaRPr>
          </a:p>
        </p:txBody>
      </p:sp>
    </p:spTree>
    <p:extLst>
      <p:ext uri="{BB962C8B-B14F-4D97-AF65-F5344CB8AC3E}">
        <p14:creationId xmlns:p14="http://schemas.microsoft.com/office/powerpoint/2010/main" val="2496581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14 क्या यहोवा के लिये कोई काम कठिन है? नियत समय में, अर्थात् वसन्त ऋतु में, मैं तेरे पास फिर आऊँगा, और सारा के पुत्र उत्पन्न होगा।”</a:t>
            </a:r>
            <a:endParaRPr lang="en-IN" sz="40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b="0" i="0">
                <a:solidFill>
                  <a:srgbClr val="777A7B"/>
                </a:solidFill>
                <a:effectLst/>
                <a:highlight>
                  <a:srgbClr val="FFFFFF"/>
                </a:highlight>
                <a:latin typeface="Inter" panose="020B0502030000000004" pitchFamily="34" charset="0"/>
              </a:rPr>
              <a:t>14</a:t>
            </a:r>
            <a:r>
              <a:rPr lang="en-US" sz="4000" b="0" i="0">
                <a:solidFill>
                  <a:srgbClr val="121212"/>
                </a:solidFill>
                <a:effectLst/>
                <a:highlight>
                  <a:srgbClr val="FFFFFF"/>
                </a:highlight>
                <a:latin typeface="Inter" panose="020B0502030000000004" pitchFamily="34" charset="0"/>
              </a:rPr>
              <a:t>Is anything too difficult for the </a:t>
            </a:r>
            <a:r>
              <a:rPr lang="en-US" sz="4000" b="0" i="0" cap="small">
                <a:solidFill>
                  <a:srgbClr val="121212"/>
                </a:solidFill>
                <a:effectLst/>
                <a:highlight>
                  <a:srgbClr val="FFFFFF"/>
                </a:highlight>
                <a:latin typeface="Inter" panose="020B0502030000000004" pitchFamily="34" charset="0"/>
              </a:rPr>
              <a:t>Lord</a:t>
            </a:r>
            <a:r>
              <a:rPr lang="en-US" sz="4000" b="0" i="0">
                <a:solidFill>
                  <a:srgbClr val="121212"/>
                </a:solidFill>
                <a:effectLst/>
                <a:highlight>
                  <a:srgbClr val="FFFFFF"/>
                </a:highlight>
                <a:latin typeface="Inter" panose="020B0502030000000004" pitchFamily="34" charset="0"/>
              </a:rPr>
              <a:t>? At the appointed time I will return to you—in about a year—and Sarah will have a son.”</a:t>
            </a:r>
            <a:endParaRPr lang="en-IN" sz="4000" dirty="0"/>
          </a:p>
        </p:txBody>
      </p:sp>
      <p:pic>
        <p:nvPicPr>
          <p:cNvPr id="15" name="Audio 14">
            <a:hlinkClick r:id="" action="ppaction://media"/>
            <a:extLst>
              <a:ext uri="{FF2B5EF4-FFF2-40B4-BE49-F238E27FC236}">
                <a16:creationId xmlns:a16="http://schemas.microsoft.com/office/drawing/2014/main" id="{87D6EB45-D73C-F43B-1B94-823338197CF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697935262"/>
      </p:ext>
    </p:extLst>
  </p:cSld>
  <p:clrMapOvr>
    <a:masterClrMapping/>
  </p:clrMapOvr>
  <mc:AlternateContent xmlns:mc="http://schemas.openxmlformats.org/markup-compatibility/2006" xmlns:p14="http://schemas.microsoft.com/office/powerpoint/2010/main">
    <mc:Choice Requires="p14">
      <p:transition spd="slow" p14:dur="2000" advTm="12898"/>
    </mc:Choice>
    <mc:Fallback xmlns="">
      <p:transition spd="slow" advTm="128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6FF76B9-219D-4469-AF87-0236D2903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9" name="Group 8">
            <a:extLst>
              <a:ext uri="{FF2B5EF4-FFF2-40B4-BE49-F238E27FC236}">
                <a16:creationId xmlns:a16="http://schemas.microsoft.com/office/drawing/2014/main" id="{DB88BD78-87E1-424D-B479-C37D8E41B12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0964637" y="2358"/>
            <a:ext cx="1876653" cy="1766008"/>
            <a:chOff x="-648769" y="2358"/>
            <a:chExt cx="1876653" cy="1766008"/>
          </a:xfrm>
        </p:grpSpPr>
        <p:sp>
          <p:nvSpPr>
            <p:cNvPr id="10" name="Freeform: Shape 9">
              <a:extLst>
                <a:ext uri="{FF2B5EF4-FFF2-40B4-BE49-F238E27FC236}">
                  <a16:creationId xmlns:a16="http://schemas.microsoft.com/office/drawing/2014/main" id="{C05EB894-9410-4B20-95E4-7A25101AB8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415188" y="-231223"/>
              <a:ext cx="1409491" cy="1876653"/>
            </a:xfrm>
            <a:custGeom>
              <a:avLst/>
              <a:gdLst>
                <a:gd name="connsiteX0" fmla="*/ 0 w 1409491"/>
                <a:gd name="connsiteY0" fmla="*/ 643075 h 1876653"/>
                <a:gd name="connsiteX1" fmla="*/ 643075 w 1409491"/>
                <a:gd name="connsiteY1" fmla="*/ 0 h 1876653"/>
                <a:gd name="connsiteX2" fmla="*/ 1409491 w 1409491"/>
                <a:gd name="connsiteY2" fmla="*/ 0 h 1876653"/>
                <a:gd name="connsiteX3" fmla="*/ 1409491 w 1409491"/>
                <a:gd name="connsiteY3" fmla="*/ 1876653 h 1876653"/>
                <a:gd name="connsiteX4" fmla="*/ 1233578 w 1409491"/>
                <a:gd name="connsiteY4" fmla="*/ 1876653 h 1876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491" h="1876653">
                  <a:moveTo>
                    <a:pt x="0" y="643075"/>
                  </a:moveTo>
                  <a:lnTo>
                    <a:pt x="643075" y="0"/>
                  </a:lnTo>
                  <a:lnTo>
                    <a:pt x="1409491" y="0"/>
                  </a:lnTo>
                  <a:lnTo>
                    <a:pt x="1409491" y="1876653"/>
                  </a:lnTo>
                  <a:lnTo>
                    <a:pt x="1233578" y="1876653"/>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66E38B6-B050-4340-8E8F-3A971DADC0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301285" y="128278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Rectangle 12">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737196" y="6033666"/>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Isosceles Triangle 14">
            <a:extLst>
              <a:ext uri="{FF2B5EF4-FFF2-40B4-BE49-F238E27FC236}">
                <a16:creationId xmlns:a16="http://schemas.microsoft.com/office/drawing/2014/main" id="{633C5E46-DAC5-4661-9C87-22B08E2A51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43436" y="5721108"/>
            <a:ext cx="2261965" cy="1136891"/>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BCF1C11B-2898-4E0B-A9DA-9E6FF24FE0B4}"/>
              </a:ext>
            </a:extLst>
          </p:cNvPr>
          <p:cNvPicPr>
            <a:picLocks noChangeAspect="1"/>
          </p:cNvPicPr>
          <p:nvPr/>
        </p:nvPicPr>
        <p:blipFill>
          <a:blip r:embed="rId3"/>
          <a:stretch>
            <a:fillRect/>
          </a:stretch>
        </p:blipFill>
        <p:spPr>
          <a:xfrm>
            <a:off x="-393505" y="-47151"/>
            <a:ext cx="12585505" cy="6905151"/>
          </a:xfrm>
          <a:prstGeom prst="rect">
            <a:avLst/>
          </a:prstGeom>
        </p:spPr>
      </p:pic>
      <p:sp>
        <p:nvSpPr>
          <p:cNvPr id="2" name="TextBox 1">
            <a:extLst>
              <a:ext uri="{FF2B5EF4-FFF2-40B4-BE49-F238E27FC236}">
                <a16:creationId xmlns:a16="http://schemas.microsoft.com/office/drawing/2014/main" id="{88404915-6CC3-99A6-A239-E003048E0A7E}"/>
              </a:ext>
            </a:extLst>
          </p:cNvPr>
          <p:cNvSpPr txBox="1"/>
          <p:nvPr/>
        </p:nvSpPr>
        <p:spPr>
          <a:xfrm>
            <a:off x="481284" y="288485"/>
            <a:ext cx="3116424" cy="769441"/>
          </a:xfrm>
          <a:prstGeom prst="rect">
            <a:avLst/>
          </a:prstGeom>
          <a:noFill/>
        </p:spPr>
        <p:txBody>
          <a:bodyPr wrap="square" rtlCol="0">
            <a:spAutoFit/>
          </a:bodyPr>
          <a:lstStyle/>
          <a:p>
            <a:r>
              <a:rPr lang="hi-IN" sz="32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उत्पत्ति</a:t>
            </a:r>
            <a:r>
              <a:rPr lang="en-ZA" sz="32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 </a:t>
            </a:r>
            <a:r>
              <a:rPr lang="en-ZA" sz="4400" b="1" i="0" cap="all" dirty="0">
                <a:solidFill>
                  <a:schemeClr val="bg1"/>
                </a:solidFill>
                <a:effectLst/>
                <a:latin typeface="Microsoft Himalaya "/>
                <a:cs typeface="+mj-cs"/>
              </a:rPr>
              <a:t>18:14</a:t>
            </a:r>
            <a:endParaRPr lang="en-ZA" sz="3200" dirty="0">
              <a:solidFill>
                <a:schemeClr val="bg1"/>
              </a:solidFill>
            </a:endParaRPr>
          </a:p>
        </p:txBody>
      </p:sp>
    </p:spTree>
    <p:extLst>
      <p:ext uri="{BB962C8B-B14F-4D97-AF65-F5344CB8AC3E}">
        <p14:creationId xmlns:p14="http://schemas.microsoft.com/office/powerpoint/2010/main" val="38328504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EAF3D2A-D066-4360-A64C-787F91C3A984}"/>
              </a:ext>
            </a:extLst>
          </p:cNvPr>
          <p:cNvPicPr>
            <a:picLocks noChangeAspect="1"/>
          </p:cNvPicPr>
          <p:nvPr/>
        </p:nvPicPr>
        <p:blipFill>
          <a:blip r:embed="rId3"/>
          <a:stretch>
            <a:fillRect/>
          </a:stretch>
        </p:blipFill>
        <p:spPr>
          <a:xfrm>
            <a:off x="-1" y="0"/>
            <a:ext cx="12369699" cy="6858000"/>
          </a:xfrm>
          <a:prstGeom prst="rect">
            <a:avLst/>
          </a:prstGeom>
        </p:spPr>
      </p:pic>
      <p:pic>
        <p:nvPicPr>
          <p:cNvPr id="9" name="Picture 8">
            <a:extLst>
              <a:ext uri="{FF2B5EF4-FFF2-40B4-BE49-F238E27FC236}">
                <a16:creationId xmlns:a16="http://schemas.microsoft.com/office/drawing/2014/main" id="{357DA1E5-70FD-4642-96F2-C78713B460EC}"/>
              </a:ext>
            </a:extLst>
          </p:cNvPr>
          <p:cNvPicPr>
            <a:picLocks noChangeAspect="1"/>
          </p:cNvPicPr>
          <p:nvPr/>
        </p:nvPicPr>
        <p:blipFill>
          <a:blip r:embed="rId4"/>
          <a:stretch>
            <a:fillRect/>
          </a:stretch>
        </p:blipFill>
        <p:spPr>
          <a:xfrm>
            <a:off x="7240314" y="0"/>
            <a:ext cx="1905000" cy="790575"/>
          </a:xfrm>
          <a:prstGeom prst="rect">
            <a:avLst/>
          </a:prstGeom>
        </p:spPr>
      </p:pic>
      <p:pic>
        <p:nvPicPr>
          <p:cNvPr id="11" name="Picture 10">
            <a:extLst>
              <a:ext uri="{FF2B5EF4-FFF2-40B4-BE49-F238E27FC236}">
                <a16:creationId xmlns:a16="http://schemas.microsoft.com/office/drawing/2014/main" id="{3A86205D-599A-46DD-B252-1438887FC15F}"/>
              </a:ext>
            </a:extLst>
          </p:cNvPr>
          <p:cNvPicPr>
            <a:picLocks noChangeAspect="1"/>
          </p:cNvPicPr>
          <p:nvPr/>
        </p:nvPicPr>
        <p:blipFill>
          <a:blip r:embed="rId4"/>
          <a:stretch>
            <a:fillRect/>
          </a:stretch>
        </p:blipFill>
        <p:spPr>
          <a:xfrm>
            <a:off x="5330486" y="0"/>
            <a:ext cx="2553587" cy="1185863"/>
          </a:xfrm>
          <a:prstGeom prst="rect">
            <a:avLst/>
          </a:prstGeom>
        </p:spPr>
      </p:pic>
      <p:sp>
        <p:nvSpPr>
          <p:cNvPr id="3" name="TextBox 2">
            <a:extLst>
              <a:ext uri="{FF2B5EF4-FFF2-40B4-BE49-F238E27FC236}">
                <a16:creationId xmlns:a16="http://schemas.microsoft.com/office/drawing/2014/main" id="{66C61702-8684-2258-D7F5-5606FA1BDFC1}"/>
              </a:ext>
            </a:extLst>
          </p:cNvPr>
          <p:cNvSpPr txBox="1"/>
          <p:nvPr/>
        </p:nvSpPr>
        <p:spPr>
          <a:xfrm>
            <a:off x="5175618" y="395287"/>
            <a:ext cx="6686131" cy="3046988"/>
          </a:xfrm>
          <a:prstGeom prst="rect">
            <a:avLst/>
          </a:prstGeom>
          <a:noFill/>
        </p:spPr>
        <p:txBody>
          <a:bodyPr wrap="square">
            <a:spAutoFit/>
          </a:bodyPr>
          <a:lstStyle/>
          <a:p>
            <a:r>
              <a:rPr lang="hi-IN" sz="60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परमेश्वर ने इब्राहीम और सारा से मुलाकात की - उत्पत्ति </a:t>
            </a:r>
            <a:r>
              <a:rPr lang="hi-IN" sz="7200" b="1"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18:1-19</a:t>
            </a:r>
            <a:endParaRPr lang="en-IN" sz="6000" b="1" dirty="0">
              <a:solidFill>
                <a:schemeClr val="bg1"/>
              </a:solidFill>
            </a:endParaRPr>
          </a:p>
        </p:txBody>
      </p:sp>
    </p:spTree>
    <p:extLst>
      <p:ext uri="{BB962C8B-B14F-4D97-AF65-F5344CB8AC3E}">
        <p14:creationId xmlns:p14="http://schemas.microsoft.com/office/powerpoint/2010/main" val="40101161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hi-IN" sz="4000" b="0" i="0" dirty="0">
                <a:solidFill>
                  <a:srgbClr val="777A7B"/>
                </a:solidFill>
                <a:effectLst/>
                <a:latin typeface="Arial" panose="020B0604020202020204" pitchFamily="34" charset="0"/>
              </a:rPr>
              <a:t>1</a:t>
            </a:r>
            <a:r>
              <a:rPr lang="hi-IN" sz="4000" b="0" i="0" dirty="0">
                <a:solidFill>
                  <a:srgbClr val="121212"/>
                </a:solidFill>
                <a:effectLst/>
                <a:latin typeface="Arial" panose="020B0604020202020204" pitchFamily="34" charset="0"/>
              </a:rPr>
              <a:t>अब्राहम मम्रे के बांजवृक्षों के बीच कड़ी धूप के समय तम्बू के द्वार पर बैठा हुआ था, तब यहोवा ने उसे दर्शन दिया</a:t>
            </a:r>
            <a:r>
              <a:rPr lang="en-US" sz="4000" b="0" i="0" dirty="0">
                <a:solidFill>
                  <a:srgbClr val="121212"/>
                </a:solidFill>
                <a:effectLst/>
                <a:latin typeface="Arial" panose="020B0604020202020204" pitchFamily="34" charset="0"/>
              </a:rPr>
              <a:t>a:</a:t>
            </a:r>
            <a:endParaRPr lang="en-IN" sz="40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highlight>
                  <a:srgbClr val="FFFFFF"/>
                </a:highlight>
                <a:latin typeface="Inter" panose="020B0502030000000004" pitchFamily="34" charset="0"/>
              </a:rPr>
              <a:t>1</a:t>
            </a:r>
            <a:r>
              <a:rPr lang="en-US" sz="3600" b="0" i="0">
                <a:solidFill>
                  <a:srgbClr val="121212"/>
                </a:solidFill>
                <a:effectLst/>
                <a:highlight>
                  <a:srgbClr val="FFFFFF"/>
                </a:highlight>
                <a:latin typeface="Inter" panose="020B0502030000000004" pitchFamily="34" charset="0"/>
              </a:rPr>
              <a:t>Then the </a:t>
            </a:r>
            <a:r>
              <a:rPr lang="en-US" sz="3600" b="0" i="0" cap="small">
                <a:solidFill>
                  <a:srgbClr val="121212"/>
                </a:solidFill>
                <a:effectLst/>
                <a:highlight>
                  <a:srgbClr val="FFFFFF"/>
                </a:highlight>
                <a:latin typeface="Inter" panose="020B0502030000000004" pitchFamily="34" charset="0"/>
              </a:rPr>
              <a:t>Lord</a:t>
            </a:r>
            <a:r>
              <a:rPr lang="en-US" sz="3600" b="0" i="0">
                <a:solidFill>
                  <a:srgbClr val="121212"/>
                </a:solidFill>
                <a:effectLst/>
                <a:highlight>
                  <a:srgbClr val="FFFFFF"/>
                </a:highlight>
                <a:latin typeface="Inter" panose="020B0502030000000004" pitchFamily="34" charset="0"/>
              </a:rPr>
              <a:t> appeared to Abraham by the Oaks  of Mamre in the heat of the day, while he was sitting at the entrance of his tent.</a:t>
            </a:r>
            <a:endParaRPr lang="en-IN" sz="3600" dirty="0"/>
          </a:p>
        </p:txBody>
      </p:sp>
      <p:pic>
        <p:nvPicPr>
          <p:cNvPr id="57" name="Audio 56">
            <a:hlinkClick r:id="" action="ppaction://media"/>
            <a:extLst>
              <a:ext uri="{FF2B5EF4-FFF2-40B4-BE49-F238E27FC236}">
                <a16:creationId xmlns:a16="http://schemas.microsoft.com/office/drawing/2014/main" id="{8FF6988A-B1CD-2F73-6635-752E4BD99EDB}"/>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12204042"/>
      </p:ext>
    </p:extLst>
  </p:cSld>
  <p:clrMapOvr>
    <a:masterClrMapping/>
  </p:clrMapOvr>
  <mc:AlternateContent xmlns:mc="http://schemas.openxmlformats.org/markup-compatibility/2006" xmlns:p14="http://schemas.microsoft.com/office/powerpoint/2010/main">
    <mc:Choice Requires="p14">
      <p:transition spd="slow" p14:dur="2000" advTm="13324"/>
    </mc:Choice>
    <mc:Fallback xmlns="">
      <p:transition spd="slow" advTm="133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Shape 10">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Isosceles Triangle 18">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Isosceles Triangle 20">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A3D1BCB3-C337-450B-A69B-87033B0960C5}"/>
              </a:ext>
            </a:extLst>
          </p:cNvPr>
          <p:cNvPicPr>
            <a:picLocks noChangeAspect="1"/>
          </p:cNvPicPr>
          <p:nvPr/>
        </p:nvPicPr>
        <p:blipFill>
          <a:blip r:embed="rId3"/>
          <a:stretch>
            <a:fillRect/>
          </a:stretch>
        </p:blipFill>
        <p:spPr>
          <a:xfrm>
            <a:off x="-24364" y="-33112"/>
            <a:ext cx="12954016" cy="6891112"/>
          </a:xfrm>
          <a:prstGeom prst="rect">
            <a:avLst/>
          </a:prstGeom>
        </p:spPr>
      </p:pic>
      <p:sp>
        <p:nvSpPr>
          <p:cNvPr id="12" name="TextBox 11">
            <a:extLst>
              <a:ext uri="{FF2B5EF4-FFF2-40B4-BE49-F238E27FC236}">
                <a16:creationId xmlns:a16="http://schemas.microsoft.com/office/drawing/2014/main" id="{A8DFED6D-4BE4-4148-BB5A-0B75C433A8C7}"/>
              </a:ext>
            </a:extLst>
          </p:cNvPr>
          <p:cNvSpPr txBox="1"/>
          <p:nvPr/>
        </p:nvSpPr>
        <p:spPr>
          <a:xfrm>
            <a:off x="481284" y="288485"/>
            <a:ext cx="3116424" cy="769441"/>
          </a:xfrm>
          <a:prstGeom prst="rect">
            <a:avLst/>
          </a:prstGeom>
          <a:noFill/>
        </p:spPr>
        <p:txBody>
          <a:bodyPr wrap="square" rtlCol="0">
            <a:spAutoFit/>
          </a:bodyPr>
          <a:lstStyle/>
          <a:p>
            <a:r>
              <a:rPr lang="hi-IN" sz="32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उत्पत्ति</a:t>
            </a:r>
            <a:r>
              <a:rPr lang="en-ZA" sz="32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 </a:t>
            </a:r>
            <a:r>
              <a:rPr lang="en-ZA" sz="4400" b="1" i="0" cap="all" dirty="0">
                <a:solidFill>
                  <a:schemeClr val="bg1"/>
                </a:solidFill>
                <a:effectLst/>
                <a:latin typeface="Microsoft Himalaya "/>
                <a:cs typeface="+mj-cs"/>
              </a:rPr>
              <a:t>18:1</a:t>
            </a:r>
            <a:endParaRPr lang="en-ZA" sz="3200" dirty="0">
              <a:solidFill>
                <a:schemeClr val="bg1"/>
              </a:solidFill>
            </a:endParaRPr>
          </a:p>
        </p:txBody>
      </p:sp>
    </p:spTree>
    <p:extLst>
      <p:ext uri="{BB962C8B-B14F-4D97-AF65-F5344CB8AC3E}">
        <p14:creationId xmlns:p14="http://schemas.microsoft.com/office/powerpoint/2010/main" val="4595737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2 उसने आँख उठाकर दृष्टि की तो क्या देखा, कि तीन पुरुष उसके सामने खड़े हैं। जब उसने उन्हें देखा तब वह उनसे भेंट करने के लिये तम्बू के द्वार से दौड़ा, और भूमि पर गिरकर दण्डवत् की और कहने लगा,</a:t>
            </a:r>
            <a:endParaRPr lang="en-IN" sz="40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b="0" i="0" dirty="0">
                <a:solidFill>
                  <a:srgbClr val="777A7B"/>
                </a:solidFill>
                <a:effectLst/>
                <a:highlight>
                  <a:srgbClr val="FFFFFF"/>
                </a:highlight>
                <a:latin typeface="Inter" panose="020B0502030000000004" pitchFamily="34" charset="0"/>
              </a:rPr>
              <a:t>2</a:t>
            </a:r>
            <a:r>
              <a:rPr lang="en-US" sz="4000" b="0" i="0" dirty="0">
                <a:solidFill>
                  <a:srgbClr val="121212"/>
                </a:solidFill>
                <a:effectLst/>
                <a:highlight>
                  <a:srgbClr val="FFFFFF"/>
                </a:highlight>
                <a:latin typeface="Inter" panose="020B0502030000000004" pitchFamily="34" charset="0"/>
              </a:rPr>
              <a:t>And Abraham looked up and saw three men standing nearby. When he saw them, he ran from the entrance of his tent to meet them and bowed low to the ground.</a:t>
            </a:r>
            <a:endParaRPr lang="en-IN" sz="4000" dirty="0"/>
          </a:p>
        </p:txBody>
      </p:sp>
      <p:pic>
        <p:nvPicPr>
          <p:cNvPr id="11" name="Audio 10">
            <a:hlinkClick r:id="" action="ppaction://media"/>
            <a:extLst>
              <a:ext uri="{FF2B5EF4-FFF2-40B4-BE49-F238E27FC236}">
                <a16:creationId xmlns:a16="http://schemas.microsoft.com/office/drawing/2014/main" id="{D4CDD366-9CAD-A3EA-AA07-4092045F2AD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742869086"/>
      </p:ext>
    </p:extLst>
  </p:cSld>
  <p:clrMapOvr>
    <a:masterClrMapping/>
  </p:clrMapOvr>
  <mc:AlternateContent xmlns:mc="http://schemas.openxmlformats.org/markup-compatibility/2006" xmlns:p14="http://schemas.microsoft.com/office/powerpoint/2010/main">
    <mc:Choice Requires="p14">
      <p:transition spd="slow" p14:dur="2000" advTm="21951"/>
    </mc:Choice>
    <mc:Fallback xmlns="">
      <p:transition spd="slow" advTm="219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reeform: Shape 8">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 name="Isosceles Triangle 16">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Isosceles Triangle 18">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73DCE824-248B-470F-8131-805EA764EF3F}"/>
              </a:ext>
            </a:extLst>
          </p:cNvPr>
          <p:cNvPicPr>
            <a:picLocks noChangeAspect="1"/>
          </p:cNvPicPr>
          <p:nvPr/>
        </p:nvPicPr>
        <p:blipFill>
          <a:blip r:embed="rId3"/>
          <a:stretch>
            <a:fillRect/>
          </a:stretch>
        </p:blipFill>
        <p:spPr>
          <a:xfrm>
            <a:off x="0" y="-28876"/>
            <a:ext cx="13143722" cy="6886876"/>
          </a:xfrm>
          <a:prstGeom prst="rect">
            <a:avLst/>
          </a:prstGeom>
        </p:spPr>
      </p:pic>
      <p:sp>
        <p:nvSpPr>
          <p:cNvPr id="2" name="TextBox 1">
            <a:extLst>
              <a:ext uri="{FF2B5EF4-FFF2-40B4-BE49-F238E27FC236}">
                <a16:creationId xmlns:a16="http://schemas.microsoft.com/office/drawing/2014/main" id="{C2B52599-E2E6-F387-E245-015F4CDA3B44}"/>
              </a:ext>
            </a:extLst>
          </p:cNvPr>
          <p:cNvSpPr txBox="1"/>
          <p:nvPr/>
        </p:nvSpPr>
        <p:spPr>
          <a:xfrm>
            <a:off x="481284" y="288485"/>
            <a:ext cx="3116424" cy="769441"/>
          </a:xfrm>
          <a:prstGeom prst="rect">
            <a:avLst/>
          </a:prstGeom>
          <a:noFill/>
        </p:spPr>
        <p:txBody>
          <a:bodyPr wrap="square" rtlCol="0">
            <a:spAutoFit/>
          </a:bodyPr>
          <a:lstStyle/>
          <a:p>
            <a:r>
              <a:rPr lang="hi-IN" sz="32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उत्पत्ति</a:t>
            </a:r>
            <a:r>
              <a:rPr lang="en-ZA" sz="32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 </a:t>
            </a:r>
            <a:r>
              <a:rPr lang="en-ZA" sz="4400" b="1" i="0" cap="all" dirty="0">
                <a:solidFill>
                  <a:schemeClr val="bg1"/>
                </a:solidFill>
                <a:effectLst/>
                <a:latin typeface="Microsoft Himalaya "/>
                <a:cs typeface="+mj-cs"/>
              </a:rPr>
              <a:t>18:2</a:t>
            </a:r>
            <a:endParaRPr lang="en-ZA" sz="3200" dirty="0">
              <a:solidFill>
                <a:schemeClr val="bg1"/>
              </a:solidFill>
            </a:endParaRPr>
          </a:p>
        </p:txBody>
      </p:sp>
    </p:spTree>
    <p:extLst>
      <p:ext uri="{BB962C8B-B14F-4D97-AF65-F5344CB8AC3E}">
        <p14:creationId xmlns:p14="http://schemas.microsoft.com/office/powerpoint/2010/main" val="21514193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3 “हे प्रभु, यदि मुझ पर तेरी अनुग्रह की दृष्टि है तो मैं विनती करता हूँ, कि अपने दास के पास से चले न जाना।</a:t>
            </a:r>
            <a:endParaRPr lang="en-IN" sz="40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highlight>
                  <a:srgbClr val="FFFFFF"/>
                </a:highlight>
                <a:latin typeface="Inter" panose="020B0502030000000004" pitchFamily="34" charset="0"/>
              </a:rPr>
              <a:t>3</a:t>
            </a:r>
            <a:r>
              <a:rPr lang="en-US" sz="3600" b="0" i="0">
                <a:solidFill>
                  <a:srgbClr val="121212"/>
                </a:solidFill>
                <a:effectLst/>
                <a:highlight>
                  <a:srgbClr val="FFFFFF"/>
                </a:highlight>
                <a:latin typeface="Inter" panose="020B0502030000000004" pitchFamily="34" charset="0"/>
              </a:rPr>
              <a:t>“My lord,” said Abraham, “if I have found favor in your sight, please do not pass your servant by.</a:t>
            </a:r>
            <a:endParaRPr lang="en-IN" sz="3600" dirty="0"/>
          </a:p>
        </p:txBody>
      </p:sp>
      <p:pic>
        <p:nvPicPr>
          <p:cNvPr id="11" name="Audio 10">
            <a:hlinkClick r:id="" action="ppaction://media"/>
            <a:extLst>
              <a:ext uri="{FF2B5EF4-FFF2-40B4-BE49-F238E27FC236}">
                <a16:creationId xmlns:a16="http://schemas.microsoft.com/office/drawing/2014/main" id="{03F0C072-BE6D-6C09-FDD4-61116A831BF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177874592"/>
      </p:ext>
    </p:extLst>
  </p:cSld>
  <p:clrMapOvr>
    <a:masterClrMapping/>
  </p:clrMapOvr>
  <mc:AlternateContent xmlns:mc="http://schemas.openxmlformats.org/markup-compatibility/2006" xmlns:p14="http://schemas.microsoft.com/office/powerpoint/2010/main">
    <mc:Choice Requires="p14">
      <p:transition spd="slow" p14:dur="2000" advTm="11202"/>
    </mc:Choice>
    <mc:Fallback xmlns="">
      <p:transition spd="slow" advTm="112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587</TotalTime>
  <Words>1885</Words>
  <Application>Microsoft Office PowerPoint</Application>
  <PresentationFormat>Widescreen</PresentationFormat>
  <Paragraphs>110</Paragraphs>
  <Slides>32</Slides>
  <Notes>14</Notes>
  <HiddenSlides>0</HiddenSlides>
  <MMClips>18</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32</vt:i4>
      </vt:variant>
    </vt:vector>
  </HeadingPairs>
  <TitlesOfParts>
    <vt:vector size="43" baseType="lpstr">
      <vt:lpstr>Aptos</vt:lpstr>
      <vt:lpstr>Arial</vt:lpstr>
      <vt:lpstr>Calibri</vt:lpstr>
      <vt:lpstr>Calibri Light</vt:lpstr>
      <vt:lpstr>Inter</vt:lpstr>
      <vt:lpstr>Microsoft Himalaya </vt:lpstr>
      <vt:lpstr>PT Serif</vt:lpstr>
      <vt:lpstr>Segoe UI</vt:lpstr>
      <vt:lpstr>Symbol</vt:lpstr>
      <vt:lpstr>Times New Roman</vt:lpstr>
      <vt:lpstr>Office Theme</vt:lpstr>
      <vt:lpstr>05-7</vt:lpstr>
      <vt:lpstr>7</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Vinay Kumar</cp:lastModifiedBy>
  <cp:revision>56</cp:revision>
  <dcterms:created xsi:type="dcterms:W3CDTF">2021-05-23T06:58:06Z</dcterms:created>
  <dcterms:modified xsi:type="dcterms:W3CDTF">2024-07-21T17:17:58Z</dcterms:modified>
</cp:coreProperties>
</file>