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4" r:id="rId2"/>
    <p:sldId id="283" r:id="rId3"/>
    <p:sldId id="285" r:id="rId4"/>
    <p:sldId id="256" r:id="rId5"/>
    <p:sldId id="286" r:id="rId6"/>
    <p:sldId id="257" r:id="rId7"/>
    <p:sldId id="287" r:id="rId8"/>
    <p:sldId id="258" r:id="rId9"/>
    <p:sldId id="288" r:id="rId10"/>
    <p:sldId id="259" r:id="rId11"/>
    <p:sldId id="289" r:id="rId12"/>
    <p:sldId id="260" r:id="rId13"/>
    <p:sldId id="290" r:id="rId14"/>
    <p:sldId id="261" r:id="rId15"/>
    <p:sldId id="291" r:id="rId16"/>
    <p:sldId id="262" r:id="rId17"/>
    <p:sldId id="292" r:id="rId18"/>
    <p:sldId id="263" r:id="rId19"/>
    <p:sldId id="293" r:id="rId20"/>
    <p:sldId id="264" r:id="rId21"/>
    <p:sldId id="294" r:id="rId22"/>
    <p:sldId id="265" r:id="rId23"/>
    <p:sldId id="295" r:id="rId24"/>
    <p:sldId id="266" r:id="rId25"/>
    <p:sldId id="296"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4ECEF4-D488-4713-A935-CDBA64A5C7AF}" v="101" dt="2023-07-12T06:04:46.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681" autoAdjust="0"/>
  </p:normalViewPr>
  <p:slideViewPr>
    <p:cSldViewPr snapToGrid="0">
      <p:cViewPr varScale="1">
        <p:scale>
          <a:sx n="58" d="100"/>
          <a:sy n="58" d="100"/>
        </p:scale>
        <p:origin x="102"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8ABD457-52D6-4F07-B15B-FEECAA21FE9C}"/>
    <pc:docChg chg="undo custSel modSld">
      <pc:chgData name="Leonie Smith" userId="fed1330f33f5650e" providerId="LiveId" clId="{88ABD457-52D6-4F07-B15B-FEECAA21FE9C}" dt="2023-01-20T10:40:07.201" v="25"/>
      <pc:docMkLst>
        <pc:docMk/>
      </pc:docMkLst>
      <pc:sldChg chg="delSp modSp mod modTransition modAnim">
        <pc:chgData name="Leonie Smith" userId="fed1330f33f5650e" providerId="LiveId" clId="{88ABD457-52D6-4F07-B15B-FEECAA21FE9C}" dt="2023-01-20T10:40:07.201" v="25"/>
        <pc:sldMkLst>
          <pc:docMk/>
          <pc:sldMk cId="3935654701" sldId="256"/>
        </pc:sldMkLst>
        <pc:spChg chg="mod">
          <ac:chgData name="Leonie Smith" userId="fed1330f33f5650e" providerId="LiveId" clId="{88ABD457-52D6-4F07-B15B-FEECAA21FE9C}" dt="2023-01-20T10:38:30.324" v="11" actId="1076"/>
          <ac:spMkLst>
            <pc:docMk/>
            <pc:sldMk cId="3935654701" sldId="256"/>
            <ac:spMk id="3" creationId="{56FECDF8-B469-6CEB-D019-1DCF35CB0DE1}"/>
          </ac:spMkLst>
        </pc:spChg>
        <pc:picChg chg="del">
          <ac:chgData name="Leonie Smith" userId="fed1330f33f5650e" providerId="LiveId" clId="{88ABD457-52D6-4F07-B15B-FEECAA21FE9C}" dt="2023-01-20T10:40:07.201" v="25"/>
          <ac:picMkLst>
            <pc:docMk/>
            <pc:sldMk cId="3935654701" sldId="256"/>
            <ac:picMk id="2" creationId="{2D21D36F-304A-40DB-874C-89CDFB5D680F}"/>
          </ac:picMkLst>
        </pc:picChg>
      </pc:sldChg>
      <pc:sldChg chg="delSp modSp mod modTransition modAnim">
        <pc:chgData name="Leonie Smith" userId="fed1330f33f5650e" providerId="LiveId" clId="{88ABD457-52D6-4F07-B15B-FEECAA21FE9C}" dt="2023-01-20T10:40:07.201" v="25"/>
        <pc:sldMkLst>
          <pc:docMk/>
          <pc:sldMk cId="1517133959" sldId="257"/>
        </pc:sldMkLst>
        <pc:spChg chg="mod">
          <ac:chgData name="Leonie Smith" userId="fed1330f33f5650e" providerId="LiveId" clId="{88ABD457-52D6-4F07-B15B-FEECAA21FE9C}" dt="2023-01-20T10:38:50.238" v="13"/>
          <ac:spMkLst>
            <pc:docMk/>
            <pc:sldMk cId="1517133959" sldId="257"/>
            <ac:spMk id="6" creationId="{3C4009A9-43DE-4636-9AA4-9195258CC41E}"/>
          </ac:spMkLst>
        </pc:spChg>
        <pc:picChg chg="del">
          <ac:chgData name="Leonie Smith" userId="fed1330f33f5650e" providerId="LiveId" clId="{88ABD457-52D6-4F07-B15B-FEECAA21FE9C}" dt="2023-01-20T10:40:07.201" v="25"/>
          <ac:picMkLst>
            <pc:docMk/>
            <pc:sldMk cId="1517133959" sldId="257"/>
            <ac:picMk id="7" creationId="{AAAFBD5E-E213-4698-9980-4127567D9B07}"/>
          </ac:picMkLst>
        </pc:picChg>
      </pc:sldChg>
      <pc:sldChg chg="delSp modSp mod modTransition modAnim">
        <pc:chgData name="Leonie Smith" userId="fed1330f33f5650e" providerId="LiveId" clId="{88ABD457-52D6-4F07-B15B-FEECAA21FE9C}" dt="2023-01-20T10:40:07.201" v="25"/>
        <pc:sldMkLst>
          <pc:docMk/>
          <pc:sldMk cId="961014447" sldId="258"/>
        </pc:sldMkLst>
        <pc:spChg chg="mod">
          <ac:chgData name="Leonie Smith" userId="fed1330f33f5650e" providerId="LiveId" clId="{88ABD457-52D6-4F07-B15B-FEECAA21FE9C}" dt="2023-01-20T10:38:57.887" v="14"/>
          <ac:spMkLst>
            <pc:docMk/>
            <pc:sldMk cId="961014447" sldId="258"/>
            <ac:spMk id="5" creationId="{BC98C397-04A0-4274-8B09-D275EF7FE914}"/>
          </ac:spMkLst>
        </pc:spChg>
        <pc:picChg chg="del">
          <ac:chgData name="Leonie Smith" userId="fed1330f33f5650e" providerId="LiveId" clId="{88ABD457-52D6-4F07-B15B-FEECAA21FE9C}" dt="2023-01-20T10:40:07.201" v="25"/>
          <ac:picMkLst>
            <pc:docMk/>
            <pc:sldMk cId="961014447" sldId="258"/>
            <ac:picMk id="2" creationId="{B849DB5A-CC09-44E3-8946-76E5C60B8CF5}"/>
          </ac:picMkLst>
        </pc:picChg>
      </pc:sldChg>
      <pc:sldChg chg="delSp modSp mod modTransition modAnim">
        <pc:chgData name="Leonie Smith" userId="fed1330f33f5650e" providerId="LiveId" clId="{88ABD457-52D6-4F07-B15B-FEECAA21FE9C}" dt="2023-01-20T10:40:07.201" v="25"/>
        <pc:sldMkLst>
          <pc:docMk/>
          <pc:sldMk cId="1660849193" sldId="259"/>
        </pc:sldMkLst>
        <pc:spChg chg="mod">
          <ac:chgData name="Leonie Smith" userId="fed1330f33f5650e" providerId="LiveId" clId="{88ABD457-52D6-4F07-B15B-FEECAA21FE9C}" dt="2023-01-20T10:39:02.855" v="15"/>
          <ac:spMkLst>
            <pc:docMk/>
            <pc:sldMk cId="1660849193" sldId="259"/>
            <ac:spMk id="4" creationId="{6BCEF510-8D9D-4E64-81E1-851E3E0F4548}"/>
          </ac:spMkLst>
        </pc:spChg>
        <pc:picChg chg="del">
          <ac:chgData name="Leonie Smith" userId="fed1330f33f5650e" providerId="LiveId" clId="{88ABD457-52D6-4F07-B15B-FEECAA21FE9C}" dt="2023-01-20T10:40:07.201" v="25"/>
          <ac:picMkLst>
            <pc:docMk/>
            <pc:sldMk cId="1660849193" sldId="259"/>
            <ac:picMk id="2" creationId="{F4EDD172-E153-4CDE-B842-382E35F4FDFD}"/>
          </ac:picMkLst>
        </pc:picChg>
      </pc:sldChg>
      <pc:sldChg chg="delSp modTransition modAnim">
        <pc:chgData name="Leonie Smith" userId="fed1330f33f5650e" providerId="LiveId" clId="{88ABD457-52D6-4F07-B15B-FEECAA21FE9C}" dt="2023-01-20T10:40:07.201" v="25"/>
        <pc:sldMkLst>
          <pc:docMk/>
          <pc:sldMk cId="737089092" sldId="260"/>
        </pc:sldMkLst>
        <pc:picChg chg="del">
          <ac:chgData name="Leonie Smith" userId="fed1330f33f5650e" providerId="LiveId" clId="{88ABD457-52D6-4F07-B15B-FEECAA21FE9C}" dt="2023-01-20T10:40:07.201" v="25"/>
          <ac:picMkLst>
            <pc:docMk/>
            <pc:sldMk cId="737089092" sldId="260"/>
            <ac:picMk id="5" creationId="{FB0B3957-9568-4A7F-9F90-69CD99F9EF83}"/>
          </ac:picMkLst>
        </pc:picChg>
      </pc:sldChg>
      <pc:sldChg chg="delSp modSp mod modTransition modAnim">
        <pc:chgData name="Leonie Smith" userId="fed1330f33f5650e" providerId="LiveId" clId="{88ABD457-52D6-4F07-B15B-FEECAA21FE9C}" dt="2023-01-20T10:40:07.201" v="25"/>
        <pc:sldMkLst>
          <pc:docMk/>
          <pc:sldMk cId="4054582859" sldId="261"/>
        </pc:sldMkLst>
        <pc:spChg chg="mod">
          <ac:chgData name="Leonie Smith" userId="fed1330f33f5650e" providerId="LiveId" clId="{88ABD457-52D6-4F07-B15B-FEECAA21FE9C}" dt="2023-01-20T10:39:12.580" v="16"/>
          <ac:spMkLst>
            <pc:docMk/>
            <pc:sldMk cId="4054582859" sldId="261"/>
            <ac:spMk id="4" creationId="{B871D0CF-0FBF-4A73-B81F-02D5E6D7C1FC}"/>
          </ac:spMkLst>
        </pc:spChg>
        <pc:picChg chg="del">
          <ac:chgData name="Leonie Smith" userId="fed1330f33f5650e" providerId="LiveId" clId="{88ABD457-52D6-4F07-B15B-FEECAA21FE9C}" dt="2023-01-20T10:40:07.201" v="25"/>
          <ac:picMkLst>
            <pc:docMk/>
            <pc:sldMk cId="4054582859" sldId="261"/>
            <ac:picMk id="2" creationId="{6E5647BE-7121-4184-99DA-A3EB0866B952}"/>
          </ac:picMkLst>
        </pc:picChg>
      </pc:sldChg>
      <pc:sldChg chg="delSp modSp mod modTransition modAnim">
        <pc:chgData name="Leonie Smith" userId="fed1330f33f5650e" providerId="LiveId" clId="{88ABD457-52D6-4F07-B15B-FEECAA21FE9C}" dt="2023-01-20T10:40:07.201" v="25"/>
        <pc:sldMkLst>
          <pc:docMk/>
          <pc:sldMk cId="1044985015" sldId="262"/>
        </pc:sldMkLst>
        <pc:spChg chg="mod">
          <ac:chgData name="Leonie Smith" userId="fed1330f33f5650e" providerId="LiveId" clId="{88ABD457-52D6-4F07-B15B-FEECAA21FE9C}" dt="2023-01-20T10:39:24.511" v="17"/>
          <ac:spMkLst>
            <pc:docMk/>
            <pc:sldMk cId="1044985015" sldId="262"/>
            <ac:spMk id="4" creationId="{4EB2764D-E6B6-46CC-80C7-EB7AE13C9BD0}"/>
          </ac:spMkLst>
        </pc:spChg>
        <pc:picChg chg="del">
          <ac:chgData name="Leonie Smith" userId="fed1330f33f5650e" providerId="LiveId" clId="{88ABD457-52D6-4F07-B15B-FEECAA21FE9C}" dt="2023-01-20T10:40:07.201" v="25"/>
          <ac:picMkLst>
            <pc:docMk/>
            <pc:sldMk cId="1044985015" sldId="262"/>
            <ac:picMk id="7" creationId="{9479DCCE-34B9-4F19-BB73-BB87519B6B6A}"/>
          </ac:picMkLst>
        </pc:picChg>
      </pc:sldChg>
      <pc:sldChg chg="delSp modSp mod modTransition modAnim">
        <pc:chgData name="Leonie Smith" userId="fed1330f33f5650e" providerId="LiveId" clId="{88ABD457-52D6-4F07-B15B-FEECAA21FE9C}" dt="2023-01-20T10:40:07.201" v="25"/>
        <pc:sldMkLst>
          <pc:docMk/>
          <pc:sldMk cId="3006868432" sldId="263"/>
        </pc:sldMkLst>
        <pc:spChg chg="mod">
          <ac:chgData name="Leonie Smith" userId="fed1330f33f5650e" providerId="LiveId" clId="{88ABD457-52D6-4F07-B15B-FEECAA21FE9C}" dt="2023-01-20T10:39:30.632" v="18"/>
          <ac:spMkLst>
            <pc:docMk/>
            <pc:sldMk cId="3006868432" sldId="263"/>
            <ac:spMk id="4" creationId="{8C719E3F-6E4E-40EF-9C1A-D7A6FAC6B57B}"/>
          </ac:spMkLst>
        </pc:spChg>
        <pc:picChg chg="del">
          <ac:chgData name="Leonie Smith" userId="fed1330f33f5650e" providerId="LiveId" clId="{88ABD457-52D6-4F07-B15B-FEECAA21FE9C}" dt="2023-01-20T10:40:07.201" v="25"/>
          <ac:picMkLst>
            <pc:docMk/>
            <pc:sldMk cId="3006868432" sldId="263"/>
            <ac:picMk id="6" creationId="{22639AF5-BBD6-4B08-9BD7-0A9B907A367E}"/>
          </ac:picMkLst>
        </pc:picChg>
      </pc:sldChg>
      <pc:sldChg chg="delSp modSp mod modTransition modAnim">
        <pc:chgData name="Leonie Smith" userId="fed1330f33f5650e" providerId="LiveId" clId="{88ABD457-52D6-4F07-B15B-FEECAA21FE9C}" dt="2023-01-20T10:40:07.201" v="25"/>
        <pc:sldMkLst>
          <pc:docMk/>
          <pc:sldMk cId="3326158847" sldId="264"/>
        </pc:sldMkLst>
        <pc:spChg chg="mod">
          <ac:chgData name="Leonie Smith" userId="fed1330f33f5650e" providerId="LiveId" clId="{88ABD457-52D6-4F07-B15B-FEECAA21FE9C}" dt="2023-01-20T10:39:35.358" v="19"/>
          <ac:spMkLst>
            <pc:docMk/>
            <pc:sldMk cId="3326158847" sldId="264"/>
            <ac:spMk id="4" creationId="{2DDF9AD4-8FBA-4C92-9010-D4148D492B15}"/>
          </ac:spMkLst>
        </pc:spChg>
        <pc:picChg chg="del">
          <ac:chgData name="Leonie Smith" userId="fed1330f33f5650e" providerId="LiveId" clId="{88ABD457-52D6-4F07-B15B-FEECAA21FE9C}" dt="2023-01-20T10:40:07.201" v="25"/>
          <ac:picMkLst>
            <pc:docMk/>
            <pc:sldMk cId="3326158847" sldId="264"/>
            <ac:picMk id="7" creationId="{E6933BC5-ACE9-4E32-8E31-DAAD8095F96B}"/>
          </ac:picMkLst>
        </pc:picChg>
      </pc:sldChg>
      <pc:sldChg chg="delSp modSp mod modTransition modAnim">
        <pc:chgData name="Leonie Smith" userId="fed1330f33f5650e" providerId="LiveId" clId="{88ABD457-52D6-4F07-B15B-FEECAA21FE9C}" dt="2023-01-20T10:40:07.201" v="25"/>
        <pc:sldMkLst>
          <pc:docMk/>
          <pc:sldMk cId="3914651199" sldId="265"/>
        </pc:sldMkLst>
        <pc:spChg chg="mod">
          <ac:chgData name="Leonie Smith" userId="fed1330f33f5650e" providerId="LiveId" clId="{88ABD457-52D6-4F07-B15B-FEECAA21FE9C}" dt="2023-01-20T10:39:48.328" v="22"/>
          <ac:spMkLst>
            <pc:docMk/>
            <pc:sldMk cId="3914651199" sldId="265"/>
            <ac:spMk id="5" creationId="{745686CF-7F59-4575-9427-2B102764BA6B}"/>
          </ac:spMkLst>
        </pc:spChg>
        <pc:picChg chg="del">
          <ac:chgData name="Leonie Smith" userId="fed1330f33f5650e" providerId="LiveId" clId="{88ABD457-52D6-4F07-B15B-FEECAA21FE9C}" dt="2023-01-20T10:40:07.201" v="25"/>
          <ac:picMkLst>
            <pc:docMk/>
            <pc:sldMk cId="3914651199" sldId="265"/>
            <ac:picMk id="2" creationId="{86645455-C2D3-4128-ADB3-664886E19B84}"/>
          </ac:picMkLst>
        </pc:picChg>
      </pc:sldChg>
      <pc:sldChg chg="delSp modSp mod modTransition modAnim">
        <pc:chgData name="Leonie Smith" userId="fed1330f33f5650e" providerId="LiveId" clId="{88ABD457-52D6-4F07-B15B-FEECAA21FE9C}" dt="2023-01-20T10:40:07.201" v="25"/>
        <pc:sldMkLst>
          <pc:docMk/>
          <pc:sldMk cId="556503881" sldId="266"/>
        </pc:sldMkLst>
        <pc:spChg chg="mod">
          <ac:chgData name="Leonie Smith" userId="fed1330f33f5650e" providerId="LiveId" clId="{88ABD457-52D6-4F07-B15B-FEECAA21FE9C}" dt="2023-01-20T10:39:53.366" v="23"/>
          <ac:spMkLst>
            <pc:docMk/>
            <pc:sldMk cId="556503881" sldId="266"/>
            <ac:spMk id="4" creationId="{A2E6EEF0-249A-4F29-8F45-E3412FCA361F}"/>
          </ac:spMkLst>
        </pc:spChg>
        <pc:picChg chg="del">
          <ac:chgData name="Leonie Smith" userId="fed1330f33f5650e" providerId="LiveId" clId="{88ABD457-52D6-4F07-B15B-FEECAA21FE9C}" dt="2023-01-20T10:40:07.201" v="25"/>
          <ac:picMkLst>
            <pc:docMk/>
            <pc:sldMk cId="556503881" sldId="266"/>
            <ac:picMk id="2" creationId="{6BE39D58-BB03-4D42-8258-69F677632947}"/>
          </ac:picMkLst>
        </pc:picChg>
      </pc:sldChg>
      <pc:sldChg chg="delSp modSp mod modTransition modAnim">
        <pc:chgData name="Leonie Smith" userId="fed1330f33f5650e" providerId="LiveId" clId="{88ABD457-52D6-4F07-B15B-FEECAA21FE9C}" dt="2023-01-20T10:40:07.201" v="25"/>
        <pc:sldMkLst>
          <pc:docMk/>
          <pc:sldMk cId="128975239" sldId="267"/>
        </pc:sldMkLst>
        <pc:spChg chg="mod">
          <ac:chgData name="Leonie Smith" userId="fed1330f33f5650e" providerId="LiveId" clId="{88ABD457-52D6-4F07-B15B-FEECAA21FE9C}" dt="2023-01-20T10:39:58.577" v="24"/>
          <ac:spMkLst>
            <pc:docMk/>
            <pc:sldMk cId="128975239" sldId="267"/>
            <ac:spMk id="5" creationId="{9991BC40-1D4B-4D37-8220-963FCFE6BA81}"/>
          </ac:spMkLst>
        </pc:spChg>
        <pc:picChg chg="del">
          <ac:chgData name="Leonie Smith" userId="fed1330f33f5650e" providerId="LiveId" clId="{88ABD457-52D6-4F07-B15B-FEECAA21FE9C}" dt="2023-01-20T10:40:07.201" v="25"/>
          <ac:picMkLst>
            <pc:docMk/>
            <pc:sldMk cId="128975239" sldId="267"/>
            <ac:picMk id="2" creationId="{2570CCC3-2D97-48F4-9F33-9AE6A7476071}"/>
          </ac:picMkLst>
        </pc:picChg>
      </pc:sldChg>
      <pc:sldChg chg="addSp delSp modSp mod modTransition modAnim">
        <pc:chgData name="Leonie Smith" userId="fed1330f33f5650e" providerId="LiveId" clId="{88ABD457-52D6-4F07-B15B-FEECAA21FE9C}" dt="2023-01-20T10:40:07.201" v="25"/>
        <pc:sldMkLst>
          <pc:docMk/>
          <pc:sldMk cId="2887658692" sldId="283"/>
        </pc:sldMkLst>
        <pc:spChg chg="add mod">
          <ac:chgData name="Leonie Smith" userId="fed1330f33f5650e" providerId="LiveId" clId="{88ABD457-52D6-4F07-B15B-FEECAA21FE9C}" dt="2023-01-20T10:38:38.949" v="12"/>
          <ac:spMkLst>
            <pc:docMk/>
            <pc:sldMk cId="2887658692" sldId="283"/>
            <ac:spMk id="4" creationId="{0423BDB3-949B-F360-DAF7-88CC0BC050F7}"/>
          </ac:spMkLst>
        </pc:spChg>
        <pc:spChg chg="del">
          <ac:chgData name="Leonie Smith" userId="fed1330f33f5650e" providerId="LiveId" clId="{88ABD457-52D6-4F07-B15B-FEECAA21FE9C}" dt="2023-01-20T10:37:02.467" v="0" actId="21"/>
          <ac:spMkLst>
            <pc:docMk/>
            <pc:sldMk cId="2887658692" sldId="283"/>
            <ac:spMk id="8" creationId="{B5DD28D9-7B2C-42F2-AFCB-1A14918BDD31}"/>
          </ac:spMkLst>
        </pc:spChg>
        <pc:picChg chg="del">
          <ac:chgData name="Leonie Smith" userId="fed1330f33f5650e" providerId="LiveId" clId="{88ABD457-52D6-4F07-B15B-FEECAA21FE9C}" dt="2023-01-20T10:40:07.201" v="25"/>
          <ac:picMkLst>
            <pc:docMk/>
            <pc:sldMk cId="2887658692" sldId="283"/>
            <ac:picMk id="5" creationId="{AFF9CE32-785B-4563-893A-CE3C2744FBCF}"/>
          </ac:picMkLst>
        </pc:picChg>
      </pc:sldChg>
      <pc:sldChg chg="modTransition">
        <pc:chgData name="Leonie Smith" userId="fed1330f33f5650e" providerId="LiveId" clId="{88ABD457-52D6-4F07-B15B-FEECAA21FE9C}" dt="2023-01-20T10:40:07.201" v="25"/>
        <pc:sldMkLst>
          <pc:docMk/>
          <pc:sldMk cId="478457121" sldId="284"/>
        </pc:sldMkLst>
      </pc:sldChg>
      <pc:sldChg chg="modTransition">
        <pc:chgData name="Leonie Smith" userId="fed1330f33f5650e" providerId="LiveId" clId="{88ABD457-52D6-4F07-B15B-FEECAA21FE9C}" dt="2023-01-20T10:40:07.201" v="25"/>
        <pc:sldMkLst>
          <pc:docMk/>
          <pc:sldMk cId="454763615" sldId="285"/>
        </pc:sldMkLst>
      </pc:sldChg>
      <pc:sldChg chg="modTransition">
        <pc:chgData name="Leonie Smith" userId="fed1330f33f5650e" providerId="LiveId" clId="{88ABD457-52D6-4F07-B15B-FEECAA21FE9C}" dt="2023-01-20T10:40:07.201" v="25"/>
        <pc:sldMkLst>
          <pc:docMk/>
          <pc:sldMk cId="5809195" sldId="286"/>
        </pc:sldMkLst>
      </pc:sldChg>
      <pc:sldChg chg="modTransition">
        <pc:chgData name="Leonie Smith" userId="fed1330f33f5650e" providerId="LiveId" clId="{88ABD457-52D6-4F07-B15B-FEECAA21FE9C}" dt="2023-01-20T10:40:07.201" v="25"/>
        <pc:sldMkLst>
          <pc:docMk/>
          <pc:sldMk cId="3491931410" sldId="287"/>
        </pc:sldMkLst>
      </pc:sldChg>
      <pc:sldChg chg="modTransition">
        <pc:chgData name="Leonie Smith" userId="fed1330f33f5650e" providerId="LiveId" clId="{88ABD457-52D6-4F07-B15B-FEECAA21FE9C}" dt="2023-01-20T10:40:07.201" v="25"/>
        <pc:sldMkLst>
          <pc:docMk/>
          <pc:sldMk cId="4186077726" sldId="288"/>
        </pc:sldMkLst>
      </pc:sldChg>
      <pc:sldChg chg="modTransition">
        <pc:chgData name="Leonie Smith" userId="fed1330f33f5650e" providerId="LiveId" clId="{88ABD457-52D6-4F07-B15B-FEECAA21FE9C}" dt="2023-01-20T10:40:07.201" v="25"/>
        <pc:sldMkLst>
          <pc:docMk/>
          <pc:sldMk cId="3461580033" sldId="289"/>
        </pc:sldMkLst>
      </pc:sldChg>
      <pc:sldChg chg="modTransition">
        <pc:chgData name="Leonie Smith" userId="fed1330f33f5650e" providerId="LiveId" clId="{88ABD457-52D6-4F07-B15B-FEECAA21FE9C}" dt="2023-01-20T10:40:07.201" v="25"/>
        <pc:sldMkLst>
          <pc:docMk/>
          <pc:sldMk cId="487675464" sldId="290"/>
        </pc:sldMkLst>
      </pc:sldChg>
      <pc:sldChg chg="modTransition">
        <pc:chgData name="Leonie Smith" userId="fed1330f33f5650e" providerId="LiveId" clId="{88ABD457-52D6-4F07-B15B-FEECAA21FE9C}" dt="2023-01-20T10:40:07.201" v="25"/>
        <pc:sldMkLst>
          <pc:docMk/>
          <pc:sldMk cId="365017828" sldId="291"/>
        </pc:sldMkLst>
      </pc:sldChg>
      <pc:sldChg chg="modTransition">
        <pc:chgData name="Leonie Smith" userId="fed1330f33f5650e" providerId="LiveId" clId="{88ABD457-52D6-4F07-B15B-FEECAA21FE9C}" dt="2023-01-20T10:40:07.201" v="25"/>
        <pc:sldMkLst>
          <pc:docMk/>
          <pc:sldMk cId="4033616144" sldId="292"/>
        </pc:sldMkLst>
      </pc:sldChg>
      <pc:sldChg chg="modTransition">
        <pc:chgData name="Leonie Smith" userId="fed1330f33f5650e" providerId="LiveId" clId="{88ABD457-52D6-4F07-B15B-FEECAA21FE9C}" dt="2023-01-20T10:40:07.201" v="25"/>
        <pc:sldMkLst>
          <pc:docMk/>
          <pc:sldMk cId="757088495" sldId="293"/>
        </pc:sldMkLst>
      </pc:sldChg>
      <pc:sldChg chg="modTransition">
        <pc:chgData name="Leonie Smith" userId="fed1330f33f5650e" providerId="LiveId" clId="{88ABD457-52D6-4F07-B15B-FEECAA21FE9C}" dt="2023-01-20T10:40:07.201" v="25"/>
        <pc:sldMkLst>
          <pc:docMk/>
          <pc:sldMk cId="252481223" sldId="294"/>
        </pc:sldMkLst>
      </pc:sldChg>
      <pc:sldChg chg="modTransition">
        <pc:chgData name="Leonie Smith" userId="fed1330f33f5650e" providerId="LiveId" clId="{88ABD457-52D6-4F07-B15B-FEECAA21FE9C}" dt="2023-01-20T10:40:07.201" v="25"/>
        <pc:sldMkLst>
          <pc:docMk/>
          <pc:sldMk cId="3505834926" sldId="295"/>
        </pc:sldMkLst>
      </pc:sldChg>
      <pc:sldChg chg="modTransition">
        <pc:chgData name="Leonie Smith" userId="fed1330f33f5650e" providerId="LiveId" clId="{88ABD457-52D6-4F07-B15B-FEECAA21FE9C}" dt="2023-01-20T10:40:07.201" v="25"/>
        <pc:sldMkLst>
          <pc:docMk/>
          <pc:sldMk cId="2016657663" sldId="296"/>
        </pc:sldMkLst>
      </pc:sldChg>
    </pc:docChg>
  </pc:docChgLst>
  <pc:docChgLst>
    <pc:chgData name="Leonie Smith" userId="fed1330f33f5650e" providerId="LiveId" clId="{F64ECEF4-D488-4713-A935-CDBA64A5C7AF}"/>
    <pc:docChg chg="modSld">
      <pc:chgData name="Leonie Smith" userId="fed1330f33f5650e" providerId="LiveId" clId="{F64ECEF4-D488-4713-A935-CDBA64A5C7AF}" dt="2023-07-12T06:04:46.289" v="144"/>
      <pc:docMkLst>
        <pc:docMk/>
      </pc:docMkLst>
      <pc:sldChg chg="addSp delSp modSp mod modTransition modAnim">
        <pc:chgData name="Leonie Smith" userId="fed1330f33f5650e" providerId="LiveId" clId="{F64ECEF4-D488-4713-A935-CDBA64A5C7AF}" dt="2023-07-12T05:30:16.912" v="9"/>
        <pc:sldMkLst>
          <pc:docMk/>
          <pc:sldMk cId="478457121" sldId="284"/>
        </pc:sldMkLst>
        <pc:picChg chg="add del mod">
          <ac:chgData name="Leonie Smith" userId="fed1330f33f5650e" providerId="LiveId" clId="{F64ECEF4-D488-4713-A935-CDBA64A5C7AF}" dt="2023-07-12T05:29:29.859" v="2"/>
          <ac:picMkLst>
            <pc:docMk/>
            <pc:sldMk cId="478457121" sldId="284"/>
            <ac:picMk id="7" creationId="{180FA303-6AAB-57C4-0629-D6F0FB6028C0}"/>
          </ac:picMkLst>
        </pc:picChg>
        <pc:picChg chg="add del mod">
          <ac:chgData name="Leonie Smith" userId="fed1330f33f5650e" providerId="LiveId" clId="{F64ECEF4-D488-4713-A935-CDBA64A5C7AF}" dt="2023-07-12T05:29:36.605" v="3"/>
          <ac:picMkLst>
            <pc:docMk/>
            <pc:sldMk cId="478457121" sldId="284"/>
            <ac:picMk id="12" creationId="{C8E27A9A-0232-2ABF-8E9F-E87045832C63}"/>
          </ac:picMkLst>
        </pc:picChg>
        <pc:picChg chg="add del mod">
          <ac:chgData name="Leonie Smith" userId="fed1330f33f5650e" providerId="LiveId" clId="{F64ECEF4-D488-4713-A935-CDBA64A5C7AF}" dt="2023-07-12T05:29:50.336" v="5"/>
          <ac:picMkLst>
            <pc:docMk/>
            <pc:sldMk cId="478457121" sldId="284"/>
            <ac:picMk id="13" creationId="{AA9F8CC9-55C3-E4B1-0CBE-49DBAC3F5A37}"/>
          </ac:picMkLst>
        </pc:picChg>
        <pc:picChg chg="add del mod ord">
          <ac:chgData name="Leonie Smith" userId="fed1330f33f5650e" providerId="LiveId" clId="{F64ECEF4-D488-4713-A935-CDBA64A5C7AF}" dt="2023-07-12T05:29:56.910" v="6"/>
          <ac:picMkLst>
            <pc:docMk/>
            <pc:sldMk cId="478457121" sldId="284"/>
            <ac:picMk id="18" creationId="{9A34EB5B-5AB5-CB60-960B-E38FAF5ED59C}"/>
          </ac:picMkLst>
        </pc:picChg>
        <pc:picChg chg="add del mod">
          <ac:chgData name="Leonie Smith" userId="fed1330f33f5650e" providerId="LiveId" clId="{F64ECEF4-D488-4713-A935-CDBA64A5C7AF}" dt="2023-07-12T05:30:10.220" v="8"/>
          <ac:picMkLst>
            <pc:docMk/>
            <pc:sldMk cId="478457121" sldId="284"/>
            <ac:picMk id="19" creationId="{88B931F2-609E-3CF9-18A2-DDA199517E3F}"/>
          </ac:picMkLst>
        </pc:picChg>
        <pc:picChg chg="add del mod ord">
          <ac:chgData name="Leonie Smith" userId="fed1330f33f5650e" providerId="LiveId" clId="{F64ECEF4-D488-4713-A935-CDBA64A5C7AF}" dt="2023-07-12T05:30:16.912" v="9"/>
          <ac:picMkLst>
            <pc:docMk/>
            <pc:sldMk cId="478457121" sldId="284"/>
            <ac:picMk id="24" creationId="{36813FBF-692E-C812-48B5-2437FED9821D}"/>
          </ac:picMkLst>
        </pc:picChg>
        <pc:picChg chg="add mod">
          <ac:chgData name="Leonie Smith" userId="fed1330f33f5650e" providerId="LiveId" clId="{F64ECEF4-D488-4713-A935-CDBA64A5C7AF}" dt="2023-07-12T05:30:16.912" v="9"/>
          <ac:picMkLst>
            <pc:docMk/>
            <pc:sldMk cId="478457121" sldId="284"/>
            <ac:picMk id="25" creationId="{217A31F0-F875-B6DF-2783-4FD84C2A67E0}"/>
          </ac:picMkLst>
        </pc:picChg>
      </pc:sldChg>
      <pc:sldChg chg="addSp delSp modSp mod modTransition modAnim">
        <pc:chgData name="Leonie Smith" userId="fed1330f33f5650e" providerId="LiveId" clId="{F64ECEF4-D488-4713-A935-CDBA64A5C7AF}" dt="2023-07-12T05:33:50.784" v="16"/>
        <pc:sldMkLst>
          <pc:docMk/>
          <pc:sldMk cId="454763615" sldId="285"/>
        </pc:sldMkLst>
        <pc:picChg chg="add del mod">
          <ac:chgData name="Leonie Smith" userId="fed1330f33f5650e" providerId="LiveId" clId="{F64ECEF4-D488-4713-A935-CDBA64A5C7AF}" dt="2023-07-12T05:33:23.420" v="12"/>
          <ac:picMkLst>
            <pc:docMk/>
            <pc:sldMk cId="454763615" sldId="285"/>
            <ac:picMk id="7" creationId="{EE30DD1D-6147-2383-E738-B0EB7B671460}"/>
          </ac:picMkLst>
        </pc:picChg>
        <pc:picChg chg="add del mod">
          <ac:chgData name="Leonie Smith" userId="fed1330f33f5650e" providerId="LiveId" clId="{F64ECEF4-D488-4713-A935-CDBA64A5C7AF}" dt="2023-07-12T05:33:31.868" v="13"/>
          <ac:picMkLst>
            <pc:docMk/>
            <pc:sldMk cId="454763615" sldId="285"/>
            <ac:picMk id="10" creationId="{A863A0B9-02C5-5D0E-5D15-35C7216C494F}"/>
          </ac:picMkLst>
        </pc:picChg>
        <pc:picChg chg="add del mod">
          <ac:chgData name="Leonie Smith" userId="fed1330f33f5650e" providerId="LiveId" clId="{F64ECEF4-D488-4713-A935-CDBA64A5C7AF}" dt="2023-07-12T05:33:43.189" v="15"/>
          <ac:picMkLst>
            <pc:docMk/>
            <pc:sldMk cId="454763615" sldId="285"/>
            <ac:picMk id="11" creationId="{E089AF57-02DD-1963-6661-3EC0DFCDA07F}"/>
          </ac:picMkLst>
        </pc:picChg>
        <pc:picChg chg="add del mod ord">
          <ac:chgData name="Leonie Smith" userId="fed1330f33f5650e" providerId="LiveId" clId="{F64ECEF4-D488-4713-A935-CDBA64A5C7AF}" dt="2023-07-12T05:33:50.784" v="16"/>
          <ac:picMkLst>
            <pc:docMk/>
            <pc:sldMk cId="454763615" sldId="285"/>
            <ac:picMk id="16" creationId="{970F8541-F9FD-8655-FFE4-D269C9CFEB67}"/>
          </ac:picMkLst>
        </pc:picChg>
        <pc:picChg chg="add mod">
          <ac:chgData name="Leonie Smith" userId="fed1330f33f5650e" providerId="LiveId" clId="{F64ECEF4-D488-4713-A935-CDBA64A5C7AF}" dt="2023-07-12T05:33:50.784" v="16"/>
          <ac:picMkLst>
            <pc:docMk/>
            <pc:sldMk cId="454763615" sldId="285"/>
            <ac:picMk id="17" creationId="{F184534C-6702-2F94-8B35-0B8DFB18F4CF}"/>
          </ac:picMkLst>
        </pc:picChg>
      </pc:sldChg>
      <pc:sldChg chg="addSp delSp modSp mod modTransition modAnim">
        <pc:chgData name="Leonie Smith" userId="fed1330f33f5650e" providerId="LiveId" clId="{F64ECEF4-D488-4713-A935-CDBA64A5C7AF}" dt="2023-07-12T05:35:50.369" v="23"/>
        <pc:sldMkLst>
          <pc:docMk/>
          <pc:sldMk cId="5809195" sldId="286"/>
        </pc:sldMkLst>
        <pc:picChg chg="add del mod">
          <ac:chgData name="Leonie Smith" userId="fed1330f33f5650e" providerId="LiveId" clId="{F64ECEF4-D488-4713-A935-CDBA64A5C7AF}" dt="2023-07-12T05:35:00.183" v="19"/>
          <ac:picMkLst>
            <pc:docMk/>
            <pc:sldMk cId="5809195" sldId="286"/>
            <ac:picMk id="7" creationId="{ADD52463-42D7-2A88-1D2B-D7D866227E1C}"/>
          </ac:picMkLst>
        </pc:picChg>
        <pc:picChg chg="add del mod">
          <ac:chgData name="Leonie Smith" userId="fed1330f33f5650e" providerId="LiveId" clId="{F64ECEF4-D488-4713-A935-CDBA64A5C7AF}" dt="2023-07-12T05:35:19.878" v="20"/>
          <ac:picMkLst>
            <pc:docMk/>
            <pc:sldMk cId="5809195" sldId="286"/>
            <ac:picMk id="10" creationId="{70B88F44-10ED-4E2C-1C16-AC8F3FE0A60D}"/>
          </ac:picMkLst>
        </pc:picChg>
        <pc:picChg chg="add del mod">
          <ac:chgData name="Leonie Smith" userId="fed1330f33f5650e" providerId="LiveId" clId="{F64ECEF4-D488-4713-A935-CDBA64A5C7AF}" dt="2023-07-12T05:35:31.461" v="22"/>
          <ac:picMkLst>
            <pc:docMk/>
            <pc:sldMk cId="5809195" sldId="286"/>
            <ac:picMk id="11" creationId="{F35059A5-0D1A-6AB1-5886-A0243FB31869}"/>
          </ac:picMkLst>
        </pc:picChg>
        <pc:picChg chg="add del mod ord">
          <ac:chgData name="Leonie Smith" userId="fed1330f33f5650e" providerId="LiveId" clId="{F64ECEF4-D488-4713-A935-CDBA64A5C7AF}" dt="2023-07-12T05:35:50.369" v="23"/>
          <ac:picMkLst>
            <pc:docMk/>
            <pc:sldMk cId="5809195" sldId="286"/>
            <ac:picMk id="15" creationId="{22E6E298-3AFE-3216-4EC4-4ACF2F250ED2}"/>
          </ac:picMkLst>
        </pc:picChg>
        <pc:picChg chg="add mod">
          <ac:chgData name="Leonie Smith" userId="fed1330f33f5650e" providerId="LiveId" clId="{F64ECEF4-D488-4713-A935-CDBA64A5C7AF}" dt="2023-07-12T05:35:50.369" v="23"/>
          <ac:picMkLst>
            <pc:docMk/>
            <pc:sldMk cId="5809195" sldId="286"/>
            <ac:picMk id="16" creationId="{AAE9E40D-6DE8-56E8-16EC-667616BA8AE8}"/>
          </ac:picMkLst>
        </pc:picChg>
      </pc:sldChg>
      <pc:sldChg chg="addSp modSp">
        <pc:chgData name="Leonie Smith" userId="fed1330f33f5650e" providerId="LiveId" clId="{F64ECEF4-D488-4713-A935-CDBA64A5C7AF}" dt="2023-07-12T05:36:44.585" v="24"/>
        <pc:sldMkLst>
          <pc:docMk/>
          <pc:sldMk cId="3491931410" sldId="287"/>
        </pc:sldMkLst>
        <pc:picChg chg="add mod">
          <ac:chgData name="Leonie Smith" userId="fed1330f33f5650e" providerId="LiveId" clId="{F64ECEF4-D488-4713-A935-CDBA64A5C7AF}" dt="2023-07-12T05:36:44.585" v="24"/>
          <ac:picMkLst>
            <pc:docMk/>
            <pc:sldMk cId="3491931410" sldId="287"/>
            <ac:picMk id="6" creationId="{82FF6535-6D61-3DE5-C012-457D5BC506F5}"/>
          </ac:picMkLst>
        </pc:picChg>
      </pc:sldChg>
      <pc:sldChg chg="addSp delSp modSp mod modTransition modAnim">
        <pc:chgData name="Leonie Smith" userId="fed1330f33f5650e" providerId="LiveId" clId="{F64ECEF4-D488-4713-A935-CDBA64A5C7AF}" dt="2023-07-12T05:44:15.860" v="49"/>
        <pc:sldMkLst>
          <pc:docMk/>
          <pc:sldMk cId="4186077726" sldId="288"/>
        </pc:sldMkLst>
        <pc:picChg chg="add del mod">
          <ac:chgData name="Leonie Smith" userId="fed1330f33f5650e" providerId="LiveId" clId="{F64ECEF4-D488-4713-A935-CDBA64A5C7AF}" dt="2023-07-12T05:39:35.575" v="27"/>
          <ac:picMkLst>
            <pc:docMk/>
            <pc:sldMk cId="4186077726" sldId="288"/>
            <ac:picMk id="6" creationId="{3123D2BE-33C4-D682-04D4-61F3CF27EAA1}"/>
          </ac:picMkLst>
        </pc:picChg>
        <pc:picChg chg="add del mod">
          <ac:chgData name="Leonie Smith" userId="fed1330f33f5650e" providerId="LiveId" clId="{F64ECEF4-D488-4713-A935-CDBA64A5C7AF}" dt="2023-07-12T05:39:43.598" v="28"/>
          <ac:picMkLst>
            <pc:docMk/>
            <pc:sldMk cId="4186077726" sldId="288"/>
            <ac:picMk id="9" creationId="{220DEE61-4A03-039F-EA14-5C4F75C0650D}"/>
          </ac:picMkLst>
        </pc:picChg>
        <pc:picChg chg="add del mod">
          <ac:chgData name="Leonie Smith" userId="fed1330f33f5650e" providerId="LiveId" clId="{F64ECEF4-D488-4713-A935-CDBA64A5C7AF}" dt="2023-07-12T05:39:53.758" v="30"/>
          <ac:picMkLst>
            <pc:docMk/>
            <pc:sldMk cId="4186077726" sldId="288"/>
            <ac:picMk id="10" creationId="{2F1B570E-77B5-695A-6163-6B05548A0428}"/>
          </ac:picMkLst>
        </pc:picChg>
        <pc:picChg chg="add del mod ord">
          <ac:chgData name="Leonie Smith" userId="fed1330f33f5650e" providerId="LiveId" clId="{F64ECEF4-D488-4713-A935-CDBA64A5C7AF}" dt="2023-07-12T05:40:16.832" v="31"/>
          <ac:picMkLst>
            <pc:docMk/>
            <pc:sldMk cId="4186077726" sldId="288"/>
            <ac:picMk id="13" creationId="{974BA738-DC1A-4A8F-FF34-6C3231BB30AA}"/>
          </ac:picMkLst>
        </pc:picChg>
        <pc:picChg chg="add del mod">
          <ac:chgData name="Leonie Smith" userId="fed1330f33f5650e" providerId="LiveId" clId="{F64ECEF4-D488-4713-A935-CDBA64A5C7AF}" dt="2023-07-12T05:40:19.197" v="33"/>
          <ac:picMkLst>
            <pc:docMk/>
            <pc:sldMk cId="4186077726" sldId="288"/>
            <ac:picMk id="14" creationId="{D3146506-EC48-7F89-A6F7-A1D447A3B7A5}"/>
          </ac:picMkLst>
        </pc:picChg>
        <pc:picChg chg="add del mod ord">
          <ac:chgData name="Leonie Smith" userId="fed1330f33f5650e" providerId="LiveId" clId="{F64ECEF4-D488-4713-A935-CDBA64A5C7AF}" dt="2023-07-12T05:40:23.870" v="34"/>
          <ac:picMkLst>
            <pc:docMk/>
            <pc:sldMk cId="4186077726" sldId="288"/>
            <ac:picMk id="17" creationId="{BBA77559-F6E0-6DAC-B39D-F107EBB6D586}"/>
          </ac:picMkLst>
        </pc:picChg>
        <pc:picChg chg="add del mod">
          <ac:chgData name="Leonie Smith" userId="fed1330f33f5650e" providerId="LiveId" clId="{F64ECEF4-D488-4713-A935-CDBA64A5C7AF}" dt="2023-07-12T05:41:44.809" v="36"/>
          <ac:picMkLst>
            <pc:docMk/>
            <pc:sldMk cId="4186077726" sldId="288"/>
            <ac:picMk id="18" creationId="{33E9911F-7FF6-F5E7-3B5D-72061E35C762}"/>
          </ac:picMkLst>
        </pc:picChg>
        <pc:picChg chg="add del mod ord">
          <ac:chgData name="Leonie Smith" userId="fed1330f33f5650e" providerId="LiveId" clId="{F64ECEF4-D488-4713-A935-CDBA64A5C7AF}" dt="2023-07-12T05:41:49.213" v="37"/>
          <ac:picMkLst>
            <pc:docMk/>
            <pc:sldMk cId="4186077726" sldId="288"/>
            <ac:picMk id="21" creationId="{97E51516-848E-8312-24EB-36E7B64333E1}"/>
          </ac:picMkLst>
        </pc:picChg>
        <pc:picChg chg="add del mod">
          <ac:chgData name="Leonie Smith" userId="fed1330f33f5650e" providerId="LiveId" clId="{F64ECEF4-D488-4713-A935-CDBA64A5C7AF}" dt="2023-07-12T05:41:54.605" v="39"/>
          <ac:picMkLst>
            <pc:docMk/>
            <pc:sldMk cId="4186077726" sldId="288"/>
            <ac:picMk id="22" creationId="{9DB04568-52F5-DBB6-4C22-FE62BB537A75}"/>
          </ac:picMkLst>
        </pc:picChg>
        <pc:picChg chg="add del mod ord">
          <ac:chgData name="Leonie Smith" userId="fed1330f33f5650e" providerId="LiveId" clId="{F64ECEF4-D488-4713-A935-CDBA64A5C7AF}" dt="2023-07-12T05:41:59.775" v="40"/>
          <ac:picMkLst>
            <pc:docMk/>
            <pc:sldMk cId="4186077726" sldId="288"/>
            <ac:picMk id="25" creationId="{253F352F-3F67-05EC-5C60-098D2F06BDFC}"/>
          </ac:picMkLst>
        </pc:picChg>
        <pc:picChg chg="add del mod">
          <ac:chgData name="Leonie Smith" userId="fed1330f33f5650e" providerId="LiveId" clId="{F64ECEF4-D488-4713-A935-CDBA64A5C7AF}" dt="2023-07-12T05:42:09.530" v="42"/>
          <ac:picMkLst>
            <pc:docMk/>
            <pc:sldMk cId="4186077726" sldId="288"/>
            <ac:picMk id="26" creationId="{D8AE349D-485F-F57E-BB80-37A25F13BA92}"/>
          </ac:picMkLst>
        </pc:picChg>
        <pc:picChg chg="add del mod ord">
          <ac:chgData name="Leonie Smith" userId="fed1330f33f5650e" providerId="LiveId" clId="{F64ECEF4-D488-4713-A935-CDBA64A5C7AF}" dt="2023-07-12T05:42:35.889" v="43"/>
          <ac:picMkLst>
            <pc:docMk/>
            <pc:sldMk cId="4186077726" sldId="288"/>
            <ac:picMk id="29" creationId="{72B840D5-DE56-8DA3-05C7-BB90219C8C8B}"/>
          </ac:picMkLst>
        </pc:picChg>
        <pc:picChg chg="add del mod">
          <ac:chgData name="Leonie Smith" userId="fed1330f33f5650e" providerId="LiveId" clId="{F64ECEF4-D488-4713-A935-CDBA64A5C7AF}" dt="2023-07-12T05:43:16.900" v="45"/>
          <ac:picMkLst>
            <pc:docMk/>
            <pc:sldMk cId="4186077726" sldId="288"/>
            <ac:picMk id="30" creationId="{BE85B1BC-5389-3457-6852-5B84524701A4}"/>
          </ac:picMkLst>
        </pc:picChg>
        <pc:picChg chg="add del mod ord">
          <ac:chgData name="Leonie Smith" userId="fed1330f33f5650e" providerId="LiveId" clId="{F64ECEF4-D488-4713-A935-CDBA64A5C7AF}" dt="2023-07-12T05:43:43.903" v="46"/>
          <ac:picMkLst>
            <pc:docMk/>
            <pc:sldMk cId="4186077726" sldId="288"/>
            <ac:picMk id="35" creationId="{FA410E0D-4FFC-54B5-C15B-31D7CACF1F21}"/>
          </ac:picMkLst>
        </pc:picChg>
        <pc:picChg chg="add del mod">
          <ac:chgData name="Leonie Smith" userId="fed1330f33f5650e" providerId="LiveId" clId="{F64ECEF4-D488-4713-A935-CDBA64A5C7AF}" dt="2023-07-12T05:43:49.680" v="48"/>
          <ac:picMkLst>
            <pc:docMk/>
            <pc:sldMk cId="4186077726" sldId="288"/>
            <ac:picMk id="36" creationId="{468BC962-CF42-9861-27E0-451215D1CEAB}"/>
          </ac:picMkLst>
        </pc:picChg>
        <pc:picChg chg="add del mod ord">
          <ac:chgData name="Leonie Smith" userId="fed1330f33f5650e" providerId="LiveId" clId="{F64ECEF4-D488-4713-A935-CDBA64A5C7AF}" dt="2023-07-12T05:44:15.860" v="49"/>
          <ac:picMkLst>
            <pc:docMk/>
            <pc:sldMk cId="4186077726" sldId="288"/>
            <ac:picMk id="39" creationId="{D71B217E-4D62-B161-85F6-C54D528FCDAD}"/>
          </ac:picMkLst>
        </pc:picChg>
        <pc:picChg chg="add mod">
          <ac:chgData name="Leonie Smith" userId="fed1330f33f5650e" providerId="LiveId" clId="{F64ECEF4-D488-4713-A935-CDBA64A5C7AF}" dt="2023-07-12T05:44:15.860" v="49"/>
          <ac:picMkLst>
            <pc:docMk/>
            <pc:sldMk cId="4186077726" sldId="288"/>
            <ac:picMk id="40" creationId="{093506D8-A898-4DA9-4C6F-787785F6007A}"/>
          </ac:picMkLst>
        </pc:picChg>
      </pc:sldChg>
      <pc:sldChg chg="addSp delSp modSp mod modTransition modAnim">
        <pc:chgData name="Leonie Smith" userId="fed1330f33f5650e" providerId="LiveId" clId="{F64ECEF4-D488-4713-A935-CDBA64A5C7AF}" dt="2023-07-12T05:51:37.623" v="77"/>
        <pc:sldMkLst>
          <pc:docMk/>
          <pc:sldMk cId="3461580033" sldId="289"/>
        </pc:sldMkLst>
        <pc:picChg chg="add del mod">
          <ac:chgData name="Leonie Smith" userId="fed1330f33f5650e" providerId="LiveId" clId="{F64ECEF4-D488-4713-A935-CDBA64A5C7AF}" dt="2023-07-12T05:45:35.826" v="52"/>
          <ac:picMkLst>
            <pc:docMk/>
            <pc:sldMk cId="3461580033" sldId="289"/>
            <ac:picMk id="6" creationId="{F804DCB0-9FF6-B82B-0C4E-29ABD950187B}"/>
          </ac:picMkLst>
        </pc:picChg>
        <pc:picChg chg="add del mod">
          <ac:chgData name="Leonie Smith" userId="fed1330f33f5650e" providerId="LiveId" clId="{F64ECEF4-D488-4713-A935-CDBA64A5C7AF}" dt="2023-07-12T05:45:47.634" v="53"/>
          <ac:picMkLst>
            <pc:docMk/>
            <pc:sldMk cId="3461580033" sldId="289"/>
            <ac:picMk id="9" creationId="{3C9460E3-DB87-5BED-F4CD-F7AEAE532BA4}"/>
          </ac:picMkLst>
        </pc:picChg>
        <pc:picChg chg="add del mod">
          <ac:chgData name="Leonie Smith" userId="fed1330f33f5650e" providerId="LiveId" clId="{F64ECEF4-D488-4713-A935-CDBA64A5C7AF}" dt="2023-07-12T05:45:51.804" v="55"/>
          <ac:picMkLst>
            <pc:docMk/>
            <pc:sldMk cId="3461580033" sldId="289"/>
            <ac:picMk id="10" creationId="{D821BFB6-6B57-0FD9-A0D2-E8EA83B9F88C}"/>
          </ac:picMkLst>
        </pc:picChg>
        <pc:picChg chg="add del mod ord">
          <ac:chgData name="Leonie Smith" userId="fed1330f33f5650e" providerId="LiveId" clId="{F64ECEF4-D488-4713-A935-CDBA64A5C7AF}" dt="2023-07-12T05:46:05.125" v="56"/>
          <ac:picMkLst>
            <pc:docMk/>
            <pc:sldMk cId="3461580033" sldId="289"/>
            <ac:picMk id="13" creationId="{28BAD6BB-CA64-8831-B541-B4A453832B8F}"/>
          </ac:picMkLst>
        </pc:picChg>
        <pc:picChg chg="add del mod">
          <ac:chgData name="Leonie Smith" userId="fed1330f33f5650e" providerId="LiveId" clId="{F64ECEF4-D488-4713-A935-CDBA64A5C7AF}" dt="2023-07-12T05:46:06.689" v="58"/>
          <ac:picMkLst>
            <pc:docMk/>
            <pc:sldMk cId="3461580033" sldId="289"/>
            <ac:picMk id="14" creationId="{8C7AC377-37F9-FBCB-EB31-7FE68CBEC084}"/>
          </ac:picMkLst>
        </pc:picChg>
        <pc:picChg chg="add del mod ord">
          <ac:chgData name="Leonie Smith" userId="fed1330f33f5650e" providerId="LiveId" clId="{F64ECEF4-D488-4713-A935-CDBA64A5C7AF}" dt="2023-07-12T05:46:36.251" v="59"/>
          <ac:picMkLst>
            <pc:docMk/>
            <pc:sldMk cId="3461580033" sldId="289"/>
            <ac:picMk id="17" creationId="{F9C6F0DD-B73A-48B5-78BC-A0800FF9DF77}"/>
          </ac:picMkLst>
        </pc:picChg>
        <pc:picChg chg="add del mod">
          <ac:chgData name="Leonie Smith" userId="fed1330f33f5650e" providerId="LiveId" clId="{F64ECEF4-D488-4713-A935-CDBA64A5C7AF}" dt="2023-07-12T05:46:56.784" v="61"/>
          <ac:picMkLst>
            <pc:docMk/>
            <pc:sldMk cId="3461580033" sldId="289"/>
            <ac:picMk id="18" creationId="{AD0E618F-DFCE-586B-33DA-1BDAA968B0B2}"/>
          </ac:picMkLst>
        </pc:picChg>
        <pc:picChg chg="add del mod ord">
          <ac:chgData name="Leonie Smith" userId="fed1330f33f5650e" providerId="LiveId" clId="{F64ECEF4-D488-4713-A935-CDBA64A5C7AF}" dt="2023-07-12T05:47:03.505" v="62"/>
          <ac:picMkLst>
            <pc:docMk/>
            <pc:sldMk cId="3461580033" sldId="289"/>
            <ac:picMk id="22" creationId="{6037FADA-3AA8-E978-40A0-2698E8191466}"/>
          </ac:picMkLst>
        </pc:picChg>
        <pc:picChg chg="add del mod">
          <ac:chgData name="Leonie Smith" userId="fed1330f33f5650e" providerId="LiveId" clId="{F64ECEF4-D488-4713-A935-CDBA64A5C7AF}" dt="2023-07-12T05:47:05.295" v="64"/>
          <ac:picMkLst>
            <pc:docMk/>
            <pc:sldMk cId="3461580033" sldId="289"/>
            <ac:picMk id="23" creationId="{C772A1DB-72EA-835A-5A94-25801F0640EF}"/>
          </ac:picMkLst>
        </pc:picChg>
        <pc:picChg chg="add del mod ord">
          <ac:chgData name="Leonie Smith" userId="fed1330f33f5650e" providerId="LiveId" clId="{F64ECEF4-D488-4713-A935-CDBA64A5C7AF}" dt="2023-07-12T05:47:37.348" v="65"/>
          <ac:picMkLst>
            <pc:docMk/>
            <pc:sldMk cId="3461580033" sldId="289"/>
            <ac:picMk id="26" creationId="{5215FFDF-A091-37C2-5CAD-0FE46C4C1B0E}"/>
          </ac:picMkLst>
        </pc:picChg>
        <pc:picChg chg="add del mod">
          <ac:chgData name="Leonie Smith" userId="fed1330f33f5650e" providerId="LiveId" clId="{F64ECEF4-D488-4713-A935-CDBA64A5C7AF}" dt="2023-07-12T05:49:53.565" v="67"/>
          <ac:picMkLst>
            <pc:docMk/>
            <pc:sldMk cId="3461580033" sldId="289"/>
            <ac:picMk id="27" creationId="{2824499F-B48F-83D4-3838-F62210C20AAA}"/>
          </ac:picMkLst>
        </pc:picChg>
        <pc:picChg chg="add del mod ord">
          <ac:chgData name="Leonie Smith" userId="fed1330f33f5650e" providerId="LiveId" clId="{F64ECEF4-D488-4713-A935-CDBA64A5C7AF}" dt="2023-07-12T05:49:59.508" v="68"/>
          <ac:picMkLst>
            <pc:docMk/>
            <pc:sldMk cId="3461580033" sldId="289"/>
            <ac:picMk id="34" creationId="{E16F6F7E-43F0-C0A8-8C71-80FB42E96CCE}"/>
          </ac:picMkLst>
        </pc:picChg>
        <pc:picChg chg="add del mod">
          <ac:chgData name="Leonie Smith" userId="fed1330f33f5650e" providerId="LiveId" clId="{F64ECEF4-D488-4713-A935-CDBA64A5C7AF}" dt="2023-07-12T05:50:10.456" v="70"/>
          <ac:picMkLst>
            <pc:docMk/>
            <pc:sldMk cId="3461580033" sldId="289"/>
            <ac:picMk id="35" creationId="{690EC393-4C2F-A3FC-FB03-893E05C13B74}"/>
          </ac:picMkLst>
        </pc:picChg>
        <pc:picChg chg="add del mod ord">
          <ac:chgData name="Leonie Smith" userId="fed1330f33f5650e" providerId="LiveId" clId="{F64ECEF4-D488-4713-A935-CDBA64A5C7AF}" dt="2023-07-12T05:50:44.164" v="71"/>
          <ac:picMkLst>
            <pc:docMk/>
            <pc:sldMk cId="3461580033" sldId="289"/>
            <ac:picMk id="38" creationId="{04A0D5F0-B96A-B667-1B32-484525E5C521}"/>
          </ac:picMkLst>
        </pc:picChg>
        <pc:picChg chg="add del mod">
          <ac:chgData name="Leonie Smith" userId="fed1330f33f5650e" providerId="LiveId" clId="{F64ECEF4-D488-4713-A935-CDBA64A5C7AF}" dt="2023-07-12T05:50:56.602" v="73"/>
          <ac:picMkLst>
            <pc:docMk/>
            <pc:sldMk cId="3461580033" sldId="289"/>
            <ac:picMk id="39" creationId="{3C225C87-72A7-6A9F-3BE5-2C888995F10A}"/>
          </ac:picMkLst>
        </pc:picChg>
        <pc:picChg chg="add del mod ord">
          <ac:chgData name="Leonie Smith" userId="fed1330f33f5650e" providerId="LiveId" clId="{F64ECEF4-D488-4713-A935-CDBA64A5C7AF}" dt="2023-07-12T05:51:02.704" v="74"/>
          <ac:picMkLst>
            <pc:docMk/>
            <pc:sldMk cId="3461580033" sldId="289"/>
            <ac:picMk id="42" creationId="{AAF88C93-696D-E02D-A62B-4BB4B43F8DF4}"/>
          </ac:picMkLst>
        </pc:picChg>
        <pc:picChg chg="add del mod">
          <ac:chgData name="Leonie Smith" userId="fed1330f33f5650e" providerId="LiveId" clId="{F64ECEF4-D488-4713-A935-CDBA64A5C7AF}" dt="2023-07-12T05:51:04.528" v="76"/>
          <ac:picMkLst>
            <pc:docMk/>
            <pc:sldMk cId="3461580033" sldId="289"/>
            <ac:picMk id="43" creationId="{28D81293-828E-2BAE-9CE9-E3AEDD18D4C6}"/>
          </ac:picMkLst>
        </pc:picChg>
        <pc:picChg chg="add del mod ord">
          <ac:chgData name="Leonie Smith" userId="fed1330f33f5650e" providerId="LiveId" clId="{F64ECEF4-D488-4713-A935-CDBA64A5C7AF}" dt="2023-07-12T05:51:37.623" v="77"/>
          <ac:picMkLst>
            <pc:docMk/>
            <pc:sldMk cId="3461580033" sldId="289"/>
            <ac:picMk id="46" creationId="{13F7D0C1-0E28-4ED4-E139-6DDD7110090A}"/>
          </ac:picMkLst>
        </pc:picChg>
        <pc:picChg chg="add mod">
          <ac:chgData name="Leonie Smith" userId="fed1330f33f5650e" providerId="LiveId" clId="{F64ECEF4-D488-4713-A935-CDBA64A5C7AF}" dt="2023-07-12T05:51:37.623" v="77"/>
          <ac:picMkLst>
            <pc:docMk/>
            <pc:sldMk cId="3461580033" sldId="289"/>
            <ac:picMk id="47" creationId="{0F59BEB6-932B-FF9D-C4CB-2562182F264F}"/>
          </ac:picMkLst>
        </pc:picChg>
      </pc:sldChg>
      <pc:sldChg chg="addSp delSp modSp mod modTransition modAnim">
        <pc:chgData name="Leonie Smith" userId="fed1330f33f5650e" providerId="LiveId" clId="{F64ECEF4-D488-4713-A935-CDBA64A5C7AF}" dt="2023-07-12T05:52:53.645" v="81"/>
        <pc:sldMkLst>
          <pc:docMk/>
          <pc:sldMk cId="487675464" sldId="290"/>
        </pc:sldMkLst>
        <pc:picChg chg="add del mod">
          <ac:chgData name="Leonie Smith" userId="fed1330f33f5650e" providerId="LiveId" clId="{F64ECEF4-D488-4713-A935-CDBA64A5C7AF}" dt="2023-07-12T05:52:38.718" v="80"/>
          <ac:picMkLst>
            <pc:docMk/>
            <pc:sldMk cId="487675464" sldId="290"/>
            <ac:picMk id="6" creationId="{591B5753-BB39-40A2-1209-20F0495197C5}"/>
          </ac:picMkLst>
        </pc:picChg>
        <pc:picChg chg="add del mod">
          <ac:chgData name="Leonie Smith" userId="fed1330f33f5650e" providerId="LiveId" clId="{F64ECEF4-D488-4713-A935-CDBA64A5C7AF}" dt="2023-07-12T05:52:53.645" v="81"/>
          <ac:picMkLst>
            <pc:docMk/>
            <pc:sldMk cId="487675464" sldId="290"/>
            <ac:picMk id="9" creationId="{4B0BC28B-CF22-E838-7502-B5679F3BF163}"/>
          </ac:picMkLst>
        </pc:picChg>
        <pc:picChg chg="add mod">
          <ac:chgData name="Leonie Smith" userId="fed1330f33f5650e" providerId="LiveId" clId="{F64ECEF4-D488-4713-A935-CDBA64A5C7AF}" dt="2023-07-12T05:52:53.645" v="81"/>
          <ac:picMkLst>
            <pc:docMk/>
            <pc:sldMk cId="487675464" sldId="290"/>
            <ac:picMk id="10" creationId="{B508B599-1ACE-85BC-7975-A9126566ADBF}"/>
          </ac:picMkLst>
        </pc:picChg>
      </pc:sldChg>
      <pc:sldChg chg="addSp modSp">
        <pc:chgData name="Leonie Smith" userId="fed1330f33f5650e" providerId="LiveId" clId="{F64ECEF4-D488-4713-A935-CDBA64A5C7AF}" dt="2023-07-12T05:53:53.254" v="82"/>
        <pc:sldMkLst>
          <pc:docMk/>
          <pc:sldMk cId="365017828" sldId="291"/>
        </pc:sldMkLst>
        <pc:picChg chg="add mod">
          <ac:chgData name="Leonie Smith" userId="fed1330f33f5650e" providerId="LiveId" clId="{F64ECEF4-D488-4713-A935-CDBA64A5C7AF}" dt="2023-07-12T05:53:53.254" v="82"/>
          <ac:picMkLst>
            <pc:docMk/>
            <pc:sldMk cId="365017828" sldId="291"/>
            <ac:picMk id="6" creationId="{2A870124-F2B9-7633-F7EF-386585E12280}"/>
          </ac:picMkLst>
        </pc:picChg>
      </pc:sldChg>
      <pc:sldChg chg="addSp modSp">
        <pc:chgData name="Leonie Smith" userId="fed1330f33f5650e" providerId="LiveId" clId="{F64ECEF4-D488-4713-A935-CDBA64A5C7AF}" dt="2023-07-12T05:54:55.557" v="83"/>
        <pc:sldMkLst>
          <pc:docMk/>
          <pc:sldMk cId="4033616144" sldId="292"/>
        </pc:sldMkLst>
        <pc:picChg chg="add mod">
          <ac:chgData name="Leonie Smith" userId="fed1330f33f5650e" providerId="LiveId" clId="{F64ECEF4-D488-4713-A935-CDBA64A5C7AF}" dt="2023-07-12T05:54:55.557" v="83"/>
          <ac:picMkLst>
            <pc:docMk/>
            <pc:sldMk cId="4033616144" sldId="292"/>
            <ac:picMk id="6" creationId="{B0FC6A64-ABF6-7C27-44DE-7C145491B54B}"/>
          </ac:picMkLst>
        </pc:picChg>
      </pc:sldChg>
      <pc:sldChg chg="addSp delSp modSp mod modTransition modAnim">
        <pc:chgData name="Leonie Smith" userId="fed1330f33f5650e" providerId="LiveId" clId="{F64ECEF4-D488-4713-A935-CDBA64A5C7AF}" dt="2023-07-12T06:00:18.430" v="123"/>
        <pc:sldMkLst>
          <pc:docMk/>
          <pc:sldMk cId="757088495" sldId="293"/>
        </pc:sldMkLst>
        <pc:picChg chg="add del mod">
          <ac:chgData name="Leonie Smith" userId="fed1330f33f5650e" providerId="LiveId" clId="{F64ECEF4-D488-4713-A935-CDBA64A5C7AF}" dt="2023-07-12T05:55:48.725" v="86"/>
          <ac:picMkLst>
            <pc:docMk/>
            <pc:sldMk cId="757088495" sldId="293"/>
            <ac:picMk id="6" creationId="{5A8E5A80-5DE5-3533-1532-55B2BEFBACCC}"/>
          </ac:picMkLst>
        </pc:picChg>
        <pc:picChg chg="add del mod">
          <ac:chgData name="Leonie Smith" userId="fed1330f33f5650e" providerId="LiveId" clId="{F64ECEF4-D488-4713-A935-CDBA64A5C7AF}" dt="2023-07-12T05:55:53.122" v="87"/>
          <ac:picMkLst>
            <pc:docMk/>
            <pc:sldMk cId="757088495" sldId="293"/>
            <ac:picMk id="9" creationId="{464633FF-3DD8-224F-46AA-C3ECA518C582}"/>
          </ac:picMkLst>
        </pc:picChg>
        <pc:picChg chg="add del mod">
          <ac:chgData name="Leonie Smith" userId="fed1330f33f5650e" providerId="LiveId" clId="{F64ECEF4-D488-4713-A935-CDBA64A5C7AF}" dt="2023-07-12T05:55:54.875" v="89"/>
          <ac:picMkLst>
            <pc:docMk/>
            <pc:sldMk cId="757088495" sldId="293"/>
            <ac:picMk id="10" creationId="{A9EC2C1D-446E-BD82-4107-384965C73481}"/>
          </ac:picMkLst>
        </pc:picChg>
        <pc:picChg chg="add del mod ord">
          <ac:chgData name="Leonie Smith" userId="fed1330f33f5650e" providerId="LiveId" clId="{F64ECEF4-D488-4713-A935-CDBA64A5C7AF}" dt="2023-07-12T05:56:01.443" v="90"/>
          <ac:picMkLst>
            <pc:docMk/>
            <pc:sldMk cId="757088495" sldId="293"/>
            <ac:picMk id="13" creationId="{510E291F-3D45-2FF1-7416-4FBE98CBA2B2}"/>
          </ac:picMkLst>
        </pc:picChg>
        <pc:picChg chg="add del mod">
          <ac:chgData name="Leonie Smith" userId="fed1330f33f5650e" providerId="LiveId" clId="{F64ECEF4-D488-4713-A935-CDBA64A5C7AF}" dt="2023-07-12T05:56:05.487" v="92"/>
          <ac:picMkLst>
            <pc:docMk/>
            <pc:sldMk cId="757088495" sldId="293"/>
            <ac:picMk id="14" creationId="{78B82178-B526-90CD-CFAD-502E1E5171E3}"/>
          </ac:picMkLst>
        </pc:picChg>
        <pc:picChg chg="add del mod ord">
          <ac:chgData name="Leonie Smith" userId="fed1330f33f5650e" providerId="LiveId" clId="{F64ECEF4-D488-4713-A935-CDBA64A5C7AF}" dt="2023-07-12T05:56:27.488" v="93"/>
          <ac:picMkLst>
            <pc:docMk/>
            <pc:sldMk cId="757088495" sldId="293"/>
            <ac:picMk id="17" creationId="{5A7813D4-4F2D-9C4A-03AC-A93000E8ADE1}"/>
          </ac:picMkLst>
        </pc:picChg>
        <pc:picChg chg="add del mod">
          <ac:chgData name="Leonie Smith" userId="fed1330f33f5650e" providerId="LiveId" clId="{F64ECEF4-D488-4713-A935-CDBA64A5C7AF}" dt="2023-07-12T05:56:54.946" v="95"/>
          <ac:picMkLst>
            <pc:docMk/>
            <pc:sldMk cId="757088495" sldId="293"/>
            <ac:picMk id="18" creationId="{A21141DD-D8AD-4B84-BA22-48A4DEEE2A31}"/>
          </ac:picMkLst>
        </pc:picChg>
        <pc:picChg chg="add del mod ord">
          <ac:chgData name="Leonie Smith" userId="fed1330f33f5650e" providerId="LiveId" clId="{F64ECEF4-D488-4713-A935-CDBA64A5C7AF}" dt="2023-07-12T05:57:10.599" v="96"/>
          <ac:picMkLst>
            <pc:docMk/>
            <pc:sldMk cId="757088495" sldId="293"/>
            <ac:picMk id="22" creationId="{F7D8EF06-6B5D-E5AA-B796-913B4992F4EF}"/>
          </ac:picMkLst>
        </pc:picChg>
        <pc:picChg chg="add del mod">
          <ac:chgData name="Leonie Smith" userId="fed1330f33f5650e" providerId="LiveId" clId="{F64ECEF4-D488-4713-A935-CDBA64A5C7AF}" dt="2023-07-12T05:57:17.685" v="98"/>
          <ac:picMkLst>
            <pc:docMk/>
            <pc:sldMk cId="757088495" sldId="293"/>
            <ac:picMk id="23" creationId="{8B58C3F4-C6FA-3D60-3483-FCE8F65480AD}"/>
          </ac:picMkLst>
        </pc:picChg>
        <pc:picChg chg="add del mod ord">
          <ac:chgData name="Leonie Smith" userId="fed1330f33f5650e" providerId="LiveId" clId="{F64ECEF4-D488-4713-A935-CDBA64A5C7AF}" dt="2023-07-12T05:57:22.562" v="99"/>
          <ac:picMkLst>
            <pc:docMk/>
            <pc:sldMk cId="757088495" sldId="293"/>
            <ac:picMk id="26" creationId="{2153E0C5-E1C3-CEAB-5C72-671A8C8639DD}"/>
          </ac:picMkLst>
        </pc:picChg>
        <pc:picChg chg="add del mod">
          <ac:chgData name="Leonie Smith" userId="fed1330f33f5650e" providerId="LiveId" clId="{F64ECEF4-D488-4713-A935-CDBA64A5C7AF}" dt="2023-07-12T05:57:42.857" v="101"/>
          <ac:picMkLst>
            <pc:docMk/>
            <pc:sldMk cId="757088495" sldId="293"/>
            <ac:picMk id="27" creationId="{2682B119-2237-B761-32A5-64FBD4CFEBAB}"/>
          </ac:picMkLst>
        </pc:picChg>
        <pc:picChg chg="add del mod ord">
          <ac:chgData name="Leonie Smith" userId="fed1330f33f5650e" providerId="LiveId" clId="{F64ECEF4-D488-4713-A935-CDBA64A5C7AF}" dt="2023-07-12T05:57:53.473" v="102"/>
          <ac:picMkLst>
            <pc:docMk/>
            <pc:sldMk cId="757088495" sldId="293"/>
            <ac:picMk id="30" creationId="{7F4A958C-BFA1-2A52-E9F2-7AEBD57E0AD3}"/>
          </ac:picMkLst>
        </pc:picChg>
        <pc:picChg chg="add del mod">
          <ac:chgData name="Leonie Smith" userId="fed1330f33f5650e" providerId="LiveId" clId="{F64ECEF4-D488-4713-A935-CDBA64A5C7AF}" dt="2023-07-12T05:58:08.460" v="104"/>
          <ac:picMkLst>
            <pc:docMk/>
            <pc:sldMk cId="757088495" sldId="293"/>
            <ac:picMk id="31" creationId="{44764832-BBA3-EA7C-EB2A-9E8276A4B423}"/>
          </ac:picMkLst>
        </pc:picChg>
        <pc:picChg chg="add del mod ord">
          <ac:chgData name="Leonie Smith" userId="fed1330f33f5650e" providerId="LiveId" clId="{F64ECEF4-D488-4713-A935-CDBA64A5C7AF}" dt="2023-07-12T05:58:21.421" v="105"/>
          <ac:picMkLst>
            <pc:docMk/>
            <pc:sldMk cId="757088495" sldId="293"/>
            <ac:picMk id="34" creationId="{29DB5AF1-BE08-B85B-0D9B-E67B239DC67D}"/>
          </ac:picMkLst>
        </pc:picChg>
        <pc:picChg chg="add del mod">
          <ac:chgData name="Leonie Smith" userId="fed1330f33f5650e" providerId="LiveId" clId="{F64ECEF4-D488-4713-A935-CDBA64A5C7AF}" dt="2023-07-12T05:58:28.372" v="107"/>
          <ac:picMkLst>
            <pc:docMk/>
            <pc:sldMk cId="757088495" sldId="293"/>
            <ac:picMk id="35" creationId="{D76E74BD-6003-407C-E417-E77A5CE9D6AD}"/>
          </ac:picMkLst>
        </pc:picChg>
        <pc:picChg chg="add del mod ord">
          <ac:chgData name="Leonie Smith" userId="fed1330f33f5650e" providerId="LiveId" clId="{F64ECEF4-D488-4713-A935-CDBA64A5C7AF}" dt="2023-07-12T05:58:34.542" v="108"/>
          <ac:picMkLst>
            <pc:docMk/>
            <pc:sldMk cId="757088495" sldId="293"/>
            <ac:picMk id="38" creationId="{84F1192D-9756-B4A5-340A-7906C3029C8C}"/>
          </ac:picMkLst>
        </pc:picChg>
        <pc:picChg chg="add del mod">
          <ac:chgData name="Leonie Smith" userId="fed1330f33f5650e" providerId="LiveId" clId="{F64ECEF4-D488-4713-A935-CDBA64A5C7AF}" dt="2023-07-12T05:58:37.033" v="110"/>
          <ac:picMkLst>
            <pc:docMk/>
            <pc:sldMk cId="757088495" sldId="293"/>
            <ac:picMk id="39" creationId="{3DD043C6-57A4-DF1B-7AA7-7E8A4C8A5709}"/>
          </ac:picMkLst>
        </pc:picChg>
        <pc:picChg chg="add del mod ord">
          <ac:chgData name="Leonie Smith" userId="fed1330f33f5650e" providerId="LiveId" clId="{F64ECEF4-D488-4713-A935-CDBA64A5C7AF}" dt="2023-07-12T05:58:44.795" v="111"/>
          <ac:picMkLst>
            <pc:docMk/>
            <pc:sldMk cId="757088495" sldId="293"/>
            <ac:picMk id="42" creationId="{DD2A1517-1C53-BC51-8772-348E902A82E1}"/>
          </ac:picMkLst>
        </pc:picChg>
        <pc:picChg chg="add del mod">
          <ac:chgData name="Leonie Smith" userId="fed1330f33f5650e" providerId="LiveId" clId="{F64ECEF4-D488-4713-A935-CDBA64A5C7AF}" dt="2023-07-12T05:58:51.921" v="113"/>
          <ac:picMkLst>
            <pc:docMk/>
            <pc:sldMk cId="757088495" sldId="293"/>
            <ac:picMk id="43" creationId="{A3A63214-4049-06EE-A646-CBF5A4676F5E}"/>
          </ac:picMkLst>
        </pc:picChg>
        <pc:picChg chg="add del mod ord">
          <ac:chgData name="Leonie Smith" userId="fed1330f33f5650e" providerId="LiveId" clId="{F64ECEF4-D488-4713-A935-CDBA64A5C7AF}" dt="2023-07-12T05:58:58.570" v="114"/>
          <ac:picMkLst>
            <pc:docMk/>
            <pc:sldMk cId="757088495" sldId="293"/>
            <ac:picMk id="46" creationId="{C85A38D2-B837-5E02-9161-D5AB49F3878F}"/>
          </ac:picMkLst>
        </pc:picChg>
        <pc:picChg chg="add del mod">
          <ac:chgData name="Leonie Smith" userId="fed1330f33f5650e" providerId="LiveId" clId="{F64ECEF4-D488-4713-A935-CDBA64A5C7AF}" dt="2023-07-12T05:59:01.633" v="116"/>
          <ac:picMkLst>
            <pc:docMk/>
            <pc:sldMk cId="757088495" sldId="293"/>
            <ac:picMk id="47" creationId="{3A2E7D1B-609D-451D-88C6-E762E486256B}"/>
          </ac:picMkLst>
        </pc:picChg>
        <pc:picChg chg="add del mod ord">
          <ac:chgData name="Leonie Smith" userId="fed1330f33f5650e" providerId="LiveId" clId="{F64ECEF4-D488-4713-A935-CDBA64A5C7AF}" dt="2023-07-12T05:59:26.333" v="117"/>
          <ac:picMkLst>
            <pc:docMk/>
            <pc:sldMk cId="757088495" sldId="293"/>
            <ac:picMk id="50" creationId="{06E246B2-21D8-810E-37D1-813B5EB52079}"/>
          </ac:picMkLst>
        </pc:picChg>
        <pc:picChg chg="add del mod">
          <ac:chgData name="Leonie Smith" userId="fed1330f33f5650e" providerId="LiveId" clId="{F64ECEF4-D488-4713-A935-CDBA64A5C7AF}" dt="2023-07-12T05:59:40.239" v="119"/>
          <ac:picMkLst>
            <pc:docMk/>
            <pc:sldMk cId="757088495" sldId="293"/>
            <ac:picMk id="51" creationId="{A081F722-1A9F-F72B-E42C-FDE63B56B890}"/>
          </ac:picMkLst>
        </pc:picChg>
        <pc:picChg chg="add del mod ord">
          <ac:chgData name="Leonie Smith" userId="fed1330f33f5650e" providerId="LiveId" clId="{F64ECEF4-D488-4713-A935-CDBA64A5C7AF}" dt="2023-07-12T05:59:52.860" v="120"/>
          <ac:picMkLst>
            <pc:docMk/>
            <pc:sldMk cId="757088495" sldId="293"/>
            <ac:picMk id="56" creationId="{B0BC4B48-1A4B-3F66-7364-5D45D0ACA4E0}"/>
          </ac:picMkLst>
        </pc:picChg>
        <pc:picChg chg="add del mod">
          <ac:chgData name="Leonie Smith" userId="fed1330f33f5650e" providerId="LiveId" clId="{F64ECEF4-D488-4713-A935-CDBA64A5C7AF}" dt="2023-07-12T05:59:54.784" v="122"/>
          <ac:picMkLst>
            <pc:docMk/>
            <pc:sldMk cId="757088495" sldId="293"/>
            <ac:picMk id="57" creationId="{BECD489B-9DE7-3DCA-B4AD-C1F1B24FF2EE}"/>
          </ac:picMkLst>
        </pc:picChg>
        <pc:picChg chg="add del mod ord">
          <ac:chgData name="Leonie Smith" userId="fed1330f33f5650e" providerId="LiveId" clId="{F64ECEF4-D488-4713-A935-CDBA64A5C7AF}" dt="2023-07-12T06:00:18.430" v="123"/>
          <ac:picMkLst>
            <pc:docMk/>
            <pc:sldMk cId="757088495" sldId="293"/>
            <ac:picMk id="60" creationId="{B69E3990-1CF1-1A46-6333-7656C8AD3103}"/>
          </ac:picMkLst>
        </pc:picChg>
        <pc:picChg chg="add mod">
          <ac:chgData name="Leonie Smith" userId="fed1330f33f5650e" providerId="LiveId" clId="{F64ECEF4-D488-4713-A935-CDBA64A5C7AF}" dt="2023-07-12T06:00:18.430" v="123"/>
          <ac:picMkLst>
            <pc:docMk/>
            <pc:sldMk cId="757088495" sldId="293"/>
            <ac:picMk id="61" creationId="{00581EE0-B687-A604-96B9-588C6130B6AC}"/>
          </ac:picMkLst>
        </pc:picChg>
      </pc:sldChg>
      <pc:sldChg chg="addSp delSp modSp mod modTransition modAnim">
        <pc:chgData name="Leonie Smith" userId="fed1330f33f5650e" providerId="LiveId" clId="{F64ECEF4-D488-4713-A935-CDBA64A5C7AF}" dt="2023-07-12T06:02:33.095" v="136"/>
        <pc:sldMkLst>
          <pc:docMk/>
          <pc:sldMk cId="252481223" sldId="294"/>
        </pc:sldMkLst>
        <pc:picChg chg="add del mod">
          <ac:chgData name="Leonie Smith" userId="fed1330f33f5650e" providerId="LiveId" clId="{F64ECEF4-D488-4713-A935-CDBA64A5C7AF}" dt="2023-07-12T06:01:18.294" v="126"/>
          <ac:picMkLst>
            <pc:docMk/>
            <pc:sldMk cId="252481223" sldId="294"/>
            <ac:picMk id="6" creationId="{5F857CF5-3F7D-B045-8407-1704996ED73A}"/>
          </ac:picMkLst>
        </pc:picChg>
        <pc:picChg chg="add del mod">
          <ac:chgData name="Leonie Smith" userId="fed1330f33f5650e" providerId="LiveId" clId="{F64ECEF4-D488-4713-A935-CDBA64A5C7AF}" dt="2023-07-12T06:01:23.121" v="127"/>
          <ac:picMkLst>
            <pc:docMk/>
            <pc:sldMk cId="252481223" sldId="294"/>
            <ac:picMk id="9" creationId="{872B0759-4FC7-79ED-9685-478F7E02B87C}"/>
          </ac:picMkLst>
        </pc:picChg>
        <pc:picChg chg="add del mod">
          <ac:chgData name="Leonie Smith" userId="fed1330f33f5650e" providerId="LiveId" clId="{F64ECEF4-D488-4713-A935-CDBA64A5C7AF}" dt="2023-07-12T06:01:24.349" v="129"/>
          <ac:picMkLst>
            <pc:docMk/>
            <pc:sldMk cId="252481223" sldId="294"/>
            <ac:picMk id="10" creationId="{4370016B-16C8-8413-3746-12E6E5867383}"/>
          </ac:picMkLst>
        </pc:picChg>
        <pc:picChg chg="add del mod ord">
          <ac:chgData name="Leonie Smith" userId="fed1330f33f5650e" providerId="LiveId" clId="{F64ECEF4-D488-4713-A935-CDBA64A5C7AF}" dt="2023-07-12T06:01:45.696" v="130"/>
          <ac:picMkLst>
            <pc:docMk/>
            <pc:sldMk cId="252481223" sldId="294"/>
            <ac:picMk id="13" creationId="{6B5E2DEA-70C9-9675-391F-81CE140448D8}"/>
          </ac:picMkLst>
        </pc:picChg>
        <pc:picChg chg="add del mod">
          <ac:chgData name="Leonie Smith" userId="fed1330f33f5650e" providerId="LiveId" clId="{F64ECEF4-D488-4713-A935-CDBA64A5C7AF}" dt="2023-07-12T06:01:49.180" v="132"/>
          <ac:picMkLst>
            <pc:docMk/>
            <pc:sldMk cId="252481223" sldId="294"/>
            <ac:picMk id="14" creationId="{E2E6D5C2-ECCA-40AE-B6AD-10704461B24D}"/>
          </ac:picMkLst>
        </pc:picChg>
        <pc:picChg chg="add del mod ord">
          <ac:chgData name="Leonie Smith" userId="fed1330f33f5650e" providerId="LiveId" clId="{F64ECEF4-D488-4713-A935-CDBA64A5C7AF}" dt="2023-07-12T06:02:06.277" v="133"/>
          <ac:picMkLst>
            <pc:docMk/>
            <pc:sldMk cId="252481223" sldId="294"/>
            <ac:picMk id="17" creationId="{72357339-0257-4F23-6D12-60231FAEA4E9}"/>
          </ac:picMkLst>
        </pc:picChg>
        <pc:picChg chg="add del mod">
          <ac:chgData name="Leonie Smith" userId="fed1330f33f5650e" providerId="LiveId" clId="{F64ECEF4-D488-4713-A935-CDBA64A5C7AF}" dt="2023-07-12T06:02:10.243" v="135"/>
          <ac:picMkLst>
            <pc:docMk/>
            <pc:sldMk cId="252481223" sldId="294"/>
            <ac:picMk id="18" creationId="{84E22BB5-7A1A-39B4-6514-E27A1292DD8C}"/>
          </ac:picMkLst>
        </pc:picChg>
        <pc:picChg chg="add del mod ord">
          <ac:chgData name="Leonie Smith" userId="fed1330f33f5650e" providerId="LiveId" clId="{F64ECEF4-D488-4713-A935-CDBA64A5C7AF}" dt="2023-07-12T06:02:33.095" v="136"/>
          <ac:picMkLst>
            <pc:docMk/>
            <pc:sldMk cId="252481223" sldId="294"/>
            <ac:picMk id="21" creationId="{9E331D5F-BE8D-4D2F-BF48-9984F2140C67}"/>
          </ac:picMkLst>
        </pc:picChg>
        <pc:picChg chg="add mod">
          <ac:chgData name="Leonie Smith" userId="fed1330f33f5650e" providerId="LiveId" clId="{F64ECEF4-D488-4713-A935-CDBA64A5C7AF}" dt="2023-07-12T06:02:33.095" v="136"/>
          <ac:picMkLst>
            <pc:docMk/>
            <pc:sldMk cId="252481223" sldId="294"/>
            <ac:picMk id="22" creationId="{F2EFDE10-88C1-248A-2FEB-4AA92648082F}"/>
          </ac:picMkLst>
        </pc:picChg>
      </pc:sldChg>
      <pc:sldChg chg="addSp delSp modSp mod modTransition modAnim">
        <pc:chgData name="Leonie Smith" userId="fed1330f33f5650e" providerId="LiveId" clId="{F64ECEF4-D488-4713-A935-CDBA64A5C7AF}" dt="2023-07-12T06:03:47.336" v="143"/>
        <pc:sldMkLst>
          <pc:docMk/>
          <pc:sldMk cId="3505834926" sldId="295"/>
        </pc:sldMkLst>
        <pc:picChg chg="add del mod">
          <ac:chgData name="Leonie Smith" userId="fed1330f33f5650e" providerId="LiveId" clId="{F64ECEF4-D488-4713-A935-CDBA64A5C7AF}" dt="2023-07-12T06:03:16.675" v="139"/>
          <ac:picMkLst>
            <pc:docMk/>
            <pc:sldMk cId="3505834926" sldId="295"/>
            <ac:picMk id="6" creationId="{C2E3E028-F91C-45E3-95C3-F1505EDDCE5A}"/>
          </ac:picMkLst>
        </pc:picChg>
        <pc:picChg chg="add del mod">
          <ac:chgData name="Leonie Smith" userId="fed1330f33f5650e" providerId="LiveId" clId="{F64ECEF4-D488-4713-A935-CDBA64A5C7AF}" dt="2023-07-12T06:03:21.341" v="140"/>
          <ac:picMkLst>
            <pc:docMk/>
            <pc:sldMk cId="3505834926" sldId="295"/>
            <ac:picMk id="9" creationId="{D3902756-8052-70EF-8CD3-9F5246917D77}"/>
          </ac:picMkLst>
        </pc:picChg>
        <pc:picChg chg="add del mod">
          <ac:chgData name="Leonie Smith" userId="fed1330f33f5650e" providerId="LiveId" clId="{F64ECEF4-D488-4713-A935-CDBA64A5C7AF}" dt="2023-07-12T06:03:22.936" v="142"/>
          <ac:picMkLst>
            <pc:docMk/>
            <pc:sldMk cId="3505834926" sldId="295"/>
            <ac:picMk id="10" creationId="{38284D02-0D31-F9DA-49A5-728FE0B50DC8}"/>
          </ac:picMkLst>
        </pc:picChg>
        <pc:picChg chg="add del mod ord">
          <ac:chgData name="Leonie Smith" userId="fed1330f33f5650e" providerId="LiveId" clId="{F64ECEF4-D488-4713-A935-CDBA64A5C7AF}" dt="2023-07-12T06:03:47.336" v="143"/>
          <ac:picMkLst>
            <pc:docMk/>
            <pc:sldMk cId="3505834926" sldId="295"/>
            <ac:picMk id="13" creationId="{466AF6B1-99CF-5132-9CFA-3B56A1A294EB}"/>
          </ac:picMkLst>
        </pc:picChg>
        <pc:picChg chg="add mod">
          <ac:chgData name="Leonie Smith" userId="fed1330f33f5650e" providerId="LiveId" clId="{F64ECEF4-D488-4713-A935-CDBA64A5C7AF}" dt="2023-07-12T06:03:47.336" v="143"/>
          <ac:picMkLst>
            <pc:docMk/>
            <pc:sldMk cId="3505834926" sldId="295"/>
            <ac:picMk id="14" creationId="{1191539E-470F-DF19-2435-29F5E311F0CB}"/>
          </ac:picMkLst>
        </pc:picChg>
      </pc:sldChg>
      <pc:sldChg chg="addSp modSp">
        <pc:chgData name="Leonie Smith" userId="fed1330f33f5650e" providerId="LiveId" clId="{F64ECEF4-D488-4713-A935-CDBA64A5C7AF}" dt="2023-07-12T06:04:46.289" v="144"/>
        <pc:sldMkLst>
          <pc:docMk/>
          <pc:sldMk cId="2016657663" sldId="296"/>
        </pc:sldMkLst>
        <pc:picChg chg="add mod">
          <ac:chgData name="Leonie Smith" userId="fed1330f33f5650e" providerId="LiveId" clId="{F64ECEF4-D488-4713-A935-CDBA64A5C7AF}" dt="2023-07-12T06:04:46.289" v="144"/>
          <ac:picMkLst>
            <pc:docMk/>
            <pc:sldMk cId="2016657663" sldId="296"/>
            <ac:picMk id="6" creationId="{62C63F9B-288F-2BCC-EC30-A658389E9A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14FB2-1C28-4B57-8686-29BF2D1DA1EC}"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14D04-8C9B-416D-BA8D-605D854FBBC6}" type="slidenum">
              <a:rPr lang="en-ZA" smtClean="0"/>
              <a:t>‹#›</a:t>
            </a:fld>
            <a:endParaRPr lang="en-ZA"/>
          </a:p>
        </p:txBody>
      </p:sp>
    </p:spTree>
    <p:extLst>
      <p:ext uri="{BB962C8B-B14F-4D97-AF65-F5344CB8AC3E}">
        <p14:creationId xmlns:p14="http://schemas.microsoft.com/office/powerpoint/2010/main" val="195775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8) Abraham bargains with God – Gen 18:20-33 (</a:t>
            </a:r>
            <a:r>
              <a:rPr lang="en-ZA" sz="1800" dirty="0" err="1">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Center</a:t>
            </a:r>
            <a:r>
              <a:rPr lang="en-ZA" sz="18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Bottom)</a:t>
            </a:r>
            <a:r>
              <a:rPr lang="bo-CN" sz="1800" b="1"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ཡུལ་སོ་དྷོམ་གྱི་ཆེད་དུ་ཨབ་ར་ཧམ་གྱིས་ཞུ་བ་འབུལ་བ།</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4</a:t>
            </a:fld>
            <a:endParaRPr lang="en-ZA"/>
          </a:p>
        </p:txBody>
      </p:sp>
    </p:spTree>
    <p:extLst>
      <p:ext uri="{BB962C8B-B14F-4D97-AF65-F5344CB8AC3E}">
        <p14:creationId xmlns:p14="http://schemas.microsoft.com/office/powerpoint/2010/main" val="2090985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31 </a:t>
            </a: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Abraham said, “I have been very bold to speak to the Lord. What if only 20 can be found there?”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He said, “If I find 20, I will not destroy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000000"/>
                </a:solidFill>
                <a:effectLst/>
                <a:latin typeface="Arial" panose="020B0604020202020204" pitchFamily="34" charset="0"/>
                <a:ea typeface="Times New Roman" panose="02020603050405020304" pitchFamily="18" charset="0"/>
                <a:cs typeface="Microsoft Himalaya" panose="01010100010101010101" pitchFamily="2" charset="0"/>
              </a:rPr>
              <a:t>31</a:t>
            </a:r>
            <a:r>
              <a:rPr lang="bo-CN" sz="1200" dirty="0">
                <a:solidFill>
                  <a:srgbClr val="000000"/>
                </a:solidFill>
                <a:effectLst/>
                <a:latin typeface="Arial" panose="020B0604020202020204" pitchFamily="34" charset="0"/>
                <a:ea typeface="Times New Roman" panose="02020603050405020304" pitchFamily="18" charset="0"/>
                <a:cs typeface="+mn-cs"/>
              </a:rPr>
              <a:t>ཨབ་ར་ཧམ་གྱིས། གཙོ་བོ་ཁྱེད་ལ་བློ་ཁོག་བྱེད་དེ་མུ་མཐུད་ནས་གཏམ་གླེང་ཞུས་པ་ལ་བཟོད་གསོལ་གནང་རོགས་གནང་། གལ་སྲིད་མི་དྲང་པོ་ཉི་ཤུ་ལས་མེད་ན་གང་མཛད་དམ་ཞུས་པས།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000000"/>
                </a:solidFill>
                <a:effectLst/>
                <a:latin typeface="Arial" panose="020B0604020202020204" pitchFamily="34" charset="0"/>
                <a:ea typeface="Times New Roman" panose="02020603050405020304" pitchFamily="18" charset="0"/>
                <a:cs typeface="+mn-cs"/>
              </a:rPr>
              <a:t>ཁོང་གིས། དེ་དག་ཉི་ཤུའི་ཕྱིར་ཡང་ངས་མེད་པར་མི་བྱའོ་གསུངས་སོ།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22</a:t>
            </a:fld>
            <a:endParaRPr lang="en-ZA"/>
          </a:p>
        </p:txBody>
      </p:sp>
    </p:spTree>
    <p:extLst>
      <p:ext uri="{BB962C8B-B14F-4D97-AF65-F5344CB8AC3E}">
        <p14:creationId xmlns:p14="http://schemas.microsoft.com/office/powerpoint/2010/main" val="1603630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32 </a:t>
            </a: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Then he said, “Lord, please don’t be angry with me. Let me speak just one more time. What if only ten can be found there?”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He answered, “If I find ten, I will not destroy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000000"/>
                </a:solidFill>
                <a:effectLst/>
                <a:latin typeface="Arial" panose="020B0604020202020204" pitchFamily="34" charset="0"/>
                <a:ea typeface="Times New Roman" panose="02020603050405020304" pitchFamily="18" charset="0"/>
                <a:cs typeface="Microsoft Himalaya" panose="01010100010101010101" pitchFamily="2" charset="0"/>
              </a:rPr>
              <a:t>32</a:t>
            </a:r>
            <a:r>
              <a:rPr lang="bo-CN" sz="1200" dirty="0">
                <a:solidFill>
                  <a:srgbClr val="000000"/>
                </a:solidFill>
                <a:effectLst/>
                <a:latin typeface="Arial" panose="020B0604020202020204" pitchFamily="34" charset="0"/>
                <a:ea typeface="Times New Roman" panose="02020603050405020304" pitchFamily="18" charset="0"/>
                <a:cs typeface="+mn-cs"/>
              </a:rPr>
              <a:t>ཡང་ཨབ་ར་ཧམ་གྱིས། གཙོ་བོ་ཁྱེད་ཐུགས་ཁྲོ་མི་མཛད་པར་ངའི་ཞུ་བར་ཐེངས་གཅིག་གསན་རོགས་གནང་། གལ་ཏེ་མི་དྲང་པོ་བཅུ་ལས་མེད་ན་གང་མཛད་དམ་ཞུས་པས།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000000"/>
                </a:solidFill>
                <a:effectLst/>
                <a:latin typeface="Arial" panose="020B0604020202020204" pitchFamily="34" charset="0"/>
                <a:ea typeface="Times New Roman" panose="02020603050405020304" pitchFamily="18" charset="0"/>
                <a:cs typeface="+mn-cs"/>
              </a:rPr>
              <a:t>ཁོང་གིས། དེ་དག་བཅུ་ཕྱིར་ཡང་ངས་མེད་པར་མི་བྱའོ་གསུངས་སོ།</a:t>
            </a:r>
            <a:r>
              <a:rPr lang="en-ZA" sz="1200" dirty="0">
                <a:solidFill>
                  <a:srgbClr val="000000"/>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24</a:t>
            </a:fld>
            <a:endParaRPr lang="en-ZA"/>
          </a:p>
        </p:txBody>
      </p:sp>
    </p:spTree>
    <p:extLst>
      <p:ext uri="{BB962C8B-B14F-4D97-AF65-F5344CB8AC3E}">
        <p14:creationId xmlns:p14="http://schemas.microsoft.com/office/powerpoint/2010/main" val="2318859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When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had finished speaking with Abraham, he left. And Abraham returned home.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33</a:t>
            </a:r>
            <a:r>
              <a:rPr lang="bo-CN" sz="1200" dirty="0">
                <a:solidFill>
                  <a:srgbClr val="000000"/>
                </a:solidFill>
                <a:effectLst/>
                <a:latin typeface="Arial" panose="020B0604020202020204" pitchFamily="34" charset="0"/>
                <a:ea typeface="Calibri" panose="020F0502020204030204" pitchFamily="34" charset="0"/>
                <a:cs typeface="+mn-cs"/>
              </a:rPr>
              <a:t>དེ་ལྟར་ཨབ་ར་ཧམ་མཉམ་དུ་གསུང་གླེང་གནང་བའི་རྗེས་སུ་གཙོ་བོ་དཀོན་མཚོག་ཕར་ཕེབས་པ་དང་། ཨབ་ར་ཧམ་རང་གི་ནང་དུ་ལོག་གོ།</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26</a:t>
            </a:fld>
            <a:endParaRPr lang="en-ZA"/>
          </a:p>
        </p:txBody>
      </p:sp>
    </p:spTree>
    <p:extLst>
      <p:ext uri="{BB962C8B-B14F-4D97-AF65-F5344CB8AC3E}">
        <p14:creationId xmlns:p14="http://schemas.microsoft.com/office/powerpoint/2010/main" val="114065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men got up to leave. They looked down toward Sodom. Abraham walked along with them to see them on their way.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16</a:t>
            </a:r>
            <a:r>
              <a:rPr lang="bo-CN" sz="1200" dirty="0">
                <a:solidFill>
                  <a:srgbClr val="000000"/>
                </a:solidFill>
                <a:effectLst/>
                <a:latin typeface="Arial" panose="020B0604020202020204" pitchFamily="34" charset="0"/>
                <a:ea typeface="Calibri" panose="020F0502020204030204" pitchFamily="34" charset="0"/>
                <a:cs typeface="+mn-cs"/>
              </a:rPr>
              <a:t>དེ་ནས་མི་དེ་ཚོ་ལངས་ཏེ་སོ་དྷོམ་མཐོང་བའི་གནས་སུ་ཕྱིན་པ་དང་། ཨབ་ར་ཧམ་ཕར་ཙམ་དེ་ཚོ་ལ་སྐྱེལ་བརསོང་ངོ་།</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6</a:t>
            </a:fld>
            <a:endParaRPr lang="en-ZA"/>
          </a:p>
        </p:txBody>
      </p:sp>
    </p:spTree>
    <p:extLst>
      <p:ext uri="{BB962C8B-B14F-4D97-AF65-F5344CB8AC3E}">
        <p14:creationId xmlns:p14="http://schemas.microsoft.com/office/powerpoint/2010/main" val="2797352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said, “Should I hide from Abraham what I am about to do?</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17</a:t>
            </a:r>
            <a:r>
              <a:rPr lang="bo-CN" sz="1200" dirty="0">
                <a:solidFill>
                  <a:srgbClr val="000000"/>
                </a:solidFill>
                <a:effectLst/>
                <a:latin typeface="Arial" panose="020B0604020202020204" pitchFamily="34" charset="0"/>
                <a:ea typeface="Calibri" panose="020F0502020204030204" pitchFamily="34" charset="0"/>
                <a:cs typeface="+mn-cs"/>
              </a:rPr>
              <a:t>དེ་ནས་གཙོ་བོ་དཀོན་མཆོག་གིས་འདི་ལྟར་ཐུགས་བསམ་བཞེས་ཏེ། ངས་བྱ་བ་གང་བྱས་སྐོར་ཨབ་ར་ཧམ་ནས་སྦས་མི་ཡོང་།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8</a:t>
            </a:fld>
            <a:endParaRPr lang="en-ZA"/>
          </a:p>
        </p:txBody>
      </p:sp>
    </p:spTree>
    <p:extLst>
      <p:ext uri="{BB962C8B-B14F-4D97-AF65-F5344CB8AC3E}">
        <p14:creationId xmlns:p14="http://schemas.microsoft.com/office/powerpoint/2010/main" val="18327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also said, “The cries against Sodom and Gomorrah are very great. Their sin is so bad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 will go down and see for myself. I want to see if what they have done is as bad as the cries that have reached me. If it is not, then I will know.”</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20</a:t>
            </a:r>
            <a:r>
              <a:rPr lang="bo-CN" sz="1200" dirty="0">
                <a:solidFill>
                  <a:srgbClr val="000000"/>
                </a:solidFill>
                <a:effectLst/>
                <a:latin typeface="Arial" panose="020B0604020202020204" pitchFamily="34" charset="0"/>
                <a:ea typeface="Calibri" panose="020F0502020204030204" pitchFamily="34" charset="0"/>
                <a:cs typeface="+mn-cs"/>
              </a:rPr>
              <a:t>དེ་ནས་གཙོ་བོ་དཀོན་མཆོག་གིས་ཨབ་ར་ཧམ་ལ་གསུངས་པ། སོ་དྷོམ་དང་གྷོ་མོ་རཱའི་ཐོག་ཉེས་པ་དྲག་པོ་བཀལ་ཡོད་པ་དང་། དེ་ཚོས་སྡིག་པ་ཆེན་པོ་བྱས་ཡོད་དོ།</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21</a:t>
            </a:r>
            <a:r>
              <a:rPr lang="bo-CN" sz="1200" dirty="0">
                <a:solidFill>
                  <a:srgbClr val="000000"/>
                </a:solidFill>
                <a:effectLst/>
                <a:latin typeface="Arial" panose="020B0604020202020204" pitchFamily="34" charset="0"/>
                <a:ea typeface="Calibri" panose="020F0502020204030204" pitchFamily="34" charset="0"/>
                <a:cs typeface="+mn-cs"/>
              </a:rPr>
              <a:t>ངས་ཐོས་པའི་དེ་ཚོའི་ཉེས་པ་རྣམས་བདེན་པ་ཡིན་མིན་རྟགས་དཔྱད་བྱེད་ཕྱིར་ང་དེར་མར་འགྲོ་དགོས།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10</a:t>
            </a:fld>
            <a:endParaRPr lang="en-ZA"/>
          </a:p>
        </p:txBody>
      </p:sp>
    </p:spTree>
    <p:extLst>
      <p:ext uri="{BB962C8B-B14F-4D97-AF65-F5344CB8AC3E}">
        <p14:creationId xmlns:p14="http://schemas.microsoft.com/office/powerpoint/2010/main" val="949414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Sodom is the place where Lot Lives. Abraham begs God to save Sodom from destruction. “Would you really destroy the righteous along with the wicked? What if there are even 50 good people in that city? Do they deserve to be destroyed.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12</a:t>
            </a:fld>
            <a:endParaRPr lang="en-ZA"/>
          </a:p>
        </p:txBody>
      </p:sp>
    </p:spTree>
    <p:extLst>
      <p:ext uri="{BB962C8B-B14F-4D97-AF65-F5344CB8AC3E}">
        <p14:creationId xmlns:p14="http://schemas.microsoft.com/office/powerpoint/2010/main" val="3218162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said, “If I find 50 godly people in the city of Sodom, I will spare it. I will spare the whole place because of them.”</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26</a:t>
            </a:r>
            <a:r>
              <a:rPr lang="bo-CN" sz="1200" dirty="0">
                <a:solidFill>
                  <a:srgbClr val="000000"/>
                </a:solidFill>
                <a:effectLst/>
                <a:latin typeface="Arial" panose="020B0604020202020204" pitchFamily="34" charset="0"/>
                <a:ea typeface="Calibri" panose="020F0502020204030204" pitchFamily="34" charset="0"/>
                <a:cs typeface="+mn-cs"/>
              </a:rPr>
              <a:t>ལན་དུ་གཙོ་བོ་དཀོན་མཆོག་གིས། གལ་སྲིད་གྲོང་ཁྱེར་སོ་དྷོམ་ནང་ཉེས་སྐྱོན་མེད་པའི་མི་ལྔ་བཅུ་ཡོད་ན། དེ་དག་གི་ཕྱིར་ངས་གྲོང་ཁྱེར་དེ་ཡོངས་སུ་མེད་པར་མི་བྱེད་གསུངས་སོ།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14</a:t>
            </a:fld>
            <a:endParaRPr lang="en-ZA"/>
          </a:p>
        </p:txBody>
      </p:sp>
    </p:spTree>
    <p:extLst>
      <p:ext uri="{BB962C8B-B14F-4D97-AF65-F5344CB8AC3E}">
        <p14:creationId xmlns:p14="http://schemas.microsoft.com/office/powerpoint/2010/main" val="286520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28 </a:t>
            </a: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What if the number of godly people is five fewer than 50? Will you destroy the whole city because there are five fewer people?”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“If I find 45 there,” he said, “I will not destroy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000000"/>
                </a:solidFill>
                <a:effectLst/>
                <a:latin typeface="Arial" panose="020B0604020202020204" pitchFamily="34" charset="0"/>
                <a:ea typeface="Times New Roman" panose="02020603050405020304" pitchFamily="18" charset="0"/>
                <a:cs typeface="Microsoft Himalaya" panose="01010100010101010101" pitchFamily="2" charset="0"/>
              </a:rPr>
              <a:t>28</a:t>
            </a:r>
            <a:r>
              <a:rPr lang="bo-CN" sz="1200" dirty="0">
                <a:solidFill>
                  <a:srgbClr val="000000"/>
                </a:solidFill>
                <a:effectLst/>
                <a:latin typeface="Arial" panose="020B0604020202020204" pitchFamily="34" charset="0"/>
                <a:ea typeface="Times New Roman" panose="02020603050405020304" pitchFamily="18" charset="0"/>
                <a:cs typeface="+mn-cs"/>
              </a:rPr>
              <a:t>འོན་ཀྱང་གྲོང་ཁྱེར་དེའི་ནང་ཉེས་སྐྱོན་མེད་པའི་མི་ལྔ་བཅུའི་ཚབ་ཏུ་མི་བཞི་ཅུ་ཞེ་ལྔ་ མ་གཏོགས་མེད་ན། མི་ལྔ་ཉུང་དུ་སོང་བས་གྲོང་ཁྱེར་ཐམས་ཅད་མེད་པར་མཛད་དམ་ཞུས་པས།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000000"/>
                </a:solidFill>
                <a:effectLst/>
                <a:latin typeface="Arial" panose="020B0604020202020204" pitchFamily="34" charset="0"/>
                <a:ea typeface="Times New Roman" panose="02020603050405020304" pitchFamily="18" charset="0"/>
                <a:cs typeface="+mn-cs"/>
              </a:rPr>
              <a:t>ཁོང་གིས། གལ་སྲིད་ཉེས་སྐྱོན་མེད་པའི་མི་བཞི་བཅུ་ཞེ་ལྔ་ཐོབ་ན། ངས་གྲོང་ཁྱེར་དེ་མེད་པར་མི་བྱའོ་ཞེས་གསུངས་སོ།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16</a:t>
            </a:fld>
            <a:endParaRPr lang="en-ZA"/>
          </a:p>
        </p:txBody>
      </p:sp>
    </p:spTree>
    <p:extLst>
      <p:ext uri="{BB962C8B-B14F-4D97-AF65-F5344CB8AC3E}">
        <p14:creationId xmlns:p14="http://schemas.microsoft.com/office/powerpoint/2010/main" val="3732154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29 </a:t>
            </a: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Once again Abraham spoke to him. He asked, “What if only 40 are found there?”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He said, “If there are 40, I will not do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000000"/>
                </a:solidFill>
                <a:effectLst/>
                <a:latin typeface="Arial" panose="020B0604020202020204" pitchFamily="34" charset="0"/>
                <a:ea typeface="Times New Roman" panose="02020603050405020304" pitchFamily="18" charset="0"/>
                <a:cs typeface="Microsoft Himalaya" panose="01010100010101010101" pitchFamily="2" charset="0"/>
              </a:rPr>
              <a:t>29</a:t>
            </a:r>
            <a:r>
              <a:rPr lang="bo-CN" sz="1200" dirty="0">
                <a:solidFill>
                  <a:srgbClr val="000000"/>
                </a:solidFill>
                <a:effectLst/>
                <a:latin typeface="Arial" panose="020B0604020202020204" pitchFamily="34" charset="0"/>
                <a:ea typeface="Times New Roman" panose="02020603050405020304" pitchFamily="18" charset="0"/>
                <a:cs typeface="+mn-cs"/>
              </a:rPr>
              <a:t>ཡང་སྐྱར་ཨབ་ར་ཧམ་གྱིས་ཞུས་པ། གལ་སྲིད་མི་དྲང་པོ་བཞི་བཅུ་ལས་མེད་ན་གང་མཛད་དམ་ཞུས་པས།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000000"/>
                </a:solidFill>
                <a:effectLst/>
                <a:latin typeface="Arial" panose="020B0604020202020204" pitchFamily="34" charset="0"/>
                <a:ea typeface="Times New Roman" panose="02020603050405020304" pitchFamily="18" charset="0"/>
                <a:cs typeface="+mn-cs"/>
              </a:rPr>
              <a:t>ཁོང་གིས། དེ་དག་བཞི་བཅུ་ཕྱིར་ཡང་ངས་མེད་པར་མི་བྱའོ་གསུངས་སོ།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18</a:t>
            </a:fld>
            <a:endParaRPr lang="en-ZA"/>
          </a:p>
        </p:txBody>
      </p:sp>
    </p:spTree>
    <p:extLst>
      <p:ext uri="{BB962C8B-B14F-4D97-AF65-F5344CB8AC3E}">
        <p14:creationId xmlns:p14="http://schemas.microsoft.com/office/powerpoint/2010/main" val="2639121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Abraham said, “Lord, please don’t be angry with me. Let me speak. What if only 30 can be found there?”</a:t>
            </a: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b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b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answered, “If I find 30, I will not do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000000"/>
                </a:solidFill>
                <a:effectLst/>
                <a:latin typeface="Arial" panose="020B0604020202020204" pitchFamily="34" charset="0"/>
                <a:ea typeface="Times New Roman" panose="02020603050405020304" pitchFamily="18" charset="0"/>
                <a:cs typeface="Microsoft Himalaya" panose="01010100010101010101" pitchFamily="2" charset="0"/>
              </a:rPr>
              <a:t>30</a:t>
            </a:r>
            <a:r>
              <a:rPr lang="bo-CN" sz="1200" dirty="0">
                <a:solidFill>
                  <a:srgbClr val="000000"/>
                </a:solidFill>
                <a:effectLst/>
                <a:latin typeface="Arial" panose="020B0604020202020204" pitchFamily="34" charset="0"/>
                <a:ea typeface="Times New Roman" panose="02020603050405020304" pitchFamily="18" charset="0"/>
                <a:cs typeface="+mn-cs"/>
              </a:rPr>
              <a:t>ཨབ་ར་ཧམ་གྱིས། གཙོ་བོ་ཐུགས་ཁྲོ་མ་མཛད་པར་ད་དུང་ང་ལ་ཞུ་འབུལ་བྱ་རྒྱུ་ཡོད་པས། གལ་སྲིད་མི་དྲང་པོ་གསུམ་བཅུ་ལས་མེད་ན་གང་མཛད་དམ་ཞུས་པས།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000000"/>
                </a:solidFill>
                <a:effectLst/>
                <a:latin typeface="Arial" panose="020B0604020202020204" pitchFamily="34" charset="0"/>
                <a:ea typeface="Times New Roman" panose="02020603050405020304" pitchFamily="18" charset="0"/>
                <a:cs typeface="+mn-cs"/>
              </a:rPr>
              <a:t>ཁོང་གིས། དེ་ཚོ་གསུམ་བཅུའི་ཕྱིར་ཡང་ངས་མེད་པར་མི་བྱའོ་གསུངས་སོ།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85714D04-8C9B-416D-BA8D-605D854FBBC6}" type="slidenum">
              <a:rPr lang="en-ZA" smtClean="0"/>
              <a:t>20</a:t>
            </a:fld>
            <a:endParaRPr lang="en-ZA"/>
          </a:p>
        </p:txBody>
      </p:sp>
    </p:spTree>
    <p:extLst>
      <p:ext uri="{BB962C8B-B14F-4D97-AF65-F5344CB8AC3E}">
        <p14:creationId xmlns:p14="http://schemas.microsoft.com/office/powerpoint/2010/main" val="3123635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D2A0-0E4F-44FB-9487-D684ECED7E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795B6D3D-12CE-4209-9467-657CDC6B1E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A1B5ADA-449B-481F-A518-A8CA07162C94}"/>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5" name="Footer Placeholder 4">
            <a:extLst>
              <a:ext uri="{FF2B5EF4-FFF2-40B4-BE49-F238E27FC236}">
                <a16:creationId xmlns:a16="http://schemas.microsoft.com/office/drawing/2014/main" id="{E287414C-452C-4EF3-81ED-DF4FABD39DA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9524456-B9A0-4831-A154-1E84BF01168D}"/>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44636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2CEC-3DA5-46E2-B6F9-AAA0AA32BCA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9CD54DC-73DE-4CC2-934C-EB19BD1721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5C27EDE-466A-4B51-B9DC-4FDD255E9DCF}"/>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5" name="Footer Placeholder 4">
            <a:extLst>
              <a:ext uri="{FF2B5EF4-FFF2-40B4-BE49-F238E27FC236}">
                <a16:creationId xmlns:a16="http://schemas.microsoft.com/office/drawing/2014/main" id="{2F6550F8-F4DB-4F0B-B273-3C542F72987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1C47568-BB00-4926-A850-1899C1429F18}"/>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3144337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DDDC3F-50D7-4446-B6D7-69B0D28A24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9413FD9-A229-4ABE-B4DD-A015CF8AA7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DA3A2C8-60A7-4DEB-9575-52BDDFDC8E6D}"/>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5" name="Footer Placeholder 4">
            <a:extLst>
              <a:ext uri="{FF2B5EF4-FFF2-40B4-BE49-F238E27FC236}">
                <a16:creationId xmlns:a16="http://schemas.microsoft.com/office/drawing/2014/main" id="{81E54C39-EF54-41A7-8B16-15AC5CF3DE7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AAB3479-EB36-4E7C-90AE-EE9368F4B3D6}"/>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152316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95D0-DAE2-4F59-BF6A-C49CA2C3158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7A33B31-A1F7-4DF0-ADA8-02C622666E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83EA73B-534A-45D5-B908-9488D6F12D6E}"/>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5" name="Footer Placeholder 4">
            <a:extLst>
              <a:ext uri="{FF2B5EF4-FFF2-40B4-BE49-F238E27FC236}">
                <a16:creationId xmlns:a16="http://schemas.microsoft.com/office/drawing/2014/main" id="{DBAFF631-7BE2-4514-B46B-8F117E152E6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5BA022F-7118-483D-A150-647210E637A3}"/>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405106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A7AD7-10DC-4EB7-B1C9-E832BEA6F6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A147788F-FF12-426D-8682-51EBC589B6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E2DD54-BFA5-4A0F-A96A-C78AE8987F03}"/>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5" name="Footer Placeholder 4">
            <a:extLst>
              <a:ext uri="{FF2B5EF4-FFF2-40B4-BE49-F238E27FC236}">
                <a16:creationId xmlns:a16="http://schemas.microsoft.com/office/drawing/2014/main" id="{183175AF-1262-47B5-B115-2D2646AE5EF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C7BEAE-7B4C-4EA0-8F9E-3C8CC8D99D4B}"/>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1296295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34F55-3CF1-49E4-90DE-2BD6A1230C5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806BAA7-3A21-42A9-88BE-2A15060AC4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6DD71BC-8403-4D23-B515-27CF9C5492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0BB521E-6AEB-4241-B8E6-DA1991B91CBF}"/>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6" name="Footer Placeholder 5">
            <a:extLst>
              <a:ext uri="{FF2B5EF4-FFF2-40B4-BE49-F238E27FC236}">
                <a16:creationId xmlns:a16="http://schemas.microsoft.com/office/drawing/2014/main" id="{974AC5FE-A17E-48E4-B0AF-001949989D7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EB573B1-D0AF-4F8B-BDD5-ACB0669A6159}"/>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3685010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1D5DE-FEC5-48B7-8A99-16D945C4F15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DCF63D41-370D-4E57-9212-24B5120D4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99CB51-A5F8-4967-BEBA-E06476A4DC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2EA06A5-0481-4AEB-A4EA-32D8538E8E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9D798C-7826-4974-A17F-6A046E366D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59D5F7-C2A1-4B32-9877-68F5A2F8BFE0}"/>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8" name="Footer Placeholder 7">
            <a:extLst>
              <a:ext uri="{FF2B5EF4-FFF2-40B4-BE49-F238E27FC236}">
                <a16:creationId xmlns:a16="http://schemas.microsoft.com/office/drawing/2014/main" id="{3D46FAF1-AA19-476F-AFB1-EDC5FD5A6F4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442C82DD-F340-4D5B-8F6D-614CA61EF711}"/>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378250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E790-B8EB-437C-9489-3F5048ED264C}"/>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6D3A40A-7F96-47CA-B71F-6458B56991DD}"/>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4" name="Footer Placeholder 3">
            <a:extLst>
              <a:ext uri="{FF2B5EF4-FFF2-40B4-BE49-F238E27FC236}">
                <a16:creationId xmlns:a16="http://schemas.microsoft.com/office/drawing/2014/main" id="{0982CB09-A910-4722-BEF3-2B2F27E020B2}"/>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17F6547-C38A-4020-AFE6-EBD5F996CE81}"/>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3318457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A74BEA-9224-47CD-9057-3E3430ED6F88}"/>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3" name="Footer Placeholder 2">
            <a:extLst>
              <a:ext uri="{FF2B5EF4-FFF2-40B4-BE49-F238E27FC236}">
                <a16:creationId xmlns:a16="http://schemas.microsoft.com/office/drawing/2014/main" id="{62B5E582-5E65-4AFD-B96F-C73807963F4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D22FF1AB-1F7D-4541-B090-09D65B4CF07B}"/>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3592013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E918-BC7E-4490-AEA7-8C8A4FFCD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C383B309-014A-4B77-BB96-33793D1FF3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8D70EEA-64CF-4C59-B839-B7B0E98F5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FF844-DBB7-47A8-8052-2062CAAE2C9B}"/>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6" name="Footer Placeholder 5">
            <a:extLst>
              <a:ext uri="{FF2B5EF4-FFF2-40B4-BE49-F238E27FC236}">
                <a16:creationId xmlns:a16="http://schemas.microsoft.com/office/drawing/2014/main" id="{23F7A194-8D55-4A0E-AF9C-884D5D4872D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27E224C-4EA7-4CCB-9D12-9BA21433BA7E}"/>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359008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04F9-6E5B-4433-A252-B8979EA1A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33C976A-87BE-43A2-95A8-4CF5C1E76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3CAC91F-97C6-496F-B2EE-F36905F17E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5740C-821E-47F1-9EB3-B22491D5F485}"/>
              </a:ext>
            </a:extLst>
          </p:cNvPr>
          <p:cNvSpPr>
            <a:spLocks noGrp="1"/>
          </p:cNvSpPr>
          <p:nvPr>
            <p:ph type="dt" sz="half" idx="10"/>
          </p:nvPr>
        </p:nvSpPr>
        <p:spPr/>
        <p:txBody>
          <a:bodyPr/>
          <a:lstStyle/>
          <a:p>
            <a:fld id="{BEA032D9-7185-4BAE-B474-989A2EA30DFE}" type="datetimeFigureOut">
              <a:rPr lang="en-ZA" smtClean="0"/>
              <a:t>2024/07/21</a:t>
            </a:fld>
            <a:endParaRPr lang="en-ZA"/>
          </a:p>
        </p:txBody>
      </p:sp>
      <p:sp>
        <p:nvSpPr>
          <p:cNvPr id="6" name="Footer Placeholder 5">
            <a:extLst>
              <a:ext uri="{FF2B5EF4-FFF2-40B4-BE49-F238E27FC236}">
                <a16:creationId xmlns:a16="http://schemas.microsoft.com/office/drawing/2014/main" id="{C3751CAC-FCBB-4479-BE0A-D0D1A1C08A5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BED2A64-6D48-4120-9066-AB351A93DAB8}"/>
              </a:ext>
            </a:extLst>
          </p:cNvPr>
          <p:cNvSpPr>
            <a:spLocks noGrp="1"/>
          </p:cNvSpPr>
          <p:nvPr>
            <p:ph type="sldNum" sz="quarter" idx="12"/>
          </p:nvPr>
        </p:nvSpPr>
        <p:spPr/>
        <p:txBody>
          <a:bodyPr/>
          <a:lstStyle/>
          <a:p>
            <a:fld id="{48487B13-83D6-4B87-9D2C-68EF4D2E78E1}" type="slidenum">
              <a:rPr lang="en-ZA" smtClean="0"/>
              <a:t>‹#›</a:t>
            </a:fld>
            <a:endParaRPr lang="en-ZA"/>
          </a:p>
        </p:txBody>
      </p:sp>
    </p:spTree>
    <p:extLst>
      <p:ext uri="{BB962C8B-B14F-4D97-AF65-F5344CB8AC3E}">
        <p14:creationId xmlns:p14="http://schemas.microsoft.com/office/powerpoint/2010/main" val="128990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174C0-98EC-4D20-82A6-80C6983E9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DC865766-3D19-41AB-B6E4-FD76BC9B37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CF58E67-C396-4B06-9A00-4F5A493B2D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032D9-7185-4BAE-B474-989A2EA30DFE}" type="datetimeFigureOut">
              <a:rPr lang="en-ZA" smtClean="0"/>
              <a:t>2024/07/21</a:t>
            </a:fld>
            <a:endParaRPr lang="en-ZA"/>
          </a:p>
        </p:txBody>
      </p:sp>
      <p:sp>
        <p:nvSpPr>
          <p:cNvPr id="5" name="Footer Placeholder 4">
            <a:extLst>
              <a:ext uri="{FF2B5EF4-FFF2-40B4-BE49-F238E27FC236}">
                <a16:creationId xmlns:a16="http://schemas.microsoft.com/office/drawing/2014/main" id="{BEE2A1D9-0E2E-4F79-AC9F-0F64B1DAFA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E8D97C24-2A1D-4F2A-86DA-8AD6517ED2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87B13-83D6-4B87-9D2C-68EF4D2E78E1}" type="slidenum">
              <a:rPr lang="en-ZA" smtClean="0"/>
              <a:t>‹#›</a:t>
            </a:fld>
            <a:endParaRPr lang="en-ZA"/>
          </a:p>
        </p:txBody>
      </p:sp>
    </p:spTree>
    <p:extLst>
      <p:ext uri="{BB962C8B-B14F-4D97-AF65-F5344CB8AC3E}">
        <p14:creationId xmlns:p14="http://schemas.microsoft.com/office/powerpoint/2010/main" val="2448217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B131-277B-D6D7-DF3C-ED2F7333C553}"/>
              </a:ext>
            </a:extLst>
          </p:cNvPr>
          <p:cNvSpPr>
            <a:spLocks noGrp="1"/>
          </p:cNvSpPr>
          <p:nvPr>
            <p:ph type="title"/>
          </p:nvPr>
        </p:nvSpPr>
        <p:spPr/>
        <p:txBody>
          <a:bodyPr/>
          <a:lstStyle/>
          <a:p>
            <a:r>
              <a:rPr lang="en-IN" dirty="0"/>
              <a:t>05-8</a:t>
            </a:r>
          </a:p>
        </p:txBody>
      </p:sp>
      <p:sp>
        <p:nvSpPr>
          <p:cNvPr id="3" name="Content Placeholder 2">
            <a:extLst>
              <a:ext uri="{FF2B5EF4-FFF2-40B4-BE49-F238E27FC236}">
                <a16:creationId xmlns:a16="http://schemas.microsoft.com/office/drawing/2014/main" id="{089612D5-D518-B185-F9BA-7DFD430EAE1E}"/>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5" name="Audio 24">
            <a:hlinkClick r:id="" action="ppaction://media"/>
            <a:extLst>
              <a:ext uri="{FF2B5EF4-FFF2-40B4-BE49-F238E27FC236}">
                <a16:creationId xmlns:a16="http://schemas.microsoft.com/office/drawing/2014/main" id="{217A31F0-F875-B6DF-2783-4FD84C2A67E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78457121"/>
      </p:ext>
    </p:extLst>
  </p:cSld>
  <p:clrMapOvr>
    <a:masterClrMapping/>
  </p:clrMapOvr>
  <mc:AlternateContent xmlns:mc="http://schemas.openxmlformats.org/markup-compatibility/2006" xmlns:p14="http://schemas.microsoft.com/office/powerpoint/2010/main">
    <mc:Choice Requires="p14">
      <p:transition spd="slow" p14:dur="2000" advTm="3314"/>
    </mc:Choice>
    <mc:Fallback xmlns="">
      <p:transition spd="slow" advTm="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51BC2-0FBE-473C-8CA6-0F4C4F6D6EE6}"/>
              </a:ext>
            </a:extLst>
          </p:cNvPr>
          <p:cNvPicPr>
            <a:picLocks noChangeAspect="1"/>
          </p:cNvPicPr>
          <p:nvPr/>
        </p:nvPicPr>
        <p:blipFill>
          <a:blip r:embed="rId3"/>
          <a:stretch>
            <a:fillRect/>
          </a:stretch>
        </p:blipFill>
        <p:spPr>
          <a:xfrm>
            <a:off x="-1" y="0"/>
            <a:ext cx="12727459" cy="6858000"/>
          </a:xfrm>
          <a:prstGeom prst="rect">
            <a:avLst/>
          </a:prstGeom>
        </p:spPr>
      </p:pic>
      <p:sp>
        <p:nvSpPr>
          <p:cNvPr id="2" name="TextBox 1">
            <a:extLst>
              <a:ext uri="{FF2B5EF4-FFF2-40B4-BE49-F238E27FC236}">
                <a16:creationId xmlns:a16="http://schemas.microsoft.com/office/drawing/2014/main" id="{F30DF56B-FAE1-E0CF-B275-6A62D97077F9}"/>
              </a:ext>
            </a:extLst>
          </p:cNvPr>
          <p:cNvSpPr txBox="1"/>
          <p:nvPr/>
        </p:nvSpPr>
        <p:spPr>
          <a:xfrm>
            <a:off x="435935" y="180754"/>
            <a:ext cx="3116424" cy="861774"/>
          </a:xfrm>
          <a:prstGeom prst="rect">
            <a:avLst/>
          </a:prstGeom>
          <a:noFill/>
        </p:spPr>
        <p:txBody>
          <a:bodyPr wrap="square" rtlCol="0">
            <a:spAutoFit/>
          </a:bodyPr>
          <a:lstStyle/>
          <a:p>
            <a:r>
              <a:rPr lang="hi-IN" sz="24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ZA" sz="32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3200" b="1" i="0" cap="all" dirty="0">
                <a:solidFill>
                  <a:schemeClr val="bg1"/>
                </a:solidFill>
                <a:effectLst/>
                <a:latin typeface="Microsoft Himalaya "/>
                <a:cs typeface="+mj-cs"/>
              </a:rPr>
              <a:t>18:20</a:t>
            </a:r>
            <a:endParaRPr lang="en-ZA" sz="3200" dirty="0">
              <a:solidFill>
                <a:schemeClr val="bg1"/>
              </a:solidFill>
            </a:endParaRPr>
          </a:p>
          <a:p>
            <a:endParaRPr lang="en-IN" dirty="0"/>
          </a:p>
        </p:txBody>
      </p:sp>
    </p:spTree>
    <p:extLst>
      <p:ext uri="{BB962C8B-B14F-4D97-AF65-F5344CB8AC3E}">
        <p14:creationId xmlns:p14="http://schemas.microsoft.com/office/powerpoint/2010/main" val="1660849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a:t>सदोम वह स्थान है जहाँ लूत रहता है। इब्राहीम ने सदोम को विनाश से बचाने के लिए ईश्वर से प्रार्थना की। “क्या तू सचमुच दुष्टों के साथ धर्मियों को भी नाश करेगा? अगर उस शहर में 50 भी अच्छे लोग हों तो क्या होगा? क्या वे नष्ट होने लायक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36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Sodom is the place where Lot Lives. Abraham begs God to save Sodom from destruction. “Would you really destroy the righteous along with the wicked? What if there are even 50 good people in that city? Do they deserve to be destroyed.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47" name="Audio 46">
            <a:hlinkClick r:id="" action="ppaction://media"/>
            <a:extLst>
              <a:ext uri="{FF2B5EF4-FFF2-40B4-BE49-F238E27FC236}">
                <a16:creationId xmlns:a16="http://schemas.microsoft.com/office/drawing/2014/main" id="{0F59BEB6-932B-FF9D-C4CB-2562182F26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61580033"/>
      </p:ext>
    </p:extLst>
  </p:cSld>
  <p:clrMapOvr>
    <a:masterClrMapping/>
  </p:clrMapOvr>
  <mc:AlternateContent xmlns:mc="http://schemas.openxmlformats.org/markup-compatibility/2006" xmlns:p14="http://schemas.microsoft.com/office/powerpoint/2010/main">
    <mc:Choice Requires="p14">
      <p:transition spd="slow" p14:dur="2000" advTm="29771"/>
    </mc:Choice>
    <mc:Fallback xmlns="">
      <p:transition spd="slow" advTm="2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4123A-FB25-4DE0-93DB-F5DA1585BD48}"/>
              </a:ext>
            </a:extLst>
          </p:cNvPr>
          <p:cNvPicPr>
            <a:picLocks noChangeAspect="1"/>
          </p:cNvPicPr>
          <p:nvPr/>
        </p:nvPicPr>
        <p:blipFill>
          <a:blip r:embed="rId3"/>
          <a:stretch>
            <a:fillRect/>
          </a:stretch>
        </p:blipFill>
        <p:spPr>
          <a:xfrm>
            <a:off x="0" y="0"/>
            <a:ext cx="13373100" cy="6858000"/>
          </a:xfrm>
          <a:prstGeom prst="rect">
            <a:avLst/>
          </a:prstGeom>
        </p:spPr>
      </p:pic>
    </p:spTree>
    <p:extLst>
      <p:ext uri="{BB962C8B-B14F-4D97-AF65-F5344CB8AC3E}">
        <p14:creationId xmlns:p14="http://schemas.microsoft.com/office/powerpoint/2010/main" val="737089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26 यहोवा ने कहा, “यदि मुझे सदोम में पचास धर्मी मिलें, तो उनके कारण उस सारे स्थान को छोड़ूँगा।”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26</a:t>
            </a:r>
            <a:r>
              <a:rPr lang="en-US" sz="4000" b="0" i="0">
                <a:solidFill>
                  <a:srgbClr val="121212"/>
                </a:solidFill>
                <a:effectLst/>
                <a:highlight>
                  <a:srgbClr val="FFFFFF"/>
                </a:highlight>
                <a:latin typeface="Inter" panose="020B0502030000000004" pitchFamily="34" charset="0"/>
              </a:rPr>
              <a:t>So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replied, “If I find fifty righteous ones within the city of Sodom, on their account I will spare the whole place.”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B508B599-1ACE-85BC-7975-A9126566AD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87675464"/>
      </p:ext>
    </p:extLst>
  </p:cSld>
  <p:clrMapOvr>
    <a:masterClrMapping/>
  </p:clrMapOvr>
  <mc:AlternateContent xmlns:mc="http://schemas.openxmlformats.org/markup-compatibility/2006" xmlns:p14="http://schemas.microsoft.com/office/powerpoint/2010/main">
    <mc:Choice Requires="p14">
      <p:transition spd="slow" p14:dur="2000" advTm="11582"/>
    </mc:Choice>
    <mc:Fallback xmlns="">
      <p:transition spd="slow" advTm="11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2B08C-5771-4937-B190-D4BD1297D738}"/>
              </a:ext>
            </a:extLst>
          </p:cNvPr>
          <p:cNvPicPr>
            <a:picLocks noChangeAspect="1"/>
          </p:cNvPicPr>
          <p:nvPr/>
        </p:nvPicPr>
        <p:blipFill>
          <a:blip r:embed="rId3"/>
          <a:stretch>
            <a:fillRect/>
          </a:stretch>
        </p:blipFill>
        <p:spPr>
          <a:xfrm>
            <a:off x="-1" y="0"/>
            <a:ext cx="12297103" cy="6858000"/>
          </a:xfrm>
          <a:prstGeom prst="rect">
            <a:avLst/>
          </a:prstGeom>
        </p:spPr>
      </p:pic>
      <p:sp>
        <p:nvSpPr>
          <p:cNvPr id="5" name="TextBox 4">
            <a:extLst>
              <a:ext uri="{FF2B5EF4-FFF2-40B4-BE49-F238E27FC236}">
                <a16:creationId xmlns:a16="http://schemas.microsoft.com/office/drawing/2014/main" id="{A40FAC07-AB42-701E-C26B-F339C21B346F}"/>
              </a:ext>
            </a:extLst>
          </p:cNvPr>
          <p:cNvSpPr txBox="1"/>
          <p:nvPr/>
        </p:nvSpPr>
        <p:spPr>
          <a:xfrm>
            <a:off x="435935" y="180754"/>
            <a:ext cx="3116424" cy="861774"/>
          </a:xfrm>
          <a:prstGeom prst="rect">
            <a:avLst/>
          </a:prstGeom>
          <a:noFill/>
        </p:spPr>
        <p:txBody>
          <a:bodyPr wrap="square" rtlCol="0">
            <a:spAutoFit/>
          </a:bodyPr>
          <a:lstStyle/>
          <a:p>
            <a:r>
              <a:rPr lang="hi-IN" sz="24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ZA" sz="32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3200" b="1" i="0" cap="all" dirty="0">
                <a:solidFill>
                  <a:schemeClr val="bg1"/>
                </a:solidFill>
                <a:effectLst/>
                <a:latin typeface="Microsoft Himalaya "/>
                <a:cs typeface="+mj-cs"/>
              </a:rPr>
              <a:t>18:26</a:t>
            </a:r>
            <a:endParaRPr lang="en-ZA" sz="3200" dirty="0">
              <a:solidFill>
                <a:schemeClr val="bg1"/>
              </a:solidFill>
            </a:endParaRPr>
          </a:p>
          <a:p>
            <a:endParaRPr lang="en-IN" dirty="0"/>
          </a:p>
        </p:txBody>
      </p:sp>
    </p:spTree>
    <p:extLst>
      <p:ext uri="{BB962C8B-B14F-4D97-AF65-F5344CB8AC3E}">
        <p14:creationId xmlns:p14="http://schemas.microsoft.com/office/powerpoint/2010/main" val="4054582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28 कदाचित् उन पचास धर्मियों में पाँच घट जाएँ; तो क्या तू पाँच ही के घटने के कारण उस सारे नगर का नाश करेगा?” उसने कहा, “यदि मुझे उसमें पैंतालीस भी मिलें, तो भी उसका नाश न करूँगा।”</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highlight>
                  <a:srgbClr val="FFFFFF"/>
                </a:highlight>
                <a:latin typeface="Inter" panose="020B0502030000000004" pitchFamily="34" charset="0"/>
              </a:rPr>
              <a:t>28</a:t>
            </a:r>
            <a:r>
              <a:rPr lang="en-US" sz="4400" b="0" i="0">
                <a:solidFill>
                  <a:srgbClr val="121212"/>
                </a:solidFill>
                <a:effectLst/>
                <a:highlight>
                  <a:srgbClr val="FFFFFF"/>
                </a:highlight>
                <a:latin typeface="Inter" panose="020B0502030000000004" pitchFamily="34" charset="0"/>
              </a:rPr>
              <a:t>suppose the fifty righteous ones lack five. Will You destroy the whole city for the lack of five?”</a:t>
            </a:r>
          </a:p>
          <a:p>
            <a:pPr algn="l"/>
            <a:r>
              <a:rPr lang="en-US" sz="4400" b="0" i="0">
                <a:solidFill>
                  <a:srgbClr val="121212"/>
                </a:solidFill>
                <a:effectLst/>
                <a:highlight>
                  <a:srgbClr val="FFFFFF"/>
                </a:highlight>
                <a:latin typeface="Inter" panose="020B0502030000000004" pitchFamily="34" charset="0"/>
              </a:rPr>
              <a:t>He replied, “If I find forty-five there, I will not destroy it.”</a:t>
            </a:r>
          </a:p>
        </p:txBody>
      </p:sp>
      <p:pic>
        <p:nvPicPr>
          <p:cNvPr id="6" name="Audio 5">
            <a:hlinkClick r:id="" action="ppaction://media"/>
            <a:extLst>
              <a:ext uri="{FF2B5EF4-FFF2-40B4-BE49-F238E27FC236}">
                <a16:creationId xmlns:a16="http://schemas.microsoft.com/office/drawing/2014/main" id="{2A870124-F2B9-7633-F7EF-386585E12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017828"/>
      </p:ext>
    </p:extLst>
  </p:cSld>
  <p:clrMapOvr>
    <a:masterClrMapping/>
  </p:clrMapOvr>
  <mc:AlternateContent xmlns:mc="http://schemas.openxmlformats.org/markup-compatibility/2006" xmlns:p14="http://schemas.microsoft.com/office/powerpoint/2010/main">
    <mc:Choice Requires="p14">
      <p:transition spd="slow" p14:dur="2000" advTm="22232"/>
    </mc:Choice>
    <mc:Fallback xmlns="">
      <p:transition spd="slow" advTm="2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344C0B-A257-4C72-9EC6-E29EE8F3956D}"/>
              </a:ext>
            </a:extLst>
          </p:cNvPr>
          <p:cNvPicPr>
            <a:picLocks noChangeAspect="1"/>
          </p:cNvPicPr>
          <p:nvPr/>
        </p:nvPicPr>
        <p:blipFill>
          <a:blip r:embed="rId3"/>
          <a:stretch>
            <a:fillRect/>
          </a:stretch>
        </p:blipFill>
        <p:spPr>
          <a:xfrm>
            <a:off x="0" y="0"/>
            <a:ext cx="12323774" cy="6858000"/>
          </a:xfrm>
          <a:prstGeom prst="rect">
            <a:avLst/>
          </a:prstGeom>
        </p:spPr>
      </p:pic>
      <p:sp>
        <p:nvSpPr>
          <p:cNvPr id="2" name="TextBox 1">
            <a:extLst>
              <a:ext uri="{FF2B5EF4-FFF2-40B4-BE49-F238E27FC236}">
                <a16:creationId xmlns:a16="http://schemas.microsoft.com/office/drawing/2014/main" id="{1FD6979F-484A-9BB3-31CC-1587B5452181}"/>
              </a:ext>
            </a:extLst>
          </p:cNvPr>
          <p:cNvSpPr txBox="1"/>
          <p:nvPr/>
        </p:nvSpPr>
        <p:spPr>
          <a:xfrm>
            <a:off x="1986455" y="329610"/>
            <a:ext cx="3116424" cy="861774"/>
          </a:xfrm>
          <a:prstGeom prst="rect">
            <a:avLst/>
          </a:prstGeom>
          <a:noFill/>
        </p:spPr>
        <p:txBody>
          <a:bodyPr wrap="square" rtlCol="0">
            <a:spAutoFit/>
          </a:bodyPr>
          <a:lstStyle/>
          <a:p>
            <a:r>
              <a:rPr lang="hi-IN" sz="24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ZA" sz="32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3200" b="1" i="0" cap="all" dirty="0">
                <a:solidFill>
                  <a:schemeClr val="bg1"/>
                </a:solidFill>
                <a:effectLst/>
                <a:latin typeface="Microsoft Himalaya "/>
                <a:cs typeface="+mj-cs"/>
              </a:rPr>
              <a:t>18:28</a:t>
            </a:r>
            <a:endParaRPr lang="en-ZA" sz="3200" dirty="0">
              <a:solidFill>
                <a:schemeClr val="bg1"/>
              </a:solidFill>
            </a:endParaRPr>
          </a:p>
          <a:p>
            <a:endParaRPr lang="en-IN" dirty="0"/>
          </a:p>
        </p:txBody>
      </p:sp>
    </p:spTree>
    <p:extLst>
      <p:ext uri="{BB962C8B-B14F-4D97-AF65-F5344CB8AC3E}">
        <p14:creationId xmlns:p14="http://schemas.microsoft.com/office/powerpoint/2010/main" val="1044985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29 फिर उसने उससे यह भी कहा, “कदाचित् वहाँ चालीस मिलें।” उसने कहा, “तो मैं चालीस के कारण भी ऐसा न करूँगा।”</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highlight>
                  <a:srgbClr val="FFFFFF"/>
                </a:highlight>
                <a:latin typeface="Inter" panose="020B0502030000000004" pitchFamily="34" charset="0"/>
              </a:rPr>
              <a:t>29</a:t>
            </a:r>
            <a:r>
              <a:rPr lang="en-US" sz="4400" b="0" i="0">
                <a:solidFill>
                  <a:srgbClr val="121212"/>
                </a:solidFill>
                <a:effectLst/>
                <a:highlight>
                  <a:srgbClr val="FFFFFF"/>
                </a:highlight>
                <a:latin typeface="Inter" panose="020B0502030000000004" pitchFamily="34" charset="0"/>
              </a:rPr>
              <a:t>Once again Abraham spoke to the </a:t>
            </a:r>
            <a:r>
              <a:rPr lang="en-US" sz="4400" b="0" i="0" cap="small">
                <a:solidFill>
                  <a:srgbClr val="121212"/>
                </a:solidFill>
                <a:effectLst/>
                <a:highlight>
                  <a:srgbClr val="FFFFFF"/>
                </a:highlight>
                <a:latin typeface="Inter" panose="020B0502030000000004" pitchFamily="34" charset="0"/>
              </a:rPr>
              <a:t>Lord</a:t>
            </a:r>
            <a:r>
              <a:rPr lang="en-US" sz="4400" b="0" i="0">
                <a:solidFill>
                  <a:srgbClr val="121212"/>
                </a:solidFill>
                <a:effectLst/>
                <a:highlight>
                  <a:srgbClr val="FFFFFF"/>
                </a:highlight>
                <a:latin typeface="Inter" panose="020B0502030000000004" pitchFamily="34" charset="0"/>
              </a:rPr>
              <a:t>, “Suppose forty are found there?”</a:t>
            </a:r>
          </a:p>
          <a:p>
            <a:pPr algn="l"/>
            <a:r>
              <a:rPr lang="en-US" sz="4400" b="0" i="0">
                <a:solidFill>
                  <a:srgbClr val="121212"/>
                </a:solidFill>
                <a:effectLst/>
                <a:highlight>
                  <a:srgbClr val="FFFFFF"/>
                </a:highlight>
                <a:latin typeface="Inter" panose="020B0502030000000004" pitchFamily="34" charset="0"/>
              </a:rPr>
              <a:t>He answered, “On account of the forty, I will not do it.”</a:t>
            </a:r>
          </a:p>
        </p:txBody>
      </p:sp>
      <p:pic>
        <p:nvPicPr>
          <p:cNvPr id="6" name="Audio 5">
            <a:hlinkClick r:id="" action="ppaction://media"/>
            <a:extLst>
              <a:ext uri="{FF2B5EF4-FFF2-40B4-BE49-F238E27FC236}">
                <a16:creationId xmlns:a16="http://schemas.microsoft.com/office/drawing/2014/main" id="{B0FC6A64-ABF6-7C27-44DE-7C145491B5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3616144"/>
      </p:ext>
    </p:extLst>
  </p:cSld>
  <p:clrMapOvr>
    <a:masterClrMapping/>
  </p:clrMapOvr>
  <mc:AlternateContent xmlns:mc="http://schemas.openxmlformats.org/markup-compatibility/2006" xmlns:p14="http://schemas.microsoft.com/office/powerpoint/2010/main">
    <mc:Choice Requires="p14">
      <p:transition spd="slow" p14:dur="2000" advTm="15963"/>
    </mc:Choice>
    <mc:Fallback xmlns="">
      <p:transition spd="slow" advTm="15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5EAC0-38AC-4379-BF1F-9CD3FA9427FC}"/>
              </a:ext>
            </a:extLst>
          </p:cNvPr>
          <p:cNvPicPr>
            <a:picLocks noChangeAspect="1"/>
          </p:cNvPicPr>
          <p:nvPr/>
        </p:nvPicPr>
        <p:blipFill>
          <a:blip r:embed="rId3"/>
          <a:stretch>
            <a:fillRect/>
          </a:stretch>
        </p:blipFill>
        <p:spPr>
          <a:xfrm>
            <a:off x="-435429" y="0"/>
            <a:ext cx="13062857" cy="6858000"/>
          </a:xfrm>
          <a:prstGeom prst="rect">
            <a:avLst/>
          </a:prstGeom>
        </p:spPr>
      </p:pic>
      <p:sp>
        <p:nvSpPr>
          <p:cNvPr id="2" name="TextBox 1">
            <a:extLst>
              <a:ext uri="{FF2B5EF4-FFF2-40B4-BE49-F238E27FC236}">
                <a16:creationId xmlns:a16="http://schemas.microsoft.com/office/drawing/2014/main" id="{07C7C5B3-1871-B40E-98A3-0C4FFDA0DC82}"/>
              </a:ext>
            </a:extLst>
          </p:cNvPr>
          <p:cNvSpPr txBox="1"/>
          <p:nvPr/>
        </p:nvSpPr>
        <p:spPr>
          <a:xfrm>
            <a:off x="435935" y="180754"/>
            <a:ext cx="3116424" cy="861774"/>
          </a:xfrm>
          <a:prstGeom prst="rect">
            <a:avLst/>
          </a:prstGeom>
          <a:noFill/>
        </p:spPr>
        <p:txBody>
          <a:bodyPr wrap="square" rtlCol="0">
            <a:spAutoFit/>
          </a:bodyPr>
          <a:lstStyle/>
          <a:p>
            <a:r>
              <a:rPr lang="hi-IN" sz="24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ZA" sz="32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3200" b="1" i="0" cap="all" dirty="0">
                <a:solidFill>
                  <a:schemeClr val="bg1"/>
                </a:solidFill>
                <a:effectLst/>
                <a:latin typeface="Microsoft Himalaya "/>
                <a:cs typeface="+mj-cs"/>
              </a:rPr>
              <a:t>18:29</a:t>
            </a:r>
            <a:endParaRPr lang="en-ZA" sz="3200" dirty="0">
              <a:solidFill>
                <a:schemeClr val="bg1"/>
              </a:solidFill>
            </a:endParaRPr>
          </a:p>
          <a:p>
            <a:endParaRPr lang="en-IN" dirty="0"/>
          </a:p>
        </p:txBody>
      </p:sp>
    </p:spTree>
    <p:extLst>
      <p:ext uri="{BB962C8B-B14F-4D97-AF65-F5344CB8AC3E}">
        <p14:creationId xmlns:p14="http://schemas.microsoft.com/office/powerpoint/2010/main" val="3006868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30 फिर उसने कहा, “हे प्रभु, क्रोध न कर, तो मैं कुछ और कहूँ: कदाचित् वहाँ तीस मिलें।” उसने कहा, “यदि मुझे वहाँ तीस भी मिलें, तो भी ऐसा न करूँगा।”</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highlight>
                  <a:srgbClr val="FFFFFF"/>
                </a:highlight>
                <a:latin typeface="Inter" panose="020B0502030000000004" pitchFamily="34" charset="0"/>
              </a:rPr>
              <a:t>30</a:t>
            </a:r>
            <a:r>
              <a:rPr lang="en-US" sz="4400" b="0" i="0">
                <a:solidFill>
                  <a:srgbClr val="121212"/>
                </a:solidFill>
                <a:effectLst/>
                <a:highlight>
                  <a:srgbClr val="FFFFFF"/>
                </a:highlight>
                <a:latin typeface="Inter" panose="020B0502030000000004" pitchFamily="34" charset="0"/>
              </a:rPr>
              <a:t>Then Abraham said, “May the Lord not be angry, but let me speak further. Suppose thirty are found there?”</a:t>
            </a:r>
          </a:p>
          <a:p>
            <a:pPr algn="l"/>
            <a:r>
              <a:rPr lang="en-US" sz="4400" b="0" i="0">
                <a:solidFill>
                  <a:srgbClr val="121212"/>
                </a:solidFill>
                <a:effectLst/>
                <a:highlight>
                  <a:srgbClr val="FFFFFF"/>
                </a:highlight>
                <a:latin typeface="Inter" panose="020B0502030000000004" pitchFamily="34" charset="0"/>
              </a:rPr>
              <a:t>He replied, “If I find thirty there, I will not do it.”</a:t>
            </a:r>
          </a:p>
        </p:txBody>
      </p:sp>
      <p:pic>
        <p:nvPicPr>
          <p:cNvPr id="61" name="Audio 60">
            <a:hlinkClick r:id="" action="ppaction://media"/>
            <a:extLst>
              <a:ext uri="{FF2B5EF4-FFF2-40B4-BE49-F238E27FC236}">
                <a16:creationId xmlns:a16="http://schemas.microsoft.com/office/drawing/2014/main" id="{00581EE0-B687-A604-96B9-588C6130B6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57088495"/>
      </p:ext>
    </p:extLst>
  </p:cSld>
  <p:clrMapOvr>
    <a:masterClrMapping/>
  </p:clrMapOvr>
  <mc:AlternateContent xmlns:mc="http://schemas.openxmlformats.org/markup-compatibility/2006" xmlns:p14="http://schemas.microsoft.com/office/powerpoint/2010/main">
    <mc:Choice Requires="p14">
      <p:transition spd="slow" p14:dur="2000" advTm="20308"/>
    </mc:Choice>
    <mc:Fallback xmlns="">
      <p:transition spd="slow" advTm="2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8</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8FD8A1C3-B150-4A63-B014-01D9F5D6BB89}"/>
              </a:ext>
            </a:extLst>
          </p:cNvPr>
          <p:cNvPicPr>
            <a:picLocks noChangeAspect="1"/>
          </p:cNvPicPr>
          <p:nvPr/>
        </p:nvPicPr>
        <p:blipFill>
          <a:blip r:embed="rId2"/>
          <a:stretch>
            <a:fillRect/>
          </a:stretch>
        </p:blipFill>
        <p:spPr>
          <a:xfrm>
            <a:off x="0" y="0"/>
            <a:ext cx="13050982" cy="6858000"/>
          </a:xfrm>
          <a:prstGeom prst="rect">
            <a:avLst/>
          </a:prstGeom>
        </p:spPr>
      </p:pic>
      <p:sp>
        <p:nvSpPr>
          <p:cNvPr id="4" name="TextBox 2">
            <a:extLst>
              <a:ext uri="{FF2B5EF4-FFF2-40B4-BE49-F238E27FC236}">
                <a16:creationId xmlns:a16="http://schemas.microsoft.com/office/drawing/2014/main" id="{E9B5A523-22FF-3835-FFCF-BCCDCC63FA26}"/>
              </a:ext>
            </a:extLst>
          </p:cNvPr>
          <p:cNvSpPr txBox="1"/>
          <p:nvPr/>
        </p:nvSpPr>
        <p:spPr>
          <a:xfrm>
            <a:off x="838200" y="681037"/>
            <a:ext cx="5039071" cy="280076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48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इब्राहीम का परमेश्वर से पक्की बातचीत</a:t>
            </a:r>
            <a:r>
              <a:rPr lang="en-US" sz="48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 </a:t>
            </a:r>
            <a:r>
              <a:rPr lang="hi-IN" sz="48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US" sz="48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66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18:16-33 </a:t>
            </a:r>
            <a:endParaRPr lang="en-IN" sz="66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5F306C1B-F4BE-1313-3E49-92EE761CED2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887658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F70542-19C4-4A21-BF24-4671E32CA88E}"/>
              </a:ext>
            </a:extLst>
          </p:cNvPr>
          <p:cNvPicPr>
            <a:picLocks noChangeAspect="1"/>
          </p:cNvPicPr>
          <p:nvPr/>
        </p:nvPicPr>
        <p:blipFill>
          <a:blip r:embed="rId3"/>
          <a:stretch>
            <a:fillRect/>
          </a:stretch>
        </p:blipFill>
        <p:spPr>
          <a:xfrm>
            <a:off x="0" y="0"/>
            <a:ext cx="12800034" cy="6858000"/>
          </a:xfrm>
          <a:prstGeom prst="rect">
            <a:avLst/>
          </a:prstGeom>
        </p:spPr>
      </p:pic>
      <p:sp>
        <p:nvSpPr>
          <p:cNvPr id="2" name="TextBox 1">
            <a:extLst>
              <a:ext uri="{FF2B5EF4-FFF2-40B4-BE49-F238E27FC236}">
                <a16:creationId xmlns:a16="http://schemas.microsoft.com/office/drawing/2014/main" id="{2D277C03-D57C-7E8F-EB49-2CEE3A60CB31}"/>
              </a:ext>
            </a:extLst>
          </p:cNvPr>
          <p:cNvSpPr txBox="1"/>
          <p:nvPr/>
        </p:nvSpPr>
        <p:spPr>
          <a:xfrm>
            <a:off x="435935" y="180754"/>
            <a:ext cx="3116424" cy="861774"/>
          </a:xfrm>
          <a:prstGeom prst="rect">
            <a:avLst/>
          </a:prstGeom>
          <a:noFill/>
        </p:spPr>
        <p:txBody>
          <a:bodyPr wrap="square" rtlCol="0">
            <a:spAutoFit/>
          </a:bodyPr>
          <a:lstStyle/>
          <a:p>
            <a:r>
              <a:rPr lang="hi-IN" sz="24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ZA" sz="32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3200" b="1" i="0" cap="all" dirty="0">
                <a:solidFill>
                  <a:schemeClr val="bg1"/>
                </a:solidFill>
                <a:effectLst/>
                <a:latin typeface="Microsoft Himalaya "/>
                <a:cs typeface="+mj-cs"/>
              </a:rPr>
              <a:t>18:30</a:t>
            </a:r>
            <a:endParaRPr lang="en-ZA" sz="3200" dirty="0">
              <a:solidFill>
                <a:schemeClr val="bg1"/>
              </a:solidFill>
            </a:endParaRPr>
          </a:p>
          <a:p>
            <a:endParaRPr lang="en-IN" dirty="0"/>
          </a:p>
        </p:txBody>
      </p:sp>
    </p:spTree>
    <p:extLst>
      <p:ext uri="{BB962C8B-B14F-4D97-AF65-F5344CB8AC3E}">
        <p14:creationId xmlns:p14="http://schemas.microsoft.com/office/powerpoint/2010/main" val="3326158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31 फिर उसने कहा, “हे प्रभु, सुन, मैंने इतनी ढिठाई तो की है कि तुझ से बातें करूँ: कदाचित् उसमें बीस मिलें।” उसने कहा, “मैं बीस के कारण भी उसका नाश न करूँगा।”</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highlight>
                  <a:srgbClr val="FFFFFF"/>
                </a:highlight>
                <a:latin typeface="Inter" panose="020B0502030000000004" pitchFamily="34" charset="0"/>
              </a:rPr>
              <a:t>31</a:t>
            </a:r>
            <a:r>
              <a:rPr lang="en-US" sz="4000" b="0" i="0">
                <a:solidFill>
                  <a:srgbClr val="121212"/>
                </a:solidFill>
                <a:effectLst/>
                <a:highlight>
                  <a:srgbClr val="FFFFFF"/>
                </a:highlight>
                <a:latin typeface="Inter" panose="020B0502030000000004" pitchFamily="34" charset="0"/>
              </a:rPr>
              <a:t>And Abraham said, “Now that I have ventured to speak to the Lord, suppose twenty are found there?”</a:t>
            </a:r>
          </a:p>
          <a:p>
            <a:pPr algn="l"/>
            <a:r>
              <a:rPr lang="en-US" sz="4000" b="0" i="0">
                <a:solidFill>
                  <a:srgbClr val="121212"/>
                </a:solidFill>
                <a:effectLst/>
                <a:highlight>
                  <a:srgbClr val="FFFFFF"/>
                </a:highlight>
                <a:latin typeface="Inter" panose="020B0502030000000004" pitchFamily="34" charset="0"/>
              </a:rPr>
              <a:t>He answered, “On account of the twenty, I will not destroy it.”</a:t>
            </a:r>
          </a:p>
        </p:txBody>
      </p:sp>
      <p:pic>
        <p:nvPicPr>
          <p:cNvPr id="22" name="Audio 21">
            <a:hlinkClick r:id="" action="ppaction://media"/>
            <a:extLst>
              <a:ext uri="{FF2B5EF4-FFF2-40B4-BE49-F238E27FC236}">
                <a16:creationId xmlns:a16="http://schemas.microsoft.com/office/drawing/2014/main" id="{F2EFDE10-88C1-248A-2FEB-4AA9264808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2481223"/>
      </p:ext>
    </p:extLst>
  </p:cSld>
  <p:clrMapOvr>
    <a:masterClrMapping/>
  </p:clrMapOvr>
  <mc:AlternateContent xmlns:mc="http://schemas.openxmlformats.org/markup-compatibility/2006" xmlns:p14="http://schemas.microsoft.com/office/powerpoint/2010/main">
    <mc:Choice Requires="p14">
      <p:transition spd="slow" p14:dur="2000" advTm="19521"/>
    </mc:Choice>
    <mc:Fallback xmlns="">
      <p:transition spd="slow" advTm="1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E048DA-31C7-4575-9168-5121C30D327A}"/>
              </a:ext>
            </a:extLst>
          </p:cNvPr>
          <p:cNvPicPr>
            <a:picLocks noChangeAspect="1"/>
          </p:cNvPicPr>
          <p:nvPr/>
        </p:nvPicPr>
        <p:blipFill>
          <a:blip r:embed="rId3"/>
          <a:stretch>
            <a:fillRect/>
          </a:stretch>
        </p:blipFill>
        <p:spPr>
          <a:xfrm>
            <a:off x="-358589" y="0"/>
            <a:ext cx="13703385" cy="6822701"/>
          </a:xfrm>
          <a:prstGeom prst="rect">
            <a:avLst/>
          </a:prstGeom>
        </p:spPr>
      </p:pic>
      <p:sp>
        <p:nvSpPr>
          <p:cNvPr id="2" name="TextBox 1">
            <a:extLst>
              <a:ext uri="{FF2B5EF4-FFF2-40B4-BE49-F238E27FC236}">
                <a16:creationId xmlns:a16="http://schemas.microsoft.com/office/drawing/2014/main" id="{E5EDBBA6-26D3-36D9-209B-0C11B87E10A7}"/>
              </a:ext>
            </a:extLst>
          </p:cNvPr>
          <p:cNvSpPr txBox="1"/>
          <p:nvPr/>
        </p:nvSpPr>
        <p:spPr>
          <a:xfrm>
            <a:off x="435935" y="180754"/>
            <a:ext cx="3116424" cy="861774"/>
          </a:xfrm>
          <a:prstGeom prst="rect">
            <a:avLst/>
          </a:prstGeom>
          <a:noFill/>
        </p:spPr>
        <p:txBody>
          <a:bodyPr wrap="square" rtlCol="0">
            <a:spAutoFit/>
          </a:bodyPr>
          <a:lstStyle/>
          <a:p>
            <a:r>
              <a:rPr lang="hi-IN" sz="24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ZA" sz="32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3200" b="1" i="0" cap="all" dirty="0">
                <a:solidFill>
                  <a:schemeClr val="bg1"/>
                </a:solidFill>
                <a:effectLst/>
                <a:latin typeface="Microsoft Himalaya "/>
                <a:cs typeface="+mj-cs"/>
              </a:rPr>
              <a:t>18:31</a:t>
            </a:r>
            <a:endParaRPr lang="en-ZA" sz="3200" dirty="0">
              <a:solidFill>
                <a:schemeClr val="bg1"/>
              </a:solidFill>
            </a:endParaRPr>
          </a:p>
          <a:p>
            <a:endParaRPr lang="en-IN" dirty="0"/>
          </a:p>
        </p:txBody>
      </p:sp>
    </p:spTree>
    <p:extLst>
      <p:ext uri="{BB962C8B-B14F-4D97-AF65-F5344CB8AC3E}">
        <p14:creationId xmlns:p14="http://schemas.microsoft.com/office/powerpoint/2010/main" val="3914651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32 फिर उसने कहा, “हे प्रभु, क्रोध न कर, मैं एक ही बार और कहूँगा: कदाचित् उसमें दस मिलें।” उसने कहा, “तो मैं दस के कारण भी उसका नाश न करूँगा।”</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highlight>
                  <a:srgbClr val="FFFFFF"/>
                </a:highlight>
                <a:latin typeface="Inter" panose="020B0502030000000004" pitchFamily="34" charset="0"/>
              </a:rPr>
              <a:t>32</a:t>
            </a:r>
            <a:r>
              <a:rPr lang="en-US" sz="4000" b="0" i="0">
                <a:solidFill>
                  <a:srgbClr val="121212"/>
                </a:solidFill>
                <a:effectLst/>
                <a:highlight>
                  <a:srgbClr val="FFFFFF"/>
                </a:highlight>
                <a:latin typeface="Inter" panose="020B0502030000000004" pitchFamily="34" charset="0"/>
              </a:rPr>
              <a:t>Finally, Abraham said, “May the Lord not be angry, but let me speak once more. Suppose ten are found there?”</a:t>
            </a:r>
          </a:p>
          <a:p>
            <a:pPr algn="l"/>
            <a:r>
              <a:rPr lang="en-US" sz="4000" b="0" i="0">
                <a:solidFill>
                  <a:srgbClr val="121212"/>
                </a:solidFill>
                <a:effectLst/>
                <a:highlight>
                  <a:srgbClr val="FFFFFF"/>
                </a:highlight>
                <a:latin typeface="Inter" panose="020B0502030000000004" pitchFamily="34" charset="0"/>
              </a:rPr>
              <a:t>And He answered, “On account of the ten, I will not destroy it.”</a:t>
            </a:r>
          </a:p>
        </p:txBody>
      </p:sp>
      <p:pic>
        <p:nvPicPr>
          <p:cNvPr id="14" name="Audio 13">
            <a:hlinkClick r:id="" action="ppaction://media"/>
            <a:extLst>
              <a:ext uri="{FF2B5EF4-FFF2-40B4-BE49-F238E27FC236}">
                <a16:creationId xmlns:a16="http://schemas.microsoft.com/office/drawing/2014/main" id="{1191539E-470F-DF19-2435-29F5E311F0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05834926"/>
      </p:ext>
    </p:extLst>
  </p:cSld>
  <p:clrMapOvr>
    <a:masterClrMapping/>
  </p:clrMapOvr>
  <mc:AlternateContent xmlns:mc="http://schemas.openxmlformats.org/markup-compatibility/2006" xmlns:p14="http://schemas.microsoft.com/office/powerpoint/2010/main">
    <mc:Choice Requires="p14">
      <p:transition spd="slow" p14:dur="2000" advTm="21004"/>
    </mc:Choice>
    <mc:Fallback xmlns="">
      <p:transition spd="slow" advTm="21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6F07B-74F4-4DCF-A44F-5C8348208091}"/>
              </a:ext>
            </a:extLst>
          </p:cNvPr>
          <p:cNvPicPr>
            <a:picLocks noChangeAspect="1"/>
          </p:cNvPicPr>
          <p:nvPr/>
        </p:nvPicPr>
        <p:blipFill>
          <a:blip r:embed="rId3"/>
          <a:stretch>
            <a:fillRect/>
          </a:stretch>
        </p:blipFill>
        <p:spPr>
          <a:xfrm>
            <a:off x="0" y="-121024"/>
            <a:ext cx="12377958" cy="7100047"/>
          </a:xfrm>
          <a:prstGeom prst="rect">
            <a:avLst/>
          </a:prstGeom>
        </p:spPr>
      </p:pic>
      <p:sp>
        <p:nvSpPr>
          <p:cNvPr id="2" name="TextBox 1">
            <a:extLst>
              <a:ext uri="{FF2B5EF4-FFF2-40B4-BE49-F238E27FC236}">
                <a16:creationId xmlns:a16="http://schemas.microsoft.com/office/drawing/2014/main" id="{03CB3DFA-6742-DF7E-BB3E-1FD70CAB1325}"/>
              </a:ext>
            </a:extLst>
          </p:cNvPr>
          <p:cNvSpPr txBox="1"/>
          <p:nvPr/>
        </p:nvSpPr>
        <p:spPr>
          <a:xfrm>
            <a:off x="563525" y="180754"/>
            <a:ext cx="3116424" cy="861774"/>
          </a:xfrm>
          <a:prstGeom prst="rect">
            <a:avLst/>
          </a:prstGeom>
          <a:noFill/>
        </p:spPr>
        <p:txBody>
          <a:bodyPr wrap="square" rtlCol="0">
            <a:spAutoFit/>
          </a:bodyPr>
          <a:lstStyle/>
          <a:p>
            <a:r>
              <a:rPr lang="hi-IN" sz="24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ZA" sz="32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3200" b="1" i="0" cap="all" dirty="0">
                <a:solidFill>
                  <a:schemeClr val="bg1"/>
                </a:solidFill>
                <a:effectLst/>
                <a:latin typeface="Microsoft Himalaya "/>
                <a:cs typeface="+mj-cs"/>
              </a:rPr>
              <a:t>18:32</a:t>
            </a:r>
            <a:endParaRPr lang="en-ZA" sz="3200" dirty="0">
              <a:solidFill>
                <a:schemeClr val="bg1"/>
              </a:solidFill>
            </a:endParaRPr>
          </a:p>
          <a:p>
            <a:endParaRPr lang="en-IN" dirty="0"/>
          </a:p>
        </p:txBody>
      </p:sp>
    </p:spTree>
    <p:extLst>
      <p:ext uri="{BB962C8B-B14F-4D97-AF65-F5344CB8AC3E}">
        <p14:creationId xmlns:p14="http://schemas.microsoft.com/office/powerpoint/2010/main" val="556503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33 जब यहोवा अब्राहम से बातें कर चुका, तब चला गया: और अब्राहम अपने घर को लौट गया।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a:solidFill>
                  <a:srgbClr val="777A7B"/>
                </a:solidFill>
                <a:effectLst/>
                <a:highlight>
                  <a:srgbClr val="FFFFFF"/>
                </a:highlight>
                <a:latin typeface="Inter" panose="020B0502030000000004" pitchFamily="34" charset="0"/>
              </a:rPr>
              <a:t>33</a:t>
            </a:r>
            <a:r>
              <a:rPr lang="en-US" sz="4800" b="0" i="0">
                <a:solidFill>
                  <a:srgbClr val="121212"/>
                </a:solidFill>
                <a:effectLst/>
                <a:highlight>
                  <a:srgbClr val="FFFFFF"/>
                </a:highlight>
                <a:latin typeface="Inter" panose="020B0502030000000004" pitchFamily="34" charset="0"/>
              </a:rPr>
              <a:t>When the </a:t>
            </a:r>
            <a:r>
              <a:rPr lang="en-US" sz="4800" b="0" i="0" cap="small">
                <a:solidFill>
                  <a:srgbClr val="121212"/>
                </a:solidFill>
                <a:effectLst/>
                <a:highlight>
                  <a:srgbClr val="FFFFFF"/>
                </a:highlight>
                <a:latin typeface="Inter" panose="020B0502030000000004" pitchFamily="34" charset="0"/>
              </a:rPr>
              <a:t>Lord</a:t>
            </a:r>
            <a:r>
              <a:rPr lang="en-US" sz="4800" b="0" i="0">
                <a:solidFill>
                  <a:srgbClr val="121212"/>
                </a:solidFill>
                <a:effectLst/>
                <a:highlight>
                  <a:srgbClr val="FFFFFF"/>
                </a:highlight>
                <a:latin typeface="Inter" panose="020B0502030000000004" pitchFamily="34" charset="0"/>
              </a:rPr>
              <a:t> had finished speaking with Abraham, He departed, and Abraham returned home.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62C63F9B-288F-2BCC-EC30-A658389E9A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6657663"/>
      </p:ext>
    </p:extLst>
  </p:cSld>
  <p:clrMapOvr>
    <a:masterClrMapping/>
  </p:clrMapOvr>
  <mc:AlternateContent xmlns:mc="http://schemas.openxmlformats.org/markup-compatibility/2006" xmlns:p14="http://schemas.microsoft.com/office/powerpoint/2010/main">
    <mc:Choice Requires="p14">
      <p:transition spd="slow" p14:dur="2000" advTm="10265"/>
    </mc:Choice>
    <mc:Fallback xmlns="">
      <p:transition spd="slow" advTm="10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2B8B4-D97F-45BC-BE3D-60F7012594D8}"/>
              </a:ext>
            </a:extLst>
          </p:cNvPr>
          <p:cNvPicPr>
            <a:picLocks noChangeAspect="1"/>
          </p:cNvPicPr>
          <p:nvPr/>
        </p:nvPicPr>
        <p:blipFill>
          <a:blip r:embed="rId3"/>
          <a:stretch>
            <a:fillRect/>
          </a:stretch>
        </p:blipFill>
        <p:spPr>
          <a:xfrm>
            <a:off x="-597030" y="0"/>
            <a:ext cx="12789030" cy="6858000"/>
          </a:xfrm>
          <a:prstGeom prst="rect">
            <a:avLst/>
          </a:prstGeom>
        </p:spPr>
      </p:pic>
      <p:sp>
        <p:nvSpPr>
          <p:cNvPr id="2" name="TextBox 1">
            <a:extLst>
              <a:ext uri="{FF2B5EF4-FFF2-40B4-BE49-F238E27FC236}">
                <a16:creationId xmlns:a16="http://schemas.microsoft.com/office/drawing/2014/main" id="{D1430209-1AD9-E4B4-4B8D-6EC7AEBFAC17}"/>
              </a:ext>
            </a:extLst>
          </p:cNvPr>
          <p:cNvSpPr txBox="1"/>
          <p:nvPr/>
        </p:nvSpPr>
        <p:spPr>
          <a:xfrm>
            <a:off x="435935" y="329610"/>
            <a:ext cx="3116424" cy="861774"/>
          </a:xfrm>
          <a:prstGeom prst="rect">
            <a:avLst/>
          </a:prstGeom>
          <a:noFill/>
        </p:spPr>
        <p:txBody>
          <a:bodyPr wrap="square" rtlCol="0">
            <a:spAutoFit/>
          </a:bodyPr>
          <a:lstStyle/>
          <a:p>
            <a:r>
              <a:rPr lang="hi-IN" sz="24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ZA" sz="32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3200" b="1" i="0" cap="all" dirty="0">
                <a:solidFill>
                  <a:schemeClr val="bg1"/>
                </a:solidFill>
                <a:effectLst/>
                <a:latin typeface="Microsoft Himalaya "/>
                <a:cs typeface="+mj-cs"/>
              </a:rPr>
              <a:t>18:33</a:t>
            </a:r>
            <a:endParaRPr lang="en-ZA" sz="3200" dirty="0">
              <a:solidFill>
                <a:schemeClr val="bg1"/>
              </a:solidFill>
            </a:endParaRPr>
          </a:p>
          <a:p>
            <a:endParaRPr lang="en-IN" dirty="0"/>
          </a:p>
        </p:txBody>
      </p:sp>
    </p:spTree>
    <p:extLst>
      <p:ext uri="{BB962C8B-B14F-4D97-AF65-F5344CB8AC3E}">
        <p14:creationId xmlns:p14="http://schemas.microsoft.com/office/powerpoint/2010/main" val="128975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6000" dirty="0"/>
              <a:t>इब्राहीम का परमेश्वर से पक्की बातचीत</a:t>
            </a:r>
            <a:r>
              <a:rPr lang="en-US" sz="6000" dirty="0"/>
              <a:t> -</a:t>
            </a:r>
            <a:r>
              <a:rPr lang="hi-IN" sz="6000" dirty="0"/>
              <a:t> उत्पत्ति 18:16-33</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60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Abraham bargains with God – Genesis 18:16-33 </a:t>
            </a:r>
            <a:endParaRPr lang="en-IN" sz="6000" dirty="0"/>
          </a:p>
        </p:txBody>
      </p:sp>
      <p:pic>
        <p:nvPicPr>
          <p:cNvPr id="17" name="Audio 16">
            <a:hlinkClick r:id="" action="ppaction://media"/>
            <a:extLst>
              <a:ext uri="{FF2B5EF4-FFF2-40B4-BE49-F238E27FC236}">
                <a16:creationId xmlns:a16="http://schemas.microsoft.com/office/drawing/2014/main" id="{F184534C-6702-2F94-8B35-0B8DFB18F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68"/>
    </mc:Choice>
    <mc:Fallback xmlns="">
      <p:transition spd="slow" advTm="4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9C8AD7-2E48-4B05-BDC9-1231B94F1432}"/>
              </a:ext>
            </a:extLst>
          </p:cNvPr>
          <p:cNvPicPr>
            <a:picLocks noChangeAspect="1"/>
          </p:cNvPicPr>
          <p:nvPr/>
        </p:nvPicPr>
        <p:blipFill>
          <a:blip r:embed="rId3"/>
          <a:stretch>
            <a:fillRect/>
          </a:stretch>
        </p:blipFill>
        <p:spPr>
          <a:xfrm>
            <a:off x="0" y="0"/>
            <a:ext cx="13050982" cy="6858000"/>
          </a:xfrm>
          <a:prstGeom prst="rect">
            <a:avLst/>
          </a:prstGeom>
        </p:spPr>
      </p:pic>
      <p:sp>
        <p:nvSpPr>
          <p:cNvPr id="3" name="TextBox 2">
            <a:extLst>
              <a:ext uri="{FF2B5EF4-FFF2-40B4-BE49-F238E27FC236}">
                <a16:creationId xmlns:a16="http://schemas.microsoft.com/office/drawing/2014/main" id="{A09745E3-6C81-D2AE-E0A8-8A3C7815D32D}"/>
              </a:ext>
            </a:extLst>
          </p:cNvPr>
          <p:cNvSpPr txBox="1"/>
          <p:nvPr/>
        </p:nvSpPr>
        <p:spPr>
          <a:xfrm>
            <a:off x="838200" y="681037"/>
            <a:ext cx="5039071" cy="280076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48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इब्राहीम का परमेश्वर से पक्की बातचीत</a:t>
            </a:r>
            <a:r>
              <a:rPr lang="en-US" sz="48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 </a:t>
            </a:r>
            <a:r>
              <a:rPr lang="hi-IN" sz="48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US" sz="48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66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18:16-33 </a:t>
            </a:r>
            <a:endParaRPr lang="en-IN" sz="66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3565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फिर वे पुरुष वहाँ से चलकर, सदोम की ओर दृष्टि की; और अब्राहम उन्हें विदा करने के लिये उनके संग-संग चला।</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16</a:t>
            </a:r>
            <a:r>
              <a:rPr lang="en-US" sz="4400" b="0" i="0">
                <a:solidFill>
                  <a:srgbClr val="121212"/>
                </a:solidFill>
                <a:effectLst/>
                <a:highlight>
                  <a:srgbClr val="FFFFFF"/>
                </a:highlight>
                <a:latin typeface="Inter" panose="020B0502030000000004" pitchFamily="34" charset="0"/>
              </a:rPr>
              <a:t>When the men got up to leave, they looked out over Sodom, and Abraham walked along with them to see them off.</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6" name="Audio 15">
            <a:hlinkClick r:id="" action="ppaction://media"/>
            <a:extLst>
              <a:ext uri="{FF2B5EF4-FFF2-40B4-BE49-F238E27FC236}">
                <a16:creationId xmlns:a16="http://schemas.microsoft.com/office/drawing/2014/main" id="{AAE9E40D-6DE8-56E8-16EC-667616BA8A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09195"/>
      </p:ext>
    </p:extLst>
  </p:cSld>
  <p:clrMapOvr>
    <a:masterClrMapping/>
  </p:clrMapOvr>
  <mc:AlternateContent xmlns:mc="http://schemas.openxmlformats.org/markup-compatibility/2006" xmlns:p14="http://schemas.microsoft.com/office/powerpoint/2010/main">
    <mc:Choice Requires="p14">
      <p:transition spd="slow" p14:dur="2000" advTm="15623"/>
    </mc:Choice>
    <mc:Fallback xmlns="">
      <p:transition spd="slow" advTm="1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9E8935-598C-45BC-8072-3B18E0DF721F}"/>
              </a:ext>
            </a:extLst>
          </p:cNvPr>
          <p:cNvPicPr>
            <a:picLocks noChangeAspect="1"/>
          </p:cNvPicPr>
          <p:nvPr/>
        </p:nvPicPr>
        <p:blipFill>
          <a:blip r:embed="rId3"/>
          <a:stretch>
            <a:fillRect/>
          </a:stretch>
        </p:blipFill>
        <p:spPr>
          <a:xfrm>
            <a:off x="0" y="-87000"/>
            <a:ext cx="12305390" cy="7097400"/>
          </a:xfrm>
          <a:prstGeom prst="rect">
            <a:avLst/>
          </a:prstGeom>
        </p:spPr>
      </p:pic>
      <p:sp>
        <p:nvSpPr>
          <p:cNvPr id="6" name="TextBox 5">
            <a:extLst>
              <a:ext uri="{FF2B5EF4-FFF2-40B4-BE49-F238E27FC236}">
                <a16:creationId xmlns:a16="http://schemas.microsoft.com/office/drawing/2014/main" id="{3C4009A9-43DE-4636-9AA4-9195258CC41E}"/>
              </a:ext>
            </a:extLst>
          </p:cNvPr>
          <p:cNvSpPr txBox="1"/>
          <p:nvPr/>
        </p:nvSpPr>
        <p:spPr>
          <a:xfrm>
            <a:off x="435935" y="180754"/>
            <a:ext cx="3116424" cy="861774"/>
          </a:xfrm>
          <a:prstGeom prst="rect">
            <a:avLst/>
          </a:prstGeom>
          <a:noFill/>
        </p:spPr>
        <p:txBody>
          <a:bodyPr wrap="square" rtlCol="0">
            <a:spAutoFit/>
          </a:bodyPr>
          <a:lstStyle/>
          <a:p>
            <a:r>
              <a:rPr lang="hi-IN" sz="24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ZA" sz="32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3200" b="1" i="0" cap="all" dirty="0">
                <a:solidFill>
                  <a:schemeClr val="bg1"/>
                </a:solidFill>
                <a:effectLst/>
                <a:latin typeface="Microsoft Himalaya "/>
                <a:cs typeface="+mj-cs"/>
              </a:rPr>
              <a:t>18:16</a:t>
            </a:r>
            <a:endParaRPr lang="en-ZA" sz="3200" dirty="0">
              <a:solidFill>
                <a:schemeClr val="bg1"/>
              </a:solidFill>
            </a:endParaRPr>
          </a:p>
          <a:p>
            <a:endParaRPr lang="en-IN" dirty="0"/>
          </a:p>
        </p:txBody>
      </p:sp>
    </p:spTree>
    <p:extLst>
      <p:ext uri="{BB962C8B-B14F-4D97-AF65-F5344CB8AC3E}">
        <p14:creationId xmlns:p14="http://schemas.microsoft.com/office/powerpoint/2010/main" val="1517133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तब यहोवा ने कहा, “यह जो मैं करता हूँ उसे क्या अब्राहम से छिपा रखूँ?</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17</a:t>
            </a:r>
            <a:r>
              <a:rPr lang="en-US" sz="4400" b="0" i="0">
                <a:solidFill>
                  <a:srgbClr val="121212"/>
                </a:solidFill>
                <a:effectLst/>
                <a:highlight>
                  <a:srgbClr val="FFFFFF"/>
                </a:highlight>
                <a:latin typeface="Inter" panose="020B0502030000000004" pitchFamily="34" charset="0"/>
              </a:rPr>
              <a:t>And the </a:t>
            </a:r>
            <a:r>
              <a:rPr lang="en-US" sz="4400" b="0" i="0" cap="small">
                <a:solidFill>
                  <a:srgbClr val="121212"/>
                </a:solidFill>
                <a:effectLst/>
                <a:highlight>
                  <a:srgbClr val="FFFFFF"/>
                </a:highlight>
                <a:latin typeface="Inter" panose="020B0502030000000004" pitchFamily="34" charset="0"/>
              </a:rPr>
              <a:t>Lord</a:t>
            </a:r>
            <a:r>
              <a:rPr lang="en-US" sz="4400" b="0" i="0">
                <a:solidFill>
                  <a:srgbClr val="121212"/>
                </a:solidFill>
                <a:effectLst/>
                <a:highlight>
                  <a:srgbClr val="FFFFFF"/>
                </a:highlight>
                <a:latin typeface="Inter" panose="020B0502030000000004" pitchFamily="34" charset="0"/>
              </a:rPr>
              <a:t> said, “Shall I hide from Abraham what I am about to do?</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82FF6535-6D61-3DE5-C012-457D5BC506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1931410"/>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1EF294-2A32-A760-A460-39B3C7881460}"/>
              </a:ext>
            </a:extLst>
          </p:cNvPr>
          <p:cNvPicPr>
            <a:picLocks noChangeAspect="1"/>
          </p:cNvPicPr>
          <p:nvPr/>
        </p:nvPicPr>
        <p:blipFill>
          <a:blip r:embed="rId3"/>
          <a:stretch>
            <a:fillRect/>
          </a:stretch>
        </p:blipFill>
        <p:spPr>
          <a:xfrm>
            <a:off x="0" y="0"/>
            <a:ext cx="12192000" cy="6902548"/>
          </a:xfrm>
          <a:prstGeom prst="rect">
            <a:avLst/>
          </a:prstGeom>
        </p:spPr>
      </p:pic>
      <p:sp>
        <p:nvSpPr>
          <p:cNvPr id="2" name="TextBox 1">
            <a:extLst>
              <a:ext uri="{FF2B5EF4-FFF2-40B4-BE49-F238E27FC236}">
                <a16:creationId xmlns:a16="http://schemas.microsoft.com/office/drawing/2014/main" id="{BB6286EC-E3EB-846C-8AC5-663C8BB955C2}"/>
              </a:ext>
            </a:extLst>
          </p:cNvPr>
          <p:cNvSpPr txBox="1"/>
          <p:nvPr/>
        </p:nvSpPr>
        <p:spPr>
          <a:xfrm>
            <a:off x="435935" y="180754"/>
            <a:ext cx="3116424" cy="861774"/>
          </a:xfrm>
          <a:prstGeom prst="rect">
            <a:avLst/>
          </a:prstGeom>
          <a:noFill/>
        </p:spPr>
        <p:txBody>
          <a:bodyPr wrap="square" rtlCol="0">
            <a:spAutoFit/>
          </a:bodyPr>
          <a:lstStyle/>
          <a:p>
            <a:r>
              <a:rPr lang="hi-IN" sz="24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उत्पत्ति</a:t>
            </a:r>
            <a:r>
              <a:rPr lang="en-ZA" sz="32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ZA" sz="3200" b="1" i="0" cap="all" dirty="0">
                <a:solidFill>
                  <a:schemeClr val="bg1"/>
                </a:solidFill>
                <a:effectLst/>
                <a:latin typeface="Microsoft Himalaya "/>
                <a:cs typeface="+mj-cs"/>
              </a:rPr>
              <a:t>18:17</a:t>
            </a:r>
            <a:endParaRPr lang="en-ZA" sz="3200" dirty="0">
              <a:solidFill>
                <a:schemeClr val="bg1"/>
              </a:solidFill>
            </a:endParaRPr>
          </a:p>
          <a:p>
            <a:endParaRPr lang="en-IN" dirty="0"/>
          </a:p>
        </p:txBody>
      </p:sp>
    </p:spTree>
    <p:extLst>
      <p:ext uri="{BB962C8B-B14F-4D97-AF65-F5344CB8AC3E}">
        <p14:creationId xmlns:p14="http://schemas.microsoft.com/office/powerpoint/2010/main" val="961014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20 फिर यहोवा ने कहा, “सदोम और गमोरा के विरुद्ध चिल्लाहट</a:t>
            </a:r>
            <a:r>
              <a:rPr lang="en-US" sz="3600" b="0" i="0" dirty="0">
                <a:solidFill>
                  <a:srgbClr val="121212"/>
                </a:solidFill>
                <a:effectLst/>
                <a:latin typeface="Arial" panose="020B0604020202020204" pitchFamily="34" charset="0"/>
              </a:rPr>
              <a:t>b </a:t>
            </a:r>
            <a:r>
              <a:rPr lang="hi-IN" sz="3600" b="0" i="0" dirty="0">
                <a:solidFill>
                  <a:srgbClr val="121212"/>
                </a:solidFill>
                <a:effectLst/>
                <a:latin typeface="Arial" panose="020B0604020202020204" pitchFamily="34" charset="0"/>
              </a:rPr>
              <a:t>बढ़ गई है, और उनका पाप बहुत भारी हो गया है; 21 इसलिए मैं उतरकर देखूँगा, कि उसकी जैसी चिल्लाहट मेरे कान तक पहुँची है, उन्होंने ठीक वैसा ही काम किया है कि नहीं; और न किया हो तो मैं उसे जान लूँगा।”</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highlight>
                  <a:srgbClr val="FFFFFF"/>
                </a:highlight>
                <a:latin typeface="Inter" panose="020B0502030000000004" pitchFamily="34" charset="0"/>
              </a:rPr>
              <a:t>20</a:t>
            </a:r>
            <a:r>
              <a:rPr lang="en-US" sz="3600" b="0" i="0">
                <a:solidFill>
                  <a:srgbClr val="121212"/>
                </a:solidFill>
                <a:effectLst/>
                <a:highlight>
                  <a:srgbClr val="FFFFFF"/>
                </a:highlight>
                <a:latin typeface="Inter" panose="020B0502030000000004" pitchFamily="34" charset="0"/>
              </a:rPr>
              <a:t>Then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 said, “The outcry against Sodom and Gomorrah is great. Because their sin is so grievous, </a:t>
            </a:r>
            <a:r>
              <a:rPr lang="en-US" sz="3600" b="0" i="0">
                <a:solidFill>
                  <a:srgbClr val="777A7B"/>
                </a:solidFill>
                <a:effectLst/>
                <a:highlight>
                  <a:srgbClr val="FFFFFF"/>
                </a:highlight>
                <a:latin typeface="Inter" panose="020B0502030000000004" pitchFamily="34" charset="0"/>
              </a:rPr>
              <a:t>21</a:t>
            </a:r>
            <a:r>
              <a:rPr lang="en-US" sz="3600" b="0" i="0">
                <a:solidFill>
                  <a:srgbClr val="121212"/>
                </a:solidFill>
                <a:effectLst/>
                <a:highlight>
                  <a:srgbClr val="FFFFFF"/>
                </a:highlight>
                <a:latin typeface="Inter" panose="020B0502030000000004" pitchFamily="34" charset="0"/>
              </a:rPr>
              <a:t>I will go down to see if their actions fully justify the outcry that has reached Me. If not, I will find out.”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40" name="Audio 39">
            <a:hlinkClick r:id="" action="ppaction://media"/>
            <a:extLst>
              <a:ext uri="{FF2B5EF4-FFF2-40B4-BE49-F238E27FC236}">
                <a16:creationId xmlns:a16="http://schemas.microsoft.com/office/drawing/2014/main" id="{093506D8-A898-4DA9-4C6F-787785F600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86077726"/>
      </p:ext>
    </p:extLst>
  </p:cSld>
  <p:clrMapOvr>
    <a:masterClrMapping/>
  </p:clrMapOvr>
  <mc:AlternateContent xmlns:mc="http://schemas.openxmlformats.org/markup-compatibility/2006" xmlns:p14="http://schemas.microsoft.com/office/powerpoint/2010/main">
    <mc:Choice Requires="p14">
      <p:transition spd="slow" p14:dur="2000" advTm="22858"/>
    </mc:Choice>
    <mc:Fallback xmlns="">
      <p:transition spd="slow" advTm="2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1949</Words>
  <Application>Microsoft Office PowerPoint</Application>
  <PresentationFormat>Widescreen</PresentationFormat>
  <Paragraphs>104</Paragraphs>
  <Slides>26</Slides>
  <Notes>12</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Calibri</vt:lpstr>
      <vt:lpstr>Calibri Light</vt:lpstr>
      <vt:lpstr>Inter</vt:lpstr>
      <vt:lpstr>Microsoft Himalaya</vt:lpstr>
      <vt:lpstr>Microsoft Himalaya </vt:lpstr>
      <vt:lpstr>PT Serif</vt:lpstr>
      <vt:lpstr>Segoe UI</vt:lpstr>
      <vt:lpstr>Symbol</vt:lpstr>
      <vt:lpstr>Times New Roman</vt:lpstr>
      <vt:lpstr>Office Theme</vt:lpstr>
      <vt:lpstr>05-8</vt:lpstr>
      <vt:lpstr>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58</cp:revision>
  <dcterms:created xsi:type="dcterms:W3CDTF">2021-06-28T03:51:57Z</dcterms:created>
  <dcterms:modified xsi:type="dcterms:W3CDTF">2024-07-21T17:26:08Z</dcterms:modified>
</cp:coreProperties>
</file>