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5" r:id="rId2"/>
    <p:sldId id="284" r:id="rId3"/>
    <p:sldId id="286" r:id="rId4"/>
    <p:sldId id="256" r:id="rId5"/>
    <p:sldId id="287" r:id="rId6"/>
    <p:sldId id="257" r:id="rId7"/>
    <p:sldId id="288" r:id="rId8"/>
    <p:sldId id="258" r:id="rId9"/>
    <p:sldId id="289" r:id="rId10"/>
    <p:sldId id="259" r:id="rId11"/>
    <p:sldId id="290" r:id="rId12"/>
    <p:sldId id="260" r:id="rId13"/>
    <p:sldId id="291" r:id="rId14"/>
    <p:sldId id="261" r:id="rId15"/>
    <p:sldId id="292" r:id="rId16"/>
    <p:sldId id="262" r:id="rId17"/>
    <p:sldId id="293" r:id="rId18"/>
    <p:sldId id="263" r:id="rId19"/>
    <p:sldId id="294" r:id="rId20"/>
    <p:sldId id="264" r:id="rId21"/>
    <p:sldId id="295" r:id="rId22"/>
    <p:sldId id="265" r:id="rId23"/>
    <p:sldId id="296" r:id="rId24"/>
    <p:sldId id="266" r:id="rId25"/>
    <p:sldId id="297" r:id="rId26"/>
    <p:sldId id="267" r:id="rId27"/>
    <p:sldId id="298" r:id="rId28"/>
    <p:sldId id="268" r:id="rId29"/>
    <p:sldId id="299" r:id="rId30"/>
    <p:sldId id="269" r:id="rId31"/>
    <p:sldId id="300" r:id="rId32"/>
    <p:sldId id="270" r:id="rId33"/>
    <p:sldId id="30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2A80C-217F-46AD-B1CC-4E41CFD95701}" v="223" dt="2023-07-12T07:17:51.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859" autoAdjust="0"/>
  </p:normalViewPr>
  <p:slideViewPr>
    <p:cSldViewPr snapToGrid="0">
      <p:cViewPr varScale="1">
        <p:scale>
          <a:sx n="58" d="100"/>
          <a:sy n="58" d="100"/>
        </p:scale>
        <p:origin x="42"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A4191B5-6B19-45CC-880C-111F20A6940A}"/>
    <pc:docChg chg="custSel modSld">
      <pc:chgData name="Leonie Smith" userId="fed1330f33f5650e" providerId="LiveId" clId="{9A4191B5-6B19-45CC-880C-111F20A6940A}" dt="2023-01-20T11:23:30.904" v="42"/>
      <pc:docMkLst>
        <pc:docMk/>
      </pc:docMkLst>
      <pc:sldChg chg="delSp modSp mod modTransition modAnim">
        <pc:chgData name="Leonie Smith" userId="fed1330f33f5650e" providerId="LiveId" clId="{9A4191B5-6B19-45CC-880C-111F20A6940A}" dt="2023-01-20T11:23:30.904" v="42"/>
        <pc:sldMkLst>
          <pc:docMk/>
          <pc:sldMk cId="3264395312" sldId="256"/>
        </pc:sldMkLst>
        <pc:spChg chg="mod">
          <ac:chgData name="Leonie Smith" userId="fed1330f33f5650e" providerId="LiveId" clId="{9A4191B5-6B19-45CC-880C-111F20A6940A}" dt="2023-01-20T11:21:09.765" v="25" actId="14100"/>
          <ac:spMkLst>
            <pc:docMk/>
            <pc:sldMk cId="3264395312" sldId="256"/>
            <ac:spMk id="3" creationId="{65950983-3FC1-331A-EC96-A92D7EBD78A0}"/>
          </ac:spMkLst>
        </pc:spChg>
        <pc:picChg chg="del">
          <ac:chgData name="Leonie Smith" userId="fed1330f33f5650e" providerId="LiveId" clId="{9A4191B5-6B19-45CC-880C-111F20A6940A}" dt="2023-01-20T11:23:30.904" v="42"/>
          <ac:picMkLst>
            <pc:docMk/>
            <pc:sldMk cId="3264395312" sldId="256"/>
            <ac:picMk id="2" creationId="{1AC53791-BCBB-4E49-8588-8D4BE836BC7E}"/>
          </ac:picMkLst>
        </pc:picChg>
      </pc:sldChg>
      <pc:sldChg chg="delSp modSp mod modTransition modAnim">
        <pc:chgData name="Leonie Smith" userId="fed1330f33f5650e" providerId="LiveId" clId="{9A4191B5-6B19-45CC-880C-111F20A6940A}" dt="2023-01-20T11:23:30.904" v="42"/>
        <pc:sldMkLst>
          <pc:docMk/>
          <pc:sldMk cId="2098998028" sldId="257"/>
        </pc:sldMkLst>
        <pc:spChg chg="mod">
          <ac:chgData name="Leonie Smith" userId="fed1330f33f5650e" providerId="LiveId" clId="{9A4191B5-6B19-45CC-880C-111F20A6940A}" dt="2023-01-20T11:21:46.791" v="27"/>
          <ac:spMkLst>
            <pc:docMk/>
            <pc:sldMk cId="2098998028" sldId="257"/>
            <ac:spMk id="4" creationId="{70ED8789-2869-47F2-9BD0-ABD19CA2880D}"/>
          </ac:spMkLst>
        </pc:spChg>
        <pc:picChg chg="del">
          <ac:chgData name="Leonie Smith" userId="fed1330f33f5650e" providerId="LiveId" clId="{9A4191B5-6B19-45CC-880C-111F20A6940A}" dt="2023-01-20T11:23:30.904" v="42"/>
          <ac:picMkLst>
            <pc:docMk/>
            <pc:sldMk cId="2098998028" sldId="257"/>
            <ac:picMk id="5" creationId="{16BF4332-BBFD-4072-9F69-7BA49D36839C}"/>
          </ac:picMkLst>
        </pc:picChg>
      </pc:sldChg>
      <pc:sldChg chg="delSp modSp mod modTransition modAnim">
        <pc:chgData name="Leonie Smith" userId="fed1330f33f5650e" providerId="LiveId" clId="{9A4191B5-6B19-45CC-880C-111F20A6940A}" dt="2023-01-20T11:23:30.904" v="42"/>
        <pc:sldMkLst>
          <pc:docMk/>
          <pc:sldMk cId="2367675113" sldId="258"/>
        </pc:sldMkLst>
        <pc:spChg chg="mod">
          <ac:chgData name="Leonie Smith" userId="fed1330f33f5650e" providerId="LiveId" clId="{9A4191B5-6B19-45CC-880C-111F20A6940A}" dt="2023-01-20T11:21:53.816" v="28"/>
          <ac:spMkLst>
            <pc:docMk/>
            <pc:sldMk cId="2367675113" sldId="258"/>
            <ac:spMk id="5" creationId="{3141F213-E952-4F32-A46C-BA824509FD51}"/>
          </ac:spMkLst>
        </pc:spChg>
        <pc:picChg chg="del">
          <ac:chgData name="Leonie Smith" userId="fed1330f33f5650e" providerId="LiveId" clId="{9A4191B5-6B19-45CC-880C-111F20A6940A}" dt="2023-01-20T11:23:30.904" v="42"/>
          <ac:picMkLst>
            <pc:docMk/>
            <pc:sldMk cId="2367675113" sldId="258"/>
            <ac:picMk id="4" creationId="{BD81B272-5CED-4E2D-8CEE-F43677ED7970}"/>
          </ac:picMkLst>
        </pc:picChg>
      </pc:sldChg>
      <pc:sldChg chg="delSp modSp mod modTransition modAnim">
        <pc:chgData name="Leonie Smith" userId="fed1330f33f5650e" providerId="LiveId" clId="{9A4191B5-6B19-45CC-880C-111F20A6940A}" dt="2023-01-20T11:23:30.904" v="42"/>
        <pc:sldMkLst>
          <pc:docMk/>
          <pc:sldMk cId="2444347276" sldId="259"/>
        </pc:sldMkLst>
        <pc:spChg chg="mod">
          <ac:chgData name="Leonie Smith" userId="fed1330f33f5650e" providerId="LiveId" clId="{9A4191B5-6B19-45CC-880C-111F20A6940A}" dt="2023-01-20T11:22:01.360" v="29"/>
          <ac:spMkLst>
            <pc:docMk/>
            <pc:sldMk cId="2444347276" sldId="259"/>
            <ac:spMk id="4" creationId="{5E56255B-BB7B-4412-B746-5C8305203324}"/>
          </ac:spMkLst>
        </pc:spChg>
        <pc:picChg chg="del">
          <ac:chgData name="Leonie Smith" userId="fed1330f33f5650e" providerId="LiveId" clId="{9A4191B5-6B19-45CC-880C-111F20A6940A}" dt="2023-01-20T11:23:30.904" v="42"/>
          <ac:picMkLst>
            <pc:docMk/>
            <pc:sldMk cId="2444347276" sldId="259"/>
            <ac:picMk id="9" creationId="{C72A2D9D-4506-41E2-BC4E-71DAE57D4A06}"/>
          </ac:picMkLst>
        </pc:picChg>
      </pc:sldChg>
      <pc:sldChg chg="delSp modSp mod modTransition modAnim">
        <pc:chgData name="Leonie Smith" userId="fed1330f33f5650e" providerId="LiveId" clId="{9A4191B5-6B19-45CC-880C-111F20A6940A}" dt="2023-01-20T11:23:30.904" v="42"/>
        <pc:sldMkLst>
          <pc:docMk/>
          <pc:sldMk cId="2867340297" sldId="260"/>
        </pc:sldMkLst>
        <pc:spChg chg="mod">
          <ac:chgData name="Leonie Smith" userId="fed1330f33f5650e" providerId="LiveId" clId="{9A4191B5-6B19-45CC-880C-111F20A6940A}" dt="2023-01-20T11:22:07.412" v="30"/>
          <ac:spMkLst>
            <pc:docMk/>
            <pc:sldMk cId="2867340297" sldId="260"/>
            <ac:spMk id="4" creationId="{B1FDB85F-1DAB-489D-808D-DD55CAE22E6D}"/>
          </ac:spMkLst>
        </pc:spChg>
        <pc:picChg chg="del">
          <ac:chgData name="Leonie Smith" userId="fed1330f33f5650e" providerId="LiveId" clId="{9A4191B5-6B19-45CC-880C-111F20A6940A}" dt="2023-01-20T11:23:30.904" v="42"/>
          <ac:picMkLst>
            <pc:docMk/>
            <pc:sldMk cId="2867340297" sldId="260"/>
            <ac:picMk id="20" creationId="{CF4E0886-32F7-4D5F-9A36-261F6071CF9C}"/>
          </ac:picMkLst>
        </pc:picChg>
      </pc:sldChg>
      <pc:sldChg chg="delSp modSp mod modTransition modAnim">
        <pc:chgData name="Leonie Smith" userId="fed1330f33f5650e" providerId="LiveId" clId="{9A4191B5-6B19-45CC-880C-111F20A6940A}" dt="2023-01-20T11:23:30.904" v="42"/>
        <pc:sldMkLst>
          <pc:docMk/>
          <pc:sldMk cId="715852888" sldId="261"/>
        </pc:sldMkLst>
        <pc:spChg chg="mod">
          <ac:chgData name="Leonie Smith" userId="fed1330f33f5650e" providerId="LiveId" clId="{9A4191B5-6B19-45CC-880C-111F20A6940A}" dt="2023-01-20T11:22:17.795" v="31"/>
          <ac:spMkLst>
            <pc:docMk/>
            <pc:sldMk cId="715852888" sldId="261"/>
            <ac:spMk id="5" creationId="{D97FDD76-E102-4C8C-A72D-CBC45236EA15}"/>
          </ac:spMkLst>
        </pc:spChg>
        <pc:picChg chg="del">
          <ac:chgData name="Leonie Smith" userId="fed1330f33f5650e" providerId="LiveId" clId="{9A4191B5-6B19-45CC-880C-111F20A6940A}" dt="2023-01-20T11:23:30.904" v="42"/>
          <ac:picMkLst>
            <pc:docMk/>
            <pc:sldMk cId="715852888" sldId="261"/>
            <ac:picMk id="4" creationId="{16AC5EC1-A46D-4CA8-962F-F0FFC90BD36C}"/>
          </ac:picMkLst>
        </pc:picChg>
      </pc:sldChg>
      <pc:sldChg chg="delSp modSp mod modTransition modAnim">
        <pc:chgData name="Leonie Smith" userId="fed1330f33f5650e" providerId="LiveId" clId="{9A4191B5-6B19-45CC-880C-111F20A6940A}" dt="2023-01-20T11:23:30.904" v="42"/>
        <pc:sldMkLst>
          <pc:docMk/>
          <pc:sldMk cId="1524515459" sldId="262"/>
        </pc:sldMkLst>
        <pc:spChg chg="mod">
          <ac:chgData name="Leonie Smith" userId="fed1330f33f5650e" providerId="LiveId" clId="{9A4191B5-6B19-45CC-880C-111F20A6940A}" dt="2023-01-20T11:22:24.293" v="32"/>
          <ac:spMkLst>
            <pc:docMk/>
            <pc:sldMk cId="1524515459" sldId="262"/>
            <ac:spMk id="4" creationId="{683A6816-58AD-4EBF-9DEF-77FD39FDDDD9}"/>
          </ac:spMkLst>
        </pc:spChg>
        <pc:picChg chg="del">
          <ac:chgData name="Leonie Smith" userId="fed1330f33f5650e" providerId="LiveId" clId="{9A4191B5-6B19-45CC-880C-111F20A6940A}" dt="2023-01-20T11:23:30.904" v="42"/>
          <ac:picMkLst>
            <pc:docMk/>
            <pc:sldMk cId="1524515459" sldId="262"/>
            <ac:picMk id="6" creationId="{BA9E24D7-DF5E-4BB5-8058-34FB68F6DD6E}"/>
          </ac:picMkLst>
        </pc:picChg>
      </pc:sldChg>
      <pc:sldChg chg="delSp modSp mod modTransition modAnim">
        <pc:chgData name="Leonie Smith" userId="fed1330f33f5650e" providerId="LiveId" clId="{9A4191B5-6B19-45CC-880C-111F20A6940A}" dt="2023-01-20T11:23:30.904" v="42"/>
        <pc:sldMkLst>
          <pc:docMk/>
          <pc:sldMk cId="2616293404" sldId="263"/>
        </pc:sldMkLst>
        <pc:spChg chg="mod">
          <ac:chgData name="Leonie Smith" userId="fed1330f33f5650e" providerId="LiveId" clId="{9A4191B5-6B19-45CC-880C-111F20A6940A}" dt="2023-01-20T11:22:30.495" v="33"/>
          <ac:spMkLst>
            <pc:docMk/>
            <pc:sldMk cId="2616293404" sldId="263"/>
            <ac:spMk id="5" creationId="{FA48E3A1-B135-45F0-9207-AB8B279EC450}"/>
          </ac:spMkLst>
        </pc:spChg>
        <pc:picChg chg="del">
          <ac:chgData name="Leonie Smith" userId="fed1330f33f5650e" providerId="LiveId" clId="{9A4191B5-6B19-45CC-880C-111F20A6940A}" dt="2023-01-20T11:23:30.904" v="42"/>
          <ac:picMkLst>
            <pc:docMk/>
            <pc:sldMk cId="2616293404" sldId="263"/>
            <ac:picMk id="4" creationId="{3A49D1E4-D725-4545-BE79-9F7310B9A987}"/>
          </ac:picMkLst>
        </pc:picChg>
      </pc:sldChg>
      <pc:sldChg chg="delSp modSp mod modTransition modAnim">
        <pc:chgData name="Leonie Smith" userId="fed1330f33f5650e" providerId="LiveId" clId="{9A4191B5-6B19-45CC-880C-111F20A6940A}" dt="2023-01-20T11:23:30.904" v="42"/>
        <pc:sldMkLst>
          <pc:docMk/>
          <pc:sldMk cId="61425462" sldId="264"/>
        </pc:sldMkLst>
        <pc:spChg chg="mod">
          <ac:chgData name="Leonie Smith" userId="fed1330f33f5650e" providerId="LiveId" clId="{9A4191B5-6B19-45CC-880C-111F20A6940A}" dt="2023-01-20T11:22:36.288" v="34"/>
          <ac:spMkLst>
            <pc:docMk/>
            <pc:sldMk cId="61425462" sldId="264"/>
            <ac:spMk id="4" creationId="{42CFC40F-F6CA-4DFF-BB78-B8983718BD4F}"/>
          </ac:spMkLst>
        </pc:spChg>
        <pc:picChg chg="del">
          <ac:chgData name="Leonie Smith" userId="fed1330f33f5650e" providerId="LiveId" clId="{9A4191B5-6B19-45CC-880C-111F20A6940A}" dt="2023-01-20T11:23:30.904" v="42"/>
          <ac:picMkLst>
            <pc:docMk/>
            <pc:sldMk cId="61425462" sldId="264"/>
            <ac:picMk id="5" creationId="{C8E9CCF6-03A0-4400-A568-77896877B2CB}"/>
          </ac:picMkLst>
        </pc:picChg>
      </pc:sldChg>
      <pc:sldChg chg="delSp modSp mod modTransition modAnim">
        <pc:chgData name="Leonie Smith" userId="fed1330f33f5650e" providerId="LiveId" clId="{9A4191B5-6B19-45CC-880C-111F20A6940A}" dt="2023-01-20T11:23:30.904" v="42"/>
        <pc:sldMkLst>
          <pc:docMk/>
          <pc:sldMk cId="3065963909" sldId="265"/>
        </pc:sldMkLst>
        <pc:spChg chg="mod">
          <ac:chgData name="Leonie Smith" userId="fed1330f33f5650e" providerId="LiveId" clId="{9A4191B5-6B19-45CC-880C-111F20A6940A}" dt="2023-01-20T11:22:42.271" v="35"/>
          <ac:spMkLst>
            <pc:docMk/>
            <pc:sldMk cId="3065963909" sldId="265"/>
            <ac:spMk id="4" creationId="{69C4332C-9BD5-4A91-A07E-BB1D996C8B0F}"/>
          </ac:spMkLst>
        </pc:spChg>
        <pc:picChg chg="del">
          <ac:chgData name="Leonie Smith" userId="fed1330f33f5650e" providerId="LiveId" clId="{9A4191B5-6B19-45CC-880C-111F20A6940A}" dt="2023-01-20T11:23:30.904" v="42"/>
          <ac:picMkLst>
            <pc:docMk/>
            <pc:sldMk cId="3065963909" sldId="265"/>
            <ac:picMk id="6" creationId="{820455F9-B0A3-478F-868E-65276BABA515}"/>
          </ac:picMkLst>
        </pc:picChg>
      </pc:sldChg>
      <pc:sldChg chg="delSp modSp mod modTransition modAnim">
        <pc:chgData name="Leonie Smith" userId="fed1330f33f5650e" providerId="LiveId" clId="{9A4191B5-6B19-45CC-880C-111F20A6940A}" dt="2023-01-20T11:23:30.904" v="42"/>
        <pc:sldMkLst>
          <pc:docMk/>
          <pc:sldMk cId="70380089" sldId="266"/>
        </pc:sldMkLst>
        <pc:spChg chg="mod">
          <ac:chgData name="Leonie Smith" userId="fed1330f33f5650e" providerId="LiveId" clId="{9A4191B5-6B19-45CC-880C-111F20A6940A}" dt="2023-01-20T11:22:47.932" v="36"/>
          <ac:spMkLst>
            <pc:docMk/>
            <pc:sldMk cId="70380089" sldId="266"/>
            <ac:spMk id="4" creationId="{ADC0B538-387B-4BDD-A8E6-9820477D15C8}"/>
          </ac:spMkLst>
        </pc:spChg>
        <pc:picChg chg="del">
          <ac:chgData name="Leonie Smith" userId="fed1330f33f5650e" providerId="LiveId" clId="{9A4191B5-6B19-45CC-880C-111F20A6940A}" dt="2023-01-20T11:23:30.904" v="42"/>
          <ac:picMkLst>
            <pc:docMk/>
            <pc:sldMk cId="70380089" sldId="266"/>
            <ac:picMk id="2" creationId="{0533B135-0E63-4DEE-8B61-4EA0CEB72038}"/>
          </ac:picMkLst>
        </pc:picChg>
      </pc:sldChg>
      <pc:sldChg chg="delSp modSp mod modTransition modAnim">
        <pc:chgData name="Leonie Smith" userId="fed1330f33f5650e" providerId="LiveId" clId="{9A4191B5-6B19-45CC-880C-111F20A6940A}" dt="2023-01-20T11:23:30.904" v="42"/>
        <pc:sldMkLst>
          <pc:docMk/>
          <pc:sldMk cId="2923662411" sldId="267"/>
        </pc:sldMkLst>
        <pc:spChg chg="mod">
          <ac:chgData name="Leonie Smith" userId="fed1330f33f5650e" providerId="LiveId" clId="{9A4191B5-6B19-45CC-880C-111F20A6940A}" dt="2023-01-20T11:22:54.956" v="37"/>
          <ac:spMkLst>
            <pc:docMk/>
            <pc:sldMk cId="2923662411" sldId="267"/>
            <ac:spMk id="4" creationId="{1BEEFF5E-3939-41F0-96E1-DD9668A3A5AE}"/>
          </ac:spMkLst>
        </pc:spChg>
        <pc:picChg chg="del">
          <ac:chgData name="Leonie Smith" userId="fed1330f33f5650e" providerId="LiveId" clId="{9A4191B5-6B19-45CC-880C-111F20A6940A}" dt="2023-01-20T11:23:30.904" v="42"/>
          <ac:picMkLst>
            <pc:docMk/>
            <pc:sldMk cId="2923662411" sldId="267"/>
            <ac:picMk id="7" creationId="{80E64B8C-87F1-4915-8788-A0B943F4528D}"/>
          </ac:picMkLst>
        </pc:picChg>
      </pc:sldChg>
      <pc:sldChg chg="delSp modSp mod modTransition modAnim">
        <pc:chgData name="Leonie Smith" userId="fed1330f33f5650e" providerId="LiveId" clId="{9A4191B5-6B19-45CC-880C-111F20A6940A}" dt="2023-01-20T11:23:30.904" v="42"/>
        <pc:sldMkLst>
          <pc:docMk/>
          <pc:sldMk cId="1097324911" sldId="268"/>
        </pc:sldMkLst>
        <pc:spChg chg="mod">
          <ac:chgData name="Leonie Smith" userId="fed1330f33f5650e" providerId="LiveId" clId="{9A4191B5-6B19-45CC-880C-111F20A6940A}" dt="2023-01-20T11:23:01.028" v="38"/>
          <ac:spMkLst>
            <pc:docMk/>
            <pc:sldMk cId="1097324911" sldId="268"/>
            <ac:spMk id="4" creationId="{15D1930E-692E-4C8F-901B-DF1CE7E45AEE}"/>
          </ac:spMkLst>
        </pc:spChg>
        <pc:picChg chg="del">
          <ac:chgData name="Leonie Smith" userId="fed1330f33f5650e" providerId="LiveId" clId="{9A4191B5-6B19-45CC-880C-111F20A6940A}" dt="2023-01-20T11:23:30.904" v="42"/>
          <ac:picMkLst>
            <pc:docMk/>
            <pc:sldMk cId="1097324911" sldId="268"/>
            <ac:picMk id="2" creationId="{7788DE84-1AB1-4270-A3D1-80319512014A}"/>
          </ac:picMkLst>
        </pc:picChg>
      </pc:sldChg>
      <pc:sldChg chg="delSp modSp mod modTransition modAnim">
        <pc:chgData name="Leonie Smith" userId="fed1330f33f5650e" providerId="LiveId" clId="{9A4191B5-6B19-45CC-880C-111F20A6940A}" dt="2023-01-20T11:23:30.904" v="42"/>
        <pc:sldMkLst>
          <pc:docMk/>
          <pc:sldMk cId="2563674780" sldId="269"/>
        </pc:sldMkLst>
        <pc:spChg chg="mod">
          <ac:chgData name="Leonie Smith" userId="fed1330f33f5650e" providerId="LiveId" clId="{9A4191B5-6B19-45CC-880C-111F20A6940A}" dt="2023-01-20T11:23:07.428" v="39"/>
          <ac:spMkLst>
            <pc:docMk/>
            <pc:sldMk cId="2563674780" sldId="269"/>
            <ac:spMk id="5" creationId="{575DEAEB-2009-45F0-9798-1DE17216CF24}"/>
          </ac:spMkLst>
        </pc:spChg>
        <pc:picChg chg="del">
          <ac:chgData name="Leonie Smith" userId="fed1330f33f5650e" providerId="LiveId" clId="{9A4191B5-6B19-45CC-880C-111F20A6940A}" dt="2023-01-20T11:23:30.904" v="42"/>
          <ac:picMkLst>
            <pc:docMk/>
            <pc:sldMk cId="2563674780" sldId="269"/>
            <ac:picMk id="4" creationId="{2A930921-8C03-4D1E-A917-AA377EE7C75B}"/>
          </ac:picMkLst>
        </pc:picChg>
      </pc:sldChg>
      <pc:sldChg chg="delSp modSp mod modTransition modAnim">
        <pc:chgData name="Leonie Smith" userId="fed1330f33f5650e" providerId="LiveId" clId="{9A4191B5-6B19-45CC-880C-111F20A6940A}" dt="2023-01-20T11:23:30.904" v="42"/>
        <pc:sldMkLst>
          <pc:docMk/>
          <pc:sldMk cId="2967056236" sldId="270"/>
        </pc:sldMkLst>
        <pc:spChg chg="mod">
          <ac:chgData name="Leonie Smith" userId="fed1330f33f5650e" providerId="LiveId" clId="{9A4191B5-6B19-45CC-880C-111F20A6940A}" dt="2023-01-20T11:23:14.209" v="40"/>
          <ac:spMkLst>
            <pc:docMk/>
            <pc:sldMk cId="2967056236" sldId="270"/>
            <ac:spMk id="4" creationId="{25308C5E-C7E7-4B52-9604-D9B72B3430C4}"/>
          </ac:spMkLst>
        </pc:spChg>
        <pc:picChg chg="del">
          <ac:chgData name="Leonie Smith" userId="fed1330f33f5650e" providerId="LiveId" clId="{9A4191B5-6B19-45CC-880C-111F20A6940A}" dt="2023-01-20T11:23:30.904" v="42"/>
          <ac:picMkLst>
            <pc:docMk/>
            <pc:sldMk cId="2967056236" sldId="270"/>
            <ac:picMk id="2" creationId="{259B9CC9-669B-4705-AEF0-8C0D18648BBF}"/>
          </ac:picMkLst>
        </pc:picChg>
      </pc:sldChg>
      <pc:sldChg chg="delSp modSp mod modTransition modAnim">
        <pc:chgData name="Leonie Smith" userId="fed1330f33f5650e" providerId="LiveId" clId="{9A4191B5-6B19-45CC-880C-111F20A6940A}" dt="2023-01-20T11:23:30.904" v="42"/>
        <pc:sldMkLst>
          <pc:docMk/>
          <pc:sldMk cId="3218740169" sldId="271"/>
        </pc:sldMkLst>
        <pc:spChg chg="mod">
          <ac:chgData name="Leonie Smith" userId="fed1330f33f5650e" providerId="LiveId" clId="{9A4191B5-6B19-45CC-880C-111F20A6940A}" dt="2023-01-20T11:23:19.368" v="41"/>
          <ac:spMkLst>
            <pc:docMk/>
            <pc:sldMk cId="3218740169" sldId="271"/>
            <ac:spMk id="5" creationId="{61456F6F-045A-42F2-AFD8-31AABD8000D0}"/>
          </ac:spMkLst>
        </pc:spChg>
        <pc:picChg chg="del">
          <ac:chgData name="Leonie Smith" userId="fed1330f33f5650e" providerId="LiveId" clId="{9A4191B5-6B19-45CC-880C-111F20A6940A}" dt="2023-01-20T11:23:30.904" v="42"/>
          <ac:picMkLst>
            <pc:docMk/>
            <pc:sldMk cId="3218740169" sldId="271"/>
            <ac:picMk id="4" creationId="{26595BAC-D241-4D15-8012-E497DF8778F7}"/>
          </ac:picMkLst>
        </pc:picChg>
      </pc:sldChg>
      <pc:sldChg chg="addSp delSp modSp mod modTransition modAnim">
        <pc:chgData name="Leonie Smith" userId="fed1330f33f5650e" providerId="LiveId" clId="{9A4191B5-6B19-45CC-880C-111F20A6940A}" dt="2023-01-20T11:23:30.904" v="42"/>
        <pc:sldMkLst>
          <pc:docMk/>
          <pc:sldMk cId="4100884795" sldId="284"/>
        </pc:sldMkLst>
        <pc:spChg chg="add mod">
          <ac:chgData name="Leonie Smith" userId="fed1330f33f5650e" providerId="LiveId" clId="{9A4191B5-6B19-45CC-880C-111F20A6940A}" dt="2023-01-20T11:21:19.167" v="26"/>
          <ac:spMkLst>
            <pc:docMk/>
            <pc:sldMk cId="4100884795" sldId="284"/>
            <ac:spMk id="6" creationId="{26563292-20B4-1C23-6796-552E6802FC50}"/>
          </ac:spMkLst>
        </pc:spChg>
        <pc:spChg chg="del">
          <ac:chgData name="Leonie Smith" userId="fed1330f33f5650e" providerId="LiveId" clId="{9A4191B5-6B19-45CC-880C-111F20A6940A}" dt="2023-01-20T11:19:26.461" v="14" actId="21"/>
          <ac:spMkLst>
            <pc:docMk/>
            <pc:sldMk cId="4100884795" sldId="284"/>
            <ac:spMk id="7" creationId="{90F980E1-E823-55DE-BA4E-B035DD27156D}"/>
          </ac:spMkLst>
        </pc:spChg>
        <pc:picChg chg="del">
          <ac:chgData name="Leonie Smith" userId="fed1330f33f5650e" providerId="LiveId" clId="{9A4191B5-6B19-45CC-880C-111F20A6940A}" dt="2023-01-20T11:23:30.904" v="42"/>
          <ac:picMkLst>
            <pc:docMk/>
            <pc:sldMk cId="4100884795" sldId="284"/>
            <ac:picMk id="4" creationId="{9B2F1665-1708-4156-8CA2-E87760ED2034}"/>
          </ac:picMkLst>
        </pc:picChg>
      </pc:sldChg>
      <pc:sldChg chg="modTransition">
        <pc:chgData name="Leonie Smith" userId="fed1330f33f5650e" providerId="LiveId" clId="{9A4191B5-6B19-45CC-880C-111F20A6940A}" dt="2023-01-20T11:23:30.904" v="42"/>
        <pc:sldMkLst>
          <pc:docMk/>
          <pc:sldMk cId="605340255" sldId="285"/>
        </pc:sldMkLst>
      </pc:sldChg>
      <pc:sldChg chg="modSp mod modTransition">
        <pc:chgData name="Leonie Smith" userId="fed1330f33f5650e" providerId="LiveId" clId="{9A4191B5-6B19-45CC-880C-111F20A6940A}" dt="2023-01-20T11:23:30.904" v="42"/>
        <pc:sldMkLst>
          <pc:docMk/>
          <pc:sldMk cId="454763615" sldId="286"/>
        </pc:sldMkLst>
        <pc:spChg chg="mod">
          <ac:chgData name="Leonie Smith" userId="fed1330f33f5650e" providerId="LiveId" clId="{9A4191B5-6B19-45CC-880C-111F20A6940A}" dt="2023-01-20T11:19:14.257" v="13" actId="20577"/>
          <ac:spMkLst>
            <pc:docMk/>
            <pc:sldMk cId="454763615" sldId="286"/>
            <ac:spMk id="4" creationId="{EE2AC625-9141-A801-F431-DD5F79396320}"/>
          </ac:spMkLst>
        </pc:spChg>
      </pc:sldChg>
      <pc:sldChg chg="modTransition">
        <pc:chgData name="Leonie Smith" userId="fed1330f33f5650e" providerId="LiveId" clId="{9A4191B5-6B19-45CC-880C-111F20A6940A}" dt="2023-01-20T11:23:30.904" v="42"/>
        <pc:sldMkLst>
          <pc:docMk/>
          <pc:sldMk cId="3398945059" sldId="287"/>
        </pc:sldMkLst>
      </pc:sldChg>
      <pc:sldChg chg="modTransition">
        <pc:chgData name="Leonie Smith" userId="fed1330f33f5650e" providerId="LiveId" clId="{9A4191B5-6B19-45CC-880C-111F20A6940A}" dt="2023-01-20T11:23:30.904" v="42"/>
        <pc:sldMkLst>
          <pc:docMk/>
          <pc:sldMk cId="113738203" sldId="288"/>
        </pc:sldMkLst>
      </pc:sldChg>
      <pc:sldChg chg="modTransition">
        <pc:chgData name="Leonie Smith" userId="fed1330f33f5650e" providerId="LiveId" clId="{9A4191B5-6B19-45CC-880C-111F20A6940A}" dt="2023-01-20T11:23:30.904" v="42"/>
        <pc:sldMkLst>
          <pc:docMk/>
          <pc:sldMk cId="79675669" sldId="289"/>
        </pc:sldMkLst>
      </pc:sldChg>
      <pc:sldChg chg="modTransition">
        <pc:chgData name="Leonie Smith" userId="fed1330f33f5650e" providerId="LiveId" clId="{9A4191B5-6B19-45CC-880C-111F20A6940A}" dt="2023-01-20T11:23:30.904" v="42"/>
        <pc:sldMkLst>
          <pc:docMk/>
          <pc:sldMk cId="1511673281" sldId="290"/>
        </pc:sldMkLst>
      </pc:sldChg>
      <pc:sldChg chg="modTransition">
        <pc:chgData name="Leonie Smith" userId="fed1330f33f5650e" providerId="LiveId" clId="{9A4191B5-6B19-45CC-880C-111F20A6940A}" dt="2023-01-20T11:23:30.904" v="42"/>
        <pc:sldMkLst>
          <pc:docMk/>
          <pc:sldMk cId="75731089" sldId="291"/>
        </pc:sldMkLst>
      </pc:sldChg>
      <pc:sldChg chg="modTransition">
        <pc:chgData name="Leonie Smith" userId="fed1330f33f5650e" providerId="LiveId" clId="{9A4191B5-6B19-45CC-880C-111F20A6940A}" dt="2023-01-20T11:23:30.904" v="42"/>
        <pc:sldMkLst>
          <pc:docMk/>
          <pc:sldMk cId="3778501729" sldId="292"/>
        </pc:sldMkLst>
      </pc:sldChg>
      <pc:sldChg chg="modTransition">
        <pc:chgData name="Leonie Smith" userId="fed1330f33f5650e" providerId="LiveId" clId="{9A4191B5-6B19-45CC-880C-111F20A6940A}" dt="2023-01-20T11:23:30.904" v="42"/>
        <pc:sldMkLst>
          <pc:docMk/>
          <pc:sldMk cId="1342832280" sldId="293"/>
        </pc:sldMkLst>
      </pc:sldChg>
      <pc:sldChg chg="modTransition">
        <pc:chgData name="Leonie Smith" userId="fed1330f33f5650e" providerId="LiveId" clId="{9A4191B5-6B19-45CC-880C-111F20A6940A}" dt="2023-01-20T11:23:30.904" v="42"/>
        <pc:sldMkLst>
          <pc:docMk/>
          <pc:sldMk cId="1216278069" sldId="294"/>
        </pc:sldMkLst>
      </pc:sldChg>
      <pc:sldChg chg="modTransition">
        <pc:chgData name="Leonie Smith" userId="fed1330f33f5650e" providerId="LiveId" clId="{9A4191B5-6B19-45CC-880C-111F20A6940A}" dt="2023-01-20T11:23:30.904" v="42"/>
        <pc:sldMkLst>
          <pc:docMk/>
          <pc:sldMk cId="2160663488" sldId="295"/>
        </pc:sldMkLst>
      </pc:sldChg>
      <pc:sldChg chg="modTransition">
        <pc:chgData name="Leonie Smith" userId="fed1330f33f5650e" providerId="LiveId" clId="{9A4191B5-6B19-45CC-880C-111F20A6940A}" dt="2023-01-20T11:23:30.904" v="42"/>
        <pc:sldMkLst>
          <pc:docMk/>
          <pc:sldMk cId="524536740" sldId="296"/>
        </pc:sldMkLst>
      </pc:sldChg>
      <pc:sldChg chg="modTransition">
        <pc:chgData name="Leonie Smith" userId="fed1330f33f5650e" providerId="LiveId" clId="{9A4191B5-6B19-45CC-880C-111F20A6940A}" dt="2023-01-20T11:23:30.904" v="42"/>
        <pc:sldMkLst>
          <pc:docMk/>
          <pc:sldMk cId="1943322808" sldId="297"/>
        </pc:sldMkLst>
      </pc:sldChg>
      <pc:sldChg chg="modTransition">
        <pc:chgData name="Leonie Smith" userId="fed1330f33f5650e" providerId="LiveId" clId="{9A4191B5-6B19-45CC-880C-111F20A6940A}" dt="2023-01-20T11:23:30.904" v="42"/>
        <pc:sldMkLst>
          <pc:docMk/>
          <pc:sldMk cId="333899761" sldId="298"/>
        </pc:sldMkLst>
      </pc:sldChg>
      <pc:sldChg chg="modTransition">
        <pc:chgData name="Leonie Smith" userId="fed1330f33f5650e" providerId="LiveId" clId="{9A4191B5-6B19-45CC-880C-111F20A6940A}" dt="2023-01-20T11:23:30.904" v="42"/>
        <pc:sldMkLst>
          <pc:docMk/>
          <pc:sldMk cId="1312319032" sldId="299"/>
        </pc:sldMkLst>
      </pc:sldChg>
      <pc:sldChg chg="modTransition">
        <pc:chgData name="Leonie Smith" userId="fed1330f33f5650e" providerId="LiveId" clId="{9A4191B5-6B19-45CC-880C-111F20A6940A}" dt="2023-01-20T11:23:30.904" v="42"/>
        <pc:sldMkLst>
          <pc:docMk/>
          <pc:sldMk cId="2155073392" sldId="300"/>
        </pc:sldMkLst>
      </pc:sldChg>
      <pc:sldChg chg="modTransition">
        <pc:chgData name="Leonie Smith" userId="fed1330f33f5650e" providerId="LiveId" clId="{9A4191B5-6B19-45CC-880C-111F20A6940A}" dt="2023-01-20T11:23:30.904" v="42"/>
        <pc:sldMkLst>
          <pc:docMk/>
          <pc:sldMk cId="4109138924" sldId="301"/>
        </pc:sldMkLst>
      </pc:sldChg>
    </pc:docChg>
  </pc:docChgLst>
  <pc:docChgLst>
    <pc:chgData name="Leonie Smith" userId="fed1330f33f5650e" providerId="LiveId" clId="{E152A80C-217F-46AD-B1CC-4E41CFD95701}"/>
    <pc:docChg chg="modSld">
      <pc:chgData name="Leonie Smith" userId="fed1330f33f5650e" providerId="LiveId" clId="{E152A80C-217F-46AD-B1CC-4E41CFD95701}" dt="2023-07-12T07:17:51.878" v="324"/>
      <pc:docMkLst>
        <pc:docMk/>
      </pc:docMkLst>
      <pc:sldChg chg="addSp delSp modSp mod modTransition modAnim">
        <pc:chgData name="Leonie Smith" userId="fed1330f33f5650e" providerId="LiveId" clId="{E152A80C-217F-46AD-B1CC-4E41CFD95701}" dt="2023-07-12T06:11:35.310" v="15"/>
        <pc:sldMkLst>
          <pc:docMk/>
          <pc:sldMk cId="605340255" sldId="285"/>
        </pc:sldMkLst>
        <pc:picChg chg="add del mod">
          <ac:chgData name="Leonie Smith" userId="fed1330f33f5650e" providerId="LiveId" clId="{E152A80C-217F-46AD-B1CC-4E41CFD95701}" dt="2023-07-12T06:10:32.971" v="2"/>
          <ac:picMkLst>
            <pc:docMk/>
            <pc:sldMk cId="605340255" sldId="285"/>
            <ac:picMk id="7" creationId="{88710867-14E6-A848-856C-9ACCE69C569D}"/>
          </ac:picMkLst>
        </pc:picChg>
        <pc:picChg chg="add del mod">
          <ac:chgData name="Leonie Smith" userId="fed1330f33f5650e" providerId="LiveId" clId="{E152A80C-217F-46AD-B1CC-4E41CFD95701}" dt="2023-07-12T06:10:39.295" v="3"/>
          <ac:picMkLst>
            <pc:docMk/>
            <pc:sldMk cId="605340255" sldId="285"/>
            <ac:picMk id="14" creationId="{2C16E63B-232D-A402-E197-D8AF033525D8}"/>
          </ac:picMkLst>
        </pc:picChg>
        <pc:picChg chg="add del mod">
          <ac:chgData name="Leonie Smith" userId="fed1330f33f5650e" providerId="LiveId" clId="{E152A80C-217F-46AD-B1CC-4E41CFD95701}" dt="2023-07-12T06:10:51.634" v="5"/>
          <ac:picMkLst>
            <pc:docMk/>
            <pc:sldMk cId="605340255" sldId="285"/>
            <ac:picMk id="15" creationId="{1A9E8A4C-E725-3179-9677-A8616FBD760C}"/>
          </ac:picMkLst>
        </pc:picChg>
        <pc:picChg chg="add del mod ord">
          <ac:chgData name="Leonie Smith" userId="fed1330f33f5650e" providerId="LiveId" clId="{E152A80C-217F-46AD-B1CC-4E41CFD95701}" dt="2023-07-12T06:10:56.173" v="6"/>
          <ac:picMkLst>
            <pc:docMk/>
            <pc:sldMk cId="605340255" sldId="285"/>
            <ac:picMk id="20" creationId="{DAAAE736-8582-50C6-EE88-2898F1B3A6DC}"/>
          </ac:picMkLst>
        </pc:picChg>
        <pc:picChg chg="add del mod">
          <ac:chgData name="Leonie Smith" userId="fed1330f33f5650e" providerId="LiveId" clId="{E152A80C-217F-46AD-B1CC-4E41CFD95701}" dt="2023-07-12T06:10:57.447" v="8"/>
          <ac:picMkLst>
            <pc:docMk/>
            <pc:sldMk cId="605340255" sldId="285"/>
            <ac:picMk id="21" creationId="{E725DEE2-3508-EBC8-F90E-D75A0BA48E67}"/>
          </ac:picMkLst>
        </pc:picChg>
        <pc:picChg chg="add del mod ord">
          <ac:chgData name="Leonie Smith" userId="fed1330f33f5650e" providerId="LiveId" clId="{E152A80C-217F-46AD-B1CC-4E41CFD95701}" dt="2023-07-12T06:11:03.973" v="9"/>
          <ac:picMkLst>
            <pc:docMk/>
            <pc:sldMk cId="605340255" sldId="285"/>
            <ac:picMk id="24" creationId="{307E11A5-CCBD-A2E4-74CC-2AEB596E00F6}"/>
          </ac:picMkLst>
        </pc:picChg>
        <pc:picChg chg="add del mod">
          <ac:chgData name="Leonie Smith" userId="fed1330f33f5650e" providerId="LiveId" clId="{E152A80C-217F-46AD-B1CC-4E41CFD95701}" dt="2023-07-12T06:11:11.712" v="11"/>
          <ac:picMkLst>
            <pc:docMk/>
            <pc:sldMk cId="605340255" sldId="285"/>
            <ac:picMk id="25" creationId="{BC2655A3-EEA3-B323-D030-06DB3CFB1858}"/>
          </ac:picMkLst>
        </pc:picChg>
        <pc:picChg chg="add del mod ord">
          <ac:chgData name="Leonie Smith" userId="fed1330f33f5650e" providerId="LiveId" clId="{E152A80C-217F-46AD-B1CC-4E41CFD95701}" dt="2023-07-12T06:11:18.338" v="12"/>
          <ac:picMkLst>
            <pc:docMk/>
            <pc:sldMk cId="605340255" sldId="285"/>
            <ac:picMk id="30" creationId="{BDA2912A-E5ED-620D-9488-9A41CA07BC74}"/>
          </ac:picMkLst>
        </pc:picChg>
        <pc:picChg chg="add del mod">
          <ac:chgData name="Leonie Smith" userId="fed1330f33f5650e" providerId="LiveId" clId="{E152A80C-217F-46AD-B1CC-4E41CFD95701}" dt="2023-07-12T06:11:28.582" v="14"/>
          <ac:picMkLst>
            <pc:docMk/>
            <pc:sldMk cId="605340255" sldId="285"/>
            <ac:picMk id="31" creationId="{C083DBA9-CDAD-D4EC-D42B-824E2514061F}"/>
          </ac:picMkLst>
        </pc:picChg>
        <pc:picChg chg="add del mod ord">
          <ac:chgData name="Leonie Smith" userId="fed1330f33f5650e" providerId="LiveId" clId="{E152A80C-217F-46AD-B1CC-4E41CFD95701}" dt="2023-07-12T06:11:35.310" v="15"/>
          <ac:picMkLst>
            <pc:docMk/>
            <pc:sldMk cId="605340255" sldId="285"/>
            <ac:picMk id="36" creationId="{930E5F20-B790-3262-221E-C9F8A36E9F9D}"/>
          </ac:picMkLst>
        </pc:picChg>
        <pc:picChg chg="add mod">
          <ac:chgData name="Leonie Smith" userId="fed1330f33f5650e" providerId="LiveId" clId="{E152A80C-217F-46AD-B1CC-4E41CFD95701}" dt="2023-07-12T06:11:35.310" v="15"/>
          <ac:picMkLst>
            <pc:docMk/>
            <pc:sldMk cId="605340255" sldId="285"/>
            <ac:picMk id="37" creationId="{FB382BBE-97D0-605E-E2A1-2883A99C1A03}"/>
          </ac:picMkLst>
        </pc:picChg>
      </pc:sldChg>
      <pc:sldChg chg="addSp delSp modSp mod modTransition modAnim">
        <pc:chgData name="Leonie Smith" userId="fed1330f33f5650e" providerId="LiveId" clId="{E152A80C-217F-46AD-B1CC-4E41CFD95701}" dt="2023-07-12T06:12:40.760" v="28"/>
        <pc:sldMkLst>
          <pc:docMk/>
          <pc:sldMk cId="454763615" sldId="286"/>
        </pc:sldMkLst>
        <pc:picChg chg="add del mod">
          <ac:chgData name="Leonie Smith" userId="fed1330f33f5650e" providerId="LiveId" clId="{E152A80C-217F-46AD-B1CC-4E41CFD95701}" dt="2023-07-12T06:11:51.570" v="18"/>
          <ac:picMkLst>
            <pc:docMk/>
            <pc:sldMk cId="454763615" sldId="286"/>
            <ac:picMk id="7" creationId="{4123C6EA-7F60-4D93-8DD9-D61520FA5A4B}"/>
          </ac:picMkLst>
        </pc:picChg>
        <pc:picChg chg="add del mod">
          <ac:chgData name="Leonie Smith" userId="fed1330f33f5650e" providerId="LiveId" clId="{E152A80C-217F-46AD-B1CC-4E41CFD95701}" dt="2023-07-12T06:11:58.542" v="19"/>
          <ac:picMkLst>
            <pc:docMk/>
            <pc:sldMk cId="454763615" sldId="286"/>
            <ac:picMk id="10" creationId="{DDAD1243-21E5-3A8D-FB5E-6F9BD360E334}"/>
          </ac:picMkLst>
        </pc:picChg>
        <pc:picChg chg="add del mod">
          <ac:chgData name="Leonie Smith" userId="fed1330f33f5650e" providerId="LiveId" clId="{E152A80C-217F-46AD-B1CC-4E41CFD95701}" dt="2023-07-12T06:12:08.110" v="21"/>
          <ac:picMkLst>
            <pc:docMk/>
            <pc:sldMk cId="454763615" sldId="286"/>
            <ac:picMk id="11" creationId="{5C80DCB6-C573-A1E0-5A87-ACDBDF198B0D}"/>
          </ac:picMkLst>
        </pc:picChg>
        <pc:picChg chg="add del mod ord">
          <ac:chgData name="Leonie Smith" userId="fed1330f33f5650e" providerId="LiveId" clId="{E152A80C-217F-46AD-B1CC-4E41CFD95701}" dt="2023-07-12T06:12:14.878" v="22"/>
          <ac:picMkLst>
            <pc:docMk/>
            <pc:sldMk cId="454763615" sldId="286"/>
            <ac:picMk id="16" creationId="{04349038-7C74-B7B1-1CEA-424384391002}"/>
          </ac:picMkLst>
        </pc:picChg>
        <pc:picChg chg="add del mod">
          <ac:chgData name="Leonie Smith" userId="fed1330f33f5650e" providerId="LiveId" clId="{E152A80C-217F-46AD-B1CC-4E41CFD95701}" dt="2023-07-12T06:12:24.711" v="24"/>
          <ac:picMkLst>
            <pc:docMk/>
            <pc:sldMk cId="454763615" sldId="286"/>
            <ac:picMk id="17" creationId="{47343C92-C62B-6A29-FB35-A6FBD6093D32}"/>
          </ac:picMkLst>
        </pc:picChg>
        <pc:picChg chg="add del mod ord">
          <ac:chgData name="Leonie Smith" userId="fed1330f33f5650e" providerId="LiveId" clId="{E152A80C-217F-46AD-B1CC-4E41CFD95701}" dt="2023-07-12T06:12:31.745" v="25"/>
          <ac:picMkLst>
            <pc:docMk/>
            <pc:sldMk cId="454763615" sldId="286"/>
            <ac:picMk id="22" creationId="{ADFB7412-E306-182E-B7B0-293FD8FD509D}"/>
          </ac:picMkLst>
        </pc:picChg>
        <pc:picChg chg="add del mod">
          <ac:chgData name="Leonie Smith" userId="fed1330f33f5650e" providerId="LiveId" clId="{E152A80C-217F-46AD-B1CC-4E41CFD95701}" dt="2023-07-12T06:12:33.427" v="27"/>
          <ac:picMkLst>
            <pc:docMk/>
            <pc:sldMk cId="454763615" sldId="286"/>
            <ac:picMk id="23" creationId="{14F91C0D-0DD0-A998-817B-E0D3671A6EB8}"/>
          </ac:picMkLst>
        </pc:picChg>
        <pc:picChg chg="add del mod ord">
          <ac:chgData name="Leonie Smith" userId="fed1330f33f5650e" providerId="LiveId" clId="{E152A80C-217F-46AD-B1CC-4E41CFD95701}" dt="2023-07-12T06:12:40.760" v="28"/>
          <ac:picMkLst>
            <pc:docMk/>
            <pc:sldMk cId="454763615" sldId="286"/>
            <ac:picMk id="26" creationId="{053D385B-A58E-3634-65BB-690E4CF66075}"/>
          </ac:picMkLst>
        </pc:picChg>
        <pc:picChg chg="add mod">
          <ac:chgData name="Leonie Smith" userId="fed1330f33f5650e" providerId="LiveId" clId="{E152A80C-217F-46AD-B1CC-4E41CFD95701}" dt="2023-07-12T06:12:40.760" v="28"/>
          <ac:picMkLst>
            <pc:docMk/>
            <pc:sldMk cId="454763615" sldId="286"/>
            <ac:picMk id="27" creationId="{674CF334-00AA-A399-BF27-F507BB1EC638}"/>
          </ac:picMkLst>
        </pc:picChg>
      </pc:sldChg>
      <pc:sldChg chg="addSp delSp modSp mod modTransition modAnim">
        <pc:chgData name="Leonie Smith" userId="fed1330f33f5650e" providerId="LiveId" clId="{E152A80C-217F-46AD-B1CC-4E41CFD95701}" dt="2023-07-12T06:15:30.605" v="38"/>
        <pc:sldMkLst>
          <pc:docMk/>
          <pc:sldMk cId="3398945059" sldId="287"/>
        </pc:sldMkLst>
        <pc:picChg chg="add del mod">
          <ac:chgData name="Leonie Smith" userId="fed1330f33f5650e" providerId="LiveId" clId="{E152A80C-217F-46AD-B1CC-4E41CFD95701}" dt="2023-07-12T06:13:40.412" v="31"/>
          <ac:picMkLst>
            <pc:docMk/>
            <pc:sldMk cId="3398945059" sldId="287"/>
            <ac:picMk id="7" creationId="{EC8B872A-BD95-218F-DA9E-08280DB1691C}"/>
          </ac:picMkLst>
        </pc:picChg>
        <pc:picChg chg="add del mod">
          <ac:chgData name="Leonie Smith" userId="fed1330f33f5650e" providerId="LiveId" clId="{E152A80C-217F-46AD-B1CC-4E41CFD95701}" dt="2023-07-12T06:13:51.952" v="32"/>
          <ac:picMkLst>
            <pc:docMk/>
            <pc:sldMk cId="3398945059" sldId="287"/>
            <ac:picMk id="10" creationId="{C3CF6559-0E22-5EB6-C82D-EC6A0BA78C6E}"/>
          </ac:picMkLst>
        </pc:picChg>
        <pc:picChg chg="add del mod">
          <ac:chgData name="Leonie Smith" userId="fed1330f33f5650e" providerId="LiveId" clId="{E152A80C-217F-46AD-B1CC-4E41CFD95701}" dt="2023-07-12T06:13:56.716" v="34"/>
          <ac:picMkLst>
            <pc:docMk/>
            <pc:sldMk cId="3398945059" sldId="287"/>
            <ac:picMk id="11" creationId="{0C4D2FD7-D254-81EF-8CFB-00414AE05DF7}"/>
          </ac:picMkLst>
        </pc:picChg>
        <pc:picChg chg="add del mod ord">
          <ac:chgData name="Leonie Smith" userId="fed1330f33f5650e" providerId="LiveId" clId="{E152A80C-217F-46AD-B1CC-4E41CFD95701}" dt="2023-07-12T06:14:26.132" v="35"/>
          <ac:picMkLst>
            <pc:docMk/>
            <pc:sldMk cId="3398945059" sldId="287"/>
            <ac:picMk id="14" creationId="{4273B204-7D12-39C4-A22A-A3F2F00A99D3}"/>
          </ac:picMkLst>
        </pc:picChg>
        <pc:picChg chg="add del mod">
          <ac:chgData name="Leonie Smith" userId="fed1330f33f5650e" providerId="LiveId" clId="{E152A80C-217F-46AD-B1CC-4E41CFD95701}" dt="2023-07-12T06:15:04.194" v="37"/>
          <ac:picMkLst>
            <pc:docMk/>
            <pc:sldMk cId="3398945059" sldId="287"/>
            <ac:picMk id="15" creationId="{FEDDDB12-B9A8-6EF7-538A-3052077D0933}"/>
          </ac:picMkLst>
        </pc:picChg>
        <pc:picChg chg="add del mod ord">
          <ac:chgData name="Leonie Smith" userId="fed1330f33f5650e" providerId="LiveId" clId="{E152A80C-217F-46AD-B1CC-4E41CFD95701}" dt="2023-07-12T06:15:30.605" v="38"/>
          <ac:picMkLst>
            <pc:docMk/>
            <pc:sldMk cId="3398945059" sldId="287"/>
            <ac:picMk id="19" creationId="{FD5298FF-F8D4-B038-80E4-A701441962B2}"/>
          </ac:picMkLst>
        </pc:picChg>
        <pc:picChg chg="add mod">
          <ac:chgData name="Leonie Smith" userId="fed1330f33f5650e" providerId="LiveId" clId="{E152A80C-217F-46AD-B1CC-4E41CFD95701}" dt="2023-07-12T06:15:30.605" v="38"/>
          <ac:picMkLst>
            <pc:docMk/>
            <pc:sldMk cId="3398945059" sldId="287"/>
            <ac:picMk id="20" creationId="{2DABBB9C-B021-8A36-C7EC-3E75FC9EEF67}"/>
          </ac:picMkLst>
        </pc:picChg>
      </pc:sldChg>
      <pc:sldChg chg="addSp delSp modSp mod modTransition modAnim">
        <pc:chgData name="Leonie Smith" userId="fed1330f33f5650e" providerId="LiveId" clId="{E152A80C-217F-46AD-B1CC-4E41CFD95701}" dt="2023-07-12T06:32:20.218" v="96"/>
        <pc:sldMkLst>
          <pc:docMk/>
          <pc:sldMk cId="113738203" sldId="288"/>
        </pc:sldMkLst>
        <pc:picChg chg="add del mod">
          <ac:chgData name="Leonie Smith" userId="fed1330f33f5650e" providerId="LiveId" clId="{E152A80C-217F-46AD-B1CC-4E41CFD95701}" dt="2023-07-12T06:16:26.969" v="41"/>
          <ac:picMkLst>
            <pc:docMk/>
            <pc:sldMk cId="113738203" sldId="288"/>
            <ac:picMk id="6" creationId="{E638419F-E71D-1837-C9E8-734921A54639}"/>
          </ac:picMkLst>
        </pc:picChg>
        <pc:picChg chg="add del mod">
          <ac:chgData name="Leonie Smith" userId="fed1330f33f5650e" providerId="LiveId" clId="{E152A80C-217F-46AD-B1CC-4E41CFD95701}" dt="2023-07-12T06:16:46.465" v="42"/>
          <ac:picMkLst>
            <pc:docMk/>
            <pc:sldMk cId="113738203" sldId="288"/>
            <ac:picMk id="9" creationId="{C80AEC1A-8FEA-4780-85DB-4246EB3DB3A9}"/>
          </ac:picMkLst>
        </pc:picChg>
        <pc:picChg chg="add del mod">
          <ac:chgData name="Leonie Smith" userId="fed1330f33f5650e" providerId="LiveId" clId="{E152A80C-217F-46AD-B1CC-4E41CFD95701}" dt="2023-07-12T06:16:49.269" v="44"/>
          <ac:picMkLst>
            <pc:docMk/>
            <pc:sldMk cId="113738203" sldId="288"/>
            <ac:picMk id="10" creationId="{BD625D0F-7C11-2713-26FF-EBE21B810BD5}"/>
          </ac:picMkLst>
        </pc:picChg>
        <pc:picChg chg="add del mod ord">
          <ac:chgData name="Leonie Smith" userId="fed1330f33f5650e" providerId="LiveId" clId="{E152A80C-217F-46AD-B1CC-4E41CFD95701}" dt="2023-07-12T06:17:09.965" v="45"/>
          <ac:picMkLst>
            <pc:docMk/>
            <pc:sldMk cId="113738203" sldId="288"/>
            <ac:picMk id="13" creationId="{9C5B8ED6-EB8F-1FC5-147E-97BE072D778D}"/>
          </ac:picMkLst>
        </pc:picChg>
        <pc:picChg chg="add del mod">
          <ac:chgData name="Leonie Smith" userId="fed1330f33f5650e" providerId="LiveId" clId="{E152A80C-217F-46AD-B1CC-4E41CFD95701}" dt="2023-07-12T06:17:18.696" v="47"/>
          <ac:picMkLst>
            <pc:docMk/>
            <pc:sldMk cId="113738203" sldId="288"/>
            <ac:picMk id="14" creationId="{231957D9-862D-AD09-7807-B5D5A168D4F2}"/>
          </ac:picMkLst>
        </pc:picChg>
        <pc:picChg chg="add del mod ord">
          <ac:chgData name="Leonie Smith" userId="fed1330f33f5650e" providerId="LiveId" clId="{E152A80C-217F-46AD-B1CC-4E41CFD95701}" dt="2023-07-12T06:17:25.280" v="48"/>
          <ac:picMkLst>
            <pc:docMk/>
            <pc:sldMk cId="113738203" sldId="288"/>
            <ac:picMk id="17" creationId="{4FA24775-8E38-EBBD-89FA-DBEF3D2F9AEF}"/>
          </ac:picMkLst>
        </pc:picChg>
        <pc:picChg chg="add del mod">
          <ac:chgData name="Leonie Smith" userId="fed1330f33f5650e" providerId="LiveId" clId="{E152A80C-217F-46AD-B1CC-4E41CFD95701}" dt="2023-07-12T06:17:29.903" v="50"/>
          <ac:picMkLst>
            <pc:docMk/>
            <pc:sldMk cId="113738203" sldId="288"/>
            <ac:picMk id="18" creationId="{65DA74D5-AE85-1CA4-EBED-1B0A716DCF2A}"/>
          </ac:picMkLst>
        </pc:picChg>
        <pc:picChg chg="add del mod ord">
          <ac:chgData name="Leonie Smith" userId="fed1330f33f5650e" providerId="LiveId" clId="{E152A80C-217F-46AD-B1CC-4E41CFD95701}" dt="2023-07-12T06:17:55.837" v="51"/>
          <ac:picMkLst>
            <pc:docMk/>
            <pc:sldMk cId="113738203" sldId="288"/>
            <ac:picMk id="21" creationId="{01A9FBB8-27F3-B571-6FED-A6A11B3C194C}"/>
          </ac:picMkLst>
        </pc:picChg>
        <pc:picChg chg="add del mod">
          <ac:chgData name="Leonie Smith" userId="fed1330f33f5650e" providerId="LiveId" clId="{E152A80C-217F-46AD-B1CC-4E41CFD95701}" dt="2023-07-12T06:17:58.090" v="53"/>
          <ac:picMkLst>
            <pc:docMk/>
            <pc:sldMk cId="113738203" sldId="288"/>
            <ac:picMk id="22" creationId="{1C4DD4D0-BFA7-91E5-8B8D-5239227A0347}"/>
          </ac:picMkLst>
        </pc:picChg>
        <pc:picChg chg="add del mod ord">
          <ac:chgData name="Leonie Smith" userId="fed1330f33f5650e" providerId="LiveId" clId="{E152A80C-217F-46AD-B1CC-4E41CFD95701}" dt="2023-07-12T06:18:19.398" v="54"/>
          <ac:picMkLst>
            <pc:docMk/>
            <pc:sldMk cId="113738203" sldId="288"/>
            <ac:picMk id="25" creationId="{47116464-B9C4-332C-34BD-5AC067A3230B}"/>
          </ac:picMkLst>
        </pc:picChg>
        <pc:picChg chg="add del mod">
          <ac:chgData name="Leonie Smith" userId="fed1330f33f5650e" providerId="LiveId" clId="{E152A80C-217F-46AD-B1CC-4E41CFD95701}" dt="2023-07-12T06:18:21.392" v="56"/>
          <ac:picMkLst>
            <pc:docMk/>
            <pc:sldMk cId="113738203" sldId="288"/>
            <ac:picMk id="26" creationId="{913700E7-3569-4F36-6755-866E781170DF}"/>
          </ac:picMkLst>
        </pc:picChg>
        <pc:picChg chg="add del mod ord">
          <ac:chgData name="Leonie Smith" userId="fed1330f33f5650e" providerId="LiveId" clId="{E152A80C-217F-46AD-B1CC-4E41CFD95701}" dt="2023-07-12T06:18:52.370" v="57"/>
          <ac:picMkLst>
            <pc:docMk/>
            <pc:sldMk cId="113738203" sldId="288"/>
            <ac:picMk id="29" creationId="{6FB6BE0F-8B3C-53C5-EDCA-FF0AFECE5315}"/>
          </ac:picMkLst>
        </pc:picChg>
        <pc:picChg chg="add del mod">
          <ac:chgData name="Leonie Smith" userId="fed1330f33f5650e" providerId="LiveId" clId="{E152A80C-217F-46AD-B1CC-4E41CFD95701}" dt="2023-07-12T06:19:33.472" v="59"/>
          <ac:picMkLst>
            <pc:docMk/>
            <pc:sldMk cId="113738203" sldId="288"/>
            <ac:picMk id="30" creationId="{461F3A99-E11B-62DE-E134-52A2E672BB7C}"/>
          </ac:picMkLst>
        </pc:picChg>
        <pc:picChg chg="add del mod ord">
          <ac:chgData name="Leonie Smith" userId="fed1330f33f5650e" providerId="LiveId" clId="{E152A80C-217F-46AD-B1CC-4E41CFD95701}" dt="2023-07-12T06:20:01.336" v="60"/>
          <ac:picMkLst>
            <pc:docMk/>
            <pc:sldMk cId="113738203" sldId="288"/>
            <ac:picMk id="35" creationId="{E4B2EEDE-37FE-D74C-8929-91BBA12991D3}"/>
          </ac:picMkLst>
        </pc:picChg>
        <pc:picChg chg="add del mod">
          <ac:chgData name="Leonie Smith" userId="fed1330f33f5650e" providerId="LiveId" clId="{E152A80C-217F-46AD-B1CC-4E41CFD95701}" dt="2023-07-12T06:20:39.344" v="62"/>
          <ac:picMkLst>
            <pc:docMk/>
            <pc:sldMk cId="113738203" sldId="288"/>
            <ac:picMk id="36" creationId="{51305112-0ED2-B972-E3C0-33E415016434}"/>
          </ac:picMkLst>
        </pc:picChg>
        <pc:picChg chg="add del mod ord">
          <ac:chgData name="Leonie Smith" userId="fed1330f33f5650e" providerId="LiveId" clId="{E152A80C-217F-46AD-B1CC-4E41CFD95701}" dt="2023-07-12T06:21:07.376" v="63"/>
          <ac:picMkLst>
            <pc:docMk/>
            <pc:sldMk cId="113738203" sldId="288"/>
            <ac:picMk id="40" creationId="{D921343C-6F2D-D03E-2C26-9EC1474486FB}"/>
          </ac:picMkLst>
        </pc:picChg>
        <pc:picChg chg="add del mod">
          <ac:chgData name="Leonie Smith" userId="fed1330f33f5650e" providerId="LiveId" clId="{E152A80C-217F-46AD-B1CC-4E41CFD95701}" dt="2023-07-12T06:21:20.192" v="65"/>
          <ac:picMkLst>
            <pc:docMk/>
            <pc:sldMk cId="113738203" sldId="288"/>
            <ac:picMk id="41" creationId="{E08BEDCA-95EE-8212-BADA-1B82FEEDE9DD}"/>
          </ac:picMkLst>
        </pc:picChg>
        <pc:picChg chg="add del mod ord">
          <ac:chgData name="Leonie Smith" userId="fed1330f33f5650e" providerId="LiveId" clId="{E152A80C-217F-46AD-B1CC-4E41CFD95701}" dt="2023-07-12T06:21:50.286" v="66"/>
          <ac:picMkLst>
            <pc:docMk/>
            <pc:sldMk cId="113738203" sldId="288"/>
            <ac:picMk id="45" creationId="{5C903151-AEC0-3CC3-32AD-8248E0F93A8A}"/>
          </ac:picMkLst>
        </pc:picChg>
        <pc:picChg chg="add del mod">
          <ac:chgData name="Leonie Smith" userId="fed1330f33f5650e" providerId="LiveId" clId="{E152A80C-217F-46AD-B1CC-4E41CFD95701}" dt="2023-07-12T06:22:00.505" v="68"/>
          <ac:picMkLst>
            <pc:docMk/>
            <pc:sldMk cId="113738203" sldId="288"/>
            <ac:picMk id="46" creationId="{8268CC48-9405-625F-6467-EEE6620928ED}"/>
          </ac:picMkLst>
        </pc:picChg>
        <pc:picChg chg="add del mod ord">
          <ac:chgData name="Leonie Smith" userId="fed1330f33f5650e" providerId="LiveId" clId="{E152A80C-217F-46AD-B1CC-4E41CFD95701}" dt="2023-07-12T06:22:06.473" v="69"/>
          <ac:picMkLst>
            <pc:docMk/>
            <pc:sldMk cId="113738203" sldId="288"/>
            <ac:picMk id="50" creationId="{14D76282-CBB3-DEE8-0BBD-70EE99D7AFD3}"/>
          </ac:picMkLst>
        </pc:picChg>
        <pc:picChg chg="add del mod">
          <ac:chgData name="Leonie Smith" userId="fed1330f33f5650e" providerId="LiveId" clId="{E152A80C-217F-46AD-B1CC-4E41CFD95701}" dt="2023-07-12T06:22:15.852" v="71"/>
          <ac:picMkLst>
            <pc:docMk/>
            <pc:sldMk cId="113738203" sldId="288"/>
            <ac:picMk id="51" creationId="{7C55C906-0B2F-10F7-CF03-7C2E0504DBAB}"/>
          </ac:picMkLst>
        </pc:picChg>
        <pc:picChg chg="add del mod ord">
          <ac:chgData name="Leonie Smith" userId="fed1330f33f5650e" providerId="LiveId" clId="{E152A80C-217F-46AD-B1CC-4E41CFD95701}" dt="2023-07-12T06:22:22.643" v="72"/>
          <ac:picMkLst>
            <pc:docMk/>
            <pc:sldMk cId="113738203" sldId="288"/>
            <ac:picMk id="56" creationId="{2EDC780B-B8D6-1711-8CD1-1388764924C1}"/>
          </ac:picMkLst>
        </pc:picChg>
        <pc:picChg chg="add del mod">
          <ac:chgData name="Leonie Smith" userId="fed1330f33f5650e" providerId="LiveId" clId="{E152A80C-217F-46AD-B1CC-4E41CFD95701}" dt="2023-07-12T06:22:29.785" v="74"/>
          <ac:picMkLst>
            <pc:docMk/>
            <pc:sldMk cId="113738203" sldId="288"/>
            <ac:picMk id="57" creationId="{FEC9A758-84ED-862B-38F0-1821A83929AB}"/>
          </ac:picMkLst>
        </pc:picChg>
        <pc:picChg chg="add del mod ord">
          <ac:chgData name="Leonie Smith" userId="fed1330f33f5650e" providerId="LiveId" clId="{E152A80C-217F-46AD-B1CC-4E41CFD95701}" dt="2023-07-12T06:23:00.615" v="75"/>
          <ac:picMkLst>
            <pc:docMk/>
            <pc:sldMk cId="113738203" sldId="288"/>
            <ac:picMk id="61" creationId="{307263A4-5431-A475-789F-09B5F58BD0EC}"/>
          </ac:picMkLst>
        </pc:picChg>
        <pc:picChg chg="add del mod">
          <ac:chgData name="Leonie Smith" userId="fed1330f33f5650e" providerId="LiveId" clId="{E152A80C-217F-46AD-B1CC-4E41CFD95701}" dt="2023-07-12T06:23:24.204" v="77"/>
          <ac:picMkLst>
            <pc:docMk/>
            <pc:sldMk cId="113738203" sldId="288"/>
            <ac:picMk id="62" creationId="{82558355-C168-B360-90F2-A2475F3249BB}"/>
          </ac:picMkLst>
        </pc:picChg>
        <pc:picChg chg="add del mod ord">
          <ac:chgData name="Leonie Smith" userId="fed1330f33f5650e" providerId="LiveId" clId="{E152A80C-217F-46AD-B1CC-4E41CFD95701}" dt="2023-07-12T06:23:53.056" v="78"/>
          <ac:picMkLst>
            <pc:docMk/>
            <pc:sldMk cId="113738203" sldId="288"/>
            <ac:picMk id="66" creationId="{05EB08D8-05D6-698D-E734-C2B909C000D5}"/>
          </ac:picMkLst>
        </pc:picChg>
        <pc:picChg chg="add del mod">
          <ac:chgData name="Leonie Smith" userId="fed1330f33f5650e" providerId="LiveId" clId="{E152A80C-217F-46AD-B1CC-4E41CFD95701}" dt="2023-07-12T06:27:11.982" v="80"/>
          <ac:picMkLst>
            <pc:docMk/>
            <pc:sldMk cId="113738203" sldId="288"/>
            <ac:picMk id="67" creationId="{FBD5F980-8DDB-FB9A-A7B7-E96C502AF81B}"/>
          </ac:picMkLst>
        </pc:picChg>
        <pc:picChg chg="add del mod ord">
          <ac:chgData name="Leonie Smith" userId="fed1330f33f5650e" providerId="LiveId" clId="{E152A80C-217F-46AD-B1CC-4E41CFD95701}" dt="2023-07-12T06:27:17.068" v="81"/>
          <ac:picMkLst>
            <pc:docMk/>
            <pc:sldMk cId="113738203" sldId="288"/>
            <ac:picMk id="71" creationId="{FB7E6030-BC34-1A54-345B-0205F8C933B8}"/>
          </ac:picMkLst>
        </pc:picChg>
        <pc:picChg chg="add del mod">
          <ac:chgData name="Leonie Smith" userId="fed1330f33f5650e" providerId="LiveId" clId="{E152A80C-217F-46AD-B1CC-4E41CFD95701}" dt="2023-07-12T06:27:23.886" v="83"/>
          <ac:picMkLst>
            <pc:docMk/>
            <pc:sldMk cId="113738203" sldId="288"/>
            <ac:picMk id="72" creationId="{379B5BB5-C260-9A6A-36B0-515DD8C425BC}"/>
          </ac:picMkLst>
        </pc:picChg>
        <pc:picChg chg="add del mod ord">
          <ac:chgData name="Leonie Smith" userId="fed1330f33f5650e" providerId="LiveId" clId="{E152A80C-217F-46AD-B1CC-4E41CFD95701}" dt="2023-07-12T06:27:52.848" v="84"/>
          <ac:picMkLst>
            <pc:docMk/>
            <pc:sldMk cId="113738203" sldId="288"/>
            <ac:picMk id="75" creationId="{7920319D-50AE-7DF0-F4D5-5B1A963F16CF}"/>
          </ac:picMkLst>
        </pc:picChg>
        <pc:picChg chg="add del mod">
          <ac:chgData name="Leonie Smith" userId="fed1330f33f5650e" providerId="LiveId" clId="{E152A80C-217F-46AD-B1CC-4E41CFD95701}" dt="2023-07-12T06:28:51.008" v="86"/>
          <ac:picMkLst>
            <pc:docMk/>
            <pc:sldMk cId="113738203" sldId="288"/>
            <ac:picMk id="76" creationId="{46E4AFEE-CA73-2592-9629-199F81B6137F}"/>
          </ac:picMkLst>
        </pc:picChg>
        <pc:picChg chg="add del mod ord">
          <ac:chgData name="Leonie Smith" userId="fed1330f33f5650e" providerId="LiveId" clId="{E152A80C-217F-46AD-B1CC-4E41CFD95701}" dt="2023-07-12T06:29:07.570" v="87"/>
          <ac:picMkLst>
            <pc:docMk/>
            <pc:sldMk cId="113738203" sldId="288"/>
            <ac:picMk id="82" creationId="{B5808D85-9803-DD73-3375-4A51A5425129}"/>
          </ac:picMkLst>
        </pc:picChg>
        <pc:picChg chg="add del mod">
          <ac:chgData name="Leonie Smith" userId="fed1330f33f5650e" providerId="LiveId" clId="{E152A80C-217F-46AD-B1CC-4E41CFD95701}" dt="2023-07-12T06:29:29.530" v="89"/>
          <ac:picMkLst>
            <pc:docMk/>
            <pc:sldMk cId="113738203" sldId="288"/>
            <ac:picMk id="83" creationId="{F406FEAF-F46A-D793-B779-5CBE21E69D8F}"/>
          </ac:picMkLst>
        </pc:picChg>
        <pc:picChg chg="add del mod ord">
          <ac:chgData name="Leonie Smith" userId="fed1330f33f5650e" providerId="LiveId" clId="{E152A80C-217F-46AD-B1CC-4E41CFD95701}" dt="2023-07-12T06:29:33.980" v="90"/>
          <ac:picMkLst>
            <pc:docMk/>
            <pc:sldMk cId="113738203" sldId="288"/>
            <ac:picMk id="88" creationId="{646203E9-EB0E-8CBF-EDDB-FD2A652CDB05}"/>
          </ac:picMkLst>
        </pc:picChg>
        <pc:picChg chg="add del mod">
          <ac:chgData name="Leonie Smith" userId="fed1330f33f5650e" providerId="LiveId" clId="{E152A80C-217F-46AD-B1CC-4E41CFD95701}" dt="2023-07-12T06:29:35.288" v="92"/>
          <ac:picMkLst>
            <pc:docMk/>
            <pc:sldMk cId="113738203" sldId="288"/>
            <ac:picMk id="89" creationId="{CF76F01A-8D7D-4CE1-E78B-87F44B963E82}"/>
          </ac:picMkLst>
        </pc:picChg>
        <pc:picChg chg="add del mod ord">
          <ac:chgData name="Leonie Smith" userId="fed1330f33f5650e" providerId="LiveId" clId="{E152A80C-217F-46AD-B1CC-4E41CFD95701}" dt="2023-07-12T06:30:04.129" v="93"/>
          <ac:picMkLst>
            <pc:docMk/>
            <pc:sldMk cId="113738203" sldId="288"/>
            <ac:picMk id="92" creationId="{7A71A1F6-A317-49A9-C7B7-7C1561DB24E7}"/>
          </ac:picMkLst>
        </pc:picChg>
        <pc:picChg chg="add del mod">
          <ac:chgData name="Leonie Smith" userId="fed1330f33f5650e" providerId="LiveId" clId="{E152A80C-217F-46AD-B1CC-4E41CFD95701}" dt="2023-07-12T06:31:49.330" v="95"/>
          <ac:picMkLst>
            <pc:docMk/>
            <pc:sldMk cId="113738203" sldId="288"/>
            <ac:picMk id="93" creationId="{8C5503AB-07D1-9905-AB89-5DE4F60A1CCB}"/>
          </ac:picMkLst>
        </pc:picChg>
        <pc:picChg chg="add del mod ord">
          <ac:chgData name="Leonie Smith" userId="fed1330f33f5650e" providerId="LiveId" clId="{E152A80C-217F-46AD-B1CC-4E41CFD95701}" dt="2023-07-12T06:32:20.218" v="96"/>
          <ac:picMkLst>
            <pc:docMk/>
            <pc:sldMk cId="113738203" sldId="288"/>
            <ac:picMk id="99" creationId="{0ACBB3A6-424B-C371-2ACA-C6F93625236C}"/>
          </ac:picMkLst>
        </pc:picChg>
        <pc:picChg chg="add mod">
          <ac:chgData name="Leonie Smith" userId="fed1330f33f5650e" providerId="LiveId" clId="{E152A80C-217F-46AD-B1CC-4E41CFD95701}" dt="2023-07-12T06:32:20.218" v="96"/>
          <ac:picMkLst>
            <pc:docMk/>
            <pc:sldMk cId="113738203" sldId="288"/>
            <ac:picMk id="100" creationId="{F87C832A-4EB7-E11B-75EC-B57BE141DF57}"/>
          </ac:picMkLst>
        </pc:picChg>
      </pc:sldChg>
      <pc:sldChg chg="addSp delSp modSp mod modTransition modAnim">
        <pc:chgData name="Leonie Smith" userId="fed1330f33f5650e" providerId="LiveId" clId="{E152A80C-217F-46AD-B1CC-4E41CFD95701}" dt="2023-07-12T06:39:06.521" v="118"/>
        <pc:sldMkLst>
          <pc:docMk/>
          <pc:sldMk cId="79675669" sldId="289"/>
        </pc:sldMkLst>
        <pc:picChg chg="add del mod">
          <ac:chgData name="Leonie Smith" userId="fed1330f33f5650e" providerId="LiveId" clId="{E152A80C-217F-46AD-B1CC-4E41CFD95701}" dt="2023-07-12T06:35:24.859" v="99"/>
          <ac:picMkLst>
            <pc:docMk/>
            <pc:sldMk cId="79675669" sldId="289"/>
            <ac:picMk id="6" creationId="{3FEDDD4D-C786-17A6-8ED4-398DC233FCD0}"/>
          </ac:picMkLst>
        </pc:picChg>
        <pc:picChg chg="add del mod">
          <ac:chgData name="Leonie Smith" userId="fed1330f33f5650e" providerId="LiveId" clId="{E152A80C-217F-46AD-B1CC-4E41CFD95701}" dt="2023-07-12T06:35:33.359" v="100"/>
          <ac:picMkLst>
            <pc:docMk/>
            <pc:sldMk cId="79675669" sldId="289"/>
            <ac:picMk id="9" creationId="{94692DC4-A0F1-2573-4163-04230B22FC51}"/>
          </ac:picMkLst>
        </pc:picChg>
        <pc:picChg chg="add del mod">
          <ac:chgData name="Leonie Smith" userId="fed1330f33f5650e" providerId="LiveId" clId="{E152A80C-217F-46AD-B1CC-4E41CFD95701}" dt="2023-07-12T06:35:39.087" v="102"/>
          <ac:picMkLst>
            <pc:docMk/>
            <pc:sldMk cId="79675669" sldId="289"/>
            <ac:picMk id="10" creationId="{31AE3592-9EE7-EE1C-B0BE-6E8D4F9CF4E1}"/>
          </ac:picMkLst>
        </pc:picChg>
        <pc:picChg chg="add del mod ord">
          <ac:chgData name="Leonie Smith" userId="fed1330f33f5650e" providerId="LiveId" clId="{E152A80C-217F-46AD-B1CC-4E41CFD95701}" dt="2023-07-12T06:35:49.707" v="103"/>
          <ac:picMkLst>
            <pc:docMk/>
            <pc:sldMk cId="79675669" sldId="289"/>
            <ac:picMk id="13" creationId="{862071FA-31A4-4F65-E76D-3F353E5E6565}"/>
          </ac:picMkLst>
        </pc:picChg>
        <pc:picChg chg="add del mod">
          <ac:chgData name="Leonie Smith" userId="fed1330f33f5650e" providerId="LiveId" clId="{E152A80C-217F-46AD-B1CC-4E41CFD95701}" dt="2023-07-12T06:36:04.578" v="105"/>
          <ac:picMkLst>
            <pc:docMk/>
            <pc:sldMk cId="79675669" sldId="289"/>
            <ac:picMk id="14" creationId="{4650570C-FECF-11BB-1EDC-2B2245A2EC25}"/>
          </ac:picMkLst>
        </pc:picChg>
        <pc:picChg chg="add del mod ord">
          <ac:chgData name="Leonie Smith" userId="fed1330f33f5650e" providerId="LiveId" clId="{E152A80C-217F-46AD-B1CC-4E41CFD95701}" dt="2023-07-12T06:36:09.148" v="106"/>
          <ac:picMkLst>
            <pc:docMk/>
            <pc:sldMk cId="79675669" sldId="289"/>
            <ac:picMk id="17" creationId="{3223F8CD-241B-8ED5-AE76-65DF94199A42}"/>
          </ac:picMkLst>
        </pc:picChg>
        <pc:picChg chg="add del mod">
          <ac:chgData name="Leonie Smith" userId="fed1330f33f5650e" providerId="LiveId" clId="{E152A80C-217F-46AD-B1CC-4E41CFD95701}" dt="2023-07-12T06:36:35.192" v="108"/>
          <ac:picMkLst>
            <pc:docMk/>
            <pc:sldMk cId="79675669" sldId="289"/>
            <ac:picMk id="18" creationId="{B4DA9642-C94F-594C-1EA5-09F89CC64545}"/>
          </ac:picMkLst>
        </pc:picChg>
        <pc:picChg chg="add del mod ord">
          <ac:chgData name="Leonie Smith" userId="fed1330f33f5650e" providerId="LiveId" clId="{E152A80C-217F-46AD-B1CC-4E41CFD95701}" dt="2023-07-12T06:37:01.760" v="109"/>
          <ac:picMkLst>
            <pc:docMk/>
            <pc:sldMk cId="79675669" sldId="289"/>
            <ac:picMk id="21" creationId="{1E51F325-DC61-8F35-C876-63DFAD14E01D}"/>
          </ac:picMkLst>
        </pc:picChg>
        <pc:picChg chg="add del mod">
          <ac:chgData name="Leonie Smith" userId="fed1330f33f5650e" providerId="LiveId" clId="{E152A80C-217F-46AD-B1CC-4E41CFD95701}" dt="2023-07-12T06:37:43.759" v="111"/>
          <ac:picMkLst>
            <pc:docMk/>
            <pc:sldMk cId="79675669" sldId="289"/>
            <ac:picMk id="22" creationId="{20CDC03C-2447-3BFE-29E6-9003DA91A531}"/>
          </ac:picMkLst>
        </pc:picChg>
        <pc:picChg chg="add del mod ord">
          <ac:chgData name="Leonie Smith" userId="fed1330f33f5650e" providerId="LiveId" clId="{E152A80C-217F-46AD-B1CC-4E41CFD95701}" dt="2023-07-12T06:37:49.572" v="112"/>
          <ac:picMkLst>
            <pc:docMk/>
            <pc:sldMk cId="79675669" sldId="289"/>
            <ac:picMk id="27" creationId="{2C044CFA-2A43-B38A-3181-61E25BC245ED}"/>
          </ac:picMkLst>
        </pc:picChg>
        <pc:picChg chg="add del mod">
          <ac:chgData name="Leonie Smith" userId="fed1330f33f5650e" providerId="LiveId" clId="{E152A80C-217F-46AD-B1CC-4E41CFD95701}" dt="2023-07-12T06:37:51.304" v="114"/>
          <ac:picMkLst>
            <pc:docMk/>
            <pc:sldMk cId="79675669" sldId="289"/>
            <ac:picMk id="28" creationId="{6ABD4E4A-E8E5-43EE-70C8-2E2A90B8C9A8}"/>
          </ac:picMkLst>
        </pc:picChg>
        <pc:picChg chg="add del mod ord">
          <ac:chgData name="Leonie Smith" userId="fed1330f33f5650e" providerId="LiveId" clId="{E152A80C-217F-46AD-B1CC-4E41CFD95701}" dt="2023-07-12T06:38:11.964" v="115"/>
          <ac:picMkLst>
            <pc:docMk/>
            <pc:sldMk cId="79675669" sldId="289"/>
            <ac:picMk id="31" creationId="{4BFC55D7-10C4-769B-C433-373BF5B38203}"/>
          </ac:picMkLst>
        </pc:picChg>
        <pc:picChg chg="add del mod">
          <ac:chgData name="Leonie Smith" userId="fed1330f33f5650e" providerId="LiveId" clId="{E152A80C-217F-46AD-B1CC-4E41CFD95701}" dt="2023-07-12T06:38:41.975" v="117"/>
          <ac:picMkLst>
            <pc:docMk/>
            <pc:sldMk cId="79675669" sldId="289"/>
            <ac:picMk id="32" creationId="{EC4E6092-A5B9-1395-5C6E-4B55FC3D9AF9}"/>
          </ac:picMkLst>
        </pc:picChg>
        <pc:picChg chg="add del mod ord">
          <ac:chgData name="Leonie Smith" userId="fed1330f33f5650e" providerId="LiveId" clId="{E152A80C-217F-46AD-B1CC-4E41CFD95701}" dt="2023-07-12T06:39:06.521" v="118"/>
          <ac:picMkLst>
            <pc:docMk/>
            <pc:sldMk cId="79675669" sldId="289"/>
            <ac:picMk id="35" creationId="{1CBA06D1-2B7F-C278-A05F-5BE365F2C15E}"/>
          </ac:picMkLst>
        </pc:picChg>
        <pc:picChg chg="add mod">
          <ac:chgData name="Leonie Smith" userId="fed1330f33f5650e" providerId="LiveId" clId="{E152A80C-217F-46AD-B1CC-4E41CFD95701}" dt="2023-07-12T06:39:06.521" v="118"/>
          <ac:picMkLst>
            <pc:docMk/>
            <pc:sldMk cId="79675669" sldId="289"/>
            <ac:picMk id="36" creationId="{A6D86216-02C0-05C3-3115-D8AC7D615157}"/>
          </ac:picMkLst>
        </pc:picChg>
      </pc:sldChg>
      <pc:sldChg chg="addSp delSp modSp mod modTransition modAnim">
        <pc:chgData name="Leonie Smith" userId="fed1330f33f5650e" providerId="LiveId" clId="{E152A80C-217F-46AD-B1CC-4E41CFD95701}" dt="2023-07-12T06:42:24.837" v="137"/>
        <pc:sldMkLst>
          <pc:docMk/>
          <pc:sldMk cId="1511673281" sldId="290"/>
        </pc:sldMkLst>
        <pc:picChg chg="add del mod">
          <ac:chgData name="Leonie Smith" userId="fed1330f33f5650e" providerId="LiveId" clId="{E152A80C-217F-46AD-B1CC-4E41CFD95701}" dt="2023-07-12T06:41:02.022" v="121"/>
          <ac:picMkLst>
            <pc:docMk/>
            <pc:sldMk cId="1511673281" sldId="290"/>
            <ac:picMk id="6" creationId="{ACA68896-1C99-72BD-47E9-107A9DE03EB3}"/>
          </ac:picMkLst>
        </pc:picChg>
        <pc:picChg chg="add del mod">
          <ac:chgData name="Leonie Smith" userId="fed1330f33f5650e" providerId="LiveId" clId="{E152A80C-217F-46AD-B1CC-4E41CFD95701}" dt="2023-07-12T06:41:05.812" v="122"/>
          <ac:picMkLst>
            <pc:docMk/>
            <pc:sldMk cId="1511673281" sldId="290"/>
            <ac:picMk id="9" creationId="{960B5891-9F5D-F988-A941-0646290FD762}"/>
          </ac:picMkLst>
        </pc:picChg>
        <pc:picChg chg="add del mod">
          <ac:chgData name="Leonie Smith" userId="fed1330f33f5650e" providerId="LiveId" clId="{E152A80C-217F-46AD-B1CC-4E41CFD95701}" dt="2023-07-12T06:41:06.873" v="124"/>
          <ac:picMkLst>
            <pc:docMk/>
            <pc:sldMk cId="1511673281" sldId="290"/>
            <ac:picMk id="10" creationId="{B4612C72-9BF1-634A-76A4-463791CBD6E6}"/>
          </ac:picMkLst>
        </pc:picChg>
        <pc:picChg chg="add del mod ord">
          <ac:chgData name="Leonie Smith" userId="fed1330f33f5650e" providerId="LiveId" clId="{E152A80C-217F-46AD-B1CC-4E41CFD95701}" dt="2023-07-12T06:41:23.993" v="125"/>
          <ac:picMkLst>
            <pc:docMk/>
            <pc:sldMk cId="1511673281" sldId="290"/>
            <ac:picMk id="13" creationId="{2BD50987-E870-C5C5-2A21-FDF2E0832E7C}"/>
          </ac:picMkLst>
        </pc:picChg>
        <pc:picChg chg="add del mod">
          <ac:chgData name="Leonie Smith" userId="fed1330f33f5650e" providerId="LiveId" clId="{E152A80C-217F-46AD-B1CC-4E41CFD95701}" dt="2023-07-12T06:41:33.816" v="127"/>
          <ac:picMkLst>
            <pc:docMk/>
            <pc:sldMk cId="1511673281" sldId="290"/>
            <ac:picMk id="14" creationId="{8C2816B3-A3B5-986E-9364-DEB31ACCC250}"/>
          </ac:picMkLst>
        </pc:picChg>
        <pc:picChg chg="add del mod ord">
          <ac:chgData name="Leonie Smith" userId="fed1330f33f5650e" providerId="LiveId" clId="{E152A80C-217F-46AD-B1CC-4E41CFD95701}" dt="2023-07-12T06:41:38.360" v="128"/>
          <ac:picMkLst>
            <pc:docMk/>
            <pc:sldMk cId="1511673281" sldId="290"/>
            <ac:picMk id="17" creationId="{3D6F9C1F-A807-6AA3-F213-CB957ECA7CD7}"/>
          </ac:picMkLst>
        </pc:picChg>
        <pc:picChg chg="add del mod">
          <ac:chgData name="Leonie Smith" userId="fed1330f33f5650e" providerId="LiveId" clId="{E152A80C-217F-46AD-B1CC-4E41CFD95701}" dt="2023-07-12T06:41:44.389" v="130"/>
          <ac:picMkLst>
            <pc:docMk/>
            <pc:sldMk cId="1511673281" sldId="290"/>
            <ac:picMk id="18" creationId="{A7827EFC-30E6-0CC9-5BFB-18EDEB61B8BE}"/>
          </ac:picMkLst>
        </pc:picChg>
        <pc:picChg chg="add del mod ord">
          <ac:chgData name="Leonie Smith" userId="fed1330f33f5650e" providerId="LiveId" clId="{E152A80C-217F-46AD-B1CC-4E41CFD95701}" dt="2023-07-12T06:41:49.008" v="131"/>
          <ac:picMkLst>
            <pc:docMk/>
            <pc:sldMk cId="1511673281" sldId="290"/>
            <ac:picMk id="21" creationId="{75F6C112-514C-B109-EA12-287AB318C569}"/>
          </ac:picMkLst>
        </pc:picChg>
        <pc:picChg chg="add del mod">
          <ac:chgData name="Leonie Smith" userId="fed1330f33f5650e" providerId="LiveId" clId="{E152A80C-217F-46AD-B1CC-4E41CFD95701}" dt="2023-07-12T06:41:50.310" v="133"/>
          <ac:picMkLst>
            <pc:docMk/>
            <pc:sldMk cId="1511673281" sldId="290"/>
            <ac:picMk id="22" creationId="{50902804-8F3E-D373-01FA-33B08A3F36F2}"/>
          </ac:picMkLst>
        </pc:picChg>
        <pc:picChg chg="add del mod ord">
          <ac:chgData name="Leonie Smith" userId="fed1330f33f5650e" providerId="LiveId" clId="{E152A80C-217F-46AD-B1CC-4E41CFD95701}" dt="2023-07-12T06:42:04.348" v="134"/>
          <ac:picMkLst>
            <pc:docMk/>
            <pc:sldMk cId="1511673281" sldId="290"/>
            <ac:picMk id="25" creationId="{969029E1-AFC6-6A9F-0EDA-484635F25E98}"/>
          </ac:picMkLst>
        </pc:picChg>
        <pc:picChg chg="add del mod">
          <ac:chgData name="Leonie Smith" userId="fed1330f33f5650e" providerId="LiveId" clId="{E152A80C-217F-46AD-B1CC-4E41CFD95701}" dt="2023-07-12T06:42:07.545" v="136"/>
          <ac:picMkLst>
            <pc:docMk/>
            <pc:sldMk cId="1511673281" sldId="290"/>
            <ac:picMk id="26" creationId="{FD8086AE-24BC-E1F6-8876-6F88CEFA8DC6}"/>
          </ac:picMkLst>
        </pc:picChg>
        <pc:picChg chg="add del mod ord">
          <ac:chgData name="Leonie Smith" userId="fed1330f33f5650e" providerId="LiveId" clId="{E152A80C-217F-46AD-B1CC-4E41CFD95701}" dt="2023-07-12T06:42:24.837" v="137"/>
          <ac:picMkLst>
            <pc:docMk/>
            <pc:sldMk cId="1511673281" sldId="290"/>
            <ac:picMk id="29" creationId="{2D2C1DBE-9328-A348-CB40-9D49E194D87D}"/>
          </ac:picMkLst>
        </pc:picChg>
        <pc:picChg chg="add mod">
          <ac:chgData name="Leonie Smith" userId="fed1330f33f5650e" providerId="LiveId" clId="{E152A80C-217F-46AD-B1CC-4E41CFD95701}" dt="2023-07-12T06:42:24.837" v="137"/>
          <ac:picMkLst>
            <pc:docMk/>
            <pc:sldMk cId="1511673281" sldId="290"/>
            <ac:picMk id="30" creationId="{1B2AFF91-B440-83C0-5F19-B0AA3D84736B}"/>
          </ac:picMkLst>
        </pc:picChg>
      </pc:sldChg>
      <pc:sldChg chg="addSp delSp modSp mod modTransition modAnim">
        <pc:chgData name="Leonie Smith" userId="fed1330f33f5650e" providerId="LiveId" clId="{E152A80C-217F-46AD-B1CC-4E41CFD95701}" dt="2023-07-12T06:44:03.052" v="141"/>
        <pc:sldMkLst>
          <pc:docMk/>
          <pc:sldMk cId="75731089" sldId="291"/>
        </pc:sldMkLst>
        <pc:picChg chg="add del mod">
          <ac:chgData name="Leonie Smith" userId="fed1330f33f5650e" providerId="LiveId" clId="{E152A80C-217F-46AD-B1CC-4E41CFD95701}" dt="2023-07-12T06:43:45.356" v="140"/>
          <ac:picMkLst>
            <pc:docMk/>
            <pc:sldMk cId="75731089" sldId="291"/>
            <ac:picMk id="6" creationId="{43636148-42C0-1506-9827-574E8841F35F}"/>
          </ac:picMkLst>
        </pc:picChg>
        <pc:picChg chg="add del mod">
          <ac:chgData name="Leonie Smith" userId="fed1330f33f5650e" providerId="LiveId" clId="{E152A80C-217F-46AD-B1CC-4E41CFD95701}" dt="2023-07-12T06:44:03.052" v="141"/>
          <ac:picMkLst>
            <pc:docMk/>
            <pc:sldMk cId="75731089" sldId="291"/>
            <ac:picMk id="10" creationId="{F99E7326-F2DC-602D-D68C-372871228659}"/>
          </ac:picMkLst>
        </pc:picChg>
        <pc:picChg chg="add mod">
          <ac:chgData name="Leonie Smith" userId="fed1330f33f5650e" providerId="LiveId" clId="{E152A80C-217F-46AD-B1CC-4E41CFD95701}" dt="2023-07-12T06:44:03.052" v="141"/>
          <ac:picMkLst>
            <pc:docMk/>
            <pc:sldMk cId="75731089" sldId="291"/>
            <ac:picMk id="11" creationId="{2470B2C7-D405-8933-8124-868A8CA102CB}"/>
          </ac:picMkLst>
        </pc:picChg>
      </pc:sldChg>
      <pc:sldChg chg="addSp delSp modSp mod modTransition modAnim">
        <pc:chgData name="Leonie Smith" userId="fed1330f33f5650e" providerId="LiveId" clId="{E152A80C-217F-46AD-B1CC-4E41CFD95701}" dt="2023-07-12T06:45:13.636" v="145"/>
        <pc:sldMkLst>
          <pc:docMk/>
          <pc:sldMk cId="3778501729" sldId="292"/>
        </pc:sldMkLst>
        <pc:picChg chg="add del mod">
          <ac:chgData name="Leonie Smith" userId="fed1330f33f5650e" providerId="LiveId" clId="{E152A80C-217F-46AD-B1CC-4E41CFD95701}" dt="2023-07-12T06:44:57.432" v="144"/>
          <ac:picMkLst>
            <pc:docMk/>
            <pc:sldMk cId="3778501729" sldId="292"/>
            <ac:picMk id="6" creationId="{10A2CA8C-0C3D-F414-C099-B62839D9BC31}"/>
          </ac:picMkLst>
        </pc:picChg>
        <pc:picChg chg="add del mod">
          <ac:chgData name="Leonie Smith" userId="fed1330f33f5650e" providerId="LiveId" clId="{E152A80C-217F-46AD-B1CC-4E41CFD95701}" dt="2023-07-12T06:45:13.636" v="145"/>
          <ac:picMkLst>
            <pc:docMk/>
            <pc:sldMk cId="3778501729" sldId="292"/>
            <ac:picMk id="9" creationId="{9F676B99-7EDB-5E86-3F6B-C36E940CB64D}"/>
          </ac:picMkLst>
        </pc:picChg>
        <pc:picChg chg="add mod">
          <ac:chgData name="Leonie Smith" userId="fed1330f33f5650e" providerId="LiveId" clId="{E152A80C-217F-46AD-B1CC-4E41CFD95701}" dt="2023-07-12T06:45:13.636" v="145"/>
          <ac:picMkLst>
            <pc:docMk/>
            <pc:sldMk cId="3778501729" sldId="292"/>
            <ac:picMk id="10" creationId="{2F65CF8F-99C8-CEBE-5BE7-D6D27E2C2A59}"/>
          </ac:picMkLst>
        </pc:picChg>
      </pc:sldChg>
      <pc:sldChg chg="addSp delSp modSp mod modTransition modAnim">
        <pc:chgData name="Leonie Smith" userId="fed1330f33f5650e" providerId="LiveId" clId="{E152A80C-217F-46AD-B1CC-4E41CFD95701}" dt="2023-07-12T06:49:05.109" v="155"/>
        <pc:sldMkLst>
          <pc:docMk/>
          <pc:sldMk cId="1342832280" sldId="293"/>
        </pc:sldMkLst>
        <pc:picChg chg="add del mod">
          <ac:chgData name="Leonie Smith" userId="fed1330f33f5650e" providerId="LiveId" clId="{E152A80C-217F-46AD-B1CC-4E41CFD95701}" dt="2023-07-12T06:47:13.036" v="148"/>
          <ac:picMkLst>
            <pc:docMk/>
            <pc:sldMk cId="1342832280" sldId="293"/>
            <ac:picMk id="10" creationId="{DDD8B489-80DC-A1ED-18AB-2431D10341A7}"/>
          </ac:picMkLst>
        </pc:picChg>
        <pc:picChg chg="add del mod">
          <ac:chgData name="Leonie Smith" userId="fed1330f33f5650e" providerId="LiveId" clId="{E152A80C-217F-46AD-B1CC-4E41CFD95701}" dt="2023-07-12T06:47:16.711" v="149"/>
          <ac:picMkLst>
            <pc:docMk/>
            <pc:sldMk cId="1342832280" sldId="293"/>
            <ac:picMk id="14" creationId="{55D3B3DA-054D-00A9-AB6A-5D44DC271C98}"/>
          </ac:picMkLst>
        </pc:picChg>
        <pc:picChg chg="add del mod">
          <ac:chgData name="Leonie Smith" userId="fed1330f33f5650e" providerId="LiveId" clId="{E152A80C-217F-46AD-B1CC-4E41CFD95701}" dt="2023-07-12T06:47:26.367" v="151"/>
          <ac:picMkLst>
            <pc:docMk/>
            <pc:sldMk cId="1342832280" sldId="293"/>
            <ac:picMk id="15" creationId="{F25A1847-8238-00B8-84D4-0E4065978296}"/>
          </ac:picMkLst>
        </pc:picChg>
        <pc:picChg chg="add del mod ord">
          <ac:chgData name="Leonie Smith" userId="fed1330f33f5650e" providerId="LiveId" clId="{E152A80C-217F-46AD-B1CC-4E41CFD95701}" dt="2023-07-12T06:47:54.279" v="152"/>
          <ac:picMkLst>
            <pc:docMk/>
            <pc:sldMk cId="1342832280" sldId="293"/>
            <ac:picMk id="18" creationId="{39B0E5E8-E62C-5837-F71D-EAC5BE9E9983}"/>
          </ac:picMkLst>
        </pc:picChg>
        <pc:picChg chg="add del mod">
          <ac:chgData name="Leonie Smith" userId="fed1330f33f5650e" providerId="LiveId" clId="{E152A80C-217F-46AD-B1CC-4E41CFD95701}" dt="2023-07-12T06:48:35.887" v="154"/>
          <ac:picMkLst>
            <pc:docMk/>
            <pc:sldMk cId="1342832280" sldId="293"/>
            <ac:picMk id="19" creationId="{25FE8BE0-D6F1-6A0E-18C6-4B0EC6F8C296}"/>
          </ac:picMkLst>
        </pc:picChg>
        <pc:picChg chg="add del mod ord">
          <ac:chgData name="Leonie Smith" userId="fed1330f33f5650e" providerId="LiveId" clId="{E152A80C-217F-46AD-B1CC-4E41CFD95701}" dt="2023-07-12T06:49:05.109" v="155"/>
          <ac:picMkLst>
            <pc:docMk/>
            <pc:sldMk cId="1342832280" sldId="293"/>
            <ac:picMk id="23" creationId="{3BFEA056-289B-3191-33BB-FF11B28D3336}"/>
          </ac:picMkLst>
        </pc:picChg>
        <pc:picChg chg="add mod">
          <ac:chgData name="Leonie Smith" userId="fed1330f33f5650e" providerId="LiveId" clId="{E152A80C-217F-46AD-B1CC-4E41CFD95701}" dt="2023-07-12T06:49:05.109" v="155"/>
          <ac:picMkLst>
            <pc:docMk/>
            <pc:sldMk cId="1342832280" sldId="293"/>
            <ac:picMk id="24" creationId="{C812D354-D8E5-7B45-D9F2-7FFA693E5C17}"/>
          </ac:picMkLst>
        </pc:picChg>
      </pc:sldChg>
      <pc:sldChg chg="addSp delSp modSp mod modTransition modAnim">
        <pc:chgData name="Leonie Smith" userId="fed1330f33f5650e" providerId="LiveId" clId="{E152A80C-217F-46AD-B1CC-4E41CFD95701}" dt="2023-07-12T06:51:14.008" v="165"/>
        <pc:sldMkLst>
          <pc:docMk/>
          <pc:sldMk cId="1216278069" sldId="294"/>
        </pc:sldMkLst>
        <pc:picChg chg="add del mod">
          <ac:chgData name="Leonie Smith" userId="fed1330f33f5650e" providerId="LiveId" clId="{E152A80C-217F-46AD-B1CC-4E41CFD95701}" dt="2023-07-12T06:49:58.252" v="158"/>
          <ac:picMkLst>
            <pc:docMk/>
            <pc:sldMk cId="1216278069" sldId="294"/>
            <ac:picMk id="9" creationId="{09C695BB-6F13-A7FA-9772-043ADCEB1511}"/>
          </ac:picMkLst>
        </pc:picChg>
        <pc:picChg chg="add del mod">
          <ac:chgData name="Leonie Smith" userId="fed1330f33f5650e" providerId="LiveId" clId="{E152A80C-217F-46AD-B1CC-4E41CFD95701}" dt="2023-07-12T06:50:11.052" v="159"/>
          <ac:picMkLst>
            <pc:docMk/>
            <pc:sldMk cId="1216278069" sldId="294"/>
            <ac:picMk id="12" creationId="{AA91C206-C07B-F523-659B-550716A45FB6}"/>
          </ac:picMkLst>
        </pc:picChg>
        <pc:picChg chg="add del mod">
          <ac:chgData name="Leonie Smith" userId="fed1330f33f5650e" providerId="LiveId" clId="{E152A80C-217F-46AD-B1CC-4E41CFD95701}" dt="2023-07-12T06:50:28.472" v="161"/>
          <ac:picMkLst>
            <pc:docMk/>
            <pc:sldMk cId="1216278069" sldId="294"/>
            <ac:picMk id="13" creationId="{1447C7B8-F293-BA34-B17F-B832E39F2908}"/>
          </ac:picMkLst>
        </pc:picChg>
        <pc:picChg chg="add del mod ord">
          <ac:chgData name="Leonie Smith" userId="fed1330f33f5650e" providerId="LiveId" clId="{E152A80C-217F-46AD-B1CC-4E41CFD95701}" dt="2023-07-12T06:50:42.764" v="162"/>
          <ac:picMkLst>
            <pc:docMk/>
            <pc:sldMk cId="1216278069" sldId="294"/>
            <ac:picMk id="17" creationId="{3B20C46E-5243-4BCE-78D1-50010578FD01}"/>
          </ac:picMkLst>
        </pc:picChg>
        <pc:picChg chg="add del mod">
          <ac:chgData name="Leonie Smith" userId="fed1330f33f5650e" providerId="LiveId" clId="{E152A80C-217F-46AD-B1CC-4E41CFD95701}" dt="2023-07-12T06:50:59.950" v="164"/>
          <ac:picMkLst>
            <pc:docMk/>
            <pc:sldMk cId="1216278069" sldId="294"/>
            <ac:picMk id="18" creationId="{5746662A-177C-C3C3-2030-2B564AAC6FDB}"/>
          </ac:picMkLst>
        </pc:picChg>
        <pc:picChg chg="add del mod ord">
          <ac:chgData name="Leonie Smith" userId="fed1330f33f5650e" providerId="LiveId" clId="{E152A80C-217F-46AD-B1CC-4E41CFD95701}" dt="2023-07-12T06:51:14.008" v="165"/>
          <ac:picMkLst>
            <pc:docMk/>
            <pc:sldMk cId="1216278069" sldId="294"/>
            <ac:picMk id="23" creationId="{E1DBADD9-8345-71D3-7354-F8CC6A5615EF}"/>
          </ac:picMkLst>
        </pc:picChg>
        <pc:picChg chg="add mod">
          <ac:chgData name="Leonie Smith" userId="fed1330f33f5650e" providerId="LiveId" clId="{E152A80C-217F-46AD-B1CC-4E41CFD95701}" dt="2023-07-12T06:51:14.008" v="165"/>
          <ac:picMkLst>
            <pc:docMk/>
            <pc:sldMk cId="1216278069" sldId="294"/>
            <ac:picMk id="24" creationId="{4B348DCE-F294-7D2F-CCFC-F39F44010BE2}"/>
          </ac:picMkLst>
        </pc:picChg>
      </pc:sldChg>
      <pc:sldChg chg="addSp delSp modSp mod modTransition modAnim">
        <pc:chgData name="Leonie Smith" userId="fed1330f33f5650e" providerId="LiveId" clId="{E152A80C-217F-46AD-B1CC-4E41CFD95701}" dt="2023-07-12T06:55:18.889" v="178"/>
        <pc:sldMkLst>
          <pc:docMk/>
          <pc:sldMk cId="2160663488" sldId="295"/>
        </pc:sldMkLst>
        <pc:picChg chg="add del mod">
          <ac:chgData name="Leonie Smith" userId="fed1330f33f5650e" providerId="LiveId" clId="{E152A80C-217F-46AD-B1CC-4E41CFD95701}" dt="2023-07-12T06:53:15.295" v="168"/>
          <ac:picMkLst>
            <pc:docMk/>
            <pc:sldMk cId="2160663488" sldId="295"/>
            <ac:picMk id="6" creationId="{E9013AB0-FA1F-BCA6-CEC7-74097F21B760}"/>
          </ac:picMkLst>
        </pc:picChg>
        <pc:picChg chg="add del mod">
          <ac:chgData name="Leonie Smith" userId="fed1330f33f5650e" providerId="LiveId" clId="{E152A80C-217F-46AD-B1CC-4E41CFD95701}" dt="2023-07-12T06:53:32.025" v="169"/>
          <ac:picMkLst>
            <pc:docMk/>
            <pc:sldMk cId="2160663488" sldId="295"/>
            <ac:picMk id="10" creationId="{C63F7A69-6208-007B-8A0C-F793F80F1B19}"/>
          </ac:picMkLst>
        </pc:picChg>
        <pc:picChg chg="add del mod">
          <ac:chgData name="Leonie Smith" userId="fed1330f33f5650e" providerId="LiveId" clId="{E152A80C-217F-46AD-B1CC-4E41CFD95701}" dt="2023-07-12T06:53:36.014" v="171"/>
          <ac:picMkLst>
            <pc:docMk/>
            <pc:sldMk cId="2160663488" sldId="295"/>
            <ac:picMk id="11" creationId="{D05924F0-9B01-3AEE-43DA-340FA08880B9}"/>
          </ac:picMkLst>
        </pc:picChg>
        <pc:picChg chg="add del mod ord">
          <ac:chgData name="Leonie Smith" userId="fed1330f33f5650e" providerId="LiveId" clId="{E152A80C-217F-46AD-B1CC-4E41CFD95701}" dt="2023-07-12T06:54:00.459" v="172"/>
          <ac:picMkLst>
            <pc:docMk/>
            <pc:sldMk cId="2160663488" sldId="295"/>
            <ac:picMk id="14" creationId="{2A416089-7964-251F-02B1-208EBB3404E0}"/>
          </ac:picMkLst>
        </pc:picChg>
        <pc:picChg chg="add del mod">
          <ac:chgData name="Leonie Smith" userId="fed1330f33f5650e" providerId="LiveId" clId="{E152A80C-217F-46AD-B1CC-4E41CFD95701}" dt="2023-07-12T06:54:18.439" v="174"/>
          <ac:picMkLst>
            <pc:docMk/>
            <pc:sldMk cId="2160663488" sldId="295"/>
            <ac:picMk id="15" creationId="{A2870A41-08AC-2A66-0456-BEA9184779F7}"/>
          </ac:picMkLst>
        </pc:picChg>
        <pc:picChg chg="add del mod ord">
          <ac:chgData name="Leonie Smith" userId="fed1330f33f5650e" providerId="LiveId" clId="{E152A80C-217F-46AD-B1CC-4E41CFD95701}" dt="2023-07-12T06:54:41.186" v="175"/>
          <ac:picMkLst>
            <pc:docMk/>
            <pc:sldMk cId="2160663488" sldId="295"/>
            <ac:picMk id="19" creationId="{4716F5A4-8557-2C01-7C8E-0FBE5A0717CF}"/>
          </ac:picMkLst>
        </pc:picChg>
        <pc:picChg chg="add del mod">
          <ac:chgData name="Leonie Smith" userId="fed1330f33f5650e" providerId="LiveId" clId="{E152A80C-217F-46AD-B1CC-4E41CFD95701}" dt="2023-07-12T06:54:56.135" v="177"/>
          <ac:picMkLst>
            <pc:docMk/>
            <pc:sldMk cId="2160663488" sldId="295"/>
            <ac:picMk id="20" creationId="{D126EA5E-1782-D343-C451-8A7317C95F67}"/>
          </ac:picMkLst>
        </pc:picChg>
        <pc:picChg chg="add del mod ord">
          <ac:chgData name="Leonie Smith" userId="fed1330f33f5650e" providerId="LiveId" clId="{E152A80C-217F-46AD-B1CC-4E41CFD95701}" dt="2023-07-12T06:55:18.889" v="178"/>
          <ac:picMkLst>
            <pc:docMk/>
            <pc:sldMk cId="2160663488" sldId="295"/>
            <ac:picMk id="23" creationId="{8CBA5859-34C3-F019-CFAB-BE513F39061D}"/>
          </ac:picMkLst>
        </pc:picChg>
        <pc:picChg chg="add mod">
          <ac:chgData name="Leonie Smith" userId="fed1330f33f5650e" providerId="LiveId" clId="{E152A80C-217F-46AD-B1CC-4E41CFD95701}" dt="2023-07-12T06:55:18.889" v="178"/>
          <ac:picMkLst>
            <pc:docMk/>
            <pc:sldMk cId="2160663488" sldId="295"/>
            <ac:picMk id="24" creationId="{B8E1E30B-C4AB-B13F-F7C0-974632A40724}"/>
          </ac:picMkLst>
        </pc:picChg>
      </pc:sldChg>
      <pc:sldChg chg="addSp delSp modSp mod modTransition modAnim">
        <pc:chgData name="Leonie Smith" userId="fed1330f33f5650e" providerId="LiveId" clId="{E152A80C-217F-46AD-B1CC-4E41CFD95701}" dt="2023-07-12T06:56:42.167" v="182"/>
        <pc:sldMkLst>
          <pc:docMk/>
          <pc:sldMk cId="524536740" sldId="296"/>
        </pc:sldMkLst>
        <pc:picChg chg="add del mod">
          <ac:chgData name="Leonie Smith" userId="fed1330f33f5650e" providerId="LiveId" clId="{E152A80C-217F-46AD-B1CC-4E41CFD95701}" dt="2023-07-12T06:56:21.933" v="181"/>
          <ac:picMkLst>
            <pc:docMk/>
            <pc:sldMk cId="524536740" sldId="296"/>
            <ac:picMk id="6" creationId="{B645B6FA-78DC-46F1-201A-F16AD0747AD4}"/>
          </ac:picMkLst>
        </pc:picChg>
        <pc:picChg chg="add del mod">
          <ac:chgData name="Leonie Smith" userId="fed1330f33f5650e" providerId="LiveId" clId="{E152A80C-217F-46AD-B1CC-4E41CFD95701}" dt="2023-07-12T06:56:42.167" v="182"/>
          <ac:picMkLst>
            <pc:docMk/>
            <pc:sldMk cId="524536740" sldId="296"/>
            <ac:picMk id="9" creationId="{B6EF5999-65A2-EB02-487B-851C9F10A04D}"/>
          </ac:picMkLst>
        </pc:picChg>
        <pc:picChg chg="add mod">
          <ac:chgData name="Leonie Smith" userId="fed1330f33f5650e" providerId="LiveId" clId="{E152A80C-217F-46AD-B1CC-4E41CFD95701}" dt="2023-07-12T06:56:42.167" v="182"/>
          <ac:picMkLst>
            <pc:docMk/>
            <pc:sldMk cId="524536740" sldId="296"/>
            <ac:picMk id="10" creationId="{82985FAF-EEFB-9062-3B06-B87678C3E93B}"/>
          </ac:picMkLst>
        </pc:picChg>
      </pc:sldChg>
      <pc:sldChg chg="addSp delSp modSp mod modTransition modAnim">
        <pc:chgData name="Leonie Smith" userId="fed1330f33f5650e" providerId="LiveId" clId="{E152A80C-217F-46AD-B1CC-4E41CFD95701}" dt="2023-07-12T07:00:06.170" v="201"/>
        <pc:sldMkLst>
          <pc:docMk/>
          <pc:sldMk cId="1943322808" sldId="297"/>
        </pc:sldMkLst>
        <pc:picChg chg="add del mod">
          <ac:chgData name="Leonie Smith" userId="fed1330f33f5650e" providerId="LiveId" clId="{E152A80C-217F-46AD-B1CC-4E41CFD95701}" dt="2023-07-12T06:57:54.723" v="185"/>
          <ac:picMkLst>
            <pc:docMk/>
            <pc:sldMk cId="1943322808" sldId="297"/>
            <ac:picMk id="6" creationId="{CC0236F2-5D56-B740-5209-F98EB1585EF3}"/>
          </ac:picMkLst>
        </pc:picChg>
        <pc:picChg chg="add del mod">
          <ac:chgData name="Leonie Smith" userId="fed1330f33f5650e" providerId="LiveId" clId="{E152A80C-217F-46AD-B1CC-4E41CFD95701}" dt="2023-07-12T06:58:17.794" v="186"/>
          <ac:picMkLst>
            <pc:docMk/>
            <pc:sldMk cId="1943322808" sldId="297"/>
            <ac:picMk id="9" creationId="{566300B1-521B-E127-6867-788CFF83AC47}"/>
          </ac:picMkLst>
        </pc:picChg>
        <pc:picChg chg="add del mod">
          <ac:chgData name="Leonie Smith" userId="fed1330f33f5650e" providerId="LiveId" clId="{E152A80C-217F-46AD-B1CC-4E41CFD95701}" dt="2023-07-12T06:58:20.463" v="188"/>
          <ac:picMkLst>
            <pc:docMk/>
            <pc:sldMk cId="1943322808" sldId="297"/>
            <ac:picMk id="10" creationId="{0AF518F2-14D8-8C43-EDBE-3370E82744C3}"/>
          </ac:picMkLst>
        </pc:picChg>
        <pc:picChg chg="add del mod ord">
          <ac:chgData name="Leonie Smith" userId="fed1330f33f5650e" providerId="LiveId" clId="{E152A80C-217F-46AD-B1CC-4E41CFD95701}" dt="2023-07-12T06:58:26.304" v="189"/>
          <ac:picMkLst>
            <pc:docMk/>
            <pc:sldMk cId="1943322808" sldId="297"/>
            <ac:picMk id="13" creationId="{B9BE3899-E4FF-5897-A6A7-F7DF9B83EB52}"/>
          </ac:picMkLst>
        </pc:picChg>
        <pc:picChg chg="add del mod">
          <ac:chgData name="Leonie Smith" userId="fed1330f33f5650e" providerId="LiveId" clId="{E152A80C-217F-46AD-B1CC-4E41CFD95701}" dt="2023-07-12T06:58:28.734" v="191"/>
          <ac:picMkLst>
            <pc:docMk/>
            <pc:sldMk cId="1943322808" sldId="297"/>
            <ac:picMk id="14" creationId="{AEE3295F-A58E-7750-33EA-6341F25782D4}"/>
          </ac:picMkLst>
        </pc:picChg>
        <pc:picChg chg="add del mod ord">
          <ac:chgData name="Leonie Smith" userId="fed1330f33f5650e" providerId="LiveId" clId="{E152A80C-217F-46AD-B1CC-4E41CFD95701}" dt="2023-07-12T06:58:50.692" v="192"/>
          <ac:picMkLst>
            <pc:docMk/>
            <pc:sldMk cId="1943322808" sldId="297"/>
            <ac:picMk id="17" creationId="{03A69882-EE41-04C1-6DEC-07AD2ECB1C84}"/>
          </ac:picMkLst>
        </pc:picChg>
        <pc:picChg chg="add del mod">
          <ac:chgData name="Leonie Smith" userId="fed1330f33f5650e" providerId="LiveId" clId="{E152A80C-217F-46AD-B1CC-4E41CFD95701}" dt="2023-07-12T06:59:20.436" v="194"/>
          <ac:picMkLst>
            <pc:docMk/>
            <pc:sldMk cId="1943322808" sldId="297"/>
            <ac:picMk id="18" creationId="{1D7DE21E-9AE8-5581-23E5-50B114E48079}"/>
          </ac:picMkLst>
        </pc:picChg>
        <pc:picChg chg="add del mod ord">
          <ac:chgData name="Leonie Smith" userId="fed1330f33f5650e" providerId="LiveId" clId="{E152A80C-217F-46AD-B1CC-4E41CFD95701}" dt="2023-07-12T06:59:24.384" v="195"/>
          <ac:picMkLst>
            <pc:docMk/>
            <pc:sldMk cId="1943322808" sldId="297"/>
            <ac:picMk id="22" creationId="{63261CBD-E0CC-5E9E-E05F-1687B01AA01B}"/>
          </ac:picMkLst>
        </pc:picChg>
        <pc:picChg chg="add del mod">
          <ac:chgData name="Leonie Smith" userId="fed1330f33f5650e" providerId="LiveId" clId="{E152A80C-217F-46AD-B1CC-4E41CFD95701}" dt="2023-07-12T06:59:25.417" v="197"/>
          <ac:picMkLst>
            <pc:docMk/>
            <pc:sldMk cId="1943322808" sldId="297"/>
            <ac:picMk id="23" creationId="{689A4B82-BF0B-CDC1-E338-8EF2A955E48C}"/>
          </ac:picMkLst>
        </pc:picChg>
        <pc:picChg chg="add del mod ord">
          <ac:chgData name="Leonie Smith" userId="fed1330f33f5650e" providerId="LiveId" clId="{E152A80C-217F-46AD-B1CC-4E41CFD95701}" dt="2023-07-12T06:59:39.806" v="198"/>
          <ac:picMkLst>
            <pc:docMk/>
            <pc:sldMk cId="1943322808" sldId="297"/>
            <ac:picMk id="26" creationId="{CD8C4D8F-F2BF-59F3-799A-E6836736FD5D}"/>
          </ac:picMkLst>
        </pc:picChg>
        <pc:picChg chg="add del mod">
          <ac:chgData name="Leonie Smith" userId="fed1330f33f5650e" providerId="LiveId" clId="{E152A80C-217F-46AD-B1CC-4E41CFD95701}" dt="2023-07-12T06:59:42.890" v="200"/>
          <ac:picMkLst>
            <pc:docMk/>
            <pc:sldMk cId="1943322808" sldId="297"/>
            <ac:picMk id="27" creationId="{2B68677A-4AFC-1D9E-24A5-84F027E6FEF6}"/>
          </ac:picMkLst>
        </pc:picChg>
        <pc:picChg chg="add del mod ord">
          <ac:chgData name="Leonie Smith" userId="fed1330f33f5650e" providerId="LiveId" clId="{E152A80C-217F-46AD-B1CC-4E41CFD95701}" dt="2023-07-12T07:00:06.170" v="201"/>
          <ac:picMkLst>
            <pc:docMk/>
            <pc:sldMk cId="1943322808" sldId="297"/>
            <ac:picMk id="30" creationId="{33653925-1845-CC90-6CC1-DE9B57F2035D}"/>
          </ac:picMkLst>
        </pc:picChg>
        <pc:picChg chg="add mod">
          <ac:chgData name="Leonie Smith" userId="fed1330f33f5650e" providerId="LiveId" clId="{E152A80C-217F-46AD-B1CC-4E41CFD95701}" dt="2023-07-12T07:00:06.170" v="201"/>
          <ac:picMkLst>
            <pc:docMk/>
            <pc:sldMk cId="1943322808" sldId="297"/>
            <ac:picMk id="31" creationId="{4325A94D-F2BE-22C0-732A-259568A40ADE}"/>
          </ac:picMkLst>
        </pc:picChg>
      </pc:sldChg>
      <pc:sldChg chg="addSp delSp modSp mod modTransition modAnim">
        <pc:chgData name="Leonie Smith" userId="fed1330f33f5650e" providerId="LiveId" clId="{E152A80C-217F-46AD-B1CC-4E41CFD95701}" dt="2023-07-12T07:03:21.749" v="232"/>
        <pc:sldMkLst>
          <pc:docMk/>
          <pc:sldMk cId="333899761" sldId="298"/>
        </pc:sldMkLst>
        <pc:picChg chg="add del mod">
          <ac:chgData name="Leonie Smith" userId="fed1330f33f5650e" providerId="LiveId" clId="{E152A80C-217F-46AD-B1CC-4E41CFD95701}" dt="2023-07-12T07:00:56.233" v="204"/>
          <ac:picMkLst>
            <pc:docMk/>
            <pc:sldMk cId="333899761" sldId="298"/>
            <ac:picMk id="6" creationId="{CB8C4008-0F05-1A1F-0044-7C0258A2D65F}"/>
          </ac:picMkLst>
        </pc:picChg>
        <pc:picChg chg="add del mod">
          <ac:chgData name="Leonie Smith" userId="fed1330f33f5650e" providerId="LiveId" clId="{E152A80C-217F-46AD-B1CC-4E41CFD95701}" dt="2023-07-12T07:01:08.536" v="205"/>
          <ac:picMkLst>
            <pc:docMk/>
            <pc:sldMk cId="333899761" sldId="298"/>
            <ac:picMk id="9" creationId="{AA010CE9-D0C9-FA93-FA6E-874AF0D9CD24}"/>
          </ac:picMkLst>
        </pc:picChg>
        <pc:picChg chg="add del mod">
          <ac:chgData name="Leonie Smith" userId="fed1330f33f5650e" providerId="LiveId" clId="{E152A80C-217F-46AD-B1CC-4E41CFD95701}" dt="2023-07-12T07:01:31.634" v="207"/>
          <ac:picMkLst>
            <pc:docMk/>
            <pc:sldMk cId="333899761" sldId="298"/>
            <ac:picMk id="10" creationId="{B8746713-4DDB-6A61-9E09-E89F95E4FFEF}"/>
          </ac:picMkLst>
        </pc:picChg>
        <pc:picChg chg="add del mod ord">
          <ac:chgData name="Leonie Smith" userId="fed1330f33f5650e" providerId="LiveId" clId="{E152A80C-217F-46AD-B1CC-4E41CFD95701}" dt="2023-07-12T07:01:35.438" v="208"/>
          <ac:picMkLst>
            <pc:docMk/>
            <pc:sldMk cId="333899761" sldId="298"/>
            <ac:picMk id="16" creationId="{D2AF553B-FFED-EAE3-5CB3-C6E269EBADAF}"/>
          </ac:picMkLst>
        </pc:picChg>
        <pc:picChg chg="add del mod">
          <ac:chgData name="Leonie Smith" userId="fed1330f33f5650e" providerId="LiveId" clId="{E152A80C-217F-46AD-B1CC-4E41CFD95701}" dt="2023-07-12T07:01:39.134" v="210"/>
          <ac:picMkLst>
            <pc:docMk/>
            <pc:sldMk cId="333899761" sldId="298"/>
            <ac:picMk id="17" creationId="{EA5AE19E-0D12-AADE-DBE3-2D829323B085}"/>
          </ac:picMkLst>
        </pc:picChg>
        <pc:picChg chg="add del mod ord">
          <ac:chgData name="Leonie Smith" userId="fed1330f33f5650e" providerId="LiveId" clId="{E152A80C-217F-46AD-B1CC-4E41CFD95701}" dt="2023-07-12T07:01:43.648" v="211"/>
          <ac:picMkLst>
            <pc:docMk/>
            <pc:sldMk cId="333899761" sldId="298"/>
            <ac:picMk id="20" creationId="{74F0E456-9672-787D-EB97-5F11E4DD0601}"/>
          </ac:picMkLst>
        </pc:picChg>
        <pc:picChg chg="add del mod">
          <ac:chgData name="Leonie Smith" userId="fed1330f33f5650e" providerId="LiveId" clId="{E152A80C-217F-46AD-B1CC-4E41CFD95701}" dt="2023-07-12T07:01:45.068" v="213"/>
          <ac:picMkLst>
            <pc:docMk/>
            <pc:sldMk cId="333899761" sldId="298"/>
            <ac:picMk id="21" creationId="{651F99E4-0BC7-E3EF-7703-27871C77BD8B}"/>
          </ac:picMkLst>
        </pc:picChg>
        <pc:picChg chg="add del mod ord">
          <ac:chgData name="Leonie Smith" userId="fed1330f33f5650e" providerId="LiveId" clId="{E152A80C-217F-46AD-B1CC-4E41CFD95701}" dt="2023-07-12T07:01:51.033" v="214"/>
          <ac:picMkLst>
            <pc:docMk/>
            <pc:sldMk cId="333899761" sldId="298"/>
            <ac:picMk id="24" creationId="{862F56D7-19B7-4B6A-3BBC-2209B32C3205}"/>
          </ac:picMkLst>
        </pc:picChg>
        <pc:picChg chg="add del mod">
          <ac:chgData name="Leonie Smith" userId="fed1330f33f5650e" providerId="LiveId" clId="{E152A80C-217F-46AD-B1CC-4E41CFD95701}" dt="2023-07-12T07:01:54.076" v="216"/>
          <ac:picMkLst>
            <pc:docMk/>
            <pc:sldMk cId="333899761" sldId="298"/>
            <ac:picMk id="25" creationId="{BB166D68-A92D-D246-617F-71AD8A51679B}"/>
          </ac:picMkLst>
        </pc:picChg>
        <pc:picChg chg="add del mod ord">
          <ac:chgData name="Leonie Smith" userId="fed1330f33f5650e" providerId="LiveId" clId="{E152A80C-217F-46AD-B1CC-4E41CFD95701}" dt="2023-07-12T07:02:06.192" v="217"/>
          <ac:picMkLst>
            <pc:docMk/>
            <pc:sldMk cId="333899761" sldId="298"/>
            <ac:picMk id="28" creationId="{B33D0D44-2E97-B8DA-568A-EC5910775A4B}"/>
          </ac:picMkLst>
        </pc:picChg>
        <pc:picChg chg="add del mod">
          <ac:chgData name="Leonie Smith" userId="fed1330f33f5650e" providerId="LiveId" clId="{E152A80C-217F-46AD-B1CC-4E41CFD95701}" dt="2023-07-12T07:02:15.793" v="219"/>
          <ac:picMkLst>
            <pc:docMk/>
            <pc:sldMk cId="333899761" sldId="298"/>
            <ac:picMk id="29" creationId="{D633DFD8-229A-DC83-550B-40371B755065}"/>
          </ac:picMkLst>
        </pc:picChg>
        <pc:picChg chg="add del mod ord">
          <ac:chgData name="Leonie Smith" userId="fed1330f33f5650e" providerId="LiveId" clId="{E152A80C-217F-46AD-B1CC-4E41CFD95701}" dt="2023-07-12T07:02:27.787" v="220"/>
          <ac:picMkLst>
            <pc:docMk/>
            <pc:sldMk cId="333899761" sldId="298"/>
            <ac:picMk id="33" creationId="{CC130847-9C29-20DD-3BCB-5B709D7EE701}"/>
          </ac:picMkLst>
        </pc:picChg>
        <pc:picChg chg="add del mod">
          <ac:chgData name="Leonie Smith" userId="fed1330f33f5650e" providerId="LiveId" clId="{E152A80C-217F-46AD-B1CC-4E41CFD95701}" dt="2023-07-12T07:02:37.591" v="222"/>
          <ac:picMkLst>
            <pc:docMk/>
            <pc:sldMk cId="333899761" sldId="298"/>
            <ac:picMk id="34" creationId="{B1C2324C-630E-F7B1-0D55-DEA2B304674B}"/>
          </ac:picMkLst>
        </pc:picChg>
        <pc:picChg chg="add del mod ord">
          <ac:chgData name="Leonie Smith" userId="fed1330f33f5650e" providerId="LiveId" clId="{E152A80C-217F-46AD-B1CC-4E41CFD95701}" dt="2023-07-12T07:02:46.652" v="223"/>
          <ac:picMkLst>
            <pc:docMk/>
            <pc:sldMk cId="333899761" sldId="298"/>
            <ac:picMk id="38" creationId="{B5A99A38-DDAD-DEA3-E949-5ECC8D1AA653}"/>
          </ac:picMkLst>
        </pc:picChg>
        <pc:picChg chg="add del mod">
          <ac:chgData name="Leonie Smith" userId="fed1330f33f5650e" providerId="LiveId" clId="{E152A80C-217F-46AD-B1CC-4E41CFD95701}" dt="2023-07-12T07:02:49.619" v="225"/>
          <ac:picMkLst>
            <pc:docMk/>
            <pc:sldMk cId="333899761" sldId="298"/>
            <ac:picMk id="39" creationId="{ECED6678-D48B-49C7-C5CF-DCA78572FFD1}"/>
          </ac:picMkLst>
        </pc:picChg>
        <pc:picChg chg="add del mod ord">
          <ac:chgData name="Leonie Smith" userId="fed1330f33f5650e" providerId="LiveId" clId="{E152A80C-217F-46AD-B1CC-4E41CFD95701}" dt="2023-07-12T07:02:59.927" v="226"/>
          <ac:picMkLst>
            <pc:docMk/>
            <pc:sldMk cId="333899761" sldId="298"/>
            <ac:picMk id="42" creationId="{915EB6DE-062B-FC4D-349D-AEB36C230F4C}"/>
          </ac:picMkLst>
        </pc:picChg>
        <pc:picChg chg="add del mod">
          <ac:chgData name="Leonie Smith" userId="fed1330f33f5650e" providerId="LiveId" clId="{E152A80C-217F-46AD-B1CC-4E41CFD95701}" dt="2023-07-12T07:03:04.809" v="228"/>
          <ac:picMkLst>
            <pc:docMk/>
            <pc:sldMk cId="333899761" sldId="298"/>
            <ac:picMk id="43" creationId="{CF6A92AA-D8EE-9714-5C19-614B288BD326}"/>
          </ac:picMkLst>
        </pc:picChg>
        <pc:picChg chg="add del mod ord">
          <ac:chgData name="Leonie Smith" userId="fed1330f33f5650e" providerId="LiveId" clId="{E152A80C-217F-46AD-B1CC-4E41CFD95701}" dt="2023-07-12T07:03:08.981" v="229"/>
          <ac:picMkLst>
            <pc:docMk/>
            <pc:sldMk cId="333899761" sldId="298"/>
            <ac:picMk id="46" creationId="{F3AE3A5E-DC1B-222C-1EDE-7F05A9C5CE39}"/>
          </ac:picMkLst>
        </pc:picChg>
        <pc:picChg chg="add del mod">
          <ac:chgData name="Leonie Smith" userId="fed1330f33f5650e" providerId="LiveId" clId="{E152A80C-217F-46AD-B1CC-4E41CFD95701}" dt="2023-07-12T07:03:10.318" v="231"/>
          <ac:picMkLst>
            <pc:docMk/>
            <pc:sldMk cId="333899761" sldId="298"/>
            <ac:picMk id="47" creationId="{5A68139D-6099-23D0-1479-51017AF03FE6}"/>
          </ac:picMkLst>
        </pc:picChg>
        <pc:picChg chg="add del mod ord">
          <ac:chgData name="Leonie Smith" userId="fed1330f33f5650e" providerId="LiveId" clId="{E152A80C-217F-46AD-B1CC-4E41CFD95701}" dt="2023-07-12T07:03:21.749" v="232"/>
          <ac:picMkLst>
            <pc:docMk/>
            <pc:sldMk cId="333899761" sldId="298"/>
            <ac:picMk id="50" creationId="{43C44577-2DF7-76B4-76C9-F07B3215E7F7}"/>
          </ac:picMkLst>
        </pc:picChg>
        <pc:picChg chg="add mod">
          <ac:chgData name="Leonie Smith" userId="fed1330f33f5650e" providerId="LiveId" clId="{E152A80C-217F-46AD-B1CC-4E41CFD95701}" dt="2023-07-12T07:03:21.749" v="232"/>
          <ac:picMkLst>
            <pc:docMk/>
            <pc:sldMk cId="333899761" sldId="298"/>
            <ac:picMk id="51" creationId="{79D2A6C5-D841-016E-7A20-122114CE4396}"/>
          </ac:picMkLst>
        </pc:picChg>
      </pc:sldChg>
      <pc:sldChg chg="addSp delSp modSp mod modTransition modAnim">
        <pc:chgData name="Leonie Smith" userId="fed1330f33f5650e" providerId="LiveId" clId="{E152A80C-217F-46AD-B1CC-4E41CFD95701}" dt="2023-07-12T07:09:50.723" v="275"/>
        <pc:sldMkLst>
          <pc:docMk/>
          <pc:sldMk cId="1312319032" sldId="299"/>
        </pc:sldMkLst>
        <pc:picChg chg="add del mod">
          <ac:chgData name="Leonie Smith" userId="fed1330f33f5650e" providerId="LiveId" clId="{E152A80C-217F-46AD-B1CC-4E41CFD95701}" dt="2023-07-12T07:05:00.254" v="235"/>
          <ac:picMkLst>
            <pc:docMk/>
            <pc:sldMk cId="1312319032" sldId="299"/>
            <ac:picMk id="6" creationId="{1069C2FD-ACAD-C9BC-F1BD-F282E7262AF4}"/>
          </ac:picMkLst>
        </pc:picChg>
        <pc:picChg chg="add del mod">
          <ac:chgData name="Leonie Smith" userId="fed1330f33f5650e" providerId="LiveId" clId="{E152A80C-217F-46AD-B1CC-4E41CFD95701}" dt="2023-07-12T07:05:12.888" v="236"/>
          <ac:picMkLst>
            <pc:docMk/>
            <pc:sldMk cId="1312319032" sldId="299"/>
            <ac:picMk id="9" creationId="{FE7F39DE-AD88-1A86-C594-6B6BAF08CC85}"/>
          </ac:picMkLst>
        </pc:picChg>
        <pc:picChg chg="add del mod">
          <ac:chgData name="Leonie Smith" userId="fed1330f33f5650e" providerId="LiveId" clId="{E152A80C-217F-46AD-B1CC-4E41CFD95701}" dt="2023-07-12T07:05:19.441" v="238"/>
          <ac:picMkLst>
            <pc:docMk/>
            <pc:sldMk cId="1312319032" sldId="299"/>
            <ac:picMk id="10" creationId="{F4E0A9B9-8788-ECA8-66A4-21656607326F}"/>
          </ac:picMkLst>
        </pc:picChg>
        <pc:picChg chg="add del mod ord">
          <ac:chgData name="Leonie Smith" userId="fed1330f33f5650e" providerId="LiveId" clId="{E152A80C-217F-46AD-B1CC-4E41CFD95701}" dt="2023-07-12T07:05:24.422" v="239"/>
          <ac:picMkLst>
            <pc:docMk/>
            <pc:sldMk cId="1312319032" sldId="299"/>
            <ac:picMk id="13" creationId="{5A95AF7A-CB83-0F71-235C-4A752A5BC262}"/>
          </ac:picMkLst>
        </pc:picChg>
        <pc:picChg chg="add del mod">
          <ac:chgData name="Leonie Smith" userId="fed1330f33f5650e" providerId="LiveId" clId="{E152A80C-217F-46AD-B1CC-4E41CFD95701}" dt="2023-07-12T07:05:27.293" v="241"/>
          <ac:picMkLst>
            <pc:docMk/>
            <pc:sldMk cId="1312319032" sldId="299"/>
            <ac:picMk id="14" creationId="{91F12B56-FD17-98B2-44EE-8E626F55CF66}"/>
          </ac:picMkLst>
        </pc:picChg>
        <pc:picChg chg="add del mod ord">
          <ac:chgData name="Leonie Smith" userId="fed1330f33f5650e" providerId="LiveId" clId="{E152A80C-217F-46AD-B1CC-4E41CFD95701}" dt="2023-07-12T07:05:43.982" v="242"/>
          <ac:picMkLst>
            <pc:docMk/>
            <pc:sldMk cId="1312319032" sldId="299"/>
            <ac:picMk id="17" creationId="{23299C53-1679-32C4-F7D6-8F871CE13ECC}"/>
          </ac:picMkLst>
        </pc:picChg>
        <pc:picChg chg="add del mod">
          <ac:chgData name="Leonie Smith" userId="fed1330f33f5650e" providerId="LiveId" clId="{E152A80C-217F-46AD-B1CC-4E41CFD95701}" dt="2023-07-12T07:05:57.708" v="244"/>
          <ac:picMkLst>
            <pc:docMk/>
            <pc:sldMk cId="1312319032" sldId="299"/>
            <ac:picMk id="18" creationId="{B5A0BBE7-EF81-51D0-7047-4896A7837461}"/>
          </ac:picMkLst>
        </pc:picChg>
        <pc:picChg chg="add del mod ord">
          <ac:chgData name="Leonie Smith" userId="fed1330f33f5650e" providerId="LiveId" clId="{E152A80C-217F-46AD-B1CC-4E41CFD95701}" dt="2023-07-12T07:06:15.011" v="245"/>
          <ac:picMkLst>
            <pc:docMk/>
            <pc:sldMk cId="1312319032" sldId="299"/>
            <ac:picMk id="22" creationId="{6EB2BA33-F485-4CD5-D889-CC29765F1B6A}"/>
          </ac:picMkLst>
        </pc:picChg>
        <pc:picChg chg="add del mod">
          <ac:chgData name="Leonie Smith" userId="fed1330f33f5650e" providerId="LiveId" clId="{E152A80C-217F-46AD-B1CC-4E41CFD95701}" dt="2023-07-12T07:06:26.511" v="247"/>
          <ac:picMkLst>
            <pc:docMk/>
            <pc:sldMk cId="1312319032" sldId="299"/>
            <ac:picMk id="23" creationId="{C105FB45-2BBB-2F1C-3D3C-57429E4808D7}"/>
          </ac:picMkLst>
        </pc:picChg>
        <pc:picChg chg="add del mod ord">
          <ac:chgData name="Leonie Smith" userId="fed1330f33f5650e" providerId="LiveId" clId="{E152A80C-217F-46AD-B1CC-4E41CFD95701}" dt="2023-07-12T07:06:38.552" v="248"/>
          <ac:picMkLst>
            <pc:docMk/>
            <pc:sldMk cId="1312319032" sldId="299"/>
            <ac:picMk id="27" creationId="{9DA54043-0EBF-966C-F325-004FB7FA55CD}"/>
          </ac:picMkLst>
        </pc:picChg>
        <pc:picChg chg="add del mod">
          <ac:chgData name="Leonie Smith" userId="fed1330f33f5650e" providerId="LiveId" clId="{E152A80C-217F-46AD-B1CC-4E41CFD95701}" dt="2023-07-12T07:06:46.306" v="250"/>
          <ac:picMkLst>
            <pc:docMk/>
            <pc:sldMk cId="1312319032" sldId="299"/>
            <ac:picMk id="28" creationId="{C9AC630E-3F9C-CC1D-F4FD-057D91BD64C4}"/>
          </ac:picMkLst>
        </pc:picChg>
        <pc:picChg chg="add del mod ord">
          <ac:chgData name="Leonie Smith" userId="fed1330f33f5650e" providerId="LiveId" clId="{E152A80C-217F-46AD-B1CC-4E41CFD95701}" dt="2023-07-12T07:07:02.651" v="251"/>
          <ac:picMkLst>
            <pc:docMk/>
            <pc:sldMk cId="1312319032" sldId="299"/>
            <ac:picMk id="32" creationId="{AD1880F6-3DB4-69DC-CA48-167C8C6F2310}"/>
          </ac:picMkLst>
        </pc:picChg>
        <pc:picChg chg="add del mod">
          <ac:chgData name="Leonie Smith" userId="fed1330f33f5650e" providerId="LiveId" clId="{E152A80C-217F-46AD-B1CC-4E41CFD95701}" dt="2023-07-12T07:07:20.803" v="253"/>
          <ac:picMkLst>
            <pc:docMk/>
            <pc:sldMk cId="1312319032" sldId="299"/>
            <ac:picMk id="33" creationId="{629D3DA8-85BD-B9ED-9F58-4B9217BB4730}"/>
          </ac:picMkLst>
        </pc:picChg>
        <pc:picChg chg="add del mod ord">
          <ac:chgData name="Leonie Smith" userId="fed1330f33f5650e" providerId="LiveId" clId="{E152A80C-217F-46AD-B1CC-4E41CFD95701}" dt="2023-07-12T07:07:26.709" v="254"/>
          <ac:picMkLst>
            <pc:docMk/>
            <pc:sldMk cId="1312319032" sldId="299"/>
            <ac:picMk id="37" creationId="{2C67427D-B0DC-E399-F7BE-0F0236422E21}"/>
          </ac:picMkLst>
        </pc:picChg>
        <pc:picChg chg="add del mod">
          <ac:chgData name="Leonie Smith" userId="fed1330f33f5650e" providerId="LiveId" clId="{E152A80C-217F-46AD-B1CC-4E41CFD95701}" dt="2023-07-12T07:07:32.498" v="256"/>
          <ac:picMkLst>
            <pc:docMk/>
            <pc:sldMk cId="1312319032" sldId="299"/>
            <ac:picMk id="38" creationId="{47DB17F0-AD5F-298C-B876-0DEB7BC9302E}"/>
          </ac:picMkLst>
        </pc:picChg>
        <pc:picChg chg="add del mod ord">
          <ac:chgData name="Leonie Smith" userId="fed1330f33f5650e" providerId="LiveId" clId="{E152A80C-217F-46AD-B1CC-4E41CFD95701}" dt="2023-07-12T07:07:38.473" v="257"/>
          <ac:picMkLst>
            <pc:docMk/>
            <pc:sldMk cId="1312319032" sldId="299"/>
            <ac:picMk id="41" creationId="{1A20DDD0-D582-34F9-E6F3-8466CA968A8B}"/>
          </ac:picMkLst>
        </pc:picChg>
        <pc:picChg chg="add del mod">
          <ac:chgData name="Leonie Smith" userId="fed1330f33f5650e" providerId="LiveId" clId="{E152A80C-217F-46AD-B1CC-4E41CFD95701}" dt="2023-07-12T07:07:40.063" v="259"/>
          <ac:picMkLst>
            <pc:docMk/>
            <pc:sldMk cId="1312319032" sldId="299"/>
            <ac:picMk id="42" creationId="{F7D0E987-E9FC-DF08-C70E-7C2F603C3149}"/>
          </ac:picMkLst>
        </pc:picChg>
        <pc:picChg chg="add del mod ord">
          <ac:chgData name="Leonie Smith" userId="fed1330f33f5650e" providerId="LiveId" clId="{E152A80C-217F-46AD-B1CC-4E41CFD95701}" dt="2023-07-12T07:07:45.364" v="260"/>
          <ac:picMkLst>
            <pc:docMk/>
            <pc:sldMk cId="1312319032" sldId="299"/>
            <ac:picMk id="45" creationId="{CC22385A-9747-7941-BDEF-EA8CE5CD3A9B}"/>
          </ac:picMkLst>
        </pc:picChg>
        <pc:picChg chg="add del mod">
          <ac:chgData name="Leonie Smith" userId="fed1330f33f5650e" providerId="LiveId" clId="{E152A80C-217F-46AD-B1CC-4E41CFD95701}" dt="2023-07-12T07:07:48.309" v="262"/>
          <ac:picMkLst>
            <pc:docMk/>
            <pc:sldMk cId="1312319032" sldId="299"/>
            <ac:picMk id="46" creationId="{776EB37D-52A0-3919-AF6A-F5D236B6FCD8}"/>
          </ac:picMkLst>
        </pc:picChg>
        <pc:picChg chg="add del mod ord">
          <ac:chgData name="Leonie Smith" userId="fed1330f33f5650e" providerId="LiveId" clId="{E152A80C-217F-46AD-B1CC-4E41CFD95701}" dt="2023-07-12T07:07:52.936" v="263"/>
          <ac:picMkLst>
            <pc:docMk/>
            <pc:sldMk cId="1312319032" sldId="299"/>
            <ac:picMk id="49" creationId="{19D3215A-8302-77F2-CA92-2E04C3497AD9}"/>
          </ac:picMkLst>
        </pc:picChg>
        <pc:picChg chg="add del mod">
          <ac:chgData name="Leonie Smith" userId="fed1330f33f5650e" providerId="LiveId" clId="{E152A80C-217F-46AD-B1CC-4E41CFD95701}" dt="2023-07-12T07:07:54.254" v="265"/>
          <ac:picMkLst>
            <pc:docMk/>
            <pc:sldMk cId="1312319032" sldId="299"/>
            <ac:picMk id="50" creationId="{52A92C2C-9DE2-39B6-054F-4984AEFDE8A4}"/>
          </ac:picMkLst>
        </pc:picChg>
        <pc:picChg chg="add del mod ord">
          <ac:chgData name="Leonie Smith" userId="fed1330f33f5650e" providerId="LiveId" clId="{E152A80C-217F-46AD-B1CC-4E41CFD95701}" dt="2023-07-12T07:08:00.816" v="266"/>
          <ac:picMkLst>
            <pc:docMk/>
            <pc:sldMk cId="1312319032" sldId="299"/>
            <ac:picMk id="53" creationId="{F28FDED2-9771-0D16-49E2-B1813F705497}"/>
          </ac:picMkLst>
        </pc:picChg>
        <pc:picChg chg="add del mod">
          <ac:chgData name="Leonie Smith" userId="fed1330f33f5650e" providerId="LiveId" clId="{E152A80C-217F-46AD-B1CC-4E41CFD95701}" dt="2023-07-12T07:08:05.873" v="268"/>
          <ac:picMkLst>
            <pc:docMk/>
            <pc:sldMk cId="1312319032" sldId="299"/>
            <ac:picMk id="54" creationId="{428AE61D-AFD8-359D-150F-412CBDD20DF1}"/>
          </ac:picMkLst>
        </pc:picChg>
        <pc:picChg chg="add del mod ord">
          <ac:chgData name="Leonie Smith" userId="fed1330f33f5650e" providerId="LiveId" clId="{E152A80C-217F-46AD-B1CC-4E41CFD95701}" dt="2023-07-12T07:08:23.161" v="269"/>
          <ac:picMkLst>
            <pc:docMk/>
            <pc:sldMk cId="1312319032" sldId="299"/>
            <ac:picMk id="57" creationId="{1E2F2129-A6C7-9266-CC99-CC36BDAC9A73}"/>
          </ac:picMkLst>
        </pc:picChg>
        <pc:picChg chg="add del mod">
          <ac:chgData name="Leonie Smith" userId="fed1330f33f5650e" providerId="LiveId" clId="{E152A80C-217F-46AD-B1CC-4E41CFD95701}" dt="2023-07-12T07:08:53.204" v="271"/>
          <ac:picMkLst>
            <pc:docMk/>
            <pc:sldMk cId="1312319032" sldId="299"/>
            <ac:picMk id="58" creationId="{62A90081-2432-42A8-C60B-090D23C5FE64}"/>
          </ac:picMkLst>
        </pc:picChg>
        <pc:picChg chg="add del mod ord">
          <ac:chgData name="Leonie Smith" userId="fed1330f33f5650e" providerId="LiveId" clId="{E152A80C-217F-46AD-B1CC-4E41CFD95701}" dt="2023-07-12T07:09:10.826" v="272"/>
          <ac:picMkLst>
            <pc:docMk/>
            <pc:sldMk cId="1312319032" sldId="299"/>
            <ac:picMk id="63" creationId="{DB78101D-C881-776B-E79A-236FE32C1D96}"/>
          </ac:picMkLst>
        </pc:picChg>
        <pc:picChg chg="add del mod">
          <ac:chgData name="Leonie Smith" userId="fed1330f33f5650e" providerId="LiveId" clId="{E152A80C-217F-46AD-B1CC-4E41CFD95701}" dt="2023-07-12T07:09:33.423" v="274"/>
          <ac:picMkLst>
            <pc:docMk/>
            <pc:sldMk cId="1312319032" sldId="299"/>
            <ac:picMk id="64" creationId="{3DB2C848-8864-17F7-5EB0-1A91C3CDC04F}"/>
          </ac:picMkLst>
        </pc:picChg>
        <pc:picChg chg="add del mod ord">
          <ac:chgData name="Leonie Smith" userId="fed1330f33f5650e" providerId="LiveId" clId="{E152A80C-217F-46AD-B1CC-4E41CFD95701}" dt="2023-07-12T07:09:50.723" v="275"/>
          <ac:picMkLst>
            <pc:docMk/>
            <pc:sldMk cId="1312319032" sldId="299"/>
            <ac:picMk id="69" creationId="{26710D86-99CF-B125-0FE5-EBF80C750F65}"/>
          </ac:picMkLst>
        </pc:picChg>
        <pc:picChg chg="add mod">
          <ac:chgData name="Leonie Smith" userId="fed1330f33f5650e" providerId="LiveId" clId="{E152A80C-217F-46AD-B1CC-4E41CFD95701}" dt="2023-07-12T07:09:50.723" v="275"/>
          <ac:picMkLst>
            <pc:docMk/>
            <pc:sldMk cId="1312319032" sldId="299"/>
            <ac:picMk id="70" creationId="{7D04B01B-11ED-51E4-0820-9562053F586A}"/>
          </ac:picMkLst>
        </pc:picChg>
      </pc:sldChg>
      <pc:sldChg chg="addSp delSp modSp mod modTransition">
        <pc:chgData name="Leonie Smith" userId="fed1330f33f5650e" providerId="LiveId" clId="{E152A80C-217F-46AD-B1CC-4E41CFD95701}" dt="2023-07-12T07:10:35.374" v="278"/>
        <pc:sldMkLst>
          <pc:docMk/>
          <pc:sldMk cId="2155073392" sldId="300"/>
        </pc:sldMkLst>
        <pc:picChg chg="add del mod">
          <ac:chgData name="Leonie Smith" userId="fed1330f33f5650e" providerId="LiveId" clId="{E152A80C-217F-46AD-B1CC-4E41CFD95701}" dt="2023-07-12T07:10:35.374" v="278"/>
          <ac:picMkLst>
            <pc:docMk/>
            <pc:sldMk cId="2155073392" sldId="300"/>
            <ac:picMk id="8" creationId="{CA968A47-E14D-E57C-48FC-4DC80C027A32}"/>
          </ac:picMkLst>
        </pc:picChg>
        <pc:picChg chg="add mod">
          <ac:chgData name="Leonie Smith" userId="fed1330f33f5650e" providerId="LiveId" clId="{E152A80C-217F-46AD-B1CC-4E41CFD95701}" dt="2023-07-12T07:10:35.374" v="278"/>
          <ac:picMkLst>
            <pc:docMk/>
            <pc:sldMk cId="2155073392" sldId="300"/>
            <ac:picMk id="9" creationId="{764B2862-DC8C-7A0F-4878-331BBCC05F30}"/>
          </ac:picMkLst>
        </pc:picChg>
      </pc:sldChg>
      <pc:sldChg chg="addSp delSp modSp mod modTransition modAnim">
        <pc:chgData name="Leonie Smith" userId="fed1330f33f5650e" providerId="LiveId" clId="{E152A80C-217F-46AD-B1CC-4E41CFD95701}" dt="2023-07-12T07:17:51.878" v="324"/>
        <pc:sldMkLst>
          <pc:docMk/>
          <pc:sldMk cId="4109138924" sldId="301"/>
        </pc:sldMkLst>
        <pc:picChg chg="add del mod">
          <ac:chgData name="Leonie Smith" userId="fed1330f33f5650e" providerId="LiveId" clId="{E152A80C-217F-46AD-B1CC-4E41CFD95701}" dt="2023-07-12T07:11:13.953" v="281"/>
          <ac:picMkLst>
            <pc:docMk/>
            <pc:sldMk cId="4109138924" sldId="301"/>
            <ac:picMk id="6" creationId="{82BF0C87-A31E-2373-879F-5914F7814569}"/>
          </ac:picMkLst>
        </pc:picChg>
        <pc:picChg chg="add del mod">
          <ac:chgData name="Leonie Smith" userId="fed1330f33f5650e" providerId="LiveId" clId="{E152A80C-217F-46AD-B1CC-4E41CFD95701}" dt="2023-07-12T07:11:31.659" v="282"/>
          <ac:picMkLst>
            <pc:docMk/>
            <pc:sldMk cId="4109138924" sldId="301"/>
            <ac:picMk id="9" creationId="{602045DB-D712-F4B9-D659-2CE4FC69A6D7}"/>
          </ac:picMkLst>
        </pc:picChg>
        <pc:picChg chg="add del mod">
          <ac:chgData name="Leonie Smith" userId="fed1330f33f5650e" providerId="LiveId" clId="{E152A80C-217F-46AD-B1CC-4E41CFD95701}" dt="2023-07-12T07:11:33.251" v="284"/>
          <ac:picMkLst>
            <pc:docMk/>
            <pc:sldMk cId="4109138924" sldId="301"/>
            <ac:picMk id="10" creationId="{8379398E-3BD1-9F2C-964C-915BFDFB6EC9}"/>
          </ac:picMkLst>
        </pc:picChg>
        <pc:picChg chg="add del mod ord">
          <ac:chgData name="Leonie Smith" userId="fed1330f33f5650e" providerId="LiveId" clId="{E152A80C-217F-46AD-B1CC-4E41CFD95701}" dt="2023-07-12T07:11:55.769" v="285"/>
          <ac:picMkLst>
            <pc:docMk/>
            <pc:sldMk cId="4109138924" sldId="301"/>
            <ac:picMk id="13" creationId="{7C3A69A8-B6C7-B418-B400-C91539449A15}"/>
          </ac:picMkLst>
        </pc:picChg>
        <pc:picChg chg="add del mod">
          <ac:chgData name="Leonie Smith" userId="fed1330f33f5650e" providerId="LiveId" clId="{E152A80C-217F-46AD-B1CC-4E41CFD95701}" dt="2023-07-12T07:12:14.346" v="287"/>
          <ac:picMkLst>
            <pc:docMk/>
            <pc:sldMk cId="4109138924" sldId="301"/>
            <ac:picMk id="14" creationId="{FBCEDA2B-6E8C-CA24-3725-F069B672E23B}"/>
          </ac:picMkLst>
        </pc:picChg>
        <pc:picChg chg="add del mod ord">
          <ac:chgData name="Leonie Smith" userId="fed1330f33f5650e" providerId="LiveId" clId="{E152A80C-217F-46AD-B1CC-4E41CFD95701}" dt="2023-07-12T07:12:36.563" v="288"/>
          <ac:picMkLst>
            <pc:docMk/>
            <pc:sldMk cId="4109138924" sldId="301"/>
            <ac:picMk id="18" creationId="{958F9614-58BA-40B4-0790-44FBBB63F107}"/>
          </ac:picMkLst>
        </pc:picChg>
        <pc:picChg chg="add del mod">
          <ac:chgData name="Leonie Smith" userId="fed1330f33f5650e" providerId="LiveId" clId="{E152A80C-217F-46AD-B1CC-4E41CFD95701}" dt="2023-07-12T07:13:05.343" v="290"/>
          <ac:picMkLst>
            <pc:docMk/>
            <pc:sldMk cId="4109138924" sldId="301"/>
            <ac:picMk id="19" creationId="{F02962BD-A6D6-C46D-9B1F-DD971D35E0FB}"/>
          </ac:picMkLst>
        </pc:picChg>
        <pc:picChg chg="add del mod ord">
          <ac:chgData name="Leonie Smith" userId="fed1330f33f5650e" providerId="LiveId" clId="{E152A80C-217F-46AD-B1CC-4E41CFD95701}" dt="2023-07-12T07:13:27.961" v="291"/>
          <ac:picMkLst>
            <pc:docMk/>
            <pc:sldMk cId="4109138924" sldId="301"/>
            <ac:picMk id="23" creationId="{B450E231-A5EB-37AD-C3E2-D4E197E16E84}"/>
          </ac:picMkLst>
        </pc:picChg>
        <pc:picChg chg="add del mod">
          <ac:chgData name="Leonie Smith" userId="fed1330f33f5650e" providerId="LiveId" clId="{E152A80C-217F-46AD-B1CC-4E41CFD95701}" dt="2023-07-12T07:13:37.878" v="293"/>
          <ac:picMkLst>
            <pc:docMk/>
            <pc:sldMk cId="4109138924" sldId="301"/>
            <ac:picMk id="24" creationId="{E7394333-EB9F-B762-1E17-08DC7C3AC594}"/>
          </ac:picMkLst>
        </pc:picChg>
        <pc:picChg chg="add del mod ord">
          <ac:chgData name="Leonie Smith" userId="fed1330f33f5650e" providerId="LiveId" clId="{E152A80C-217F-46AD-B1CC-4E41CFD95701}" dt="2023-07-12T07:14:01.621" v="294"/>
          <ac:picMkLst>
            <pc:docMk/>
            <pc:sldMk cId="4109138924" sldId="301"/>
            <ac:picMk id="28" creationId="{4981845C-F399-03F1-7DC0-1194992B9562}"/>
          </ac:picMkLst>
        </pc:picChg>
        <pc:picChg chg="add del mod">
          <ac:chgData name="Leonie Smith" userId="fed1330f33f5650e" providerId="LiveId" clId="{E152A80C-217F-46AD-B1CC-4E41CFD95701}" dt="2023-07-12T07:14:12.352" v="296"/>
          <ac:picMkLst>
            <pc:docMk/>
            <pc:sldMk cId="4109138924" sldId="301"/>
            <ac:picMk id="29" creationId="{861D899F-DE4F-76C2-19C1-EF4C751AB3C9}"/>
          </ac:picMkLst>
        </pc:picChg>
        <pc:picChg chg="add del mod ord">
          <ac:chgData name="Leonie Smith" userId="fed1330f33f5650e" providerId="LiveId" clId="{E152A80C-217F-46AD-B1CC-4E41CFD95701}" dt="2023-07-12T07:14:31.179" v="297"/>
          <ac:picMkLst>
            <pc:docMk/>
            <pc:sldMk cId="4109138924" sldId="301"/>
            <ac:picMk id="33" creationId="{4725196E-B9D5-AF87-7B02-FAC4E0861E83}"/>
          </ac:picMkLst>
        </pc:picChg>
        <pc:picChg chg="add del mod">
          <ac:chgData name="Leonie Smith" userId="fed1330f33f5650e" providerId="LiveId" clId="{E152A80C-217F-46AD-B1CC-4E41CFD95701}" dt="2023-07-12T07:14:34.934" v="299"/>
          <ac:picMkLst>
            <pc:docMk/>
            <pc:sldMk cId="4109138924" sldId="301"/>
            <ac:picMk id="34" creationId="{CE3220A3-3D5E-9132-7E84-29EB12490484}"/>
          </ac:picMkLst>
        </pc:picChg>
        <pc:picChg chg="add del mod ord">
          <ac:chgData name="Leonie Smith" userId="fed1330f33f5650e" providerId="LiveId" clId="{E152A80C-217F-46AD-B1CC-4E41CFD95701}" dt="2023-07-12T07:14:40.900" v="300"/>
          <ac:picMkLst>
            <pc:docMk/>
            <pc:sldMk cId="4109138924" sldId="301"/>
            <ac:picMk id="37" creationId="{E77D3D3C-C294-F0DE-F54B-CABC77E28519}"/>
          </ac:picMkLst>
        </pc:picChg>
        <pc:picChg chg="add del mod">
          <ac:chgData name="Leonie Smith" userId="fed1330f33f5650e" providerId="LiveId" clId="{E152A80C-217F-46AD-B1CC-4E41CFD95701}" dt="2023-07-12T07:14:42.128" v="302"/>
          <ac:picMkLst>
            <pc:docMk/>
            <pc:sldMk cId="4109138924" sldId="301"/>
            <ac:picMk id="38" creationId="{2FFAE988-2BCE-1B37-5D70-0AFD12A25A8E}"/>
          </ac:picMkLst>
        </pc:picChg>
        <pc:picChg chg="add del mod ord">
          <ac:chgData name="Leonie Smith" userId="fed1330f33f5650e" providerId="LiveId" clId="{E152A80C-217F-46AD-B1CC-4E41CFD95701}" dt="2023-07-12T07:14:47.212" v="303"/>
          <ac:picMkLst>
            <pc:docMk/>
            <pc:sldMk cId="4109138924" sldId="301"/>
            <ac:picMk id="41" creationId="{08B412DE-C642-E02A-02A1-0087F4728509}"/>
          </ac:picMkLst>
        </pc:picChg>
        <pc:picChg chg="add del mod">
          <ac:chgData name="Leonie Smith" userId="fed1330f33f5650e" providerId="LiveId" clId="{E152A80C-217F-46AD-B1CC-4E41CFD95701}" dt="2023-07-12T07:14:55.063" v="305"/>
          <ac:picMkLst>
            <pc:docMk/>
            <pc:sldMk cId="4109138924" sldId="301"/>
            <ac:picMk id="42" creationId="{96AF9DA4-8FA7-1782-9C5B-E7EBF8DC17AD}"/>
          </ac:picMkLst>
        </pc:picChg>
        <pc:picChg chg="add del mod ord">
          <ac:chgData name="Leonie Smith" userId="fed1330f33f5650e" providerId="LiveId" clId="{E152A80C-217F-46AD-B1CC-4E41CFD95701}" dt="2023-07-12T07:14:58.930" v="306"/>
          <ac:picMkLst>
            <pc:docMk/>
            <pc:sldMk cId="4109138924" sldId="301"/>
            <ac:picMk id="45" creationId="{D95F854D-869E-3E04-BB85-90BEAF2BCCF5}"/>
          </ac:picMkLst>
        </pc:picChg>
        <pc:picChg chg="add del mod">
          <ac:chgData name="Leonie Smith" userId="fed1330f33f5650e" providerId="LiveId" clId="{E152A80C-217F-46AD-B1CC-4E41CFD95701}" dt="2023-07-12T07:15:04.345" v="308"/>
          <ac:picMkLst>
            <pc:docMk/>
            <pc:sldMk cId="4109138924" sldId="301"/>
            <ac:picMk id="46" creationId="{D1E446B4-D0B2-C210-2D49-B1F33836DD68}"/>
          </ac:picMkLst>
        </pc:picChg>
        <pc:picChg chg="add del mod ord">
          <ac:chgData name="Leonie Smith" userId="fed1330f33f5650e" providerId="LiveId" clId="{E152A80C-217F-46AD-B1CC-4E41CFD95701}" dt="2023-07-12T07:15:08.499" v="309"/>
          <ac:picMkLst>
            <pc:docMk/>
            <pc:sldMk cId="4109138924" sldId="301"/>
            <ac:picMk id="49" creationId="{E695796A-1DED-3555-C6B9-6C43533ABAF9}"/>
          </ac:picMkLst>
        </pc:picChg>
        <pc:picChg chg="add del mod">
          <ac:chgData name="Leonie Smith" userId="fed1330f33f5650e" providerId="LiveId" clId="{E152A80C-217F-46AD-B1CC-4E41CFD95701}" dt="2023-07-12T07:15:15.159" v="311"/>
          <ac:picMkLst>
            <pc:docMk/>
            <pc:sldMk cId="4109138924" sldId="301"/>
            <ac:picMk id="50" creationId="{F0AA3B0F-42B3-78AC-4CA5-A6308797B07F}"/>
          </ac:picMkLst>
        </pc:picChg>
        <pc:picChg chg="add del mod ord">
          <ac:chgData name="Leonie Smith" userId="fed1330f33f5650e" providerId="LiveId" clId="{E152A80C-217F-46AD-B1CC-4E41CFD95701}" dt="2023-07-12T07:15:37.379" v="312"/>
          <ac:picMkLst>
            <pc:docMk/>
            <pc:sldMk cId="4109138924" sldId="301"/>
            <ac:picMk id="53" creationId="{1E4709AE-3294-A487-A52B-8033E09BE0DD}"/>
          </ac:picMkLst>
        </pc:picChg>
        <pc:picChg chg="add del mod">
          <ac:chgData name="Leonie Smith" userId="fed1330f33f5650e" providerId="LiveId" clId="{E152A80C-217F-46AD-B1CC-4E41CFD95701}" dt="2023-07-12T07:15:57.792" v="314"/>
          <ac:picMkLst>
            <pc:docMk/>
            <pc:sldMk cId="4109138924" sldId="301"/>
            <ac:picMk id="54" creationId="{9030B3F9-7187-5A99-9DAD-077A66D00F65}"/>
          </ac:picMkLst>
        </pc:picChg>
        <pc:picChg chg="add del mod ord">
          <ac:chgData name="Leonie Smith" userId="fed1330f33f5650e" providerId="LiveId" clId="{E152A80C-217F-46AD-B1CC-4E41CFD95701}" dt="2023-07-12T07:16:06.674" v="315"/>
          <ac:picMkLst>
            <pc:docMk/>
            <pc:sldMk cId="4109138924" sldId="301"/>
            <ac:picMk id="58" creationId="{51799D8B-28B3-BD68-A81F-D9244BEE3FE1}"/>
          </ac:picMkLst>
        </pc:picChg>
        <pc:picChg chg="add del mod">
          <ac:chgData name="Leonie Smith" userId="fed1330f33f5650e" providerId="LiveId" clId="{E152A80C-217F-46AD-B1CC-4E41CFD95701}" dt="2023-07-12T07:16:08.779" v="317"/>
          <ac:picMkLst>
            <pc:docMk/>
            <pc:sldMk cId="4109138924" sldId="301"/>
            <ac:picMk id="59" creationId="{7275A8A2-6CD1-0C09-50C1-BD959E8690C1}"/>
          </ac:picMkLst>
        </pc:picChg>
        <pc:picChg chg="add del mod ord">
          <ac:chgData name="Leonie Smith" userId="fed1330f33f5650e" providerId="LiveId" clId="{E152A80C-217F-46AD-B1CC-4E41CFD95701}" dt="2023-07-12T07:16:32.255" v="318"/>
          <ac:picMkLst>
            <pc:docMk/>
            <pc:sldMk cId="4109138924" sldId="301"/>
            <ac:picMk id="62" creationId="{512EEC49-944B-B410-386D-659502B4F328}"/>
          </ac:picMkLst>
        </pc:picChg>
        <pc:picChg chg="add del mod">
          <ac:chgData name="Leonie Smith" userId="fed1330f33f5650e" providerId="LiveId" clId="{E152A80C-217F-46AD-B1CC-4E41CFD95701}" dt="2023-07-12T07:16:55.295" v="320"/>
          <ac:picMkLst>
            <pc:docMk/>
            <pc:sldMk cId="4109138924" sldId="301"/>
            <ac:picMk id="63" creationId="{6B7C418C-4506-5B7E-33E1-1BD6E9B987B1}"/>
          </ac:picMkLst>
        </pc:picChg>
        <pc:picChg chg="add del mod ord">
          <ac:chgData name="Leonie Smith" userId="fed1330f33f5650e" providerId="LiveId" clId="{E152A80C-217F-46AD-B1CC-4E41CFD95701}" dt="2023-07-12T07:17:18.531" v="321"/>
          <ac:picMkLst>
            <pc:docMk/>
            <pc:sldMk cId="4109138924" sldId="301"/>
            <ac:picMk id="67" creationId="{E268EAD2-5931-40F8-F72B-C61EDE39958C}"/>
          </ac:picMkLst>
        </pc:picChg>
        <pc:picChg chg="add del mod">
          <ac:chgData name="Leonie Smith" userId="fed1330f33f5650e" providerId="LiveId" clId="{E152A80C-217F-46AD-B1CC-4E41CFD95701}" dt="2023-07-12T07:17:28.312" v="323"/>
          <ac:picMkLst>
            <pc:docMk/>
            <pc:sldMk cId="4109138924" sldId="301"/>
            <ac:picMk id="68" creationId="{9FD0F702-1F2E-B1A3-CB1A-60EE0A77FCF9}"/>
          </ac:picMkLst>
        </pc:picChg>
        <pc:picChg chg="add del mod ord">
          <ac:chgData name="Leonie Smith" userId="fed1330f33f5650e" providerId="LiveId" clId="{E152A80C-217F-46AD-B1CC-4E41CFD95701}" dt="2023-07-12T07:17:51.878" v="324"/>
          <ac:picMkLst>
            <pc:docMk/>
            <pc:sldMk cId="4109138924" sldId="301"/>
            <ac:picMk id="72" creationId="{D1A60F5D-8C6C-2A18-8527-C374D099CD25}"/>
          </ac:picMkLst>
        </pc:picChg>
        <pc:picChg chg="add mod">
          <ac:chgData name="Leonie Smith" userId="fed1330f33f5650e" providerId="LiveId" clId="{E152A80C-217F-46AD-B1CC-4E41CFD95701}" dt="2023-07-12T07:17:51.878" v="324"/>
          <ac:picMkLst>
            <pc:docMk/>
            <pc:sldMk cId="4109138924" sldId="301"/>
            <ac:picMk id="73" creationId="{616043C2-F611-F585-CF1B-0E5BB093D4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51CD-AC25-499C-985C-98166E5300AD}"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0535B-9FFC-4782-9172-F46A20667BDE}" type="slidenum">
              <a:rPr lang="en-ZA" smtClean="0"/>
              <a:t>‹#›</a:t>
            </a:fld>
            <a:endParaRPr lang="en-ZA"/>
          </a:p>
        </p:txBody>
      </p:sp>
    </p:spTree>
    <p:extLst>
      <p:ext uri="{BB962C8B-B14F-4D97-AF65-F5344CB8AC3E}">
        <p14:creationId xmlns:p14="http://schemas.microsoft.com/office/powerpoint/2010/main" val="289312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9) Destruction of Sodom and Gomorrah – Gen 19:1-38 (Left Bottom)</a:t>
            </a:r>
            <a:r>
              <a:rPr lang="bo-CN" sz="1200" b="1" dirty="0">
                <a:solidFill>
                  <a:srgbClr val="000000"/>
                </a:solidFill>
                <a:effectLst/>
                <a:latin typeface="Arial" panose="020B0604020202020204" pitchFamily="34" charset="0"/>
                <a:ea typeface="Calibri" panose="020F0502020204030204" pitchFamily="34" charset="0"/>
                <a:cs typeface="+mn-cs"/>
              </a:rPr>
              <a:t> སོ་དྷོམ་གྱི་སྡིག་པ།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4</a:t>
            </a:fld>
            <a:endParaRPr lang="en-ZA"/>
          </a:p>
        </p:txBody>
      </p:sp>
    </p:spTree>
    <p:extLst>
      <p:ext uri="{BB962C8B-B14F-4D97-AF65-F5344CB8AC3E}">
        <p14:creationId xmlns:p14="http://schemas.microsoft.com/office/powerpoint/2010/main" val="389089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sun was coming up. So the angels tried to get Lot to leave. They said, “Hurry up! Take your wife and your two daughters who are here. Get out! If you don’t, you will be swept away when the city is destroyed.”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000000"/>
                </a:solidFill>
                <a:effectLst/>
                <a:latin typeface="Arial" panose="020B0604020202020204" pitchFamily="34" charset="0"/>
                <a:ea typeface="Calibri" panose="020F0502020204030204" pitchFamily="34" charset="0"/>
                <a:cs typeface="+mn-cs"/>
              </a:rPr>
              <a:t>ནམ་ལངས་སྐབས་སུ་ཕོ་ཉས་ལོད་ལ། མགྱོགས་པོ་བྱས་ནས་ད་ཁྱོད་ཀྱི་ཆུང་མ་དང་བུ་མོ་གཉིས་འཁྲིད་དེ་ས་ཆ་འདི་ནས་ཐོན་ཞིག གྲོང་ཁྱེར་དེ་མེད་པར་སོང་བའི་ཚེ་ཁྱོད་ཚོའི་སྲོག་ཡང་མེད་པར་ཆགས་པར་འགྱུར།</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22</a:t>
            </a:fld>
            <a:endParaRPr lang="en-ZA"/>
          </a:p>
        </p:txBody>
      </p:sp>
    </p:spTree>
    <p:extLst>
      <p:ext uri="{BB962C8B-B14F-4D97-AF65-F5344CB8AC3E}">
        <p14:creationId xmlns:p14="http://schemas.microsoft.com/office/powerpoint/2010/main" val="160436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Lot didn’t move right away. So the men grabbed him by the hand. They also took hold of the hands of his wife and two daughters. They led all of them safely out of the city.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had mercy on them.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000000"/>
                </a:solidFill>
                <a:effectLst/>
                <a:latin typeface="Arial" panose="020B0604020202020204" pitchFamily="34" charset="0"/>
                <a:ea typeface="Calibri" panose="020F0502020204030204" pitchFamily="34" charset="0"/>
                <a:cs typeface="+mn-cs"/>
              </a:rPr>
              <a:t>ལོད་ཀྱི་འགོར་པོ་བྱས་པའི་རྐྱེན་གྱི། གཙོ་བོ་དཀོན་མཆོག་གིས་ཁོ་ལ་སྙིང་རྗེ་སྐྱེ་ཞིང་། མི་དེ་གཉིས་ཀྱི་ལོད་དང་ཁོང་གི་ཆུང་མ་དང་། ཁོང་གི་བུ་མོ་གཉིས་ཀྱི་ལག་པ་བཟུང་སྟེ་གྲོང་ཁྱེར་གྱི་ཕྱི་རུ་འཁྲིད་དོ།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24</a:t>
            </a:fld>
            <a:endParaRPr lang="en-ZA"/>
          </a:p>
        </p:txBody>
      </p:sp>
    </p:spTree>
    <p:extLst>
      <p:ext uri="{BB962C8B-B14F-4D97-AF65-F5344CB8AC3E}">
        <p14:creationId xmlns:p14="http://schemas.microsoft.com/office/powerpoint/2010/main" val="368146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As soon as the angels had brought them out, one of them spoke. He said, “Run for your lives! Don’t look back! Don’t stop anywhere in the valley! Run to the mountains! If you don’t, you will be swept away!”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17</a:t>
            </a:r>
            <a:r>
              <a:rPr lang="bo-CN" sz="1200" dirty="0">
                <a:solidFill>
                  <a:srgbClr val="000000"/>
                </a:solidFill>
                <a:effectLst/>
                <a:latin typeface="Arial" panose="020B0604020202020204" pitchFamily="34" charset="0"/>
                <a:ea typeface="Calibri" panose="020F0502020204030204" pitchFamily="34" charset="0"/>
                <a:cs typeface="+mn-cs"/>
              </a:rPr>
              <a:t>དེ་ནས་ཕོ་ཉ་གཅིག་གིས་ཁོང་ཚོ་ལ། ཁྱོད་ཚོའི་སྲོག་སྐྱོབ་པའི་ཕྱིར་ཕྱི་བལྟས་མི་བལྟ་བར་ལུང་གཤོང་དུ་མ་བསྡད་པར་རིའི་སྒང་ལ་བྲོས་ཤིག་ཅེས་བཀའ་གནང་བ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26</a:t>
            </a:fld>
            <a:endParaRPr lang="en-ZA"/>
          </a:p>
        </p:txBody>
      </p:sp>
    </p:spTree>
    <p:extLst>
      <p:ext uri="{BB962C8B-B14F-4D97-AF65-F5344CB8AC3E}">
        <p14:creationId xmlns:p14="http://schemas.microsoft.com/office/powerpoint/2010/main" val="152411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sent down burning </a:t>
            </a:r>
            <a:r>
              <a:rPr lang="en-ZA" sz="1200" dirty="0" err="1">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sulfur</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It came down like rain on Sodom and Gomorrah. It came from 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It came out of the sky.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24</a:t>
            </a:r>
            <a:r>
              <a:rPr lang="bo-CN" sz="1200" dirty="0">
                <a:solidFill>
                  <a:srgbClr val="000000"/>
                </a:solidFill>
                <a:effectLst/>
                <a:latin typeface="Arial" panose="020B0604020202020204" pitchFamily="34" charset="0"/>
                <a:ea typeface="Calibri" panose="020F0502020204030204" pitchFamily="34" charset="0"/>
                <a:cs typeface="+mn-cs"/>
              </a:rPr>
              <a:t>གློ་བུར་དུ་གཙོ་བོ་དཀོན་མཆོ་གིས་སོ་དྷོམ་དང་གྷོ་མོ་རཱའི་གྲོང་ཁྱེར་ཚོའི་ཐོག་འབར་བཞིན་པའི་མུ་ཟི་དང་མེ་ཕབ་པ་གནང་ནས།</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28</a:t>
            </a:fld>
            <a:endParaRPr lang="en-ZA"/>
          </a:p>
        </p:txBody>
      </p:sp>
    </p:spTree>
    <p:extLst>
      <p:ext uri="{BB962C8B-B14F-4D97-AF65-F5344CB8AC3E}">
        <p14:creationId xmlns:p14="http://schemas.microsoft.com/office/powerpoint/2010/main" val="101025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a:t>
            </a:r>
            <a:r>
              <a:rPr lang="en-ZA" sz="1200" cap="small"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Lord</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destroyed these cities and the whole valley. All the people who were living in the cities were wiped out. So were the plants in the land.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000000"/>
                </a:solidFill>
                <a:effectLst/>
                <a:latin typeface="Arial" panose="020B0604020202020204" pitchFamily="34" charset="0"/>
                <a:ea typeface="Calibri" panose="020F0502020204030204" pitchFamily="34" charset="0"/>
                <a:cs typeface="+mn-cs"/>
              </a:rPr>
              <a:t>གྲོང་ཁྱེར་འདི་ཚོ་དང་དེའི་ལུང་གཤོང་ཚང་མ་དང་། དེར་ཡོད་པའི་མི་ཚང་མ་དང་། ས་རུ་གང་སྐྱེས་པ་ཐམས་ཅད་མེད་པར་མཛད་དོ།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30</a:t>
            </a:fld>
            <a:endParaRPr lang="en-ZA"/>
          </a:p>
        </p:txBody>
      </p:sp>
    </p:spTree>
    <p:extLst>
      <p:ext uri="{BB962C8B-B14F-4D97-AF65-F5344CB8AC3E}">
        <p14:creationId xmlns:p14="http://schemas.microsoft.com/office/powerpoint/2010/main" val="376543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Lot’s wife looked back. When she did, she became a pillar made out of salt.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000000"/>
                </a:solidFill>
                <a:effectLst/>
                <a:latin typeface="Arial" panose="020B0604020202020204" pitchFamily="34" charset="0"/>
                <a:ea typeface="Calibri" panose="020F0502020204030204" pitchFamily="34" charset="0"/>
                <a:cs typeface="+mn-cs"/>
              </a:rPr>
              <a:t>འོན་ཀྱང་ལོད་ཀྱི་ཆུང་མས་ཕྱི་བལྟས་ལོག་པ་དང་། མོ་རང་ཚའི་ཀ་བ་ཞིག་ཏུ་འགྱུར་རོ།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32</a:t>
            </a:fld>
            <a:endParaRPr lang="en-ZA"/>
          </a:p>
        </p:txBody>
      </p:sp>
    </p:spTree>
    <p:extLst>
      <p:ext uri="{BB962C8B-B14F-4D97-AF65-F5344CB8AC3E}">
        <p14:creationId xmlns:p14="http://schemas.microsoft.com/office/powerpoint/2010/main" val="282777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when God destroyed the cities of the valley, he showed concern for Abraham. He brought Lot out safely when he destroyed the cities where Lot had lived.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29</a:t>
            </a:r>
            <a:r>
              <a:rPr lang="bo-CN" sz="1200" dirty="0">
                <a:solidFill>
                  <a:srgbClr val="000000"/>
                </a:solidFill>
                <a:effectLst/>
                <a:latin typeface="Arial" panose="020B0604020202020204" pitchFamily="34" charset="0"/>
                <a:ea typeface="Calibri" panose="020F0502020204030204" pitchFamily="34" charset="0"/>
                <a:cs typeface="+mn-cs"/>
              </a:rPr>
              <a:t>དཀོན་མཆོག་གིས་ལོད་གནས་པའི་ལུང་གཤོང་གི་གྲོང་ཁྱེར་རྣམས་མེད་པར་མཛད་སྐབས་ཁོང་གིས་ཨབ་ར་ཧམ་ཐུགས་ལ་དྲན་གསོ་གནང་བ་དང་། ལོད་ལ་སྲུང་སྐྱོབ་ཀྱི་གནས་སུ་ཐར་འཇུག་གོ།</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34</a:t>
            </a:fld>
            <a:endParaRPr lang="en-ZA"/>
          </a:p>
        </p:txBody>
      </p:sp>
    </p:spTree>
    <p:extLst>
      <p:ext uri="{BB962C8B-B14F-4D97-AF65-F5344CB8AC3E}">
        <p14:creationId xmlns:p14="http://schemas.microsoft.com/office/powerpoint/2010/main" val="337457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 two angels arrived at Sodom in the evening. Lot was sitting near the gate of the city. When Lot saw the angels, he got up to greet them. He bowed down with his face to the ground.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a:t>
            </a:r>
            <a:r>
              <a:rPr lang="bo-CN" sz="1200" dirty="0">
                <a:solidFill>
                  <a:srgbClr val="000000"/>
                </a:solidFill>
                <a:effectLst/>
                <a:latin typeface="Arial" panose="020B0604020202020204" pitchFamily="34" charset="0"/>
                <a:ea typeface="Calibri" panose="020F0502020204030204" pitchFamily="34" charset="0"/>
                <a:cs typeface="+mn-cs"/>
              </a:rPr>
              <a:t>ཕོ་ཉ་དེ་གཉིས་དགོང་དྲོ་སོ་དྷོམ་དུ་ཕེབས་པ་དང་། གྲོང་ཁྱེར་གྱི་རྒྱལ་སྒོའི་འགྲམ་དུ་ལོད་བསྡད་ཡོད་ཅིང་། ཁོང་ཚོར་མཐོང་མ་ཐག་ཏུ་ལངས་ནས་འཕྲད་པར་སོང་ནས་མདུན་དུ་ཕྱག་འཚལ་ནས་ཞུས་པ།</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6</a:t>
            </a:fld>
            <a:endParaRPr lang="en-ZA"/>
          </a:p>
        </p:txBody>
      </p:sp>
    </p:spTree>
    <p:extLst>
      <p:ext uri="{BB962C8B-B14F-4D97-AF65-F5344CB8AC3E}">
        <p14:creationId xmlns:p14="http://schemas.microsoft.com/office/powerpoint/2010/main" val="128510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2 </a:t>
            </a: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“My lords,” he said, “please come to my house. You can wash your feet and spend the night there. Then you can go on your way early in the morning.”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“No,” they answered. “We’ll spend the night in the town square.”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000000"/>
                </a:solidFill>
                <a:effectLst/>
                <a:latin typeface="Arial" panose="020B0604020202020204" pitchFamily="34" charset="0"/>
                <a:ea typeface="Times New Roman" panose="02020603050405020304" pitchFamily="18" charset="0"/>
                <a:cs typeface="Microsoft Himalaya" panose="01010100010101010101" pitchFamily="2" charset="0"/>
              </a:rPr>
              <a:t>2</a:t>
            </a:r>
            <a:r>
              <a:rPr lang="bo-CN" sz="1200" dirty="0">
                <a:solidFill>
                  <a:srgbClr val="000000"/>
                </a:solidFill>
                <a:effectLst/>
                <a:latin typeface="Arial" panose="020B0604020202020204" pitchFamily="34" charset="0"/>
                <a:ea typeface="Times New Roman" panose="02020603050405020304" pitchFamily="18" charset="0"/>
                <a:cs typeface="+mn-cs"/>
              </a:rPr>
              <a:t>ཇོ་བོ་ཁྱེད་གཉིས་ལ་ཞབས་ཕྱི་ཞུ་བར་ང་ཡོད་པས། ངའི་ཁང་པའི་ནང་ཕེབས་ནས། ཞབས་འཁྲུ་བ་གནང་ནས་མཚན་མོ་དེར་བཞུགས་ཏེ་སྔ་དྲོ་བཞེངས་ནས་ཕེབས་ཤིག་ཅེས་ཞུས་པས།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000000"/>
                </a:solidFill>
                <a:effectLst/>
                <a:latin typeface="Arial" panose="020B0604020202020204" pitchFamily="34" charset="0"/>
                <a:ea typeface="Times New Roman" panose="02020603050405020304" pitchFamily="18" charset="0"/>
                <a:cs typeface="+mn-cs"/>
              </a:rPr>
              <a:t>འོན་ཀྱངཁོང་ཚོས་ལན་དུ། ང་ཚོ་གྲོང་ཁྱེར་གྱི་འཁྱམས་རར་མཚན་སྐྱེལ་གྱི་ཡིན་ཞེས་གསུངས་སོ།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8</a:t>
            </a:fld>
            <a:endParaRPr lang="en-ZA"/>
          </a:p>
        </p:txBody>
      </p:sp>
    </p:spTree>
    <p:extLst>
      <p:ext uri="{BB962C8B-B14F-4D97-AF65-F5344CB8AC3E}">
        <p14:creationId xmlns:p14="http://schemas.microsoft.com/office/powerpoint/2010/main" val="40809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Lot wouldn’t give up. So they went with him and entered his house. He prepared a meal for them. He baked bread without using yeast. And they ate.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3</a:t>
            </a:r>
            <a:r>
              <a:rPr lang="bo-CN" sz="1200" dirty="0">
                <a:solidFill>
                  <a:srgbClr val="000000"/>
                </a:solidFill>
                <a:effectLst/>
                <a:latin typeface="Arial" panose="020B0604020202020204" pitchFamily="34" charset="0"/>
                <a:ea typeface="Calibri" panose="020F0502020204030204" pitchFamily="34" charset="0"/>
                <a:cs typeface="+mn-cs"/>
              </a:rPr>
              <a:t>ཁོས་ཤིན་ཏུ་ནན་བསྐུལ་བྱེད་པའི་རྗེས་སུ་མཐའ་མར་དེ་དག་ཁོང་དང་མཉམ་དུ་ཕེབས་ནས་ཁང་པའི་ནང་བཞུགས་སོ། མགྲོན་པོ་ལ་བག་ལེབ་དང་ཁ་ཟས་སྤུས་དག་སོགས་གྲ་སྒྲིག་བྱེད་དགོས་ཤེས་གཡོག་པོ་ཚོར་བཀའ་གནང་བས། གྲ་སྒྲིག་བྱས་ཚར་བ་དང་། ཁོང་ཚོས་ཟས་སོ།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10</a:t>
            </a:fld>
            <a:endParaRPr lang="en-ZA"/>
          </a:p>
        </p:txBody>
      </p:sp>
    </p:spTree>
    <p:extLst>
      <p:ext uri="{BB962C8B-B14F-4D97-AF65-F5344CB8AC3E}">
        <p14:creationId xmlns:p14="http://schemas.microsoft.com/office/powerpoint/2010/main" val="194939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Before Lot and his guests had gone to bed, all the men came from every part of the city of Sodom. Young and old men alike surrounded the house.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4</a:t>
            </a:r>
            <a:r>
              <a:rPr lang="bo-CN" sz="1200" dirty="0">
                <a:solidFill>
                  <a:srgbClr val="000000"/>
                </a:solidFill>
                <a:effectLst/>
                <a:latin typeface="Arial" panose="020B0604020202020204" pitchFamily="34" charset="0"/>
                <a:ea typeface="Calibri" panose="020F0502020204030204" pitchFamily="34" charset="0"/>
                <a:cs typeface="+mn-cs"/>
              </a:rPr>
              <a:t>མགྲོན་པོ་ཚོ་གཟིམ་པའི་སྔོན་ལ་སོ་དྷོམ་གྲོང་ཁྱེར་གྱི་སྐྱེས་པ་ཚོ་ཡོང་ནས་ལོད་ཀྱི་ཁང་པ་མཐའ་བསྐོར་བ་དང་། མི་རྒན་གཞོན་ཚང་མ་དེར་ཡོད་དོ།</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12</a:t>
            </a:fld>
            <a:endParaRPr lang="en-ZA"/>
          </a:p>
        </p:txBody>
      </p:sp>
    </p:spTree>
    <p:extLst>
      <p:ext uri="{BB962C8B-B14F-4D97-AF65-F5344CB8AC3E}">
        <p14:creationId xmlns:p14="http://schemas.microsoft.com/office/powerpoint/2010/main" val="136950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They called out to Lot. They said, “Where are the men who came to you tonight? Bring them out to us. We want to have sex with them.”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5</a:t>
            </a:r>
            <a:r>
              <a:rPr lang="bo-CN" sz="1200" dirty="0">
                <a:solidFill>
                  <a:srgbClr val="000000"/>
                </a:solidFill>
                <a:effectLst/>
                <a:latin typeface="Arial" panose="020B0604020202020204" pitchFamily="34" charset="0"/>
                <a:ea typeface="Calibri" panose="020F0502020204030204" pitchFamily="34" charset="0"/>
                <a:cs typeface="+mn-cs"/>
              </a:rPr>
              <a:t>ལོད་ལ་བོས་ཏེ། དོ་དགོང་མཚན་མོར་ཁྱོད་རྩར་གནས་ཚང་ཡོང་བའི་མི་དེ་ཚོ་ཕྱི་རུ་འཁྲིད་ཤོག། དེ་ཚོ་དང་མཉམ་དུ་འཁྲིག་པ་སྤྱོད་འདོད་ཡོད་ཅེས་ལབ་པ་དང་།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14</a:t>
            </a:fld>
            <a:endParaRPr lang="en-ZA"/>
          </a:p>
        </p:txBody>
      </p:sp>
    </p:spTree>
    <p:extLst>
      <p:ext uri="{BB962C8B-B14F-4D97-AF65-F5344CB8AC3E}">
        <p14:creationId xmlns:p14="http://schemas.microsoft.com/office/powerpoint/2010/main" val="77138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Lot went outside to meet them. He shut the door behind him.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said, “No, my friends. Don’t do such an evil thing.</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6</a:t>
            </a:r>
            <a:r>
              <a:rPr lang="bo-CN" sz="1200" dirty="0">
                <a:solidFill>
                  <a:srgbClr val="000000"/>
                </a:solidFill>
                <a:effectLst/>
                <a:latin typeface="Arial" panose="020B0604020202020204" pitchFamily="34" charset="0"/>
                <a:ea typeface="Calibri" panose="020F0502020204030204" pitchFamily="34" charset="0"/>
                <a:cs typeface="+mn-cs"/>
              </a:rPr>
              <a:t>ལོད་དེ་ཚོའི་རྩར་ཕྱི་རུ་སོང་ནས་སྒོ་རྒྱབ་ཅིང་།</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7</a:t>
            </a:r>
            <a:r>
              <a:rPr lang="bo-CN" sz="1200" dirty="0">
                <a:solidFill>
                  <a:srgbClr val="000000"/>
                </a:solidFill>
                <a:effectLst/>
                <a:latin typeface="Arial" panose="020B0604020202020204" pitchFamily="34" charset="0"/>
                <a:ea typeface="Calibri" panose="020F0502020204030204" pitchFamily="34" charset="0"/>
                <a:cs typeface="+mn-cs"/>
              </a:rPr>
              <a:t>གྲོགས་པོ་རྣམས་དེ་ལྟ་བུའི་ལས་ངན་ཞིག་མ་བྱེད་ཅིག</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16</a:t>
            </a:fld>
            <a:endParaRPr lang="en-ZA"/>
          </a:p>
        </p:txBody>
      </p:sp>
    </p:spTree>
    <p:extLst>
      <p:ext uri="{BB962C8B-B14F-4D97-AF65-F5344CB8AC3E}">
        <p14:creationId xmlns:p14="http://schemas.microsoft.com/office/powerpoint/2010/main" val="248601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“Get out of our way!” the men of Sodom replied to Lot.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000000"/>
                </a:solidFill>
                <a:effectLst/>
                <a:latin typeface="Arial" panose="020B0604020202020204" pitchFamily="34" charset="0"/>
                <a:ea typeface="Calibri" panose="020F0502020204030204" pitchFamily="34" charset="0"/>
                <a:cs typeface="+mn-cs"/>
              </a:rPr>
              <a:t>འོན་ཀྱང་མི་དེ་ཚོས་སྨྲས་པ། ཕྱི་རྒྱལ་བ་ཕར་སོང་ཞིག། ང་ཚོས་གང་བྱེད་དགོས་པ་དེ་ང་ཚོ་ལ་ལབ་མཁན་ཁྱོད་སུ་ཡིན་ནམ། ང་ཚོའི་ལམ་ནས་སོང་ཞིག། དེ་མིན་ཁོ་ཚོ་ལས་ལྷག་པ་ཁྱོད་ལ་ང་ཚོས་སྡུག་པ་བྱ་རྒྱུ་ཡིན། དེ་ཚོས་ལོད་ལ་འབུད་རྒྱག་བཏང་ནས་ཁང་པའི་སྒོ་བཅག་པར་སྔོན་དུ་འགྲོ་བས།</a:t>
            </a: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18</a:t>
            </a:fld>
            <a:endParaRPr lang="en-ZA"/>
          </a:p>
        </p:txBody>
      </p:sp>
    </p:spTree>
    <p:extLst>
      <p:ext uri="{BB962C8B-B14F-4D97-AF65-F5344CB8AC3E}">
        <p14:creationId xmlns:p14="http://schemas.microsoft.com/office/powerpoint/2010/main" val="181436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the </a:t>
            </a:r>
            <a:r>
              <a:rPr lang="en-ZA" sz="1200" dirty="0" err="1">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angels inside reached out and pulled Lot back into the house and shut the door.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000000"/>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000000"/>
                </a:solidFill>
                <a:effectLst/>
                <a:latin typeface="Arial" panose="020B0604020202020204" pitchFamily="34" charset="0"/>
                <a:ea typeface="Calibri" panose="020F0502020204030204" pitchFamily="34" charset="0"/>
                <a:cs typeface="+mn-cs"/>
              </a:rPr>
              <a:t>འོན་ཀྱང་མི་དེ་གཉིས་ཀྱིས་ལོད་ལ་ཁང་པའི་ནང་འཐེན་ཞིང་སྒོ་རྒྱབ་བོ།</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20</a:t>
            </a:fld>
            <a:endParaRPr lang="en-ZA"/>
          </a:p>
        </p:txBody>
      </p:sp>
    </p:spTree>
    <p:extLst>
      <p:ext uri="{BB962C8B-B14F-4D97-AF65-F5344CB8AC3E}">
        <p14:creationId xmlns:p14="http://schemas.microsoft.com/office/powerpoint/2010/main" val="80082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CCF5-B474-4031-9D14-9EFA7A77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6EC9B33-813B-469E-BA43-BB9BFE990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B8CB87F-25F3-4FFF-90E1-6C3F624FD6FF}"/>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A87B7516-C9EC-430B-8A13-A62F3A3E2A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1205809-B164-4D99-98DA-57A10F2F838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6453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F053-3D8F-4A03-91F7-2D1900BECE9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9328723-AE5B-4101-9E76-8B3E9519C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84E3F9A-C748-4865-A08B-BD6F3A9A8D0F}"/>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FD5479B3-2454-472A-8699-7189A758F61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659F36-16F4-4DD6-AEAA-8C118F28F7BD}"/>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3482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1F366-E394-4B1F-A54C-728522CDA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7AFA098-A470-4142-AE2F-1867DB1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A966BC6-93DD-45B2-BA2F-AAE77C55D4BC}"/>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BE58275A-EDC3-469E-A902-7D8EC5D4CA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D5E3E4-9767-44E5-A6AC-80F5CEBBE3C2}"/>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3379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2CB-9003-4395-9E24-3B6B1B323CD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29AA781-6B44-4C06-BFEB-F210C0069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C8A1E82-2BD5-4C3D-BE6E-745FB1EEB085}"/>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BEC8BC77-B862-4FBB-917A-D48944DE0B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7FCF6C8-188B-4557-8B56-88A493DA8C68}"/>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9635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8243-DEA5-40E0-AF02-B7DF2B887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FF3697-FA7F-4349-9003-E365FC428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7F1BB-8F56-4789-B082-C345E5BF5E72}"/>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A3B231E8-CAC7-43FE-9D16-225FBAAB86D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2ABF94-C01E-4D2F-B1B4-2E36B5A764F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6351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DFF6-C8CA-49B7-B324-6F27D367814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A6F185B-1EFC-4CBB-AF6E-11D07808F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4C62518-DFE2-42E4-870B-CF4118507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F535F3F-5DE1-414D-9ADD-9FFFA2631D12}"/>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6" name="Footer Placeholder 5">
            <a:extLst>
              <a:ext uri="{FF2B5EF4-FFF2-40B4-BE49-F238E27FC236}">
                <a16:creationId xmlns:a16="http://schemas.microsoft.com/office/drawing/2014/main" id="{F8146B89-6436-4228-82CF-F413EE456AB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6E4E65-0AE1-487A-AC5E-C2160042D519}"/>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82655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A88-3963-490A-BF4D-A5C8DC3BA8E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F074D5-B7D6-4CE3-B24D-2707F6E2A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F1649-64E2-45EF-8F09-84DF02544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99EBC78-A245-45E8-9528-B393CAB45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04BEE-43E8-47CE-A27F-A6AA34BF5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B17E770-666E-41DF-9D5F-910980823286}"/>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8" name="Footer Placeholder 7">
            <a:extLst>
              <a:ext uri="{FF2B5EF4-FFF2-40B4-BE49-F238E27FC236}">
                <a16:creationId xmlns:a16="http://schemas.microsoft.com/office/drawing/2014/main" id="{BF9D8FBE-2703-4045-82D3-E300512DA1F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3CC7EA0-CF51-4862-9839-1296882BC0F4}"/>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7467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0207-F381-412D-A402-D53580EE6B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1C9B1C0-C2F0-463A-B256-68A6376A3177}"/>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4" name="Footer Placeholder 3">
            <a:extLst>
              <a:ext uri="{FF2B5EF4-FFF2-40B4-BE49-F238E27FC236}">
                <a16:creationId xmlns:a16="http://schemas.microsoft.com/office/drawing/2014/main" id="{5EE4E19E-FA39-43B6-B002-BAA3490122D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659557B-B1EA-497F-A339-783D468A8E9F}"/>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9535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09282-AD15-4B05-8467-9AC980CEA8E5}"/>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3" name="Footer Placeholder 2">
            <a:extLst>
              <a:ext uri="{FF2B5EF4-FFF2-40B4-BE49-F238E27FC236}">
                <a16:creationId xmlns:a16="http://schemas.microsoft.com/office/drawing/2014/main" id="{9586863D-2800-43F0-B3FF-AEC2E4F8CF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EDD255-0D91-4085-8D7D-B0F07CF807BB}"/>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14428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944-DAF0-4AB9-A773-7AF366804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466DE0-DBC9-4F33-95AE-5BD1490CF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B5EA301-C84A-422E-9A6F-7E648C855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EDDE3-C604-458C-B612-4D7C9D74092C}"/>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6" name="Footer Placeholder 5">
            <a:extLst>
              <a:ext uri="{FF2B5EF4-FFF2-40B4-BE49-F238E27FC236}">
                <a16:creationId xmlns:a16="http://schemas.microsoft.com/office/drawing/2014/main" id="{B2435296-5C08-44C8-B77E-70F06B58B88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B14F67-2804-45E8-ADB0-38FADB4E4E1E}"/>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425550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C4E-FE93-4D1A-B26E-D7F0F3EEA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4A10F10-4EA3-4576-ABD0-3BA5AA040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DFB6502-93B1-44C7-BC1A-29B16F3FD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564C3-C38F-42A8-88B2-B78A61FE6815}"/>
              </a:ext>
            </a:extLst>
          </p:cNvPr>
          <p:cNvSpPr>
            <a:spLocks noGrp="1"/>
          </p:cNvSpPr>
          <p:nvPr>
            <p:ph type="dt" sz="half" idx="10"/>
          </p:nvPr>
        </p:nvSpPr>
        <p:spPr/>
        <p:txBody>
          <a:bodyPr/>
          <a:lstStyle/>
          <a:p>
            <a:fld id="{040B89B9-D810-400A-BDA4-74FEAEEEB27D}" type="datetimeFigureOut">
              <a:rPr lang="en-ZA" smtClean="0"/>
              <a:t>2024/07/21</a:t>
            </a:fld>
            <a:endParaRPr lang="en-ZA"/>
          </a:p>
        </p:txBody>
      </p:sp>
      <p:sp>
        <p:nvSpPr>
          <p:cNvPr id="6" name="Footer Placeholder 5">
            <a:extLst>
              <a:ext uri="{FF2B5EF4-FFF2-40B4-BE49-F238E27FC236}">
                <a16:creationId xmlns:a16="http://schemas.microsoft.com/office/drawing/2014/main" id="{ED0CE732-1302-4080-BC47-09D9B8100C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05496D-4D11-4468-9CF8-6583E7A52DE0}"/>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1987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0D3CB-A0D6-4EA7-A8AC-038C7D4F5F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649B61A-D7BD-4F65-B56C-DB81C4B8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08AC73-C317-443B-853C-C18AB2C53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B89B9-D810-400A-BDA4-74FEAEEEB27D}" type="datetimeFigureOut">
              <a:rPr lang="en-ZA" smtClean="0"/>
              <a:t>2024/07/21</a:t>
            </a:fld>
            <a:endParaRPr lang="en-ZA"/>
          </a:p>
        </p:txBody>
      </p:sp>
      <p:sp>
        <p:nvSpPr>
          <p:cNvPr id="5" name="Footer Placeholder 4">
            <a:extLst>
              <a:ext uri="{FF2B5EF4-FFF2-40B4-BE49-F238E27FC236}">
                <a16:creationId xmlns:a16="http://schemas.microsoft.com/office/drawing/2014/main" id="{D1279FB2-087A-4F36-9B59-AD897EFAA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8B07D0D-D163-432C-A92D-2C2918DFF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B52D2-9A7D-41FB-ABBE-B93BCB044984}" type="slidenum">
              <a:rPr lang="en-ZA" smtClean="0"/>
              <a:t>‹#›</a:t>
            </a:fld>
            <a:endParaRPr lang="en-ZA"/>
          </a:p>
        </p:txBody>
      </p:sp>
    </p:spTree>
    <p:extLst>
      <p:ext uri="{BB962C8B-B14F-4D97-AF65-F5344CB8AC3E}">
        <p14:creationId xmlns:p14="http://schemas.microsoft.com/office/powerpoint/2010/main" val="43382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CB9F-ED91-851E-3984-E80102F35BEA}"/>
              </a:ext>
            </a:extLst>
          </p:cNvPr>
          <p:cNvSpPr>
            <a:spLocks noGrp="1"/>
          </p:cNvSpPr>
          <p:nvPr>
            <p:ph type="title"/>
          </p:nvPr>
        </p:nvSpPr>
        <p:spPr/>
        <p:txBody>
          <a:bodyPr/>
          <a:lstStyle/>
          <a:p>
            <a:r>
              <a:rPr lang="en-IN" dirty="0"/>
              <a:t>05-9</a:t>
            </a:r>
          </a:p>
        </p:txBody>
      </p:sp>
      <p:sp>
        <p:nvSpPr>
          <p:cNvPr id="3" name="Content Placeholder 2">
            <a:extLst>
              <a:ext uri="{FF2B5EF4-FFF2-40B4-BE49-F238E27FC236}">
                <a16:creationId xmlns:a16="http://schemas.microsoft.com/office/drawing/2014/main" id="{D05F10F4-770B-4DE6-626D-5DE2E9A130C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37" name="Audio 36">
            <a:hlinkClick r:id="" action="ppaction://media"/>
            <a:extLst>
              <a:ext uri="{FF2B5EF4-FFF2-40B4-BE49-F238E27FC236}">
                <a16:creationId xmlns:a16="http://schemas.microsoft.com/office/drawing/2014/main" id="{FB382BBE-97D0-605E-E2A1-2883A99C1A0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5340255"/>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94CFD-25B9-4A96-8A5B-4720BE503B99}"/>
              </a:ext>
            </a:extLst>
          </p:cNvPr>
          <p:cNvPicPr>
            <a:picLocks noChangeAspect="1"/>
          </p:cNvPicPr>
          <p:nvPr/>
        </p:nvPicPr>
        <p:blipFill>
          <a:blip r:embed="rId3"/>
          <a:stretch>
            <a:fillRect/>
          </a:stretch>
        </p:blipFill>
        <p:spPr>
          <a:xfrm>
            <a:off x="-2206831" y="1"/>
            <a:ext cx="14398831" cy="6858000"/>
          </a:xfrm>
          <a:prstGeom prst="rect">
            <a:avLst/>
          </a:prstGeom>
        </p:spPr>
      </p:pic>
      <p:sp>
        <p:nvSpPr>
          <p:cNvPr id="2" name="TextBox 1">
            <a:extLst>
              <a:ext uri="{FF2B5EF4-FFF2-40B4-BE49-F238E27FC236}">
                <a16:creationId xmlns:a16="http://schemas.microsoft.com/office/drawing/2014/main" id="{24961197-B509-BFDD-2C70-B71DA39DC7D1}"/>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19:3</a:t>
            </a:r>
            <a:endParaRPr lang="en-ZA" sz="3200" dirty="0">
              <a:solidFill>
                <a:schemeClr val="bg1"/>
              </a:solidFill>
            </a:endParaRPr>
          </a:p>
          <a:p>
            <a:endParaRPr lang="en-IN" dirty="0"/>
          </a:p>
        </p:txBody>
      </p:sp>
    </p:spTree>
    <p:extLst>
      <p:ext uri="{BB962C8B-B14F-4D97-AF65-F5344CB8AC3E}">
        <p14:creationId xmlns:p14="http://schemas.microsoft.com/office/powerpoint/2010/main" val="244434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उनके सो जाने के पहले, सदोम नगर के पुरुषों ने, जवानों से लेकर बूढ़ों तक, वरन् चारों ओर के सब लोगों ने आकर उस घर को घेर लिया;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49949"/>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4</a:t>
            </a:r>
            <a:r>
              <a:rPr lang="en-US" sz="4000" b="0" i="0">
                <a:solidFill>
                  <a:srgbClr val="121212"/>
                </a:solidFill>
                <a:effectLst/>
                <a:highlight>
                  <a:srgbClr val="FFFFFF"/>
                </a:highlight>
                <a:latin typeface="Inter" panose="020B0502030000000004" pitchFamily="34" charset="0"/>
              </a:rPr>
              <a:t>Before they had gone to bed, all the men of the city of Sodom, both young and old, surrounded the house.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0" name="Audio 29">
            <a:hlinkClick r:id="" action="ppaction://media"/>
            <a:extLst>
              <a:ext uri="{FF2B5EF4-FFF2-40B4-BE49-F238E27FC236}">
                <a16:creationId xmlns:a16="http://schemas.microsoft.com/office/drawing/2014/main" id="{1B2AFF91-B440-83C0-5F19-B0AA3D8473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11673281"/>
      </p:ext>
    </p:extLst>
  </p:cSld>
  <p:clrMapOvr>
    <a:masterClrMapping/>
  </p:clrMapOvr>
  <mc:AlternateContent xmlns:mc="http://schemas.openxmlformats.org/markup-compatibility/2006" xmlns:p14="http://schemas.microsoft.com/office/powerpoint/2010/main">
    <mc:Choice Requires="p14">
      <p:transition spd="slow" p14:dur="2000" advTm="13945"/>
    </mc:Choice>
    <mc:Fallback xmlns="">
      <p:transition spd="slow" advTm="1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97A29-B672-4D4F-B7C3-E6ED01A1F8AF}"/>
              </a:ext>
            </a:extLst>
          </p:cNvPr>
          <p:cNvPicPr>
            <a:picLocks noChangeAspect="1"/>
          </p:cNvPicPr>
          <p:nvPr/>
        </p:nvPicPr>
        <p:blipFill>
          <a:blip r:embed="rId3"/>
          <a:stretch>
            <a:fillRect/>
          </a:stretch>
        </p:blipFill>
        <p:spPr>
          <a:xfrm>
            <a:off x="0" y="0"/>
            <a:ext cx="12438112" cy="6858000"/>
          </a:xfrm>
          <a:prstGeom prst="rect">
            <a:avLst/>
          </a:prstGeom>
        </p:spPr>
      </p:pic>
      <p:sp>
        <p:nvSpPr>
          <p:cNvPr id="2" name="TextBox 1">
            <a:extLst>
              <a:ext uri="{FF2B5EF4-FFF2-40B4-BE49-F238E27FC236}">
                <a16:creationId xmlns:a16="http://schemas.microsoft.com/office/drawing/2014/main" id="{C19BB212-A206-D8E8-FC86-C182D13196A7}"/>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19:4</a:t>
            </a:r>
            <a:endParaRPr lang="en-ZA" sz="3200" dirty="0">
              <a:solidFill>
                <a:schemeClr val="bg1"/>
              </a:solidFill>
            </a:endParaRPr>
          </a:p>
          <a:p>
            <a:endParaRPr lang="en-IN" dirty="0"/>
          </a:p>
        </p:txBody>
      </p:sp>
    </p:spTree>
    <p:extLst>
      <p:ext uri="{BB962C8B-B14F-4D97-AF65-F5344CB8AC3E}">
        <p14:creationId xmlns:p14="http://schemas.microsoft.com/office/powerpoint/2010/main" val="286734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लूत को पुकारकर कहने लगे, “जो पुरुष आज रात को तेरे पास आए हैं वे कहाँ हैं? उनको हमारे पास बाहर ले आ, कि हम उनसे भोग करें।”</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5</a:t>
            </a:r>
            <a:r>
              <a:rPr lang="en-US" sz="4400" b="0" i="0">
                <a:solidFill>
                  <a:srgbClr val="121212"/>
                </a:solidFill>
                <a:effectLst/>
                <a:highlight>
                  <a:srgbClr val="FFFFFF"/>
                </a:highlight>
                <a:latin typeface="Inter" panose="020B0502030000000004" pitchFamily="34" charset="0"/>
              </a:rPr>
              <a:t>They called out to Lot, saying, “Where are the men who came to you tonight? Send them out to us so we can have relations with them!”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2470B2C7-D405-8933-8124-868A8CA102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5731089"/>
      </p:ext>
    </p:extLst>
  </p:cSld>
  <p:clrMapOvr>
    <a:masterClrMapping/>
  </p:clrMapOvr>
  <mc:AlternateContent xmlns:mc="http://schemas.openxmlformats.org/markup-compatibility/2006" xmlns:p14="http://schemas.microsoft.com/office/powerpoint/2010/main">
    <mc:Choice Requires="p14">
      <p:transition spd="slow" p14:dur="2000" advTm="14384"/>
    </mc:Choice>
    <mc:Fallback xmlns="">
      <p:transition spd="slow" advTm="1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5821A-EB9D-4142-8800-93EE9F21889B}"/>
              </a:ext>
            </a:extLst>
          </p:cNvPr>
          <p:cNvPicPr>
            <a:picLocks noChangeAspect="1"/>
          </p:cNvPicPr>
          <p:nvPr/>
        </p:nvPicPr>
        <p:blipFill>
          <a:blip r:embed="rId3"/>
          <a:stretch>
            <a:fillRect/>
          </a:stretch>
        </p:blipFill>
        <p:spPr>
          <a:xfrm>
            <a:off x="0" y="0"/>
            <a:ext cx="12192000" cy="6963462"/>
          </a:xfrm>
          <a:prstGeom prst="rect">
            <a:avLst/>
          </a:prstGeom>
        </p:spPr>
      </p:pic>
      <p:sp>
        <p:nvSpPr>
          <p:cNvPr id="2" name="TextBox 1">
            <a:extLst>
              <a:ext uri="{FF2B5EF4-FFF2-40B4-BE49-F238E27FC236}">
                <a16:creationId xmlns:a16="http://schemas.microsoft.com/office/drawing/2014/main" id="{BAB1C30A-5B58-FE19-B92F-009C82562E4E}"/>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19:5</a:t>
            </a:r>
            <a:endParaRPr lang="en-ZA" sz="3200" dirty="0">
              <a:solidFill>
                <a:schemeClr val="bg1"/>
              </a:solidFill>
            </a:endParaRPr>
          </a:p>
          <a:p>
            <a:endParaRPr lang="en-IN" dirty="0"/>
          </a:p>
        </p:txBody>
      </p:sp>
    </p:spTree>
    <p:extLst>
      <p:ext uri="{BB962C8B-B14F-4D97-AF65-F5344CB8AC3E}">
        <p14:creationId xmlns:p14="http://schemas.microsoft.com/office/powerpoint/2010/main" val="715852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तब लूत उनके पास द्वार के बाहर गया, और किवाड़ को अपने पीछे बन्द करके कहा, 7 “हे मेरे भाइयों, ऐसी बुराई न करो।</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6</a:t>
            </a:r>
            <a:r>
              <a:rPr lang="en-US" sz="4400" b="0" i="0">
                <a:solidFill>
                  <a:srgbClr val="121212"/>
                </a:solidFill>
                <a:effectLst/>
                <a:highlight>
                  <a:srgbClr val="FFFFFF"/>
                </a:highlight>
                <a:latin typeface="Inter" panose="020B0502030000000004" pitchFamily="34" charset="0"/>
              </a:rPr>
              <a:t>Lot went outside to meet them, shutting the door behind him. </a:t>
            </a:r>
            <a:r>
              <a:rPr lang="en-US" sz="4400" b="0" i="0">
                <a:solidFill>
                  <a:srgbClr val="777A7B"/>
                </a:solidFill>
                <a:effectLst/>
                <a:highlight>
                  <a:srgbClr val="FFFFFF"/>
                </a:highlight>
                <a:latin typeface="Inter" panose="020B0502030000000004" pitchFamily="34" charset="0"/>
              </a:rPr>
              <a:t>7</a:t>
            </a:r>
            <a:r>
              <a:rPr lang="en-US" sz="4400" b="0" i="0">
                <a:solidFill>
                  <a:srgbClr val="121212"/>
                </a:solidFill>
                <a:effectLst/>
                <a:highlight>
                  <a:srgbClr val="FFFFFF"/>
                </a:highlight>
                <a:latin typeface="Inter" panose="020B0502030000000004" pitchFamily="34" charset="0"/>
              </a:rPr>
              <a:t>“Please, my brothers,” he pleaded, “don’t do such a wicked thing!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2F65CF8F-99C8-CEBE-5BE7-D6D27E2C2A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78501729"/>
      </p:ext>
    </p:extLst>
  </p:cSld>
  <p:clrMapOvr>
    <a:masterClrMapping/>
  </p:clrMapOvr>
  <mc:AlternateContent xmlns:mc="http://schemas.openxmlformats.org/markup-compatibility/2006" xmlns:p14="http://schemas.microsoft.com/office/powerpoint/2010/main">
    <mc:Choice Requires="p14">
      <p:transition spd="slow" p14:dur="2000" advTm="12887"/>
    </mc:Choice>
    <mc:Fallback xmlns="">
      <p:transition spd="slow" advTm="1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8BFD8-27A6-446D-A8DB-5ED27FA67DB2}"/>
              </a:ext>
            </a:extLst>
          </p:cNvPr>
          <p:cNvPicPr>
            <a:picLocks noChangeAspect="1"/>
          </p:cNvPicPr>
          <p:nvPr/>
        </p:nvPicPr>
        <p:blipFill>
          <a:blip r:embed="rId3"/>
          <a:stretch>
            <a:fillRect/>
          </a:stretch>
        </p:blipFill>
        <p:spPr>
          <a:xfrm>
            <a:off x="0" y="0"/>
            <a:ext cx="14421971" cy="6858000"/>
          </a:xfrm>
          <a:prstGeom prst="rect">
            <a:avLst/>
          </a:prstGeom>
        </p:spPr>
      </p:pic>
      <p:sp>
        <p:nvSpPr>
          <p:cNvPr id="2" name="TextBox 1">
            <a:extLst>
              <a:ext uri="{FF2B5EF4-FFF2-40B4-BE49-F238E27FC236}">
                <a16:creationId xmlns:a16="http://schemas.microsoft.com/office/drawing/2014/main" id="{33B7D3B5-EBFE-D2FA-A0A9-584C4219A8ED}"/>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19:6</a:t>
            </a:r>
            <a:endParaRPr lang="en-ZA" sz="3200" dirty="0">
              <a:solidFill>
                <a:schemeClr val="bg1"/>
              </a:solidFill>
            </a:endParaRPr>
          </a:p>
          <a:p>
            <a:endParaRPr lang="en-IN" dirty="0"/>
          </a:p>
        </p:txBody>
      </p:sp>
    </p:spTree>
    <p:extLst>
      <p:ext uri="{BB962C8B-B14F-4D97-AF65-F5344CB8AC3E}">
        <p14:creationId xmlns:p14="http://schemas.microsoft.com/office/powerpoint/2010/main" val="152451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उन्होंने कहा, “हट जा!” फिर वे कहने लगे, “तू एक परदेशी होकर यहाँ रहने के लिये आया पर अब न्यायी भी बन बैठा है; इसलिए अब हम उनसे भी अधिक तेरे साथ बुराई करेंगे।” और वे उस पुरुष लूत को बहुत दबाने लगे, और किवाड़ तोड़ने के लिये निकट आए।</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9</a:t>
            </a:r>
            <a:r>
              <a:rPr lang="en-US" sz="3600" b="0" i="0">
                <a:solidFill>
                  <a:srgbClr val="121212"/>
                </a:solidFill>
                <a:effectLst/>
                <a:highlight>
                  <a:srgbClr val="FFFFFF"/>
                </a:highlight>
                <a:latin typeface="Inter" panose="020B0502030000000004" pitchFamily="34" charset="0"/>
              </a:rPr>
              <a:t>“Get out of the way!” they replied. And they declared, “This one came here as a foreigner, and he is already acting like a judge! Now we will treat you worse than them.” And they pressed in on Lot and moved in to break down the door.</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24" name="Audio 23">
            <a:hlinkClick r:id="" action="ppaction://media"/>
            <a:extLst>
              <a:ext uri="{FF2B5EF4-FFF2-40B4-BE49-F238E27FC236}">
                <a16:creationId xmlns:a16="http://schemas.microsoft.com/office/drawing/2014/main" id="{C812D354-D8E5-7B45-D9F2-7FFA693E5C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2832280"/>
      </p:ext>
    </p:extLst>
  </p:cSld>
  <p:clrMapOvr>
    <a:masterClrMapping/>
  </p:clrMapOvr>
  <mc:AlternateContent xmlns:mc="http://schemas.openxmlformats.org/markup-compatibility/2006" xmlns:p14="http://schemas.microsoft.com/office/powerpoint/2010/main">
    <mc:Choice Requires="p14">
      <p:transition spd="slow" p14:dur="2000" advTm="25889"/>
    </mc:Choice>
    <mc:Fallback xmlns="">
      <p:transition spd="slow" advTm="25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11377-1BDF-466A-BAC3-470AF9F0C44A}"/>
              </a:ext>
            </a:extLst>
          </p:cNvPr>
          <p:cNvPicPr>
            <a:picLocks noChangeAspect="1"/>
          </p:cNvPicPr>
          <p:nvPr/>
        </p:nvPicPr>
        <p:blipFill>
          <a:blip r:embed="rId3"/>
          <a:stretch>
            <a:fillRect/>
          </a:stretch>
        </p:blipFill>
        <p:spPr>
          <a:xfrm>
            <a:off x="0" y="0"/>
            <a:ext cx="12409714" cy="6858000"/>
          </a:xfrm>
          <a:prstGeom prst="rect">
            <a:avLst/>
          </a:prstGeom>
        </p:spPr>
      </p:pic>
      <p:sp>
        <p:nvSpPr>
          <p:cNvPr id="2" name="TextBox 1">
            <a:extLst>
              <a:ext uri="{FF2B5EF4-FFF2-40B4-BE49-F238E27FC236}">
                <a16:creationId xmlns:a16="http://schemas.microsoft.com/office/drawing/2014/main" id="{A97E242E-8D66-1594-26C0-10EE40D89641}"/>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19:9</a:t>
            </a:r>
            <a:endParaRPr lang="en-ZA" sz="3200" dirty="0">
              <a:solidFill>
                <a:schemeClr val="bg1"/>
              </a:solidFill>
            </a:endParaRPr>
          </a:p>
          <a:p>
            <a:endParaRPr lang="en-IN" dirty="0"/>
          </a:p>
        </p:txBody>
      </p:sp>
    </p:spTree>
    <p:extLst>
      <p:ext uri="{BB962C8B-B14F-4D97-AF65-F5344CB8AC3E}">
        <p14:creationId xmlns:p14="http://schemas.microsoft.com/office/powerpoint/2010/main" val="261629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तब उन अतिथियों ने हाथ बढ़ाकर लूत को अपने पास घर में खींच लिया, और किवाड़ को बन्द कर दिया।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10</a:t>
            </a:r>
            <a:r>
              <a:rPr lang="en-US" sz="4400" b="0" i="0">
                <a:solidFill>
                  <a:srgbClr val="121212"/>
                </a:solidFill>
                <a:effectLst/>
                <a:highlight>
                  <a:srgbClr val="FFFFFF"/>
                </a:highlight>
                <a:latin typeface="Inter" panose="020B0502030000000004" pitchFamily="34" charset="0"/>
              </a:rPr>
              <a:t>But the men inside reached out, pulled Lot into the house with them, and shut the door.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24" name="Audio 23">
            <a:hlinkClick r:id="" action="ppaction://media"/>
            <a:extLst>
              <a:ext uri="{FF2B5EF4-FFF2-40B4-BE49-F238E27FC236}">
                <a16:creationId xmlns:a16="http://schemas.microsoft.com/office/drawing/2014/main" id="{4B348DCE-F294-7D2F-CCFC-F39F44010B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16278069"/>
      </p:ext>
    </p:extLst>
  </p:cSld>
  <p:clrMapOvr>
    <a:masterClrMapping/>
  </p:clrMapOvr>
  <mc:AlternateContent xmlns:mc="http://schemas.openxmlformats.org/markup-compatibility/2006" xmlns:p14="http://schemas.microsoft.com/office/powerpoint/2010/main">
    <mc:Choice Requires="p14">
      <p:transition spd="slow" p14:dur="2000" advTm="10727"/>
    </mc:Choice>
    <mc:Fallback xmlns="">
      <p:transition spd="slow" advTm="1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9</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140BB15-0157-4FAD-B7CA-4CBFD48B2759}"/>
              </a:ext>
            </a:extLst>
          </p:cNvPr>
          <p:cNvPicPr>
            <a:picLocks noChangeAspect="1"/>
          </p:cNvPicPr>
          <p:nvPr/>
        </p:nvPicPr>
        <p:blipFill>
          <a:blip r:embed="rId2"/>
          <a:stretch>
            <a:fillRect/>
          </a:stretch>
        </p:blipFill>
        <p:spPr>
          <a:xfrm>
            <a:off x="1" y="1"/>
            <a:ext cx="12249602" cy="6858000"/>
          </a:xfrm>
          <a:prstGeom prst="rect">
            <a:avLst/>
          </a:prstGeom>
        </p:spPr>
      </p:pic>
      <p:sp>
        <p:nvSpPr>
          <p:cNvPr id="4" name="TextBox 3">
            <a:extLst>
              <a:ext uri="{FF2B5EF4-FFF2-40B4-BE49-F238E27FC236}">
                <a16:creationId xmlns:a16="http://schemas.microsoft.com/office/drawing/2014/main" id="{927D9C70-9D6B-63FD-1943-DA92AFA9EDA4}"/>
              </a:ext>
            </a:extLst>
          </p:cNvPr>
          <p:cNvSpPr txBox="1"/>
          <p:nvPr/>
        </p:nvSpPr>
        <p:spPr>
          <a:xfrm>
            <a:off x="338669" y="513708"/>
            <a:ext cx="11027831" cy="1754326"/>
          </a:xfrm>
          <a:prstGeom prst="rect">
            <a:avLst/>
          </a:prstGeom>
          <a:noFill/>
        </p:spPr>
        <p:txBody>
          <a:bodyPr wrap="square">
            <a:spAutoFit/>
          </a:bodyPr>
          <a:lstStyle/>
          <a:p>
            <a:r>
              <a:rPr lang="hi-IN"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सदोम और अमोरा का विनाश –</a:t>
            </a:r>
            <a:endParaRPr lang="en-US"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r>
              <a:rPr lang="hi-IN"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19:1-38 </a:t>
            </a:r>
            <a:endParaRPr lang="en-IN" sz="5400" dirty="0">
              <a:solidFill>
                <a:schemeClr val="bg1"/>
              </a:solidFill>
            </a:endParaRPr>
          </a:p>
        </p:txBody>
      </p:sp>
      <p:sp>
        <p:nvSpPr>
          <p:cNvPr id="6" name="TextBox 5">
            <a:extLst>
              <a:ext uri="{FF2B5EF4-FFF2-40B4-BE49-F238E27FC236}">
                <a16:creationId xmlns:a16="http://schemas.microsoft.com/office/drawing/2014/main" id="{F7905C48-B807-CE14-DDE6-9A575C8ADF8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10088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A1090-B1A7-4B0A-8D42-EACD5B6BE4D4}"/>
              </a:ext>
            </a:extLst>
          </p:cNvPr>
          <p:cNvPicPr>
            <a:picLocks noChangeAspect="1"/>
          </p:cNvPicPr>
          <p:nvPr/>
        </p:nvPicPr>
        <p:blipFill>
          <a:blip r:embed="rId3"/>
          <a:stretch>
            <a:fillRect/>
          </a:stretch>
        </p:blipFill>
        <p:spPr>
          <a:xfrm>
            <a:off x="-565042" y="0"/>
            <a:ext cx="12757042" cy="6858000"/>
          </a:xfrm>
          <a:prstGeom prst="rect">
            <a:avLst/>
          </a:prstGeom>
        </p:spPr>
      </p:pic>
      <p:sp>
        <p:nvSpPr>
          <p:cNvPr id="2" name="TextBox 1">
            <a:extLst>
              <a:ext uri="{FF2B5EF4-FFF2-40B4-BE49-F238E27FC236}">
                <a16:creationId xmlns:a16="http://schemas.microsoft.com/office/drawing/2014/main" id="{9ADC0ECE-C30D-A234-2B0E-A221FD1AD502}"/>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19:10</a:t>
            </a:r>
            <a:endParaRPr lang="en-ZA" sz="3200" dirty="0">
              <a:solidFill>
                <a:schemeClr val="bg1"/>
              </a:solidFill>
            </a:endParaRPr>
          </a:p>
          <a:p>
            <a:endParaRPr lang="en-IN" dirty="0"/>
          </a:p>
        </p:txBody>
      </p:sp>
    </p:spTree>
    <p:extLst>
      <p:ext uri="{BB962C8B-B14F-4D97-AF65-F5344CB8AC3E}">
        <p14:creationId xmlns:p14="http://schemas.microsoft.com/office/powerpoint/2010/main" val="6142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जब पौ फटने लगी, तब दूतों ने लूत से जल्दी करने को कहा और बोले, “उठ, अपनी पत्नी और दोनों बेटियों को जो यहाँ हैं ले जा: नहीं तो तू भी इस नगर के अधर्म में भस्म हो जाएगा।”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15</a:t>
            </a:r>
            <a:r>
              <a:rPr lang="en-US" sz="3600" b="0" i="0">
                <a:solidFill>
                  <a:srgbClr val="121212"/>
                </a:solidFill>
                <a:effectLst/>
                <a:highlight>
                  <a:srgbClr val="FFFFFF"/>
                </a:highlight>
                <a:latin typeface="Inter" panose="020B0502030000000004" pitchFamily="34" charset="0"/>
              </a:rPr>
              <a:t>At daybreak the angels hurried Lot along, saying, “Get up! Take your wife and your two daughters who are here, or you will be swept away in the punishment of the city.”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24" name="Audio 23">
            <a:hlinkClick r:id="" action="ppaction://media"/>
            <a:extLst>
              <a:ext uri="{FF2B5EF4-FFF2-40B4-BE49-F238E27FC236}">
                <a16:creationId xmlns:a16="http://schemas.microsoft.com/office/drawing/2014/main" id="{B8E1E30B-C4AB-B13F-F7C0-974632A407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0663488"/>
      </p:ext>
    </p:extLst>
  </p:cSld>
  <p:clrMapOvr>
    <a:masterClrMapping/>
  </p:clrMapOvr>
  <mc:AlternateContent xmlns:mc="http://schemas.openxmlformats.org/markup-compatibility/2006" xmlns:p14="http://schemas.microsoft.com/office/powerpoint/2010/main">
    <mc:Choice Requires="p14">
      <p:transition spd="slow" p14:dur="2000" advTm="19429"/>
    </mc:Choice>
    <mc:Fallback xmlns="">
      <p:transition spd="slow" advTm="1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D7356-5603-4ABE-A6D8-006BCB32B7FA}"/>
              </a:ext>
            </a:extLst>
          </p:cNvPr>
          <p:cNvPicPr>
            <a:picLocks noChangeAspect="1"/>
          </p:cNvPicPr>
          <p:nvPr/>
        </p:nvPicPr>
        <p:blipFill>
          <a:blip r:embed="rId3"/>
          <a:stretch>
            <a:fillRect/>
          </a:stretch>
        </p:blipFill>
        <p:spPr>
          <a:xfrm>
            <a:off x="0" y="0"/>
            <a:ext cx="12266629" cy="6858000"/>
          </a:xfrm>
          <a:prstGeom prst="rect">
            <a:avLst/>
          </a:prstGeom>
        </p:spPr>
      </p:pic>
      <p:sp>
        <p:nvSpPr>
          <p:cNvPr id="2" name="TextBox 1">
            <a:extLst>
              <a:ext uri="{FF2B5EF4-FFF2-40B4-BE49-F238E27FC236}">
                <a16:creationId xmlns:a16="http://schemas.microsoft.com/office/drawing/2014/main" id="{46816EBB-B77D-9472-ABA4-B0E12ECCAD57}"/>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19:15</a:t>
            </a:r>
            <a:endParaRPr lang="en-ZA" sz="3200" dirty="0">
              <a:solidFill>
                <a:schemeClr val="bg1"/>
              </a:solidFill>
            </a:endParaRPr>
          </a:p>
          <a:p>
            <a:endParaRPr lang="en-IN" dirty="0"/>
          </a:p>
        </p:txBody>
      </p:sp>
    </p:spTree>
    <p:extLst>
      <p:ext uri="{BB962C8B-B14F-4D97-AF65-F5344CB8AC3E}">
        <p14:creationId xmlns:p14="http://schemas.microsoft.com/office/powerpoint/2010/main" val="306596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पर वह विलम्ब करता रहा, इस पर उन पुरुषों ने उसका और उसकी पत्नी, और दोनों बेटियों के हाथ पकड़े; क्योंकि यहोवा की दया उस पर थी: और उसको निकालकर नगर के बाहर कर दिया।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16</a:t>
            </a:r>
            <a:r>
              <a:rPr lang="en-US" sz="3600" b="0" i="0">
                <a:solidFill>
                  <a:srgbClr val="121212"/>
                </a:solidFill>
                <a:effectLst/>
                <a:highlight>
                  <a:srgbClr val="FFFFFF"/>
                </a:highlight>
                <a:latin typeface="Inter" panose="020B0502030000000004" pitchFamily="34" charset="0"/>
              </a:rPr>
              <a:t>But when Lot hesitated, the men grabbed his hand and the hands of his wife and his two daughters. And they led them safely out of the city, because of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’s compassion for them.</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82985FAF-EEFB-9062-3B06-B87678C3E9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4536740"/>
      </p:ext>
    </p:extLst>
  </p:cSld>
  <p:clrMapOvr>
    <a:masterClrMapping/>
  </p:clrMapOvr>
  <mc:AlternateContent xmlns:mc="http://schemas.openxmlformats.org/markup-compatibility/2006" xmlns:p14="http://schemas.microsoft.com/office/powerpoint/2010/main">
    <mc:Choice Requires="p14">
      <p:transition spd="slow" p14:dur="2000" advTm="16882"/>
    </mc:Choice>
    <mc:Fallback xmlns="">
      <p:transition spd="slow" advTm="1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EE0CA-1B69-4C8D-9D8C-6FABE144547C}"/>
              </a:ext>
            </a:extLst>
          </p:cNvPr>
          <p:cNvPicPr>
            <a:picLocks noChangeAspect="1"/>
          </p:cNvPicPr>
          <p:nvPr/>
        </p:nvPicPr>
        <p:blipFill>
          <a:blip r:embed="rId3"/>
          <a:stretch>
            <a:fillRect/>
          </a:stretch>
        </p:blipFill>
        <p:spPr>
          <a:xfrm>
            <a:off x="0" y="-312821"/>
            <a:ext cx="12338030" cy="7170821"/>
          </a:xfrm>
          <a:prstGeom prst="rect">
            <a:avLst/>
          </a:prstGeom>
        </p:spPr>
      </p:pic>
      <p:sp>
        <p:nvSpPr>
          <p:cNvPr id="2" name="TextBox 1">
            <a:extLst>
              <a:ext uri="{FF2B5EF4-FFF2-40B4-BE49-F238E27FC236}">
                <a16:creationId xmlns:a16="http://schemas.microsoft.com/office/drawing/2014/main" id="{1F987185-4059-8301-83A6-61C9438AFDCA}"/>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19:16</a:t>
            </a:r>
            <a:endParaRPr lang="en-ZA" sz="3200" dirty="0">
              <a:solidFill>
                <a:schemeClr val="bg1"/>
              </a:solidFill>
            </a:endParaRPr>
          </a:p>
          <a:p>
            <a:endParaRPr lang="en-IN" dirty="0"/>
          </a:p>
        </p:txBody>
      </p:sp>
    </p:spTree>
    <p:extLst>
      <p:ext uri="{BB962C8B-B14F-4D97-AF65-F5344CB8AC3E}">
        <p14:creationId xmlns:p14="http://schemas.microsoft.com/office/powerpoint/2010/main" val="7038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और ऐसा हुआ कि जब उन्होंने उनको बाहर निकाला, तब उसने कहा, “अपना प्राण लेकर भाग जा; पीछे की ओर न ताकना, और तराई भर में न ठहरना; उस पहाड़ पर भाग जाना, नहीं तो तू भी भस्म हो जाएगा।”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17</a:t>
            </a:r>
            <a:r>
              <a:rPr lang="en-US" sz="3600" b="0" i="0">
                <a:solidFill>
                  <a:srgbClr val="121212"/>
                </a:solidFill>
                <a:effectLst/>
                <a:highlight>
                  <a:srgbClr val="FFFFFF"/>
                </a:highlight>
                <a:latin typeface="Inter" panose="020B0502030000000004" pitchFamily="34" charset="0"/>
              </a:rPr>
              <a:t>As soon as the men had brought them out, one of them said, “Run for your lives! Do not look back, and do not stop anywhere on the plain! Flee to the mountains, or you will be swept away!”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1" name="Audio 30">
            <a:hlinkClick r:id="" action="ppaction://media"/>
            <a:extLst>
              <a:ext uri="{FF2B5EF4-FFF2-40B4-BE49-F238E27FC236}">
                <a16:creationId xmlns:a16="http://schemas.microsoft.com/office/drawing/2014/main" id="{4325A94D-F2BE-22C0-732A-259568A40A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3322808"/>
      </p:ext>
    </p:extLst>
  </p:cSld>
  <p:clrMapOvr>
    <a:masterClrMapping/>
  </p:clrMapOvr>
  <mc:AlternateContent xmlns:mc="http://schemas.openxmlformats.org/markup-compatibility/2006" xmlns:p14="http://schemas.microsoft.com/office/powerpoint/2010/main">
    <mc:Choice Requires="p14">
      <p:transition spd="slow" p14:dur="2000" advTm="19894"/>
    </mc:Choice>
    <mc:Fallback xmlns="">
      <p:transition spd="slow" advTm="1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9E88-4B4A-41DC-85B5-DB1D96A86F25}"/>
              </a:ext>
            </a:extLst>
          </p:cNvPr>
          <p:cNvPicPr>
            <a:picLocks noChangeAspect="1"/>
          </p:cNvPicPr>
          <p:nvPr/>
        </p:nvPicPr>
        <p:blipFill>
          <a:blip r:embed="rId3"/>
          <a:stretch>
            <a:fillRect/>
          </a:stretch>
        </p:blipFill>
        <p:spPr>
          <a:xfrm>
            <a:off x="0" y="0"/>
            <a:ext cx="12419671" cy="6858000"/>
          </a:xfrm>
          <a:prstGeom prst="rect">
            <a:avLst/>
          </a:prstGeom>
        </p:spPr>
      </p:pic>
      <p:sp>
        <p:nvSpPr>
          <p:cNvPr id="2" name="TextBox 1">
            <a:extLst>
              <a:ext uri="{FF2B5EF4-FFF2-40B4-BE49-F238E27FC236}">
                <a16:creationId xmlns:a16="http://schemas.microsoft.com/office/drawing/2014/main" id="{239B66FF-C11D-125F-0107-57616AB60682}"/>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19:17</a:t>
            </a:r>
            <a:endParaRPr lang="en-ZA" sz="3200" dirty="0">
              <a:solidFill>
                <a:schemeClr val="bg1"/>
              </a:solidFill>
            </a:endParaRPr>
          </a:p>
          <a:p>
            <a:endParaRPr lang="en-IN" dirty="0"/>
          </a:p>
        </p:txBody>
      </p:sp>
    </p:spTree>
    <p:extLst>
      <p:ext uri="{BB962C8B-B14F-4D97-AF65-F5344CB8AC3E}">
        <p14:creationId xmlns:p14="http://schemas.microsoft.com/office/powerpoint/2010/main" val="292366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तब यहोवा ने अपनी ओर से सदोम और गमोरा पर आकाश से गन्धक और आग बरसाई;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24</a:t>
            </a:r>
            <a:r>
              <a:rPr lang="en-US" sz="4400" b="0" i="0">
                <a:solidFill>
                  <a:srgbClr val="121212"/>
                </a:solidFill>
                <a:effectLst/>
                <a:highlight>
                  <a:srgbClr val="FFFFFF"/>
                </a:highlight>
                <a:latin typeface="Inter" panose="020B0502030000000004" pitchFamily="34" charset="0"/>
              </a:rPr>
              <a:t>Then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rained down sulfur and fire on Sodom and Gomorrah—from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out of the heavens.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51" name="Audio 50">
            <a:hlinkClick r:id="" action="ppaction://media"/>
            <a:extLst>
              <a:ext uri="{FF2B5EF4-FFF2-40B4-BE49-F238E27FC236}">
                <a16:creationId xmlns:a16="http://schemas.microsoft.com/office/drawing/2014/main" id="{79D2A6C5-D841-016E-7A20-122114CE43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3899761"/>
      </p:ext>
    </p:extLst>
  </p:cSld>
  <p:clrMapOvr>
    <a:masterClrMapping/>
  </p:clrMapOvr>
  <mc:AlternateContent xmlns:mc="http://schemas.openxmlformats.org/markup-compatibility/2006" xmlns:p14="http://schemas.microsoft.com/office/powerpoint/2010/main">
    <mc:Choice Requires="p14">
      <p:transition spd="slow" p14:dur="2000" advTm="8094"/>
    </mc:Choice>
    <mc:Fallback xmlns="">
      <p:transition spd="slow" advTm="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2D16E-6C48-4D55-8D12-B2D31CB38E26}"/>
              </a:ext>
            </a:extLst>
          </p:cNvPr>
          <p:cNvPicPr>
            <a:picLocks noChangeAspect="1"/>
          </p:cNvPicPr>
          <p:nvPr/>
        </p:nvPicPr>
        <p:blipFill>
          <a:blip r:embed="rId3"/>
          <a:stretch>
            <a:fillRect/>
          </a:stretch>
        </p:blipFill>
        <p:spPr>
          <a:xfrm>
            <a:off x="-1" y="-36095"/>
            <a:ext cx="12198421" cy="6894095"/>
          </a:xfrm>
          <a:prstGeom prst="rect">
            <a:avLst/>
          </a:prstGeom>
        </p:spPr>
      </p:pic>
      <p:sp>
        <p:nvSpPr>
          <p:cNvPr id="2" name="TextBox 1">
            <a:extLst>
              <a:ext uri="{FF2B5EF4-FFF2-40B4-BE49-F238E27FC236}">
                <a16:creationId xmlns:a16="http://schemas.microsoft.com/office/drawing/2014/main" id="{EDF80979-7464-ED77-422D-B02197BC92AE}"/>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19:24</a:t>
            </a:r>
            <a:endParaRPr lang="en-ZA" sz="3200" dirty="0">
              <a:solidFill>
                <a:schemeClr val="bg1"/>
              </a:solidFill>
            </a:endParaRPr>
          </a:p>
          <a:p>
            <a:endParaRPr lang="en-IN" dirty="0"/>
          </a:p>
        </p:txBody>
      </p:sp>
    </p:spTree>
    <p:extLst>
      <p:ext uri="{BB962C8B-B14F-4D97-AF65-F5344CB8AC3E}">
        <p14:creationId xmlns:p14="http://schemas.microsoft.com/office/powerpoint/2010/main" val="109732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और उन नगरों को और सम्पूर्ण तराई को, और नगरों के सब निवासियों को, भूमि की सारी उपज समेत नाश कर दिया।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25</a:t>
            </a:r>
            <a:r>
              <a:rPr lang="en-US" sz="4000" b="0" i="0">
                <a:solidFill>
                  <a:srgbClr val="121212"/>
                </a:solidFill>
                <a:effectLst/>
                <a:highlight>
                  <a:srgbClr val="FFFFFF"/>
                </a:highlight>
                <a:latin typeface="Inter" panose="020B0502030000000004" pitchFamily="34" charset="0"/>
              </a:rPr>
              <a:t>Thus He destroyed these cities and the entire plain, including all the inhabitants of the cities and everything that grew on the ground.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0" name="Audio 69">
            <a:hlinkClick r:id="" action="ppaction://media"/>
            <a:extLst>
              <a:ext uri="{FF2B5EF4-FFF2-40B4-BE49-F238E27FC236}">
                <a16:creationId xmlns:a16="http://schemas.microsoft.com/office/drawing/2014/main" id="{7D04B01B-11ED-51E4-0820-9562053F5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12319032"/>
      </p:ext>
    </p:extLst>
  </p:cSld>
  <p:clrMapOvr>
    <a:masterClrMapping/>
  </p:clrMapOvr>
  <mc:AlternateContent xmlns:mc="http://schemas.openxmlformats.org/markup-compatibility/2006" xmlns:p14="http://schemas.microsoft.com/office/powerpoint/2010/main">
    <mc:Choice Requires="p14">
      <p:transition spd="slow" p14:dur="2000" advTm="13973"/>
    </mc:Choice>
    <mc:Fallback xmlns="">
      <p:transition spd="slow" advTm="1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सदोम और अमोरा का विनाश –उत्पत्ति 19:1-38</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Genesis 19:1-38 </a:t>
            </a:r>
            <a:endParaRPr lang="en-IN" sz="4400" dirty="0"/>
          </a:p>
        </p:txBody>
      </p:sp>
      <p:pic>
        <p:nvPicPr>
          <p:cNvPr id="27" name="Audio 26">
            <a:hlinkClick r:id="" action="ppaction://media"/>
            <a:extLst>
              <a:ext uri="{FF2B5EF4-FFF2-40B4-BE49-F238E27FC236}">
                <a16:creationId xmlns:a16="http://schemas.microsoft.com/office/drawing/2014/main" id="{674CF334-00AA-A399-BF27-F507BB1EC6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42"/>
    </mc:Choice>
    <mc:Fallback xmlns="">
      <p:transition spd="slow" advTm="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C1B93-509B-461D-8E35-65C4A6E99820}"/>
              </a:ext>
            </a:extLst>
          </p:cNvPr>
          <p:cNvPicPr>
            <a:picLocks noChangeAspect="1"/>
          </p:cNvPicPr>
          <p:nvPr/>
        </p:nvPicPr>
        <p:blipFill>
          <a:blip r:embed="rId3"/>
          <a:stretch>
            <a:fillRect/>
          </a:stretch>
        </p:blipFill>
        <p:spPr>
          <a:xfrm>
            <a:off x="0" y="-559750"/>
            <a:ext cx="12192000" cy="7417750"/>
          </a:xfrm>
          <a:prstGeom prst="rect">
            <a:avLst/>
          </a:prstGeom>
        </p:spPr>
      </p:pic>
      <p:sp>
        <p:nvSpPr>
          <p:cNvPr id="2" name="TextBox 1">
            <a:extLst>
              <a:ext uri="{FF2B5EF4-FFF2-40B4-BE49-F238E27FC236}">
                <a16:creationId xmlns:a16="http://schemas.microsoft.com/office/drawing/2014/main" id="{804980C8-CFB5-A6BA-6BDF-A5445C50F6D7}"/>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19:25</a:t>
            </a:r>
            <a:endParaRPr lang="en-ZA" sz="3200" dirty="0">
              <a:solidFill>
                <a:schemeClr val="bg1"/>
              </a:solidFill>
            </a:endParaRPr>
          </a:p>
          <a:p>
            <a:endParaRPr lang="en-IN" dirty="0"/>
          </a:p>
        </p:txBody>
      </p:sp>
    </p:spTree>
    <p:extLst>
      <p:ext uri="{BB962C8B-B14F-4D97-AF65-F5344CB8AC3E}">
        <p14:creationId xmlns:p14="http://schemas.microsoft.com/office/powerpoint/2010/main" val="256367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लूत की पत्नी ने जो उसके पीछे थी पीछे मुड़कर देखा, और वह नमक का खम्भा बन गई।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26</a:t>
            </a:r>
            <a:r>
              <a:rPr lang="en-US" sz="4800" b="0" i="0">
                <a:solidFill>
                  <a:srgbClr val="121212"/>
                </a:solidFill>
                <a:effectLst/>
                <a:highlight>
                  <a:srgbClr val="FFFFFF"/>
                </a:highlight>
                <a:latin typeface="Inter" panose="020B0502030000000004" pitchFamily="34" charset="0"/>
              </a:rPr>
              <a:t>But Lot’s wife looked back, and she became a pillar of salt.</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9" name="Audio 8">
            <a:hlinkClick r:id="" action="ppaction://media"/>
            <a:extLst>
              <a:ext uri="{FF2B5EF4-FFF2-40B4-BE49-F238E27FC236}">
                <a16:creationId xmlns:a16="http://schemas.microsoft.com/office/drawing/2014/main" id="{764B2862-DC8C-7A0F-4878-331BBCC05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5073392"/>
      </p:ext>
    </p:extLst>
  </p:cSld>
  <p:clrMapOvr>
    <a:masterClrMapping/>
  </p:clrMapOvr>
  <mc:AlternateContent xmlns:mc="http://schemas.openxmlformats.org/markup-compatibility/2006" xmlns:p14="http://schemas.microsoft.com/office/powerpoint/2010/main">
    <mc:Choice Requires="p14">
      <p:transition spd="slow" p14:dur="2000" advTm="8120"/>
    </mc:Choice>
    <mc:Fallback xmlns="">
      <p:transition spd="slow" advTm="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435C2-D105-4990-96EB-7E46EE67A881}"/>
              </a:ext>
            </a:extLst>
          </p:cNvPr>
          <p:cNvPicPr>
            <a:picLocks noChangeAspect="1"/>
          </p:cNvPicPr>
          <p:nvPr/>
        </p:nvPicPr>
        <p:blipFill>
          <a:blip r:embed="rId3"/>
          <a:stretch>
            <a:fillRect/>
          </a:stretch>
        </p:blipFill>
        <p:spPr>
          <a:xfrm>
            <a:off x="0" y="-169653"/>
            <a:ext cx="12192000" cy="7027653"/>
          </a:xfrm>
          <a:prstGeom prst="rect">
            <a:avLst/>
          </a:prstGeom>
        </p:spPr>
      </p:pic>
      <p:sp>
        <p:nvSpPr>
          <p:cNvPr id="2" name="TextBox 1">
            <a:extLst>
              <a:ext uri="{FF2B5EF4-FFF2-40B4-BE49-F238E27FC236}">
                <a16:creationId xmlns:a16="http://schemas.microsoft.com/office/drawing/2014/main" id="{BAE59A59-11D2-B3F8-5BCB-925CAE164E9D}"/>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19:26</a:t>
            </a:r>
            <a:endParaRPr lang="en-ZA" sz="3200" dirty="0">
              <a:solidFill>
                <a:schemeClr val="bg1"/>
              </a:solidFill>
            </a:endParaRPr>
          </a:p>
          <a:p>
            <a:endParaRPr lang="en-IN" dirty="0"/>
          </a:p>
        </p:txBody>
      </p:sp>
    </p:spTree>
    <p:extLst>
      <p:ext uri="{BB962C8B-B14F-4D97-AF65-F5344CB8AC3E}">
        <p14:creationId xmlns:p14="http://schemas.microsoft.com/office/powerpoint/2010/main" val="296705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29 और ऐसा हुआ कि जब परमेश्वर ने उस तराई के नगरों को, जिनमें लूत रहता था, उलट-पुलट कर नाश किया, तब उसने अब्राहम को याद करके</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लूत को उस घटना से बचा लिया।</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29</a:t>
            </a:r>
            <a:r>
              <a:rPr lang="en-US" sz="4000" b="0" i="0">
                <a:solidFill>
                  <a:srgbClr val="121212"/>
                </a:solidFill>
                <a:effectLst/>
                <a:highlight>
                  <a:srgbClr val="FFFFFF"/>
                </a:highlight>
                <a:latin typeface="Inter" panose="020B0502030000000004" pitchFamily="34" charset="0"/>
              </a:rPr>
              <a:t>So when God destroyed the cities of the plain, He remembered Abraham, and He brought Lot out of the catastrophe that destroyed the cities where he had lived.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73" name="Audio 72">
            <a:hlinkClick r:id="" action="ppaction://media"/>
            <a:extLst>
              <a:ext uri="{FF2B5EF4-FFF2-40B4-BE49-F238E27FC236}">
                <a16:creationId xmlns:a16="http://schemas.microsoft.com/office/drawing/2014/main" id="{616043C2-F611-F585-CF1B-0E5BB093D4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9138924"/>
      </p:ext>
    </p:extLst>
  </p:cSld>
  <p:clrMapOvr>
    <a:masterClrMapping/>
  </p:clrMapOvr>
  <mc:AlternateContent xmlns:mc="http://schemas.openxmlformats.org/markup-compatibility/2006" xmlns:p14="http://schemas.microsoft.com/office/powerpoint/2010/main">
    <mc:Choice Requires="p14">
      <p:transition spd="slow" p14:dur="2000" advTm="20264"/>
    </mc:Choice>
    <mc:Fallback xmlns="">
      <p:transition spd="slow" advTm="2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939D0-559B-4336-9766-1721412D5423}"/>
              </a:ext>
            </a:extLst>
          </p:cNvPr>
          <p:cNvPicPr>
            <a:picLocks noChangeAspect="1"/>
          </p:cNvPicPr>
          <p:nvPr/>
        </p:nvPicPr>
        <p:blipFill>
          <a:blip r:embed="rId3"/>
          <a:stretch>
            <a:fillRect/>
          </a:stretch>
        </p:blipFill>
        <p:spPr>
          <a:xfrm>
            <a:off x="-1" y="-12032"/>
            <a:ext cx="12802899" cy="6870032"/>
          </a:xfrm>
          <a:prstGeom prst="rect">
            <a:avLst/>
          </a:prstGeom>
        </p:spPr>
      </p:pic>
      <p:sp>
        <p:nvSpPr>
          <p:cNvPr id="2" name="TextBox 1">
            <a:extLst>
              <a:ext uri="{FF2B5EF4-FFF2-40B4-BE49-F238E27FC236}">
                <a16:creationId xmlns:a16="http://schemas.microsoft.com/office/drawing/2014/main" id="{93319B3D-CD88-0E03-D51E-92ECE425CF9D}"/>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19:29</a:t>
            </a:r>
            <a:endParaRPr lang="en-ZA" sz="3200" dirty="0">
              <a:solidFill>
                <a:schemeClr val="bg1"/>
              </a:solidFill>
            </a:endParaRPr>
          </a:p>
          <a:p>
            <a:endParaRPr lang="en-IN" dirty="0"/>
          </a:p>
        </p:txBody>
      </p:sp>
    </p:spTree>
    <p:extLst>
      <p:ext uri="{BB962C8B-B14F-4D97-AF65-F5344CB8AC3E}">
        <p14:creationId xmlns:p14="http://schemas.microsoft.com/office/powerpoint/2010/main" val="3218740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1EF1C-64F9-4D5A-A9E4-91DCB1DAEF35}"/>
              </a:ext>
            </a:extLst>
          </p:cNvPr>
          <p:cNvPicPr>
            <a:picLocks noChangeAspect="1"/>
          </p:cNvPicPr>
          <p:nvPr/>
        </p:nvPicPr>
        <p:blipFill>
          <a:blip r:embed="rId3"/>
          <a:stretch>
            <a:fillRect/>
          </a:stretch>
        </p:blipFill>
        <p:spPr>
          <a:xfrm>
            <a:off x="1" y="1"/>
            <a:ext cx="12249602" cy="6858000"/>
          </a:xfrm>
          <a:prstGeom prst="rect">
            <a:avLst/>
          </a:prstGeom>
        </p:spPr>
      </p:pic>
      <p:sp>
        <p:nvSpPr>
          <p:cNvPr id="2" name="TextBox 1">
            <a:extLst>
              <a:ext uri="{FF2B5EF4-FFF2-40B4-BE49-F238E27FC236}">
                <a16:creationId xmlns:a16="http://schemas.microsoft.com/office/drawing/2014/main" id="{44F26FA5-7BBF-F8AC-ADA2-193E48AF508E}"/>
              </a:ext>
            </a:extLst>
          </p:cNvPr>
          <p:cNvSpPr txBox="1"/>
          <p:nvPr/>
        </p:nvSpPr>
        <p:spPr>
          <a:xfrm>
            <a:off x="338669" y="513708"/>
            <a:ext cx="11027831" cy="1754326"/>
          </a:xfrm>
          <a:prstGeom prst="rect">
            <a:avLst/>
          </a:prstGeom>
          <a:noFill/>
        </p:spPr>
        <p:txBody>
          <a:bodyPr wrap="square">
            <a:spAutoFit/>
          </a:bodyPr>
          <a:lstStyle/>
          <a:p>
            <a:r>
              <a:rPr lang="hi-IN"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सदोम और अमोरा का विनाश –</a:t>
            </a:r>
            <a:endParaRPr lang="en-US"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r>
              <a:rPr lang="hi-IN"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19:1-38 </a:t>
            </a:r>
            <a:endParaRPr lang="en-IN" sz="5400" dirty="0">
              <a:solidFill>
                <a:schemeClr val="bg1"/>
              </a:solidFill>
            </a:endParaRPr>
          </a:p>
        </p:txBody>
      </p:sp>
    </p:spTree>
    <p:extLst>
      <p:ext uri="{BB962C8B-B14F-4D97-AF65-F5344CB8AC3E}">
        <p14:creationId xmlns:p14="http://schemas.microsoft.com/office/powerpoint/2010/main" val="326439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साँझ को वे दो दूत</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सदोम के पास आए; और लूत सदोम के फाटक के पास बैठा था। उनको देखकर वह उनसे भेंट करने के लिये उठा; और मुँह के बल झुककर दण्डवत् कर कहा;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1</a:t>
            </a:r>
            <a:r>
              <a:rPr lang="en-US" sz="4000" b="0" i="0">
                <a:solidFill>
                  <a:srgbClr val="121212"/>
                </a:solidFill>
                <a:effectLst/>
                <a:highlight>
                  <a:srgbClr val="FFFFFF"/>
                </a:highlight>
                <a:latin typeface="Inter" panose="020B0502030000000004" pitchFamily="34" charset="0"/>
              </a:rPr>
              <a:t>Now the two angels arrived at Sodom in the evening, and Lot was sitting in the gateway of the city. When Lot saw them, he got up to meet them, bowed facedown,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20" name="Audio 19">
            <a:hlinkClick r:id="" action="ppaction://media"/>
            <a:extLst>
              <a:ext uri="{FF2B5EF4-FFF2-40B4-BE49-F238E27FC236}">
                <a16:creationId xmlns:a16="http://schemas.microsoft.com/office/drawing/2014/main" id="{2DABBB9C-B021-8A36-C7EC-3E75FC9EEF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98945059"/>
      </p:ext>
    </p:extLst>
  </p:cSld>
  <p:clrMapOvr>
    <a:masterClrMapping/>
  </p:clrMapOvr>
  <mc:AlternateContent xmlns:mc="http://schemas.openxmlformats.org/markup-compatibility/2006" xmlns:p14="http://schemas.microsoft.com/office/powerpoint/2010/main">
    <mc:Choice Requires="p14">
      <p:transition spd="slow" p14:dur="2000" advTm="23069"/>
    </mc:Choice>
    <mc:Fallback xmlns="">
      <p:transition spd="slow" advTm="2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82264-D578-4FEB-BC21-DB23A0923196}"/>
              </a:ext>
            </a:extLst>
          </p:cNvPr>
          <p:cNvPicPr>
            <a:picLocks noChangeAspect="1"/>
          </p:cNvPicPr>
          <p:nvPr/>
        </p:nvPicPr>
        <p:blipFill>
          <a:blip r:embed="rId3"/>
          <a:stretch>
            <a:fillRect/>
          </a:stretch>
        </p:blipFill>
        <p:spPr>
          <a:xfrm>
            <a:off x="0" y="-1"/>
            <a:ext cx="12192000" cy="6894375"/>
          </a:xfrm>
          <a:prstGeom prst="rect">
            <a:avLst/>
          </a:prstGeom>
        </p:spPr>
      </p:pic>
      <p:sp>
        <p:nvSpPr>
          <p:cNvPr id="4" name="TextBox 3">
            <a:extLst>
              <a:ext uri="{FF2B5EF4-FFF2-40B4-BE49-F238E27FC236}">
                <a16:creationId xmlns:a16="http://schemas.microsoft.com/office/drawing/2014/main" id="{70ED8789-2869-47F2-9BD0-ABD19CA2880D}"/>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19:1</a:t>
            </a:r>
            <a:endParaRPr lang="en-ZA" sz="3200" dirty="0">
              <a:solidFill>
                <a:schemeClr val="bg1"/>
              </a:solidFill>
            </a:endParaRPr>
          </a:p>
          <a:p>
            <a:endParaRPr lang="en-IN" dirty="0"/>
          </a:p>
        </p:txBody>
      </p:sp>
    </p:spTree>
    <p:extLst>
      <p:ext uri="{BB962C8B-B14F-4D97-AF65-F5344CB8AC3E}">
        <p14:creationId xmlns:p14="http://schemas.microsoft.com/office/powerpoint/2010/main" val="209899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 “हे मेरे प्रभुओं, अपने दास के घर में पधारिए, और रात भर विश्राम कीजिए, और अपने पाँव धोइये, फिर भोर को उठकर अपने मार्ग पर जाइए।” उन्होंने कहा, “नहीं; हम चौक ही में रात बिताएँगे।”</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panose="020B0502030000000004" pitchFamily="34" charset="0"/>
              </a:rPr>
              <a:t>2</a:t>
            </a:r>
            <a:r>
              <a:rPr lang="en-US" sz="3600" b="0" i="0" dirty="0">
                <a:solidFill>
                  <a:srgbClr val="121212"/>
                </a:solidFill>
                <a:effectLst/>
                <a:highlight>
                  <a:srgbClr val="FFFFFF"/>
                </a:highlight>
                <a:latin typeface="Inter" panose="020B0502030000000004" pitchFamily="34" charset="0"/>
              </a:rPr>
              <a:t>and said, “My lords, please turn aside into the house of your servant; wash your feet and spend the night. Then you can rise early and go on your way.”</a:t>
            </a:r>
          </a:p>
          <a:p>
            <a:pPr algn="l"/>
            <a:r>
              <a:rPr lang="en-US" sz="3600" b="0" i="0" dirty="0">
                <a:solidFill>
                  <a:srgbClr val="121212"/>
                </a:solidFill>
                <a:effectLst/>
                <a:highlight>
                  <a:srgbClr val="FFFFFF"/>
                </a:highlight>
                <a:latin typeface="Inter" panose="020B0502030000000004" pitchFamily="34" charset="0"/>
              </a:rPr>
              <a:t>“No,” they answered, “we will spend the night in the square.”</a:t>
            </a:r>
          </a:p>
        </p:txBody>
      </p:sp>
      <p:pic>
        <p:nvPicPr>
          <p:cNvPr id="100" name="Audio 99">
            <a:hlinkClick r:id="" action="ppaction://media"/>
            <a:extLst>
              <a:ext uri="{FF2B5EF4-FFF2-40B4-BE49-F238E27FC236}">
                <a16:creationId xmlns:a16="http://schemas.microsoft.com/office/drawing/2014/main" id="{F87C832A-4EB7-E11B-75EC-B57BE141DF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3738203"/>
      </p:ext>
    </p:extLst>
  </p:cSld>
  <p:clrMapOvr>
    <a:masterClrMapping/>
  </p:clrMapOvr>
  <mc:AlternateContent xmlns:mc="http://schemas.openxmlformats.org/markup-compatibility/2006" xmlns:p14="http://schemas.microsoft.com/office/powerpoint/2010/main">
    <mc:Choice Requires="p14">
      <p:transition spd="slow" p14:dur="2000" advTm="27569"/>
    </mc:Choice>
    <mc:Fallback xmlns="">
      <p:transition spd="slow" advTm="2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D8E2E-EBDA-42F7-909B-725375A73695}"/>
              </a:ext>
            </a:extLst>
          </p:cNvPr>
          <p:cNvPicPr>
            <a:picLocks noChangeAspect="1"/>
          </p:cNvPicPr>
          <p:nvPr/>
        </p:nvPicPr>
        <p:blipFill>
          <a:blip r:embed="rId3"/>
          <a:stretch>
            <a:fillRect/>
          </a:stretch>
        </p:blipFill>
        <p:spPr>
          <a:xfrm>
            <a:off x="1" y="-353909"/>
            <a:ext cx="12192000" cy="7211909"/>
          </a:xfrm>
          <a:prstGeom prst="rect">
            <a:avLst/>
          </a:prstGeom>
        </p:spPr>
      </p:pic>
      <p:sp>
        <p:nvSpPr>
          <p:cNvPr id="2" name="TextBox 1">
            <a:extLst>
              <a:ext uri="{FF2B5EF4-FFF2-40B4-BE49-F238E27FC236}">
                <a16:creationId xmlns:a16="http://schemas.microsoft.com/office/drawing/2014/main" id="{B9B37629-019B-D830-7F79-F3ABFF6AC3E4}"/>
              </a:ext>
            </a:extLst>
          </p:cNvPr>
          <p:cNvSpPr txBox="1"/>
          <p:nvPr/>
        </p:nvSpPr>
        <p:spPr>
          <a:xfrm>
            <a:off x="503434" y="267128"/>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b="1" i="0" cap="all" dirty="0">
                <a:solidFill>
                  <a:schemeClr val="bg1"/>
                </a:solidFill>
                <a:effectLst/>
                <a:latin typeface="Microsoft Himalaya "/>
                <a:cs typeface="+mj-cs"/>
              </a:rPr>
              <a:t> 19:2</a:t>
            </a:r>
            <a:endParaRPr lang="en-ZA" sz="3200" dirty="0">
              <a:solidFill>
                <a:schemeClr val="bg1"/>
              </a:solidFill>
            </a:endParaRPr>
          </a:p>
          <a:p>
            <a:endParaRPr lang="en-IN" dirty="0"/>
          </a:p>
        </p:txBody>
      </p:sp>
    </p:spTree>
    <p:extLst>
      <p:ext uri="{BB962C8B-B14F-4D97-AF65-F5344CB8AC3E}">
        <p14:creationId xmlns:p14="http://schemas.microsoft.com/office/powerpoint/2010/main" val="236767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और उसने उनसे बहुत विनती करके उन्हें मनाया; इसलिए वे उसके साथ चलकर उसके घर में आए; और उसने उनके लिये भोजन तैयार किया, और बिना ख़मीर की रोटियाँ बनाकर उनको खिलाई।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highlight>
                  <a:srgbClr val="FFFFFF"/>
                </a:highlight>
                <a:latin typeface="Inter" panose="020B0502030000000004" pitchFamily="34" charset="0"/>
              </a:rPr>
              <a:t>3</a:t>
            </a:r>
            <a:r>
              <a:rPr lang="en-US" sz="4000" b="0" i="0">
                <a:solidFill>
                  <a:srgbClr val="121212"/>
                </a:solidFill>
                <a:effectLst/>
                <a:highlight>
                  <a:srgbClr val="FFFFFF"/>
                </a:highlight>
                <a:latin typeface="Inter" panose="020B0502030000000004" pitchFamily="34" charset="0"/>
              </a:rPr>
              <a:t>But Lot insisted so strongly that they followed him into his house. He prepared a feast for them and baked unleavened bread, and they ate.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6" name="Audio 35">
            <a:hlinkClick r:id="" action="ppaction://media"/>
            <a:extLst>
              <a:ext uri="{FF2B5EF4-FFF2-40B4-BE49-F238E27FC236}">
                <a16:creationId xmlns:a16="http://schemas.microsoft.com/office/drawing/2014/main" id="{A6D86216-02C0-05C3-3115-D8AC7D6151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9675669"/>
      </p:ext>
    </p:extLst>
  </p:cSld>
  <p:clrMapOvr>
    <a:masterClrMapping/>
  </p:clrMapOvr>
  <mc:AlternateContent xmlns:mc="http://schemas.openxmlformats.org/markup-compatibility/2006" xmlns:p14="http://schemas.microsoft.com/office/powerpoint/2010/main">
    <mc:Choice Requires="p14">
      <p:transition spd="slow" p14:dur="2000" advTm="21193"/>
    </mc:Choice>
    <mc:Fallback xmlns="">
      <p:transition spd="slow" advTm="2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2479</Words>
  <Application>Microsoft Office PowerPoint</Application>
  <PresentationFormat>Widescreen</PresentationFormat>
  <Paragraphs>114</Paragraphs>
  <Slides>34</Slides>
  <Notes>16</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05-9</vt:lpstr>
      <vt:lpstr>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64</cp:revision>
  <dcterms:created xsi:type="dcterms:W3CDTF">2021-06-28T04:14:38Z</dcterms:created>
  <dcterms:modified xsi:type="dcterms:W3CDTF">2024-07-21T17:35:56Z</dcterms:modified>
</cp:coreProperties>
</file>