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82" r:id="rId2"/>
    <p:sldId id="281" r:id="rId3"/>
    <p:sldId id="283" r:id="rId4"/>
    <p:sldId id="256" r:id="rId5"/>
    <p:sldId id="284" r:id="rId6"/>
    <p:sldId id="257" r:id="rId7"/>
    <p:sldId id="285" r:id="rId8"/>
    <p:sldId id="280" r:id="rId9"/>
    <p:sldId id="286" r:id="rId10"/>
    <p:sldId id="258" r:id="rId11"/>
    <p:sldId id="287" r:id="rId12"/>
    <p:sldId id="259" r:id="rId13"/>
    <p:sldId id="288" r:id="rId14"/>
    <p:sldId id="260" r:id="rId15"/>
    <p:sldId id="289" r:id="rId16"/>
    <p:sldId id="261" r:id="rId17"/>
    <p:sldId id="290" r:id="rId18"/>
    <p:sldId id="262" r:id="rId19"/>
    <p:sldId id="291" r:id="rId20"/>
    <p:sldId id="263" r:id="rId21"/>
    <p:sldId id="292" r:id="rId22"/>
    <p:sldId id="264" r:id="rId23"/>
    <p:sldId id="293" r:id="rId24"/>
    <p:sldId id="265" r:id="rId25"/>
    <p:sldId id="294" r:id="rId26"/>
    <p:sldId id="266" r:id="rId27"/>
    <p:sldId id="295" r:id="rId28"/>
    <p:sldId id="267" r:id="rId29"/>
    <p:sldId id="296" r:id="rId30"/>
    <p:sldId id="268" r:id="rId31"/>
    <p:sldId id="297" r:id="rId32"/>
    <p:sldId id="269" r:id="rId33"/>
    <p:sldId id="298" r:id="rId34"/>
    <p:sldId id="270" r:id="rId35"/>
    <p:sldId id="299" r:id="rId36"/>
    <p:sldId id="271" r:id="rId37"/>
    <p:sldId id="300" r:id="rId38"/>
    <p:sldId id="272" r:id="rId39"/>
    <p:sldId id="301" r:id="rId40"/>
    <p:sldId id="273" r:id="rId41"/>
    <p:sldId id="302" r:id="rId42"/>
    <p:sldId id="274" r:id="rId43"/>
    <p:sldId id="303" r:id="rId44"/>
    <p:sldId id="275" r:id="rId45"/>
    <p:sldId id="304" r:id="rId46"/>
    <p:sldId id="276" r:id="rId47"/>
    <p:sldId id="305" r:id="rId48"/>
    <p:sldId id="277" r:id="rId49"/>
    <p:sldId id="306" r:id="rId50"/>
    <p:sldId id="278" r:id="rId51"/>
    <p:sldId id="307" r:id="rId52"/>
    <p:sldId id="27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8C1D15-B820-423F-8E32-99F95EA47D13}" v="236" dt="2023-07-17T06:38:32.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87" autoAdjust="0"/>
    <p:restoredTop sz="94951" autoAdjust="0"/>
  </p:normalViewPr>
  <p:slideViewPr>
    <p:cSldViewPr snapToGrid="0">
      <p:cViewPr varScale="1">
        <p:scale>
          <a:sx n="43" d="100"/>
          <a:sy n="43" d="100"/>
        </p:scale>
        <p:origin x="78" y="15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954824C-D350-4A9A-8E3B-BC888FAC6B1F}"/>
    <pc:docChg chg="custSel modSld">
      <pc:chgData name="Leonie Smith" userId="fed1330f33f5650e" providerId="LiveId" clId="{D954824C-D350-4A9A-8E3B-BC888FAC6B1F}" dt="2023-01-25T11:06:32.697" v="37"/>
      <pc:docMkLst>
        <pc:docMk/>
      </pc:docMkLst>
      <pc:sldChg chg="delSp modSp mod modTransition modAnim">
        <pc:chgData name="Leonie Smith" userId="fed1330f33f5650e" providerId="LiveId" clId="{D954824C-D350-4A9A-8E3B-BC888FAC6B1F}" dt="2023-01-25T11:06:32.697" v="37"/>
        <pc:sldMkLst>
          <pc:docMk/>
          <pc:sldMk cId="2265216099" sldId="256"/>
        </pc:sldMkLst>
        <pc:spChg chg="mod">
          <ac:chgData name="Leonie Smith" userId="fed1330f33f5650e" providerId="LiveId" clId="{D954824C-D350-4A9A-8E3B-BC888FAC6B1F}" dt="2023-01-25T11:03:58.949" v="5" actId="207"/>
          <ac:spMkLst>
            <pc:docMk/>
            <pc:sldMk cId="2265216099" sldId="256"/>
            <ac:spMk id="2" creationId="{B3D5DB64-8D98-5990-3B0B-728412CB6EB8}"/>
          </ac:spMkLst>
        </pc:spChg>
        <pc:picChg chg="del">
          <ac:chgData name="Leonie Smith" userId="fed1330f33f5650e" providerId="LiveId" clId="{D954824C-D350-4A9A-8E3B-BC888FAC6B1F}" dt="2023-01-25T11:06:32.697" v="37"/>
          <ac:picMkLst>
            <pc:docMk/>
            <pc:sldMk cId="2265216099" sldId="256"/>
            <ac:picMk id="9" creationId="{C9391CFF-9A0C-4D06-A3C2-8C8BE4E04D93}"/>
          </ac:picMkLst>
        </pc:picChg>
      </pc:sldChg>
      <pc:sldChg chg="delSp modSp mod modTransition modAnim">
        <pc:chgData name="Leonie Smith" userId="fed1330f33f5650e" providerId="LiveId" clId="{D954824C-D350-4A9A-8E3B-BC888FAC6B1F}" dt="2023-01-25T11:06:32.697" v="37"/>
        <pc:sldMkLst>
          <pc:docMk/>
          <pc:sldMk cId="3162370668" sldId="257"/>
        </pc:sldMkLst>
        <pc:spChg chg="mod">
          <ac:chgData name="Leonie Smith" userId="fed1330f33f5650e" providerId="LiveId" clId="{D954824C-D350-4A9A-8E3B-BC888FAC6B1F}" dt="2023-01-25T11:04:18.901" v="7"/>
          <ac:spMkLst>
            <pc:docMk/>
            <pc:sldMk cId="3162370668" sldId="257"/>
            <ac:spMk id="7" creationId="{127C1327-A547-41F9-B837-89907C3EC98D}"/>
          </ac:spMkLst>
        </pc:spChg>
        <pc:picChg chg="del">
          <ac:chgData name="Leonie Smith" userId="fed1330f33f5650e" providerId="LiveId" clId="{D954824C-D350-4A9A-8E3B-BC888FAC6B1F}" dt="2023-01-25T11:06:32.697" v="37"/>
          <ac:picMkLst>
            <pc:docMk/>
            <pc:sldMk cId="3162370668" sldId="257"/>
            <ac:picMk id="3" creationId="{775A8F5F-D0DC-47D0-B1C8-1874E5CB6790}"/>
          </ac:picMkLst>
        </pc:picChg>
      </pc:sldChg>
      <pc:sldChg chg="delSp modSp mod modTransition modAnim">
        <pc:chgData name="Leonie Smith" userId="fed1330f33f5650e" providerId="LiveId" clId="{D954824C-D350-4A9A-8E3B-BC888FAC6B1F}" dt="2023-01-25T11:06:32.697" v="37"/>
        <pc:sldMkLst>
          <pc:docMk/>
          <pc:sldMk cId="3859477305" sldId="258"/>
        </pc:sldMkLst>
        <pc:spChg chg="mod">
          <ac:chgData name="Leonie Smith" userId="fed1330f33f5650e" providerId="LiveId" clId="{D954824C-D350-4A9A-8E3B-BC888FAC6B1F}" dt="2023-01-25T11:04:30.495" v="9"/>
          <ac:spMkLst>
            <pc:docMk/>
            <pc:sldMk cId="3859477305" sldId="258"/>
            <ac:spMk id="4" creationId="{EFCA8E99-0807-46CC-8748-1B7A90ADE5D6}"/>
          </ac:spMkLst>
        </pc:spChg>
        <pc:picChg chg="del">
          <ac:chgData name="Leonie Smith" userId="fed1330f33f5650e" providerId="LiveId" clId="{D954824C-D350-4A9A-8E3B-BC888FAC6B1F}" dt="2023-01-25T11:06:32.697" v="37"/>
          <ac:picMkLst>
            <pc:docMk/>
            <pc:sldMk cId="3859477305" sldId="258"/>
            <ac:picMk id="7" creationId="{105188E2-FE4F-4B4A-9F5B-F7A640E9F164}"/>
          </ac:picMkLst>
        </pc:picChg>
      </pc:sldChg>
      <pc:sldChg chg="delSp modSp mod modTransition modAnim">
        <pc:chgData name="Leonie Smith" userId="fed1330f33f5650e" providerId="LiveId" clId="{D954824C-D350-4A9A-8E3B-BC888FAC6B1F}" dt="2023-01-25T11:06:32.697" v="37"/>
        <pc:sldMkLst>
          <pc:docMk/>
          <pc:sldMk cId="4188186229" sldId="259"/>
        </pc:sldMkLst>
        <pc:spChg chg="mod">
          <ac:chgData name="Leonie Smith" userId="fed1330f33f5650e" providerId="LiveId" clId="{D954824C-D350-4A9A-8E3B-BC888FAC6B1F}" dt="2023-01-25T11:04:34.833" v="10"/>
          <ac:spMkLst>
            <pc:docMk/>
            <pc:sldMk cId="4188186229" sldId="259"/>
            <ac:spMk id="4" creationId="{EC9D05D3-23FC-419A-BA36-A3C34AE95F17}"/>
          </ac:spMkLst>
        </pc:spChg>
        <pc:picChg chg="del">
          <ac:chgData name="Leonie Smith" userId="fed1330f33f5650e" providerId="LiveId" clId="{D954824C-D350-4A9A-8E3B-BC888FAC6B1F}" dt="2023-01-25T11:06:32.697" v="37"/>
          <ac:picMkLst>
            <pc:docMk/>
            <pc:sldMk cId="4188186229" sldId="259"/>
            <ac:picMk id="2" creationId="{91DC2F96-130F-4734-9A96-1BAA05C96464}"/>
          </ac:picMkLst>
        </pc:picChg>
      </pc:sldChg>
      <pc:sldChg chg="delSp modSp mod modTransition modAnim">
        <pc:chgData name="Leonie Smith" userId="fed1330f33f5650e" providerId="LiveId" clId="{D954824C-D350-4A9A-8E3B-BC888FAC6B1F}" dt="2023-01-25T11:06:32.697" v="37"/>
        <pc:sldMkLst>
          <pc:docMk/>
          <pc:sldMk cId="4289257499" sldId="260"/>
        </pc:sldMkLst>
        <pc:spChg chg="mod">
          <ac:chgData name="Leonie Smith" userId="fed1330f33f5650e" providerId="LiveId" clId="{D954824C-D350-4A9A-8E3B-BC888FAC6B1F}" dt="2023-01-25T11:04:39.503" v="11"/>
          <ac:spMkLst>
            <pc:docMk/>
            <pc:sldMk cId="4289257499" sldId="260"/>
            <ac:spMk id="4" creationId="{FDA93E66-94A5-487F-8451-7E3BDAF950BE}"/>
          </ac:spMkLst>
        </pc:spChg>
        <pc:picChg chg="del">
          <ac:chgData name="Leonie Smith" userId="fed1330f33f5650e" providerId="LiveId" clId="{D954824C-D350-4A9A-8E3B-BC888FAC6B1F}" dt="2023-01-25T11:06:32.697" v="37"/>
          <ac:picMkLst>
            <pc:docMk/>
            <pc:sldMk cId="4289257499" sldId="260"/>
            <ac:picMk id="11" creationId="{20F13D05-AE6B-4CD5-B578-F514A212F945}"/>
          </ac:picMkLst>
        </pc:picChg>
      </pc:sldChg>
      <pc:sldChg chg="delSp modSp mod modTransition modAnim">
        <pc:chgData name="Leonie Smith" userId="fed1330f33f5650e" providerId="LiveId" clId="{D954824C-D350-4A9A-8E3B-BC888FAC6B1F}" dt="2023-01-25T11:06:32.697" v="37"/>
        <pc:sldMkLst>
          <pc:docMk/>
          <pc:sldMk cId="2227123297" sldId="261"/>
        </pc:sldMkLst>
        <pc:spChg chg="mod">
          <ac:chgData name="Leonie Smith" userId="fed1330f33f5650e" providerId="LiveId" clId="{D954824C-D350-4A9A-8E3B-BC888FAC6B1F}" dt="2023-01-25T11:04:44.355" v="12"/>
          <ac:spMkLst>
            <pc:docMk/>
            <pc:sldMk cId="2227123297" sldId="261"/>
            <ac:spMk id="4" creationId="{F03C8772-E4D9-4FA7-B510-99523D5B3E59}"/>
          </ac:spMkLst>
        </pc:spChg>
        <pc:picChg chg="del">
          <ac:chgData name="Leonie Smith" userId="fed1330f33f5650e" providerId="LiveId" clId="{D954824C-D350-4A9A-8E3B-BC888FAC6B1F}" dt="2023-01-25T11:06:32.697" v="37"/>
          <ac:picMkLst>
            <pc:docMk/>
            <pc:sldMk cId="2227123297" sldId="261"/>
            <ac:picMk id="6" creationId="{6A95FC33-95B0-4613-9C5C-888D5C4F2B35}"/>
          </ac:picMkLst>
        </pc:picChg>
      </pc:sldChg>
      <pc:sldChg chg="delSp modSp mod modTransition modAnim">
        <pc:chgData name="Leonie Smith" userId="fed1330f33f5650e" providerId="LiveId" clId="{D954824C-D350-4A9A-8E3B-BC888FAC6B1F}" dt="2023-01-25T11:06:32.697" v="37"/>
        <pc:sldMkLst>
          <pc:docMk/>
          <pc:sldMk cId="3233884253" sldId="262"/>
        </pc:sldMkLst>
        <pc:spChg chg="mod">
          <ac:chgData name="Leonie Smith" userId="fed1330f33f5650e" providerId="LiveId" clId="{D954824C-D350-4A9A-8E3B-BC888FAC6B1F}" dt="2023-01-25T11:04:48.514" v="13"/>
          <ac:spMkLst>
            <pc:docMk/>
            <pc:sldMk cId="3233884253" sldId="262"/>
            <ac:spMk id="4" creationId="{2DEE2194-0067-4937-9A72-0D6B4A42F576}"/>
          </ac:spMkLst>
        </pc:spChg>
        <pc:picChg chg="del">
          <ac:chgData name="Leonie Smith" userId="fed1330f33f5650e" providerId="LiveId" clId="{D954824C-D350-4A9A-8E3B-BC888FAC6B1F}" dt="2023-01-25T11:06:32.697" v="37"/>
          <ac:picMkLst>
            <pc:docMk/>
            <pc:sldMk cId="3233884253" sldId="262"/>
            <ac:picMk id="2" creationId="{8D4FCD36-CE55-4DC8-B151-4290CFD041F9}"/>
          </ac:picMkLst>
        </pc:picChg>
      </pc:sldChg>
      <pc:sldChg chg="delSp modSp mod modTransition modAnim">
        <pc:chgData name="Leonie Smith" userId="fed1330f33f5650e" providerId="LiveId" clId="{D954824C-D350-4A9A-8E3B-BC888FAC6B1F}" dt="2023-01-25T11:06:32.697" v="37"/>
        <pc:sldMkLst>
          <pc:docMk/>
          <pc:sldMk cId="1025041336" sldId="263"/>
        </pc:sldMkLst>
        <pc:spChg chg="mod">
          <ac:chgData name="Leonie Smith" userId="fed1330f33f5650e" providerId="LiveId" clId="{D954824C-D350-4A9A-8E3B-BC888FAC6B1F}" dt="2023-01-25T11:04:54.674" v="14"/>
          <ac:spMkLst>
            <pc:docMk/>
            <pc:sldMk cId="1025041336" sldId="263"/>
            <ac:spMk id="5" creationId="{7C2D65FB-F92C-42CF-B248-0EA49EAB11BF}"/>
          </ac:spMkLst>
        </pc:spChg>
        <pc:picChg chg="del">
          <ac:chgData name="Leonie Smith" userId="fed1330f33f5650e" providerId="LiveId" clId="{D954824C-D350-4A9A-8E3B-BC888FAC6B1F}" dt="2023-01-25T11:06:32.697" v="37"/>
          <ac:picMkLst>
            <pc:docMk/>
            <pc:sldMk cId="1025041336" sldId="263"/>
            <ac:picMk id="4" creationId="{EA9B4529-00B6-437E-8701-F387A80B4401}"/>
          </ac:picMkLst>
        </pc:picChg>
      </pc:sldChg>
      <pc:sldChg chg="delSp modSp mod modTransition modAnim">
        <pc:chgData name="Leonie Smith" userId="fed1330f33f5650e" providerId="LiveId" clId="{D954824C-D350-4A9A-8E3B-BC888FAC6B1F}" dt="2023-01-25T11:06:32.697" v="37"/>
        <pc:sldMkLst>
          <pc:docMk/>
          <pc:sldMk cId="850854638" sldId="264"/>
        </pc:sldMkLst>
        <pc:spChg chg="mod">
          <ac:chgData name="Leonie Smith" userId="fed1330f33f5650e" providerId="LiveId" clId="{D954824C-D350-4A9A-8E3B-BC888FAC6B1F}" dt="2023-01-25T11:04:58.714" v="15"/>
          <ac:spMkLst>
            <pc:docMk/>
            <pc:sldMk cId="850854638" sldId="264"/>
            <ac:spMk id="4" creationId="{D3444A3E-C450-47BE-A080-717F10AE6B98}"/>
          </ac:spMkLst>
        </pc:spChg>
        <pc:picChg chg="del">
          <ac:chgData name="Leonie Smith" userId="fed1330f33f5650e" providerId="LiveId" clId="{D954824C-D350-4A9A-8E3B-BC888FAC6B1F}" dt="2023-01-25T11:06:32.697" v="37"/>
          <ac:picMkLst>
            <pc:docMk/>
            <pc:sldMk cId="850854638" sldId="264"/>
            <ac:picMk id="5" creationId="{4AEEF79F-9080-48E1-9FC0-70E1D84A7634}"/>
          </ac:picMkLst>
        </pc:picChg>
      </pc:sldChg>
      <pc:sldChg chg="delSp modSp mod modTransition modAnim">
        <pc:chgData name="Leonie Smith" userId="fed1330f33f5650e" providerId="LiveId" clId="{D954824C-D350-4A9A-8E3B-BC888FAC6B1F}" dt="2023-01-25T11:06:32.697" v="37"/>
        <pc:sldMkLst>
          <pc:docMk/>
          <pc:sldMk cId="642860185" sldId="265"/>
        </pc:sldMkLst>
        <pc:spChg chg="mod">
          <ac:chgData name="Leonie Smith" userId="fed1330f33f5650e" providerId="LiveId" clId="{D954824C-D350-4A9A-8E3B-BC888FAC6B1F}" dt="2023-01-25T11:05:02.831" v="16"/>
          <ac:spMkLst>
            <pc:docMk/>
            <pc:sldMk cId="642860185" sldId="265"/>
            <ac:spMk id="4" creationId="{D315363E-ADEA-4F48-95DF-2829DB2ACB1A}"/>
          </ac:spMkLst>
        </pc:spChg>
        <pc:picChg chg="del">
          <ac:chgData name="Leonie Smith" userId="fed1330f33f5650e" providerId="LiveId" clId="{D954824C-D350-4A9A-8E3B-BC888FAC6B1F}" dt="2023-01-25T11:06:32.697" v="37"/>
          <ac:picMkLst>
            <pc:docMk/>
            <pc:sldMk cId="642860185" sldId="265"/>
            <ac:picMk id="5" creationId="{80CD64E5-7A46-4A01-B5F6-9E91D2BC03C1}"/>
          </ac:picMkLst>
        </pc:picChg>
      </pc:sldChg>
      <pc:sldChg chg="delSp modSp mod modTransition modAnim">
        <pc:chgData name="Leonie Smith" userId="fed1330f33f5650e" providerId="LiveId" clId="{D954824C-D350-4A9A-8E3B-BC888FAC6B1F}" dt="2023-01-25T11:06:32.697" v="37"/>
        <pc:sldMkLst>
          <pc:docMk/>
          <pc:sldMk cId="759143245" sldId="266"/>
        </pc:sldMkLst>
        <pc:spChg chg="mod">
          <ac:chgData name="Leonie Smith" userId="fed1330f33f5650e" providerId="LiveId" clId="{D954824C-D350-4A9A-8E3B-BC888FAC6B1F}" dt="2023-01-25T11:05:07.570" v="17"/>
          <ac:spMkLst>
            <pc:docMk/>
            <pc:sldMk cId="759143245" sldId="266"/>
            <ac:spMk id="4" creationId="{6CD05EB1-5E8F-43D4-AF75-2AB902019215}"/>
          </ac:spMkLst>
        </pc:spChg>
        <pc:picChg chg="del">
          <ac:chgData name="Leonie Smith" userId="fed1330f33f5650e" providerId="LiveId" clId="{D954824C-D350-4A9A-8E3B-BC888FAC6B1F}" dt="2023-01-25T11:06:32.697" v="37"/>
          <ac:picMkLst>
            <pc:docMk/>
            <pc:sldMk cId="759143245" sldId="266"/>
            <ac:picMk id="2" creationId="{8C9666AD-BF1F-422C-9C2F-3B1630F5E53F}"/>
          </ac:picMkLst>
        </pc:picChg>
      </pc:sldChg>
      <pc:sldChg chg="delSp modSp mod modTransition modAnim">
        <pc:chgData name="Leonie Smith" userId="fed1330f33f5650e" providerId="LiveId" clId="{D954824C-D350-4A9A-8E3B-BC888FAC6B1F}" dt="2023-01-25T11:06:32.697" v="37"/>
        <pc:sldMkLst>
          <pc:docMk/>
          <pc:sldMk cId="1195130714" sldId="267"/>
        </pc:sldMkLst>
        <pc:spChg chg="mod">
          <ac:chgData name="Leonie Smith" userId="fed1330f33f5650e" providerId="LiveId" clId="{D954824C-D350-4A9A-8E3B-BC888FAC6B1F}" dt="2023-01-25T11:05:11.663" v="18"/>
          <ac:spMkLst>
            <pc:docMk/>
            <pc:sldMk cId="1195130714" sldId="267"/>
            <ac:spMk id="4" creationId="{89C96154-128D-4AE0-BF55-85D780C59290}"/>
          </ac:spMkLst>
        </pc:spChg>
        <pc:picChg chg="del">
          <ac:chgData name="Leonie Smith" userId="fed1330f33f5650e" providerId="LiveId" clId="{D954824C-D350-4A9A-8E3B-BC888FAC6B1F}" dt="2023-01-25T11:06:32.697" v="37"/>
          <ac:picMkLst>
            <pc:docMk/>
            <pc:sldMk cId="1195130714" sldId="267"/>
            <ac:picMk id="2" creationId="{37B94F53-9068-4FD6-91FC-05FF2A088204}"/>
          </ac:picMkLst>
        </pc:picChg>
      </pc:sldChg>
      <pc:sldChg chg="delSp modSp mod modTransition modAnim">
        <pc:chgData name="Leonie Smith" userId="fed1330f33f5650e" providerId="LiveId" clId="{D954824C-D350-4A9A-8E3B-BC888FAC6B1F}" dt="2023-01-25T11:06:32.697" v="37"/>
        <pc:sldMkLst>
          <pc:docMk/>
          <pc:sldMk cId="2563416085" sldId="268"/>
        </pc:sldMkLst>
        <pc:spChg chg="mod">
          <ac:chgData name="Leonie Smith" userId="fed1330f33f5650e" providerId="LiveId" clId="{D954824C-D350-4A9A-8E3B-BC888FAC6B1F}" dt="2023-01-25T11:05:15.312" v="19"/>
          <ac:spMkLst>
            <pc:docMk/>
            <pc:sldMk cId="2563416085" sldId="268"/>
            <ac:spMk id="4" creationId="{932057C0-3D01-410B-9876-1DF40D6189DE}"/>
          </ac:spMkLst>
        </pc:spChg>
        <pc:picChg chg="del">
          <ac:chgData name="Leonie Smith" userId="fed1330f33f5650e" providerId="LiveId" clId="{D954824C-D350-4A9A-8E3B-BC888FAC6B1F}" dt="2023-01-25T11:06:32.697" v="37"/>
          <ac:picMkLst>
            <pc:docMk/>
            <pc:sldMk cId="2563416085" sldId="268"/>
            <ac:picMk id="11" creationId="{3C35D9A7-BE27-4AE5-8EEE-D951CD27A20A}"/>
          </ac:picMkLst>
        </pc:picChg>
      </pc:sldChg>
      <pc:sldChg chg="delSp modSp mod modTransition modAnim">
        <pc:chgData name="Leonie Smith" userId="fed1330f33f5650e" providerId="LiveId" clId="{D954824C-D350-4A9A-8E3B-BC888FAC6B1F}" dt="2023-01-25T11:06:32.697" v="37"/>
        <pc:sldMkLst>
          <pc:docMk/>
          <pc:sldMk cId="3479452955" sldId="269"/>
        </pc:sldMkLst>
        <pc:spChg chg="mod">
          <ac:chgData name="Leonie Smith" userId="fed1330f33f5650e" providerId="LiveId" clId="{D954824C-D350-4A9A-8E3B-BC888FAC6B1F}" dt="2023-01-25T11:05:19.522" v="20"/>
          <ac:spMkLst>
            <pc:docMk/>
            <pc:sldMk cId="3479452955" sldId="269"/>
            <ac:spMk id="4" creationId="{B7727646-4049-471C-8D11-01A87270C852}"/>
          </ac:spMkLst>
        </pc:spChg>
        <pc:picChg chg="del">
          <ac:chgData name="Leonie Smith" userId="fed1330f33f5650e" providerId="LiveId" clId="{D954824C-D350-4A9A-8E3B-BC888FAC6B1F}" dt="2023-01-25T11:06:32.697" v="37"/>
          <ac:picMkLst>
            <pc:docMk/>
            <pc:sldMk cId="3479452955" sldId="269"/>
            <ac:picMk id="5" creationId="{53D92B76-2FD3-4651-9B0C-D05EB20BD5D1}"/>
          </ac:picMkLst>
        </pc:picChg>
      </pc:sldChg>
      <pc:sldChg chg="delSp modSp mod modTransition modAnim">
        <pc:chgData name="Leonie Smith" userId="fed1330f33f5650e" providerId="LiveId" clId="{D954824C-D350-4A9A-8E3B-BC888FAC6B1F}" dt="2023-01-25T11:06:32.697" v="37"/>
        <pc:sldMkLst>
          <pc:docMk/>
          <pc:sldMk cId="844163282" sldId="270"/>
        </pc:sldMkLst>
        <pc:spChg chg="mod">
          <ac:chgData name="Leonie Smith" userId="fed1330f33f5650e" providerId="LiveId" clId="{D954824C-D350-4A9A-8E3B-BC888FAC6B1F}" dt="2023-01-25T11:05:23.714" v="21"/>
          <ac:spMkLst>
            <pc:docMk/>
            <pc:sldMk cId="844163282" sldId="270"/>
            <ac:spMk id="4" creationId="{90547833-D1B8-4B13-B6D4-B6B451BB0AC2}"/>
          </ac:spMkLst>
        </pc:spChg>
        <pc:picChg chg="del">
          <ac:chgData name="Leonie Smith" userId="fed1330f33f5650e" providerId="LiveId" clId="{D954824C-D350-4A9A-8E3B-BC888FAC6B1F}" dt="2023-01-25T11:06:32.697" v="37"/>
          <ac:picMkLst>
            <pc:docMk/>
            <pc:sldMk cId="844163282" sldId="270"/>
            <ac:picMk id="6" creationId="{8219FE91-AFFE-49A9-B4C3-F6548363E954}"/>
          </ac:picMkLst>
        </pc:picChg>
      </pc:sldChg>
      <pc:sldChg chg="delSp modSp mod modTransition modAnim">
        <pc:chgData name="Leonie Smith" userId="fed1330f33f5650e" providerId="LiveId" clId="{D954824C-D350-4A9A-8E3B-BC888FAC6B1F}" dt="2023-01-25T11:06:32.697" v="37"/>
        <pc:sldMkLst>
          <pc:docMk/>
          <pc:sldMk cId="1460331642" sldId="271"/>
        </pc:sldMkLst>
        <pc:spChg chg="mod">
          <ac:chgData name="Leonie Smith" userId="fed1330f33f5650e" providerId="LiveId" clId="{D954824C-D350-4A9A-8E3B-BC888FAC6B1F}" dt="2023-01-25T11:05:27.387" v="22"/>
          <ac:spMkLst>
            <pc:docMk/>
            <pc:sldMk cId="1460331642" sldId="271"/>
            <ac:spMk id="4" creationId="{28C58449-82A7-4B82-9E62-1E2E7A951C5B}"/>
          </ac:spMkLst>
        </pc:spChg>
        <pc:picChg chg="del">
          <ac:chgData name="Leonie Smith" userId="fed1330f33f5650e" providerId="LiveId" clId="{D954824C-D350-4A9A-8E3B-BC888FAC6B1F}" dt="2023-01-25T11:06:32.697" v="37"/>
          <ac:picMkLst>
            <pc:docMk/>
            <pc:sldMk cId="1460331642" sldId="271"/>
            <ac:picMk id="5" creationId="{88DEC44A-3875-4899-AEEA-0AA95756BA6F}"/>
          </ac:picMkLst>
        </pc:picChg>
      </pc:sldChg>
      <pc:sldChg chg="delSp modSp mod modTransition modAnim">
        <pc:chgData name="Leonie Smith" userId="fed1330f33f5650e" providerId="LiveId" clId="{D954824C-D350-4A9A-8E3B-BC888FAC6B1F}" dt="2023-01-25T11:06:32.697" v="37"/>
        <pc:sldMkLst>
          <pc:docMk/>
          <pc:sldMk cId="4072633051" sldId="272"/>
        </pc:sldMkLst>
        <pc:spChg chg="mod">
          <ac:chgData name="Leonie Smith" userId="fed1330f33f5650e" providerId="LiveId" clId="{D954824C-D350-4A9A-8E3B-BC888FAC6B1F}" dt="2023-01-25T11:05:33.289" v="23"/>
          <ac:spMkLst>
            <pc:docMk/>
            <pc:sldMk cId="4072633051" sldId="272"/>
            <ac:spMk id="5" creationId="{113B962C-BFA0-49F2-9CE7-D7C296D7C50D}"/>
          </ac:spMkLst>
        </pc:spChg>
        <pc:picChg chg="del">
          <ac:chgData name="Leonie Smith" userId="fed1330f33f5650e" providerId="LiveId" clId="{D954824C-D350-4A9A-8E3B-BC888FAC6B1F}" dt="2023-01-25T11:06:32.697" v="37"/>
          <ac:picMkLst>
            <pc:docMk/>
            <pc:sldMk cId="4072633051" sldId="272"/>
            <ac:picMk id="4" creationId="{E92E4096-625A-45AD-AD66-C0F8B5D51B4D}"/>
          </ac:picMkLst>
        </pc:picChg>
      </pc:sldChg>
      <pc:sldChg chg="delSp modSp mod modTransition modAnim">
        <pc:chgData name="Leonie Smith" userId="fed1330f33f5650e" providerId="LiveId" clId="{D954824C-D350-4A9A-8E3B-BC888FAC6B1F}" dt="2023-01-25T11:06:32.697" v="37"/>
        <pc:sldMkLst>
          <pc:docMk/>
          <pc:sldMk cId="231717444" sldId="273"/>
        </pc:sldMkLst>
        <pc:spChg chg="mod">
          <ac:chgData name="Leonie Smith" userId="fed1330f33f5650e" providerId="LiveId" clId="{D954824C-D350-4A9A-8E3B-BC888FAC6B1F}" dt="2023-01-25T11:05:37.217" v="24"/>
          <ac:spMkLst>
            <pc:docMk/>
            <pc:sldMk cId="231717444" sldId="273"/>
            <ac:spMk id="5" creationId="{2A19998B-A311-4F39-926F-C015C7C33689}"/>
          </ac:spMkLst>
        </pc:spChg>
        <pc:picChg chg="del">
          <ac:chgData name="Leonie Smith" userId="fed1330f33f5650e" providerId="LiveId" clId="{D954824C-D350-4A9A-8E3B-BC888FAC6B1F}" dt="2023-01-25T11:06:32.697" v="37"/>
          <ac:picMkLst>
            <pc:docMk/>
            <pc:sldMk cId="231717444" sldId="273"/>
            <ac:picMk id="4" creationId="{5FF862E7-FA35-4B1D-B8DE-7A86C1C8B88B}"/>
          </ac:picMkLst>
        </pc:picChg>
      </pc:sldChg>
      <pc:sldChg chg="delSp modSp mod modTransition modAnim">
        <pc:chgData name="Leonie Smith" userId="fed1330f33f5650e" providerId="LiveId" clId="{D954824C-D350-4A9A-8E3B-BC888FAC6B1F}" dt="2023-01-25T11:06:32.697" v="37"/>
        <pc:sldMkLst>
          <pc:docMk/>
          <pc:sldMk cId="810186871" sldId="274"/>
        </pc:sldMkLst>
        <pc:spChg chg="mod">
          <ac:chgData name="Leonie Smith" userId="fed1330f33f5650e" providerId="LiveId" clId="{D954824C-D350-4A9A-8E3B-BC888FAC6B1F}" dt="2023-01-25T11:05:40.564" v="25"/>
          <ac:spMkLst>
            <pc:docMk/>
            <pc:sldMk cId="810186871" sldId="274"/>
            <ac:spMk id="4" creationId="{304FDB78-412A-4B97-91F2-0A4FE032AECB}"/>
          </ac:spMkLst>
        </pc:spChg>
        <pc:picChg chg="del">
          <ac:chgData name="Leonie Smith" userId="fed1330f33f5650e" providerId="LiveId" clId="{D954824C-D350-4A9A-8E3B-BC888FAC6B1F}" dt="2023-01-25T11:06:32.697" v="37"/>
          <ac:picMkLst>
            <pc:docMk/>
            <pc:sldMk cId="810186871" sldId="274"/>
            <ac:picMk id="2" creationId="{B8169864-8E0B-48DC-BAF8-7B07B2E5CFA6}"/>
          </ac:picMkLst>
        </pc:picChg>
      </pc:sldChg>
      <pc:sldChg chg="delSp modSp mod modTransition modAnim">
        <pc:chgData name="Leonie Smith" userId="fed1330f33f5650e" providerId="LiveId" clId="{D954824C-D350-4A9A-8E3B-BC888FAC6B1F}" dt="2023-01-25T11:06:32.697" v="37"/>
        <pc:sldMkLst>
          <pc:docMk/>
          <pc:sldMk cId="4053407061" sldId="275"/>
        </pc:sldMkLst>
        <pc:spChg chg="mod">
          <ac:chgData name="Leonie Smith" userId="fed1330f33f5650e" providerId="LiveId" clId="{D954824C-D350-4A9A-8E3B-BC888FAC6B1F}" dt="2023-01-25T11:05:44.455" v="26"/>
          <ac:spMkLst>
            <pc:docMk/>
            <pc:sldMk cId="4053407061" sldId="275"/>
            <ac:spMk id="4" creationId="{C821306A-0567-4FDF-9F56-A5ECCB3B5CB0}"/>
          </ac:spMkLst>
        </pc:spChg>
        <pc:picChg chg="del">
          <ac:chgData name="Leonie Smith" userId="fed1330f33f5650e" providerId="LiveId" clId="{D954824C-D350-4A9A-8E3B-BC888FAC6B1F}" dt="2023-01-25T11:06:32.697" v="37"/>
          <ac:picMkLst>
            <pc:docMk/>
            <pc:sldMk cId="4053407061" sldId="275"/>
            <ac:picMk id="11" creationId="{7DB904D9-2DED-45BB-A102-DDC28C3ACDF0}"/>
          </ac:picMkLst>
        </pc:picChg>
      </pc:sldChg>
      <pc:sldChg chg="delSp modSp mod modTransition modAnim">
        <pc:chgData name="Leonie Smith" userId="fed1330f33f5650e" providerId="LiveId" clId="{D954824C-D350-4A9A-8E3B-BC888FAC6B1F}" dt="2023-01-25T11:06:32.697" v="37"/>
        <pc:sldMkLst>
          <pc:docMk/>
          <pc:sldMk cId="776834236" sldId="276"/>
        </pc:sldMkLst>
        <pc:spChg chg="mod">
          <ac:chgData name="Leonie Smith" userId="fed1330f33f5650e" providerId="LiveId" clId="{D954824C-D350-4A9A-8E3B-BC888FAC6B1F}" dt="2023-01-25T11:05:48.483" v="27"/>
          <ac:spMkLst>
            <pc:docMk/>
            <pc:sldMk cId="776834236" sldId="276"/>
            <ac:spMk id="4" creationId="{605501C2-EF10-4C2B-9955-D96EE473EAE7}"/>
          </ac:spMkLst>
        </pc:spChg>
        <pc:picChg chg="del">
          <ac:chgData name="Leonie Smith" userId="fed1330f33f5650e" providerId="LiveId" clId="{D954824C-D350-4A9A-8E3B-BC888FAC6B1F}" dt="2023-01-25T11:06:32.697" v="37"/>
          <ac:picMkLst>
            <pc:docMk/>
            <pc:sldMk cId="776834236" sldId="276"/>
            <ac:picMk id="5" creationId="{9EEEED8C-0EAC-47EA-A9A4-DF4D516EEE5B}"/>
          </ac:picMkLst>
        </pc:picChg>
      </pc:sldChg>
      <pc:sldChg chg="delSp modTransition modAnim">
        <pc:chgData name="Leonie Smith" userId="fed1330f33f5650e" providerId="LiveId" clId="{D954824C-D350-4A9A-8E3B-BC888FAC6B1F}" dt="2023-01-25T11:06:32.697" v="37"/>
        <pc:sldMkLst>
          <pc:docMk/>
          <pc:sldMk cId="3735175916" sldId="277"/>
        </pc:sldMkLst>
        <pc:picChg chg="del">
          <ac:chgData name="Leonie Smith" userId="fed1330f33f5650e" providerId="LiveId" clId="{D954824C-D350-4A9A-8E3B-BC888FAC6B1F}" dt="2023-01-25T11:06:32.697" v="37"/>
          <ac:picMkLst>
            <pc:docMk/>
            <pc:sldMk cId="3735175916" sldId="277"/>
            <ac:picMk id="2" creationId="{20E2FB87-DD8B-4B90-8AE6-8010277F5FA3}"/>
          </ac:picMkLst>
        </pc:picChg>
      </pc:sldChg>
      <pc:sldChg chg="delSp modSp mod modTransition modAnim">
        <pc:chgData name="Leonie Smith" userId="fed1330f33f5650e" providerId="LiveId" clId="{D954824C-D350-4A9A-8E3B-BC888FAC6B1F}" dt="2023-01-25T11:06:32.697" v="37"/>
        <pc:sldMkLst>
          <pc:docMk/>
          <pc:sldMk cId="250661559" sldId="278"/>
        </pc:sldMkLst>
        <pc:spChg chg="mod">
          <ac:chgData name="Leonie Smith" userId="fed1330f33f5650e" providerId="LiveId" clId="{D954824C-D350-4A9A-8E3B-BC888FAC6B1F}" dt="2023-01-25T11:05:56.128" v="28"/>
          <ac:spMkLst>
            <pc:docMk/>
            <pc:sldMk cId="250661559" sldId="278"/>
            <ac:spMk id="4" creationId="{29B6A60D-FB4D-498D-909A-CBD972A56669}"/>
          </ac:spMkLst>
        </pc:spChg>
        <pc:picChg chg="del">
          <ac:chgData name="Leonie Smith" userId="fed1330f33f5650e" providerId="LiveId" clId="{D954824C-D350-4A9A-8E3B-BC888FAC6B1F}" dt="2023-01-25T11:06:32.697" v="37"/>
          <ac:picMkLst>
            <pc:docMk/>
            <pc:sldMk cId="250661559" sldId="278"/>
            <ac:picMk id="9" creationId="{70A26BBD-8744-42DA-AF66-8D979584C07B}"/>
          </ac:picMkLst>
        </pc:picChg>
      </pc:sldChg>
      <pc:sldChg chg="addSp delSp modSp mod modTransition modAnim">
        <pc:chgData name="Leonie Smith" userId="fed1330f33f5650e" providerId="LiveId" clId="{D954824C-D350-4A9A-8E3B-BC888FAC6B1F}" dt="2023-01-25T11:06:32.697" v="37"/>
        <pc:sldMkLst>
          <pc:docMk/>
          <pc:sldMk cId="380762532" sldId="279"/>
        </pc:sldMkLst>
        <pc:spChg chg="add mod">
          <ac:chgData name="Leonie Smith" userId="fed1330f33f5650e" providerId="LiveId" clId="{D954824C-D350-4A9A-8E3B-BC888FAC6B1F}" dt="2023-01-25T11:06:19.918" v="36" actId="20577"/>
          <ac:spMkLst>
            <pc:docMk/>
            <pc:sldMk cId="380762532" sldId="279"/>
            <ac:spMk id="3" creationId="{E532ED4F-7BB2-18CD-F2E0-C9C4587503E2}"/>
          </ac:spMkLst>
        </pc:spChg>
        <pc:picChg chg="del">
          <ac:chgData name="Leonie Smith" userId="fed1330f33f5650e" providerId="LiveId" clId="{D954824C-D350-4A9A-8E3B-BC888FAC6B1F}" dt="2023-01-25T11:06:32.697" v="37"/>
          <ac:picMkLst>
            <pc:docMk/>
            <pc:sldMk cId="380762532" sldId="279"/>
            <ac:picMk id="6" creationId="{96BC9BDA-0DFF-4C6E-B0EB-75F9F8AF2AEC}"/>
          </ac:picMkLst>
        </pc:picChg>
      </pc:sldChg>
      <pc:sldChg chg="delSp modSp mod modTransition modAnim">
        <pc:chgData name="Leonie Smith" userId="fed1330f33f5650e" providerId="LiveId" clId="{D954824C-D350-4A9A-8E3B-BC888FAC6B1F}" dt="2023-01-25T11:06:32.697" v="37"/>
        <pc:sldMkLst>
          <pc:docMk/>
          <pc:sldMk cId="2856965969" sldId="280"/>
        </pc:sldMkLst>
        <pc:spChg chg="mod">
          <ac:chgData name="Leonie Smith" userId="fed1330f33f5650e" providerId="LiveId" clId="{D954824C-D350-4A9A-8E3B-BC888FAC6B1F}" dt="2023-01-25T11:04:25.484" v="8"/>
          <ac:spMkLst>
            <pc:docMk/>
            <pc:sldMk cId="2856965969" sldId="280"/>
            <ac:spMk id="6" creationId="{B3F92E8E-53CF-4CD3-BBB3-10206AA38FBA}"/>
          </ac:spMkLst>
        </pc:spChg>
        <pc:picChg chg="del">
          <ac:chgData name="Leonie Smith" userId="fed1330f33f5650e" providerId="LiveId" clId="{D954824C-D350-4A9A-8E3B-BC888FAC6B1F}" dt="2023-01-25T11:06:32.697" v="37"/>
          <ac:picMkLst>
            <pc:docMk/>
            <pc:sldMk cId="2856965969" sldId="280"/>
            <ac:picMk id="10" creationId="{D2A3AB5F-B138-482D-A73A-F9B97A578B20}"/>
          </ac:picMkLst>
        </pc:picChg>
      </pc:sldChg>
      <pc:sldChg chg="addSp delSp modSp mod modTransition modAnim">
        <pc:chgData name="Leonie Smith" userId="fed1330f33f5650e" providerId="LiveId" clId="{D954824C-D350-4A9A-8E3B-BC888FAC6B1F}" dt="2023-01-25T11:06:32.697" v="37"/>
        <pc:sldMkLst>
          <pc:docMk/>
          <pc:sldMk cId="1813156901" sldId="281"/>
        </pc:sldMkLst>
        <pc:spChg chg="del">
          <ac:chgData name="Leonie Smith" userId="fed1330f33f5650e" providerId="LiveId" clId="{D954824C-D350-4A9A-8E3B-BC888FAC6B1F}" dt="2023-01-25T11:03:37.762" v="0" actId="21"/>
          <ac:spMkLst>
            <pc:docMk/>
            <pc:sldMk cId="1813156901" sldId="281"/>
            <ac:spMk id="6" creationId="{AF714B68-2035-4D3D-B452-52422977B9BB}"/>
          </ac:spMkLst>
        </pc:spChg>
        <pc:spChg chg="add mod">
          <ac:chgData name="Leonie Smith" userId="fed1330f33f5650e" providerId="LiveId" clId="{D954824C-D350-4A9A-8E3B-BC888FAC6B1F}" dt="2023-01-25T11:04:06.052" v="6"/>
          <ac:spMkLst>
            <pc:docMk/>
            <pc:sldMk cId="1813156901" sldId="281"/>
            <ac:spMk id="7" creationId="{D5F8D3EE-688F-E3B5-DCD6-DD0AD6198A57}"/>
          </ac:spMkLst>
        </pc:spChg>
        <pc:picChg chg="del">
          <ac:chgData name="Leonie Smith" userId="fed1330f33f5650e" providerId="LiveId" clId="{D954824C-D350-4A9A-8E3B-BC888FAC6B1F}" dt="2023-01-25T11:06:32.697" v="37"/>
          <ac:picMkLst>
            <pc:docMk/>
            <pc:sldMk cId="1813156901" sldId="281"/>
            <ac:picMk id="4" creationId="{F5F94D54-5FD9-44DA-BEC2-71E2B6FBAB98}"/>
          </ac:picMkLst>
        </pc:picChg>
      </pc:sldChg>
      <pc:sldChg chg="modTransition">
        <pc:chgData name="Leonie Smith" userId="fed1330f33f5650e" providerId="LiveId" clId="{D954824C-D350-4A9A-8E3B-BC888FAC6B1F}" dt="2023-01-25T11:06:32.697" v="37"/>
        <pc:sldMkLst>
          <pc:docMk/>
          <pc:sldMk cId="4230075952" sldId="282"/>
        </pc:sldMkLst>
      </pc:sldChg>
      <pc:sldChg chg="modTransition">
        <pc:chgData name="Leonie Smith" userId="fed1330f33f5650e" providerId="LiveId" clId="{D954824C-D350-4A9A-8E3B-BC888FAC6B1F}" dt="2023-01-25T11:06:32.697" v="37"/>
        <pc:sldMkLst>
          <pc:docMk/>
          <pc:sldMk cId="454763615" sldId="283"/>
        </pc:sldMkLst>
      </pc:sldChg>
      <pc:sldChg chg="modTransition">
        <pc:chgData name="Leonie Smith" userId="fed1330f33f5650e" providerId="LiveId" clId="{D954824C-D350-4A9A-8E3B-BC888FAC6B1F}" dt="2023-01-25T11:06:32.697" v="37"/>
        <pc:sldMkLst>
          <pc:docMk/>
          <pc:sldMk cId="3276979588" sldId="284"/>
        </pc:sldMkLst>
      </pc:sldChg>
      <pc:sldChg chg="modTransition">
        <pc:chgData name="Leonie Smith" userId="fed1330f33f5650e" providerId="LiveId" clId="{D954824C-D350-4A9A-8E3B-BC888FAC6B1F}" dt="2023-01-25T11:06:32.697" v="37"/>
        <pc:sldMkLst>
          <pc:docMk/>
          <pc:sldMk cId="1264478876" sldId="285"/>
        </pc:sldMkLst>
      </pc:sldChg>
      <pc:sldChg chg="modTransition">
        <pc:chgData name="Leonie Smith" userId="fed1330f33f5650e" providerId="LiveId" clId="{D954824C-D350-4A9A-8E3B-BC888FAC6B1F}" dt="2023-01-25T11:06:32.697" v="37"/>
        <pc:sldMkLst>
          <pc:docMk/>
          <pc:sldMk cId="3281473378" sldId="286"/>
        </pc:sldMkLst>
      </pc:sldChg>
      <pc:sldChg chg="modTransition">
        <pc:chgData name="Leonie Smith" userId="fed1330f33f5650e" providerId="LiveId" clId="{D954824C-D350-4A9A-8E3B-BC888FAC6B1F}" dt="2023-01-25T11:06:32.697" v="37"/>
        <pc:sldMkLst>
          <pc:docMk/>
          <pc:sldMk cId="34301219" sldId="287"/>
        </pc:sldMkLst>
      </pc:sldChg>
      <pc:sldChg chg="modTransition">
        <pc:chgData name="Leonie Smith" userId="fed1330f33f5650e" providerId="LiveId" clId="{D954824C-D350-4A9A-8E3B-BC888FAC6B1F}" dt="2023-01-25T11:06:32.697" v="37"/>
        <pc:sldMkLst>
          <pc:docMk/>
          <pc:sldMk cId="1380686611" sldId="288"/>
        </pc:sldMkLst>
      </pc:sldChg>
      <pc:sldChg chg="modTransition">
        <pc:chgData name="Leonie Smith" userId="fed1330f33f5650e" providerId="LiveId" clId="{D954824C-D350-4A9A-8E3B-BC888FAC6B1F}" dt="2023-01-25T11:06:32.697" v="37"/>
        <pc:sldMkLst>
          <pc:docMk/>
          <pc:sldMk cId="3123533980" sldId="289"/>
        </pc:sldMkLst>
      </pc:sldChg>
      <pc:sldChg chg="modTransition">
        <pc:chgData name="Leonie Smith" userId="fed1330f33f5650e" providerId="LiveId" clId="{D954824C-D350-4A9A-8E3B-BC888FAC6B1F}" dt="2023-01-25T11:06:32.697" v="37"/>
        <pc:sldMkLst>
          <pc:docMk/>
          <pc:sldMk cId="3941525781" sldId="290"/>
        </pc:sldMkLst>
      </pc:sldChg>
      <pc:sldChg chg="modTransition">
        <pc:chgData name="Leonie Smith" userId="fed1330f33f5650e" providerId="LiveId" clId="{D954824C-D350-4A9A-8E3B-BC888FAC6B1F}" dt="2023-01-25T11:06:32.697" v="37"/>
        <pc:sldMkLst>
          <pc:docMk/>
          <pc:sldMk cId="1881166353" sldId="291"/>
        </pc:sldMkLst>
      </pc:sldChg>
      <pc:sldChg chg="modTransition">
        <pc:chgData name="Leonie Smith" userId="fed1330f33f5650e" providerId="LiveId" clId="{D954824C-D350-4A9A-8E3B-BC888FAC6B1F}" dt="2023-01-25T11:06:32.697" v="37"/>
        <pc:sldMkLst>
          <pc:docMk/>
          <pc:sldMk cId="498974496" sldId="292"/>
        </pc:sldMkLst>
      </pc:sldChg>
      <pc:sldChg chg="modTransition">
        <pc:chgData name="Leonie Smith" userId="fed1330f33f5650e" providerId="LiveId" clId="{D954824C-D350-4A9A-8E3B-BC888FAC6B1F}" dt="2023-01-25T11:06:32.697" v="37"/>
        <pc:sldMkLst>
          <pc:docMk/>
          <pc:sldMk cId="3194862340" sldId="293"/>
        </pc:sldMkLst>
      </pc:sldChg>
      <pc:sldChg chg="modTransition">
        <pc:chgData name="Leonie Smith" userId="fed1330f33f5650e" providerId="LiveId" clId="{D954824C-D350-4A9A-8E3B-BC888FAC6B1F}" dt="2023-01-25T11:06:32.697" v="37"/>
        <pc:sldMkLst>
          <pc:docMk/>
          <pc:sldMk cId="4082430732" sldId="294"/>
        </pc:sldMkLst>
      </pc:sldChg>
      <pc:sldChg chg="modTransition">
        <pc:chgData name="Leonie Smith" userId="fed1330f33f5650e" providerId="LiveId" clId="{D954824C-D350-4A9A-8E3B-BC888FAC6B1F}" dt="2023-01-25T11:06:32.697" v="37"/>
        <pc:sldMkLst>
          <pc:docMk/>
          <pc:sldMk cId="3366918032" sldId="295"/>
        </pc:sldMkLst>
      </pc:sldChg>
      <pc:sldChg chg="modTransition">
        <pc:chgData name="Leonie Smith" userId="fed1330f33f5650e" providerId="LiveId" clId="{D954824C-D350-4A9A-8E3B-BC888FAC6B1F}" dt="2023-01-25T11:06:32.697" v="37"/>
        <pc:sldMkLst>
          <pc:docMk/>
          <pc:sldMk cId="378522755" sldId="296"/>
        </pc:sldMkLst>
      </pc:sldChg>
      <pc:sldChg chg="modTransition">
        <pc:chgData name="Leonie Smith" userId="fed1330f33f5650e" providerId="LiveId" clId="{D954824C-D350-4A9A-8E3B-BC888FAC6B1F}" dt="2023-01-25T11:06:32.697" v="37"/>
        <pc:sldMkLst>
          <pc:docMk/>
          <pc:sldMk cId="243150544" sldId="297"/>
        </pc:sldMkLst>
      </pc:sldChg>
      <pc:sldChg chg="modTransition">
        <pc:chgData name="Leonie Smith" userId="fed1330f33f5650e" providerId="LiveId" clId="{D954824C-D350-4A9A-8E3B-BC888FAC6B1F}" dt="2023-01-25T11:06:32.697" v="37"/>
        <pc:sldMkLst>
          <pc:docMk/>
          <pc:sldMk cId="2160687549" sldId="298"/>
        </pc:sldMkLst>
      </pc:sldChg>
      <pc:sldChg chg="modTransition">
        <pc:chgData name="Leonie Smith" userId="fed1330f33f5650e" providerId="LiveId" clId="{D954824C-D350-4A9A-8E3B-BC888FAC6B1F}" dt="2023-01-25T11:06:32.697" v="37"/>
        <pc:sldMkLst>
          <pc:docMk/>
          <pc:sldMk cId="3768220717" sldId="299"/>
        </pc:sldMkLst>
      </pc:sldChg>
      <pc:sldChg chg="modTransition">
        <pc:chgData name="Leonie Smith" userId="fed1330f33f5650e" providerId="LiveId" clId="{D954824C-D350-4A9A-8E3B-BC888FAC6B1F}" dt="2023-01-25T11:06:32.697" v="37"/>
        <pc:sldMkLst>
          <pc:docMk/>
          <pc:sldMk cId="1321182655" sldId="300"/>
        </pc:sldMkLst>
      </pc:sldChg>
      <pc:sldChg chg="modTransition">
        <pc:chgData name="Leonie Smith" userId="fed1330f33f5650e" providerId="LiveId" clId="{D954824C-D350-4A9A-8E3B-BC888FAC6B1F}" dt="2023-01-25T11:06:32.697" v="37"/>
        <pc:sldMkLst>
          <pc:docMk/>
          <pc:sldMk cId="2402236941" sldId="301"/>
        </pc:sldMkLst>
      </pc:sldChg>
      <pc:sldChg chg="modTransition">
        <pc:chgData name="Leonie Smith" userId="fed1330f33f5650e" providerId="LiveId" clId="{D954824C-D350-4A9A-8E3B-BC888FAC6B1F}" dt="2023-01-25T11:06:32.697" v="37"/>
        <pc:sldMkLst>
          <pc:docMk/>
          <pc:sldMk cId="371370302" sldId="302"/>
        </pc:sldMkLst>
      </pc:sldChg>
      <pc:sldChg chg="modTransition">
        <pc:chgData name="Leonie Smith" userId="fed1330f33f5650e" providerId="LiveId" clId="{D954824C-D350-4A9A-8E3B-BC888FAC6B1F}" dt="2023-01-25T11:06:32.697" v="37"/>
        <pc:sldMkLst>
          <pc:docMk/>
          <pc:sldMk cId="2560419057" sldId="303"/>
        </pc:sldMkLst>
      </pc:sldChg>
      <pc:sldChg chg="modTransition">
        <pc:chgData name="Leonie Smith" userId="fed1330f33f5650e" providerId="LiveId" clId="{D954824C-D350-4A9A-8E3B-BC888FAC6B1F}" dt="2023-01-25T11:06:32.697" v="37"/>
        <pc:sldMkLst>
          <pc:docMk/>
          <pc:sldMk cId="3757854776" sldId="304"/>
        </pc:sldMkLst>
      </pc:sldChg>
      <pc:sldChg chg="modTransition">
        <pc:chgData name="Leonie Smith" userId="fed1330f33f5650e" providerId="LiveId" clId="{D954824C-D350-4A9A-8E3B-BC888FAC6B1F}" dt="2023-01-25T11:06:32.697" v="37"/>
        <pc:sldMkLst>
          <pc:docMk/>
          <pc:sldMk cId="2600359320" sldId="305"/>
        </pc:sldMkLst>
      </pc:sldChg>
      <pc:sldChg chg="modTransition">
        <pc:chgData name="Leonie Smith" userId="fed1330f33f5650e" providerId="LiveId" clId="{D954824C-D350-4A9A-8E3B-BC888FAC6B1F}" dt="2023-01-25T11:06:32.697" v="37"/>
        <pc:sldMkLst>
          <pc:docMk/>
          <pc:sldMk cId="3325385510" sldId="306"/>
        </pc:sldMkLst>
      </pc:sldChg>
      <pc:sldChg chg="modTransition">
        <pc:chgData name="Leonie Smith" userId="fed1330f33f5650e" providerId="LiveId" clId="{D954824C-D350-4A9A-8E3B-BC888FAC6B1F}" dt="2023-01-25T11:06:32.697" v="37"/>
        <pc:sldMkLst>
          <pc:docMk/>
          <pc:sldMk cId="318186122" sldId="307"/>
        </pc:sldMkLst>
      </pc:sldChg>
    </pc:docChg>
  </pc:docChgLst>
  <pc:docChgLst>
    <pc:chgData name="Leonie Smith" userId="fed1330f33f5650e" providerId="LiveId" clId="{948C1D15-B820-423F-8E32-99F95EA47D13}"/>
    <pc:docChg chg="modSld">
      <pc:chgData name="Leonie Smith" userId="fed1330f33f5650e" providerId="LiveId" clId="{948C1D15-B820-423F-8E32-99F95EA47D13}" dt="2023-07-17T06:38:32.950" v="344"/>
      <pc:docMkLst>
        <pc:docMk/>
      </pc:docMkLst>
      <pc:sldChg chg="addSp delSp modSp mod modTransition modAnim">
        <pc:chgData name="Leonie Smith" userId="fed1330f33f5650e" providerId="LiveId" clId="{948C1D15-B820-423F-8E32-99F95EA47D13}" dt="2023-07-17T04:59:20.928" v="20"/>
        <pc:sldMkLst>
          <pc:docMk/>
          <pc:sldMk cId="4230075952" sldId="282"/>
        </pc:sldMkLst>
        <pc:picChg chg="add del mod">
          <ac:chgData name="Leonie Smith" userId="fed1330f33f5650e" providerId="LiveId" clId="{948C1D15-B820-423F-8E32-99F95EA47D13}" dt="2023-07-17T04:57:50.412" v="4"/>
          <ac:picMkLst>
            <pc:docMk/>
            <pc:sldMk cId="4230075952" sldId="282"/>
            <ac:picMk id="7" creationId="{C4956CE6-5A23-709C-BAA7-0758675F11D4}"/>
          </ac:picMkLst>
        </pc:picChg>
        <pc:picChg chg="add del mod ord">
          <ac:chgData name="Leonie Smith" userId="fed1330f33f5650e" providerId="LiveId" clId="{948C1D15-B820-423F-8E32-99F95EA47D13}" dt="2023-07-17T04:57:53.933" v="5"/>
          <ac:picMkLst>
            <pc:docMk/>
            <pc:sldMk cId="4230075952" sldId="282"/>
            <ac:picMk id="14" creationId="{56418B72-9808-CB32-E789-4315C4DD5864}"/>
          </ac:picMkLst>
        </pc:picChg>
        <pc:picChg chg="add del mod">
          <ac:chgData name="Leonie Smith" userId="fed1330f33f5650e" providerId="LiveId" clId="{948C1D15-B820-423F-8E32-99F95EA47D13}" dt="2023-07-17T04:58:08.892" v="7"/>
          <ac:picMkLst>
            <pc:docMk/>
            <pc:sldMk cId="4230075952" sldId="282"/>
            <ac:picMk id="15" creationId="{BFBCFEE5-BE74-9A10-1C05-8EF282E19AD4}"/>
          </ac:picMkLst>
        </pc:picChg>
        <pc:picChg chg="add del mod ord">
          <ac:chgData name="Leonie Smith" userId="fed1330f33f5650e" providerId="LiveId" clId="{948C1D15-B820-423F-8E32-99F95EA47D13}" dt="2023-07-17T04:58:15.491" v="8"/>
          <ac:picMkLst>
            <pc:docMk/>
            <pc:sldMk cId="4230075952" sldId="282"/>
            <ac:picMk id="18" creationId="{3302D6CC-75AD-B5BE-E893-948DD14E96B1}"/>
          </ac:picMkLst>
        </pc:picChg>
        <pc:picChg chg="add del mod">
          <ac:chgData name="Leonie Smith" userId="fed1330f33f5650e" providerId="LiveId" clId="{948C1D15-B820-423F-8E32-99F95EA47D13}" dt="2023-07-17T04:58:29.708" v="10"/>
          <ac:picMkLst>
            <pc:docMk/>
            <pc:sldMk cId="4230075952" sldId="282"/>
            <ac:picMk id="19" creationId="{81C21DFC-FAC0-4A4B-1B29-4156A18D37AB}"/>
          </ac:picMkLst>
        </pc:picChg>
        <pc:picChg chg="add del mod ord">
          <ac:chgData name="Leonie Smith" userId="fed1330f33f5650e" providerId="LiveId" clId="{948C1D15-B820-423F-8E32-99F95EA47D13}" dt="2023-07-17T04:58:36.210" v="11"/>
          <ac:picMkLst>
            <pc:docMk/>
            <pc:sldMk cId="4230075952" sldId="282"/>
            <ac:picMk id="23" creationId="{55D7B040-7C6A-CFBE-A1CD-A9EC01303B63}"/>
          </ac:picMkLst>
        </pc:picChg>
        <pc:picChg chg="add del mod">
          <ac:chgData name="Leonie Smith" userId="fed1330f33f5650e" providerId="LiveId" clId="{948C1D15-B820-423F-8E32-99F95EA47D13}" dt="2023-07-17T04:58:43.254" v="13"/>
          <ac:picMkLst>
            <pc:docMk/>
            <pc:sldMk cId="4230075952" sldId="282"/>
            <ac:picMk id="24" creationId="{B501A315-FB7F-EFAD-280B-5EFD7A2EE09D}"/>
          </ac:picMkLst>
        </pc:picChg>
        <pc:picChg chg="add del mod ord">
          <ac:chgData name="Leonie Smith" userId="fed1330f33f5650e" providerId="LiveId" clId="{948C1D15-B820-423F-8E32-99F95EA47D13}" dt="2023-07-17T04:58:49.953" v="14"/>
          <ac:picMkLst>
            <pc:docMk/>
            <pc:sldMk cId="4230075952" sldId="282"/>
            <ac:picMk id="27" creationId="{79655F95-2745-362C-B69D-904B2BC637BE}"/>
          </ac:picMkLst>
        </pc:picChg>
        <pc:picChg chg="add del mod">
          <ac:chgData name="Leonie Smith" userId="fed1330f33f5650e" providerId="LiveId" clId="{948C1D15-B820-423F-8E32-99F95EA47D13}" dt="2023-07-17T04:59:00.130" v="16"/>
          <ac:picMkLst>
            <pc:docMk/>
            <pc:sldMk cId="4230075952" sldId="282"/>
            <ac:picMk id="28" creationId="{5CD4EB40-B061-E7BB-987F-9C36FD33DF79}"/>
          </ac:picMkLst>
        </pc:picChg>
        <pc:picChg chg="add del mod ord">
          <ac:chgData name="Leonie Smith" userId="fed1330f33f5650e" providerId="LiveId" clId="{948C1D15-B820-423F-8E32-99F95EA47D13}" dt="2023-07-17T04:59:06.754" v="17"/>
          <ac:picMkLst>
            <pc:docMk/>
            <pc:sldMk cId="4230075952" sldId="282"/>
            <ac:picMk id="32" creationId="{27C1FA00-FA65-CE20-3E6B-CA4F239713DA}"/>
          </ac:picMkLst>
        </pc:picChg>
        <pc:picChg chg="add del mod">
          <ac:chgData name="Leonie Smith" userId="fed1330f33f5650e" providerId="LiveId" clId="{948C1D15-B820-423F-8E32-99F95EA47D13}" dt="2023-07-17T04:59:14.465" v="19"/>
          <ac:picMkLst>
            <pc:docMk/>
            <pc:sldMk cId="4230075952" sldId="282"/>
            <ac:picMk id="33" creationId="{669465DB-FFB7-D76C-06A1-5C12ABE9A091}"/>
          </ac:picMkLst>
        </pc:picChg>
        <pc:picChg chg="add del mod ord">
          <ac:chgData name="Leonie Smith" userId="fed1330f33f5650e" providerId="LiveId" clId="{948C1D15-B820-423F-8E32-99F95EA47D13}" dt="2023-07-17T04:59:20.928" v="20"/>
          <ac:picMkLst>
            <pc:docMk/>
            <pc:sldMk cId="4230075952" sldId="282"/>
            <ac:picMk id="37" creationId="{F70554BF-A691-B310-D81C-D1DFE37BA252}"/>
          </ac:picMkLst>
        </pc:picChg>
        <pc:picChg chg="add mod">
          <ac:chgData name="Leonie Smith" userId="fed1330f33f5650e" providerId="LiveId" clId="{948C1D15-B820-423F-8E32-99F95EA47D13}" dt="2023-07-17T04:59:20.928" v="20"/>
          <ac:picMkLst>
            <pc:docMk/>
            <pc:sldMk cId="4230075952" sldId="282"/>
            <ac:picMk id="38" creationId="{A7F106A4-DA57-21F1-F578-874DB6F4967A}"/>
          </ac:picMkLst>
        </pc:picChg>
      </pc:sldChg>
      <pc:sldChg chg="addSp delSp modSp mod modTransition modAnim">
        <pc:chgData name="Leonie Smith" userId="fed1330f33f5650e" providerId="LiveId" clId="{948C1D15-B820-423F-8E32-99F95EA47D13}" dt="2023-07-17T05:05:16.646" v="45"/>
        <pc:sldMkLst>
          <pc:docMk/>
          <pc:sldMk cId="454763615" sldId="283"/>
        </pc:sldMkLst>
        <pc:picChg chg="add del mod">
          <ac:chgData name="Leonie Smith" userId="fed1330f33f5650e" providerId="LiveId" clId="{948C1D15-B820-423F-8E32-99F95EA47D13}" dt="2023-07-17T05:02:17.442" v="23"/>
          <ac:picMkLst>
            <pc:docMk/>
            <pc:sldMk cId="454763615" sldId="283"/>
            <ac:picMk id="6" creationId="{9254666A-73D0-439D-A685-4EC6A833FB81}"/>
          </ac:picMkLst>
        </pc:picChg>
        <pc:picChg chg="add del mod">
          <ac:chgData name="Leonie Smith" userId="fed1330f33f5650e" providerId="LiveId" clId="{948C1D15-B820-423F-8E32-99F95EA47D13}" dt="2023-07-17T05:02:23.488" v="24"/>
          <ac:picMkLst>
            <pc:docMk/>
            <pc:sldMk cId="454763615" sldId="283"/>
            <ac:picMk id="11" creationId="{44A39D49-F27A-593A-4894-5163A0E83065}"/>
          </ac:picMkLst>
        </pc:picChg>
        <pc:picChg chg="add del mod">
          <ac:chgData name="Leonie Smith" userId="fed1330f33f5650e" providerId="LiveId" clId="{948C1D15-B820-423F-8E32-99F95EA47D13}" dt="2023-07-17T05:02:29.647" v="26"/>
          <ac:picMkLst>
            <pc:docMk/>
            <pc:sldMk cId="454763615" sldId="283"/>
            <ac:picMk id="12" creationId="{187940D9-C664-1D45-75E6-7B8E9A2A5BAA}"/>
          </ac:picMkLst>
        </pc:picChg>
        <pc:picChg chg="add del mod ord">
          <ac:chgData name="Leonie Smith" userId="fed1330f33f5650e" providerId="LiveId" clId="{948C1D15-B820-423F-8E32-99F95EA47D13}" dt="2023-07-17T05:02:35.708" v="27"/>
          <ac:picMkLst>
            <pc:docMk/>
            <pc:sldMk cId="454763615" sldId="283"/>
            <ac:picMk id="16" creationId="{F75B37C5-3D10-DDA3-37E0-3AC5D2BE29D9}"/>
          </ac:picMkLst>
        </pc:picChg>
        <pc:picChg chg="add del mod">
          <ac:chgData name="Leonie Smith" userId="fed1330f33f5650e" providerId="LiveId" clId="{948C1D15-B820-423F-8E32-99F95EA47D13}" dt="2023-07-17T05:02:37.693" v="29"/>
          <ac:picMkLst>
            <pc:docMk/>
            <pc:sldMk cId="454763615" sldId="283"/>
            <ac:picMk id="17" creationId="{DCC6DD15-7028-24D8-60D5-62DEB416FAD1}"/>
          </ac:picMkLst>
        </pc:picChg>
        <pc:picChg chg="add del mod ord">
          <ac:chgData name="Leonie Smith" userId="fed1330f33f5650e" providerId="LiveId" clId="{948C1D15-B820-423F-8E32-99F95EA47D13}" dt="2023-07-17T05:02:43.877" v="30"/>
          <ac:picMkLst>
            <pc:docMk/>
            <pc:sldMk cId="454763615" sldId="283"/>
            <ac:picMk id="20" creationId="{5169199C-69DE-68D9-8EC6-097815914B72}"/>
          </ac:picMkLst>
        </pc:picChg>
        <pc:picChg chg="add del mod">
          <ac:chgData name="Leonie Smith" userId="fed1330f33f5650e" providerId="LiveId" clId="{948C1D15-B820-423F-8E32-99F95EA47D13}" dt="2023-07-17T05:02:51.286" v="32"/>
          <ac:picMkLst>
            <pc:docMk/>
            <pc:sldMk cId="454763615" sldId="283"/>
            <ac:picMk id="21" creationId="{E7C9C9CB-306E-D7B6-2963-19ABDD116021}"/>
          </ac:picMkLst>
        </pc:picChg>
        <pc:picChg chg="add del mod ord">
          <ac:chgData name="Leonie Smith" userId="fed1330f33f5650e" providerId="LiveId" clId="{948C1D15-B820-423F-8E32-99F95EA47D13}" dt="2023-07-17T05:02:58.379" v="33"/>
          <ac:picMkLst>
            <pc:docMk/>
            <pc:sldMk cId="454763615" sldId="283"/>
            <ac:picMk id="25" creationId="{8AD19D1A-E833-148A-2277-1EC1DC556991}"/>
          </ac:picMkLst>
        </pc:picChg>
        <pc:picChg chg="add del mod">
          <ac:chgData name="Leonie Smith" userId="fed1330f33f5650e" providerId="LiveId" clId="{948C1D15-B820-423F-8E32-99F95EA47D13}" dt="2023-07-17T05:03:30.452" v="35"/>
          <ac:picMkLst>
            <pc:docMk/>
            <pc:sldMk cId="454763615" sldId="283"/>
            <ac:picMk id="26" creationId="{705D0F0F-2560-40E4-6F6C-794EA6C4A473}"/>
          </ac:picMkLst>
        </pc:picChg>
        <pc:picChg chg="add del mod ord">
          <ac:chgData name="Leonie Smith" userId="fed1330f33f5650e" providerId="LiveId" clId="{948C1D15-B820-423F-8E32-99F95EA47D13}" dt="2023-07-17T05:03:35.590" v="36"/>
          <ac:picMkLst>
            <pc:docMk/>
            <pc:sldMk cId="454763615" sldId="283"/>
            <ac:picMk id="31" creationId="{2F8457B2-3466-14C3-442C-503F4A0A2D77}"/>
          </ac:picMkLst>
        </pc:picChg>
        <pc:picChg chg="add del mod">
          <ac:chgData name="Leonie Smith" userId="fed1330f33f5650e" providerId="LiveId" clId="{948C1D15-B820-423F-8E32-99F95EA47D13}" dt="2023-07-17T05:03:40.549" v="38"/>
          <ac:picMkLst>
            <pc:docMk/>
            <pc:sldMk cId="454763615" sldId="283"/>
            <ac:picMk id="32" creationId="{96A37BAA-946D-34BF-5D24-8A6C004E6C4E}"/>
          </ac:picMkLst>
        </pc:picChg>
        <pc:picChg chg="add del mod ord">
          <ac:chgData name="Leonie Smith" userId="fed1330f33f5650e" providerId="LiveId" clId="{948C1D15-B820-423F-8E32-99F95EA47D13}" dt="2023-07-17T05:03:47.014" v="39"/>
          <ac:picMkLst>
            <pc:docMk/>
            <pc:sldMk cId="454763615" sldId="283"/>
            <ac:picMk id="35" creationId="{C3D4CBD4-51DB-14F4-C2CC-6099398B2F9D}"/>
          </ac:picMkLst>
        </pc:picChg>
        <pc:picChg chg="add del mod">
          <ac:chgData name="Leonie Smith" userId="fed1330f33f5650e" providerId="LiveId" clId="{948C1D15-B820-423F-8E32-99F95EA47D13}" dt="2023-07-17T05:04:51.220" v="41"/>
          <ac:picMkLst>
            <pc:docMk/>
            <pc:sldMk cId="454763615" sldId="283"/>
            <ac:picMk id="36" creationId="{1C281052-CAA5-39A1-2F5D-70BFA0B709AF}"/>
          </ac:picMkLst>
        </pc:picChg>
        <pc:picChg chg="add del mod ord">
          <ac:chgData name="Leonie Smith" userId="fed1330f33f5650e" providerId="LiveId" clId="{948C1D15-B820-423F-8E32-99F95EA47D13}" dt="2023-07-17T05:04:58.424" v="42"/>
          <ac:picMkLst>
            <pc:docMk/>
            <pc:sldMk cId="454763615" sldId="283"/>
            <ac:picMk id="41" creationId="{1A2CFB52-3DA9-9DAD-606A-06B72A00534B}"/>
          </ac:picMkLst>
        </pc:picChg>
        <pc:picChg chg="add del mod">
          <ac:chgData name="Leonie Smith" userId="fed1330f33f5650e" providerId="LiveId" clId="{948C1D15-B820-423F-8E32-99F95EA47D13}" dt="2023-07-17T05:05:09.846" v="44"/>
          <ac:picMkLst>
            <pc:docMk/>
            <pc:sldMk cId="454763615" sldId="283"/>
            <ac:picMk id="42" creationId="{822420E7-F55A-94BD-9887-53387FD735D4}"/>
          </ac:picMkLst>
        </pc:picChg>
        <pc:picChg chg="add del mod ord">
          <ac:chgData name="Leonie Smith" userId="fed1330f33f5650e" providerId="LiveId" clId="{948C1D15-B820-423F-8E32-99F95EA47D13}" dt="2023-07-17T05:05:16.646" v="45"/>
          <ac:picMkLst>
            <pc:docMk/>
            <pc:sldMk cId="454763615" sldId="283"/>
            <ac:picMk id="47" creationId="{0BC125F2-E8FA-F994-5AC2-7CF796039CDD}"/>
          </ac:picMkLst>
        </pc:picChg>
        <pc:picChg chg="add mod">
          <ac:chgData name="Leonie Smith" userId="fed1330f33f5650e" providerId="LiveId" clId="{948C1D15-B820-423F-8E32-99F95EA47D13}" dt="2023-07-17T05:05:16.646" v="45"/>
          <ac:picMkLst>
            <pc:docMk/>
            <pc:sldMk cId="454763615" sldId="283"/>
            <ac:picMk id="48" creationId="{2B7A4ADF-7EA9-8B78-0D02-A14CDD55F323}"/>
          </ac:picMkLst>
        </pc:picChg>
      </pc:sldChg>
      <pc:sldChg chg="addSp modSp">
        <pc:chgData name="Leonie Smith" userId="fed1330f33f5650e" providerId="LiveId" clId="{948C1D15-B820-423F-8E32-99F95EA47D13}" dt="2023-07-17T05:07:15.190" v="46"/>
        <pc:sldMkLst>
          <pc:docMk/>
          <pc:sldMk cId="3276979588" sldId="284"/>
        </pc:sldMkLst>
        <pc:picChg chg="add mod">
          <ac:chgData name="Leonie Smith" userId="fed1330f33f5650e" providerId="LiveId" clId="{948C1D15-B820-423F-8E32-99F95EA47D13}" dt="2023-07-17T05:07:15.190" v="46"/>
          <ac:picMkLst>
            <pc:docMk/>
            <pc:sldMk cId="3276979588" sldId="284"/>
            <ac:picMk id="9" creationId="{7E958E5E-CE6B-D066-8096-0846337F5661}"/>
          </ac:picMkLst>
        </pc:picChg>
      </pc:sldChg>
      <pc:sldChg chg="addSp modSp">
        <pc:chgData name="Leonie Smith" userId="fed1330f33f5650e" providerId="LiveId" clId="{948C1D15-B820-423F-8E32-99F95EA47D13}" dt="2023-07-17T05:07:53.562" v="47"/>
        <pc:sldMkLst>
          <pc:docMk/>
          <pc:sldMk cId="1264478876" sldId="285"/>
        </pc:sldMkLst>
        <pc:picChg chg="add mod">
          <ac:chgData name="Leonie Smith" userId="fed1330f33f5650e" providerId="LiveId" clId="{948C1D15-B820-423F-8E32-99F95EA47D13}" dt="2023-07-17T05:07:53.562" v="47"/>
          <ac:picMkLst>
            <pc:docMk/>
            <pc:sldMk cId="1264478876" sldId="285"/>
            <ac:picMk id="7" creationId="{33BB12B3-7122-0B7C-B3E3-ECCB7294CCF0}"/>
          </ac:picMkLst>
        </pc:picChg>
      </pc:sldChg>
      <pc:sldChg chg="addSp modSp">
        <pc:chgData name="Leonie Smith" userId="fed1330f33f5650e" providerId="LiveId" clId="{948C1D15-B820-423F-8E32-99F95EA47D13}" dt="2023-07-17T05:08:42.919" v="48"/>
        <pc:sldMkLst>
          <pc:docMk/>
          <pc:sldMk cId="3281473378" sldId="286"/>
        </pc:sldMkLst>
        <pc:picChg chg="add mod">
          <ac:chgData name="Leonie Smith" userId="fed1330f33f5650e" providerId="LiveId" clId="{948C1D15-B820-423F-8E32-99F95EA47D13}" dt="2023-07-17T05:08:42.919" v="48"/>
          <ac:picMkLst>
            <pc:docMk/>
            <pc:sldMk cId="3281473378" sldId="286"/>
            <ac:picMk id="7" creationId="{0FAC265A-3DA9-606A-4441-38E276FA1EDB}"/>
          </ac:picMkLst>
        </pc:picChg>
      </pc:sldChg>
      <pc:sldChg chg="addSp delSp modSp mod modTransition modAnim">
        <pc:chgData name="Leonie Smith" userId="fed1330f33f5650e" providerId="LiveId" clId="{948C1D15-B820-423F-8E32-99F95EA47D13}" dt="2023-07-17T05:10:11.709" v="52"/>
        <pc:sldMkLst>
          <pc:docMk/>
          <pc:sldMk cId="34301219" sldId="287"/>
        </pc:sldMkLst>
        <pc:picChg chg="add del mod">
          <ac:chgData name="Leonie Smith" userId="fed1330f33f5650e" providerId="LiveId" clId="{948C1D15-B820-423F-8E32-99F95EA47D13}" dt="2023-07-17T05:09:57.838" v="51"/>
          <ac:picMkLst>
            <pc:docMk/>
            <pc:sldMk cId="34301219" sldId="287"/>
            <ac:picMk id="6" creationId="{5C66151E-E51D-775D-0E4E-0EDFC578C711}"/>
          </ac:picMkLst>
        </pc:picChg>
        <pc:picChg chg="add del mod">
          <ac:chgData name="Leonie Smith" userId="fed1330f33f5650e" providerId="LiveId" clId="{948C1D15-B820-423F-8E32-99F95EA47D13}" dt="2023-07-17T05:10:11.709" v="52"/>
          <ac:picMkLst>
            <pc:docMk/>
            <pc:sldMk cId="34301219" sldId="287"/>
            <ac:picMk id="10" creationId="{D83431BE-98C2-6AC0-E053-DF906D17C15E}"/>
          </ac:picMkLst>
        </pc:picChg>
        <pc:picChg chg="add mod">
          <ac:chgData name="Leonie Smith" userId="fed1330f33f5650e" providerId="LiveId" clId="{948C1D15-B820-423F-8E32-99F95EA47D13}" dt="2023-07-17T05:10:11.709" v="52"/>
          <ac:picMkLst>
            <pc:docMk/>
            <pc:sldMk cId="34301219" sldId="287"/>
            <ac:picMk id="11" creationId="{A563E734-26CD-CA64-80DC-22ADF3946D81}"/>
          </ac:picMkLst>
        </pc:picChg>
      </pc:sldChg>
      <pc:sldChg chg="addSp delSp modSp mod modTransition modAnim">
        <pc:chgData name="Leonie Smith" userId="fed1330f33f5650e" providerId="LiveId" clId="{948C1D15-B820-423F-8E32-99F95EA47D13}" dt="2023-07-17T05:21:46.954" v="68"/>
        <pc:sldMkLst>
          <pc:docMk/>
          <pc:sldMk cId="1380686611" sldId="288"/>
        </pc:sldMkLst>
        <pc:picChg chg="add del mod">
          <ac:chgData name="Leonie Smith" userId="fed1330f33f5650e" providerId="LiveId" clId="{948C1D15-B820-423F-8E32-99F95EA47D13}" dt="2023-07-17T05:13:47.743" v="55"/>
          <ac:picMkLst>
            <pc:docMk/>
            <pc:sldMk cId="1380686611" sldId="288"/>
            <ac:picMk id="6" creationId="{FF801D54-1892-D1A1-39A7-001383326652}"/>
          </ac:picMkLst>
        </pc:picChg>
        <pc:picChg chg="add del mod">
          <ac:chgData name="Leonie Smith" userId="fed1330f33f5650e" providerId="LiveId" clId="{948C1D15-B820-423F-8E32-99F95EA47D13}" dt="2023-07-17T05:14:10.810" v="56"/>
          <ac:picMkLst>
            <pc:docMk/>
            <pc:sldMk cId="1380686611" sldId="288"/>
            <ac:picMk id="11" creationId="{C243B9D1-6175-FB87-BCBB-9C6186AAD804}"/>
          </ac:picMkLst>
        </pc:picChg>
        <pc:picChg chg="add del mod">
          <ac:chgData name="Leonie Smith" userId="fed1330f33f5650e" providerId="LiveId" clId="{948C1D15-B820-423F-8E32-99F95EA47D13}" dt="2023-07-17T05:14:33.637" v="58"/>
          <ac:picMkLst>
            <pc:docMk/>
            <pc:sldMk cId="1380686611" sldId="288"/>
            <ac:picMk id="12" creationId="{737FE2C1-6B7F-A050-ED6D-A45CAB85D266}"/>
          </ac:picMkLst>
        </pc:picChg>
        <pc:picChg chg="add del mod ord">
          <ac:chgData name="Leonie Smith" userId="fed1330f33f5650e" providerId="LiveId" clId="{948C1D15-B820-423F-8E32-99F95EA47D13}" dt="2023-07-17T05:14:59.423" v="59"/>
          <ac:picMkLst>
            <pc:docMk/>
            <pc:sldMk cId="1380686611" sldId="288"/>
            <ac:picMk id="15" creationId="{5DB50AD9-4883-4C0F-4066-78D3B6F391BC}"/>
          </ac:picMkLst>
        </pc:picChg>
        <pc:picChg chg="add del mod">
          <ac:chgData name="Leonie Smith" userId="fed1330f33f5650e" providerId="LiveId" clId="{948C1D15-B820-423F-8E32-99F95EA47D13}" dt="2023-07-17T05:15:33.051" v="61"/>
          <ac:picMkLst>
            <pc:docMk/>
            <pc:sldMk cId="1380686611" sldId="288"/>
            <ac:picMk id="16" creationId="{377CD535-EE7D-849E-E844-87649F732ACE}"/>
          </ac:picMkLst>
        </pc:picChg>
        <pc:picChg chg="add del mod ord">
          <ac:chgData name="Leonie Smith" userId="fed1330f33f5650e" providerId="LiveId" clId="{948C1D15-B820-423F-8E32-99F95EA47D13}" dt="2023-07-17T05:15:59.929" v="62"/>
          <ac:picMkLst>
            <pc:docMk/>
            <pc:sldMk cId="1380686611" sldId="288"/>
            <ac:picMk id="21" creationId="{D28CBB19-B7F3-1FC7-CAF9-47298078E6BF}"/>
          </ac:picMkLst>
        </pc:picChg>
        <pc:picChg chg="add del mod">
          <ac:chgData name="Leonie Smith" userId="fed1330f33f5650e" providerId="LiveId" clId="{948C1D15-B820-423F-8E32-99F95EA47D13}" dt="2023-07-17T05:16:46.631" v="64"/>
          <ac:picMkLst>
            <pc:docMk/>
            <pc:sldMk cId="1380686611" sldId="288"/>
            <ac:picMk id="22" creationId="{CAE48060-C89E-AED6-D967-FFD3AD7C1877}"/>
          </ac:picMkLst>
        </pc:picChg>
        <pc:picChg chg="add del mod ord">
          <ac:chgData name="Leonie Smith" userId="fed1330f33f5650e" providerId="LiveId" clId="{948C1D15-B820-423F-8E32-99F95EA47D13}" dt="2023-07-17T05:17:12.984" v="65"/>
          <ac:picMkLst>
            <pc:docMk/>
            <pc:sldMk cId="1380686611" sldId="288"/>
            <ac:picMk id="27" creationId="{CF88D284-0C5C-DD3A-701C-22968162265A}"/>
          </ac:picMkLst>
        </pc:picChg>
        <pc:picChg chg="add del mod">
          <ac:chgData name="Leonie Smith" userId="fed1330f33f5650e" providerId="LiveId" clId="{948C1D15-B820-423F-8E32-99F95EA47D13}" dt="2023-07-17T05:21:23.032" v="67"/>
          <ac:picMkLst>
            <pc:docMk/>
            <pc:sldMk cId="1380686611" sldId="288"/>
            <ac:picMk id="28" creationId="{814503DC-98F1-1663-D528-95BB4E11EC03}"/>
          </ac:picMkLst>
        </pc:picChg>
        <pc:picChg chg="add del mod ord">
          <ac:chgData name="Leonie Smith" userId="fed1330f33f5650e" providerId="LiveId" clId="{948C1D15-B820-423F-8E32-99F95EA47D13}" dt="2023-07-17T05:21:46.954" v="68"/>
          <ac:picMkLst>
            <pc:docMk/>
            <pc:sldMk cId="1380686611" sldId="288"/>
            <ac:picMk id="31" creationId="{342F5E0D-3BC2-CA31-F27F-720DCEC21F1C}"/>
          </ac:picMkLst>
        </pc:picChg>
        <pc:picChg chg="add mod">
          <ac:chgData name="Leonie Smith" userId="fed1330f33f5650e" providerId="LiveId" clId="{948C1D15-B820-423F-8E32-99F95EA47D13}" dt="2023-07-17T05:21:46.954" v="68"/>
          <ac:picMkLst>
            <pc:docMk/>
            <pc:sldMk cId="1380686611" sldId="288"/>
            <ac:picMk id="32" creationId="{F866CE33-0E21-9FBD-7075-D91BE32B0F41}"/>
          </ac:picMkLst>
        </pc:picChg>
      </pc:sldChg>
      <pc:sldChg chg="addSp delSp modSp mod modTransition modAnim">
        <pc:chgData name="Leonie Smith" userId="fed1330f33f5650e" providerId="LiveId" clId="{948C1D15-B820-423F-8E32-99F95EA47D13}" dt="2023-07-17T05:24:29.564" v="75"/>
        <pc:sldMkLst>
          <pc:docMk/>
          <pc:sldMk cId="3123533980" sldId="289"/>
        </pc:sldMkLst>
        <pc:picChg chg="add del mod">
          <ac:chgData name="Leonie Smith" userId="fed1330f33f5650e" providerId="LiveId" clId="{948C1D15-B820-423F-8E32-99F95EA47D13}" dt="2023-07-17T05:23:39.509" v="71"/>
          <ac:picMkLst>
            <pc:docMk/>
            <pc:sldMk cId="3123533980" sldId="289"/>
            <ac:picMk id="7" creationId="{75882BD2-B8A6-BCBB-E05D-09FBB1795BE0}"/>
          </ac:picMkLst>
        </pc:picChg>
        <pc:picChg chg="add del mod">
          <ac:chgData name="Leonie Smith" userId="fed1330f33f5650e" providerId="LiveId" clId="{948C1D15-B820-423F-8E32-99F95EA47D13}" dt="2023-07-17T05:23:56.629" v="72"/>
          <ac:picMkLst>
            <pc:docMk/>
            <pc:sldMk cId="3123533980" sldId="289"/>
            <ac:picMk id="11" creationId="{44191D52-9C67-F804-CFA7-FB6C609E1CA0}"/>
          </ac:picMkLst>
        </pc:picChg>
        <pc:picChg chg="add del mod">
          <ac:chgData name="Leonie Smith" userId="fed1330f33f5650e" providerId="LiveId" clId="{948C1D15-B820-423F-8E32-99F95EA47D13}" dt="2023-07-17T05:24:12.091" v="74"/>
          <ac:picMkLst>
            <pc:docMk/>
            <pc:sldMk cId="3123533980" sldId="289"/>
            <ac:picMk id="12" creationId="{52AC0031-4BB9-0DCC-A35E-39517EE8014D}"/>
          </ac:picMkLst>
        </pc:picChg>
        <pc:picChg chg="add del mod ord">
          <ac:chgData name="Leonie Smith" userId="fed1330f33f5650e" providerId="LiveId" clId="{948C1D15-B820-423F-8E32-99F95EA47D13}" dt="2023-07-17T05:24:29.564" v="75"/>
          <ac:picMkLst>
            <pc:docMk/>
            <pc:sldMk cId="3123533980" sldId="289"/>
            <ac:picMk id="16" creationId="{FFFC87D5-9C6D-AE9E-53A1-062DC84A56A6}"/>
          </ac:picMkLst>
        </pc:picChg>
        <pc:picChg chg="add mod">
          <ac:chgData name="Leonie Smith" userId="fed1330f33f5650e" providerId="LiveId" clId="{948C1D15-B820-423F-8E32-99F95EA47D13}" dt="2023-07-17T05:24:29.564" v="75"/>
          <ac:picMkLst>
            <pc:docMk/>
            <pc:sldMk cId="3123533980" sldId="289"/>
            <ac:picMk id="17" creationId="{89C69397-259A-A4CD-8D0E-B5B2DA786F6B}"/>
          </ac:picMkLst>
        </pc:picChg>
      </pc:sldChg>
      <pc:sldChg chg="addSp delSp modSp mod modTransition modAnim">
        <pc:chgData name="Leonie Smith" userId="fed1330f33f5650e" providerId="LiveId" clId="{948C1D15-B820-423F-8E32-99F95EA47D13}" dt="2023-07-17T05:27:01.161" v="85"/>
        <pc:sldMkLst>
          <pc:docMk/>
          <pc:sldMk cId="3941525781" sldId="290"/>
        </pc:sldMkLst>
        <pc:picChg chg="add del mod">
          <ac:chgData name="Leonie Smith" userId="fed1330f33f5650e" providerId="LiveId" clId="{948C1D15-B820-423F-8E32-99F95EA47D13}" dt="2023-07-17T05:25:28.262" v="78"/>
          <ac:picMkLst>
            <pc:docMk/>
            <pc:sldMk cId="3941525781" sldId="290"/>
            <ac:picMk id="6" creationId="{CE5AB6BC-D1A3-99D0-077E-6374DF253720}"/>
          </ac:picMkLst>
        </pc:picChg>
        <pc:picChg chg="add del mod">
          <ac:chgData name="Leonie Smith" userId="fed1330f33f5650e" providerId="LiveId" clId="{948C1D15-B820-423F-8E32-99F95EA47D13}" dt="2023-07-17T05:25:46.060" v="79"/>
          <ac:picMkLst>
            <pc:docMk/>
            <pc:sldMk cId="3941525781" sldId="290"/>
            <ac:picMk id="10" creationId="{ECABD516-654A-3935-8455-E0811A9C4186}"/>
          </ac:picMkLst>
        </pc:picChg>
        <pc:picChg chg="add del mod">
          <ac:chgData name="Leonie Smith" userId="fed1330f33f5650e" providerId="LiveId" clId="{948C1D15-B820-423F-8E32-99F95EA47D13}" dt="2023-07-17T05:26:07.332" v="81"/>
          <ac:picMkLst>
            <pc:docMk/>
            <pc:sldMk cId="3941525781" sldId="290"/>
            <ac:picMk id="11" creationId="{B08715DD-2345-B8AE-DAF1-B101696E857F}"/>
          </ac:picMkLst>
        </pc:picChg>
        <pc:picChg chg="add del mod ord">
          <ac:chgData name="Leonie Smith" userId="fed1330f33f5650e" providerId="LiveId" clId="{948C1D15-B820-423F-8E32-99F95EA47D13}" dt="2023-07-17T05:26:24.004" v="82"/>
          <ac:picMkLst>
            <pc:docMk/>
            <pc:sldMk cId="3941525781" sldId="290"/>
            <ac:picMk id="16" creationId="{A0C29387-B50D-3BB6-C6FF-B2B43043300B}"/>
          </ac:picMkLst>
        </pc:picChg>
        <pc:picChg chg="add del mod">
          <ac:chgData name="Leonie Smith" userId="fed1330f33f5650e" providerId="LiveId" clId="{948C1D15-B820-423F-8E32-99F95EA47D13}" dt="2023-07-17T05:26:43.419" v="84"/>
          <ac:picMkLst>
            <pc:docMk/>
            <pc:sldMk cId="3941525781" sldId="290"/>
            <ac:picMk id="17" creationId="{80080337-07F6-ADCD-F779-F11315B62C73}"/>
          </ac:picMkLst>
        </pc:picChg>
        <pc:picChg chg="add del mod ord">
          <ac:chgData name="Leonie Smith" userId="fed1330f33f5650e" providerId="LiveId" clId="{948C1D15-B820-423F-8E32-99F95EA47D13}" dt="2023-07-17T05:27:01.161" v="85"/>
          <ac:picMkLst>
            <pc:docMk/>
            <pc:sldMk cId="3941525781" sldId="290"/>
            <ac:picMk id="22" creationId="{8ACDDB03-8ECC-3CB6-8B20-A3208EA365C9}"/>
          </ac:picMkLst>
        </pc:picChg>
        <pc:picChg chg="add mod">
          <ac:chgData name="Leonie Smith" userId="fed1330f33f5650e" providerId="LiveId" clId="{948C1D15-B820-423F-8E32-99F95EA47D13}" dt="2023-07-17T05:27:01.161" v="85"/>
          <ac:picMkLst>
            <pc:docMk/>
            <pc:sldMk cId="3941525781" sldId="290"/>
            <ac:picMk id="23" creationId="{44BC4038-886F-CFE6-5BD1-F19977D055CE}"/>
          </ac:picMkLst>
        </pc:picChg>
      </pc:sldChg>
      <pc:sldChg chg="addSp delSp modSp mod modTransition modAnim">
        <pc:chgData name="Leonie Smith" userId="fed1330f33f5650e" providerId="LiveId" clId="{948C1D15-B820-423F-8E32-99F95EA47D13}" dt="2023-07-17T05:33:19.222" v="101"/>
        <pc:sldMkLst>
          <pc:docMk/>
          <pc:sldMk cId="1881166353" sldId="291"/>
        </pc:sldMkLst>
        <pc:picChg chg="add del mod">
          <ac:chgData name="Leonie Smith" userId="fed1330f33f5650e" providerId="LiveId" clId="{948C1D15-B820-423F-8E32-99F95EA47D13}" dt="2023-07-17T05:30:17.740" v="88"/>
          <ac:picMkLst>
            <pc:docMk/>
            <pc:sldMk cId="1881166353" sldId="291"/>
            <ac:picMk id="7" creationId="{69D1962B-ECDB-2F0F-6593-4CF5BE65FB19}"/>
          </ac:picMkLst>
        </pc:picChg>
        <pc:picChg chg="add del mod">
          <ac:chgData name="Leonie Smith" userId="fed1330f33f5650e" providerId="LiveId" clId="{948C1D15-B820-423F-8E32-99F95EA47D13}" dt="2023-07-17T05:30:25.894" v="89"/>
          <ac:picMkLst>
            <pc:docMk/>
            <pc:sldMk cId="1881166353" sldId="291"/>
            <ac:picMk id="10" creationId="{59B0FF61-7B00-B240-625C-25F567525FAC}"/>
          </ac:picMkLst>
        </pc:picChg>
        <pc:picChg chg="add del mod">
          <ac:chgData name="Leonie Smith" userId="fed1330f33f5650e" providerId="LiveId" clId="{948C1D15-B820-423F-8E32-99F95EA47D13}" dt="2023-07-17T05:30:31.565" v="91"/>
          <ac:picMkLst>
            <pc:docMk/>
            <pc:sldMk cId="1881166353" sldId="291"/>
            <ac:picMk id="11" creationId="{5DE0F70E-1157-A36C-F772-F5FD941E384E}"/>
          </ac:picMkLst>
        </pc:picChg>
        <pc:picChg chg="add del mod ord">
          <ac:chgData name="Leonie Smith" userId="fed1330f33f5650e" providerId="LiveId" clId="{948C1D15-B820-423F-8E32-99F95EA47D13}" dt="2023-07-17T05:30:46.129" v="92"/>
          <ac:picMkLst>
            <pc:docMk/>
            <pc:sldMk cId="1881166353" sldId="291"/>
            <ac:picMk id="14" creationId="{023F1A35-FB1C-72EE-DD1D-5E4F45E39840}"/>
          </ac:picMkLst>
        </pc:picChg>
        <pc:picChg chg="add del mod">
          <ac:chgData name="Leonie Smith" userId="fed1330f33f5650e" providerId="LiveId" clId="{948C1D15-B820-423F-8E32-99F95EA47D13}" dt="2023-07-17T05:32:03.316" v="94"/>
          <ac:picMkLst>
            <pc:docMk/>
            <pc:sldMk cId="1881166353" sldId="291"/>
            <ac:picMk id="15" creationId="{604BF2E1-9A16-1C5A-E26D-0789F74561EA}"/>
          </ac:picMkLst>
        </pc:picChg>
        <pc:picChg chg="add del mod ord">
          <ac:chgData name="Leonie Smith" userId="fed1330f33f5650e" providerId="LiveId" clId="{948C1D15-B820-423F-8E32-99F95EA47D13}" dt="2023-07-17T05:32:19.027" v="95"/>
          <ac:picMkLst>
            <pc:docMk/>
            <pc:sldMk cId="1881166353" sldId="291"/>
            <ac:picMk id="21" creationId="{C4A069EE-CC90-5763-AC42-40C1AF0DCBE3}"/>
          </ac:picMkLst>
        </pc:picChg>
        <pc:picChg chg="add del mod">
          <ac:chgData name="Leonie Smith" userId="fed1330f33f5650e" providerId="LiveId" clId="{948C1D15-B820-423F-8E32-99F95EA47D13}" dt="2023-07-17T05:32:31.002" v="97"/>
          <ac:picMkLst>
            <pc:docMk/>
            <pc:sldMk cId="1881166353" sldId="291"/>
            <ac:picMk id="22" creationId="{2C3AD647-5BAC-FE5F-2B63-1F5A64A50CAF}"/>
          </ac:picMkLst>
        </pc:picChg>
        <pc:picChg chg="add del mod ord">
          <ac:chgData name="Leonie Smith" userId="fed1330f33f5650e" providerId="LiveId" clId="{948C1D15-B820-423F-8E32-99F95EA47D13}" dt="2023-07-17T05:32:39.292" v="98"/>
          <ac:picMkLst>
            <pc:docMk/>
            <pc:sldMk cId="1881166353" sldId="291"/>
            <ac:picMk id="25" creationId="{BB267828-5F00-2236-5E7B-0B791C632F7F}"/>
          </ac:picMkLst>
        </pc:picChg>
        <pc:picChg chg="add del mod">
          <ac:chgData name="Leonie Smith" userId="fed1330f33f5650e" providerId="LiveId" clId="{948C1D15-B820-423F-8E32-99F95EA47D13}" dt="2023-07-17T05:33:05.033" v="100"/>
          <ac:picMkLst>
            <pc:docMk/>
            <pc:sldMk cId="1881166353" sldId="291"/>
            <ac:picMk id="26" creationId="{3CA7CDEF-AC6C-EFEB-5DDA-610B7116D127}"/>
          </ac:picMkLst>
        </pc:picChg>
        <pc:picChg chg="add del mod ord">
          <ac:chgData name="Leonie Smith" userId="fed1330f33f5650e" providerId="LiveId" clId="{948C1D15-B820-423F-8E32-99F95EA47D13}" dt="2023-07-17T05:33:19.222" v="101"/>
          <ac:picMkLst>
            <pc:docMk/>
            <pc:sldMk cId="1881166353" sldId="291"/>
            <ac:picMk id="29" creationId="{0462A1AC-04E4-91A4-2278-066C719DEBE0}"/>
          </ac:picMkLst>
        </pc:picChg>
        <pc:picChg chg="add mod">
          <ac:chgData name="Leonie Smith" userId="fed1330f33f5650e" providerId="LiveId" clId="{948C1D15-B820-423F-8E32-99F95EA47D13}" dt="2023-07-17T05:33:19.222" v="101"/>
          <ac:picMkLst>
            <pc:docMk/>
            <pc:sldMk cId="1881166353" sldId="291"/>
            <ac:picMk id="30" creationId="{E5DF34BF-B699-C658-54CD-F342B6D6049B}"/>
          </ac:picMkLst>
        </pc:picChg>
      </pc:sldChg>
      <pc:sldChg chg="addSp delSp modSp mod modTransition modAnim">
        <pc:chgData name="Leonie Smith" userId="fed1330f33f5650e" providerId="LiveId" clId="{948C1D15-B820-423F-8E32-99F95EA47D13}" dt="2023-07-17T05:48:47.809" v="150"/>
        <pc:sldMkLst>
          <pc:docMk/>
          <pc:sldMk cId="498974496" sldId="292"/>
        </pc:sldMkLst>
        <pc:spChg chg="mod">
          <ac:chgData name="Leonie Smith" userId="fed1330f33f5650e" providerId="LiveId" clId="{948C1D15-B820-423F-8E32-99F95EA47D13}" dt="2023-07-17T05:35:18.086" v="104" actId="403"/>
          <ac:spMkLst>
            <pc:docMk/>
            <pc:sldMk cId="498974496" sldId="292"/>
            <ac:spMk id="2" creationId="{602706E2-92AD-6E2D-4462-0BF5119ADA0D}"/>
          </ac:spMkLst>
        </pc:spChg>
        <pc:picChg chg="add del mod">
          <ac:chgData name="Leonie Smith" userId="fed1330f33f5650e" providerId="LiveId" clId="{948C1D15-B820-423F-8E32-99F95EA47D13}" dt="2023-07-17T05:38:22.462" v="107"/>
          <ac:picMkLst>
            <pc:docMk/>
            <pc:sldMk cId="498974496" sldId="292"/>
            <ac:picMk id="9" creationId="{7EA047E5-63B8-584E-43F8-1CACD7BB479C}"/>
          </ac:picMkLst>
        </pc:picChg>
        <pc:picChg chg="add del mod">
          <ac:chgData name="Leonie Smith" userId="fed1330f33f5650e" providerId="LiveId" clId="{948C1D15-B820-423F-8E32-99F95EA47D13}" dt="2023-07-17T05:38:33.986" v="108"/>
          <ac:picMkLst>
            <pc:docMk/>
            <pc:sldMk cId="498974496" sldId="292"/>
            <ac:picMk id="13" creationId="{EAE17700-D779-398B-D2BD-B64B87F5F226}"/>
          </ac:picMkLst>
        </pc:picChg>
        <pc:picChg chg="add del mod">
          <ac:chgData name="Leonie Smith" userId="fed1330f33f5650e" providerId="LiveId" clId="{948C1D15-B820-423F-8E32-99F95EA47D13}" dt="2023-07-17T05:39:08.788" v="110"/>
          <ac:picMkLst>
            <pc:docMk/>
            <pc:sldMk cId="498974496" sldId="292"/>
            <ac:picMk id="14" creationId="{513F390E-D700-3DA0-C933-F5F2B956DC86}"/>
          </ac:picMkLst>
        </pc:picChg>
        <pc:picChg chg="add del mod ord">
          <ac:chgData name="Leonie Smith" userId="fed1330f33f5650e" providerId="LiveId" clId="{948C1D15-B820-423F-8E32-99F95EA47D13}" dt="2023-07-17T05:39:18.840" v="111"/>
          <ac:picMkLst>
            <pc:docMk/>
            <pc:sldMk cId="498974496" sldId="292"/>
            <ac:picMk id="17" creationId="{8D08D3DC-C50A-2516-8327-F528677BC58D}"/>
          </ac:picMkLst>
        </pc:picChg>
        <pc:picChg chg="add del mod">
          <ac:chgData name="Leonie Smith" userId="fed1330f33f5650e" providerId="LiveId" clId="{948C1D15-B820-423F-8E32-99F95EA47D13}" dt="2023-07-17T05:39:22.703" v="113"/>
          <ac:picMkLst>
            <pc:docMk/>
            <pc:sldMk cId="498974496" sldId="292"/>
            <ac:picMk id="18" creationId="{14FB5ABA-5EA3-5348-ABC7-973B08A56535}"/>
          </ac:picMkLst>
        </pc:picChg>
        <pc:picChg chg="add del mod ord">
          <ac:chgData name="Leonie Smith" userId="fed1330f33f5650e" providerId="LiveId" clId="{948C1D15-B820-423F-8E32-99F95EA47D13}" dt="2023-07-17T05:39:38.259" v="114"/>
          <ac:picMkLst>
            <pc:docMk/>
            <pc:sldMk cId="498974496" sldId="292"/>
            <ac:picMk id="21" creationId="{8BDBE250-9DE8-CC91-F293-D05A35140C69}"/>
          </ac:picMkLst>
        </pc:picChg>
        <pc:picChg chg="add del mod">
          <ac:chgData name="Leonie Smith" userId="fed1330f33f5650e" providerId="LiveId" clId="{948C1D15-B820-423F-8E32-99F95EA47D13}" dt="2023-07-17T05:39:41.901" v="116"/>
          <ac:picMkLst>
            <pc:docMk/>
            <pc:sldMk cId="498974496" sldId="292"/>
            <ac:picMk id="22" creationId="{3507F807-E80B-2F15-0156-C233501AE9D5}"/>
          </ac:picMkLst>
        </pc:picChg>
        <pc:picChg chg="add del mod ord">
          <ac:chgData name="Leonie Smith" userId="fed1330f33f5650e" providerId="LiveId" clId="{948C1D15-B820-423F-8E32-99F95EA47D13}" dt="2023-07-17T05:40:08.069" v="117"/>
          <ac:picMkLst>
            <pc:docMk/>
            <pc:sldMk cId="498974496" sldId="292"/>
            <ac:picMk id="25" creationId="{2023ECBA-5B6E-410C-8C09-89B4414B6FCC}"/>
          </ac:picMkLst>
        </pc:picChg>
        <pc:picChg chg="add del mod">
          <ac:chgData name="Leonie Smith" userId="fed1330f33f5650e" providerId="LiveId" clId="{948C1D15-B820-423F-8E32-99F95EA47D13}" dt="2023-07-17T05:40:16.616" v="119"/>
          <ac:picMkLst>
            <pc:docMk/>
            <pc:sldMk cId="498974496" sldId="292"/>
            <ac:picMk id="26" creationId="{E2369702-75C4-6859-A240-888401B2B6F2}"/>
          </ac:picMkLst>
        </pc:picChg>
        <pc:picChg chg="add del mod ord">
          <ac:chgData name="Leonie Smith" userId="fed1330f33f5650e" providerId="LiveId" clId="{948C1D15-B820-423F-8E32-99F95EA47D13}" dt="2023-07-17T05:40:39.857" v="120"/>
          <ac:picMkLst>
            <pc:docMk/>
            <pc:sldMk cId="498974496" sldId="292"/>
            <ac:picMk id="29" creationId="{568C071B-F8BB-CEA2-EF26-489F833BDB56}"/>
          </ac:picMkLst>
        </pc:picChg>
        <pc:picChg chg="add del mod">
          <ac:chgData name="Leonie Smith" userId="fed1330f33f5650e" providerId="LiveId" clId="{948C1D15-B820-423F-8E32-99F95EA47D13}" dt="2023-07-17T05:41:41.707" v="122"/>
          <ac:picMkLst>
            <pc:docMk/>
            <pc:sldMk cId="498974496" sldId="292"/>
            <ac:picMk id="30" creationId="{450216EE-19C0-9BBC-DA9B-402D1E5559AC}"/>
          </ac:picMkLst>
        </pc:picChg>
        <pc:picChg chg="add del mod ord">
          <ac:chgData name="Leonie Smith" userId="fed1330f33f5650e" providerId="LiveId" clId="{948C1D15-B820-423F-8E32-99F95EA47D13}" dt="2023-07-17T05:42:15.373" v="123"/>
          <ac:picMkLst>
            <pc:docMk/>
            <pc:sldMk cId="498974496" sldId="292"/>
            <ac:picMk id="33" creationId="{D03CB1D9-2D01-0F42-ED85-6796E7DA48CC}"/>
          </ac:picMkLst>
        </pc:picChg>
        <pc:picChg chg="add del mod">
          <ac:chgData name="Leonie Smith" userId="fed1330f33f5650e" providerId="LiveId" clId="{948C1D15-B820-423F-8E32-99F95EA47D13}" dt="2023-07-17T05:42:31.973" v="125"/>
          <ac:picMkLst>
            <pc:docMk/>
            <pc:sldMk cId="498974496" sldId="292"/>
            <ac:picMk id="34" creationId="{35B5CB37-3FAD-18B8-6542-5CA844A46C8E}"/>
          </ac:picMkLst>
        </pc:picChg>
        <pc:picChg chg="add del mod ord">
          <ac:chgData name="Leonie Smith" userId="fed1330f33f5650e" providerId="LiveId" clId="{948C1D15-B820-423F-8E32-99F95EA47D13}" dt="2023-07-17T05:42:42.838" v="126"/>
          <ac:picMkLst>
            <pc:docMk/>
            <pc:sldMk cId="498974496" sldId="292"/>
            <ac:picMk id="38" creationId="{D2717567-0F64-4821-48FD-699C0B31EE6E}"/>
          </ac:picMkLst>
        </pc:picChg>
        <pc:picChg chg="add del mod">
          <ac:chgData name="Leonie Smith" userId="fed1330f33f5650e" providerId="LiveId" clId="{948C1D15-B820-423F-8E32-99F95EA47D13}" dt="2023-07-17T05:42:44.524" v="128"/>
          <ac:picMkLst>
            <pc:docMk/>
            <pc:sldMk cId="498974496" sldId="292"/>
            <ac:picMk id="39" creationId="{BD8635ED-33C9-623D-0EC6-84521BFB045D}"/>
          </ac:picMkLst>
        </pc:picChg>
        <pc:picChg chg="add del mod ord">
          <ac:chgData name="Leonie Smith" userId="fed1330f33f5650e" providerId="LiveId" clId="{948C1D15-B820-423F-8E32-99F95EA47D13}" dt="2023-07-17T05:43:00.156" v="129"/>
          <ac:picMkLst>
            <pc:docMk/>
            <pc:sldMk cId="498974496" sldId="292"/>
            <ac:picMk id="42" creationId="{2AF505FA-2AD9-3843-1E48-0803F218FEC0}"/>
          </ac:picMkLst>
        </pc:picChg>
        <pc:picChg chg="add del mod">
          <ac:chgData name="Leonie Smith" userId="fed1330f33f5650e" providerId="LiveId" clId="{948C1D15-B820-423F-8E32-99F95EA47D13}" dt="2023-07-17T05:43:03.884" v="131"/>
          <ac:picMkLst>
            <pc:docMk/>
            <pc:sldMk cId="498974496" sldId="292"/>
            <ac:picMk id="43" creationId="{EC3AAFAE-B5EA-BFF2-B8D2-ACB4FFB6083E}"/>
          </ac:picMkLst>
        </pc:picChg>
        <pc:picChg chg="add del mod ord">
          <ac:chgData name="Leonie Smith" userId="fed1330f33f5650e" providerId="LiveId" clId="{948C1D15-B820-423F-8E32-99F95EA47D13}" dt="2023-07-17T05:43:28.504" v="132"/>
          <ac:picMkLst>
            <pc:docMk/>
            <pc:sldMk cId="498974496" sldId="292"/>
            <ac:picMk id="46" creationId="{C26027EF-3C7F-8FBA-5A55-79C724367C7B}"/>
          </ac:picMkLst>
        </pc:picChg>
        <pc:picChg chg="add del mod">
          <ac:chgData name="Leonie Smith" userId="fed1330f33f5650e" providerId="LiveId" clId="{948C1D15-B820-423F-8E32-99F95EA47D13}" dt="2023-07-17T05:43:49.287" v="134"/>
          <ac:picMkLst>
            <pc:docMk/>
            <pc:sldMk cId="498974496" sldId="292"/>
            <ac:picMk id="47" creationId="{7D43D93C-4C65-19B7-A16C-65BB9C58B196}"/>
          </ac:picMkLst>
        </pc:picChg>
        <pc:picChg chg="add del mod ord">
          <ac:chgData name="Leonie Smith" userId="fed1330f33f5650e" providerId="LiveId" clId="{948C1D15-B820-423F-8E32-99F95EA47D13}" dt="2023-07-17T05:44:00.964" v="135"/>
          <ac:picMkLst>
            <pc:docMk/>
            <pc:sldMk cId="498974496" sldId="292"/>
            <ac:picMk id="51" creationId="{F05EA078-5486-924C-BF5B-B31A1731755F}"/>
          </ac:picMkLst>
        </pc:picChg>
        <pc:picChg chg="add del mod">
          <ac:chgData name="Leonie Smith" userId="fed1330f33f5650e" providerId="LiveId" clId="{948C1D15-B820-423F-8E32-99F95EA47D13}" dt="2023-07-17T05:44:02.191" v="137"/>
          <ac:picMkLst>
            <pc:docMk/>
            <pc:sldMk cId="498974496" sldId="292"/>
            <ac:picMk id="52" creationId="{261CEDC9-A4C0-B42E-9E5E-DEDA5DCCF959}"/>
          </ac:picMkLst>
        </pc:picChg>
        <pc:picChg chg="add del mod ord">
          <ac:chgData name="Leonie Smith" userId="fed1330f33f5650e" providerId="LiveId" clId="{948C1D15-B820-423F-8E32-99F95EA47D13}" dt="2023-07-17T05:44:28.798" v="138"/>
          <ac:picMkLst>
            <pc:docMk/>
            <pc:sldMk cId="498974496" sldId="292"/>
            <ac:picMk id="55" creationId="{93672A1C-3053-A6EB-98DB-9AFB25CFC864}"/>
          </ac:picMkLst>
        </pc:picChg>
        <pc:picChg chg="add del mod">
          <ac:chgData name="Leonie Smith" userId="fed1330f33f5650e" providerId="LiveId" clId="{948C1D15-B820-423F-8E32-99F95EA47D13}" dt="2023-07-17T05:46:09.525" v="140"/>
          <ac:picMkLst>
            <pc:docMk/>
            <pc:sldMk cId="498974496" sldId="292"/>
            <ac:picMk id="56" creationId="{DD8EC7D0-8B4A-4E9A-7DB7-B9C7FCF29FC7}"/>
          </ac:picMkLst>
        </pc:picChg>
        <pc:picChg chg="add del mod ord">
          <ac:chgData name="Leonie Smith" userId="fed1330f33f5650e" providerId="LiveId" clId="{948C1D15-B820-423F-8E32-99F95EA47D13}" dt="2023-07-17T05:46:29.049" v="141"/>
          <ac:picMkLst>
            <pc:docMk/>
            <pc:sldMk cId="498974496" sldId="292"/>
            <ac:picMk id="59" creationId="{5D7CE7F6-C00B-F906-48C8-EAEC776F909F}"/>
          </ac:picMkLst>
        </pc:picChg>
        <pc:picChg chg="add del mod">
          <ac:chgData name="Leonie Smith" userId="fed1330f33f5650e" providerId="LiveId" clId="{948C1D15-B820-423F-8E32-99F95EA47D13}" dt="2023-07-17T05:47:02.868" v="143"/>
          <ac:picMkLst>
            <pc:docMk/>
            <pc:sldMk cId="498974496" sldId="292"/>
            <ac:picMk id="60" creationId="{7666BEC8-6AA8-3BDE-2C1C-1D16159E8508}"/>
          </ac:picMkLst>
        </pc:picChg>
        <pc:picChg chg="add del mod ord">
          <ac:chgData name="Leonie Smith" userId="fed1330f33f5650e" providerId="LiveId" clId="{948C1D15-B820-423F-8E32-99F95EA47D13}" dt="2023-07-17T05:47:36.171" v="144"/>
          <ac:picMkLst>
            <pc:docMk/>
            <pc:sldMk cId="498974496" sldId="292"/>
            <ac:picMk id="63" creationId="{02288172-B912-8FFE-D606-D64CF330508B}"/>
          </ac:picMkLst>
        </pc:picChg>
        <pc:picChg chg="add del mod">
          <ac:chgData name="Leonie Smith" userId="fed1330f33f5650e" providerId="LiveId" clId="{948C1D15-B820-423F-8E32-99F95EA47D13}" dt="2023-07-17T05:47:57.229" v="146"/>
          <ac:picMkLst>
            <pc:docMk/>
            <pc:sldMk cId="498974496" sldId="292"/>
            <ac:picMk id="64" creationId="{564F27A7-1629-0C99-9646-A37870C6C409}"/>
          </ac:picMkLst>
        </pc:picChg>
        <pc:picChg chg="add del mod ord">
          <ac:chgData name="Leonie Smith" userId="fed1330f33f5650e" providerId="LiveId" clId="{948C1D15-B820-423F-8E32-99F95EA47D13}" dt="2023-07-17T05:48:08.965" v="147"/>
          <ac:picMkLst>
            <pc:docMk/>
            <pc:sldMk cId="498974496" sldId="292"/>
            <ac:picMk id="68" creationId="{F49797B1-92C6-CBB5-BB68-0C006916220A}"/>
          </ac:picMkLst>
        </pc:picChg>
        <pc:picChg chg="add del mod">
          <ac:chgData name="Leonie Smith" userId="fed1330f33f5650e" providerId="LiveId" clId="{948C1D15-B820-423F-8E32-99F95EA47D13}" dt="2023-07-17T05:48:14.196" v="149"/>
          <ac:picMkLst>
            <pc:docMk/>
            <pc:sldMk cId="498974496" sldId="292"/>
            <ac:picMk id="69" creationId="{94D266B3-6759-52F2-3EBE-2D2484A9718A}"/>
          </ac:picMkLst>
        </pc:picChg>
        <pc:picChg chg="add del mod ord">
          <ac:chgData name="Leonie Smith" userId="fed1330f33f5650e" providerId="LiveId" clId="{948C1D15-B820-423F-8E32-99F95EA47D13}" dt="2023-07-17T05:48:47.809" v="150"/>
          <ac:picMkLst>
            <pc:docMk/>
            <pc:sldMk cId="498974496" sldId="292"/>
            <ac:picMk id="73" creationId="{93658405-3FD9-5BD8-04BF-AC2D5CB12809}"/>
          </ac:picMkLst>
        </pc:picChg>
        <pc:picChg chg="add mod">
          <ac:chgData name="Leonie Smith" userId="fed1330f33f5650e" providerId="LiveId" clId="{948C1D15-B820-423F-8E32-99F95EA47D13}" dt="2023-07-17T05:48:47.809" v="150"/>
          <ac:picMkLst>
            <pc:docMk/>
            <pc:sldMk cId="498974496" sldId="292"/>
            <ac:picMk id="74" creationId="{3BAEE8EF-1DF4-15ED-7FB1-395EE4987C80}"/>
          </ac:picMkLst>
        </pc:picChg>
      </pc:sldChg>
      <pc:sldChg chg="addSp delSp modSp mod modTransition modAnim">
        <pc:chgData name="Leonie Smith" userId="fed1330f33f5650e" providerId="LiveId" clId="{948C1D15-B820-423F-8E32-99F95EA47D13}" dt="2023-07-17T05:53:39.962" v="166"/>
        <pc:sldMkLst>
          <pc:docMk/>
          <pc:sldMk cId="3194862340" sldId="293"/>
        </pc:sldMkLst>
        <pc:picChg chg="add del mod">
          <ac:chgData name="Leonie Smith" userId="fed1330f33f5650e" providerId="LiveId" clId="{948C1D15-B820-423F-8E32-99F95EA47D13}" dt="2023-07-17T05:49:53.296" v="153"/>
          <ac:picMkLst>
            <pc:docMk/>
            <pc:sldMk cId="3194862340" sldId="293"/>
            <ac:picMk id="6" creationId="{A6B66AC0-47A5-C5F5-4E62-DED8DD52F099}"/>
          </ac:picMkLst>
        </pc:picChg>
        <pc:picChg chg="add del mod">
          <ac:chgData name="Leonie Smith" userId="fed1330f33f5650e" providerId="LiveId" clId="{948C1D15-B820-423F-8E32-99F95EA47D13}" dt="2023-07-17T05:50:10.927" v="154"/>
          <ac:picMkLst>
            <pc:docMk/>
            <pc:sldMk cId="3194862340" sldId="293"/>
            <ac:picMk id="9" creationId="{E861A3EF-0075-90AD-EC00-A71BBA8F585D}"/>
          </ac:picMkLst>
        </pc:picChg>
        <pc:picChg chg="add del mod">
          <ac:chgData name="Leonie Smith" userId="fed1330f33f5650e" providerId="LiveId" clId="{948C1D15-B820-423F-8E32-99F95EA47D13}" dt="2023-07-17T05:50:13.995" v="156"/>
          <ac:picMkLst>
            <pc:docMk/>
            <pc:sldMk cId="3194862340" sldId="293"/>
            <ac:picMk id="10" creationId="{F9CD79BD-F267-3225-0FF2-4684B36D8E1A}"/>
          </ac:picMkLst>
        </pc:picChg>
        <pc:picChg chg="add del mod ord">
          <ac:chgData name="Leonie Smith" userId="fed1330f33f5650e" providerId="LiveId" clId="{948C1D15-B820-423F-8E32-99F95EA47D13}" dt="2023-07-17T05:50:37.459" v="157"/>
          <ac:picMkLst>
            <pc:docMk/>
            <pc:sldMk cId="3194862340" sldId="293"/>
            <ac:picMk id="13" creationId="{EEE1FD2D-4F6F-D7BB-A0A6-8139FF860F30}"/>
          </ac:picMkLst>
        </pc:picChg>
        <pc:picChg chg="add del mod">
          <ac:chgData name="Leonie Smith" userId="fed1330f33f5650e" providerId="LiveId" clId="{948C1D15-B820-423F-8E32-99F95EA47D13}" dt="2023-07-17T05:51:25.759" v="159"/>
          <ac:picMkLst>
            <pc:docMk/>
            <pc:sldMk cId="3194862340" sldId="293"/>
            <ac:picMk id="14" creationId="{8080D395-3448-7391-8018-DFA6400805F6}"/>
          </ac:picMkLst>
        </pc:picChg>
        <pc:picChg chg="add del mod ord">
          <ac:chgData name="Leonie Smith" userId="fed1330f33f5650e" providerId="LiveId" clId="{948C1D15-B820-423F-8E32-99F95EA47D13}" dt="2023-07-17T05:51:41.666" v="160"/>
          <ac:picMkLst>
            <pc:docMk/>
            <pc:sldMk cId="3194862340" sldId="293"/>
            <ac:picMk id="20" creationId="{CB1FE436-59D4-B57F-6444-4C4A4B6B9C5B}"/>
          </ac:picMkLst>
        </pc:picChg>
        <pc:picChg chg="add del mod">
          <ac:chgData name="Leonie Smith" userId="fed1330f33f5650e" providerId="LiveId" clId="{948C1D15-B820-423F-8E32-99F95EA47D13}" dt="2023-07-17T05:51:59.800" v="162"/>
          <ac:picMkLst>
            <pc:docMk/>
            <pc:sldMk cId="3194862340" sldId="293"/>
            <ac:picMk id="21" creationId="{23A644F8-A49D-FF6D-AA08-EBBC88A43AFD}"/>
          </ac:picMkLst>
        </pc:picChg>
        <pc:picChg chg="add del mod ord">
          <ac:chgData name="Leonie Smith" userId="fed1330f33f5650e" providerId="LiveId" clId="{948C1D15-B820-423F-8E32-99F95EA47D13}" dt="2023-07-17T05:52:22.245" v="163"/>
          <ac:picMkLst>
            <pc:docMk/>
            <pc:sldMk cId="3194862340" sldId="293"/>
            <ac:picMk id="24" creationId="{6A0FCB92-A151-319B-FD8C-0944A6F34D2F}"/>
          </ac:picMkLst>
        </pc:picChg>
        <pc:picChg chg="add del mod">
          <ac:chgData name="Leonie Smith" userId="fed1330f33f5650e" providerId="LiveId" clId="{948C1D15-B820-423F-8E32-99F95EA47D13}" dt="2023-07-17T05:53:17.007" v="165"/>
          <ac:picMkLst>
            <pc:docMk/>
            <pc:sldMk cId="3194862340" sldId="293"/>
            <ac:picMk id="25" creationId="{23191FE0-85C9-54A1-5BC0-9BA7C3009384}"/>
          </ac:picMkLst>
        </pc:picChg>
        <pc:picChg chg="add del mod ord">
          <ac:chgData name="Leonie Smith" userId="fed1330f33f5650e" providerId="LiveId" clId="{948C1D15-B820-423F-8E32-99F95EA47D13}" dt="2023-07-17T05:53:39.962" v="166"/>
          <ac:picMkLst>
            <pc:docMk/>
            <pc:sldMk cId="3194862340" sldId="293"/>
            <ac:picMk id="32" creationId="{408C0485-006D-6BA6-CF15-FB4467C423D9}"/>
          </ac:picMkLst>
        </pc:picChg>
        <pc:picChg chg="add mod">
          <ac:chgData name="Leonie Smith" userId="fed1330f33f5650e" providerId="LiveId" clId="{948C1D15-B820-423F-8E32-99F95EA47D13}" dt="2023-07-17T05:53:39.962" v="166"/>
          <ac:picMkLst>
            <pc:docMk/>
            <pc:sldMk cId="3194862340" sldId="293"/>
            <ac:picMk id="33" creationId="{4E712A3D-6D6D-6019-D551-9156DC5FB079}"/>
          </ac:picMkLst>
        </pc:picChg>
      </pc:sldChg>
      <pc:sldChg chg="addSp delSp modSp mod modTransition modAnim">
        <pc:chgData name="Leonie Smith" userId="fed1330f33f5650e" providerId="LiveId" clId="{948C1D15-B820-423F-8E32-99F95EA47D13}" dt="2023-07-17T05:58:45.006" v="176"/>
        <pc:sldMkLst>
          <pc:docMk/>
          <pc:sldMk cId="4082430732" sldId="294"/>
        </pc:sldMkLst>
        <pc:picChg chg="add del mod">
          <ac:chgData name="Leonie Smith" userId="fed1330f33f5650e" providerId="LiveId" clId="{948C1D15-B820-423F-8E32-99F95EA47D13}" dt="2023-07-17T05:56:45.196" v="169"/>
          <ac:picMkLst>
            <pc:docMk/>
            <pc:sldMk cId="4082430732" sldId="294"/>
            <ac:picMk id="8" creationId="{1224E66E-2101-01EA-9918-B43C6B2111C0}"/>
          </ac:picMkLst>
        </pc:picChg>
        <pc:picChg chg="add del mod">
          <ac:chgData name="Leonie Smith" userId="fed1330f33f5650e" providerId="LiveId" clId="{948C1D15-B820-423F-8E32-99F95EA47D13}" dt="2023-07-17T05:56:59.955" v="170"/>
          <ac:picMkLst>
            <pc:docMk/>
            <pc:sldMk cId="4082430732" sldId="294"/>
            <ac:picMk id="11" creationId="{77B32AE6-CCA5-A9CB-7A2D-677EB3AC5A1F}"/>
          </ac:picMkLst>
        </pc:picChg>
        <pc:picChg chg="add del mod">
          <ac:chgData name="Leonie Smith" userId="fed1330f33f5650e" providerId="LiveId" clId="{948C1D15-B820-423F-8E32-99F95EA47D13}" dt="2023-07-17T05:57:07.944" v="172"/>
          <ac:picMkLst>
            <pc:docMk/>
            <pc:sldMk cId="4082430732" sldId="294"/>
            <ac:picMk id="12" creationId="{50F36B45-F8FB-A37F-4FBE-7D70947CFEC6}"/>
          </ac:picMkLst>
        </pc:picChg>
        <pc:picChg chg="add del mod ord">
          <ac:chgData name="Leonie Smith" userId="fed1330f33f5650e" providerId="LiveId" clId="{948C1D15-B820-423F-8E32-99F95EA47D13}" dt="2023-07-17T05:57:25.952" v="173"/>
          <ac:picMkLst>
            <pc:docMk/>
            <pc:sldMk cId="4082430732" sldId="294"/>
            <ac:picMk id="15" creationId="{7EFE2163-A224-7962-9FA6-739018C79B30}"/>
          </ac:picMkLst>
        </pc:picChg>
        <pc:picChg chg="add del mod">
          <ac:chgData name="Leonie Smith" userId="fed1330f33f5650e" providerId="LiveId" clId="{948C1D15-B820-423F-8E32-99F95EA47D13}" dt="2023-07-17T05:58:23.884" v="175"/>
          <ac:picMkLst>
            <pc:docMk/>
            <pc:sldMk cId="4082430732" sldId="294"/>
            <ac:picMk id="16" creationId="{BED339E4-BA38-B7F4-08A0-99FF19FE9CB2}"/>
          </ac:picMkLst>
        </pc:picChg>
        <pc:picChg chg="add del mod ord">
          <ac:chgData name="Leonie Smith" userId="fed1330f33f5650e" providerId="LiveId" clId="{948C1D15-B820-423F-8E32-99F95EA47D13}" dt="2023-07-17T05:58:45.006" v="176"/>
          <ac:picMkLst>
            <pc:docMk/>
            <pc:sldMk cId="4082430732" sldId="294"/>
            <ac:picMk id="21" creationId="{B3244FA6-028A-5EB1-3EF4-4F30FB6DF019}"/>
          </ac:picMkLst>
        </pc:picChg>
        <pc:picChg chg="add mod">
          <ac:chgData name="Leonie Smith" userId="fed1330f33f5650e" providerId="LiveId" clId="{948C1D15-B820-423F-8E32-99F95EA47D13}" dt="2023-07-17T05:58:45.006" v="176"/>
          <ac:picMkLst>
            <pc:docMk/>
            <pc:sldMk cId="4082430732" sldId="294"/>
            <ac:picMk id="22" creationId="{03EA8B68-55CE-2161-6F92-1D92DEE91257}"/>
          </ac:picMkLst>
        </pc:picChg>
      </pc:sldChg>
      <pc:sldChg chg="addSp delSp modSp mod modTransition modAnim">
        <pc:chgData name="Leonie Smith" userId="fed1330f33f5650e" providerId="LiveId" clId="{948C1D15-B820-423F-8E32-99F95EA47D13}" dt="2023-07-17T06:00:33.850" v="189"/>
        <pc:sldMkLst>
          <pc:docMk/>
          <pc:sldMk cId="3366918032" sldId="295"/>
        </pc:sldMkLst>
        <pc:picChg chg="add del mod">
          <ac:chgData name="Leonie Smith" userId="fed1330f33f5650e" providerId="LiveId" clId="{948C1D15-B820-423F-8E32-99F95EA47D13}" dt="2023-07-17T05:59:25.006" v="179"/>
          <ac:picMkLst>
            <pc:docMk/>
            <pc:sldMk cId="3366918032" sldId="295"/>
            <ac:picMk id="7" creationId="{8917C7D7-99AA-8429-90B2-E91A0F9E8626}"/>
          </ac:picMkLst>
        </pc:picChg>
        <pc:picChg chg="add del mod">
          <ac:chgData name="Leonie Smith" userId="fed1330f33f5650e" providerId="LiveId" clId="{948C1D15-B820-423F-8E32-99F95EA47D13}" dt="2023-07-17T05:59:37.719" v="180"/>
          <ac:picMkLst>
            <pc:docMk/>
            <pc:sldMk cId="3366918032" sldId="295"/>
            <ac:picMk id="10" creationId="{7FBF23EE-3DE7-4A45-0C26-AC94FD4ADF92}"/>
          </ac:picMkLst>
        </pc:picChg>
        <pc:picChg chg="add del mod">
          <ac:chgData name="Leonie Smith" userId="fed1330f33f5650e" providerId="LiveId" clId="{948C1D15-B820-423F-8E32-99F95EA47D13}" dt="2023-07-17T05:59:39.183" v="182"/>
          <ac:picMkLst>
            <pc:docMk/>
            <pc:sldMk cId="3366918032" sldId="295"/>
            <ac:picMk id="11" creationId="{399B2C44-5A20-0293-CCFC-BBCE0B1858AA}"/>
          </ac:picMkLst>
        </pc:picChg>
        <pc:picChg chg="add del mod ord">
          <ac:chgData name="Leonie Smith" userId="fed1330f33f5650e" providerId="LiveId" clId="{948C1D15-B820-423F-8E32-99F95EA47D13}" dt="2023-07-17T05:59:44.525" v="183"/>
          <ac:picMkLst>
            <pc:docMk/>
            <pc:sldMk cId="3366918032" sldId="295"/>
            <ac:picMk id="14" creationId="{7306F64D-95F7-BE33-23F8-F4313FB8BD0A}"/>
          </ac:picMkLst>
        </pc:picChg>
        <pc:picChg chg="add del mod">
          <ac:chgData name="Leonie Smith" userId="fed1330f33f5650e" providerId="LiveId" clId="{948C1D15-B820-423F-8E32-99F95EA47D13}" dt="2023-07-17T05:59:46.003" v="185"/>
          <ac:picMkLst>
            <pc:docMk/>
            <pc:sldMk cId="3366918032" sldId="295"/>
            <ac:picMk id="15" creationId="{E7C29FD8-A175-23C3-4E10-9DD01FE2ECFF}"/>
          </ac:picMkLst>
        </pc:picChg>
        <pc:picChg chg="add del mod ord">
          <ac:chgData name="Leonie Smith" userId="fed1330f33f5650e" providerId="LiveId" clId="{948C1D15-B820-423F-8E32-99F95EA47D13}" dt="2023-07-17T06:00:00.505" v="186"/>
          <ac:picMkLst>
            <pc:docMk/>
            <pc:sldMk cId="3366918032" sldId="295"/>
            <ac:picMk id="18" creationId="{0E3CF410-E388-54ED-394B-EA2B6E49AF3B}"/>
          </ac:picMkLst>
        </pc:picChg>
        <pc:picChg chg="add del mod">
          <ac:chgData name="Leonie Smith" userId="fed1330f33f5650e" providerId="LiveId" clId="{948C1D15-B820-423F-8E32-99F95EA47D13}" dt="2023-07-17T06:00:19.935" v="188"/>
          <ac:picMkLst>
            <pc:docMk/>
            <pc:sldMk cId="3366918032" sldId="295"/>
            <ac:picMk id="19" creationId="{5DED2556-3345-79BA-24F9-FAB64BDF671D}"/>
          </ac:picMkLst>
        </pc:picChg>
        <pc:picChg chg="add del mod ord">
          <ac:chgData name="Leonie Smith" userId="fed1330f33f5650e" providerId="LiveId" clId="{948C1D15-B820-423F-8E32-99F95EA47D13}" dt="2023-07-17T06:00:33.850" v="189"/>
          <ac:picMkLst>
            <pc:docMk/>
            <pc:sldMk cId="3366918032" sldId="295"/>
            <ac:picMk id="23" creationId="{8DFBAB77-0443-5468-CFEC-D210EB1F7526}"/>
          </ac:picMkLst>
        </pc:picChg>
        <pc:picChg chg="add mod">
          <ac:chgData name="Leonie Smith" userId="fed1330f33f5650e" providerId="LiveId" clId="{948C1D15-B820-423F-8E32-99F95EA47D13}" dt="2023-07-17T06:00:33.850" v="189"/>
          <ac:picMkLst>
            <pc:docMk/>
            <pc:sldMk cId="3366918032" sldId="295"/>
            <ac:picMk id="24" creationId="{A896DB27-84E0-6AA7-D012-5D49D6244881}"/>
          </ac:picMkLst>
        </pc:picChg>
      </pc:sldChg>
      <pc:sldChg chg="addSp delSp modSp mod modTransition modAnim">
        <pc:chgData name="Leonie Smith" userId="fed1330f33f5650e" providerId="LiveId" clId="{948C1D15-B820-423F-8E32-99F95EA47D13}" dt="2023-07-17T06:04:39.905" v="196"/>
        <pc:sldMkLst>
          <pc:docMk/>
          <pc:sldMk cId="378522755" sldId="296"/>
        </pc:sldMkLst>
        <pc:picChg chg="add del mod">
          <ac:chgData name="Leonie Smith" userId="fed1330f33f5650e" providerId="LiveId" clId="{948C1D15-B820-423F-8E32-99F95EA47D13}" dt="2023-07-17T06:02:55.834" v="192"/>
          <ac:picMkLst>
            <pc:docMk/>
            <pc:sldMk cId="378522755" sldId="296"/>
            <ac:picMk id="6" creationId="{02CC3BE9-3BC2-FBF8-0309-33654D6C7B9B}"/>
          </ac:picMkLst>
        </pc:picChg>
        <pc:picChg chg="add del mod">
          <ac:chgData name="Leonie Smith" userId="fed1330f33f5650e" providerId="LiveId" clId="{948C1D15-B820-423F-8E32-99F95EA47D13}" dt="2023-07-17T06:03:12.598" v="193"/>
          <ac:picMkLst>
            <pc:docMk/>
            <pc:sldMk cId="378522755" sldId="296"/>
            <ac:picMk id="10" creationId="{9CD98EEE-1178-EF03-BAAD-99D181839A11}"/>
          </ac:picMkLst>
        </pc:picChg>
        <pc:picChg chg="add del mod">
          <ac:chgData name="Leonie Smith" userId="fed1330f33f5650e" providerId="LiveId" clId="{948C1D15-B820-423F-8E32-99F95EA47D13}" dt="2023-07-17T06:04:23.854" v="195"/>
          <ac:picMkLst>
            <pc:docMk/>
            <pc:sldMk cId="378522755" sldId="296"/>
            <ac:picMk id="11" creationId="{49D923D9-F81F-2206-6304-658687EC9322}"/>
          </ac:picMkLst>
        </pc:picChg>
        <pc:picChg chg="add del mod ord">
          <ac:chgData name="Leonie Smith" userId="fed1330f33f5650e" providerId="LiveId" clId="{948C1D15-B820-423F-8E32-99F95EA47D13}" dt="2023-07-17T06:04:39.905" v="196"/>
          <ac:picMkLst>
            <pc:docMk/>
            <pc:sldMk cId="378522755" sldId="296"/>
            <ac:picMk id="19" creationId="{41440546-5330-ACC2-D417-C22BAE665326}"/>
          </ac:picMkLst>
        </pc:picChg>
        <pc:picChg chg="add mod">
          <ac:chgData name="Leonie Smith" userId="fed1330f33f5650e" providerId="LiveId" clId="{948C1D15-B820-423F-8E32-99F95EA47D13}" dt="2023-07-17T06:04:39.905" v="196"/>
          <ac:picMkLst>
            <pc:docMk/>
            <pc:sldMk cId="378522755" sldId="296"/>
            <ac:picMk id="20" creationId="{5AB90C5F-0231-0ECA-66B0-044A43E7A19A}"/>
          </ac:picMkLst>
        </pc:picChg>
      </pc:sldChg>
      <pc:sldChg chg="addSp delSp modSp mod modTransition modAnim">
        <pc:chgData name="Leonie Smith" userId="fed1330f33f5650e" providerId="LiveId" clId="{948C1D15-B820-423F-8E32-99F95EA47D13}" dt="2023-07-17T06:07:44.213" v="212"/>
        <pc:sldMkLst>
          <pc:docMk/>
          <pc:sldMk cId="243150544" sldId="297"/>
        </pc:sldMkLst>
        <pc:picChg chg="add del mod">
          <ac:chgData name="Leonie Smith" userId="fed1330f33f5650e" providerId="LiveId" clId="{948C1D15-B820-423F-8E32-99F95EA47D13}" dt="2023-07-17T06:05:35.004" v="199"/>
          <ac:picMkLst>
            <pc:docMk/>
            <pc:sldMk cId="243150544" sldId="297"/>
            <ac:picMk id="9" creationId="{24159BBA-D6FD-947F-3513-1DC620016786}"/>
          </ac:picMkLst>
        </pc:picChg>
        <pc:picChg chg="add del mod">
          <ac:chgData name="Leonie Smith" userId="fed1330f33f5650e" providerId="LiveId" clId="{948C1D15-B820-423F-8E32-99F95EA47D13}" dt="2023-07-17T06:05:50.301" v="200"/>
          <ac:picMkLst>
            <pc:docMk/>
            <pc:sldMk cId="243150544" sldId="297"/>
            <ac:picMk id="12" creationId="{6126024F-C222-02B6-B010-6CD1FE6DCC78}"/>
          </ac:picMkLst>
        </pc:picChg>
        <pc:picChg chg="add del mod">
          <ac:chgData name="Leonie Smith" userId="fed1330f33f5650e" providerId="LiveId" clId="{948C1D15-B820-423F-8E32-99F95EA47D13}" dt="2023-07-17T06:06:05.133" v="202"/>
          <ac:picMkLst>
            <pc:docMk/>
            <pc:sldMk cId="243150544" sldId="297"/>
            <ac:picMk id="13" creationId="{A3D43619-1195-702E-6823-F1184DF7D59B}"/>
          </ac:picMkLst>
        </pc:picChg>
        <pc:picChg chg="add del mod ord">
          <ac:chgData name="Leonie Smith" userId="fed1330f33f5650e" providerId="LiveId" clId="{948C1D15-B820-423F-8E32-99F95EA47D13}" dt="2023-07-17T06:06:21.339" v="203"/>
          <ac:picMkLst>
            <pc:docMk/>
            <pc:sldMk cId="243150544" sldId="297"/>
            <ac:picMk id="17" creationId="{40FF88E3-0914-1426-F1E2-39849D568D6D}"/>
          </ac:picMkLst>
        </pc:picChg>
        <pc:picChg chg="add del mod">
          <ac:chgData name="Leonie Smith" userId="fed1330f33f5650e" providerId="LiveId" clId="{948C1D15-B820-423F-8E32-99F95EA47D13}" dt="2023-07-17T06:06:48.177" v="205"/>
          <ac:picMkLst>
            <pc:docMk/>
            <pc:sldMk cId="243150544" sldId="297"/>
            <ac:picMk id="18" creationId="{CB8E03B6-2090-6DB8-ECAE-CC1599739903}"/>
          </ac:picMkLst>
        </pc:picChg>
        <pc:picChg chg="add del mod ord">
          <ac:chgData name="Leonie Smith" userId="fed1330f33f5650e" providerId="LiveId" clId="{948C1D15-B820-423F-8E32-99F95EA47D13}" dt="2023-07-17T06:07:02.350" v="206"/>
          <ac:picMkLst>
            <pc:docMk/>
            <pc:sldMk cId="243150544" sldId="297"/>
            <ac:picMk id="24" creationId="{196F0B19-3D32-F589-020C-5AC90F9D02D5}"/>
          </ac:picMkLst>
        </pc:picChg>
        <pc:picChg chg="add del mod">
          <ac:chgData name="Leonie Smith" userId="fed1330f33f5650e" providerId="LiveId" clId="{948C1D15-B820-423F-8E32-99F95EA47D13}" dt="2023-07-17T06:07:20.121" v="208"/>
          <ac:picMkLst>
            <pc:docMk/>
            <pc:sldMk cId="243150544" sldId="297"/>
            <ac:picMk id="25" creationId="{E0731A1D-A87A-6CD3-9500-9E18C95A2672}"/>
          </ac:picMkLst>
        </pc:picChg>
        <pc:picChg chg="add del mod ord">
          <ac:chgData name="Leonie Smith" userId="fed1330f33f5650e" providerId="LiveId" clId="{948C1D15-B820-423F-8E32-99F95EA47D13}" dt="2023-07-17T06:07:26.577" v="209"/>
          <ac:picMkLst>
            <pc:docMk/>
            <pc:sldMk cId="243150544" sldId="297"/>
            <ac:picMk id="28" creationId="{534C5AF8-A4FF-1066-BC58-FF1FB50E6BD2}"/>
          </ac:picMkLst>
        </pc:picChg>
        <pc:picChg chg="add del mod">
          <ac:chgData name="Leonie Smith" userId="fed1330f33f5650e" providerId="LiveId" clId="{948C1D15-B820-423F-8E32-99F95EA47D13}" dt="2023-07-17T06:07:28.656" v="211"/>
          <ac:picMkLst>
            <pc:docMk/>
            <pc:sldMk cId="243150544" sldId="297"/>
            <ac:picMk id="29" creationId="{E6F9351D-99A5-D6D5-C2C7-0A60736FD494}"/>
          </ac:picMkLst>
        </pc:picChg>
        <pc:picChg chg="add del mod ord">
          <ac:chgData name="Leonie Smith" userId="fed1330f33f5650e" providerId="LiveId" clId="{948C1D15-B820-423F-8E32-99F95EA47D13}" dt="2023-07-17T06:07:44.213" v="212"/>
          <ac:picMkLst>
            <pc:docMk/>
            <pc:sldMk cId="243150544" sldId="297"/>
            <ac:picMk id="32" creationId="{7A6F6110-94AD-2C0F-B90B-5079D26CEC90}"/>
          </ac:picMkLst>
        </pc:picChg>
        <pc:picChg chg="add mod">
          <ac:chgData name="Leonie Smith" userId="fed1330f33f5650e" providerId="LiveId" clId="{948C1D15-B820-423F-8E32-99F95EA47D13}" dt="2023-07-17T06:07:44.213" v="212"/>
          <ac:picMkLst>
            <pc:docMk/>
            <pc:sldMk cId="243150544" sldId="297"/>
            <ac:picMk id="33" creationId="{FDCDFD2F-4386-755E-580D-290E1440075D}"/>
          </ac:picMkLst>
        </pc:picChg>
      </pc:sldChg>
      <pc:sldChg chg="addSp delSp modSp mod modTransition modAnim">
        <pc:chgData name="Leonie Smith" userId="fed1330f33f5650e" providerId="LiveId" clId="{948C1D15-B820-423F-8E32-99F95EA47D13}" dt="2023-07-17T06:22:34.033" v="273"/>
        <pc:sldMkLst>
          <pc:docMk/>
          <pc:sldMk cId="2160687549" sldId="298"/>
        </pc:sldMkLst>
        <pc:picChg chg="add del mod">
          <ac:chgData name="Leonie Smith" userId="fed1330f33f5650e" providerId="LiveId" clId="{948C1D15-B820-423F-8E32-99F95EA47D13}" dt="2023-07-17T06:09:07.922" v="215"/>
          <ac:picMkLst>
            <pc:docMk/>
            <pc:sldMk cId="2160687549" sldId="298"/>
            <ac:picMk id="8" creationId="{D1D2A18A-1C57-3E32-B5CD-6CF8DDD916DC}"/>
          </ac:picMkLst>
        </pc:picChg>
        <pc:picChg chg="add del mod">
          <ac:chgData name="Leonie Smith" userId="fed1330f33f5650e" providerId="LiveId" clId="{948C1D15-B820-423F-8E32-99F95EA47D13}" dt="2023-07-17T06:09:23.808" v="216"/>
          <ac:picMkLst>
            <pc:docMk/>
            <pc:sldMk cId="2160687549" sldId="298"/>
            <ac:picMk id="11" creationId="{86378B64-1E14-1887-A42F-7CF1D5EEA648}"/>
          </ac:picMkLst>
        </pc:picChg>
        <pc:picChg chg="add del mod">
          <ac:chgData name="Leonie Smith" userId="fed1330f33f5650e" providerId="LiveId" clId="{948C1D15-B820-423F-8E32-99F95EA47D13}" dt="2023-07-17T06:09:26.033" v="218"/>
          <ac:picMkLst>
            <pc:docMk/>
            <pc:sldMk cId="2160687549" sldId="298"/>
            <ac:picMk id="12" creationId="{F5793D86-2DA5-6AF6-51DF-BE6DCC9353B1}"/>
          </ac:picMkLst>
        </pc:picChg>
        <pc:picChg chg="add del mod ord">
          <ac:chgData name="Leonie Smith" userId="fed1330f33f5650e" providerId="LiveId" clId="{948C1D15-B820-423F-8E32-99F95EA47D13}" dt="2023-07-17T06:09:42.182" v="219"/>
          <ac:picMkLst>
            <pc:docMk/>
            <pc:sldMk cId="2160687549" sldId="298"/>
            <ac:picMk id="15" creationId="{AA3AFAE1-A59C-4CEC-FD9C-42FD2267E2EF}"/>
          </ac:picMkLst>
        </pc:picChg>
        <pc:picChg chg="add del mod">
          <ac:chgData name="Leonie Smith" userId="fed1330f33f5650e" providerId="LiveId" clId="{948C1D15-B820-423F-8E32-99F95EA47D13}" dt="2023-07-17T06:10:03.214" v="221"/>
          <ac:picMkLst>
            <pc:docMk/>
            <pc:sldMk cId="2160687549" sldId="298"/>
            <ac:picMk id="16" creationId="{B6DF2F5D-2DC4-FDDA-3949-31AD65EF108A}"/>
          </ac:picMkLst>
        </pc:picChg>
        <pc:picChg chg="add del mod ord">
          <ac:chgData name="Leonie Smith" userId="fed1330f33f5650e" providerId="LiveId" clId="{948C1D15-B820-423F-8E32-99F95EA47D13}" dt="2023-07-17T06:10:16.619" v="222"/>
          <ac:picMkLst>
            <pc:docMk/>
            <pc:sldMk cId="2160687549" sldId="298"/>
            <ac:picMk id="21" creationId="{B6BE17C4-B82F-C59C-74D3-A84CB9C2E82B}"/>
          </ac:picMkLst>
        </pc:picChg>
        <pc:picChg chg="add del mod">
          <ac:chgData name="Leonie Smith" userId="fed1330f33f5650e" providerId="LiveId" clId="{948C1D15-B820-423F-8E32-99F95EA47D13}" dt="2023-07-17T06:10:18.031" v="224"/>
          <ac:picMkLst>
            <pc:docMk/>
            <pc:sldMk cId="2160687549" sldId="298"/>
            <ac:picMk id="22" creationId="{5806D423-7167-8374-C2D9-A0398331E83F}"/>
          </ac:picMkLst>
        </pc:picChg>
        <pc:picChg chg="add del mod ord">
          <ac:chgData name="Leonie Smith" userId="fed1330f33f5650e" providerId="LiveId" clId="{948C1D15-B820-423F-8E32-99F95EA47D13}" dt="2023-07-17T06:10:25.636" v="225"/>
          <ac:picMkLst>
            <pc:docMk/>
            <pc:sldMk cId="2160687549" sldId="298"/>
            <ac:picMk id="25" creationId="{8F21F510-87C9-0BA2-D586-63513BBF2F00}"/>
          </ac:picMkLst>
        </pc:picChg>
        <pc:picChg chg="add del mod">
          <ac:chgData name="Leonie Smith" userId="fed1330f33f5650e" providerId="LiveId" clId="{948C1D15-B820-423F-8E32-99F95EA47D13}" dt="2023-07-17T06:10:29.156" v="227"/>
          <ac:picMkLst>
            <pc:docMk/>
            <pc:sldMk cId="2160687549" sldId="298"/>
            <ac:picMk id="26" creationId="{ABA22E5E-A5FE-DEF1-5968-48EDD6D542F9}"/>
          </ac:picMkLst>
        </pc:picChg>
        <pc:picChg chg="add del mod ord">
          <ac:chgData name="Leonie Smith" userId="fed1330f33f5650e" providerId="LiveId" clId="{948C1D15-B820-423F-8E32-99F95EA47D13}" dt="2023-07-17T06:10:45.470" v="228"/>
          <ac:picMkLst>
            <pc:docMk/>
            <pc:sldMk cId="2160687549" sldId="298"/>
            <ac:picMk id="29" creationId="{716E7D08-6948-1B4A-AFE4-1FA83B843F9B}"/>
          </ac:picMkLst>
        </pc:picChg>
        <pc:picChg chg="add del mod">
          <ac:chgData name="Leonie Smith" userId="fed1330f33f5650e" providerId="LiveId" clId="{948C1D15-B820-423F-8E32-99F95EA47D13}" dt="2023-07-17T06:10:55.200" v="230"/>
          <ac:picMkLst>
            <pc:docMk/>
            <pc:sldMk cId="2160687549" sldId="298"/>
            <ac:picMk id="30" creationId="{FDD2AB0C-5483-9581-AFDB-80A6724FB44D}"/>
          </ac:picMkLst>
        </pc:picChg>
        <pc:picChg chg="add del mod ord">
          <ac:chgData name="Leonie Smith" userId="fed1330f33f5650e" providerId="LiveId" clId="{948C1D15-B820-423F-8E32-99F95EA47D13}" dt="2023-07-17T06:11:12.070" v="231"/>
          <ac:picMkLst>
            <pc:docMk/>
            <pc:sldMk cId="2160687549" sldId="298"/>
            <ac:picMk id="34" creationId="{F37A3557-F502-4BE3-3E52-AD84BC50DFC3}"/>
          </ac:picMkLst>
        </pc:picChg>
        <pc:picChg chg="add del mod">
          <ac:chgData name="Leonie Smith" userId="fed1330f33f5650e" providerId="LiveId" clId="{948C1D15-B820-423F-8E32-99F95EA47D13}" dt="2023-07-17T06:11:32.093" v="233"/>
          <ac:picMkLst>
            <pc:docMk/>
            <pc:sldMk cId="2160687549" sldId="298"/>
            <ac:picMk id="35" creationId="{637FACAB-A254-C613-5020-6CD7CD62312F}"/>
          </ac:picMkLst>
        </pc:picChg>
        <pc:picChg chg="add del mod ord">
          <ac:chgData name="Leonie Smith" userId="fed1330f33f5650e" providerId="LiveId" clId="{948C1D15-B820-423F-8E32-99F95EA47D13}" dt="2023-07-17T06:11:42.124" v="234"/>
          <ac:picMkLst>
            <pc:docMk/>
            <pc:sldMk cId="2160687549" sldId="298"/>
            <ac:picMk id="40" creationId="{358AC123-2239-38EA-35F2-299677FC2201}"/>
          </ac:picMkLst>
        </pc:picChg>
        <pc:picChg chg="add del mod">
          <ac:chgData name="Leonie Smith" userId="fed1330f33f5650e" providerId="LiveId" clId="{948C1D15-B820-423F-8E32-99F95EA47D13}" dt="2023-07-17T06:11:43.302" v="236"/>
          <ac:picMkLst>
            <pc:docMk/>
            <pc:sldMk cId="2160687549" sldId="298"/>
            <ac:picMk id="41" creationId="{A51C86B2-19B2-70B6-5D48-CFDF2BB91FB0}"/>
          </ac:picMkLst>
        </pc:picChg>
        <pc:picChg chg="add del mod ord">
          <ac:chgData name="Leonie Smith" userId="fed1330f33f5650e" providerId="LiveId" clId="{948C1D15-B820-423F-8E32-99F95EA47D13}" dt="2023-07-17T06:11:48.984" v="237"/>
          <ac:picMkLst>
            <pc:docMk/>
            <pc:sldMk cId="2160687549" sldId="298"/>
            <ac:picMk id="44" creationId="{B767C8D5-4AEF-7FFD-337D-F8359156E180}"/>
          </ac:picMkLst>
        </pc:picChg>
        <pc:picChg chg="add del mod">
          <ac:chgData name="Leonie Smith" userId="fed1330f33f5650e" providerId="LiveId" clId="{948C1D15-B820-423F-8E32-99F95EA47D13}" dt="2023-07-17T06:12:46.770" v="240"/>
          <ac:picMkLst>
            <pc:docMk/>
            <pc:sldMk cId="2160687549" sldId="298"/>
            <ac:picMk id="47" creationId="{5F79B029-8E1A-03A3-5DA2-72F1AE1EDDF4}"/>
          </ac:picMkLst>
        </pc:picChg>
        <pc:picChg chg="add del mod">
          <ac:chgData name="Leonie Smith" userId="fed1330f33f5650e" providerId="LiveId" clId="{948C1D15-B820-423F-8E32-99F95EA47D13}" dt="2023-07-17T06:13:09.187" v="242"/>
          <ac:picMkLst>
            <pc:docMk/>
            <pc:sldMk cId="2160687549" sldId="298"/>
            <ac:picMk id="48" creationId="{DEF25292-7F46-4D4F-BD4A-F46D906E2D4E}"/>
          </ac:picMkLst>
        </pc:picChg>
        <pc:picChg chg="add del mod ord">
          <ac:chgData name="Leonie Smith" userId="fed1330f33f5650e" providerId="LiveId" clId="{948C1D15-B820-423F-8E32-99F95EA47D13}" dt="2023-07-17T06:13:26.108" v="243"/>
          <ac:picMkLst>
            <pc:docMk/>
            <pc:sldMk cId="2160687549" sldId="298"/>
            <ac:picMk id="53" creationId="{856965B5-82E4-0145-6E29-F04E94B0EF98}"/>
          </ac:picMkLst>
        </pc:picChg>
        <pc:picChg chg="add del mod">
          <ac:chgData name="Leonie Smith" userId="fed1330f33f5650e" providerId="LiveId" clId="{948C1D15-B820-423F-8E32-99F95EA47D13}" dt="2023-07-17T06:20:42.650" v="263"/>
          <ac:picMkLst>
            <pc:docMk/>
            <pc:sldMk cId="2160687549" sldId="298"/>
            <ac:picMk id="54" creationId="{78C93EBA-F5A7-C614-22DF-2C6272AEA48F}"/>
          </ac:picMkLst>
        </pc:picChg>
        <pc:picChg chg="add del mod ord">
          <ac:chgData name="Leonie Smith" userId="fed1330f33f5650e" providerId="LiveId" clId="{948C1D15-B820-423F-8E32-99F95EA47D13}" dt="2023-07-17T06:21:00.871" v="264"/>
          <ac:picMkLst>
            <pc:docMk/>
            <pc:sldMk cId="2160687549" sldId="298"/>
            <ac:picMk id="66" creationId="{85E6BBEC-FD21-4422-DE1E-08AF95DC7825}"/>
          </ac:picMkLst>
        </pc:picChg>
        <pc:picChg chg="add del mod">
          <ac:chgData name="Leonie Smith" userId="fed1330f33f5650e" providerId="LiveId" clId="{948C1D15-B820-423F-8E32-99F95EA47D13}" dt="2023-07-17T06:21:21.434" v="266"/>
          <ac:picMkLst>
            <pc:docMk/>
            <pc:sldMk cId="2160687549" sldId="298"/>
            <ac:picMk id="67" creationId="{0C583FA7-6A15-ADFD-842D-B52588E5FDF0}"/>
          </ac:picMkLst>
        </pc:picChg>
        <pc:picChg chg="add del mod ord">
          <ac:chgData name="Leonie Smith" userId="fed1330f33f5650e" providerId="LiveId" clId="{948C1D15-B820-423F-8E32-99F95EA47D13}" dt="2023-07-17T06:21:41.197" v="267"/>
          <ac:picMkLst>
            <pc:docMk/>
            <pc:sldMk cId="2160687549" sldId="298"/>
            <ac:picMk id="72" creationId="{2AB4D7BF-DA1E-7DBE-4ABC-75CBC7AA2F70}"/>
          </ac:picMkLst>
        </pc:picChg>
        <pc:picChg chg="add del mod">
          <ac:chgData name="Leonie Smith" userId="fed1330f33f5650e" providerId="LiveId" clId="{948C1D15-B820-423F-8E32-99F95EA47D13}" dt="2023-07-17T06:22:08.048" v="269"/>
          <ac:picMkLst>
            <pc:docMk/>
            <pc:sldMk cId="2160687549" sldId="298"/>
            <ac:picMk id="73" creationId="{714F7551-7245-33CD-C125-5D34853420DB}"/>
          </ac:picMkLst>
        </pc:picChg>
        <pc:picChg chg="add del mod ord">
          <ac:chgData name="Leonie Smith" userId="fed1330f33f5650e" providerId="LiveId" clId="{948C1D15-B820-423F-8E32-99F95EA47D13}" dt="2023-07-17T06:22:15.949" v="270"/>
          <ac:picMkLst>
            <pc:docMk/>
            <pc:sldMk cId="2160687549" sldId="298"/>
            <ac:picMk id="79" creationId="{6484C4F3-1810-692B-0BF5-F3335BC63573}"/>
          </ac:picMkLst>
        </pc:picChg>
        <pc:picChg chg="add del mod">
          <ac:chgData name="Leonie Smith" userId="fed1330f33f5650e" providerId="LiveId" clId="{948C1D15-B820-423F-8E32-99F95EA47D13}" dt="2023-07-17T06:22:17.417" v="272"/>
          <ac:picMkLst>
            <pc:docMk/>
            <pc:sldMk cId="2160687549" sldId="298"/>
            <ac:picMk id="80" creationId="{440A9F1F-ACA2-2DB7-ECDE-3B93F26C2C7D}"/>
          </ac:picMkLst>
        </pc:picChg>
        <pc:picChg chg="add del mod ord">
          <ac:chgData name="Leonie Smith" userId="fed1330f33f5650e" providerId="LiveId" clId="{948C1D15-B820-423F-8E32-99F95EA47D13}" dt="2023-07-17T06:22:34.033" v="273"/>
          <ac:picMkLst>
            <pc:docMk/>
            <pc:sldMk cId="2160687549" sldId="298"/>
            <ac:picMk id="83" creationId="{F105C3B0-31C4-D696-A72C-3CB630D90D8E}"/>
          </ac:picMkLst>
        </pc:picChg>
        <pc:picChg chg="add mod">
          <ac:chgData name="Leonie Smith" userId="fed1330f33f5650e" providerId="LiveId" clId="{948C1D15-B820-423F-8E32-99F95EA47D13}" dt="2023-07-17T06:22:34.033" v="273"/>
          <ac:picMkLst>
            <pc:docMk/>
            <pc:sldMk cId="2160687549" sldId="298"/>
            <ac:picMk id="84" creationId="{F951E838-0D77-244A-2FBD-8176E77EF473}"/>
          </ac:picMkLst>
        </pc:picChg>
      </pc:sldChg>
      <pc:sldChg chg="addSp delSp modSp mod modTransition modAnim">
        <pc:chgData name="Leonie Smith" userId="fed1330f33f5650e" providerId="LiveId" clId="{948C1D15-B820-423F-8E32-99F95EA47D13}" dt="2023-07-17T06:24:49.410" v="285"/>
        <pc:sldMkLst>
          <pc:docMk/>
          <pc:sldMk cId="3768220717" sldId="299"/>
        </pc:sldMkLst>
        <pc:picChg chg="add del mod">
          <ac:chgData name="Leonie Smith" userId="fed1330f33f5650e" providerId="LiveId" clId="{948C1D15-B820-423F-8E32-99F95EA47D13}" dt="2023-07-17T06:14:52.740" v="246"/>
          <ac:picMkLst>
            <pc:docMk/>
            <pc:sldMk cId="3768220717" sldId="299"/>
            <ac:picMk id="6" creationId="{33A0082B-8420-39A1-DEE2-850AD01F25F6}"/>
          </ac:picMkLst>
        </pc:picChg>
        <pc:picChg chg="add del mod">
          <ac:chgData name="Leonie Smith" userId="fed1330f33f5650e" providerId="LiveId" clId="{948C1D15-B820-423F-8E32-99F95EA47D13}" dt="2023-07-17T06:15:09.376" v="247"/>
          <ac:picMkLst>
            <pc:docMk/>
            <pc:sldMk cId="3768220717" sldId="299"/>
            <ac:picMk id="9" creationId="{C5B809F2-685B-3BD9-6A69-903AE59AECFF}"/>
          </ac:picMkLst>
        </pc:picChg>
        <pc:picChg chg="add del mod">
          <ac:chgData name="Leonie Smith" userId="fed1330f33f5650e" providerId="LiveId" clId="{948C1D15-B820-423F-8E32-99F95EA47D13}" dt="2023-07-17T06:16:10.341" v="249"/>
          <ac:picMkLst>
            <pc:docMk/>
            <pc:sldMk cId="3768220717" sldId="299"/>
            <ac:picMk id="10" creationId="{90836396-010F-CC76-F157-957BE1E82631}"/>
          </ac:picMkLst>
        </pc:picChg>
        <pc:picChg chg="add del mod ord">
          <ac:chgData name="Leonie Smith" userId="fed1330f33f5650e" providerId="LiveId" clId="{948C1D15-B820-423F-8E32-99F95EA47D13}" dt="2023-07-17T06:16:23.544" v="250"/>
          <ac:picMkLst>
            <pc:docMk/>
            <pc:sldMk cId="3768220717" sldId="299"/>
            <ac:picMk id="15" creationId="{12317A70-70B5-81A8-98FE-CCA80FC5C722}"/>
          </ac:picMkLst>
        </pc:picChg>
        <pc:picChg chg="add del mod">
          <ac:chgData name="Leonie Smith" userId="fed1330f33f5650e" providerId="LiveId" clId="{948C1D15-B820-423F-8E32-99F95EA47D13}" dt="2023-07-17T06:16:27.392" v="252"/>
          <ac:picMkLst>
            <pc:docMk/>
            <pc:sldMk cId="3768220717" sldId="299"/>
            <ac:picMk id="16" creationId="{98705142-94C3-A81E-1759-42BEE9A64B73}"/>
          </ac:picMkLst>
        </pc:picChg>
        <pc:picChg chg="add del mod ord">
          <ac:chgData name="Leonie Smith" userId="fed1330f33f5650e" providerId="LiveId" clId="{948C1D15-B820-423F-8E32-99F95EA47D13}" dt="2023-07-17T06:16:44.187" v="253"/>
          <ac:picMkLst>
            <pc:docMk/>
            <pc:sldMk cId="3768220717" sldId="299"/>
            <ac:picMk id="19" creationId="{D584C315-BFA1-B36B-50C0-727C4630B483}"/>
          </ac:picMkLst>
        </pc:picChg>
        <pc:picChg chg="add del mod">
          <ac:chgData name="Leonie Smith" userId="fed1330f33f5650e" providerId="LiveId" clId="{948C1D15-B820-423F-8E32-99F95EA47D13}" dt="2023-07-17T06:17:30.867" v="255"/>
          <ac:picMkLst>
            <pc:docMk/>
            <pc:sldMk cId="3768220717" sldId="299"/>
            <ac:picMk id="20" creationId="{E64C5349-A567-8BBD-9F80-592F7075E996}"/>
          </ac:picMkLst>
        </pc:picChg>
        <pc:picChg chg="add del mod ord">
          <ac:chgData name="Leonie Smith" userId="fed1330f33f5650e" providerId="LiveId" clId="{948C1D15-B820-423F-8E32-99F95EA47D13}" dt="2023-07-17T06:18:28.866" v="258"/>
          <ac:picMkLst>
            <pc:docMk/>
            <pc:sldMk cId="3768220717" sldId="299"/>
            <ac:picMk id="26" creationId="{914BBCE4-9F0B-F11A-053F-10C8E5FEC45D}"/>
          </ac:picMkLst>
        </pc:picChg>
        <pc:picChg chg="add mod">
          <ac:chgData name="Leonie Smith" userId="fed1330f33f5650e" providerId="LiveId" clId="{948C1D15-B820-423F-8E32-99F95EA47D13}" dt="2023-07-17T06:17:43.875" v="257"/>
          <ac:picMkLst>
            <pc:docMk/>
            <pc:sldMk cId="3768220717" sldId="299"/>
            <ac:picMk id="27" creationId="{E6B17225-AC15-22C7-F59E-D64824D33F9C}"/>
          </ac:picMkLst>
        </pc:picChg>
        <pc:picChg chg="add del mod">
          <ac:chgData name="Leonie Smith" userId="fed1330f33f5650e" providerId="LiveId" clId="{948C1D15-B820-423F-8E32-99F95EA47D13}" dt="2023-07-17T06:18:30.439" v="260"/>
          <ac:picMkLst>
            <pc:docMk/>
            <pc:sldMk cId="3768220717" sldId="299"/>
            <ac:picMk id="30" creationId="{89FCE1D4-DDE2-CE79-9F75-B6F647F0C2D7}"/>
          </ac:picMkLst>
        </pc:picChg>
        <pc:picChg chg="add del mod ord">
          <ac:chgData name="Leonie Smith" userId="fed1330f33f5650e" providerId="LiveId" clId="{948C1D15-B820-423F-8E32-99F95EA47D13}" dt="2023-07-17T06:18:46.908" v="261"/>
          <ac:picMkLst>
            <pc:docMk/>
            <pc:sldMk cId="3768220717" sldId="299"/>
            <ac:picMk id="33" creationId="{5D349BE0-32C3-9DE8-3933-2D7840DA4F68}"/>
          </ac:picMkLst>
        </pc:picChg>
        <pc:picChg chg="add del mod">
          <ac:chgData name="Leonie Smith" userId="fed1330f33f5650e" providerId="LiveId" clId="{948C1D15-B820-423F-8E32-99F95EA47D13}" dt="2023-07-17T06:23:09.215" v="275"/>
          <ac:picMkLst>
            <pc:docMk/>
            <pc:sldMk cId="3768220717" sldId="299"/>
            <ac:picMk id="34" creationId="{80CEE09A-4EBE-366D-F5DD-4924A6A0C27B}"/>
          </ac:picMkLst>
        </pc:picChg>
        <pc:picChg chg="add del mod ord">
          <ac:chgData name="Leonie Smith" userId="fed1330f33f5650e" providerId="LiveId" clId="{948C1D15-B820-423F-8E32-99F95EA47D13}" dt="2023-07-17T06:23:26.942" v="276"/>
          <ac:picMkLst>
            <pc:docMk/>
            <pc:sldMk cId="3768220717" sldId="299"/>
            <ac:picMk id="47" creationId="{F8478208-3CC1-4669-EA0F-95BA43FBFD87}"/>
          </ac:picMkLst>
        </pc:picChg>
        <pc:picChg chg="add del mod">
          <ac:chgData name="Leonie Smith" userId="fed1330f33f5650e" providerId="LiveId" clId="{948C1D15-B820-423F-8E32-99F95EA47D13}" dt="2023-07-17T06:23:48.430" v="278"/>
          <ac:picMkLst>
            <pc:docMk/>
            <pc:sldMk cId="3768220717" sldId="299"/>
            <ac:picMk id="48" creationId="{51BCE6CE-6DC0-AA80-0894-3A865AE90915}"/>
          </ac:picMkLst>
        </pc:picChg>
        <pc:picChg chg="add del mod ord">
          <ac:chgData name="Leonie Smith" userId="fed1330f33f5650e" providerId="LiveId" clId="{948C1D15-B820-423F-8E32-99F95EA47D13}" dt="2023-07-17T06:23:58.940" v="279"/>
          <ac:picMkLst>
            <pc:docMk/>
            <pc:sldMk cId="3768220717" sldId="299"/>
            <ac:picMk id="53" creationId="{36ABBBC3-A2BB-2D11-5BF5-A28D3A3BB7F1}"/>
          </ac:picMkLst>
        </pc:picChg>
        <pc:picChg chg="add del mod">
          <ac:chgData name="Leonie Smith" userId="fed1330f33f5650e" providerId="LiveId" clId="{948C1D15-B820-423F-8E32-99F95EA47D13}" dt="2023-07-17T06:24:00.342" v="281"/>
          <ac:picMkLst>
            <pc:docMk/>
            <pc:sldMk cId="3768220717" sldId="299"/>
            <ac:picMk id="54" creationId="{0A2E70A0-229A-5B0A-A243-D197E9DEC48A}"/>
          </ac:picMkLst>
        </pc:picChg>
        <pc:picChg chg="add del mod ord">
          <ac:chgData name="Leonie Smith" userId="fed1330f33f5650e" providerId="LiveId" clId="{948C1D15-B820-423F-8E32-99F95EA47D13}" dt="2023-07-17T06:24:17.242" v="282"/>
          <ac:picMkLst>
            <pc:docMk/>
            <pc:sldMk cId="3768220717" sldId="299"/>
            <ac:picMk id="57" creationId="{61A13D56-CA4B-BB58-1547-7912510B8A52}"/>
          </ac:picMkLst>
        </pc:picChg>
        <pc:picChg chg="add del mod">
          <ac:chgData name="Leonie Smith" userId="fed1330f33f5650e" providerId="LiveId" clId="{948C1D15-B820-423F-8E32-99F95EA47D13}" dt="2023-07-17T06:24:32.351" v="284"/>
          <ac:picMkLst>
            <pc:docMk/>
            <pc:sldMk cId="3768220717" sldId="299"/>
            <ac:picMk id="58" creationId="{A76548EA-FADC-F4B1-118C-3B8DDC9EF217}"/>
          </ac:picMkLst>
        </pc:picChg>
        <pc:picChg chg="add del mod ord">
          <ac:chgData name="Leonie Smith" userId="fed1330f33f5650e" providerId="LiveId" clId="{948C1D15-B820-423F-8E32-99F95EA47D13}" dt="2023-07-17T06:24:49.410" v="285"/>
          <ac:picMkLst>
            <pc:docMk/>
            <pc:sldMk cId="3768220717" sldId="299"/>
            <ac:picMk id="61" creationId="{727207D4-345A-99F6-ADCA-048CCB561A9E}"/>
          </ac:picMkLst>
        </pc:picChg>
        <pc:picChg chg="add mod">
          <ac:chgData name="Leonie Smith" userId="fed1330f33f5650e" providerId="LiveId" clId="{948C1D15-B820-423F-8E32-99F95EA47D13}" dt="2023-07-17T06:24:49.410" v="285"/>
          <ac:picMkLst>
            <pc:docMk/>
            <pc:sldMk cId="3768220717" sldId="299"/>
            <ac:picMk id="62" creationId="{4063071D-AA9E-2013-5304-8AB2B7974CAE}"/>
          </ac:picMkLst>
        </pc:picChg>
      </pc:sldChg>
      <pc:sldChg chg="addSp delSp modSp mod modTransition modAnim">
        <pc:chgData name="Leonie Smith" userId="fed1330f33f5650e" providerId="LiveId" clId="{948C1D15-B820-423F-8E32-99F95EA47D13}" dt="2023-07-17T06:27:59.608" v="301"/>
        <pc:sldMkLst>
          <pc:docMk/>
          <pc:sldMk cId="1321182655" sldId="300"/>
        </pc:sldMkLst>
        <pc:picChg chg="add del mod">
          <ac:chgData name="Leonie Smith" userId="fed1330f33f5650e" providerId="LiveId" clId="{948C1D15-B820-423F-8E32-99F95EA47D13}" dt="2023-07-17T06:25:34.573" v="288"/>
          <ac:picMkLst>
            <pc:docMk/>
            <pc:sldMk cId="1321182655" sldId="300"/>
            <ac:picMk id="7" creationId="{1F892319-B573-3018-1967-E998DD7FA0B5}"/>
          </ac:picMkLst>
        </pc:picChg>
        <pc:picChg chg="add del mod">
          <ac:chgData name="Leonie Smith" userId="fed1330f33f5650e" providerId="LiveId" clId="{948C1D15-B820-423F-8E32-99F95EA47D13}" dt="2023-07-17T06:25:52.597" v="289"/>
          <ac:picMkLst>
            <pc:docMk/>
            <pc:sldMk cId="1321182655" sldId="300"/>
            <ac:picMk id="10" creationId="{F065D5DB-038C-E338-60F6-209DCF3A188E}"/>
          </ac:picMkLst>
        </pc:picChg>
        <pc:picChg chg="add del mod">
          <ac:chgData name="Leonie Smith" userId="fed1330f33f5650e" providerId="LiveId" clId="{948C1D15-B820-423F-8E32-99F95EA47D13}" dt="2023-07-17T06:26:05.719" v="291"/>
          <ac:picMkLst>
            <pc:docMk/>
            <pc:sldMk cId="1321182655" sldId="300"/>
            <ac:picMk id="11" creationId="{EC3F4A49-493D-60BC-B697-B0FF530956AB}"/>
          </ac:picMkLst>
        </pc:picChg>
        <pc:picChg chg="add del mod ord">
          <ac:chgData name="Leonie Smith" userId="fed1330f33f5650e" providerId="LiveId" clId="{948C1D15-B820-423F-8E32-99F95EA47D13}" dt="2023-07-17T06:26:11.021" v="292"/>
          <ac:picMkLst>
            <pc:docMk/>
            <pc:sldMk cId="1321182655" sldId="300"/>
            <ac:picMk id="15" creationId="{55F4D5D6-E178-39E8-DA71-2290AA18A797}"/>
          </ac:picMkLst>
        </pc:picChg>
        <pc:picChg chg="add del mod">
          <ac:chgData name="Leonie Smith" userId="fed1330f33f5650e" providerId="LiveId" clId="{948C1D15-B820-423F-8E32-99F95EA47D13}" dt="2023-07-17T06:26:56.126" v="294"/>
          <ac:picMkLst>
            <pc:docMk/>
            <pc:sldMk cId="1321182655" sldId="300"/>
            <ac:picMk id="16" creationId="{DD52A7AD-56C9-06C5-52AB-E5C02FE614B2}"/>
          </ac:picMkLst>
        </pc:picChg>
        <pc:picChg chg="add del mod ord">
          <ac:chgData name="Leonie Smith" userId="fed1330f33f5650e" providerId="LiveId" clId="{948C1D15-B820-423F-8E32-99F95EA47D13}" dt="2023-07-17T06:27:02.977" v="295"/>
          <ac:picMkLst>
            <pc:docMk/>
            <pc:sldMk cId="1321182655" sldId="300"/>
            <ac:picMk id="19" creationId="{442B65DF-71A3-99D0-31DB-004059195C8A}"/>
          </ac:picMkLst>
        </pc:picChg>
        <pc:picChg chg="add del mod">
          <ac:chgData name="Leonie Smith" userId="fed1330f33f5650e" providerId="LiveId" clId="{948C1D15-B820-423F-8E32-99F95EA47D13}" dt="2023-07-17T06:27:05.299" v="297"/>
          <ac:picMkLst>
            <pc:docMk/>
            <pc:sldMk cId="1321182655" sldId="300"/>
            <ac:picMk id="20" creationId="{5778261A-A08E-7665-A269-983BBDD0519C}"/>
          </ac:picMkLst>
        </pc:picChg>
        <pc:picChg chg="add del mod ord">
          <ac:chgData name="Leonie Smith" userId="fed1330f33f5650e" providerId="LiveId" clId="{948C1D15-B820-423F-8E32-99F95EA47D13}" dt="2023-07-17T06:27:22.653" v="298"/>
          <ac:picMkLst>
            <pc:docMk/>
            <pc:sldMk cId="1321182655" sldId="300"/>
            <ac:picMk id="23" creationId="{30EBBEDD-77C4-F060-2E5B-F7CCCC563551}"/>
          </ac:picMkLst>
        </pc:picChg>
        <pc:picChg chg="add del mod">
          <ac:chgData name="Leonie Smith" userId="fed1330f33f5650e" providerId="LiveId" clId="{948C1D15-B820-423F-8E32-99F95EA47D13}" dt="2023-07-17T06:27:43.047" v="300"/>
          <ac:picMkLst>
            <pc:docMk/>
            <pc:sldMk cId="1321182655" sldId="300"/>
            <ac:picMk id="24" creationId="{22298B46-5B62-0672-ECE9-4CB3B111C6E0}"/>
          </ac:picMkLst>
        </pc:picChg>
        <pc:picChg chg="add del mod ord">
          <ac:chgData name="Leonie Smith" userId="fed1330f33f5650e" providerId="LiveId" clId="{948C1D15-B820-423F-8E32-99F95EA47D13}" dt="2023-07-17T06:27:59.608" v="301"/>
          <ac:picMkLst>
            <pc:docMk/>
            <pc:sldMk cId="1321182655" sldId="300"/>
            <ac:picMk id="29" creationId="{77878C5C-8298-A37A-DDE5-D263D7E4CB6C}"/>
          </ac:picMkLst>
        </pc:picChg>
        <pc:picChg chg="add mod">
          <ac:chgData name="Leonie Smith" userId="fed1330f33f5650e" providerId="LiveId" clId="{948C1D15-B820-423F-8E32-99F95EA47D13}" dt="2023-07-17T06:27:59.608" v="301"/>
          <ac:picMkLst>
            <pc:docMk/>
            <pc:sldMk cId="1321182655" sldId="300"/>
            <ac:picMk id="30" creationId="{4D6472D1-7379-9369-50C4-7577528BB791}"/>
          </ac:picMkLst>
        </pc:picChg>
      </pc:sldChg>
      <pc:sldChg chg="addSp modSp">
        <pc:chgData name="Leonie Smith" userId="fed1330f33f5650e" providerId="LiveId" clId="{948C1D15-B820-423F-8E32-99F95EA47D13}" dt="2023-07-17T06:28:40.034" v="302"/>
        <pc:sldMkLst>
          <pc:docMk/>
          <pc:sldMk cId="2402236941" sldId="301"/>
        </pc:sldMkLst>
        <pc:picChg chg="add mod">
          <ac:chgData name="Leonie Smith" userId="fed1330f33f5650e" providerId="LiveId" clId="{948C1D15-B820-423F-8E32-99F95EA47D13}" dt="2023-07-17T06:28:40.034" v="302"/>
          <ac:picMkLst>
            <pc:docMk/>
            <pc:sldMk cId="2402236941" sldId="301"/>
            <ac:picMk id="6" creationId="{93B41FF6-350E-BE27-8844-DB6DC4E04391}"/>
          </ac:picMkLst>
        </pc:picChg>
      </pc:sldChg>
      <pc:sldChg chg="addSp delSp modSp mod modTransition modAnim">
        <pc:chgData name="Leonie Smith" userId="fed1330f33f5650e" providerId="LiveId" clId="{948C1D15-B820-423F-8E32-99F95EA47D13}" dt="2023-07-17T06:29:21.321" v="306"/>
        <pc:sldMkLst>
          <pc:docMk/>
          <pc:sldMk cId="371370302" sldId="302"/>
        </pc:sldMkLst>
        <pc:picChg chg="add del mod">
          <ac:chgData name="Leonie Smith" userId="fed1330f33f5650e" providerId="LiveId" clId="{948C1D15-B820-423F-8E32-99F95EA47D13}" dt="2023-07-17T06:29:08.898" v="305"/>
          <ac:picMkLst>
            <pc:docMk/>
            <pc:sldMk cId="371370302" sldId="302"/>
            <ac:picMk id="6" creationId="{5C7A9439-9D08-BB94-419D-4B390EE40BD5}"/>
          </ac:picMkLst>
        </pc:picChg>
        <pc:picChg chg="add del mod">
          <ac:chgData name="Leonie Smith" userId="fed1330f33f5650e" providerId="LiveId" clId="{948C1D15-B820-423F-8E32-99F95EA47D13}" dt="2023-07-17T06:29:21.321" v="306"/>
          <ac:picMkLst>
            <pc:docMk/>
            <pc:sldMk cId="371370302" sldId="302"/>
            <ac:picMk id="9" creationId="{8724F6FA-A994-1AE5-2029-3D77340E61DC}"/>
          </ac:picMkLst>
        </pc:picChg>
        <pc:picChg chg="add mod">
          <ac:chgData name="Leonie Smith" userId="fed1330f33f5650e" providerId="LiveId" clId="{948C1D15-B820-423F-8E32-99F95EA47D13}" dt="2023-07-17T06:29:21.321" v="306"/>
          <ac:picMkLst>
            <pc:docMk/>
            <pc:sldMk cId="371370302" sldId="302"/>
            <ac:picMk id="10" creationId="{5937EBFB-EBEB-4601-611A-7E806E6DEB66}"/>
          </ac:picMkLst>
        </pc:picChg>
      </pc:sldChg>
      <pc:sldChg chg="addSp delSp modSp mod modTransition modAnim">
        <pc:chgData name="Leonie Smith" userId="fed1330f33f5650e" providerId="LiveId" clId="{948C1D15-B820-423F-8E32-99F95EA47D13}" dt="2023-07-17T06:31:33.255" v="319"/>
        <pc:sldMkLst>
          <pc:docMk/>
          <pc:sldMk cId="2560419057" sldId="303"/>
        </pc:sldMkLst>
        <pc:picChg chg="add del mod">
          <ac:chgData name="Leonie Smith" userId="fed1330f33f5650e" providerId="LiveId" clId="{948C1D15-B820-423F-8E32-99F95EA47D13}" dt="2023-07-17T06:30:06.641" v="309"/>
          <ac:picMkLst>
            <pc:docMk/>
            <pc:sldMk cId="2560419057" sldId="303"/>
            <ac:picMk id="6" creationId="{BAF8780B-ACC5-D624-C9DB-40C03291849B}"/>
          </ac:picMkLst>
        </pc:picChg>
        <pc:picChg chg="add del mod">
          <ac:chgData name="Leonie Smith" userId="fed1330f33f5650e" providerId="LiveId" clId="{948C1D15-B820-423F-8E32-99F95EA47D13}" dt="2023-07-17T06:30:25.924" v="310"/>
          <ac:picMkLst>
            <pc:docMk/>
            <pc:sldMk cId="2560419057" sldId="303"/>
            <ac:picMk id="9" creationId="{C1184FC4-D0B6-1E7F-E0AD-5114D3A451FA}"/>
          </ac:picMkLst>
        </pc:picChg>
        <pc:picChg chg="add del mod">
          <ac:chgData name="Leonie Smith" userId="fed1330f33f5650e" providerId="LiveId" clId="{948C1D15-B820-423F-8E32-99F95EA47D13}" dt="2023-07-17T06:30:27.467" v="312"/>
          <ac:picMkLst>
            <pc:docMk/>
            <pc:sldMk cId="2560419057" sldId="303"/>
            <ac:picMk id="10" creationId="{BE468D1A-6002-8F0C-00BD-373BC1C4134D}"/>
          </ac:picMkLst>
        </pc:picChg>
        <pc:picChg chg="add del mod ord">
          <ac:chgData name="Leonie Smith" userId="fed1330f33f5650e" providerId="LiveId" clId="{948C1D15-B820-423F-8E32-99F95EA47D13}" dt="2023-07-17T06:30:51.164" v="313"/>
          <ac:picMkLst>
            <pc:docMk/>
            <pc:sldMk cId="2560419057" sldId="303"/>
            <ac:picMk id="13" creationId="{7C7C375B-D75C-B959-BA5B-C14084858F8E}"/>
          </ac:picMkLst>
        </pc:picChg>
        <pc:picChg chg="add del mod">
          <ac:chgData name="Leonie Smith" userId="fed1330f33f5650e" providerId="LiveId" clId="{948C1D15-B820-423F-8E32-99F95EA47D13}" dt="2023-07-17T06:30:58.042" v="315"/>
          <ac:picMkLst>
            <pc:docMk/>
            <pc:sldMk cId="2560419057" sldId="303"/>
            <ac:picMk id="14" creationId="{212A6446-C278-61EE-1FBE-357B89C5EA44}"/>
          </ac:picMkLst>
        </pc:picChg>
        <pc:picChg chg="add del mod ord">
          <ac:chgData name="Leonie Smith" userId="fed1330f33f5650e" providerId="LiveId" clId="{948C1D15-B820-423F-8E32-99F95EA47D13}" dt="2023-07-17T06:31:03.740" v="316"/>
          <ac:picMkLst>
            <pc:docMk/>
            <pc:sldMk cId="2560419057" sldId="303"/>
            <ac:picMk id="17" creationId="{75E56617-A4D7-685D-A7FD-8F703CF3DC8A}"/>
          </ac:picMkLst>
        </pc:picChg>
        <pc:picChg chg="add del mod">
          <ac:chgData name="Leonie Smith" userId="fed1330f33f5650e" providerId="LiveId" clId="{948C1D15-B820-423F-8E32-99F95EA47D13}" dt="2023-07-17T06:31:06.643" v="318"/>
          <ac:picMkLst>
            <pc:docMk/>
            <pc:sldMk cId="2560419057" sldId="303"/>
            <ac:picMk id="18" creationId="{8C43D5BA-9942-844B-6F33-D818DC283D0F}"/>
          </ac:picMkLst>
        </pc:picChg>
        <pc:picChg chg="add del mod ord">
          <ac:chgData name="Leonie Smith" userId="fed1330f33f5650e" providerId="LiveId" clId="{948C1D15-B820-423F-8E32-99F95EA47D13}" dt="2023-07-17T06:31:33.255" v="319"/>
          <ac:picMkLst>
            <pc:docMk/>
            <pc:sldMk cId="2560419057" sldId="303"/>
            <ac:picMk id="21" creationId="{7D0FA0F8-B68E-2328-1F7D-5354DB79AF78}"/>
          </ac:picMkLst>
        </pc:picChg>
        <pc:picChg chg="add mod">
          <ac:chgData name="Leonie Smith" userId="fed1330f33f5650e" providerId="LiveId" clId="{948C1D15-B820-423F-8E32-99F95EA47D13}" dt="2023-07-17T06:31:33.255" v="319"/>
          <ac:picMkLst>
            <pc:docMk/>
            <pc:sldMk cId="2560419057" sldId="303"/>
            <ac:picMk id="22" creationId="{1C9D0DC5-3745-9849-D8BD-A6B483A50B0D}"/>
          </ac:picMkLst>
        </pc:picChg>
      </pc:sldChg>
      <pc:sldChg chg="addSp delSp modSp mod modTransition modAnim">
        <pc:chgData name="Leonie Smith" userId="fed1330f33f5650e" providerId="LiveId" clId="{948C1D15-B820-423F-8E32-99F95EA47D13}" dt="2023-07-17T06:33:36.832" v="329"/>
        <pc:sldMkLst>
          <pc:docMk/>
          <pc:sldMk cId="3757854776" sldId="304"/>
        </pc:sldMkLst>
        <pc:picChg chg="add del mod">
          <ac:chgData name="Leonie Smith" userId="fed1330f33f5650e" providerId="LiveId" clId="{948C1D15-B820-423F-8E32-99F95EA47D13}" dt="2023-07-17T06:32:35.699" v="322"/>
          <ac:picMkLst>
            <pc:docMk/>
            <pc:sldMk cId="3757854776" sldId="304"/>
            <ac:picMk id="6" creationId="{9B531B97-4036-22B1-9A41-5A6E18EA30AE}"/>
          </ac:picMkLst>
        </pc:picChg>
        <pc:picChg chg="add del mod">
          <ac:chgData name="Leonie Smith" userId="fed1330f33f5650e" providerId="LiveId" clId="{948C1D15-B820-423F-8E32-99F95EA47D13}" dt="2023-07-17T06:32:46.445" v="323"/>
          <ac:picMkLst>
            <pc:docMk/>
            <pc:sldMk cId="3757854776" sldId="304"/>
            <ac:picMk id="9" creationId="{060B171F-EEAD-7B08-77F9-207AAE535071}"/>
          </ac:picMkLst>
        </pc:picChg>
        <pc:picChg chg="add del mod">
          <ac:chgData name="Leonie Smith" userId="fed1330f33f5650e" providerId="LiveId" clId="{948C1D15-B820-423F-8E32-99F95EA47D13}" dt="2023-07-17T06:33:01.287" v="325"/>
          <ac:picMkLst>
            <pc:docMk/>
            <pc:sldMk cId="3757854776" sldId="304"/>
            <ac:picMk id="10" creationId="{AF28DD98-C5D3-BC4C-A62F-B5986FBE630E}"/>
          </ac:picMkLst>
        </pc:picChg>
        <pc:picChg chg="add del mod ord">
          <ac:chgData name="Leonie Smith" userId="fed1330f33f5650e" providerId="LiveId" clId="{948C1D15-B820-423F-8E32-99F95EA47D13}" dt="2023-07-17T06:33:12.292" v="326"/>
          <ac:picMkLst>
            <pc:docMk/>
            <pc:sldMk cId="3757854776" sldId="304"/>
            <ac:picMk id="15" creationId="{FC807AFF-6B17-CF4B-AC80-7284851534EC}"/>
          </ac:picMkLst>
        </pc:picChg>
        <pc:picChg chg="add del mod">
          <ac:chgData name="Leonie Smith" userId="fed1330f33f5650e" providerId="LiveId" clId="{948C1D15-B820-423F-8E32-99F95EA47D13}" dt="2023-07-17T06:33:25.887" v="328"/>
          <ac:picMkLst>
            <pc:docMk/>
            <pc:sldMk cId="3757854776" sldId="304"/>
            <ac:picMk id="16" creationId="{B0C4B956-084B-A68F-7A14-835332573934}"/>
          </ac:picMkLst>
        </pc:picChg>
        <pc:picChg chg="add del mod ord">
          <ac:chgData name="Leonie Smith" userId="fed1330f33f5650e" providerId="LiveId" clId="{948C1D15-B820-423F-8E32-99F95EA47D13}" dt="2023-07-17T06:33:36.832" v="329"/>
          <ac:picMkLst>
            <pc:docMk/>
            <pc:sldMk cId="3757854776" sldId="304"/>
            <ac:picMk id="21" creationId="{DEBED950-C631-6E8E-8072-2B20D47AE8EB}"/>
          </ac:picMkLst>
        </pc:picChg>
        <pc:picChg chg="add mod">
          <ac:chgData name="Leonie Smith" userId="fed1330f33f5650e" providerId="LiveId" clId="{948C1D15-B820-423F-8E32-99F95EA47D13}" dt="2023-07-17T06:33:36.832" v="329"/>
          <ac:picMkLst>
            <pc:docMk/>
            <pc:sldMk cId="3757854776" sldId="304"/>
            <ac:picMk id="22" creationId="{903EB5E7-168C-614C-C40C-8406F875851B}"/>
          </ac:picMkLst>
        </pc:picChg>
      </pc:sldChg>
      <pc:sldChg chg="addSp modSp">
        <pc:chgData name="Leonie Smith" userId="fed1330f33f5650e" providerId="LiveId" clId="{948C1D15-B820-423F-8E32-99F95EA47D13}" dt="2023-07-17T06:34:14.017" v="330"/>
        <pc:sldMkLst>
          <pc:docMk/>
          <pc:sldMk cId="2600359320" sldId="305"/>
        </pc:sldMkLst>
        <pc:picChg chg="add mod">
          <ac:chgData name="Leonie Smith" userId="fed1330f33f5650e" providerId="LiveId" clId="{948C1D15-B820-423F-8E32-99F95EA47D13}" dt="2023-07-17T06:34:14.017" v="330"/>
          <ac:picMkLst>
            <pc:docMk/>
            <pc:sldMk cId="2600359320" sldId="305"/>
            <ac:picMk id="6" creationId="{1666FFCD-7C86-0236-2A68-70C7D115123B}"/>
          </ac:picMkLst>
        </pc:picChg>
      </pc:sldChg>
      <pc:sldChg chg="addSp delSp modSp mod modTransition modAnim">
        <pc:chgData name="Leonie Smith" userId="fed1330f33f5650e" providerId="LiveId" clId="{948C1D15-B820-423F-8E32-99F95EA47D13}" dt="2023-07-17T06:36:55.564" v="340"/>
        <pc:sldMkLst>
          <pc:docMk/>
          <pc:sldMk cId="3325385510" sldId="306"/>
        </pc:sldMkLst>
        <pc:picChg chg="add del mod">
          <ac:chgData name="Leonie Smith" userId="fed1330f33f5650e" providerId="LiveId" clId="{948C1D15-B820-423F-8E32-99F95EA47D13}" dt="2023-07-17T06:36:15.904" v="333"/>
          <ac:picMkLst>
            <pc:docMk/>
            <pc:sldMk cId="3325385510" sldId="306"/>
            <ac:picMk id="6" creationId="{D212369A-AE35-5747-7CA0-F54E648E90C2}"/>
          </ac:picMkLst>
        </pc:picChg>
        <pc:picChg chg="add del mod">
          <ac:chgData name="Leonie Smith" userId="fed1330f33f5650e" providerId="LiveId" clId="{948C1D15-B820-423F-8E32-99F95EA47D13}" dt="2023-07-17T06:36:28.675" v="334"/>
          <ac:picMkLst>
            <pc:docMk/>
            <pc:sldMk cId="3325385510" sldId="306"/>
            <ac:picMk id="9" creationId="{FCE12968-6690-C46B-F967-7B95AFF336B8}"/>
          </ac:picMkLst>
        </pc:picChg>
        <pc:picChg chg="add del mod">
          <ac:chgData name="Leonie Smith" userId="fed1330f33f5650e" providerId="LiveId" clId="{948C1D15-B820-423F-8E32-99F95EA47D13}" dt="2023-07-17T06:36:34.729" v="336"/>
          <ac:picMkLst>
            <pc:docMk/>
            <pc:sldMk cId="3325385510" sldId="306"/>
            <ac:picMk id="10" creationId="{AD5B6630-1828-CCA2-0310-55E83DAC9398}"/>
          </ac:picMkLst>
        </pc:picChg>
        <pc:picChg chg="add del mod ord">
          <ac:chgData name="Leonie Smith" userId="fed1330f33f5650e" providerId="LiveId" clId="{948C1D15-B820-423F-8E32-99F95EA47D13}" dt="2023-07-17T06:36:41.958" v="337"/>
          <ac:picMkLst>
            <pc:docMk/>
            <pc:sldMk cId="3325385510" sldId="306"/>
            <ac:picMk id="14" creationId="{9DD2CD70-59AE-766A-DA45-8E463305181D}"/>
          </ac:picMkLst>
        </pc:picChg>
        <pc:picChg chg="add del mod">
          <ac:chgData name="Leonie Smith" userId="fed1330f33f5650e" providerId="LiveId" clId="{948C1D15-B820-423F-8E32-99F95EA47D13}" dt="2023-07-17T06:36:43.554" v="339"/>
          <ac:picMkLst>
            <pc:docMk/>
            <pc:sldMk cId="3325385510" sldId="306"/>
            <ac:picMk id="15" creationId="{E86F27D2-B421-6D70-EE0A-C210F4F3661E}"/>
          </ac:picMkLst>
        </pc:picChg>
        <pc:picChg chg="add del mod ord">
          <ac:chgData name="Leonie Smith" userId="fed1330f33f5650e" providerId="LiveId" clId="{948C1D15-B820-423F-8E32-99F95EA47D13}" dt="2023-07-17T06:36:55.564" v="340"/>
          <ac:picMkLst>
            <pc:docMk/>
            <pc:sldMk cId="3325385510" sldId="306"/>
            <ac:picMk id="18" creationId="{8C76AFA0-EF1D-B5D5-BF29-11A4CBF44A16}"/>
          </ac:picMkLst>
        </pc:picChg>
        <pc:picChg chg="add mod">
          <ac:chgData name="Leonie Smith" userId="fed1330f33f5650e" providerId="LiveId" clId="{948C1D15-B820-423F-8E32-99F95EA47D13}" dt="2023-07-17T06:36:55.564" v="340"/>
          <ac:picMkLst>
            <pc:docMk/>
            <pc:sldMk cId="3325385510" sldId="306"/>
            <ac:picMk id="19" creationId="{13EB49A9-5201-4693-2AE2-D51916992E5B}"/>
          </ac:picMkLst>
        </pc:picChg>
      </pc:sldChg>
      <pc:sldChg chg="addSp delSp modSp mod modTransition modAnim">
        <pc:chgData name="Leonie Smith" userId="fed1330f33f5650e" providerId="LiveId" clId="{948C1D15-B820-423F-8E32-99F95EA47D13}" dt="2023-07-17T06:38:32.950" v="344"/>
        <pc:sldMkLst>
          <pc:docMk/>
          <pc:sldMk cId="318186122" sldId="307"/>
        </pc:sldMkLst>
        <pc:picChg chg="add del mod">
          <ac:chgData name="Leonie Smith" userId="fed1330f33f5650e" providerId="LiveId" clId="{948C1D15-B820-423F-8E32-99F95EA47D13}" dt="2023-07-17T06:38:03.338" v="343"/>
          <ac:picMkLst>
            <pc:docMk/>
            <pc:sldMk cId="318186122" sldId="307"/>
            <ac:picMk id="6" creationId="{E2F73E9E-FEB9-BF87-0B09-1E94A3CE0203}"/>
          </ac:picMkLst>
        </pc:picChg>
        <pc:picChg chg="add del mod">
          <ac:chgData name="Leonie Smith" userId="fed1330f33f5650e" providerId="LiveId" clId="{948C1D15-B820-423F-8E32-99F95EA47D13}" dt="2023-07-17T06:38:32.950" v="344"/>
          <ac:picMkLst>
            <pc:docMk/>
            <pc:sldMk cId="318186122" sldId="307"/>
            <ac:picMk id="9" creationId="{CC92CC9C-111B-E6AB-6F27-A01EA8FCF5B9}"/>
          </ac:picMkLst>
        </pc:picChg>
        <pc:picChg chg="add mod">
          <ac:chgData name="Leonie Smith" userId="fed1330f33f5650e" providerId="LiveId" clId="{948C1D15-B820-423F-8E32-99F95EA47D13}" dt="2023-07-17T06:38:32.950" v="344"/>
          <ac:picMkLst>
            <pc:docMk/>
            <pc:sldMk cId="318186122" sldId="307"/>
            <ac:picMk id="10" creationId="{DA1A435E-EAD7-D8CF-F45F-B656E90F48F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7D1CA-1AE5-41A1-9C39-CD9EE2F1B73F}"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D1795-1E58-4E20-B225-4A7A3BCD6F9F}" type="slidenum">
              <a:rPr lang="en-ZA" smtClean="0"/>
              <a:t>‹#›</a:t>
            </a:fld>
            <a:endParaRPr lang="en-ZA"/>
          </a:p>
        </p:txBody>
      </p:sp>
    </p:spTree>
    <p:extLst>
      <p:ext uri="{BB962C8B-B14F-4D97-AF65-F5344CB8AC3E}">
        <p14:creationId xmlns:p14="http://schemas.microsoft.com/office/powerpoint/2010/main" val="4154956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a:p>
            <a:endParaRPr lang="en-IN"/>
          </a:p>
        </p:txBody>
      </p:sp>
      <p:sp>
        <p:nvSpPr>
          <p:cNvPr id="4" name="Slide Number Placeholder 3"/>
          <p:cNvSpPr>
            <a:spLocks noGrp="1"/>
          </p:cNvSpPr>
          <p:nvPr>
            <p:ph type="sldNum" sz="quarter" idx="5"/>
          </p:nvPr>
        </p:nvSpPr>
        <p:spPr/>
        <p:txBody>
          <a:bodyPr/>
          <a:lstStyle/>
          <a:p>
            <a:fld id="{ECCD1795-1E58-4E20-B225-4A7A3BCD6F9F}" type="slidenum">
              <a:rPr lang="en-ZA" smtClean="0"/>
              <a:t>2</a:t>
            </a:fld>
            <a:endParaRPr lang="en-ZA"/>
          </a:p>
        </p:txBody>
      </p:sp>
    </p:spTree>
    <p:extLst>
      <p:ext uri="{BB962C8B-B14F-4D97-AF65-F5344CB8AC3E}">
        <p14:creationId xmlns:p14="http://schemas.microsoft.com/office/powerpoint/2010/main" val="2885230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13 </a:t>
            </a:r>
            <a:r>
              <a:rPr lang="en-ZA" sz="1200" dirty="0">
                <a:solidFill>
                  <a:srgbClr val="000000"/>
                </a:solidFill>
                <a:effectLst/>
                <a:latin typeface="Segoe UI" panose="020B0502040204020203" pitchFamily="34" charset="0"/>
                <a:ea typeface="Calibri" panose="020F0502020204030204" pitchFamily="34" charset="0"/>
              </a:rPr>
              <a:t>I’m standing beside this spring. The daughters of the people who live in the town are coming out here to get water.</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20</a:t>
            </a:fld>
            <a:endParaRPr lang="en-ZA"/>
          </a:p>
        </p:txBody>
      </p:sp>
    </p:spTree>
    <p:extLst>
      <p:ext uri="{BB962C8B-B14F-4D97-AF65-F5344CB8AC3E}">
        <p14:creationId xmlns:p14="http://schemas.microsoft.com/office/powerpoint/2010/main" val="3778919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14 </a:t>
            </a:r>
            <a:r>
              <a:rPr lang="en-ZA" sz="1200" dirty="0">
                <a:solidFill>
                  <a:srgbClr val="000000"/>
                </a:solidFill>
                <a:effectLst/>
                <a:latin typeface="Segoe UI" panose="020B0502040204020203" pitchFamily="34" charset="0"/>
                <a:ea typeface="Calibri" panose="020F0502020204030204" pitchFamily="34" charset="0"/>
              </a:rPr>
              <a:t>I will speak to a young woman. I’ll say to her, ‘Please lower your jar so I can have a drink.’ Suppose she says, ‘Have a drink of water, and I’ll get some for your camels too.’ Then let her be the one you have chosen for your servant Isaac. That’s how I’ll know you have been kind to my master.”</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22</a:t>
            </a:fld>
            <a:endParaRPr lang="en-ZA"/>
          </a:p>
        </p:txBody>
      </p:sp>
    </p:spTree>
    <p:extLst>
      <p:ext uri="{BB962C8B-B14F-4D97-AF65-F5344CB8AC3E}">
        <p14:creationId xmlns:p14="http://schemas.microsoft.com/office/powerpoint/2010/main" val="1668234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15 </a:t>
            </a:r>
            <a:r>
              <a:rPr lang="en-ZA" sz="1200" dirty="0">
                <a:solidFill>
                  <a:srgbClr val="000000"/>
                </a:solidFill>
                <a:effectLst/>
                <a:latin typeface="Segoe UI" panose="020B0502040204020203" pitchFamily="34" charset="0"/>
                <a:ea typeface="Calibri" panose="020F0502020204030204" pitchFamily="34" charset="0"/>
              </a:rPr>
              <a:t>Before he had finished praying, Rebekah came out. She was carrying a jar on her shoulder.</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24</a:t>
            </a:fld>
            <a:endParaRPr lang="en-ZA"/>
          </a:p>
        </p:txBody>
      </p:sp>
    </p:spTree>
    <p:extLst>
      <p:ext uri="{BB962C8B-B14F-4D97-AF65-F5344CB8AC3E}">
        <p14:creationId xmlns:p14="http://schemas.microsoft.com/office/powerpoint/2010/main" val="463025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000000"/>
                </a:solidFill>
                <a:effectLst/>
                <a:latin typeface="Segoe UI" panose="020B0502040204020203" pitchFamily="34" charset="0"/>
                <a:ea typeface="Calibri" panose="020F0502020204030204" pitchFamily="34" charset="0"/>
              </a:rPr>
              <a:t> </a:t>
            </a:r>
            <a:r>
              <a:rPr lang="en-ZA" sz="1200" b="1" baseline="30000" dirty="0">
                <a:solidFill>
                  <a:srgbClr val="000000"/>
                </a:solidFill>
                <a:effectLst/>
                <a:latin typeface="Segoe UI" panose="020B0502040204020203" pitchFamily="34" charset="0"/>
                <a:ea typeface="Calibri" panose="020F0502020204030204" pitchFamily="34" charset="0"/>
              </a:rPr>
              <a:t>16 </a:t>
            </a:r>
            <a:r>
              <a:rPr lang="en-ZA" sz="1200" dirty="0">
                <a:solidFill>
                  <a:srgbClr val="000000"/>
                </a:solidFill>
                <a:effectLst/>
                <a:latin typeface="Segoe UI" panose="020B0502040204020203" pitchFamily="34" charset="0"/>
                <a:ea typeface="Calibri" panose="020F0502020204030204" pitchFamily="34" charset="0"/>
              </a:rPr>
              <a:t>The young woman was very beautiful. No man had ever slept with her. She went down to the spring. She filled her jar and came up again.</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26</a:t>
            </a:fld>
            <a:endParaRPr lang="en-ZA"/>
          </a:p>
        </p:txBody>
      </p:sp>
    </p:spTree>
    <p:extLst>
      <p:ext uri="{BB962C8B-B14F-4D97-AF65-F5344CB8AC3E}">
        <p14:creationId xmlns:p14="http://schemas.microsoft.com/office/powerpoint/2010/main" val="4035690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17 </a:t>
            </a:r>
            <a:r>
              <a:rPr lang="en-ZA" sz="1200" dirty="0">
                <a:solidFill>
                  <a:srgbClr val="000000"/>
                </a:solidFill>
                <a:effectLst/>
                <a:latin typeface="Segoe UI" panose="020B0502040204020203" pitchFamily="34" charset="0"/>
                <a:ea typeface="Calibri" panose="020F0502020204030204" pitchFamily="34" charset="0"/>
              </a:rPr>
              <a:t>The servant hurried to meet her. He said, “Please give me a little water from your jar.”</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28</a:t>
            </a:fld>
            <a:endParaRPr lang="en-ZA"/>
          </a:p>
        </p:txBody>
      </p:sp>
    </p:spTree>
    <p:extLst>
      <p:ext uri="{BB962C8B-B14F-4D97-AF65-F5344CB8AC3E}">
        <p14:creationId xmlns:p14="http://schemas.microsoft.com/office/powerpoint/2010/main" val="3930935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18 </a:t>
            </a:r>
            <a:r>
              <a:rPr lang="en-ZA" sz="1200" dirty="0">
                <a:solidFill>
                  <a:srgbClr val="000000"/>
                </a:solidFill>
                <a:effectLst/>
                <a:latin typeface="Segoe UI" panose="020B0502040204020203" pitchFamily="34" charset="0"/>
                <a:ea typeface="Calibri" panose="020F0502020204030204" pitchFamily="34" charset="0"/>
              </a:rPr>
              <a:t>“Have a drink, sir,” she said. She quickly lowered the jar to her hands and gave him a drink.</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30</a:t>
            </a:fld>
            <a:endParaRPr lang="en-ZA"/>
          </a:p>
        </p:txBody>
      </p:sp>
    </p:spTree>
    <p:extLst>
      <p:ext uri="{BB962C8B-B14F-4D97-AF65-F5344CB8AC3E}">
        <p14:creationId xmlns:p14="http://schemas.microsoft.com/office/powerpoint/2010/main" val="4239266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19 </a:t>
            </a:r>
            <a:r>
              <a:rPr lang="en-ZA" sz="1200" dirty="0">
                <a:solidFill>
                  <a:srgbClr val="000000"/>
                </a:solidFill>
                <a:effectLst/>
                <a:latin typeface="Segoe UI" panose="020B0502040204020203" pitchFamily="34" charset="0"/>
                <a:ea typeface="Calibri" panose="020F0502020204030204" pitchFamily="34" charset="0"/>
              </a:rPr>
              <a:t>After she had given him a drink, she said, “I’ll get water for your camels too. I’ll keep doing it until they have had enough to drink.”</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32</a:t>
            </a:fld>
            <a:endParaRPr lang="en-ZA"/>
          </a:p>
        </p:txBody>
      </p:sp>
    </p:spTree>
    <p:extLst>
      <p:ext uri="{BB962C8B-B14F-4D97-AF65-F5344CB8AC3E}">
        <p14:creationId xmlns:p14="http://schemas.microsoft.com/office/powerpoint/2010/main" val="3558400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20 </a:t>
            </a:r>
            <a:r>
              <a:rPr lang="en-ZA" sz="1200" dirty="0">
                <a:solidFill>
                  <a:srgbClr val="000000"/>
                </a:solidFill>
                <a:effectLst/>
                <a:latin typeface="Segoe UI" panose="020B0502040204020203" pitchFamily="34" charset="0"/>
                <a:ea typeface="Calibri" panose="020F0502020204030204" pitchFamily="34" charset="0"/>
              </a:rPr>
              <a:t>So she quickly emptied her jar into the stone tub. Then she ran back to the well to get more water. She got enough for all his camels</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34</a:t>
            </a:fld>
            <a:endParaRPr lang="en-ZA"/>
          </a:p>
        </p:txBody>
      </p:sp>
    </p:spTree>
    <p:extLst>
      <p:ext uri="{BB962C8B-B14F-4D97-AF65-F5344CB8AC3E}">
        <p14:creationId xmlns:p14="http://schemas.microsoft.com/office/powerpoint/2010/main" val="3771387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1" baseline="30000" dirty="0">
                <a:solidFill>
                  <a:srgbClr val="000000"/>
                </a:solidFill>
                <a:effectLst/>
                <a:latin typeface="Segoe UI" panose="020B0502040204020203" pitchFamily="34" charset="0"/>
                <a:ea typeface="Calibri" panose="020F0502020204030204" pitchFamily="34" charset="0"/>
              </a:rPr>
              <a:t>22 </a:t>
            </a:r>
            <a:r>
              <a:rPr lang="en-ZA" sz="1800" dirty="0">
                <a:solidFill>
                  <a:srgbClr val="000000"/>
                </a:solidFill>
                <a:effectLst/>
                <a:latin typeface="Segoe UI" panose="020B0502040204020203" pitchFamily="34" charset="0"/>
                <a:ea typeface="Calibri" panose="020F0502020204030204" pitchFamily="34" charset="0"/>
              </a:rPr>
              <a:t>The camels finished drinking. Then the man took out a gold nose ring. It weighed about a fifth of an ounce. He also took out two gold bracelets. They weighed about four ounces. </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36</a:t>
            </a:fld>
            <a:endParaRPr lang="en-ZA"/>
          </a:p>
        </p:txBody>
      </p:sp>
    </p:spTree>
    <p:extLst>
      <p:ext uri="{BB962C8B-B14F-4D97-AF65-F5344CB8AC3E}">
        <p14:creationId xmlns:p14="http://schemas.microsoft.com/office/powerpoint/2010/main" val="1390175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000000"/>
                </a:solidFill>
                <a:effectLst/>
                <a:latin typeface="Segoe UI" panose="020B0502040204020203" pitchFamily="34" charset="0"/>
                <a:ea typeface="Calibri" panose="020F0502020204030204" pitchFamily="34" charset="0"/>
              </a:rPr>
              <a:t> </a:t>
            </a:r>
            <a:r>
              <a:rPr lang="en-ZA" sz="1200" b="1" baseline="30000" dirty="0">
                <a:solidFill>
                  <a:srgbClr val="000000"/>
                </a:solidFill>
                <a:effectLst/>
                <a:latin typeface="Segoe UI" panose="020B0502040204020203" pitchFamily="34" charset="0"/>
                <a:ea typeface="Calibri" panose="020F0502020204030204" pitchFamily="34" charset="0"/>
              </a:rPr>
              <a:t>23 </a:t>
            </a:r>
            <a:r>
              <a:rPr lang="en-ZA" sz="1200" dirty="0">
                <a:solidFill>
                  <a:srgbClr val="000000"/>
                </a:solidFill>
                <a:effectLst/>
                <a:latin typeface="Segoe UI" panose="020B0502040204020203" pitchFamily="34" charset="0"/>
                <a:ea typeface="Calibri" panose="020F0502020204030204" pitchFamily="34" charset="0"/>
              </a:rPr>
              <a:t>Then he asked, “Whose daughter are you? And please tell me something else. Is there room in your father’s house for us? Can we spend the night there?”</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38</a:t>
            </a:fld>
            <a:endParaRPr lang="en-ZA"/>
          </a:p>
        </p:txBody>
      </p:sp>
    </p:spTree>
    <p:extLst>
      <p:ext uri="{BB962C8B-B14F-4D97-AF65-F5344CB8AC3E}">
        <p14:creationId xmlns:p14="http://schemas.microsoft.com/office/powerpoint/2010/main" val="129181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Microsoft Himalaya" panose="01010100010101010101" pitchFamily="2" charset="0"/>
              </a:rPr>
              <a:t> </a:t>
            </a:r>
          </a:p>
          <a:p>
            <a:r>
              <a:rPr lang="en-ZA" sz="1800" dirty="0">
                <a:effectLst/>
                <a:latin typeface="Calibri" panose="020F0502020204030204" pitchFamily="34" charset="0"/>
                <a:ea typeface="Calibri" panose="020F0502020204030204" pitchFamily="34" charset="0"/>
                <a:cs typeface="Microsoft Himalaya" panose="01010100010101010101" pitchFamily="2" charset="0"/>
              </a:rPr>
              <a:t>Abraham sends his servant to find a wife for Isaac – Gen 24:1-61 </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4</a:t>
            </a:fld>
            <a:endParaRPr lang="en-ZA"/>
          </a:p>
        </p:txBody>
      </p:sp>
    </p:spTree>
    <p:extLst>
      <p:ext uri="{BB962C8B-B14F-4D97-AF65-F5344CB8AC3E}">
        <p14:creationId xmlns:p14="http://schemas.microsoft.com/office/powerpoint/2010/main" val="1565647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24 </a:t>
            </a:r>
            <a:r>
              <a:rPr lang="en-ZA" sz="1200" dirty="0">
                <a:solidFill>
                  <a:srgbClr val="000000"/>
                </a:solidFill>
                <a:effectLst/>
                <a:latin typeface="Segoe UI" panose="020B0502040204020203" pitchFamily="34" charset="0"/>
                <a:ea typeface="Calibri" panose="020F0502020204030204" pitchFamily="34" charset="0"/>
              </a:rPr>
              <a:t>She answered, “I’m the daughter of </a:t>
            </a:r>
            <a:r>
              <a:rPr lang="en-ZA" sz="1200" dirty="0" err="1">
                <a:solidFill>
                  <a:srgbClr val="000000"/>
                </a:solidFill>
                <a:effectLst/>
                <a:latin typeface="Segoe UI" panose="020B0502040204020203" pitchFamily="34" charset="0"/>
                <a:ea typeface="Calibri" panose="020F0502020204030204" pitchFamily="34" charset="0"/>
              </a:rPr>
              <a:t>Bethuel</a:t>
            </a:r>
            <a:r>
              <a:rPr lang="en-ZA" sz="1200" dirty="0">
                <a:solidFill>
                  <a:srgbClr val="000000"/>
                </a:solidFill>
                <a:effectLst/>
                <a:latin typeface="Segoe UI" panose="020B0502040204020203" pitchFamily="34" charset="0"/>
                <a:ea typeface="Calibri" panose="020F0502020204030204" pitchFamily="34" charset="0"/>
              </a:rPr>
              <a:t>. He’s the son </a:t>
            </a:r>
            <a:r>
              <a:rPr lang="en-ZA" sz="1200" dirty="0" err="1">
                <a:solidFill>
                  <a:srgbClr val="000000"/>
                </a:solidFill>
                <a:effectLst/>
                <a:latin typeface="Segoe UI" panose="020B0502040204020203" pitchFamily="34" charset="0"/>
                <a:ea typeface="Calibri" panose="020F0502020204030204" pitchFamily="34" charset="0"/>
              </a:rPr>
              <a:t>Milkah</a:t>
            </a:r>
            <a:r>
              <a:rPr lang="en-ZA" sz="1200" dirty="0">
                <a:solidFill>
                  <a:srgbClr val="000000"/>
                </a:solidFill>
                <a:effectLst/>
                <a:latin typeface="Segoe UI" panose="020B0502040204020203" pitchFamily="34" charset="0"/>
                <a:ea typeface="Calibri" panose="020F0502020204030204" pitchFamily="34" charset="0"/>
              </a:rPr>
              <a:t> had by </a:t>
            </a:r>
            <a:r>
              <a:rPr lang="en-ZA" sz="1200" dirty="0" err="1">
                <a:solidFill>
                  <a:srgbClr val="000000"/>
                </a:solidFill>
                <a:effectLst/>
                <a:latin typeface="Segoe UI" panose="020B0502040204020203" pitchFamily="34" charset="0"/>
                <a:ea typeface="Calibri" panose="020F0502020204030204" pitchFamily="34" charset="0"/>
              </a:rPr>
              <a:t>Nahor</a:t>
            </a:r>
            <a:r>
              <a:rPr lang="en-ZA" sz="1200" dirty="0">
                <a:solidFill>
                  <a:srgbClr val="000000"/>
                </a:solidFill>
                <a:effectLst/>
                <a:latin typeface="Segoe UI" panose="020B0502040204020203" pitchFamily="34" charset="0"/>
                <a:ea typeface="Calibri" panose="020F0502020204030204" pitchFamily="34" charset="0"/>
              </a:rPr>
              <a:t>.” </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40</a:t>
            </a:fld>
            <a:endParaRPr lang="en-ZA"/>
          </a:p>
        </p:txBody>
      </p:sp>
    </p:spTree>
    <p:extLst>
      <p:ext uri="{BB962C8B-B14F-4D97-AF65-F5344CB8AC3E}">
        <p14:creationId xmlns:p14="http://schemas.microsoft.com/office/powerpoint/2010/main" val="1794990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000000"/>
                </a:solidFill>
                <a:effectLst/>
                <a:latin typeface="Segoe UI" panose="020B0502040204020203" pitchFamily="34" charset="0"/>
                <a:ea typeface="Calibri" panose="020F0502020204030204" pitchFamily="34" charset="0"/>
              </a:rPr>
              <a:t> </a:t>
            </a:r>
            <a:r>
              <a:rPr lang="en-ZA" sz="1200" b="1" baseline="30000" dirty="0">
                <a:solidFill>
                  <a:srgbClr val="000000"/>
                </a:solidFill>
                <a:effectLst/>
                <a:latin typeface="Segoe UI" panose="020B0502040204020203" pitchFamily="34" charset="0"/>
                <a:ea typeface="Calibri" panose="020F0502020204030204" pitchFamily="34" charset="0"/>
              </a:rPr>
              <a:t>25 </a:t>
            </a:r>
            <a:r>
              <a:rPr lang="en-ZA" sz="1200" dirty="0">
                <a:solidFill>
                  <a:srgbClr val="000000"/>
                </a:solidFill>
                <a:effectLst/>
                <a:latin typeface="Segoe UI" panose="020B0502040204020203" pitchFamily="34" charset="0"/>
                <a:ea typeface="Calibri" panose="020F0502020204030204" pitchFamily="34" charset="0"/>
              </a:rPr>
              <a:t>She continued, “We have plenty of straw and feed for your camels. We also have room for you to spend the night.”</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42</a:t>
            </a:fld>
            <a:endParaRPr lang="en-ZA"/>
          </a:p>
        </p:txBody>
      </p:sp>
    </p:spTree>
    <p:extLst>
      <p:ext uri="{BB962C8B-B14F-4D97-AF65-F5344CB8AC3E}">
        <p14:creationId xmlns:p14="http://schemas.microsoft.com/office/powerpoint/2010/main" val="1168807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26 </a:t>
            </a:r>
            <a:r>
              <a:rPr lang="en-ZA" sz="1200" dirty="0">
                <a:solidFill>
                  <a:srgbClr val="000000"/>
                </a:solidFill>
                <a:effectLst/>
                <a:latin typeface="Segoe UI" panose="020B0502040204020203" pitchFamily="34" charset="0"/>
                <a:ea typeface="Calibri" panose="020F0502020204030204" pitchFamily="34" charset="0"/>
              </a:rPr>
              <a:t>Then the man bowed down and worshiped the </a:t>
            </a:r>
            <a:r>
              <a:rPr lang="en-ZA" sz="1200" cap="small" dirty="0">
                <a:solidFill>
                  <a:srgbClr val="000000"/>
                </a:solidFill>
                <a:effectLst/>
                <a:latin typeface="Segoe UI" panose="020B0502040204020203" pitchFamily="34" charset="0"/>
                <a:ea typeface="Calibri" panose="020F0502020204030204" pitchFamily="34" charset="0"/>
              </a:rPr>
              <a:t>Lord</a:t>
            </a:r>
            <a:r>
              <a:rPr lang="en-ZA" sz="1200" dirty="0">
                <a:solidFill>
                  <a:srgbClr val="000000"/>
                </a:solidFill>
                <a:effectLst/>
                <a:latin typeface="Segoe UI" panose="020B0502040204020203" pitchFamily="34" charset="0"/>
                <a:ea typeface="Calibri" panose="020F0502020204030204" pitchFamily="34" charset="0"/>
              </a:rPr>
              <a:t>. </a:t>
            </a:r>
            <a:r>
              <a:rPr lang="en-ZA" sz="1200" b="1" baseline="30000" dirty="0">
                <a:solidFill>
                  <a:srgbClr val="000000"/>
                </a:solidFill>
                <a:effectLst/>
                <a:latin typeface="Segoe UI" panose="020B0502040204020203" pitchFamily="34" charset="0"/>
                <a:ea typeface="Calibri" panose="020F0502020204030204" pitchFamily="34" charset="0"/>
              </a:rPr>
              <a:t>27 </a:t>
            </a:r>
            <a:r>
              <a:rPr lang="en-ZA" sz="1200" dirty="0">
                <a:solidFill>
                  <a:srgbClr val="000000"/>
                </a:solidFill>
                <a:effectLst/>
                <a:latin typeface="Segoe UI" panose="020B0502040204020203" pitchFamily="34" charset="0"/>
                <a:ea typeface="Calibri" panose="020F0502020204030204" pitchFamily="34" charset="0"/>
              </a:rPr>
              <a:t>He said, “I praise the </a:t>
            </a:r>
            <a:r>
              <a:rPr lang="en-ZA" sz="1200" cap="small" dirty="0">
                <a:solidFill>
                  <a:srgbClr val="000000"/>
                </a:solidFill>
                <a:effectLst/>
                <a:latin typeface="Segoe UI" panose="020B0502040204020203" pitchFamily="34" charset="0"/>
                <a:ea typeface="Calibri" panose="020F0502020204030204" pitchFamily="34" charset="0"/>
              </a:rPr>
              <a:t>Lord</a:t>
            </a:r>
            <a:r>
              <a:rPr lang="en-ZA" sz="1200" dirty="0">
                <a:solidFill>
                  <a:srgbClr val="000000"/>
                </a:solidFill>
                <a:effectLst/>
                <a:latin typeface="Segoe UI" panose="020B0502040204020203" pitchFamily="34" charset="0"/>
                <a:ea typeface="Calibri" panose="020F0502020204030204" pitchFamily="34" charset="0"/>
              </a:rPr>
              <a:t>, the God of my master Abraham. The </a:t>
            </a:r>
            <a:r>
              <a:rPr lang="en-ZA" sz="1200" cap="small" dirty="0">
                <a:solidFill>
                  <a:srgbClr val="000000"/>
                </a:solidFill>
                <a:effectLst/>
                <a:latin typeface="Segoe UI" panose="020B0502040204020203" pitchFamily="34" charset="0"/>
                <a:ea typeface="Calibri" panose="020F0502020204030204" pitchFamily="34" charset="0"/>
              </a:rPr>
              <a:t>Lord</a:t>
            </a:r>
            <a:r>
              <a:rPr lang="en-ZA" sz="1200" dirty="0">
                <a:solidFill>
                  <a:srgbClr val="000000"/>
                </a:solidFill>
                <a:effectLst/>
                <a:latin typeface="Segoe UI" panose="020B0502040204020203" pitchFamily="34" charset="0"/>
                <a:ea typeface="Calibri" panose="020F0502020204030204" pitchFamily="34" charset="0"/>
              </a:rPr>
              <a:t> hasn’t stopped being kind and faithful to my master. The </a:t>
            </a:r>
            <a:r>
              <a:rPr lang="en-ZA" sz="1200" cap="small" dirty="0">
                <a:solidFill>
                  <a:srgbClr val="000000"/>
                </a:solidFill>
                <a:effectLst/>
                <a:latin typeface="Segoe UI" panose="020B0502040204020203" pitchFamily="34" charset="0"/>
                <a:ea typeface="Calibri" panose="020F0502020204030204" pitchFamily="34" charset="0"/>
              </a:rPr>
              <a:t>Lord</a:t>
            </a:r>
            <a:r>
              <a:rPr lang="en-ZA" sz="1200" dirty="0">
                <a:solidFill>
                  <a:srgbClr val="000000"/>
                </a:solidFill>
                <a:effectLst/>
                <a:latin typeface="Segoe UI" panose="020B0502040204020203" pitchFamily="34" charset="0"/>
                <a:ea typeface="Calibri" panose="020F0502020204030204" pitchFamily="34" charset="0"/>
              </a:rPr>
              <a:t> has led me on this journey. He has brought me to the house of my master’s relatives.”</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44</a:t>
            </a:fld>
            <a:endParaRPr lang="en-ZA"/>
          </a:p>
        </p:txBody>
      </p:sp>
    </p:spTree>
    <p:extLst>
      <p:ext uri="{BB962C8B-B14F-4D97-AF65-F5344CB8AC3E}">
        <p14:creationId xmlns:p14="http://schemas.microsoft.com/office/powerpoint/2010/main" val="3115765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28 </a:t>
            </a:r>
            <a:r>
              <a:rPr lang="en-ZA" sz="1200" dirty="0">
                <a:solidFill>
                  <a:srgbClr val="000000"/>
                </a:solidFill>
                <a:effectLst/>
                <a:latin typeface="Segoe UI" panose="020B0502040204020203" pitchFamily="34" charset="0"/>
                <a:ea typeface="Calibri" panose="020F0502020204030204" pitchFamily="34" charset="0"/>
              </a:rPr>
              <a:t>The young woman ran home. She told her mother’s family what had happened. </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46</a:t>
            </a:fld>
            <a:endParaRPr lang="en-ZA"/>
          </a:p>
        </p:txBody>
      </p:sp>
    </p:spTree>
    <p:extLst>
      <p:ext uri="{BB962C8B-B14F-4D97-AF65-F5344CB8AC3E}">
        <p14:creationId xmlns:p14="http://schemas.microsoft.com/office/powerpoint/2010/main" val="2587207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The servant went to </a:t>
            </a:r>
            <a:r>
              <a:rPr lang="en-ZA" sz="1200" b="1" baseline="30000" dirty="0" err="1">
                <a:solidFill>
                  <a:srgbClr val="000000"/>
                </a:solidFill>
                <a:effectLst/>
                <a:latin typeface="Segoe UI" panose="020B0502040204020203" pitchFamily="34" charset="0"/>
                <a:ea typeface="Calibri" panose="020F0502020204030204" pitchFamily="34" charset="0"/>
              </a:rPr>
              <a:t>Rebekha’s</a:t>
            </a:r>
            <a:r>
              <a:rPr lang="en-ZA" sz="1200" b="1" baseline="30000" dirty="0">
                <a:solidFill>
                  <a:srgbClr val="000000"/>
                </a:solidFill>
                <a:effectLst/>
                <a:latin typeface="Segoe UI" panose="020B0502040204020203" pitchFamily="34" charset="0"/>
                <a:ea typeface="Calibri" panose="020F0502020204030204" pitchFamily="34" charset="0"/>
              </a:rPr>
              <a:t> house and met her family. He told them everything.</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48</a:t>
            </a:fld>
            <a:endParaRPr lang="en-ZA"/>
          </a:p>
        </p:txBody>
      </p:sp>
    </p:spTree>
    <p:extLst>
      <p:ext uri="{BB962C8B-B14F-4D97-AF65-F5344CB8AC3E}">
        <p14:creationId xmlns:p14="http://schemas.microsoft.com/office/powerpoint/2010/main" val="1455236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59 </a:t>
            </a:r>
            <a:r>
              <a:rPr lang="en-ZA" sz="1200" dirty="0">
                <a:solidFill>
                  <a:srgbClr val="000000"/>
                </a:solidFill>
                <a:effectLst/>
                <a:latin typeface="Segoe UI" panose="020B0502040204020203" pitchFamily="34" charset="0"/>
                <a:ea typeface="Calibri" panose="020F0502020204030204" pitchFamily="34" charset="0"/>
              </a:rPr>
              <a:t>So they sent their sister Rebekah on her way with Abraham’s servant and his men. They also sent Rebekah’s servant with her.</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50</a:t>
            </a:fld>
            <a:endParaRPr lang="en-ZA"/>
          </a:p>
        </p:txBody>
      </p:sp>
    </p:spTree>
    <p:extLst>
      <p:ext uri="{BB962C8B-B14F-4D97-AF65-F5344CB8AC3E}">
        <p14:creationId xmlns:p14="http://schemas.microsoft.com/office/powerpoint/2010/main" val="2649586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61 </a:t>
            </a:r>
            <a:r>
              <a:rPr lang="en-ZA" sz="1200" dirty="0">
                <a:solidFill>
                  <a:srgbClr val="000000"/>
                </a:solidFill>
                <a:effectLst/>
                <a:latin typeface="Segoe UI" panose="020B0502040204020203" pitchFamily="34" charset="0"/>
                <a:ea typeface="Calibri" panose="020F0502020204030204" pitchFamily="34" charset="0"/>
              </a:rPr>
              <a:t>Then Rebekah and her female servants got ready. They got on their camels to go back with the man. So Abraham’s servant took Rebekah and left.</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52</a:t>
            </a:fld>
            <a:endParaRPr lang="en-ZA"/>
          </a:p>
        </p:txBody>
      </p:sp>
    </p:spTree>
    <p:extLst>
      <p:ext uri="{BB962C8B-B14F-4D97-AF65-F5344CB8AC3E}">
        <p14:creationId xmlns:p14="http://schemas.microsoft.com/office/powerpoint/2010/main" val="2058749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24:1  </a:t>
            </a:r>
            <a:r>
              <a:rPr lang="en-ZA" sz="1800" dirty="0">
                <a:solidFill>
                  <a:srgbClr val="000000"/>
                </a:solidFill>
                <a:effectLst/>
                <a:latin typeface="Segoe UI" panose="020B0502040204020203" pitchFamily="34" charset="0"/>
                <a:ea typeface="Calibri" panose="020F0502020204030204" pitchFamily="34" charset="0"/>
              </a:rPr>
              <a:t>By that time Abraham was very old. The </a:t>
            </a:r>
            <a:r>
              <a:rPr lang="en-ZA" sz="1800" cap="small" dirty="0">
                <a:solidFill>
                  <a:srgbClr val="000000"/>
                </a:solidFill>
                <a:effectLst/>
                <a:latin typeface="Segoe UI" panose="020B0502040204020203" pitchFamily="34" charset="0"/>
                <a:ea typeface="Calibri" panose="020F0502020204030204" pitchFamily="34" charset="0"/>
              </a:rPr>
              <a:t>Lord</a:t>
            </a:r>
            <a:r>
              <a:rPr lang="en-ZA" sz="1800" dirty="0">
                <a:solidFill>
                  <a:srgbClr val="000000"/>
                </a:solidFill>
                <a:effectLst/>
                <a:latin typeface="Segoe UI" panose="020B0502040204020203" pitchFamily="34" charset="0"/>
                <a:ea typeface="Calibri" panose="020F0502020204030204" pitchFamily="34" charset="0"/>
              </a:rPr>
              <a:t> had blessed Abraham in every way</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6</a:t>
            </a:fld>
            <a:endParaRPr lang="en-ZA"/>
          </a:p>
        </p:txBody>
      </p:sp>
    </p:spTree>
    <p:extLst>
      <p:ext uri="{BB962C8B-B14F-4D97-AF65-F5344CB8AC3E}">
        <p14:creationId xmlns:p14="http://schemas.microsoft.com/office/powerpoint/2010/main" val="187891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000000"/>
                </a:solidFill>
                <a:effectLst/>
                <a:latin typeface="Segoe UI" panose="020B0502040204020203" pitchFamily="34" charset="0"/>
                <a:ea typeface="Calibri" panose="020F0502020204030204" pitchFamily="34" charset="0"/>
              </a:rPr>
              <a:t>. </a:t>
            </a:r>
            <a:r>
              <a:rPr lang="en-ZA" sz="1200" b="1" baseline="30000" dirty="0">
                <a:solidFill>
                  <a:srgbClr val="000000"/>
                </a:solidFill>
                <a:effectLst/>
                <a:latin typeface="Segoe UI" panose="020B0502040204020203" pitchFamily="34" charset="0"/>
                <a:ea typeface="Calibri" panose="020F0502020204030204" pitchFamily="34" charset="0"/>
              </a:rPr>
              <a:t>2 </a:t>
            </a:r>
            <a:r>
              <a:rPr lang="en-ZA" sz="1200" dirty="0">
                <a:solidFill>
                  <a:srgbClr val="000000"/>
                </a:solidFill>
                <a:effectLst/>
                <a:latin typeface="Segoe UI" panose="020B0502040204020203" pitchFamily="34" charset="0"/>
                <a:ea typeface="Calibri" panose="020F0502020204030204" pitchFamily="34" charset="0"/>
              </a:rPr>
              <a:t>The best servant in his house was in charge of everything Abraham had. Abraham said to him, “</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8</a:t>
            </a:fld>
            <a:endParaRPr lang="en-ZA"/>
          </a:p>
        </p:txBody>
      </p:sp>
    </p:spTree>
    <p:extLst>
      <p:ext uri="{BB962C8B-B14F-4D97-AF65-F5344CB8AC3E}">
        <p14:creationId xmlns:p14="http://schemas.microsoft.com/office/powerpoint/2010/main" val="3621583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3 </a:t>
            </a:r>
            <a:r>
              <a:rPr lang="en-ZA" sz="1200" dirty="0">
                <a:solidFill>
                  <a:srgbClr val="000000"/>
                </a:solidFill>
                <a:effectLst/>
                <a:latin typeface="Segoe UI" panose="020B0502040204020203" pitchFamily="34" charset="0"/>
                <a:ea typeface="Calibri" panose="020F0502020204030204" pitchFamily="34" charset="0"/>
              </a:rPr>
              <a:t>The </a:t>
            </a:r>
            <a:r>
              <a:rPr lang="en-ZA" sz="1200" cap="small" dirty="0">
                <a:solidFill>
                  <a:srgbClr val="000000"/>
                </a:solidFill>
                <a:effectLst/>
                <a:latin typeface="Segoe UI" panose="020B0502040204020203" pitchFamily="34" charset="0"/>
                <a:ea typeface="Calibri" panose="020F0502020204030204" pitchFamily="34" charset="0"/>
              </a:rPr>
              <a:t>Lord</a:t>
            </a:r>
            <a:r>
              <a:rPr lang="en-ZA" sz="1200" dirty="0">
                <a:solidFill>
                  <a:srgbClr val="000000"/>
                </a:solidFill>
                <a:effectLst/>
                <a:latin typeface="Segoe UI" panose="020B0502040204020203" pitchFamily="34" charset="0"/>
                <a:ea typeface="Calibri" panose="020F0502020204030204" pitchFamily="34" charset="0"/>
              </a:rPr>
              <a:t> is the God of heaven and the God of earth. I want you to make a promise to me in his name. I’m living among the people of Canaan. But I want you to promise me that you won’t get a wife for my son from their daughters.</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10</a:t>
            </a:fld>
            <a:endParaRPr lang="en-ZA"/>
          </a:p>
        </p:txBody>
      </p:sp>
    </p:spTree>
    <p:extLst>
      <p:ext uri="{BB962C8B-B14F-4D97-AF65-F5344CB8AC3E}">
        <p14:creationId xmlns:p14="http://schemas.microsoft.com/office/powerpoint/2010/main" val="604544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rgbClr val="000000"/>
                </a:solidFill>
                <a:effectLst/>
                <a:latin typeface="Segoe UI" panose="020B0502040204020203" pitchFamily="34" charset="0"/>
                <a:ea typeface="Calibri" panose="020F0502020204030204" pitchFamily="34" charset="0"/>
              </a:rPr>
              <a:t> </a:t>
            </a:r>
            <a:r>
              <a:rPr lang="en-ZA" sz="1200" b="1" baseline="30000" dirty="0">
                <a:solidFill>
                  <a:srgbClr val="000000"/>
                </a:solidFill>
                <a:effectLst/>
                <a:latin typeface="Segoe UI" panose="020B0502040204020203" pitchFamily="34" charset="0"/>
                <a:ea typeface="Calibri" panose="020F0502020204030204" pitchFamily="34" charset="0"/>
              </a:rPr>
              <a:t>4 </a:t>
            </a:r>
            <a:r>
              <a:rPr lang="en-ZA" sz="1200" dirty="0">
                <a:solidFill>
                  <a:srgbClr val="000000"/>
                </a:solidFill>
                <a:effectLst/>
                <a:latin typeface="Segoe UI" panose="020B0502040204020203" pitchFamily="34" charset="0"/>
                <a:ea typeface="Calibri" panose="020F0502020204030204" pitchFamily="34" charset="0"/>
              </a:rPr>
              <a:t>Instead, promise me that you will go to my country and to my own relatives. Get a wife for my son Isaac from there.”</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12</a:t>
            </a:fld>
            <a:endParaRPr lang="en-ZA"/>
          </a:p>
        </p:txBody>
      </p:sp>
    </p:spTree>
    <p:extLst>
      <p:ext uri="{BB962C8B-B14F-4D97-AF65-F5344CB8AC3E}">
        <p14:creationId xmlns:p14="http://schemas.microsoft.com/office/powerpoint/2010/main" val="357116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10 </a:t>
            </a:r>
            <a:r>
              <a:rPr lang="en-ZA" sz="1200" dirty="0">
                <a:solidFill>
                  <a:srgbClr val="000000"/>
                </a:solidFill>
                <a:effectLst/>
                <a:latin typeface="Segoe UI" panose="020B0502040204020203" pitchFamily="34" charset="0"/>
                <a:ea typeface="Calibri" panose="020F0502020204030204" pitchFamily="34" charset="0"/>
              </a:rPr>
              <a:t>The servant chose ten of his master’s camels and left. He loaded the camels with all kinds of good things from his master. He started out for Aram </a:t>
            </a:r>
            <a:r>
              <a:rPr lang="en-ZA" sz="1200" dirty="0" err="1">
                <a:solidFill>
                  <a:srgbClr val="000000"/>
                </a:solidFill>
                <a:effectLst/>
                <a:latin typeface="Segoe UI" panose="020B0502040204020203" pitchFamily="34" charset="0"/>
                <a:ea typeface="Calibri" panose="020F0502020204030204" pitchFamily="34" charset="0"/>
              </a:rPr>
              <a:t>Naharaim</a:t>
            </a:r>
            <a:r>
              <a:rPr lang="en-ZA" sz="1200" dirty="0">
                <a:solidFill>
                  <a:srgbClr val="000000"/>
                </a:solidFill>
                <a:effectLst/>
                <a:latin typeface="Segoe UI" panose="020B0502040204020203" pitchFamily="34" charset="0"/>
                <a:ea typeface="Calibri" panose="020F0502020204030204" pitchFamily="34" charset="0"/>
              </a:rPr>
              <a:t> and made his way to the town of </a:t>
            </a:r>
            <a:r>
              <a:rPr lang="en-ZA" sz="1200" dirty="0" err="1">
                <a:solidFill>
                  <a:srgbClr val="000000"/>
                </a:solidFill>
                <a:effectLst/>
                <a:latin typeface="Segoe UI" panose="020B0502040204020203" pitchFamily="34" charset="0"/>
                <a:ea typeface="Calibri" panose="020F0502020204030204" pitchFamily="34" charset="0"/>
              </a:rPr>
              <a:t>Nahor</a:t>
            </a:r>
            <a:r>
              <a:rPr lang="en-ZA" sz="1200" dirty="0">
                <a:solidFill>
                  <a:srgbClr val="000000"/>
                </a:solidFill>
                <a:effectLst/>
                <a:latin typeface="Segoe UI" panose="020B0502040204020203" pitchFamily="34" charset="0"/>
                <a:ea typeface="Calibri" panose="020F0502020204030204" pitchFamily="34" charset="0"/>
              </a:rPr>
              <a:t>.</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14</a:t>
            </a:fld>
            <a:endParaRPr lang="en-ZA"/>
          </a:p>
        </p:txBody>
      </p:sp>
    </p:spTree>
    <p:extLst>
      <p:ext uri="{BB962C8B-B14F-4D97-AF65-F5344CB8AC3E}">
        <p14:creationId xmlns:p14="http://schemas.microsoft.com/office/powerpoint/2010/main" val="25097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11 </a:t>
            </a:r>
            <a:r>
              <a:rPr lang="en-ZA" sz="1200" dirty="0">
                <a:solidFill>
                  <a:srgbClr val="000000"/>
                </a:solidFill>
                <a:effectLst/>
                <a:latin typeface="Segoe UI" panose="020B0502040204020203" pitchFamily="34" charset="0"/>
                <a:ea typeface="Calibri" panose="020F0502020204030204" pitchFamily="34" charset="0"/>
              </a:rPr>
              <a:t>He stopped near the well outside the town. There he made the camels get down on their knees. It was almost evening, the time when women go out to get water.</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16</a:t>
            </a:fld>
            <a:endParaRPr lang="en-ZA"/>
          </a:p>
        </p:txBody>
      </p:sp>
    </p:spTree>
    <p:extLst>
      <p:ext uri="{BB962C8B-B14F-4D97-AF65-F5344CB8AC3E}">
        <p14:creationId xmlns:p14="http://schemas.microsoft.com/office/powerpoint/2010/main" val="3284888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Calibri" panose="020F0502020204030204" pitchFamily="34" charset="0"/>
              </a:rPr>
              <a:t>12 </a:t>
            </a:r>
            <a:r>
              <a:rPr lang="en-ZA" sz="1200" dirty="0">
                <a:solidFill>
                  <a:srgbClr val="000000"/>
                </a:solidFill>
                <a:effectLst/>
                <a:latin typeface="Segoe UI" panose="020B0502040204020203" pitchFamily="34" charset="0"/>
                <a:ea typeface="Calibri" panose="020F0502020204030204" pitchFamily="34" charset="0"/>
              </a:rPr>
              <a:t>Then he prayed, “</a:t>
            </a:r>
            <a:r>
              <a:rPr lang="en-ZA" sz="1200" cap="small" dirty="0">
                <a:solidFill>
                  <a:srgbClr val="000000"/>
                </a:solidFill>
                <a:effectLst/>
                <a:latin typeface="Segoe UI" panose="020B0502040204020203" pitchFamily="34" charset="0"/>
                <a:ea typeface="Calibri" panose="020F0502020204030204" pitchFamily="34" charset="0"/>
              </a:rPr>
              <a:t>Lord</a:t>
            </a:r>
            <a:r>
              <a:rPr lang="en-ZA" sz="1200" dirty="0">
                <a:solidFill>
                  <a:srgbClr val="000000"/>
                </a:solidFill>
                <a:effectLst/>
                <a:latin typeface="Segoe UI" panose="020B0502040204020203" pitchFamily="34" charset="0"/>
                <a:ea typeface="Calibri" panose="020F0502020204030204" pitchFamily="34" charset="0"/>
              </a:rPr>
              <a:t>, you are the God of my master Abraham. Make me successful today. Be kind to my master Abraham. </a:t>
            </a:r>
            <a:endParaRPr lang="en-ZA" dirty="0"/>
          </a:p>
        </p:txBody>
      </p:sp>
      <p:sp>
        <p:nvSpPr>
          <p:cNvPr id="4" name="Slide Number Placeholder 3"/>
          <p:cNvSpPr>
            <a:spLocks noGrp="1"/>
          </p:cNvSpPr>
          <p:nvPr>
            <p:ph type="sldNum" sz="quarter" idx="5"/>
          </p:nvPr>
        </p:nvSpPr>
        <p:spPr/>
        <p:txBody>
          <a:bodyPr/>
          <a:lstStyle/>
          <a:p>
            <a:fld id="{ECCD1795-1E58-4E20-B225-4A7A3BCD6F9F}" type="slidenum">
              <a:rPr lang="en-ZA" smtClean="0"/>
              <a:t>18</a:t>
            </a:fld>
            <a:endParaRPr lang="en-ZA"/>
          </a:p>
        </p:txBody>
      </p:sp>
    </p:spTree>
    <p:extLst>
      <p:ext uri="{BB962C8B-B14F-4D97-AF65-F5344CB8AC3E}">
        <p14:creationId xmlns:p14="http://schemas.microsoft.com/office/powerpoint/2010/main" val="425819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FE1C-B187-4848-9324-44FA14C21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A7CC2A0-57ED-4E2B-8737-A6FD22823B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8C8A0E4-709E-4A90-9CC9-28F168D5CA12}"/>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5" name="Footer Placeholder 4">
            <a:extLst>
              <a:ext uri="{FF2B5EF4-FFF2-40B4-BE49-F238E27FC236}">
                <a16:creationId xmlns:a16="http://schemas.microsoft.com/office/drawing/2014/main" id="{97FB77EF-C178-431E-B57A-D0E8760F485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4933209-6A86-49C6-A423-855561E52AC5}"/>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4098675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8E6A-B34C-4778-A8C1-D746BC9CB605}"/>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9BA1FEF-0740-4162-94D6-2F328DF2EC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2E3FC96-240D-4D5C-A706-BB7341D098D2}"/>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5" name="Footer Placeholder 4">
            <a:extLst>
              <a:ext uri="{FF2B5EF4-FFF2-40B4-BE49-F238E27FC236}">
                <a16:creationId xmlns:a16="http://schemas.microsoft.com/office/drawing/2014/main" id="{61CA60D9-171A-4747-ABEA-84CC11B18A3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4A5660F-D032-4EF8-B9F7-E4F9AC89ED03}"/>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291025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6EE67A-CEA0-432C-9E43-881AC366A7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0B3ABA3F-17FE-457D-A8A6-F53AC7041D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B9CE9C9-2C1B-4465-B989-B364223B65C1}"/>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5" name="Footer Placeholder 4">
            <a:extLst>
              <a:ext uri="{FF2B5EF4-FFF2-40B4-BE49-F238E27FC236}">
                <a16:creationId xmlns:a16="http://schemas.microsoft.com/office/drawing/2014/main" id="{ADF5B44D-8302-4363-9022-7DFA5BAFF0D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3C5C41A-03F8-492E-B7E2-112BE5374971}"/>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160989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3150-5121-4B7A-88E7-399916B91B8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E7520E7-CBF8-4DF4-9FD1-E5617F95A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E3E4944-B2E5-4A17-8845-811DD7EEE7DD}"/>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5" name="Footer Placeholder 4">
            <a:extLst>
              <a:ext uri="{FF2B5EF4-FFF2-40B4-BE49-F238E27FC236}">
                <a16:creationId xmlns:a16="http://schemas.microsoft.com/office/drawing/2014/main" id="{7405A160-1924-4602-8A69-989DF6B7D42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E572838-7384-4F7D-BB4E-680E133F1A40}"/>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238148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A9930-A63E-41B5-B2C9-AAE0FCC108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5FA0083-0293-4BD8-9C76-293330D30A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5774C7-0379-4B4A-8E87-0E7424DD12F3}"/>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5" name="Footer Placeholder 4">
            <a:extLst>
              <a:ext uri="{FF2B5EF4-FFF2-40B4-BE49-F238E27FC236}">
                <a16:creationId xmlns:a16="http://schemas.microsoft.com/office/drawing/2014/main" id="{A4A5EEE5-D238-4B7A-81AC-4AD93A53584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FAFEB46-0E12-4200-B6D1-13F61885A61A}"/>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1282682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BC4F-945D-4EA9-95A8-2A34329B15B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4BF03FD-FD60-4625-A482-EF6D37FC73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3D896D-C219-41C9-BAC9-DDF9C586CC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13545D5-2EBD-49C2-9745-A5183D3D0BDF}"/>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6" name="Footer Placeholder 5">
            <a:extLst>
              <a:ext uri="{FF2B5EF4-FFF2-40B4-BE49-F238E27FC236}">
                <a16:creationId xmlns:a16="http://schemas.microsoft.com/office/drawing/2014/main" id="{D5301129-C26D-46E6-BC05-82607F22F0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3A619BB-E0A5-4EEF-A973-F2C79FB25BE9}"/>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38875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6374-06E7-427F-BAF6-E9C53523853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3B2758E-C875-45BB-80FB-752EE5D8F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C13170-C702-4B8F-A258-92E4B7C921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B036FA4F-C505-470D-8477-D6CFC5E388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BA3F5D-44CE-4D79-A697-C238CD15B9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263C9A6-C2EE-4428-8A29-0A78F7E35E55}"/>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8" name="Footer Placeholder 7">
            <a:extLst>
              <a:ext uri="{FF2B5EF4-FFF2-40B4-BE49-F238E27FC236}">
                <a16:creationId xmlns:a16="http://schemas.microsoft.com/office/drawing/2014/main" id="{FD52D808-BBA0-4E73-A4A1-686BC48BBD1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4C45503-9301-44BC-B295-5DA58C9143A1}"/>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260660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36C8-E0BE-44CE-BEF9-C9E3B01EB42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8921445-DE54-4098-A046-5304587280B6}"/>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4" name="Footer Placeholder 3">
            <a:extLst>
              <a:ext uri="{FF2B5EF4-FFF2-40B4-BE49-F238E27FC236}">
                <a16:creationId xmlns:a16="http://schemas.microsoft.com/office/drawing/2014/main" id="{9D251C0F-9F5A-4875-89AD-C2454AD7565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8891834-02B8-4A21-BB73-C1FD267E50E6}"/>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195779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A01ED6-B4C5-4F0F-9575-FDB901BF3840}"/>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3" name="Footer Placeholder 2">
            <a:extLst>
              <a:ext uri="{FF2B5EF4-FFF2-40B4-BE49-F238E27FC236}">
                <a16:creationId xmlns:a16="http://schemas.microsoft.com/office/drawing/2014/main" id="{3C3192A9-8D1F-4903-B62C-B0B99B225D0B}"/>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CE5A56A-A6DA-4926-8752-79ACA2FBAE02}"/>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1024842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F0150-1AAF-4716-BDD1-554DC2532F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BA135EA-B3FE-4E07-90BA-0A7061E24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DAF5195-3810-46A3-B19A-481535496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B07712-C3B8-4E66-AD30-79E3D831CA15}"/>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6" name="Footer Placeholder 5">
            <a:extLst>
              <a:ext uri="{FF2B5EF4-FFF2-40B4-BE49-F238E27FC236}">
                <a16:creationId xmlns:a16="http://schemas.microsoft.com/office/drawing/2014/main" id="{3199F018-0E7B-42D4-A222-915F0B02FE6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5CB8861-FF2F-426E-BF3A-F5A5F280E675}"/>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3935500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62C5-5216-41B4-B995-9958DC9D5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5167B35-76FA-4D01-96F9-8B316D8A7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698A1525-0C5A-4C80-A3B7-31584E324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B7597-767B-4A9C-A565-0CD3F650C406}"/>
              </a:ext>
            </a:extLst>
          </p:cNvPr>
          <p:cNvSpPr>
            <a:spLocks noGrp="1"/>
          </p:cNvSpPr>
          <p:nvPr>
            <p:ph type="dt" sz="half" idx="10"/>
          </p:nvPr>
        </p:nvSpPr>
        <p:spPr/>
        <p:txBody>
          <a:bodyPr/>
          <a:lstStyle/>
          <a:p>
            <a:fld id="{6031F732-9C42-489E-AEC6-429B497CE5A0}" type="datetimeFigureOut">
              <a:rPr lang="en-ZA" smtClean="0"/>
              <a:t>2024/07/22</a:t>
            </a:fld>
            <a:endParaRPr lang="en-ZA"/>
          </a:p>
        </p:txBody>
      </p:sp>
      <p:sp>
        <p:nvSpPr>
          <p:cNvPr id="6" name="Footer Placeholder 5">
            <a:extLst>
              <a:ext uri="{FF2B5EF4-FFF2-40B4-BE49-F238E27FC236}">
                <a16:creationId xmlns:a16="http://schemas.microsoft.com/office/drawing/2014/main" id="{285D966C-5E0B-42C2-9B39-2FF84F4492C7}"/>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A3E92D0-708C-420F-ADE8-4B837A120667}"/>
              </a:ext>
            </a:extLst>
          </p:cNvPr>
          <p:cNvSpPr>
            <a:spLocks noGrp="1"/>
          </p:cNvSpPr>
          <p:nvPr>
            <p:ph type="sldNum" sz="quarter" idx="12"/>
          </p:nvPr>
        </p:nvSpPr>
        <p:spPr/>
        <p:txBody>
          <a:bodyPr/>
          <a:lstStyle/>
          <a:p>
            <a:fld id="{C2CDDCEC-5C72-40F2-B0FA-2B25D71233D6}" type="slidenum">
              <a:rPr lang="en-ZA" smtClean="0"/>
              <a:t>‹#›</a:t>
            </a:fld>
            <a:endParaRPr lang="en-ZA"/>
          </a:p>
        </p:txBody>
      </p:sp>
    </p:spTree>
    <p:extLst>
      <p:ext uri="{BB962C8B-B14F-4D97-AF65-F5344CB8AC3E}">
        <p14:creationId xmlns:p14="http://schemas.microsoft.com/office/powerpoint/2010/main" val="391804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D1B971-F143-47C1-96F3-B2212100D3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8E71842-53E9-4EC0-AA6F-0E6E78D68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035F863-5B86-4A07-9749-2957887CFE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1F732-9C42-489E-AEC6-429B497CE5A0}" type="datetimeFigureOut">
              <a:rPr lang="en-ZA" smtClean="0"/>
              <a:t>2024/07/22</a:t>
            </a:fld>
            <a:endParaRPr lang="en-ZA"/>
          </a:p>
        </p:txBody>
      </p:sp>
      <p:sp>
        <p:nvSpPr>
          <p:cNvPr id="5" name="Footer Placeholder 4">
            <a:extLst>
              <a:ext uri="{FF2B5EF4-FFF2-40B4-BE49-F238E27FC236}">
                <a16:creationId xmlns:a16="http://schemas.microsoft.com/office/drawing/2014/main" id="{2E9841FE-660A-439B-9E02-226C8AB72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6A1C255-A007-4E56-B5D4-962E4A417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DDCEC-5C72-40F2-B0FA-2B25D71233D6}" type="slidenum">
              <a:rPr lang="en-ZA" smtClean="0"/>
              <a:t>‹#›</a:t>
            </a:fld>
            <a:endParaRPr lang="en-ZA"/>
          </a:p>
        </p:txBody>
      </p:sp>
    </p:spTree>
    <p:extLst>
      <p:ext uri="{BB962C8B-B14F-4D97-AF65-F5344CB8AC3E}">
        <p14:creationId xmlns:p14="http://schemas.microsoft.com/office/powerpoint/2010/main" val="1880475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E400-D549-905C-74EE-DD3700862FF6}"/>
              </a:ext>
            </a:extLst>
          </p:cNvPr>
          <p:cNvSpPr>
            <a:spLocks noGrp="1"/>
          </p:cNvSpPr>
          <p:nvPr>
            <p:ph type="title"/>
          </p:nvPr>
        </p:nvSpPr>
        <p:spPr/>
        <p:txBody>
          <a:bodyPr/>
          <a:lstStyle/>
          <a:p>
            <a:r>
              <a:rPr lang="en-IN" dirty="0"/>
              <a:t>06-1</a:t>
            </a:r>
          </a:p>
        </p:txBody>
      </p:sp>
      <p:sp>
        <p:nvSpPr>
          <p:cNvPr id="3" name="Content Placeholder 2">
            <a:extLst>
              <a:ext uri="{FF2B5EF4-FFF2-40B4-BE49-F238E27FC236}">
                <a16:creationId xmlns:a16="http://schemas.microsoft.com/office/drawing/2014/main" id="{AC02AD43-1B04-7B92-ED63-33DDC6C4B23D}"/>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38" name="Audio 37">
            <a:hlinkClick r:id="" action="ppaction://media"/>
            <a:extLst>
              <a:ext uri="{FF2B5EF4-FFF2-40B4-BE49-F238E27FC236}">
                <a16:creationId xmlns:a16="http://schemas.microsoft.com/office/drawing/2014/main" id="{A7F106A4-DA57-21F1-F578-874DB6F4967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a:stretch>
            <a:fillRect/>
          </a:stretch>
        </p:blipFill>
        <p:spPr>
          <a:xfrm>
            <a:off x="10170746" y="5567363"/>
            <a:ext cx="609600" cy="609600"/>
          </a:xfrm>
          <a:prstGeom prst="rect">
            <a:avLst/>
          </a:prstGeom>
        </p:spPr>
      </p:pic>
    </p:spTree>
    <p:extLst>
      <p:ext uri="{BB962C8B-B14F-4D97-AF65-F5344CB8AC3E}">
        <p14:creationId xmlns:p14="http://schemas.microsoft.com/office/powerpoint/2010/main" val="4230075952"/>
      </p:ext>
    </p:extLst>
  </p:cSld>
  <p:clrMapOvr>
    <a:masterClrMapping/>
  </p:clrMapOvr>
  <mc:AlternateContent xmlns:mc="http://schemas.openxmlformats.org/markup-compatibility/2006" xmlns:p14="http://schemas.microsoft.com/office/powerpoint/2010/main">
    <mc:Choice Requires="p14">
      <p:transition spd="slow" p14:dur="2000" advTm="3159"/>
    </mc:Choice>
    <mc:Fallback xmlns="">
      <p:transition spd="slow" advTm="3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39A2F5-D555-4C04-AF11-47BEACF7C735}"/>
              </a:ext>
            </a:extLst>
          </p:cNvPr>
          <p:cNvPicPr>
            <a:picLocks noChangeAspect="1"/>
          </p:cNvPicPr>
          <p:nvPr/>
        </p:nvPicPr>
        <p:blipFill>
          <a:blip r:embed="rId3"/>
          <a:stretch>
            <a:fillRect/>
          </a:stretch>
        </p:blipFill>
        <p:spPr>
          <a:xfrm>
            <a:off x="0" y="0"/>
            <a:ext cx="13671176" cy="6858000"/>
          </a:xfrm>
          <a:prstGeom prst="rect">
            <a:avLst/>
          </a:prstGeom>
        </p:spPr>
      </p:pic>
      <p:sp>
        <p:nvSpPr>
          <p:cNvPr id="2" name="TextBox 1">
            <a:extLst>
              <a:ext uri="{FF2B5EF4-FFF2-40B4-BE49-F238E27FC236}">
                <a16:creationId xmlns:a16="http://schemas.microsoft.com/office/drawing/2014/main" id="{C366C808-4A86-D898-2862-8140ADD415AA}"/>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24:3</a:t>
            </a:r>
            <a:endParaRPr lang="en-ZA" sz="3200" dirty="0">
              <a:solidFill>
                <a:schemeClr val="bg1"/>
              </a:solidFill>
            </a:endParaRPr>
          </a:p>
          <a:p>
            <a:endParaRPr lang="en-IN" dirty="0"/>
          </a:p>
        </p:txBody>
      </p:sp>
    </p:spTree>
    <p:extLst>
      <p:ext uri="{BB962C8B-B14F-4D97-AF65-F5344CB8AC3E}">
        <p14:creationId xmlns:p14="http://schemas.microsoft.com/office/powerpoint/2010/main" val="3859477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4</a:t>
            </a:r>
            <a:r>
              <a:rPr lang="en-US" sz="4000" b="0" i="0">
                <a:solidFill>
                  <a:srgbClr val="121212"/>
                </a:solidFill>
                <a:effectLst/>
                <a:highlight>
                  <a:srgbClr val="FFFFFF"/>
                </a:highlight>
                <a:latin typeface="Inter" panose="020B0502030000000004" pitchFamily="34" charset="0"/>
              </a:rPr>
              <a:t>but will go to my country and my kindred to take a wife for my son Isaac.”</a:t>
            </a:r>
            <a:endParaRPr lang="en-ZA" sz="4000" dirty="0"/>
          </a:p>
        </p:txBody>
      </p:sp>
      <p:sp>
        <p:nvSpPr>
          <p:cNvPr id="5" name="TextBox 4">
            <a:extLst>
              <a:ext uri="{FF2B5EF4-FFF2-40B4-BE49-F238E27FC236}">
                <a16:creationId xmlns:a16="http://schemas.microsoft.com/office/drawing/2014/main" id="{9B35D8F9-0271-7E15-90C6-1A52DE43094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परन्तु तू मेरे देश में मेरे ही कुटुम्बियों के पास जाकर मेरे पुत्र इसहाक के लिये एक पत्नी ले आएगा।”</a:t>
            </a:r>
            <a:endParaRPr lang="en-IN" sz="4000" dirty="0"/>
          </a:p>
        </p:txBody>
      </p:sp>
      <p:pic>
        <p:nvPicPr>
          <p:cNvPr id="11" name="Audio 10">
            <a:hlinkClick r:id="" action="ppaction://media"/>
            <a:extLst>
              <a:ext uri="{FF2B5EF4-FFF2-40B4-BE49-F238E27FC236}">
                <a16:creationId xmlns:a16="http://schemas.microsoft.com/office/drawing/2014/main" id="{A563E734-26CD-CA64-80DC-22ADF3946D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301219"/>
      </p:ext>
    </p:extLst>
  </p:cSld>
  <p:clrMapOvr>
    <a:masterClrMapping/>
  </p:clrMapOvr>
  <mc:AlternateContent xmlns:mc="http://schemas.openxmlformats.org/markup-compatibility/2006" xmlns:p14="http://schemas.microsoft.com/office/powerpoint/2010/main">
    <mc:Choice Requires="p14">
      <p:transition spd="slow" p14:dur="2000" advTm="10462"/>
    </mc:Choice>
    <mc:Fallback xmlns="">
      <p:transition spd="slow" advTm="10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C14D8-95E7-40A6-BD93-D425E2D3EEEE}"/>
              </a:ext>
            </a:extLst>
          </p:cNvPr>
          <p:cNvPicPr>
            <a:picLocks noChangeAspect="1"/>
          </p:cNvPicPr>
          <p:nvPr/>
        </p:nvPicPr>
        <p:blipFill>
          <a:blip r:embed="rId3"/>
          <a:stretch>
            <a:fillRect/>
          </a:stretch>
        </p:blipFill>
        <p:spPr>
          <a:xfrm>
            <a:off x="-1790978" y="0"/>
            <a:ext cx="13982978" cy="6858000"/>
          </a:xfrm>
          <a:prstGeom prst="rect">
            <a:avLst/>
          </a:prstGeom>
        </p:spPr>
      </p:pic>
      <p:sp>
        <p:nvSpPr>
          <p:cNvPr id="2" name="TextBox 1">
            <a:extLst>
              <a:ext uri="{FF2B5EF4-FFF2-40B4-BE49-F238E27FC236}">
                <a16:creationId xmlns:a16="http://schemas.microsoft.com/office/drawing/2014/main" id="{5D34C47A-F650-CC74-4B2E-1AAF366E8042}"/>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24:4</a:t>
            </a:r>
            <a:endParaRPr lang="en-ZA" sz="3200" dirty="0">
              <a:solidFill>
                <a:schemeClr val="bg1"/>
              </a:solidFill>
            </a:endParaRPr>
          </a:p>
          <a:p>
            <a:endParaRPr lang="en-IN" dirty="0"/>
          </a:p>
        </p:txBody>
      </p:sp>
    </p:spTree>
    <p:extLst>
      <p:ext uri="{BB962C8B-B14F-4D97-AF65-F5344CB8AC3E}">
        <p14:creationId xmlns:p14="http://schemas.microsoft.com/office/powerpoint/2010/main" val="4188186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10</a:t>
            </a:r>
            <a:r>
              <a:rPr lang="en-US" sz="4000" b="0" i="0" dirty="0">
                <a:solidFill>
                  <a:srgbClr val="121212"/>
                </a:solidFill>
                <a:effectLst/>
                <a:highlight>
                  <a:srgbClr val="FFFFFF"/>
                </a:highlight>
                <a:latin typeface="Inter" panose="020B0502030000000004" pitchFamily="34" charset="0"/>
              </a:rPr>
              <a:t>Then the servant took ten of his master’s camels and departed with all manner of good things from his master in hand. And he set out for </a:t>
            </a:r>
            <a:r>
              <a:rPr lang="en-US" sz="4000" b="0" i="0" dirty="0" err="1">
                <a:solidFill>
                  <a:srgbClr val="121212"/>
                </a:solidFill>
                <a:effectLst/>
                <a:highlight>
                  <a:srgbClr val="FFFFFF"/>
                </a:highlight>
                <a:latin typeface="Inter" panose="020B0502030000000004" pitchFamily="34" charset="0"/>
              </a:rPr>
              <a:t>Nahor’s</a:t>
            </a:r>
            <a:r>
              <a:rPr lang="en-US" sz="4000" b="0" i="0" dirty="0">
                <a:solidFill>
                  <a:srgbClr val="121212"/>
                </a:solidFill>
                <a:effectLst/>
                <a:highlight>
                  <a:srgbClr val="FFFFFF"/>
                </a:highlight>
                <a:latin typeface="Inter" panose="020B0502030000000004" pitchFamily="34" charset="0"/>
              </a:rPr>
              <a:t> hometown in Aram-</a:t>
            </a:r>
            <a:r>
              <a:rPr lang="en-US" sz="4000" b="0" i="0" dirty="0" err="1">
                <a:solidFill>
                  <a:srgbClr val="121212"/>
                </a:solidFill>
                <a:effectLst/>
                <a:highlight>
                  <a:srgbClr val="FFFFFF"/>
                </a:highlight>
                <a:latin typeface="Inter" panose="020B0502030000000004" pitchFamily="34" charset="0"/>
              </a:rPr>
              <a:t>naharaim</a:t>
            </a:r>
            <a:r>
              <a:rPr lang="en-US" sz="4000" b="0" i="0" dirty="0">
                <a:solidFill>
                  <a:srgbClr val="121212"/>
                </a:solidFill>
                <a:effectLst/>
                <a:highlight>
                  <a:srgbClr val="FFFFFF"/>
                </a:highlight>
                <a:latin typeface="Inter" panose="020B0502030000000004" pitchFamily="34" charset="0"/>
              </a:rPr>
              <a:t>.</a:t>
            </a:r>
            <a:br>
              <a:rPr lang="en-US" sz="4000" b="0" i="0" dirty="0">
                <a:solidFill>
                  <a:srgbClr val="121212"/>
                </a:solidFill>
                <a:effectLst/>
                <a:highlight>
                  <a:srgbClr val="FFFFFF"/>
                </a:highlight>
                <a:latin typeface="Inter" panose="020B0502030000000004" pitchFamily="34" charset="0"/>
              </a:rPr>
            </a:br>
            <a:endParaRPr lang="en-ZA" sz="4000" dirty="0"/>
          </a:p>
        </p:txBody>
      </p:sp>
      <p:sp>
        <p:nvSpPr>
          <p:cNvPr id="2" name="TextBox 1">
            <a:extLst>
              <a:ext uri="{FF2B5EF4-FFF2-40B4-BE49-F238E27FC236}">
                <a16:creationId xmlns:a16="http://schemas.microsoft.com/office/drawing/2014/main" id="{8135359C-4918-96D5-0029-E55AE84C6CA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तब वह दास अपने स्वामी के ऊँटों में से दस ऊँट छाँटकर उसके सब उत्तम-उत्तम पदार्थों में से कुछ कुछ लेकर चला; और अरम्नहरैम में नाहोर के नगर के पास पहुँचा।</a:t>
            </a:r>
            <a:endParaRPr lang="en-IN" sz="4000" dirty="0"/>
          </a:p>
        </p:txBody>
      </p:sp>
      <p:pic>
        <p:nvPicPr>
          <p:cNvPr id="32" name="Audio 31">
            <a:hlinkClick r:id="" action="ppaction://media"/>
            <a:extLst>
              <a:ext uri="{FF2B5EF4-FFF2-40B4-BE49-F238E27FC236}">
                <a16:creationId xmlns:a16="http://schemas.microsoft.com/office/drawing/2014/main" id="{F866CE33-0E21-9FBD-7075-D91BE32B0F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80686611"/>
      </p:ext>
    </p:extLst>
  </p:cSld>
  <p:clrMapOvr>
    <a:masterClrMapping/>
  </p:clrMapOvr>
  <mc:AlternateContent xmlns:mc="http://schemas.openxmlformats.org/markup-compatibility/2006" xmlns:p14="http://schemas.microsoft.com/office/powerpoint/2010/main">
    <mc:Choice Requires="p14">
      <p:transition spd="slow" p14:dur="2000" advTm="20541"/>
    </mc:Choice>
    <mc:Fallback xmlns="">
      <p:transition spd="slow" advTm="20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60B5F4-42AA-4267-8A77-EE52DFA2DB23}"/>
              </a:ext>
            </a:extLst>
          </p:cNvPr>
          <p:cNvPicPr>
            <a:picLocks noChangeAspect="1"/>
          </p:cNvPicPr>
          <p:nvPr/>
        </p:nvPicPr>
        <p:blipFill>
          <a:blip r:embed="rId3"/>
          <a:stretch>
            <a:fillRect/>
          </a:stretch>
        </p:blipFill>
        <p:spPr>
          <a:xfrm>
            <a:off x="0" y="-177085"/>
            <a:ext cx="12192000" cy="7212169"/>
          </a:xfrm>
          <a:prstGeom prst="rect">
            <a:avLst/>
          </a:prstGeom>
        </p:spPr>
      </p:pic>
      <p:sp>
        <p:nvSpPr>
          <p:cNvPr id="2" name="TextBox 1">
            <a:extLst>
              <a:ext uri="{FF2B5EF4-FFF2-40B4-BE49-F238E27FC236}">
                <a16:creationId xmlns:a16="http://schemas.microsoft.com/office/drawing/2014/main" id="{3D040444-EA27-F60C-F09E-115E85EA4F10}"/>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24:10</a:t>
            </a:r>
            <a:endParaRPr lang="en-ZA" sz="3200" dirty="0">
              <a:solidFill>
                <a:schemeClr val="bg1"/>
              </a:solidFill>
            </a:endParaRPr>
          </a:p>
          <a:p>
            <a:endParaRPr lang="en-IN" dirty="0"/>
          </a:p>
        </p:txBody>
      </p:sp>
    </p:spTree>
    <p:extLst>
      <p:ext uri="{BB962C8B-B14F-4D97-AF65-F5344CB8AC3E}">
        <p14:creationId xmlns:p14="http://schemas.microsoft.com/office/powerpoint/2010/main" val="4289257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और उसने ऊँटों को नगर के बाहर एक कुएँ के पास बैठाया। वह संध्या का समय था, जिस समय स्त्रियाँ जल भरने के लिये निकलती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highlight>
                  <a:srgbClr val="FFFFFF"/>
                </a:highlight>
                <a:latin typeface="Inter" panose="020B0502030000000004" pitchFamily="34" charset="0"/>
              </a:rPr>
              <a:t>11</a:t>
            </a:r>
            <a:r>
              <a:rPr lang="en-US" sz="4000" b="0" i="0">
                <a:solidFill>
                  <a:srgbClr val="121212"/>
                </a:solidFill>
                <a:effectLst/>
                <a:highlight>
                  <a:srgbClr val="FFFFFF"/>
                </a:highlight>
                <a:latin typeface="Inter" panose="020B0502030000000004" pitchFamily="34" charset="0"/>
              </a:rPr>
              <a:t>As evening approached, he made the camels kneel down near the well outside the town at the time when the women went out to draw water.</a:t>
            </a:r>
          </a:p>
          <a:p>
            <a:br>
              <a:rPr lang="en-US" sz="4000"/>
            </a:br>
            <a:endParaRPr lang="en-ZA" sz="4000" dirty="0"/>
          </a:p>
        </p:txBody>
      </p:sp>
      <p:pic>
        <p:nvPicPr>
          <p:cNvPr id="17" name="Audio 16">
            <a:hlinkClick r:id="" action="ppaction://media"/>
            <a:extLst>
              <a:ext uri="{FF2B5EF4-FFF2-40B4-BE49-F238E27FC236}">
                <a16:creationId xmlns:a16="http://schemas.microsoft.com/office/drawing/2014/main" id="{89C69397-259A-A4CD-8D0E-B5B2DA786F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23533980"/>
      </p:ext>
    </p:extLst>
  </p:cSld>
  <p:clrMapOvr>
    <a:masterClrMapping/>
  </p:clrMapOvr>
  <mc:AlternateContent xmlns:mc="http://schemas.openxmlformats.org/markup-compatibility/2006" xmlns:p14="http://schemas.microsoft.com/office/powerpoint/2010/main">
    <mc:Choice Requires="p14">
      <p:transition spd="slow" p14:dur="2000" advTm="14004"/>
    </mc:Choice>
    <mc:Fallback xmlns="">
      <p:transition spd="slow" advTm="1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A7F70-CA78-4680-ADA1-FF1270E93436}"/>
              </a:ext>
            </a:extLst>
          </p:cNvPr>
          <p:cNvPicPr>
            <a:picLocks noChangeAspect="1"/>
          </p:cNvPicPr>
          <p:nvPr/>
        </p:nvPicPr>
        <p:blipFill>
          <a:blip r:embed="rId3"/>
          <a:stretch>
            <a:fillRect/>
          </a:stretch>
        </p:blipFill>
        <p:spPr>
          <a:xfrm>
            <a:off x="0" y="0"/>
            <a:ext cx="12192000" cy="7150498"/>
          </a:xfrm>
          <a:prstGeom prst="rect">
            <a:avLst/>
          </a:prstGeom>
        </p:spPr>
      </p:pic>
      <p:sp>
        <p:nvSpPr>
          <p:cNvPr id="2" name="TextBox 1">
            <a:extLst>
              <a:ext uri="{FF2B5EF4-FFF2-40B4-BE49-F238E27FC236}">
                <a16:creationId xmlns:a16="http://schemas.microsoft.com/office/drawing/2014/main" id="{553C2B74-F77A-E5B8-BB56-618C3CE35F95}"/>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24:11</a:t>
            </a:r>
            <a:endParaRPr lang="en-ZA" sz="3200" dirty="0">
              <a:solidFill>
                <a:schemeClr val="bg1"/>
              </a:solidFill>
            </a:endParaRPr>
          </a:p>
          <a:p>
            <a:endParaRPr lang="en-IN" dirty="0"/>
          </a:p>
        </p:txBody>
      </p:sp>
    </p:spTree>
    <p:extLst>
      <p:ext uri="{BB962C8B-B14F-4D97-AF65-F5344CB8AC3E}">
        <p14:creationId xmlns:p14="http://schemas.microsoft.com/office/powerpoint/2010/main" val="2227123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12</a:t>
            </a:r>
            <a:r>
              <a:rPr lang="en-US" sz="4000" b="0" i="0">
                <a:solidFill>
                  <a:srgbClr val="121212"/>
                </a:solidFill>
                <a:effectLst/>
                <a:highlight>
                  <a:srgbClr val="FFFFFF"/>
                </a:highlight>
                <a:latin typeface="Inter" panose="020B0502030000000004" pitchFamily="34" charset="0"/>
              </a:rPr>
              <a:t>“O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God of my master Abraham,” he prayed, “please grant me success today, and show kindness to my master Abraham.</a:t>
            </a:r>
            <a:endParaRPr lang="en-ZA" sz="4000" dirty="0"/>
          </a:p>
        </p:txBody>
      </p:sp>
      <p:sp>
        <p:nvSpPr>
          <p:cNvPr id="2" name="TextBox 1">
            <a:extLst>
              <a:ext uri="{FF2B5EF4-FFF2-40B4-BE49-F238E27FC236}">
                <a16:creationId xmlns:a16="http://schemas.microsoft.com/office/drawing/2014/main" id="{3FD958EB-7D1A-224E-0F7A-4BD14856249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वह कहने लगा, “हे मेरे स्वामी अब्राहम के परमेश्वर यहोवा, आज मेरे कार्य को सिद्ध कर, और मेरे स्वामी अब्राहम पर करुणा कर। </a:t>
            </a:r>
            <a:endParaRPr lang="en-IN" sz="4000" dirty="0"/>
          </a:p>
        </p:txBody>
      </p:sp>
      <p:pic>
        <p:nvPicPr>
          <p:cNvPr id="23" name="Audio 22">
            <a:hlinkClick r:id="" action="ppaction://media"/>
            <a:extLst>
              <a:ext uri="{FF2B5EF4-FFF2-40B4-BE49-F238E27FC236}">
                <a16:creationId xmlns:a16="http://schemas.microsoft.com/office/drawing/2014/main" id="{44BC4038-886F-CFE6-5BD1-F19977D055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1525781"/>
      </p:ext>
    </p:extLst>
  </p:cSld>
  <p:clrMapOvr>
    <a:masterClrMapping/>
  </p:clrMapOvr>
  <mc:AlternateContent xmlns:mc="http://schemas.openxmlformats.org/markup-compatibility/2006" xmlns:p14="http://schemas.microsoft.com/office/powerpoint/2010/main">
    <mc:Choice Requires="p14">
      <p:transition spd="slow" p14:dur="2000" advTm="14368"/>
    </mc:Choice>
    <mc:Fallback xmlns="">
      <p:transition spd="slow" advTm="1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F8DD63-9217-487E-B2B7-A61568D5D8B2}"/>
              </a:ext>
            </a:extLst>
          </p:cNvPr>
          <p:cNvPicPr>
            <a:picLocks noChangeAspect="1"/>
          </p:cNvPicPr>
          <p:nvPr/>
        </p:nvPicPr>
        <p:blipFill>
          <a:blip r:embed="rId3"/>
          <a:stretch>
            <a:fillRect/>
          </a:stretch>
        </p:blipFill>
        <p:spPr>
          <a:xfrm>
            <a:off x="-1" y="0"/>
            <a:ext cx="12831097" cy="6858000"/>
          </a:xfrm>
          <a:prstGeom prst="rect">
            <a:avLst/>
          </a:prstGeom>
        </p:spPr>
      </p:pic>
      <p:sp>
        <p:nvSpPr>
          <p:cNvPr id="2" name="TextBox 1">
            <a:extLst>
              <a:ext uri="{FF2B5EF4-FFF2-40B4-BE49-F238E27FC236}">
                <a16:creationId xmlns:a16="http://schemas.microsoft.com/office/drawing/2014/main" id="{F3DC2423-5A35-9A33-7999-729824BEE688}"/>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24:12</a:t>
            </a:r>
            <a:endParaRPr lang="en-ZA" sz="3200" dirty="0">
              <a:solidFill>
                <a:schemeClr val="bg1"/>
              </a:solidFill>
            </a:endParaRPr>
          </a:p>
          <a:p>
            <a:endParaRPr lang="en-IN" dirty="0"/>
          </a:p>
        </p:txBody>
      </p:sp>
    </p:spTree>
    <p:extLst>
      <p:ext uri="{BB962C8B-B14F-4D97-AF65-F5344CB8AC3E}">
        <p14:creationId xmlns:p14="http://schemas.microsoft.com/office/powerpoint/2010/main" val="323388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13</a:t>
            </a:r>
            <a:r>
              <a:rPr lang="en-US" sz="4400" b="0" i="0">
                <a:solidFill>
                  <a:srgbClr val="121212"/>
                </a:solidFill>
                <a:effectLst/>
                <a:highlight>
                  <a:srgbClr val="FFFFFF"/>
                </a:highlight>
                <a:latin typeface="Inter" panose="020B0502030000000004" pitchFamily="34" charset="0"/>
              </a:rPr>
              <a:t>Here I am, standing beside the spring, and the daughters of the townspeople are coming out to draw water.</a:t>
            </a:r>
            <a:endParaRPr lang="en-ZA" sz="4400" dirty="0"/>
          </a:p>
        </p:txBody>
      </p:sp>
      <p:sp>
        <p:nvSpPr>
          <p:cNvPr id="2" name="TextBox 1">
            <a:extLst>
              <a:ext uri="{FF2B5EF4-FFF2-40B4-BE49-F238E27FC236}">
                <a16:creationId xmlns:a16="http://schemas.microsoft.com/office/drawing/2014/main" id="{7ED37B86-A222-2505-0C52-E1AF95395D4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देख, मैं जल के इस सोते के पास खड़ा हूँ; और नगरवासियों की बेटियाँ जल भरने के लिये निकली आती हैं </a:t>
            </a:r>
            <a:endParaRPr lang="en-IN" sz="4000" dirty="0"/>
          </a:p>
        </p:txBody>
      </p:sp>
      <p:pic>
        <p:nvPicPr>
          <p:cNvPr id="30" name="Audio 29">
            <a:hlinkClick r:id="" action="ppaction://media"/>
            <a:extLst>
              <a:ext uri="{FF2B5EF4-FFF2-40B4-BE49-F238E27FC236}">
                <a16:creationId xmlns:a16="http://schemas.microsoft.com/office/drawing/2014/main" id="{E5DF34BF-B699-C658-54CD-F342B6D604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1166353"/>
      </p:ext>
    </p:extLst>
  </p:cSld>
  <p:clrMapOvr>
    <a:masterClrMapping/>
  </p:clrMapOvr>
  <mc:AlternateContent xmlns:mc="http://schemas.openxmlformats.org/markup-compatibility/2006" xmlns:p14="http://schemas.microsoft.com/office/powerpoint/2010/main">
    <mc:Choice Requires="p14">
      <p:transition spd="slow" p14:dur="2000" advTm="10878"/>
    </mc:Choice>
    <mc:Fallback xmlns="">
      <p:transition spd="slow" advTm="10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A750-7CDC-4354-A9E2-D9A7721E92B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F2C60F9-0CFA-4BC7-A929-39FC2D1B0660}"/>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887E60A2-A712-4D3B-BC42-520AE491E0AA}"/>
              </a:ext>
            </a:extLst>
          </p:cNvPr>
          <p:cNvPicPr>
            <a:picLocks noChangeAspect="1"/>
          </p:cNvPicPr>
          <p:nvPr/>
        </p:nvPicPr>
        <p:blipFill>
          <a:blip r:embed="rId3"/>
          <a:stretch>
            <a:fillRect/>
          </a:stretch>
        </p:blipFill>
        <p:spPr>
          <a:xfrm>
            <a:off x="0" y="-318947"/>
            <a:ext cx="12192000" cy="7176947"/>
          </a:xfrm>
          <a:prstGeom prst="rect">
            <a:avLst/>
          </a:prstGeom>
        </p:spPr>
      </p:pic>
      <p:sp>
        <p:nvSpPr>
          <p:cNvPr id="7" name="TextBox 6">
            <a:extLst>
              <a:ext uri="{FF2B5EF4-FFF2-40B4-BE49-F238E27FC236}">
                <a16:creationId xmlns:a16="http://schemas.microsoft.com/office/drawing/2014/main" id="{D5F8D3EE-688F-E3B5-DCD6-DD0AD6198A57}"/>
              </a:ext>
            </a:extLst>
          </p:cNvPr>
          <p:cNvSpPr txBox="1"/>
          <p:nvPr/>
        </p:nvSpPr>
        <p:spPr>
          <a:xfrm>
            <a:off x="541940" y="681037"/>
            <a:ext cx="6825018"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इसहाक के लिए पत्नी ढूँढना - उत्पत्ति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24:1-61 </a:t>
            </a:r>
            <a:endParaRPr lang="en-ZA" sz="6000" dirty="0">
              <a:solidFill>
                <a:schemeClr val="bg1"/>
              </a:solidFill>
            </a:endParaRPr>
          </a:p>
        </p:txBody>
      </p:sp>
      <p:sp>
        <p:nvSpPr>
          <p:cNvPr id="4" name="TextBox 3">
            <a:extLst>
              <a:ext uri="{FF2B5EF4-FFF2-40B4-BE49-F238E27FC236}">
                <a16:creationId xmlns:a16="http://schemas.microsoft.com/office/drawing/2014/main" id="{B07B163C-38D6-493E-AEDA-7C23460120D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813156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26838D-1751-4646-AF54-FAC4E40FBB81}"/>
              </a:ext>
            </a:extLst>
          </p:cNvPr>
          <p:cNvPicPr>
            <a:picLocks noChangeAspect="1"/>
          </p:cNvPicPr>
          <p:nvPr/>
        </p:nvPicPr>
        <p:blipFill>
          <a:blip r:embed="rId3"/>
          <a:stretch>
            <a:fillRect/>
          </a:stretch>
        </p:blipFill>
        <p:spPr>
          <a:xfrm>
            <a:off x="-1" y="0"/>
            <a:ext cx="13301329" cy="6858000"/>
          </a:xfrm>
          <a:prstGeom prst="rect">
            <a:avLst/>
          </a:prstGeom>
        </p:spPr>
      </p:pic>
      <p:sp>
        <p:nvSpPr>
          <p:cNvPr id="2" name="TextBox 1">
            <a:extLst>
              <a:ext uri="{FF2B5EF4-FFF2-40B4-BE49-F238E27FC236}">
                <a16:creationId xmlns:a16="http://schemas.microsoft.com/office/drawing/2014/main" id="{9F7C9A94-4A3B-8E39-2FF1-037B982F468F}"/>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24:13</a:t>
            </a:r>
            <a:endParaRPr lang="en-ZA" sz="3200" dirty="0">
              <a:solidFill>
                <a:schemeClr val="bg1"/>
              </a:solidFill>
            </a:endParaRPr>
          </a:p>
          <a:p>
            <a:endParaRPr lang="en-IN" dirty="0"/>
          </a:p>
        </p:txBody>
      </p:sp>
    </p:spTree>
    <p:extLst>
      <p:ext uri="{BB962C8B-B14F-4D97-AF65-F5344CB8AC3E}">
        <p14:creationId xmlns:p14="http://schemas.microsoft.com/office/powerpoint/2010/main" val="1025041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14</a:t>
            </a:r>
            <a:r>
              <a:rPr lang="en-US" sz="3600" b="0" i="0">
                <a:solidFill>
                  <a:srgbClr val="121212"/>
                </a:solidFill>
                <a:effectLst/>
                <a:highlight>
                  <a:srgbClr val="FFFFFF"/>
                </a:highlight>
                <a:latin typeface="Inter" panose="020B0502030000000004" pitchFamily="34" charset="0"/>
              </a:rPr>
              <a:t>Now may it happen that the girl to whom I say, ‘Please let down your jar that I may drink,’ and who responds, ‘Drink, and I will water your camels as well’—let her be the one You have appointed for Your servant Isaac. By this I will know that You have shown kindness to my master.”</a:t>
            </a:r>
            <a:endParaRPr lang="en-ZA" sz="3600" dirty="0"/>
          </a:p>
        </p:txBody>
      </p:sp>
      <p:sp>
        <p:nvSpPr>
          <p:cNvPr id="2" name="TextBox 1">
            <a:extLst>
              <a:ext uri="{FF2B5EF4-FFF2-40B4-BE49-F238E27FC236}">
                <a16:creationId xmlns:a16="http://schemas.microsoft.com/office/drawing/2014/main" id="{602706E2-92AD-6E2D-4462-0BF5119ADA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14 इसलिए ऐसा होने दे कि जिस कन्या से मैं कहूँ, ‘अपना घड़ा मेरी ओर झुका, कि मैं पीऊँ,’ और वह कहे, ‘ले, पी ले, बाद में मैं तेरे ऊँटों को भी पिलाऊँगी,’ यह वही हो जिसे तूने अपने दास इसहाक के लिये ठहराया हो; इसी रीति मैं जान लूँगा कि तूने मेरे स्वामी पर करुणा की है।”</a:t>
            </a:r>
            <a:endParaRPr lang="en-IN" sz="3600" dirty="0"/>
          </a:p>
        </p:txBody>
      </p:sp>
      <p:pic>
        <p:nvPicPr>
          <p:cNvPr id="74" name="Audio 73">
            <a:hlinkClick r:id="" action="ppaction://media"/>
            <a:extLst>
              <a:ext uri="{FF2B5EF4-FFF2-40B4-BE49-F238E27FC236}">
                <a16:creationId xmlns:a16="http://schemas.microsoft.com/office/drawing/2014/main" id="{3BAEE8EF-1DF4-15ED-7FB1-395EE4987C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98974496"/>
      </p:ext>
    </p:extLst>
  </p:cSld>
  <p:clrMapOvr>
    <a:masterClrMapping/>
  </p:clrMapOvr>
  <mc:AlternateContent xmlns:mc="http://schemas.openxmlformats.org/markup-compatibility/2006" xmlns:p14="http://schemas.microsoft.com/office/powerpoint/2010/main">
    <mc:Choice Requires="p14">
      <p:transition spd="slow" p14:dur="2000" advTm="30252"/>
    </mc:Choice>
    <mc:Fallback xmlns="">
      <p:transition spd="slow" advTm="30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15C35-457A-4191-B610-E469A8B000AD}"/>
              </a:ext>
            </a:extLst>
          </p:cNvPr>
          <p:cNvPicPr>
            <a:picLocks noChangeAspect="1"/>
          </p:cNvPicPr>
          <p:nvPr/>
        </p:nvPicPr>
        <p:blipFill>
          <a:blip r:embed="rId3"/>
          <a:stretch>
            <a:fillRect/>
          </a:stretch>
        </p:blipFill>
        <p:spPr>
          <a:xfrm>
            <a:off x="0" y="0"/>
            <a:ext cx="13437973" cy="6858000"/>
          </a:xfrm>
          <a:prstGeom prst="rect">
            <a:avLst/>
          </a:prstGeom>
        </p:spPr>
      </p:pic>
      <p:sp>
        <p:nvSpPr>
          <p:cNvPr id="2" name="TextBox 1">
            <a:extLst>
              <a:ext uri="{FF2B5EF4-FFF2-40B4-BE49-F238E27FC236}">
                <a16:creationId xmlns:a16="http://schemas.microsoft.com/office/drawing/2014/main" id="{9C0E9830-DE98-CE98-1617-947458F48306}"/>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24:14</a:t>
            </a:r>
            <a:endParaRPr lang="en-ZA" sz="3200" dirty="0">
              <a:solidFill>
                <a:schemeClr val="bg1"/>
              </a:solidFill>
            </a:endParaRPr>
          </a:p>
          <a:p>
            <a:endParaRPr lang="en-IN" dirty="0"/>
          </a:p>
        </p:txBody>
      </p:sp>
    </p:spTree>
    <p:extLst>
      <p:ext uri="{BB962C8B-B14F-4D97-AF65-F5344CB8AC3E}">
        <p14:creationId xmlns:p14="http://schemas.microsoft.com/office/powerpoint/2010/main" val="850854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15</a:t>
            </a:r>
            <a:r>
              <a:rPr lang="en-US" sz="4000" b="0" i="0">
                <a:solidFill>
                  <a:srgbClr val="121212"/>
                </a:solidFill>
                <a:effectLst/>
                <a:highlight>
                  <a:srgbClr val="FFFFFF"/>
                </a:highlight>
                <a:latin typeface="Inter" panose="020B0502030000000004" pitchFamily="34" charset="0"/>
              </a:rPr>
              <a:t>Before the servant had finished praying, Rebekah came out with her jar on her shoulder. She was the daughter of Bethuel son of Milcah, the wife of Abraham’s brother Nahor.</a:t>
            </a:r>
            <a:endParaRPr lang="en-ZA" sz="4000" dirty="0"/>
          </a:p>
        </p:txBody>
      </p:sp>
      <p:sp>
        <p:nvSpPr>
          <p:cNvPr id="2" name="TextBox 1">
            <a:extLst>
              <a:ext uri="{FF2B5EF4-FFF2-40B4-BE49-F238E27FC236}">
                <a16:creationId xmlns:a16="http://schemas.microsoft.com/office/drawing/2014/main" id="{C7370268-B31D-D45E-708D-7C19B3A92E8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और ऐसा हुआ कि जब वह कह ही रहा था कि रिबका, जो अब्राहम के भाई नाहोर के जन्माये मिल्का के पुत्र, बतूएल की बेटी थी, वह कंधे पर घड़ा लिये हुए आई। </a:t>
            </a:r>
            <a:endParaRPr lang="en-IN" sz="4000" dirty="0"/>
          </a:p>
        </p:txBody>
      </p:sp>
      <p:pic>
        <p:nvPicPr>
          <p:cNvPr id="33" name="Audio 32">
            <a:hlinkClick r:id="" action="ppaction://media"/>
            <a:extLst>
              <a:ext uri="{FF2B5EF4-FFF2-40B4-BE49-F238E27FC236}">
                <a16:creationId xmlns:a16="http://schemas.microsoft.com/office/drawing/2014/main" id="{4E712A3D-6D6D-6019-D551-9156DC5FB0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4862340"/>
      </p:ext>
    </p:extLst>
  </p:cSld>
  <p:clrMapOvr>
    <a:masterClrMapping/>
  </p:clrMapOvr>
  <mc:AlternateContent xmlns:mc="http://schemas.openxmlformats.org/markup-compatibility/2006" xmlns:p14="http://schemas.microsoft.com/office/powerpoint/2010/main">
    <mc:Choice Requires="p14">
      <p:transition spd="slow" p14:dur="2000" advTm="19612"/>
    </mc:Choice>
    <mc:Fallback xmlns="">
      <p:transition spd="slow" advTm="19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F423B-EF10-45D1-81C3-F20E0C6DDBDB}"/>
              </a:ext>
            </a:extLst>
          </p:cNvPr>
          <p:cNvPicPr>
            <a:picLocks noChangeAspect="1"/>
          </p:cNvPicPr>
          <p:nvPr/>
        </p:nvPicPr>
        <p:blipFill>
          <a:blip r:embed="rId3"/>
          <a:stretch>
            <a:fillRect/>
          </a:stretch>
        </p:blipFill>
        <p:spPr>
          <a:xfrm>
            <a:off x="-3773687" y="-835794"/>
            <a:ext cx="15965687" cy="7962735"/>
          </a:xfrm>
          <a:prstGeom prst="rect">
            <a:avLst/>
          </a:prstGeom>
        </p:spPr>
      </p:pic>
      <p:sp>
        <p:nvSpPr>
          <p:cNvPr id="2" name="TextBox 1">
            <a:extLst>
              <a:ext uri="{FF2B5EF4-FFF2-40B4-BE49-F238E27FC236}">
                <a16:creationId xmlns:a16="http://schemas.microsoft.com/office/drawing/2014/main" id="{C56C358B-51F2-717C-8D39-93075A5D61A0}"/>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24:15</a:t>
            </a:r>
            <a:endParaRPr lang="en-ZA" sz="3200" dirty="0">
              <a:solidFill>
                <a:schemeClr val="bg1"/>
              </a:solidFill>
            </a:endParaRPr>
          </a:p>
          <a:p>
            <a:endParaRPr lang="en-IN" dirty="0"/>
          </a:p>
        </p:txBody>
      </p:sp>
    </p:spTree>
    <p:extLst>
      <p:ext uri="{BB962C8B-B14F-4D97-AF65-F5344CB8AC3E}">
        <p14:creationId xmlns:p14="http://schemas.microsoft.com/office/powerpoint/2010/main" val="642860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16</a:t>
            </a:r>
            <a:r>
              <a:rPr lang="en-US" sz="3600" b="0" i="0">
                <a:solidFill>
                  <a:srgbClr val="121212"/>
                </a:solidFill>
                <a:effectLst/>
                <a:highlight>
                  <a:srgbClr val="FFFFFF"/>
                </a:highlight>
                <a:latin typeface="Inter" panose="020B0502030000000004" pitchFamily="34" charset="0"/>
              </a:rPr>
              <a:t>Now the girl was very beautiful, a virgin who had not had relations with any man. She went down to the spring, filled her jar, and came up again.</a:t>
            </a:r>
            <a:endParaRPr lang="en-ZA" sz="3600" dirty="0"/>
          </a:p>
        </p:txBody>
      </p:sp>
      <p:sp>
        <p:nvSpPr>
          <p:cNvPr id="2" name="TextBox 1">
            <a:extLst>
              <a:ext uri="{FF2B5EF4-FFF2-40B4-BE49-F238E27FC236}">
                <a16:creationId xmlns:a16="http://schemas.microsoft.com/office/drawing/2014/main" id="{DDEEA858-34A7-F266-C509-2F832306941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वह अति सुन्दर, और कुमारी थी, और किसी पुरुष का मुँह न देखा था। वह कुएँ में सोते के पास उतर गई, और अपना घड़ा भरकर फिर ऊपर आई।</a:t>
            </a:r>
            <a:endParaRPr lang="en-IN" sz="4000" dirty="0"/>
          </a:p>
        </p:txBody>
      </p:sp>
      <p:pic>
        <p:nvPicPr>
          <p:cNvPr id="22" name="Audio 21">
            <a:hlinkClick r:id="" action="ppaction://media"/>
            <a:extLst>
              <a:ext uri="{FF2B5EF4-FFF2-40B4-BE49-F238E27FC236}">
                <a16:creationId xmlns:a16="http://schemas.microsoft.com/office/drawing/2014/main" id="{03EA8B68-55CE-2161-6F92-1D92DEE912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82430732"/>
      </p:ext>
    </p:extLst>
  </p:cSld>
  <p:clrMapOvr>
    <a:masterClrMapping/>
  </p:clrMapOvr>
  <mc:AlternateContent xmlns:mc="http://schemas.openxmlformats.org/markup-compatibility/2006" xmlns:p14="http://schemas.microsoft.com/office/powerpoint/2010/main">
    <mc:Choice Requires="p14">
      <p:transition spd="slow" p14:dur="2000" advTm="17780"/>
    </mc:Choice>
    <mc:Fallback xmlns="">
      <p:transition spd="slow" advTm="1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2BE63-3853-4BF6-B590-9C4C6F42754B}"/>
              </a:ext>
            </a:extLst>
          </p:cNvPr>
          <p:cNvPicPr>
            <a:picLocks noChangeAspect="1"/>
          </p:cNvPicPr>
          <p:nvPr/>
        </p:nvPicPr>
        <p:blipFill>
          <a:blip r:embed="rId3"/>
          <a:stretch>
            <a:fillRect/>
          </a:stretch>
        </p:blipFill>
        <p:spPr>
          <a:xfrm>
            <a:off x="-1283368" y="0"/>
            <a:ext cx="13475368" cy="6858000"/>
          </a:xfrm>
          <a:prstGeom prst="rect">
            <a:avLst/>
          </a:prstGeom>
        </p:spPr>
      </p:pic>
      <p:sp>
        <p:nvSpPr>
          <p:cNvPr id="2" name="TextBox 1">
            <a:extLst>
              <a:ext uri="{FF2B5EF4-FFF2-40B4-BE49-F238E27FC236}">
                <a16:creationId xmlns:a16="http://schemas.microsoft.com/office/drawing/2014/main" id="{1DDE6C5C-072C-324C-6FE1-0C031EEE0D93}"/>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24:16</a:t>
            </a:r>
            <a:endParaRPr lang="en-ZA" sz="3200" dirty="0">
              <a:solidFill>
                <a:schemeClr val="bg1"/>
              </a:solidFill>
            </a:endParaRPr>
          </a:p>
          <a:p>
            <a:endParaRPr lang="en-IN" dirty="0"/>
          </a:p>
        </p:txBody>
      </p:sp>
    </p:spTree>
    <p:extLst>
      <p:ext uri="{BB962C8B-B14F-4D97-AF65-F5344CB8AC3E}">
        <p14:creationId xmlns:p14="http://schemas.microsoft.com/office/powerpoint/2010/main" val="759143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highlight>
                  <a:srgbClr val="FFFFFF"/>
                </a:highlight>
                <a:latin typeface="Inter" panose="020B0502030000000004" pitchFamily="34" charset="0"/>
              </a:rPr>
              <a:t>17</a:t>
            </a:r>
            <a:r>
              <a:rPr lang="en-US" sz="4000" b="0" i="0">
                <a:solidFill>
                  <a:srgbClr val="121212"/>
                </a:solidFill>
                <a:effectLst/>
                <a:highlight>
                  <a:srgbClr val="FFFFFF"/>
                </a:highlight>
                <a:latin typeface="Inter" panose="020B0502030000000004" pitchFamily="34" charset="0"/>
              </a:rPr>
              <a:t>So the servant ran to meet her and said, “Please let me have a little water from your jar.”</a:t>
            </a:r>
          </a:p>
          <a:p>
            <a:br>
              <a:rPr lang="en-US" sz="4000"/>
            </a:br>
            <a:endParaRPr lang="en-ZA" sz="4000" dirty="0"/>
          </a:p>
        </p:txBody>
      </p:sp>
      <p:sp>
        <p:nvSpPr>
          <p:cNvPr id="2" name="TextBox 1">
            <a:extLst>
              <a:ext uri="{FF2B5EF4-FFF2-40B4-BE49-F238E27FC236}">
                <a16:creationId xmlns:a16="http://schemas.microsoft.com/office/drawing/2014/main" id="{B921C138-2B20-4E2E-8C52-809A1E936DB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तब वह दास उससे भेंट करने को दौड़ा, और कहा, “अपने घड़े में से थोड़ा पानी मुझे पिला दे।”</a:t>
            </a:r>
            <a:endParaRPr lang="en-IN" sz="4000" dirty="0"/>
          </a:p>
        </p:txBody>
      </p:sp>
      <p:pic>
        <p:nvPicPr>
          <p:cNvPr id="24" name="Audio 23">
            <a:hlinkClick r:id="" action="ppaction://media"/>
            <a:extLst>
              <a:ext uri="{FF2B5EF4-FFF2-40B4-BE49-F238E27FC236}">
                <a16:creationId xmlns:a16="http://schemas.microsoft.com/office/drawing/2014/main" id="{A896DB27-84E0-6AA7-D012-5D49D62448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66918032"/>
      </p:ext>
    </p:extLst>
  </p:cSld>
  <p:clrMapOvr>
    <a:masterClrMapping/>
  </p:clrMapOvr>
  <mc:AlternateContent xmlns:mc="http://schemas.openxmlformats.org/markup-compatibility/2006" xmlns:p14="http://schemas.microsoft.com/office/powerpoint/2010/main">
    <mc:Choice Requires="p14">
      <p:transition spd="slow" p14:dur="2000" advTm="10601"/>
    </mc:Choice>
    <mc:Fallback xmlns="">
      <p:transition spd="slow" advTm="10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6AEE8-F0FA-4C67-84D8-9004CA70DD85}"/>
              </a:ext>
            </a:extLst>
          </p:cNvPr>
          <p:cNvPicPr>
            <a:picLocks noChangeAspect="1"/>
          </p:cNvPicPr>
          <p:nvPr/>
        </p:nvPicPr>
        <p:blipFill>
          <a:blip r:embed="rId3"/>
          <a:stretch>
            <a:fillRect/>
          </a:stretch>
        </p:blipFill>
        <p:spPr>
          <a:xfrm>
            <a:off x="0" y="0"/>
            <a:ext cx="12327571" cy="6858000"/>
          </a:xfrm>
          <a:prstGeom prst="rect">
            <a:avLst/>
          </a:prstGeom>
        </p:spPr>
      </p:pic>
      <p:sp>
        <p:nvSpPr>
          <p:cNvPr id="2" name="TextBox 1">
            <a:extLst>
              <a:ext uri="{FF2B5EF4-FFF2-40B4-BE49-F238E27FC236}">
                <a16:creationId xmlns:a16="http://schemas.microsoft.com/office/drawing/2014/main" id="{395F322F-8EB3-80B8-7372-78E9438ABF1A}"/>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24:17</a:t>
            </a:r>
            <a:endParaRPr lang="en-ZA" sz="3200" dirty="0">
              <a:solidFill>
                <a:schemeClr val="bg1"/>
              </a:solidFill>
            </a:endParaRPr>
          </a:p>
          <a:p>
            <a:endParaRPr lang="en-IN" dirty="0"/>
          </a:p>
        </p:txBody>
      </p:sp>
    </p:spTree>
    <p:extLst>
      <p:ext uri="{BB962C8B-B14F-4D97-AF65-F5344CB8AC3E}">
        <p14:creationId xmlns:p14="http://schemas.microsoft.com/office/powerpoint/2010/main" val="1195130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18</a:t>
            </a:r>
            <a:r>
              <a:rPr lang="en-US" sz="3600" b="0" i="0">
                <a:solidFill>
                  <a:srgbClr val="121212"/>
                </a:solidFill>
                <a:effectLst/>
                <a:highlight>
                  <a:srgbClr val="FFFFFF"/>
                </a:highlight>
                <a:latin typeface="Inter" panose="020B0502030000000004" pitchFamily="34" charset="0"/>
              </a:rPr>
              <a:t>“Drink, my lord,” she replied, and she quickly lowered her jar to her hands and gave him a drink.</a:t>
            </a:r>
            <a:endParaRPr lang="en-ZA" sz="3600" dirty="0"/>
          </a:p>
        </p:txBody>
      </p:sp>
      <p:sp>
        <p:nvSpPr>
          <p:cNvPr id="2" name="TextBox 1">
            <a:extLst>
              <a:ext uri="{FF2B5EF4-FFF2-40B4-BE49-F238E27FC236}">
                <a16:creationId xmlns:a16="http://schemas.microsoft.com/office/drawing/2014/main" id="{C3BFF42E-4C5D-17C3-6A2B-A008DF59DE6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उसने कहा, “हे मेरे प्रभु, ले, पी ले,” और उसने फुर्ती से घड़ा उतारकर हाथ में लिये-लिये उसको पानी पिला दिया।</a:t>
            </a:r>
            <a:endParaRPr lang="en-IN" sz="4000" dirty="0"/>
          </a:p>
        </p:txBody>
      </p:sp>
      <p:pic>
        <p:nvPicPr>
          <p:cNvPr id="20" name="Audio 19">
            <a:hlinkClick r:id="" action="ppaction://media"/>
            <a:extLst>
              <a:ext uri="{FF2B5EF4-FFF2-40B4-BE49-F238E27FC236}">
                <a16:creationId xmlns:a16="http://schemas.microsoft.com/office/drawing/2014/main" id="{5AB90C5F-0231-0ECA-66B0-044A43E7A1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8522755"/>
      </p:ext>
    </p:extLst>
  </p:cSld>
  <p:clrMapOvr>
    <a:masterClrMapping/>
  </p:clrMapOvr>
  <mc:AlternateContent xmlns:mc="http://schemas.openxmlformats.org/markup-compatibility/2006" xmlns:p14="http://schemas.microsoft.com/office/powerpoint/2010/main">
    <mc:Choice Requires="p14">
      <p:transition spd="slow" p14:dur="2000" advTm="12765"/>
    </mc:Choice>
    <mc:Fallback xmlns="">
      <p:transition spd="slow" advTm="1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dirty="0"/>
              <a:t> इसहाक के लिए पत्नी ढूँढना - उत्पत्ति 24:1-61</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A wife for Isaac – Genesis 24:1-61 </a:t>
            </a:r>
            <a:endParaRPr lang="en-ZA" sz="4800" dirty="0"/>
          </a:p>
        </p:txBody>
      </p:sp>
      <p:pic>
        <p:nvPicPr>
          <p:cNvPr id="48" name="Audio 47">
            <a:hlinkClick r:id="" action="ppaction://media"/>
            <a:extLst>
              <a:ext uri="{FF2B5EF4-FFF2-40B4-BE49-F238E27FC236}">
                <a16:creationId xmlns:a16="http://schemas.microsoft.com/office/drawing/2014/main" id="{2B7A4ADF-7EA9-8B78-0D02-A14CDD55F3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465"/>
    </mc:Choice>
    <mc:Fallback xmlns="">
      <p:transition spd="slow" advTm="3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F8161-100D-4C07-855E-D4F1A6E327FE}"/>
              </a:ext>
            </a:extLst>
          </p:cNvPr>
          <p:cNvPicPr>
            <a:picLocks noChangeAspect="1"/>
          </p:cNvPicPr>
          <p:nvPr/>
        </p:nvPicPr>
        <p:blipFill>
          <a:blip r:embed="rId3"/>
          <a:stretch>
            <a:fillRect/>
          </a:stretch>
        </p:blipFill>
        <p:spPr>
          <a:xfrm>
            <a:off x="0" y="0"/>
            <a:ext cx="12192000" cy="7147034"/>
          </a:xfrm>
          <a:prstGeom prst="rect">
            <a:avLst/>
          </a:prstGeom>
        </p:spPr>
      </p:pic>
      <p:sp>
        <p:nvSpPr>
          <p:cNvPr id="2" name="TextBox 1">
            <a:extLst>
              <a:ext uri="{FF2B5EF4-FFF2-40B4-BE49-F238E27FC236}">
                <a16:creationId xmlns:a16="http://schemas.microsoft.com/office/drawing/2014/main" id="{3AD50B39-5AB9-30FF-84C6-548396F11437}"/>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24:18</a:t>
            </a:r>
            <a:endParaRPr lang="en-ZA" sz="3200" dirty="0">
              <a:solidFill>
                <a:schemeClr val="bg1"/>
              </a:solidFill>
            </a:endParaRPr>
          </a:p>
          <a:p>
            <a:endParaRPr lang="en-IN" dirty="0"/>
          </a:p>
        </p:txBody>
      </p:sp>
    </p:spTree>
    <p:extLst>
      <p:ext uri="{BB962C8B-B14F-4D97-AF65-F5344CB8AC3E}">
        <p14:creationId xmlns:p14="http://schemas.microsoft.com/office/powerpoint/2010/main" val="2563416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19</a:t>
            </a:r>
            <a:r>
              <a:rPr lang="en-US" sz="4000" b="0" i="0">
                <a:solidFill>
                  <a:srgbClr val="121212"/>
                </a:solidFill>
                <a:effectLst/>
                <a:highlight>
                  <a:srgbClr val="FFFFFF"/>
                </a:highlight>
                <a:latin typeface="Inter" panose="020B0502030000000004" pitchFamily="34" charset="0"/>
              </a:rPr>
              <a:t>After she had given him a drink, she said, “I will also draw water for your camels, until they have had enough to drink.”</a:t>
            </a:r>
            <a:endParaRPr lang="en-ZA" sz="4000" dirty="0"/>
          </a:p>
        </p:txBody>
      </p:sp>
      <p:sp>
        <p:nvSpPr>
          <p:cNvPr id="2" name="TextBox 1">
            <a:extLst>
              <a:ext uri="{FF2B5EF4-FFF2-40B4-BE49-F238E27FC236}">
                <a16:creationId xmlns:a16="http://schemas.microsoft.com/office/drawing/2014/main" id="{C8ECCAAA-125B-CED7-645B-CA0BCFC597E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जब वह उसको पिला चुकी, तब कहा, “मैं तेरे ऊँटों के लिये भी तब तक पानी भर-भर लाऊँगी, जब तक वे पी न चुकें।”</a:t>
            </a:r>
            <a:endParaRPr lang="en-IN" sz="4000" dirty="0"/>
          </a:p>
        </p:txBody>
      </p:sp>
      <p:pic>
        <p:nvPicPr>
          <p:cNvPr id="33" name="Audio 32">
            <a:hlinkClick r:id="" action="ppaction://media"/>
            <a:extLst>
              <a:ext uri="{FF2B5EF4-FFF2-40B4-BE49-F238E27FC236}">
                <a16:creationId xmlns:a16="http://schemas.microsoft.com/office/drawing/2014/main" id="{FDCDFD2F-4386-755E-580D-290E144007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3150544"/>
      </p:ext>
    </p:extLst>
  </p:cSld>
  <p:clrMapOvr>
    <a:masterClrMapping/>
  </p:clrMapOvr>
  <mc:AlternateContent xmlns:mc="http://schemas.openxmlformats.org/markup-compatibility/2006" xmlns:p14="http://schemas.microsoft.com/office/powerpoint/2010/main">
    <mc:Choice Requires="p14">
      <p:transition spd="slow" p14:dur="2000" advTm="12173"/>
    </mc:Choice>
    <mc:Fallback xmlns="">
      <p:transition spd="slow" advTm="1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CF4D4-FA3E-4F1F-A6C6-1692739CC068}"/>
              </a:ext>
            </a:extLst>
          </p:cNvPr>
          <p:cNvPicPr>
            <a:picLocks noChangeAspect="1"/>
          </p:cNvPicPr>
          <p:nvPr/>
        </p:nvPicPr>
        <p:blipFill>
          <a:blip r:embed="rId3"/>
          <a:stretch>
            <a:fillRect/>
          </a:stretch>
        </p:blipFill>
        <p:spPr>
          <a:xfrm>
            <a:off x="0" y="0"/>
            <a:ext cx="12297641" cy="6858000"/>
          </a:xfrm>
          <a:prstGeom prst="rect">
            <a:avLst/>
          </a:prstGeom>
        </p:spPr>
      </p:pic>
      <p:sp>
        <p:nvSpPr>
          <p:cNvPr id="2" name="TextBox 1">
            <a:extLst>
              <a:ext uri="{FF2B5EF4-FFF2-40B4-BE49-F238E27FC236}">
                <a16:creationId xmlns:a16="http://schemas.microsoft.com/office/drawing/2014/main" id="{C87517F1-A1D9-54AE-7AEB-7EDE51E34DD4}"/>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24:19</a:t>
            </a:r>
            <a:endParaRPr lang="en-ZA" sz="3200" dirty="0">
              <a:solidFill>
                <a:schemeClr val="bg1"/>
              </a:solidFill>
            </a:endParaRPr>
          </a:p>
          <a:p>
            <a:endParaRPr lang="en-IN" dirty="0"/>
          </a:p>
        </p:txBody>
      </p:sp>
    </p:spTree>
    <p:extLst>
      <p:ext uri="{BB962C8B-B14F-4D97-AF65-F5344CB8AC3E}">
        <p14:creationId xmlns:p14="http://schemas.microsoft.com/office/powerpoint/2010/main" val="3479452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20</a:t>
            </a:r>
            <a:r>
              <a:rPr lang="en-US" sz="3600" b="0" i="0">
                <a:solidFill>
                  <a:srgbClr val="121212"/>
                </a:solidFill>
                <a:effectLst/>
                <a:highlight>
                  <a:srgbClr val="FFFFFF"/>
                </a:highlight>
                <a:latin typeface="Inter" panose="020B0502030000000004" pitchFamily="34" charset="0"/>
              </a:rPr>
              <a:t>And she quickly emptied her jar into the trough and ran back to the well to draw water, until she had drawn water for all his camels.</a:t>
            </a:r>
            <a:endParaRPr lang="en-ZA" sz="3600" dirty="0"/>
          </a:p>
        </p:txBody>
      </p:sp>
      <p:sp>
        <p:nvSpPr>
          <p:cNvPr id="2" name="TextBox 1">
            <a:extLst>
              <a:ext uri="{FF2B5EF4-FFF2-40B4-BE49-F238E27FC236}">
                <a16:creationId xmlns:a16="http://schemas.microsoft.com/office/drawing/2014/main" id="{D9607776-1F57-5CB7-D864-0D6568BB88F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तब वह फुर्ती से अपने घड़े का जल हौद में उण्डेलकर फिर कुएँ पर भरने को दौड़ गई; और उसके सब ऊँटों के लिये पानी भर दिया। </a:t>
            </a:r>
            <a:endParaRPr lang="en-IN" sz="4000" dirty="0"/>
          </a:p>
        </p:txBody>
      </p:sp>
      <p:pic>
        <p:nvPicPr>
          <p:cNvPr id="84" name="Audio 83">
            <a:hlinkClick r:id="" action="ppaction://media"/>
            <a:extLst>
              <a:ext uri="{FF2B5EF4-FFF2-40B4-BE49-F238E27FC236}">
                <a16:creationId xmlns:a16="http://schemas.microsoft.com/office/drawing/2014/main" id="{F951E838-0D77-244A-2FBD-8176E77EF4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0687549"/>
      </p:ext>
    </p:extLst>
  </p:cSld>
  <p:clrMapOvr>
    <a:masterClrMapping/>
  </p:clrMapOvr>
  <mc:AlternateContent xmlns:mc="http://schemas.openxmlformats.org/markup-compatibility/2006" xmlns:p14="http://schemas.microsoft.com/office/powerpoint/2010/main">
    <mc:Choice Requires="p14">
      <p:transition spd="slow" p14:dur="2000" advTm="13264"/>
    </mc:Choice>
    <mc:Fallback xmlns="">
      <p:transition spd="slow" advTm="1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B7B9E-1EE4-4740-8BED-597672D50557}"/>
              </a:ext>
            </a:extLst>
          </p:cNvPr>
          <p:cNvPicPr>
            <a:picLocks noChangeAspect="1"/>
          </p:cNvPicPr>
          <p:nvPr/>
        </p:nvPicPr>
        <p:blipFill>
          <a:blip r:embed="rId3"/>
          <a:stretch>
            <a:fillRect/>
          </a:stretch>
        </p:blipFill>
        <p:spPr>
          <a:xfrm>
            <a:off x="-982030" y="0"/>
            <a:ext cx="13174030" cy="6858000"/>
          </a:xfrm>
          <a:prstGeom prst="rect">
            <a:avLst/>
          </a:prstGeom>
        </p:spPr>
      </p:pic>
      <p:sp>
        <p:nvSpPr>
          <p:cNvPr id="2" name="TextBox 1">
            <a:extLst>
              <a:ext uri="{FF2B5EF4-FFF2-40B4-BE49-F238E27FC236}">
                <a16:creationId xmlns:a16="http://schemas.microsoft.com/office/drawing/2014/main" id="{8FBF311B-78B2-0070-2237-FD52081C3C5F}"/>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24:20</a:t>
            </a:r>
            <a:endParaRPr lang="en-ZA" sz="3200" dirty="0">
              <a:solidFill>
                <a:schemeClr val="bg1"/>
              </a:solidFill>
            </a:endParaRPr>
          </a:p>
          <a:p>
            <a:endParaRPr lang="en-IN" dirty="0"/>
          </a:p>
        </p:txBody>
      </p:sp>
    </p:spTree>
    <p:extLst>
      <p:ext uri="{BB962C8B-B14F-4D97-AF65-F5344CB8AC3E}">
        <p14:creationId xmlns:p14="http://schemas.microsoft.com/office/powerpoint/2010/main" val="844163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22</a:t>
            </a:r>
            <a:r>
              <a:rPr lang="en-US" sz="4000" b="0" i="0">
                <a:solidFill>
                  <a:srgbClr val="121212"/>
                </a:solidFill>
                <a:effectLst/>
                <a:highlight>
                  <a:srgbClr val="FFFFFF"/>
                </a:highlight>
                <a:latin typeface="Inter" panose="020B0502030000000004" pitchFamily="34" charset="0"/>
              </a:rPr>
              <a:t>And after the camels had finished drinking, he took out a gold ring weighing a beka, and two gold bracelets for her wrists weighing ten shekels.</a:t>
            </a:r>
            <a:endParaRPr lang="en-ZA" sz="4000" dirty="0"/>
          </a:p>
        </p:txBody>
      </p:sp>
      <p:sp>
        <p:nvSpPr>
          <p:cNvPr id="2" name="TextBox 1">
            <a:extLst>
              <a:ext uri="{FF2B5EF4-FFF2-40B4-BE49-F238E27FC236}">
                <a16:creationId xmlns:a16="http://schemas.microsoft.com/office/drawing/2014/main" id="{5EFE21CF-7DB1-033C-5DB9-BD6FECF3347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22 जब ऊँट पी चुके, तब उस पुरुष ने आधा तोला सोने का एक नत्थ निकालकर उसको दिया, और दस तोले सोने के कंगन उसके हाथों में पहना दिए;</a:t>
            </a:r>
            <a:endParaRPr lang="en-IN" sz="4000" dirty="0"/>
          </a:p>
        </p:txBody>
      </p:sp>
      <p:pic>
        <p:nvPicPr>
          <p:cNvPr id="62" name="Audio 61">
            <a:hlinkClick r:id="" action="ppaction://media"/>
            <a:extLst>
              <a:ext uri="{FF2B5EF4-FFF2-40B4-BE49-F238E27FC236}">
                <a16:creationId xmlns:a16="http://schemas.microsoft.com/office/drawing/2014/main" id="{4063071D-AA9E-2013-5304-8AB2B7974C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68220717"/>
      </p:ext>
    </p:extLst>
  </p:cSld>
  <p:clrMapOvr>
    <a:masterClrMapping/>
  </p:clrMapOvr>
  <mc:AlternateContent xmlns:mc="http://schemas.openxmlformats.org/markup-compatibility/2006" xmlns:p14="http://schemas.microsoft.com/office/powerpoint/2010/main">
    <mc:Choice Requires="p14">
      <p:transition spd="slow" p14:dur="2000" advTm="13721"/>
    </mc:Choice>
    <mc:Fallback xmlns="">
      <p:transition spd="slow" advTm="1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3CB5A-8541-4FE1-85F8-D80CC967444B}"/>
              </a:ext>
            </a:extLst>
          </p:cNvPr>
          <p:cNvPicPr>
            <a:picLocks noChangeAspect="1"/>
          </p:cNvPicPr>
          <p:nvPr/>
        </p:nvPicPr>
        <p:blipFill>
          <a:blip r:embed="rId3"/>
          <a:stretch>
            <a:fillRect/>
          </a:stretch>
        </p:blipFill>
        <p:spPr>
          <a:xfrm>
            <a:off x="-288106" y="0"/>
            <a:ext cx="12480106" cy="6858000"/>
          </a:xfrm>
          <a:prstGeom prst="rect">
            <a:avLst/>
          </a:prstGeom>
        </p:spPr>
      </p:pic>
      <p:sp>
        <p:nvSpPr>
          <p:cNvPr id="2" name="TextBox 1">
            <a:extLst>
              <a:ext uri="{FF2B5EF4-FFF2-40B4-BE49-F238E27FC236}">
                <a16:creationId xmlns:a16="http://schemas.microsoft.com/office/drawing/2014/main" id="{7E02F0EE-C7C7-43C9-CA36-2F8D907DFFDE}"/>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24:22</a:t>
            </a:r>
            <a:endParaRPr lang="en-ZA" sz="3200" dirty="0">
              <a:solidFill>
                <a:schemeClr val="bg1"/>
              </a:solidFill>
            </a:endParaRPr>
          </a:p>
          <a:p>
            <a:endParaRPr lang="en-IN" dirty="0"/>
          </a:p>
        </p:txBody>
      </p:sp>
    </p:spTree>
    <p:extLst>
      <p:ext uri="{BB962C8B-B14F-4D97-AF65-F5344CB8AC3E}">
        <p14:creationId xmlns:p14="http://schemas.microsoft.com/office/powerpoint/2010/main" val="1460331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23</a:t>
            </a:r>
            <a:r>
              <a:rPr lang="en-US" sz="4800" b="0" i="0">
                <a:solidFill>
                  <a:srgbClr val="121212"/>
                </a:solidFill>
                <a:effectLst/>
                <a:highlight>
                  <a:srgbClr val="FFFFFF"/>
                </a:highlight>
                <a:latin typeface="Inter" panose="020B0502030000000004" pitchFamily="34" charset="0"/>
              </a:rPr>
              <a:t>“Whose daughter are you?” he asked. “Please tell me, is there room in your father’s house for us to spend the night?”</a:t>
            </a:r>
            <a:endParaRPr lang="en-ZA" sz="4800" dirty="0"/>
          </a:p>
        </p:txBody>
      </p:sp>
      <p:sp>
        <p:nvSpPr>
          <p:cNvPr id="2" name="TextBox 1">
            <a:extLst>
              <a:ext uri="{FF2B5EF4-FFF2-40B4-BE49-F238E27FC236}">
                <a16:creationId xmlns:a16="http://schemas.microsoft.com/office/drawing/2014/main" id="{5272525F-D9B7-A6A5-A71A-4D74101ED66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23 और पूछा, “तू किसकी बेटी है? यह मुझ को बता। क्या तेरे पिता के घर में हमारे टिकने के लिये स्थान है?”</a:t>
            </a:r>
            <a:endParaRPr lang="en-IN" sz="4000" dirty="0"/>
          </a:p>
        </p:txBody>
      </p:sp>
      <p:pic>
        <p:nvPicPr>
          <p:cNvPr id="30" name="Audio 29">
            <a:hlinkClick r:id="" action="ppaction://media"/>
            <a:extLst>
              <a:ext uri="{FF2B5EF4-FFF2-40B4-BE49-F238E27FC236}">
                <a16:creationId xmlns:a16="http://schemas.microsoft.com/office/drawing/2014/main" id="{4D6472D1-7379-9369-50C4-7577528BB7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21182655"/>
      </p:ext>
    </p:extLst>
  </p:cSld>
  <p:clrMapOvr>
    <a:masterClrMapping/>
  </p:clrMapOvr>
  <mc:AlternateContent xmlns:mc="http://schemas.openxmlformats.org/markup-compatibility/2006" xmlns:p14="http://schemas.microsoft.com/office/powerpoint/2010/main">
    <mc:Choice Requires="p14">
      <p:transition spd="slow" p14:dur="2000" advTm="13144"/>
    </mc:Choice>
    <mc:Fallback xmlns="">
      <p:transition spd="slow" advTm="1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161A2-9826-4E6C-B68A-8858E217CE51}"/>
              </a:ext>
            </a:extLst>
          </p:cNvPr>
          <p:cNvPicPr>
            <a:picLocks noChangeAspect="1"/>
          </p:cNvPicPr>
          <p:nvPr/>
        </p:nvPicPr>
        <p:blipFill>
          <a:blip r:embed="rId3"/>
          <a:stretch>
            <a:fillRect/>
          </a:stretch>
        </p:blipFill>
        <p:spPr>
          <a:xfrm>
            <a:off x="-674712" y="0"/>
            <a:ext cx="12866712" cy="6858000"/>
          </a:xfrm>
          <a:prstGeom prst="rect">
            <a:avLst/>
          </a:prstGeom>
        </p:spPr>
      </p:pic>
      <p:sp>
        <p:nvSpPr>
          <p:cNvPr id="2" name="TextBox 1">
            <a:extLst>
              <a:ext uri="{FF2B5EF4-FFF2-40B4-BE49-F238E27FC236}">
                <a16:creationId xmlns:a16="http://schemas.microsoft.com/office/drawing/2014/main" id="{C972B2CC-FC53-A980-14D6-C039BD10E53C}"/>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24:23</a:t>
            </a:r>
            <a:endParaRPr lang="en-ZA" sz="3200" dirty="0">
              <a:solidFill>
                <a:schemeClr val="bg1"/>
              </a:solidFill>
            </a:endParaRPr>
          </a:p>
          <a:p>
            <a:endParaRPr lang="en-IN" dirty="0"/>
          </a:p>
        </p:txBody>
      </p:sp>
    </p:spTree>
    <p:extLst>
      <p:ext uri="{BB962C8B-B14F-4D97-AF65-F5344CB8AC3E}">
        <p14:creationId xmlns:p14="http://schemas.microsoft.com/office/powerpoint/2010/main" val="4072633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24</a:t>
            </a:r>
            <a:r>
              <a:rPr lang="en-US" sz="4400" b="0" i="0">
                <a:solidFill>
                  <a:srgbClr val="121212"/>
                </a:solidFill>
                <a:effectLst/>
                <a:highlight>
                  <a:srgbClr val="FFFFFF"/>
                </a:highlight>
                <a:latin typeface="Inter" panose="020B0502030000000004" pitchFamily="34" charset="0"/>
              </a:rPr>
              <a:t>She replied, “I am the daughter of Bethuel, the son that Milcah bore to Nahor.”</a:t>
            </a:r>
            <a:endParaRPr lang="en-ZA" sz="4400" dirty="0"/>
          </a:p>
        </p:txBody>
      </p:sp>
      <p:sp>
        <p:nvSpPr>
          <p:cNvPr id="2" name="TextBox 1">
            <a:extLst>
              <a:ext uri="{FF2B5EF4-FFF2-40B4-BE49-F238E27FC236}">
                <a16:creationId xmlns:a16="http://schemas.microsoft.com/office/drawing/2014/main" id="{3AE17EEB-C4DA-689B-C6D3-14F01C542EC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24 उसने उत्तर दिया, “मैं तो नाहोर के जन्माए मिल्का के पुत्र बतूएल की बेटी हूँ।”</a:t>
            </a:r>
            <a:endParaRPr lang="en-IN" sz="4000" dirty="0"/>
          </a:p>
        </p:txBody>
      </p:sp>
      <p:pic>
        <p:nvPicPr>
          <p:cNvPr id="6" name="Audio 5">
            <a:hlinkClick r:id="" action="ppaction://media"/>
            <a:extLst>
              <a:ext uri="{FF2B5EF4-FFF2-40B4-BE49-F238E27FC236}">
                <a16:creationId xmlns:a16="http://schemas.microsoft.com/office/drawing/2014/main" id="{93B41FF6-350E-BE27-8844-DB6DC4E04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2236941"/>
      </p:ext>
    </p:extLst>
  </p:cSld>
  <p:clrMapOvr>
    <a:masterClrMapping/>
  </p:clrMapOvr>
  <mc:AlternateContent xmlns:mc="http://schemas.openxmlformats.org/markup-compatibility/2006" xmlns:p14="http://schemas.microsoft.com/office/powerpoint/2010/main">
    <mc:Choice Requires="p14">
      <p:transition spd="slow" p14:dur="2000" advTm="8107"/>
    </mc:Choice>
    <mc:Fallback xmlns="">
      <p:transition spd="slow" advTm="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CD561C-99B7-4573-A74B-038BAE3D259E}"/>
              </a:ext>
            </a:extLst>
          </p:cNvPr>
          <p:cNvPicPr>
            <a:picLocks noChangeAspect="1"/>
          </p:cNvPicPr>
          <p:nvPr/>
        </p:nvPicPr>
        <p:blipFill>
          <a:blip r:embed="rId3"/>
          <a:stretch>
            <a:fillRect/>
          </a:stretch>
        </p:blipFill>
        <p:spPr>
          <a:xfrm>
            <a:off x="0" y="-318947"/>
            <a:ext cx="12192000" cy="7176947"/>
          </a:xfrm>
          <a:prstGeom prst="rect">
            <a:avLst/>
          </a:prstGeom>
        </p:spPr>
      </p:pic>
      <p:sp>
        <p:nvSpPr>
          <p:cNvPr id="2" name="TextBox 1">
            <a:extLst>
              <a:ext uri="{FF2B5EF4-FFF2-40B4-BE49-F238E27FC236}">
                <a16:creationId xmlns:a16="http://schemas.microsoft.com/office/drawing/2014/main" id="{10077128-C1B6-7D8F-C57E-704D23AA23D5}"/>
              </a:ext>
            </a:extLst>
          </p:cNvPr>
          <p:cNvSpPr txBox="1"/>
          <p:nvPr/>
        </p:nvSpPr>
        <p:spPr>
          <a:xfrm>
            <a:off x="541940" y="681037"/>
            <a:ext cx="6825018"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इसहाक के लिए पत्नी ढूँढना - उत्पत्ति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24:1-61 </a:t>
            </a:r>
            <a:endParaRPr lang="en-ZA" sz="6000" dirty="0">
              <a:solidFill>
                <a:schemeClr val="bg1"/>
              </a:solidFill>
            </a:endParaRPr>
          </a:p>
        </p:txBody>
      </p:sp>
    </p:spTree>
    <p:extLst>
      <p:ext uri="{BB962C8B-B14F-4D97-AF65-F5344CB8AC3E}">
        <p14:creationId xmlns:p14="http://schemas.microsoft.com/office/powerpoint/2010/main" val="2265216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A07C7C-EB4E-46C8-AEF2-CA136B9CE1B4}"/>
              </a:ext>
            </a:extLst>
          </p:cNvPr>
          <p:cNvPicPr>
            <a:picLocks noChangeAspect="1"/>
          </p:cNvPicPr>
          <p:nvPr/>
        </p:nvPicPr>
        <p:blipFill>
          <a:blip r:embed="rId3"/>
          <a:stretch>
            <a:fillRect/>
          </a:stretch>
        </p:blipFill>
        <p:spPr>
          <a:xfrm>
            <a:off x="0" y="0"/>
            <a:ext cx="12211466" cy="7279341"/>
          </a:xfrm>
          <a:prstGeom prst="rect">
            <a:avLst/>
          </a:prstGeom>
        </p:spPr>
      </p:pic>
      <p:sp>
        <p:nvSpPr>
          <p:cNvPr id="2" name="TextBox 1">
            <a:extLst>
              <a:ext uri="{FF2B5EF4-FFF2-40B4-BE49-F238E27FC236}">
                <a16:creationId xmlns:a16="http://schemas.microsoft.com/office/drawing/2014/main" id="{B06D5C94-64E0-BDC1-3449-C72EFF1995EC}"/>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24:24</a:t>
            </a:r>
            <a:endParaRPr lang="en-ZA" sz="3200" dirty="0">
              <a:solidFill>
                <a:schemeClr val="bg1"/>
              </a:solidFill>
            </a:endParaRPr>
          </a:p>
          <a:p>
            <a:endParaRPr lang="en-IN" dirty="0"/>
          </a:p>
        </p:txBody>
      </p:sp>
    </p:spTree>
    <p:extLst>
      <p:ext uri="{BB962C8B-B14F-4D97-AF65-F5344CB8AC3E}">
        <p14:creationId xmlns:p14="http://schemas.microsoft.com/office/powerpoint/2010/main" val="231717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25</a:t>
            </a:r>
            <a:r>
              <a:rPr lang="en-US" sz="4000" b="0" i="0">
                <a:solidFill>
                  <a:srgbClr val="121212"/>
                </a:solidFill>
                <a:effectLst/>
                <a:highlight>
                  <a:srgbClr val="FFFFFF"/>
                </a:highlight>
                <a:latin typeface="Inter" panose="020B0502030000000004" pitchFamily="34" charset="0"/>
              </a:rPr>
              <a:t>Then she added, “We have plenty of straw and feed, as well as a place for you to spend the night.”</a:t>
            </a:r>
            <a:endParaRPr lang="en-ZA" sz="4000" dirty="0"/>
          </a:p>
        </p:txBody>
      </p:sp>
      <p:sp>
        <p:nvSpPr>
          <p:cNvPr id="2" name="TextBox 1">
            <a:extLst>
              <a:ext uri="{FF2B5EF4-FFF2-40B4-BE49-F238E27FC236}">
                <a16:creationId xmlns:a16="http://schemas.microsoft.com/office/drawing/2014/main" id="{1F140DB9-2493-C2FD-0818-03BEB4A2DA4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25 फिर उसने उससे कहा, “हमारे यहाँ पुआल और चारा बहुत है, और टिकने के लिये स्थान भी है।”</a:t>
            </a:r>
            <a:endParaRPr lang="en-IN" sz="4000" dirty="0"/>
          </a:p>
        </p:txBody>
      </p:sp>
      <p:pic>
        <p:nvPicPr>
          <p:cNvPr id="10" name="Audio 9">
            <a:hlinkClick r:id="" action="ppaction://media"/>
            <a:extLst>
              <a:ext uri="{FF2B5EF4-FFF2-40B4-BE49-F238E27FC236}">
                <a16:creationId xmlns:a16="http://schemas.microsoft.com/office/drawing/2014/main" id="{5937EBFB-EBEB-4601-611A-7E806E6DEB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1370302"/>
      </p:ext>
    </p:extLst>
  </p:cSld>
  <p:clrMapOvr>
    <a:masterClrMapping/>
  </p:clrMapOvr>
  <mc:AlternateContent xmlns:mc="http://schemas.openxmlformats.org/markup-compatibility/2006" xmlns:p14="http://schemas.microsoft.com/office/powerpoint/2010/main">
    <mc:Choice Requires="p14">
      <p:transition spd="slow" p14:dur="2000" advTm="9057"/>
    </mc:Choice>
    <mc:Fallback xmlns="">
      <p:transition spd="slow" advTm="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03F94-F369-4BED-8A48-300FDA313DAE}"/>
              </a:ext>
            </a:extLst>
          </p:cNvPr>
          <p:cNvPicPr>
            <a:picLocks noChangeAspect="1"/>
          </p:cNvPicPr>
          <p:nvPr/>
        </p:nvPicPr>
        <p:blipFill>
          <a:blip r:embed="rId3"/>
          <a:stretch>
            <a:fillRect/>
          </a:stretch>
        </p:blipFill>
        <p:spPr>
          <a:xfrm>
            <a:off x="0" y="0"/>
            <a:ext cx="12759705" cy="6858000"/>
          </a:xfrm>
          <a:prstGeom prst="rect">
            <a:avLst/>
          </a:prstGeom>
        </p:spPr>
      </p:pic>
      <p:sp>
        <p:nvSpPr>
          <p:cNvPr id="2" name="TextBox 1">
            <a:extLst>
              <a:ext uri="{FF2B5EF4-FFF2-40B4-BE49-F238E27FC236}">
                <a16:creationId xmlns:a16="http://schemas.microsoft.com/office/drawing/2014/main" id="{206BA591-F93B-D0A3-317C-763CFCB201C9}"/>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24:25</a:t>
            </a:r>
            <a:endParaRPr lang="en-ZA" sz="3200" dirty="0">
              <a:solidFill>
                <a:schemeClr val="bg1"/>
              </a:solidFill>
            </a:endParaRPr>
          </a:p>
          <a:p>
            <a:endParaRPr lang="en-IN" dirty="0"/>
          </a:p>
        </p:txBody>
      </p:sp>
    </p:spTree>
    <p:extLst>
      <p:ext uri="{BB962C8B-B14F-4D97-AF65-F5344CB8AC3E}">
        <p14:creationId xmlns:p14="http://schemas.microsoft.com/office/powerpoint/2010/main" val="810186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26</a:t>
            </a:r>
            <a:r>
              <a:rPr lang="en-US" sz="3600" b="0" i="0">
                <a:solidFill>
                  <a:srgbClr val="121212"/>
                </a:solidFill>
                <a:effectLst/>
                <a:highlight>
                  <a:srgbClr val="FFFFFF"/>
                </a:highlight>
                <a:latin typeface="Inter" panose="020B0502030000000004" pitchFamily="34" charset="0"/>
              </a:rPr>
              <a:t>Then the man bowed down and worshiped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 </a:t>
            </a:r>
            <a:r>
              <a:rPr lang="en-US" sz="3600" b="0" i="0">
                <a:solidFill>
                  <a:srgbClr val="777A7B"/>
                </a:solidFill>
                <a:effectLst/>
                <a:highlight>
                  <a:srgbClr val="FFFFFF"/>
                </a:highlight>
                <a:latin typeface="Inter" panose="020B0502030000000004" pitchFamily="34" charset="0"/>
              </a:rPr>
              <a:t>27</a:t>
            </a:r>
            <a:r>
              <a:rPr lang="en-US" sz="3600" b="0" i="0">
                <a:solidFill>
                  <a:srgbClr val="121212"/>
                </a:solidFill>
                <a:effectLst/>
                <a:highlight>
                  <a:srgbClr val="FFFFFF"/>
                </a:highlight>
                <a:latin typeface="Inter" panose="020B0502030000000004" pitchFamily="34" charset="0"/>
              </a:rPr>
              <a:t>saying, “Blessed be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 the God of my master Abraham, who has not withheld His kindness and faithfulness from my master. As for me,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 has led me on the journey to the house of my master’s relatives.”</a:t>
            </a:r>
            <a:endParaRPr lang="en-ZA" sz="3600" dirty="0"/>
          </a:p>
        </p:txBody>
      </p:sp>
      <p:sp>
        <p:nvSpPr>
          <p:cNvPr id="2" name="TextBox 1">
            <a:extLst>
              <a:ext uri="{FF2B5EF4-FFF2-40B4-BE49-F238E27FC236}">
                <a16:creationId xmlns:a16="http://schemas.microsoft.com/office/drawing/2014/main" id="{E96F0888-EF53-42D8-C02F-238108DBE8D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26 तब उस पुरुष ने सिर झुकाकर यहोवा को दण्डवत् करके कहा</a:t>
            </a:r>
            <a:r>
              <a:rPr lang="en-US" sz="3600" b="0" i="0" dirty="0">
                <a:solidFill>
                  <a:srgbClr val="121212"/>
                </a:solidFill>
                <a:effectLst/>
                <a:latin typeface="Arial" panose="020B0604020202020204" pitchFamily="34" charset="0"/>
              </a:rPr>
              <a:t>c, 27 “</a:t>
            </a:r>
            <a:r>
              <a:rPr lang="hi-IN" sz="3600" b="0" i="0" dirty="0">
                <a:solidFill>
                  <a:srgbClr val="121212"/>
                </a:solidFill>
                <a:effectLst/>
                <a:latin typeface="Arial" panose="020B0604020202020204" pitchFamily="34" charset="0"/>
              </a:rPr>
              <a:t>धन्य है मेरे स्वामी अब्राहम का परमेश्वर यहोवा, जिसने अपनी करुणा और सच्चाई को मेरे स्वामी पर से हटा नहीं लिया: यहोवा ने मुझ को ठीक मार्ग पर चलाकर मेरे स्वामी के भाई-बन्धुओं के घर पर पहुँचा दिया है।”</a:t>
            </a:r>
            <a:endParaRPr lang="en-IN" sz="3600" dirty="0"/>
          </a:p>
        </p:txBody>
      </p:sp>
      <p:pic>
        <p:nvPicPr>
          <p:cNvPr id="22" name="Audio 21">
            <a:hlinkClick r:id="" action="ppaction://media"/>
            <a:extLst>
              <a:ext uri="{FF2B5EF4-FFF2-40B4-BE49-F238E27FC236}">
                <a16:creationId xmlns:a16="http://schemas.microsoft.com/office/drawing/2014/main" id="{1C9D0DC5-3745-9849-D8BD-A6B483A50B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60419057"/>
      </p:ext>
    </p:extLst>
  </p:cSld>
  <p:clrMapOvr>
    <a:masterClrMapping/>
  </p:clrMapOvr>
  <mc:AlternateContent xmlns:mc="http://schemas.openxmlformats.org/markup-compatibility/2006" xmlns:p14="http://schemas.microsoft.com/office/powerpoint/2010/main">
    <mc:Choice Requires="p14">
      <p:transition spd="slow" p14:dur="2000" advTm="23329"/>
    </mc:Choice>
    <mc:Fallback xmlns="">
      <p:transition spd="slow" advTm="2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764EE-45DD-4FF5-873F-7D4133A4A011}"/>
              </a:ext>
            </a:extLst>
          </p:cNvPr>
          <p:cNvPicPr>
            <a:picLocks noChangeAspect="1"/>
          </p:cNvPicPr>
          <p:nvPr/>
        </p:nvPicPr>
        <p:blipFill>
          <a:blip r:embed="rId3"/>
          <a:stretch>
            <a:fillRect/>
          </a:stretch>
        </p:blipFill>
        <p:spPr>
          <a:xfrm>
            <a:off x="0" y="0"/>
            <a:ext cx="13397345" cy="6858000"/>
          </a:xfrm>
          <a:prstGeom prst="rect">
            <a:avLst/>
          </a:prstGeom>
        </p:spPr>
      </p:pic>
      <p:sp>
        <p:nvSpPr>
          <p:cNvPr id="2" name="TextBox 1">
            <a:extLst>
              <a:ext uri="{FF2B5EF4-FFF2-40B4-BE49-F238E27FC236}">
                <a16:creationId xmlns:a16="http://schemas.microsoft.com/office/drawing/2014/main" id="{46C7B2D7-BADE-FE68-30B1-F4FA87AE20A3}"/>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24:26,27</a:t>
            </a:r>
            <a:endParaRPr lang="en-ZA" sz="3200" dirty="0">
              <a:solidFill>
                <a:schemeClr val="bg1"/>
              </a:solidFill>
            </a:endParaRPr>
          </a:p>
          <a:p>
            <a:endParaRPr lang="en-IN" dirty="0"/>
          </a:p>
        </p:txBody>
      </p:sp>
    </p:spTree>
    <p:extLst>
      <p:ext uri="{BB962C8B-B14F-4D97-AF65-F5344CB8AC3E}">
        <p14:creationId xmlns:p14="http://schemas.microsoft.com/office/powerpoint/2010/main" val="4053407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28</a:t>
            </a:r>
            <a:r>
              <a:rPr lang="en-US" sz="4400" b="0" i="0">
                <a:solidFill>
                  <a:srgbClr val="121212"/>
                </a:solidFill>
                <a:effectLst/>
                <a:highlight>
                  <a:srgbClr val="FFFFFF"/>
                </a:highlight>
                <a:latin typeface="Inter" panose="020B0502030000000004" pitchFamily="34" charset="0"/>
              </a:rPr>
              <a:t>The girl ran and told her mother’s household about these things.</a:t>
            </a:r>
            <a:endParaRPr lang="en-ZA" sz="4400" dirty="0"/>
          </a:p>
        </p:txBody>
      </p:sp>
      <p:sp>
        <p:nvSpPr>
          <p:cNvPr id="2" name="TextBox 1">
            <a:extLst>
              <a:ext uri="{FF2B5EF4-FFF2-40B4-BE49-F238E27FC236}">
                <a16:creationId xmlns:a16="http://schemas.microsoft.com/office/drawing/2014/main" id="{A2BD5D9B-18D0-629B-0B7B-6E12204D3B9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28 तब उस कन्या ने दौड़कर अपनी माता को इस घटना का सारा हाल बता दिया।</a:t>
            </a:r>
            <a:endParaRPr lang="en-IN" sz="4000" dirty="0"/>
          </a:p>
        </p:txBody>
      </p:sp>
      <p:pic>
        <p:nvPicPr>
          <p:cNvPr id="22" name="Audio 21">
            <a:hlinkClick r:id="" action="ppaction://media"/>
            <a:extLst>
              <a:ext uri="{FF2B5EF4-FFF2-40B4-BE49-F238E27FC236}">
                <a16:creationId xmlns:a16="http://schemas.microsoft.com/office/drawing/2014/main" id="{903EB5E7-168C-614C-C40C-8406F87585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7854776"/>
      </p:ext>
    </p:extLst>
  </p:cSld>
  <p:clrMapOvr>
    <a:masterClrMapping/>
  </p:clrMapOvr>
  <mc:AlternateContent xmlns:mc="http://schemas.openxmlformats.org/markup-compatibility/2006" xmlns:p14="http://schemas.microsoft.com/office/powerpoint/2010/main">
    <mc:Choice Requires="p14">
      <p:transition spd="slow" p14:dur="2000" advTm="7695"/>
    </mc:Choice>
    <mc:Fallback xmlns="">
      <p:transition spd="slow" advTm="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CFFC5-B55C-4CCF-AEB7-A7EC9774D90E}"/>
              </a:ext>
            </a:extLst>
          </p:cNvPr>
          <p:cNvPicPr>
            <a:picLocks noChangeAspect="1"/>
          </p:cNvPicPr>
          <p:nvPr/>
        </p:nvPicPr>
        <p:blipFill>
          <a:blip r:embed="rId3"/>
          <a:stretch>
            <a:fillRect/>
          </a:stretch>
        </p:blipFill>
        <p:spPr>
          <a:xfrm>
            <a:off x="0" y="-589175"/>
            <a:ext cx="12192000" cy="7447175"/>
          </a:xfrm>
          <a:prstGeom prst="rect">
            <a:avLst/>
          </a:prstGeom>
        </p:spPr>
      </p:pic>
      <p:sp>
        <p:nvSpPr>
          <p:cNvPr id="2" name="TextBox 1">
            <a:extLst>
              <a:ext uri="{FF2B5EF4-FFF2-40B4-BE49-F238E27FC236}">
                <a16:creationId xmlns:a16="http://schemas.microsoft.com/office/drawing/2014/main" id="{66D87AEF-C1FE-D520-E7D6-D4D1FE7A46ED}"/>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24:28</a:t>
            </a:r>
            <a:endParaRPr lang="en-ZA" sz="3200" dirty="0">
              <a:solidFill>
                <a:schemeClr val="bg1"/>
              </a:solidFill>
            </a:endParaRPr>
          </a:p>
          <a:p>
            <a:endParaRPr lang="en-IN" dirty="0"/>
          </a:p>
        </p:txBody>
      </p:sp>
    </p:spTree>
    <p:extLst>
      <p:ext uri="{BB962C8B-B14F-4D97-AF65-F5344CB8AC3E}">
        <p14:creationId xmlns:p14="http://schemas.microsoft.com/office/powerpoint/2010/main" val="776834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baseline="30000" dirty="0">
                <a:solidFill>
                  <a:srgbClr val="000000"/>
                </a:solidFill>
                <a:effectLst/>
                <a:latin typeface="Segoe UI" panose="020B0502040204020203" pitchFamily="34" charset="0"/>
                <a:ea typeface="Calibri" panose="020F0502020204030204" pitchFamily="34" charset="0"/>
              </a:rPr>
              <a:t>(The servant went to </a:t>
            </a:r>
            <a:r>
              <a:rPr lang="en-ZA" sz="4800" baseline="30000" dirty="0" err="1">
                <a:solidFill>
                  <a:srgbClr val="000000"/>
                </a:solidFill>
                <a:effectLst/>
                <a:latin typeface="Segoe UI" panose="020B0502040204020203" pitchFamily="34" charset="0"/>
                <a:ea typeface="Calibri" panose="020F0502020204030204" pitchFamily="34" charset="0"/>
              </a:rPr>
              <a:t>Rebekha’s</a:t>
            </a:r>
            <a:r>
              <a:rPr lang="en-ZA" sz="4800" baseline="30000" dirty="0">
                <a:solidFill>
                  <a:srgbClr val="000000"/>
                </a:solidFill>
                <a:effectLst/>
                <a:latin typeface="Segoe UI" panose="020B0502040204020203" pitchFamily="34" charset="0"/>
                <a:ea typeface="Calibri" panose="020F0502020204030204" pitchFamily="34" charset="0"/>
              </a:rPr>
              <a:t> house and met her family. He told them everything.)</a:t>
            </a:r>
            <a:endParaRPr lang="en-ZA" sz="4800" dirty="0"/>
          </a:p>
        </p:txBody>
      </p:sp>
      <p:sp>
        <p:nvSpPr>
          <p:cNvPr id="2" name="TextBox 1">
            <a:extLst>
              <a:ext uri="{FF2B5EF4-FFF2-40B4-BE49-F238E27FC236}">
                <a16:creationId xmlns:a16="http://schemas.microsoft.com/office/drawing/2014/main" id="{AF299195-1B39-F0C8-56B9-9CFD8AEBC33C}"/>
              </a:ext>
            </a:extLst>
          </p:cNvPr>
          <p:cNvSpPr txBox="1"/>
          <p:nvPr/>
        </p:nvSpPr>
        <p:spPr>
          <a:xfrm>
            <a:off x="6096000" y="166254"/>
            <a:ext cx="6096000" cy="6558101"/>
          </a:xfrm>
          <a:prstGeom prst="rect">
            <a:avLst/>
          </a:prstGeom>
          <a:noFill/>
        </p:spPr>
        <p:txBody>
          <a:bodyPr wrap="square" rtlCol="0">
            <a:noAutofit/>
          </a:bodyPr>
          <a:lstStyle/>
          <a:p>
            <a:r>
              <a:rPr lang="hi-IN" sz="4000"/>
              <a:t>(नौकर रिबखा के घर गया और उसके परिवार से मिला। उसने उन्हें सब कुछ बताया।)</a:t>
            </a:r>
            <a:endParaRPr lang="en-IN" sz="4000" dirty="0"/>
          </a:p>
        </p:txBody>
      </p:sp>
      <p:pic>
        <p:nvPicPr>
          <p:cNvPr id="6" name="Audio 5">
            <a:hlinkClick r:id="" action="ppaction://media"/>
            <a:extLst>
              <a:ext uri="{FF2B5EF4-FFF2-40B4-BE49-F238E27FC236}">
                <a16:creationId xmlns:a16="http://schemas.microsoft.com/office/drawing/2014/main" id="{1666FFCD-7C86-0236-2A68-70C7D11512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0359320"/>
      </p:ext>
    </p:extLst>
  </p:cSld>
  <p:clrMapOvr>
    <a:masterClrMapping/>
  </p:clrMapOvr>
  <mc:AlternateContent xmlns:mc="http://schemas.openxmlformats.org/markup-compatibility/2006" xmlns:p14="http://schemas.microsoft.com/office/powerpoint/2010/main">
    <mc:Choice Requires="p14">
      <p:transition spd="slow" p14:dur="2000" advTm="8271"/>
    </mc:Choice>
    <mc:Fallback xmlns="">
      <p:transition spd="slow" advTm="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FC2A49-62A0-40DC-B39A-C8CC4237B35D}"/>
              </a:ext>
            </a:extLst>
          </p:cNvPr>
          <p:cNvPicPr>
            <a:picLocks noChangeAspect="1"/>
          </p:cNvPicPr>
          <p:nvPr/>
        </p:nvPicPr>
        <p:blipFill>
          <a:blip r:embed="rId3"/>
          <a:stretch>
            <a:fillRect/>
          </a:stretch>
        </p:blipFill>
        <p:spPr>
          <a:xfrm>
            <a:off x="0" y="0"/>
            <a:ext cx="13010606" cy="6858000"/>
          </a:xfrm>
          <a:prstGeom prst="rect">
            <a:avLst/>
          </a:prstGeom>
        </p:spPr>
      </p:pic>
    </p:spTree>
    <p:extLst>
      <p:ext uri="{BB962C8B-B14F-4D97-AF65-F5344CB8AC3E}">
        <p14:creationId xmlns:p14="http://schemas.microsoft.com/office/powerpoint/2010/main" val="37351759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59</a:t>
            </a:r>
            <a:r>
              <a:rPr lang="en-US" sz="4400" b="0" i="0">
                <a:solidFill>
                  <a:srgbClr val="121212"/>
                </a:solidFill>
                <a:effectLst/>
                <a:highlight>
                  <a:srgbClr val="FFFFFF"/>
                </a:highlight>
                <a:latin typeface="Inter" panose="020B0502030000000004" pitchFamily="34" charset="0"/>
              </a:rPr>
              <a:t>So they sent their sister Rebekah on her way, along with her nurse and Abraham’s servant and his men.</a:t>
            </a:r>
            <a:endParaRPr lang="en-ZA" sz="4400" dirty="0"/>
          </a:p>
        </p:txBody>
      </p:sp>
      <p:sp>
        <p:nvSpPr>
          <p:cNvPr id="2" name="TextBox 1">
            <a:extLst>
              <a:ext uri="{FF2B5EF4-FFF2-40B4-BE49-F238E27FC236}">
                <a16:creationId xmlns:a16="http://schemas.microsoft.com/office/drawing/2014/main" id="{77352279-18CE-04B7-FB57-BB5F37FD575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59 तब उन्होंने अपनी बहन रिबका, और उसकी दाई और अब्राहम के दास, और उसके साथी सभी को विदा किया।</a:t>
            </a:r>
            <a:endParaRPr lang="en-IN" sz="4000" dirty="0"/>
          </a:p>
        </p:txBody>
      </p:sp>
      <p:pic>
        <p:nvPicPr>
          <p:cNvPr id="19" name="Audio 18">
            <a:hlinkClick r:id="" action="ppaction://media"/>
            <a:extLst>
              <a:ext uri="{FF2B5EF4-FFF2-40B4-BE49-F238E27FC236}">
                <a16:creationId xmlns:a16="http://schemas.microsoft.com/office/drawing/2014/main" id="{13EB49A9-5201-4693-2AE2-D51916992E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5385510"/>
      </p:ext>
    </p:extLst>
  </p:cSld>
  <p:clrMapOvr>
    <a:masterClrMapping/>
  </p:clrMapOvr>
  <mc:AlternateContent xmlns:mc="http://schemas.openxmlformats.org/markup-compatibility/2006" xmlns:p14="http://schemas.microsoft.com/office/powerpoint/2010/main">
    <mc:Choice Requires="p14">
      <p:transition spd="slow" p14:dur="2000" advTm="8625"/>
    </mc:Choice>
    <mc:Fallback xmlns="">
      <p:transition spd="slow" advTm="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777A7B"/>
                </a:solidFill>
                <a:effectLst/>
                <a:latin typeface="Arial" panose="020B0604020202020204" pitchFamily="34" charset="0"/>
              </a:rPr>
              <a:t>1</a:t>
            </a:r>
            <a:r>
              <a:rPr lang="hi-IN" sz="4400" b="0" i="0" dirty="0">
                <a:solidFill>
                  <a:srgbClr val="121212"/>
                </a:solidFill>
                <a:effectLst/>
                <a:latin typeface="Arial" panose="020B0604020202020204" pitchFamily="34" charset="0"/>
              </a:rPr>
              <a:t>अब्राहम अब वृद्ध हो गया था और उसकी आयु बहुत थी और यहोवा ने सब बातों में उसको आशीष दी थी।</a:t>
            </a:r>
            <a:endParaRPr lang="en-IN" sz="4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a:t>
            </a:r>
            <a:r>
              <a:rPr lang="en-US" sz="4400" b="0" i="0">
                <a:solidFill>
                  <a:srgbClr val="121212"/>
                </a:solidFill>
                <a:effectLst/>
                <a:highlight>
                  <a:srgbClr val="FFFFFF"/>
                </a:highlight>
                <a:latin typeface="Inter" panose="020B0502030000000004" pitchFamily="34" charset="0"/>
              </a:rPr>
              <a:t>By now Abraham was old and well along in years, and the </a:t>
            </a:r>
            <a:r>
              <a:rPr lang="en-US" sz="4400" b="0" i="0" cap="small">
                <a:solidFill>
                  <a:srgbClr val="121212"/>
                </a:solidFill>
                <a:effectLst/>
                <a:highlight>
                  <a:srgbClr val="FFFFFF"/>
                </a:highlight>
                <a:latin typeface="Inter" panose="020B0502030000000004" pitchFamily="34" charset="0"/>
              </a:rPr>
              <a:t>Lord</a:t>
            </a:r>
            <a:r>
              <a:rPr lang="en-US" sz="4400" b="0" i="0">
                <a:solidFill>
                  <a:srgbClr val="121212"/>
                </a:solidFill>
                <a:effectLst/>
                <a:highlight>
                  <a:srgbClr val="FFFFFF"/>
                </a:highlight>
                <a:latin typeface="Inter" panose="020B0502030000000004" pitchFamily="34" charset="0"/>
              </a:rPr>
              <a:t> had blessed him in every way.</a:t>
            </a:r>
            <a:endParaRPr lang="en-ZA" sz="4400" dirty="0"/>
          </a:p>
        </p:txBody>
      </p:sp>
      <p:pic>
        <p:nvPicPr>
          <p:cNvPr id="9" name="Audio 8">
            <a:hlinkClick r:id="" action="ppaction://media"/>
            <a:extLst>
              <a:ext uri="{FF2B5EF4-FFF2-40B4-BE49-F238E27FC236}">
                <a16:creationId xmlns:a16="http://schemas.microsoft.com/office/drawing/2014/main" id="{7E958E5E-CE6B-D066-8096-0846337F56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6979588"/>
      </p:ext>
    </p:extLst>
  </p:cSld>
  <p:clrMapOvr>
    <a:masterClrMapping/>
  </p:clrMapOvr>
  <mc:AlternateContent xmlns:mc="http://schemas.openxmlformats.org/markup-compatibility/2006" xmlns:p14="http://schemas.microsoft.com/office/powerpoint/2010/main">
    <mc:Choice Requires="p14">
      <p:transition spd="slow" p14:dur="2000" advTm="8679"/>
    </mc:Choice>
    <mc:Fallback xmlns="">
      <p:transition spd="slow" advTm="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4936C-9E7D-47A6-841C-3CB0EB3BABA9}"/>
              </a:ext>
            </a:extLst>
          </p:cNvPr>
          <p:cNvPicPr>
            <a:picLocks noChangeAspect="1"/>
          </p:cNvPicPr>
          <p:nvPr/>
        </p:nvPicPr>
        <p:blipFill>
          <a:blip r:embed="rId3"/>
          <a:stretch>
            <a:fillRect/>
          </a:stretch>
        </p:blipFill>
        <p:spPr>
          <a:xfrm>
            <a:off x="0" y="0"/>
            <a:ext cx="12422332" cy="6858000"/>
          </a:xfrm>
          <a:prstGeom prst="rect">
            <a:avLst/>
          </a:prstGeom>
        </p:spPr>
      </p:pic>
      <p:sp>
        <p:nvSpPr>
          <p:cNvPr id="2" name="TextBox 1">
            <a:extLst>
              <a:ext uri="{FF2B5EF4-FFF2-40B4-BE49-F238E27FC236}">
                <a16:creationId xmlns:a16="http://schemas.microsoft.com/office/drawing/2014/main" id="{4CAB9177-FF76-B617-9E3C-7DD1AB29EEB9}"/>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24:59</a:t>
            </a:r>
            <a:endParaRPr lang="en-ZA" sz="3200" dirty="0">
              <a:solidFill>
                <a:schemeClr val="bg1"/>
              </a:solidFill>
            </a:endParaRPr>
          </a:p>
          <a:p>
            <a:endParaRPr lang="en-IN" dirty="0"/>
          </a:p>
        </p:txBody>
      </p:sp>
    </p:spTree>
    <p:extLst>
      <p:ext uri="{BB962C8B-B14F-4D97-AF65-F5344CB8AC3E}">
        <p14:creationId xmlns:p14="http://schemas.microsoft.com/office/powerpoint/2010/main" val="250661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200" b="0" i="0">
                <a:solidFill>
                  <a:srgbClr val="777A7B"/>
                </a:solidFill>
                <a:effectLst/>
                <a:highlight>
                  <a:srgbClr val="FFFFFF"/>
                </a:highlight>
                <a:latin typeface="Inter" panose="020B0502030000000004" pitchFamily="34" charset="0"/>
              </a:rPr>
              <a:t>60</a:t>
            </a:r>
            <a:r>
              <a:rPr lang="en-US" sz="3200" b="0" i="0">
                <a:solidFill>
                  <a:srgbClr val="121212"/>
                </a:solidFill>
                <a:effectLst/>
                <a:highlight>
                  <a:srgbClr val="FFFFFF"/>
                </a:highlight>
                <a:latin typeface="Inter" panose="020B0502030000000004" pitchFamily="34" charset="0"/>
              </a:rPr>
              <a:t>And they blessed Rebekah and said to her,</a:t>
            </a:r>
          </a:p>
          <a:p>
            <a:pPr algn="l"/>
            <a:r>
              <a:rPr lang="en-US" sz="3200" b="0" i="0">
                <a:solidFill>
                  <a:srgbClr val="121212"/>
                </a:solidFill>
                <a:effectLst/>
                <a:highlight>
                  <a:srgbClr val="FFFFFF"/>
                </a:highlight>
                <a:latin typeface="Inter" panose="020B0502030000000004" pitchFamily="34" charset="0"/>
              </a:rPr>
              <a:t>“Our sister, may you become the mother</a:t>
            </a:r>
          </a:p>
          <a:p>
            <a:pPr algn="l"/>
            <a:r>
              <a:rPr lang="en-US" sz="3200" b="0" i="0">
                <a:solidFill>
                  <a:srgbClr val="121212"/>
                </a:solidFill>
                <a:effectLst/>
                <a:highlight>
                  <a:srgbClr val="FFFFFF"/>
                </a:highlight>
                <a:latin typeface="Inter" panose="020B0502030000000004" pitchFamily="34" charset="0"/>
              </a:rPr>
              <a:t>of thousands upon thousands.</a:t>
            </a:r>
          </a:p>
          <a:p>
            <a:pPr algn="l"/>
            <a:r>
              <a:rPr lang="en-US" sz="3200" b="0" i="0">
                <a:solidFill>
                  <a:srgbClr val="121212"/>
                </a:solidFill>
                <a:effectLst/>
                <a:highlight>
                  <a:srgbClr val="FFFFFF"/>
                </a:highlight>
                <a:latin typeface="Inter" panose="020B0502030000000004" pitchFamily="34" charset="0"/>
              </a:rPr>
              <a:t>May your offspring possess</a:t>
            </a:r>
          </a:p>
          <a:p>
            <a:pPr algn="l"/>
            <a:r>
              <a:rPr lang="en-US" sz="3200" b="0" i="0">
                <a:solidFill>
                  <a:srgbClr val="121212"/>
                </a:solidFill>
                <a:effectLst/>
                <a:highlight>
                  <a:srgbClr val="FFFFFF"/>
                </a:highlight>
                <a:latin typeface="Inter" panose="020B0502030000000004" pitchFamily="34" charset="0"/>
              </a:rPr>
              <a:t>the gates of their enemies.”</a:t>
            </a:r>
          </a:p>
          <a:p>
            <a:pPr algn="l"/>
            <a:r>
              <a:rPr lang="en-US" sz="3200" b="0" i="0">
                <a:solidFill>
                  <a:srgbClr val="777A7B"/>
                </a:solidFill>
                <a:effectLst/>
                <a:highlight>
                  <a:srgbClr val="FFFFFF"/>
                </a:highlight>
                <a:latin typeface="Inter" panose="020B0502030000000004" pitchFamily="34" charset="0"/>
              </a:rPr>
              <a:t>61</a:t>
            </a:r>
            <a:r>
              <a:rPr lang="en-US" sz="3200" b="0" i="0">
                <a:solidFill>
                  <a:srgbClr val="121212"/>
                </a:solidFill>
                <a:effectLst/>
                <a:highlight>
                  <a:srgbClr val="FFFFFF"/>
                </a:highlight>
                <a:latin typeface="Inter" panose="020B0502030000000004" pitchFamily="34" charset="0"/>
              </a:rPr>
              <a:t>Then Rebekah and her servant girls got ready, mounted the camels, and followed the man. So the servant took Rebekah and left.</a:t>
            </a:r>
          </a:p>
        </p:txBody>
      </p:sp>
      <p:sp>
        <p:nvSpPr>
          <p:cNvPr id="2" name="TextBox 1">
            <a:extLst>
              <a:ext uri="{FF2B5EF4-FFF2-40B4-BE49-F238E27FC236}">
                <a16:creationId xmlns:a16="http://schemas.microsoft.com/office/drawing/2014/main" id="{7CAE6220-6351-E150-1D15-7D7F98D812E0}"/>
              </a:ext>
            </a:extLst>
          </p:cNvPr>
          <p:cNvSpPr txBox="1"/>
          <p:nvPr/>
        </p:nvSpPr>
        <p:spPr>
          <a:xfrm>
            <a:off x="6096000" y="166254"/>
            <a:ext cx="6096000" cy="6558101"/>
          </a:xfrm>
          <a:prstGeom prst="rect">
            <a:avLst/>
          </a:prstGeom>
          <a:noFill/>
        </p:spPr>
        <p:txBody>
          <a:bodyPr wrap="square" rtlCol="0">
            <a:noAutofit/>
          </a:bodyPr>
          <a:lstStyle/>
          <a:p>
            <a:pPr algn="l"/>
            <a:r>
              <a:rPr lang="hi-IN" sz="3200" b="0" i="0" dirty="0">
                <a:solidFill>
                  <a:srgbClr val="121212"/>
                </a:solidFill>
                <a:effectLst/>
                <a:latin typeface="Arial" panose="020B0604020202020204" pitchFamily="34" charset="0"/>
              </a:rPr>
              <a:t>60 और उन्होंने रिबका को आशीर्वाद देकर कहा, “हे हमारी बहन, तू हजारों लाखों की आदिमाता हो, और तेरा वंश अपने बैरियों के नगरों का अधिकारी हो।” 61 तब रिबका अपनी सहेलियों समेत चली; और ऊँट पर चढ़कर उस पुरुष के पीछे हो ली। इस प्रकार वह दास रिबका को साथ लेकर चल दिया।</a:t>
            </a:r>
          </a:p>
        </p:txBody>
      </p:sp>
      <p:pic>
        <p:nvPicPr>
          <p:cNvPr id="10" name="Audio 9">
            <a:hlinkClick r:id="" action="ppaction://media"/>
            <a:extLst>
              <a:ext uri="{FF2B5EF4-FFF2-40B4-BE49-F238E27FC236}">
                <a16:creationId xmlns:a16="http://schemas.microsoft.com/office/drawing/2014/main" id="{DA1A435E-EAD7-D8CF-F45F-B656E90F48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8186122"/>
      </p:ext>
    </p:extLst>
  </p:cSld>
  <p:clrMapOvr>
    <a:masterClrMapping/>
  </p:clrMapOvr>
  <mc:AlternateContent xmlns:mc="http://schemas.openxmlformats.org/markup-compatibility/2006" xmlns:p14="http://schemas.microsoft.com/office/powerpoint/2010/main">
    <mc:Choice Requires="p14">
      <p:transition spd="slow" p14:dur="2000" advTm="26222"/>
    </mc:Choice>
    <mc:Fallback xmlns="">
      <p:transition spd="slow" advTm="2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D5E305-F06B-47D0-96B0-3940B719325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24:61</a:t>
            </a:r>
            <a:endParaRPr lang="en-ZA" sz="3200" dirty="0">
              <a:solidFill>
                <a:schemeClr val="bg1"/>
              </a:solidFill>
            </a:endParaRPr>
          </a:p>
          <a:p>
            <a:endParaRPr lang="en-IN" dirty="0"/>
          </a:p>
        </p:txBody>
      </p:sp>
      <p:pic>
        <p:nvPicPr>
          <p:cNvPr id="2" name="Picture 1">
            <a:extLst>
              <a:ext uri="{FF2B5EF4-FFF2-40B4-BE49-F238E27FC236}">
                <a16:creationId xmlns:a16="http://schemas.microsoft.com/office/drawing/2014/main" id="{14FD0EF7-C588-0314-3EC6-E6B33B0C2D9A}"/>
              </a:ext>
            </a:extLst>
          </p:cNvPr>
          <p:cNvPicPr>
            <a:picLocks noChangeAspect="1"/>
          </p:cNvPicPr>
          <p:nvPr/>
        </p:nvPicPr>
        <p:blipFill>
          <a:blip r:embed="rId3"/>
          <a:stretch>
            <a:fillRect/>
          </a:stretch>
        </p:blipFill>
        <p:spPr>
          <a:xfrm>
            <a:off x="0" y="-318947"/>
            <a:ext cx="12192000" cy="7176947"/>
          </a:xfrm>
          <a:prstGeom prst="rect">
            <a:avLst/>
          </a:prstGeom>
        </p:spPr>
      </p:pic>
      <p:sp>
        <p:nvSpPr>
          <p:cNvPr id="5" name="TextBox 4">
            <a:extLst>
              <a:ext uri="{FF2B5EF4-FFF2-40B4-BE49-F238E27FC236}">
                <a16:creationId xmlns:a16="http://schemas.microsoft.com/office/drawing/2014/main" id="{31BE94EE-3368-F4DE-86FC-B7C06BD6D298}"/>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24:60,61</a:t>
            </a:r>
            <a:endParaRPr lang="en-ZA" sz="3200" dirty="0">
              <a:solidFill>
                <a:schemeClr val="bg1"/>
              </a:solidFill>
            </a:endParaRPr>
          </a:p>
          <a:p>
            <a:endParaRPr lang="en-IN" dirty="0"/>
          </a:p>
        </p:txBody>
      </p:sp>
    </p:spTree>
    <p:extLst>
      <p:ext uri="{BB962C8B-B14F-4D97-AF65-F5344CB8AC3E}">
        <p14:creationId xmlns:p14="http://schemas.microsoft.com/office/powerpoint/2010/main" val="380762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6B7771-9AD9-4111-AB76-7248BD6498B9}"/>
              </a:ext>
            </a:extLst>
          </p:cNvPr>
          <p:cNvPicPr>
            <a:picLocks noChangeAspect="1"/>
          </p:cNvPicPr>
          <p:nvPr/>
        </p:nvPicPr>
        <p:blipFill>
          <a:blip r:embed="rId3"/>
          <a:stretch>
            <a:fillRect/>
          </a:stretch>
        </p:blipFill>
        <p:spPr>
          <a:xfrm>
            <a:off x="-1" y="0"/>
            <a:ext cx="13360663" cy="6858000"/>
          </a:xfrm>
          <a:prstGeom prst="rect">
            <a:avLst/>
          </a:prstGeom>
        </p:spPr>
      </p:pic>
      <p:sp>
        <p:nvSpPr>
          <p:cNvPr id="7" name="TextBox 6">
            <a:extLst>
              <a:ext uri="{FF2B5EF4-FFF2-40B4-BE49-F238E27FC236}">
                <a16:creationId xmlns:a16="http://schemas.microsoft.com/office/drawing/2014/main" id="{127C1327-A547-41F9-B837-89907C3EC98D}"/>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24:1</a:t>
            </a:r>
            <a:endParaRPr lang="en-ZA" sz="3200" dirty="0">
              <a:solidFill>
                <a:schemeClr val="bg1"/>
              </a:solidFill>
            </a:endParaRPr>
          </a:p>
          <a:p>
            <a:endParaRPr lang="en-IN" dirty="0"/>
          </a:p>
        </p:txBody>
      </p:sp>
    </p:spTree>
    <p:extLst>
      <p:ext uri="{BB962C8B-B14F-4D97-AF65-F5344CB8AC3E}">
        <p14:creationId xmlns:p14="http://schemas.microsoft.com/office/powerpoint/2010/main" val="3162370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2</a:t>
            </a:r>
            <a:r>
              <a:rPr lang="en-US" sz="4400" b="0" i="0">
                <a:solidFill>
                  <a:srgbClr val="121212"/>
                </a:solidFill>
                <a:effectLst/>
                <a:highlight>
                  <a:srgbClr val="FFFFFF"/>
                </a:highlight>
                <a:latin typeface="Inter" panose="020B0502030000000004" pitchFamily="34" charset="0"/>
              </a:rPr>
              <a:t>So Abraham instructed the chief servant of his household, who managed all he owned, “Place your hand under my thigh, </a:t>
            </a:r>
            <a:endParaRPr lang="en-ZA" sz="4400" dirty="0"/>
          </a:p>
        </p:txBody>
      </p:sp>
      <p:sp>
        <p:nvSpPr>
          <p:cNvPr id="2" name="TextBox 1">
            <a:extLst>
              <a:ext uri="{FF2B5EF4-FFF2-40B4-BE49-F238E27FC236}">
                <a16:creationId xmlns:a16="http://schemas.microsoft.com/office/drawing/2014/main" id="{11979746-A525-2AE3-879E-5BDA47503A8E}"/>
              </a:ext>
            </a:extLst>
          </p:cNvPr>
          <p:cNvSpPr txBox="1"/>
          <p:nvPr/>
        </p:nvSpPr>
        <p:spPr>
          <a:xfrm>
            <a:off x="6096000" y="166254"/>
            <a:ext cx="6096000" cy="6558101"/>
          </a:xfrm>
          <a:prstGeom prst="rect">
            <a:avLst/>
          </a:prstGeom>
          <a:noFill/>
        </p:spPr>
        <p:txBody>
          <a:bodyPr wrap="square" rtlCol="0">
            <a:noAutofit/>
          </a:bodyPr>
          <a:lstStyle/>
          <a:p>
            <a:r>
              <a:rPr lang="hi-IN" sz="4400" b="0" i="0">
                <a:solidFill>
                  <a:srgbClr val="121212"/>
                </a:solidFill>
                <a:effectLst/>
                <a:latin typeface="Arial" panose="020B0604020202020204" pitchFamily="34" charset="0"/>
              </a:rPr>
              <a:t>2 अब्राहम ने अपने उस दास से, जो उसके घर में पुरनिया और उसकी सारी सम्पत्ति पर अधिकारी था</a:t>
            </a:r>
            <a:r>
              <a:rPr lang="en-US" sz="4400" b="0" i="0">
                <a:solidFill>
                  <a:srgbClr val="121212"/>
                </a:solidFill>
                <a:effectLst/>
                <a:latin typeface="Arial" panose="020B0604020202020204" pitchFamily="34" charset="0"/>
              </a:rPr>
              <a:t>a, </a:t>
            </a:r>
            <a:r>
              <a:rPr lang="hi-IN" sz="4400" b="0" i="0">
                <a:solidFill>
                  <a:srgbClr val="121212"/>
                </a:solidFill>
                <a:effectLst/>
                <a:latin typeface="Arial" panose="020B0604020202020204" pitchFamily="34" charset="0"/>
              </a:rPr>
              <a:t>कहा, “अपना हाथ मेरी जाँघ के नीचे रख;</a:t>
            </a:r>
            <a:endParaRPr lang="en-IN" sz="4400" dirty="0"/>
          </a:p>
        </p:txBody>
      </p:sp>
      <p:pic>
        <p:nvPicPr>
          <p:cNvPr id="7" name="Audio 6">
            <a:hlinkClick r:id="" action="ppaction://media"/>
            <a:extLst>
              <a:ext uri="{FF2B5EF4-FFF2-40B4-BE49-F238E27FC236}">
                <a16:creationId xmlns:a16="http://schemas.microsoft.com/office/drawing/2014/main" id="{33BB12B3-7122-0B7C-B3E3-ECCB7294CC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4478876"/>
      </p:ext>
    </p:extLst>
  </p:cSld>
  <p:clrMapOvr>
    <a:masterClrMapping/>
  </p:clrMapOvr>
  <mc:AlternateContent xmlns:mc="http://schemas.openxmlformats.org/markup-compatibility/2006" xmlns:p14="http://schemas.microsoft.com/office/powerpoint/2010/main">
    <mc:Choice Requires="p14">
      <p:transition spd="slow" p14:dur="2000" advTm="13045"/>
    </mc:Choice>
    <mc:Fallback xmlns="">
      <p:transition spd="slow" advTm="13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73E1-CBA4-4E16-B1CA-AB06093B488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E2E7FE6-6B33-48C7-AFF5-ED89783EF182}"/>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7C78265C-9757-46BC-B3B3-918233D50AFD}"/>
              </a:ext>
            </a:extLst>
          </p:cNvPr>
          <p:cNvPicPr>
            <a:picLocks noChangeAspect="1"/>
          </p:cNvPicPr>
          <p:nvPr/>
        </p:nvPicPr>
        <p:blipFill>
          <a:blip r:embed="rId3"/>
          <a:stretch>
            <a:fillRect/>
          </a:stretch>
        </p:blipFill>
        <p:spPr>
          <a:xfrm>
            <a:off x="-5826127" y="0"/>
            <a:ext cx="19186789" cy="9848538"/>
          </a:xfrm>
          <a:prstGeom prst="rect">
            <a:avLst/>
          </a:prstGeom>
        </p:spPr>
      </p:pic>
      <p:sp>
        <p:nvSpPr>
          <p:cNvPr id="5" name="TextBox 4">
            <a:extLst>
              <a:ext uri="{FF2B5EF4-FFF2-40B4-BE49-F238E27FC236}">
                <a16:creationId xmlns:a16="http://schemas.microsoft.com/office/drawing/2014/main" id="{4E0B6D38-6287-6D48-AF4E-6446DFDF2B4C}"/>
              </a:ext>
            </a:extLst>
          </p:cNvPr>
          <p:cNvSpPr txBox="1"/>
          <p:nvPr/>
        </p:nvSpPr>
        <p:spPr>
          <a:xfrm>
            <a:off x="290146" y="228600"/>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24:2</a:t>
            </a:r>
            <a:endParaRPr lang="en-ZA" sz="3200" dirty="0">
              <a:solidFill>
                <a:schemeClr val="bg1"/>
              </a:solidFill>
            </a:endParaRPr>
          </a:p>
          <a:p>
            <a:endParaRPr lang="en-IN" dirty="0"/>
          </a:p>
        </p:txBody>
      </p:sp>
    </p:spTree>
    <p:extLst>
      <p:ext uri="{BB962C8B-B14F-4D97-AF65-F5344CB8AC3E}">
        <p14:creationId xmlns:p14="http://schemas.microsoft.com/office/powerpoint/2010/main" val="285696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और मुझसे आकाश और पृथ्वी के परमेश्वर यहोवा की इस विषय में शपथ खा</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कि तू मेरे पुत्र के लिये कनानियों की लड़कियों में से, जिनके बीच मैं रहता हूँ, किसी को न लाएगा। </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3</a:t>
            </a:r>
            <a:r>
              <a:rPr lang="en-US" sz="3600" b="0" i="0">
                <a:solidFill>
                  <a:srgbClr val="121212"/>
                </a:solidFill>
                <a:effectLst/>
                <a:highlight>
                  <a:srgbClr val="FFFFFF"/>
                </a:highlight>
                <a:latin typeface="Inter" panose="020B0502030000000004" pitchFamily="34" charset="0"/>
              </a:rPr>
              <a:t>and I will have you swear by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 the God of heaven and the God of earth, that you will not take a wife for my son from the daughters of the Canaanites among whom I am dwelling,</a:t>
            </a:r>
            <a:endParaRPr lang="en-ZA" sz="3600" dirty="0"/>
          </a:p>
        </p:txBody>
      </p:sp>
      <p:pic>
        <p:nvPicPr>
          <p:cNvPr id="7" name="Audio 6">
            <a:hlinkClick r:id="" action="ppaction://media"/>
            <a:extLst>
              <a:ext uri="{FF2B5EF4-FFF2-40B4-BE49-F238E27FC236}">
                <a16:creationId xmlns:a16="http://schemas.microsoft.com/office/drawing/2014/main" id="{0FAC265A-3DA9-606A-4441-38E276FA1E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1473378"/>
      </p:ext>
    </p:extLst>
  </p:cSld>
  <p:clrMapOvr>
    <a:masterClrMapping/>
  </p:clrMapOvr>
  <mc:AlternateContent xmlns:mc="http://schemas.openxmlformats.org/markup-compatibility/2006" xmlns:p14="http://schemas.microsoft.com/office/powerpoint/2010/main">
    <mc:Choice Requires="p14">
      <p:transition spd="slow" p14:dur="2000" advTm="17066"/>
    </mc:Choice>
    <mc:Fallback xmlns="">
      <p:transition spd="slow" advTm="1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3209</TotalTime>
  <Words>2547</Words>
  <Application>Microsoft Office PowerPoint</Application>
  <PresentationFormat>Widescreen</PresentationFormat>
  <Paragraphs>146</Paragraphs>
  <Slides>52</Slides>
  <Notes>26</Notes>
  <HiddenSlides>0</HiddenSlides>
  <MMClips>26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91</cp:revision>
  <dcterms:created xsi:type="dcterms:W3CDTF">2021-06-22T13:38:09Z</dcterms:created>
  <dcterms:modified xsi:type="dcterms:W3CDTF">2024-07-22T00:27:46Z</dcterms:modified>
</cp:coreProperties>
</file>