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9" r:id="rId2"/>
    <p:sldId id="268" r:id="rId3"/>
    <p:sldId id="270" r:id="rId4"/>
    <p:sldId id="256" r:id="rId5"/>
    <p:sldId id="271" r:id="rId6"/>
    <p:sldId id="257" r:id="rId7"/>
    <p:sldId id="272" r:id="rId8"/>
    <p:sldId id="258" r:id="rId9"/>
    <p:sldId id="273" r:id="rId10"/>
    <p:sldId id="259" r:id="rId11"/>
    <p:sldId id="274" r:id="rId12"/>
    <p:sldId id="260" r:id="rId13"/>
    <p:sldId id="275" r:id="rId14"/>
    <p:sldId id="261" r:id="rId15"/>
    <p:sldId id="276" r:id="rId16"/>
    <p:sldId id="262" r:id="rId17"/>
    <p:sldId id="277" r:id="rId18"/>
    <p:sldId id="263" r:id="rId19"/>
    <p:sldId id="278" r:id="rId20"/>
    <p:sldId id="264" r:id="rId21"/>
    <p:sldId id="279" r:id="rId22"/>
    <p:sldId id="265" r:id="rId23"/>
    <p:sldId id="280" r:id="rId24"/>
    <p:sldId id="266" r:id="rId25"/>
    <p:sldId id="281" r:id="rId26"/>
    <p:sldId id="2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43DFDA-6959-4482-82B0-F470428DB09A}" v="118" dt="2023-07-18T05:19:36.3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69" autoAdjust="0"/>
  </p:normalViewPr>
  <p:slideViewPr>
    <p:cSldViewPr snapToGrid="0">
      <p:cViewPr varScale="1">
        <p:scale>
          <a:sx n="58" d="100"/>
          <a:sy n="58" d="100"/>
        </p:scale>
        <p:origin x="150" y="10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B530E0C-0D57-4388-AC05-A429A8B6D205}"/>
    <pc:docChg chg="undo custSel modSld">
      <pc:chgData name="Leonie Smith" userId="fed1330f33f5650e" providerId="LiveId" clId="{8B530E0C-0D57-4388-AC05-A429A8B6D205}" dt="2023-01-23T07:55:11.816" v="29"/>
      <pc:docMkLst>
        <pc:docMk/>
      </pc:docMkLst>
      <pc:sldChg chg="delSp modSp mod modTransition modAnim">
        <pc:chgData name="Leonie Smith" userId="fed1330f33f5650e" providerId="LiveId" clId="{8B530E0C-0D57-4388-AC05-A429A8B6D205}" dt="2023-01-23T07:55:11.816" v="29"/>
        <pc:sldMkLst>
          <pc:docMk/>
          <pc:sldMk cId="4096936882" sldId="256"/>
        </pc:sldMkLst>
        <pc:spChg chg="mod">
          <ac:chgData name="Leonie Smith" userId="fed1330f33f5650e" providerId="LiveId" clId="{8B530E0C-0D57-4388-AC05-A429A8B6D205}" dt="2023-01-23T07:53:02.838" v="7" actId="14100"/>
          <ac:spMkLst>
            <pc:docMk/>
            <pc:sldMk cId="4096936882" sldId="256"/>
            <ac:spMk id="2" creationId="{625C5A22-D91C-4269-D37A-F54AC4DE4DF4}"/>
          </ac:spMkLst>
        </pc:spChg>
        <pc:picChg chg="del">
          <ac:chgData name="Leonie Smith" userId="fed1330f33f5650e" providerId="LiveId" clId="{8B530E0C-0D57-4388-AC05-A429A8B6D205}" dt="2023-01-23T07:55:11.816" v="29"/>
          <ac:picMkLst>
            <pc:docMk/>
            <pc:sldMk cId="4096936882" sldId="256"/>
            <ac:picMk id="10" creationId="{C745B62B-ED3B-4686-95CE-DC3E63A3E2F0}"/>
          </ac:picMkLst>
        </pc:picChg>
      </pc:sldChg>
      <pc:sldChg chg="delSp modSp mod modTransition modAnim">
        <pc:chgData name="Leonie Smith" userId="fed1330f33f5650e" providerId="LiveId" clId="{8B530E0C-0D57-4388-AC05-A429A8B6D205}" dt="2023-01-23T07:55:11.816" v="29"/>
        <pc:sldMkLst>
          <pc:docMk/>
          <pc:sldMk cId="2548595269" sldId="257"/>
        </pc:sldMkLst>
        <pc:spChg chg="mod">
          <ac:chgData name="Leonie Smith" userId="fed1330f33f5650e" providerId="LiveId" clId="{8B530E0C-0D57-4388-AC05-A429A8B6D205}" dt="2023-01-23T07:53:16.171" v="9"/>
          <ac:spMkLst>
            <pc:docMk/>
            <pc:sldMk cId="2548595269" sldId="257"/>
            <ac:spMk id="6" creationId="{8DBE0CB0-73F5-425E-BA54-097FB598B50D}"/>
          </ac:spMkLst>
        </pc:spChg>
        <pc:picChg chg="del">
          <ac:chgData name="Leonie Smith" userId="fed1330f33f5650e" providerId="LiveId" clId="{8B530E0C-0D57-4388-AC05-A429A8B6D205}" dt="2023-01-23T07:55:11.816" v="29"/>
          <ac:picMkLst>
            <pc:docMk/>
            <pc:sldMk cId="2548595269" sldId="257"/>
            <ac:picMk id="2" creationId="{A0440D54-C673-4CEE-BAD1-EDA4D67EE7DC}"/>
          </ac:picMkLst>
        </pc:picChg>
      </pc:sldChg>
      <pc:sldChg chg="addSp delSp modSp mod modTransition modAnim">
        <pc:chgData name="Leonie Smith" userId="fed1330f33f5650e" providerId="LiveId" clId="{8B530E0C-0D57-4388-AC05-A429A8B6D205}" dt="2023-01-23T07:55:11.816" v="29"/>
        <pc:sldMkLst>
          <pc:docMk/>
          <pc:sldMk cId="1185215865" sldId="258"/>
        </pc:sldMkLst>
        <pc:spChg chg="mod">
          <ac:chgData name="Leonie Smith" userId="fed1330f33f5650e" providerId="LiveId" clId="{8B530E0C-0D57-4388-AC05-A429A8B6D205}" dt="2023-01-23T07:53:26.738" v="11"/>
          <ac:spMkLst>
            <pc:docMk/>
            <pc:sldMk cId="1185215865" sldId="258"/>
            <ac:spMk id="4" creationId="{B3913821-6BBE-4A3F-96B0-F705195E5E65}"/>
          </ac:spMkLst>
        </pc:spChg>
        <pc:spChg chg="add">
          <ac:chgData name="Leonie Smith" userId="fed1330f33f5650e" providerId="LiveId" clId="{8B530E0C-0D57-4388-AC05-A429A8B6D205}" dt="2023-01-23T07:53:20.687" v="10" actId="22"/>
          <ac:spMkLst>
            <pc:docMk/>
            <pc:sldMk cId="1185215865" sldId="258"/>
            <ac:spMk id="6" creationId="{07ADEDC1-7983-5497-35E0-E550C8BCF8E9}"/>
          </ac:spMkLst>
        </pc:spChg>
        <pc:picChg chg="del">
          <ac:chgData name="Leonie Smith" userId="fed1330f33f5650e" providerId="LiveId" clId="{8B530E0C-0D57-4388-AC05-A429A8B6D205}" dt="2023-01-23T07:55:11.816" v="29"/>
          <ac:picMkLst>
            <pc:docMk/>
            <pc:sldMk cId="1185215865" sldId="258"/>
            <ac:picMk id="2" creationId="{94420AF6-EC54-4CCC-9F73-2577F31473C1}"/>
          </ac:picMkLst>
        </pc:picChg>
      </pc:sldChg>
      <pc:sldChg chg="delSp modSp mod modTransition modAnim">
        <pc:chgData name="Leonie Smith" userId="fed1330f33f5650e" providerId="LiveId" clId="{8B530E0C-0D57-4388-AC05-A429A8B6D205}" dt="2023-01-23T07:55:11.816" v="29"/>
        <pc:sldMkLst>
          <pc:docMk/>
          <pc:sldMk cId="1700124084" sldId="259"/>
        </pc:sldMkLst>
        <pc:spChg chg="mod">
          <ac:chgData name="Leonie Smith" userId="fed1330f33f5650e" providerId="LiveId" clId="{8B530E0C-0D57-4388-AC05-A429A8B6D205}" dt="2023-01-23T07:53:31.285" v="12"/>
          <ac:spMkLst>
            <pc:docMk/>
            <pc:sldMk cId="1700124084" sldId="259"/>
            <ac:spMk id="4" creationId="{08C399B0-639D-48F9-A7B5-34E8CAA7BEDA}"/>
          </ac:spMkLst>
        </pc:spChg>
        <pc:picChg chg="del">
          <ac:chgData name="Leonie Smith" userId="fed1330f33f5650e" providerId="LiveId" clId="{8B530E0C-0D57-4388-AC05-A429A8B6D205}" dt="2023-01-23T07:55:11.816" v="29"/>
          <ac:picMkLst>
            <pc:docMk/>
            <pc:sldMk cId="1700124084" sldId="259"/>
            <ac:picMk id="2" creationId="{3B7E2CAC-3401-42FA-8AE3-6BF65F3AF428}"/>
          </ac:picMkLst>
        </pc:picChg>
      </pc:sldChg>
      <pc:sldChg chg="delSp modSp mod modTransition modAnim">
        <pc:chgData name="Leonie Smith" userId="fed1330f33f5650e" providerId="LiveId" clId="{8B530E0C-0D57-4388-AC05-A429A8B6D205}" dt="2023-01-23T07:55:11.816" v="29"/>
        <pc:sldMkLst>
          <pc:docMk/>
          <pc:sldMk cId="327966505" sldId="260"/>
        </pc:sldMkLst>
        <pc:spChg chg="mod">
          <ac:chgData name="Leonie Smith" userId="fed1330f33f5650e" providerId="LiveId" clId="{8B530E0C-0D57-4388-AC05-A429A8B6D205}" dt="2023-01-23T07:54:00.019" v="15"/>
          <ac:spMkLst>
            <pc:docMk/>
            <pc:sldMk cId="327966505" sldId="260"/>
            <ac:spMk id="4" creationId="{C34CF013-CD01-4594-AFBD-6262E850C8BE}"/>
          </ac:spMkLst>
        </pc:spChg>
        <pc:picChg chg="del">
          <ac:chgData name="Leonie Smith" userId="fed1330f33f5650e" providerId="LiveId" clId="{8B530E0C-0D57-4388-AC05-A429A8B6D205}" dt="2023-01-23T07:55:11.816" v="29"/>
          <ac:picMkLst>
            <pc:docMk/>
            <pc:sldMk cId="327966505" sldId="260"/>
            <ac:picMk id="2" creationId="{DCAD3870-3B4D-4301-909D-27E08669EA57}"/>
          </ac:picMkLst>
        </pc:picChg>
      </pc:sldChg>
      <pc:sldChg chg="delSp modSp mod modTransition modAnim">
        <pc:chgData name="Leonie Smith" userId="fed1330f33f5650e" providerId="LiveId" clId="{8B530E0C-0D57-4388-AC05-A429A8B6D205}" dt="2023-01-23T07:55:11.816" v="29"/>
        <pc:sldMkLst>
          <pc:docMk/>
          <pc:sldMk cId="3962211976" sldId="261"/>
        </pc:sldMkLst>
        <pc:spChg chg="mod">
          <ac:chgData name="Leonie Smith" userId="fed1330f33f5650e" providerId="LiveId" clId="{8B530E0C-0D57-4388-AC05-A429A8B6D205}" dt="2023-01-23T07:54:05.552" v="16"/>
          <ac:spMkLst>
            <pc:docMk/>
            <pc:sldMk cId="3962211976" sldId="261"/>
            <ac:spMk id="4" creationId="{ADFF7754-2F20-4AAD-9B1A-49D7171D04FD}"/>
          </ac:spMkLst>
        </pc:spChg>
        <pc:picChg chg="del">
          <ac:chgData name="Leonie Smith" userId="fed1330f33f5650e" providerId="LiveId" clId="{8B530E0C-0D57-4388-AC05-A429A8B6D205}" dt="2023-01-23T07:55:11.816" v="29"/>
          <ac:picMkLst>
            <pc:docMk/>
            <pc:sldMk cId="3962211976" sldId="261"/>
            <ac:picMk id="2" creationId="{26C1F589-DBBE-4232-A9A4-D7FCF1B23F3F}"/>
          </ac:picMkLst>
        </pc:picChg>
      </pc:sldChg>
      <pc:sldChg chg="delSp modSp mod modTransition modAnim">
        <pc:chgData name="Leonie Smith" userId="fed1330f33f5650e" providerId="LiveId" clId="{8B530E0C-0D57-4388-AC05-A429A8B6D205}" dt="2023-01-23T07:55:11.816" v="29"/>
        <pc:sldMkLst>
          <pc:docMk/>
          <pc:sldMk cId="4162318008" sldId="262"/>
        </pc:sldMkLst>
        <pc:spChg chg="mod">
          <ac:chgData name="Leonie Smith" userId="fed1330f33f5650e" providerId="LiveId" clId="{8B530E0C-0D57-4388-AC05-A429A8B6D205}" dt="2023-01-23T07:54:10.746" v="17"/>
          <ac:spMkLst>
            <pc:docMk/>
            <pc:sldMk cId="4162318008" sldId="262"/>
            <ac:spMk id="4" creationId="{7C77BBBB-8088-411D-8319-97C30C049AB1}"/>
          </ac:spMkLst>
        </pc:spChg>
        <pc:picChg chg="del">
          <ac:chgData name="Leonie Smith" userId="fed1330f33f5650e" providerId="LiveId" clId="{8B530E0C-0D57-4388-AC05-A429A8B6D205}" dt="2023-01-23T07:55:11.816" v="29"/>
          <ac:picMkLst>
            <pc:docMk/>
            <pc:sldMk cId="4162318008" sldId="262"/>
            <ac:picMk id="2" creationId="{A3ADE9DC-FA49-4BAB-BF8F-CC9F600250EF}"/>
          </ac:picMkLst>
        </pc:picChg>
      </pc:sldChg>
      <pc:sldChg chg="delSp modSp mod modTransition modAnim">
        <pc:chgData name="Leonie Smith" userId="fed1330f33f5650e" providerId="LiveId" clId="{8B530E0C-0D57-4388-AC05-A429A8B6D205}" dt="2023-01-23T07:55:11.816" v="29"/>
        <pc:sldMkLst>
          <pc:docMk/>
          <pc:sldMk cId="2465424774" sldId="263"/>
        </pc:sldMkLst>
        <pc:spChg chg="mod">
          <ac:chgData name="Leonie Smith" userId="fed1330f33f5650e" providerId="LiveId" clId="{8B530E0C-0D57-4388-AC05-A429A8B6D205}" dt="2023-01-23T07:54:33.479" v="20"/>
          <ac:spMkLst>
            <pc:docMk/>
            <pc:sldMk cId="2465424774" sldId="263"/>
            <ac:spMk id="4" creationId="{BF637B09-E902-44F0-A242-95C63FC9258F}"/>
          </ac:spMkLst>
        </pc:spChg>
        <pc:picChg chg="del">
          <ac:chgData name="Leonie Smith" userId="fed1330f33f5650e" providerId="LiveId" clId="{8B530E0C-0D57-4388-AC05-A429A8B6D205}" dt="2023-01-23T07:55:11.816" v="29"/>
          <ac:picMkLst>
            <pc:docMk/>
            <pc:sldMk cId="2465424774" sldId="263"/>
            <ac:picMk id="2" creationId="{B28BCC05-87BB-4FFA-BB85-831C0C4AE7D0}"/>
          </ac:picMkLst>
        </pc:picChg>
      </pc:sldChg>
      <pc:sldChg chg="delSp modSp mod modTransition modAnim">
        <pc:chgData name="Leonie Smith" userId="fed1330f33f5650e" providerId="LiveId" clId="{8B530E0C-0D57-4388-AC05-A429A8B6D205}" dt="2023-01-23T07:55:11.816" v="29"/>
        <pc:sldMkLst>
          <pc:docMk/>
          <pc:sldMk cId="2035141435" sldId="264"/>
        </pc:sldMkLst>
        <pc:spChg chg="mod">
          <ac:chgData name="Leonie Smith" userId="fed1330f33f5650e" providerId="LiveId" clId="{8B530E0C-0D57-4388-AC05-A429A8B6D205}" dt="2023-01-23T07:54:38.427" v="21"/>
          <ac:spMkLst>
            <pc:docMk/>
            <pc:sldMk cId="2035141435" sldId="264"/>
            <ac:spMk id="5" creationId="{B0719000-9B69-4C30-8D5C-20ACD9C7AFA2}"/>
          </ac:spMkLst>
        </pc:spChg>
        <pc:picChg chg="del">
          <ac:chgData name="Leonie Smith" userId="fed1330f33f5650e" providerId="LiveId" clId="{8B530E0C-0D57-4388-AC05-A429A8B6D205}" dt="2023-01-23T07:55:11.816" v="29"/>
          <ac:picMkLst>
            <pc:docMk/>
            <pc:sldMk cId="2035141435" sldId="264"/>
            <ac:picMk id="4" creationId="{DD35EBE0-6710-4BBF-8A90-6B5B176CD0B6}"/>
          </ac:picMkLst>
        </pc:picChg>
      </pc:sldChg>
      <pc:sldChg chg="delSp modSp mod modTransition modAnim">
        <pc:chgData name="Leonie Smith" userId="fed1330f33f5650e" providerId="LiveId" clId="{8B530E0C-0D57-4388-AC05-A429A8B6D205}" dt="2023-01-23T07:55:11.816" v="29"/>
        <pc:sldMkLst>
          <pc:docMk/>
          <pc:sldMk cId="2413946322" sldId="265"/>
        </pc:sldMkLst>
        <pc:spChg chg="mod">
          <ac:chgData name="Leonie Smith" userId="fed1330f33f5650e" providerId="LiveId" clId="{8B530E0C-0D57-4388-AC05-A429A8B6D205}" dt="2023-01-23T07:54:42.935" v="22"/>
          <ac:spMkLst>
            <pc:docMk/>
            <pc:sldMk cId="2413946322" sldId="265"/>
            <ac:spMk id="4" creationId="{ACEB8971-60C7-406F-960B-20887BCB1363}"/>
          </ac:spMkLst>
        </pc:spChg>
        <pc:picChg chg="del">
          <ac:chgData name="Leonie Smith" userId="fed1330f33f5650e" providerId="LiveId" clId="{8B530E0C-0D57-4388-AC05-A429A8B6D205}" dt="2023-01-23T07:55:11.816" v="29"/>
          <ac:picMkLst>
            <pc:docMk/>
            <pc:sldMk cId="2413946322" sldId="265"/>
            <ac:picMk id="2" creationId="{01175616-31E3-453D-AA6A-0BCEE38946BD}"/>
          </ac:picMkLst>
        </pc:picChg>
      </pc:sldChg>
      <pc:sldChg chg="addSp delSp modSp mod modTransition modAnim">
        <pc:chgData name="Leonie Smith" userId="fed1330f33f5650e" providerId="LiveId" clId="{8B530E0C-0D57-4388-AC05-A429A8B6D205}" dt="2023-01-23T07:55:11.816" v="29"/>
        <pc:sldMkLst>
          <pc:docMk/>
          <pc:sldMk cId="1751437119" sldId="266"/>
        </pc:sldMkLst>
        <pc:spChg chg="mod">
          <ac:chgData name="Leonie Smith" userId="fed1330f33f5650e" providerId="LiveId" clId="{8B530E0C-0D57-4388-AC05-A429A8B6D205}" dt="2023-01-23T07:54:55.851" v="27"/>
          <ac:spMkLst>
            <pc:docMk/>
            <pc:sldMk cId="1751437119" sldId="266"/>
            <ac:spMk id="4" creationId="{E54D498D-5834-42C2-AA55-1CA6B3754802}"/>
          </ac:spMkLst>
        </pc:spChg>
        <pc:spChg chg="add del mod">
          <ac:chgData name="Leonie Smith" userId="fed1330f33f5650e" providerId="LiveId" clId="{8B530E0C-0D57-4388-AC05-A429A8B6D205}" dt="2023-01-23T07:54:52.574" v="26" actId="22"/>
          <ac:spMkLst>
            <pc:docMk/>
            <pc:sldMk cId="1751437119" sldId="266"/>
            <ac:spMk id="6" creationId="{F6A96754-C893-E816-C10C-13253AA42213}"/>
          </ac:spMkLst>
        </pc:spChg>
        <pc:picChg chg="del">
          <ac:chgData name="Leonie Smith" userId="fed1330f33f5650e" providerId="LiveId" clId="{8B530E0C-0D57-4388-AC05-A429A8B6D205}" dt="2023-01-23T07:55:11.816" v="29"/>
          <ac:picMkLst>
            <pc:docMk/>
            <pc:sldMk cId="1751437119" sldId="266"/>
            <ac:picMk id="2" creationId="{D9BA80BC-5353-41D4-84CD-F5203D9E54F3}"/>
          </ac:picMkLst>
        </pc:picChg>
      </pc:sldChg>
      <pc:sldChg chg="delSp modSp mod modTransition modAnim">
        <pc:chgData name="Leonie Smith" userId="fed1330f33f5650e" providerId="LiveId" clId="{8B530E0C-0D57-4388-AC05-A429A8B6D205}" dt="2023-01-23T07:55:11.816" v="29"/>
        <pc:sldMkLst>
          <pc:docMk/>
          <pc:sldMk cId="2429648367" sldId="267"/>
        </pc:sldMkLst>
        <pc:spChg chg="mod">
          <ac:chgData name="Leonie Smith" userId="fed1330f33f5650e" providerId="LiveId" clId="{8B530E0C-0D57-4388-AC05-A429A8B6D205}" dt="2023-01-23T07:55:02.714" v="28"/>
          <ac:spMkLst>
            <pc:docMk/>
            <pc:sldMk cId="2429648367" sldId="267"/>
            <ac:spMk id="4" creationId="{CB770625-76CF-49AD-9B32-1B215F85F781}"/>
          </ac:spMkLst>
        </pc:spChg>
        <pc:picChg chg="del">
          <ac:chgData name="Leonie Smith" userId="fed1330f33f5650e" providerId="LiveId" clId="{8B530E0C-0D57-4388-AC05-A429A8B6D205}" dt="2023-01-23T07:55:11.816" v="29"/>
          <ac:picMkLst>
            <pc:docMk/>
            <pc:sldMk cId="2429648367" sldId="267"/>
            <ac:picMk id="5" creationId="{B8E10E98-658C-4C3B-8C34-28CFB6123046}"/>
          </ac:picMkLst>
        </pc:picChg>
      </pc:sldChg>
      <pc:sldChg chg="addSp delSp modSp mod modTransition modAnim">
        <pc:chgData name="Leonie Smith" userId="fed1330f33f5650e" providerId="LiveId" clId="{8B530E0C-0D57-4388-AC05-A429A8B6D205}" dt="2023-01-23T07:55:11.816" v="29"/>
        <pc:sldMkLst>
          <pc:docMk/>
          <pc:sldMk cId="4156705067" sldId="268"/>
        </pc:sldMkLst>
        <pc:spChg chg="add mod">
          <ac:chgData name="Leonie Smith" userId="fed1330f33f5650e" providerId="LiveId" clId="{8B530E0C-0D57-4388-AC05-A429A8B6D205}" dt="2023-01-23T07:53:08.963" v="8"/>
          <ac:spMkLst>
            <pc:docMk/>
            <pc:sldMk cId="4156705067" sldId="268"/>
            <ac:spMk id="4" creationId="{2D614DDE-E30C-8BD5-BC53-65F7CC24343B}"/>
          </ac:spMkLst>
        </pc:spChg>
        <pc:spChg chg="del">
          <ac:chgData name="Leonie Smith" userId="fed1330f33f5650e" providerId="LiveId" clId="{8B530E0C-0D57-4388-AC05-A429A8B6D205}" dt="2023-01-23T07:52:33.603" v="0" actId="21"/>
          <ac:spMkLst>
            <pc:docMk/>
            <pc:sldMk cId="4156705067" sldId="268"/>
            <ac:spMk id="7" creationId="{095D5B48-0BE5-4A61-AA88-B636A7512ED4}"/>
          </ac:spMkLst>
        </pc:spChg>
        <pc:picChg chg="del">
          <ac:chgData name="Leonie Smith" userId="fed1330f33f5650e" providerId="LiveId" clId="{8B530E0C-0D57-4388-AC05-A429A8B6D205}" dt="2023-01-23T07:55:11.816" v="29"/>
          <ac:picMkLst>
            <pc:docMk/>
            <pc:sldMk cId="4156705067" sldId="268"/>
            <ac:picMk id="5" creationId="{DFB863D1-63CB-4F36-A723-44C2EE094427}"/>
          </ac:picMkLst>
        </pc:picChg>
      </pc:sldChg>
      <pc:sldChg chg="modTransition">
        <pc:chgData name="Leonie Smith" userId="fed1330f33f5650e" providerId="LiveId" clId="{8B530E0C-0D57-4388-AC05-A429A8B6D205}" dt="2023-01-23T07:55:11.816" v="29"/>
        <pc:sldMkLst>
          <pc:docMk/>
          <pc:sldMk cId="3907250125" sldId="269"/>
        </pc:sldMkLst>
      </pc:sldChg>
      <pc:sldChg chg="modTransition">
        <pc:chgData name="Leonie Smith" userId="fed1330f33f5650e" providerId="LiveId" clId="{8B530E0C-0D57-4388-AC05-A429A8B6D205}" dt="2023-01-23T07:55:11.816" v="29"/>
        <pc:sldMkLst>
          <pc:docMk/>
          <pc:sldMk cId="454763615" sldId="270"/>
        </pc:sldMkLst>
      </pc:sldChg>
      <pc:sldChg chg="modTransition">
        <pc:chgData name="Leonie Smith" userId="fed1330f33f5650e" providerId="LiveId" clId="{8B530E0C-0D57-4388-AC05-A429A8B6D205}" dt="2023-01-23T07:55:11.816" v="29"/>
        <pc:sldMkLst>
          <pc:docMk/>
          <pc:sldMk cId="1628504703" sldId="271"/>
        </pc:sldMkLst>
      </pc:sldChg>
      <pc:sldChg chg="modTransition">
        <pc:chgData name="Leonie Smith" userId="fed1330f33f5650e" providerId="LiveId" clId="{8B530E0C-0D57-4388-AC05-A429A8B6D205}" dt="2023-01-23T07:55:11.816" v="29"/>
        <pc:sldMkLst>
          <pc:docMk/>
          <pc:sldMk cId="4273910864" sldId="272"/>
        </pc:sldMkLst>
      </pc:sldChg>
      <pc:sldChg chg="modTransition">
        <pc:chgData name="Leonie Smith" userId="fed1330f33f5650e" providerId="LiveId" clId="{8B530E0C-0D57-4388-AC05-A429A8B6D205}" dt="2023-01-23T07:55:11.816" v="29"/>
        <pc:sldMkLst>
          <pc:docMk/>
          <pc:sldMk cId="536949967" sldId="273"/>
        </pc:sldMkLst>
      </pc:sldChg>
      <pc:sldChg chg="modTransition">
        <pc:chgData name="Leonie Smith" userId="fed1330f33f5650e" providerId="LiveId" clId="{8B530E0C-0D57-4388-AC05-A429A8B6D205}" dt="2023-01-23T07:55:11.816" v="29"/>
        <pc:sldMkLst>
          <pc:docMk/>
          <pc:sldMk cId="2194432471" sldId="274"/>
        </pc:sldMkLst>
      </pc:sldChg>
      <pc:sldChg chg="modTransition">
        <pc:chgData name="Leonie Smith" userId="fed1330f33f5650e" providerId="LiveId" clId="{8B530E0C-0D57-4388-AC05-A429A8B6D205}" dt="2023-01-23T07:55:11.816" v="29"/>
        <pc:sldMkLst>
          <pc:docMk/>
          <pc:sldMk cId="1061737261" sldId="275"/>
        </pc:sldMkLst>
      </pc:sldChg>
      <pc:sldChg chg="modTransition">
        <pc:chgData name="Leonie Smith" userId="fed1330f33f5650e" providerId="LiveId" clId="{8B530E0C-0D57-4388-AC05-A429A8B6D205}" dt="2023-01-23T07:55:11.816" v="29"/>
        <pc:sldMkLst>
          <pc:docMk/>
          <pc:sldMk cId="4106785796" sldId="276"/>
        </pc:sldMkLst>
      </pc:sldChg>
      <pc:sldChg chg="modTransition">
        <pc:chgData name="Leonie Smith" userId="fed1330f33f5650e" providerId="LiveId" clId="{8B530E0C-0D57-4388-AC05-A429A8B6D205}" dt="2023-01-23T07:55:11.816" v="29"/>
        <pc:sldMkLst>
          <pc:docMk/>
          <pc:sldMk cId="3678060816" sldId="277"/>
        </pc:sldMkLst>
      </pc:sldChg>
      <pc:sldChg chg="modTransition">
        <pc:chgData name="Leonie Smith" userId="fed1330f33f5650e" providerId="LiveId" clId="{8B530E0C-0D57-4388-AC05-A429A8B6D205}" dt="2023-01-23T07:55:11.816" v="29"/>
        <pc:sldMkLst>
          <pc:docMk/>
          <pc:sldMk cId="2340615404" sldId="278"/>
        </pc:sldMkLst>
      </pc:sldChg>
      <pc:sldChg chg="modTransition">
        <pc:chgData name="Leonie Smith" userId="fed1330f33f5650e" providerId="LiveId" clId="{8B530E0C-0D57-4388-AC05-A429A8B6D205}" dt="2023-01-23T07:55:11.816" v="29"/>
        <pc:sldMkLst>
          <pc:docMk/>
          <pc:sldMk cId="213205012" sldId="279"/>
        </pc:sldMkLst>
      </pc:sldChg>
      <pc:sldChg chg="modTransition">
        <pc:chgData name="Leonie Smith" userId="fed1330f33f5650e" providerId="LiveId" clId="{8B530E0C-0D57-4388-AC05-A429A8B6D205}" dt="2023-01-23T07:55:11.816" v="29"/>
        <pc:sldMkLst>
          <pc:docMk/>
          <pc:sldMk cId="3221293078" sldId="280"/>
        </pc:sldMkLst>
      </pc:sldChg>
      <pc:sldChg chg="modTransition">
        <pc:chgData name="Leonie Smith" userId="fed1330f33f5650e" providerId="LiveId" clId="{8B530E0C-0D57-4388-AC05-A429A8B6D205}" dt="2023-01-23T07:55:11.816" v="29"/>
        <pc:sldMkLst>
          <pc:docMk/>
          <pc:sldMk cId="212930045" sldId="281"/>
        </pc:sldMkLst>
      </pc:sldChg>
    </pc:docChg>
  </pc:docChgLst>
  <pc:docChgLst>
    <pc:chgData name="Leonie Smith" userId="fed1330f33f5650e" providerId="LiveId" clId="{7E43DFDA-6959-4482-82B0-F470428DB09A}"/>
    <pc:docChg chg="custSel modSld">
      <pc:chgData name="Leonie Smith" userId="fed1330f33f5650e" providerId="LiveId" clId="{7E43DFDA-6959-4482-82B0-F470428DB09A}" dt="2023-07-18T05:19:36.315" v="170"/>
      <pc:docMkLst>
        <pc:docMk/>
      </pc:docMkLst>
      <pc:sldChg chg="addSp delSp modSp mod delAnim">
        <pc:chgData name="Leonie Smith" userId="fed1330f33f5650e" providerId="LiveId" clId="{7E43DFDA-6959-4482-82B0-F470428DB09A}" dt="2023-07-18T05:14:31.140" v="164" actId="478"/>
        <pc:sldMkLst>
          <pc:docMk/>
          <pc:sldMk cId="2429648367" sldId="267"/>
        </pc:sldMkLst>
        <pc:picChg chg="add del mod">
          <ac:chgData name="Leonie Smith" userId="fed1330f33f5650e" providerId="LiveId" clId="{7E43DFDA-6959-4482-82B0-F470428DB09A}" dt="2023-07-18T05:14:31.140" v="164" actId="478"/>
          <ac:picMkLst>
            <pc:docMk/>
            <pc:sldMk cId="2429648367" sldId="267"/>
            <ac:picMk id="5" creationId="{5196F5FD-7D03-6FB6-E5AA-5B69599A2044}"/>
          </ac:picMkLst>
        </pc:picChg>
      </pc:sldChg>
      <pc:sldChg chg="addSp delSp modSp mod modTransition modAnim">
        <pc:chgData name="Leonie Smith" userId="fed1330f33f5650e" providerId="LiveId" clId="{7E43DFDA-6959-4482-82B0-F470428DB09A}" dt="2023-07-18T05:19:36.315" v="170"/>
        <pc:sldMkLst>
          <pc:docMk/>
          <pc:sldMk cId="3907250125" sldId="269"/>
        </pc:sldMkLst>
        <pc:picChg chg="add del mod">
          <ac:chgData name="Leonie Smith" userId="fed1330f33f5650e" providerId="LiveId" clId="{7E43DFDA-6959-4482-82B0-F470428DB09A}" dt="2023-07-18T05:19:29.800" v="169"/>
          <ac:picMkLst>
            <pc:docMk/>
            <pc:sldMk cId="3907250125" sldId="269"/>
            <ac:picMk id="7" creationId="{8E400E26-0CD7-C236-CC07-1B2C61C7CD2E}"/>
          </ac:picMkLst>
        </pc:picChg>
        <pc:picChg chg="add del mod">
          <ac:chgData name="Leonie Smith" userId="fed1330f33f5650e" providerId="LiveId" clId="{7E43DFDA-6959-4482-82B0-F470428DB09A}" dt="2023-07-18T05:19:36.315" v="170"/>
          <ac:picMkLst>
            <pc:docMk/>
            <pc:sldMk cId="3907250125" sldId="269"/>
            <ac:picMk id="9" creationId="{B6648366-C36B-9131-00B0-D9B0A74043DA}"/>
          </ac:picMkLst>
        </pc:picChg>
        <pc:picChg chg="add mod">
          <ac:chgData name="Leonie Smith" userId="fed1330f33f5650e" providerId="LiveId" clId="{7E43DFDA-6959-4482-82B0-F470428DB09A}" dt="2023-07-18T05:19:36.315" v="170"/>
          <ac:picMkLst>
            <pc:docMk/>
            <pc:sldMk cId="3907250125" sldId="269"/>
            <ac:picMk id="10" creationId="{68C089FB-1F4C-60D7-2ECA-A49C71F76160}"/>
          </ac:picMkLst>
        </pc:picChg>
      </pc:sldChg>
      <pc:sldChg chg="addSp delSp modSp mod modTransition modAnim">
        <pc:chgData name="Leonie Smith" userId="fed1330f33f5650e" providerId="LiveId" clId="{7E43DFDA-6959-4482-82B0-F470428DB09A}" dt="2023-07-18T04:35:18.998" v="32"/>
        <pc:sldMkLst>
          <pc:docMk/>
          <pc:sldMk cId="454763615" sldId="270"/>
        </pc:sldMkLst>
        <pc:picChg chg="add del mod">
          <ac:chgData name="Leonie Smith" userId="fed1330f33f5650e" providerId="LiveId" clId="{7E43DFDA-6959-4482-82B0-F470428DB09A}" dt="2023-07-17T06:43:14.391" v="3"/>
          <ac:picMkLst>
            <pc:docMk/>
            <pc:sldMk cId="454763615" sldId="270"/>
            <ac:picMk id="7" creationId="{3E02A349-6E37-9D48-141F-F609A592FA06}"/>
          </ac:picMkLst>
        </pc:picChg>
        <pc:picChg chg="add del mod">
          <ac:chgData name="Leonie Smith" userId="fed1330f33f5650e" providerId="LiveId" clId="{7E43DFDA-6959-4482-82B0-F470428DB09A}" dt="2023-07-17T06:43:20.833" v="4"/>
          <ac:picMkLst>
            <pc:docMk/>
            <pc:sldMk cId="454763615" sldId="270"/>
            <ac:picMk id="10" creationId="{2E402C64-BC9F-8530-FCC0-93ECCA39566B}"/>
          </ac:picMkLst>
        </pc:picChg>
        <pc:picChg chg="add del mod ord">
          <ac:chgData name="Leonie Smith" userId="fed1330f33f5650e" providerId="LiveId" clId="{7E43DFDA-6959-4482-82B0-F470428DB09A}" dt="2023-07-18T04:34:59.188" v="29"/>
          <ac:picMkLst>
            <pc:docMk/>
            <pc:sldMk cId="454763615" sldId="270"/>
            <ac:picMk id="11" creationId="{482CA99D-A957-7552-4C10-84F92D5A64B5}"/>
          </ac:picMkLst>
        </pc:picChg>
        <pc:picChg chg="add del mod">
          <ac:chgData name="Leonie Smith" userId="fed1330f33f5650e" providerId="LiveId" clId="{7E43DFDA-6959-4482-82B0-F470428DB09A}" dt="2023-07-17T06:43:32.228" v="6"/>
          <ac:picMkLst>
            <pc:docMk/>
            <pc:sldMk cId="454763615" sldId="270"/>
            <ac:picMk id="11" creationId="{A94973EC-74B1-29CC-F56A-23CFE39E5280}"/>
          </ac:picMkLst>
        </pc:picChg>
        <pc:picChg chg="add del mod">
          <ac:chgData name="Leonie Smith" userId="fed1330f33f5650e" providerId="LiveId" clId="{7E43DFDA-6959-4482-82B0-F470428DB09A}" dt="2023-07-18T04:35:11.791" v="31"/>
          <ac:picMkLst>
            <pc:docMk/>
            <pc:sldMk cId="454763615" sldId="270"/>
            <ac:picMk id="12" creationId="{BF3B90B5-DD89-A7BE-4B14-020AFA8A498D}"/>
          </ac:picMkLst>
        </pc:picChg>
        <pc:picChg chg="add del mod ord">
          <ac:chgData name="Leonie Smith" userId="fed1330f33f5650e" providerId="LiveId" clId="{7E43DFDA-6959-4482-82B0-F470428DB09A}" dt="2023-07-18T04:35:18.998" v="32"/>
          <ac:picMkLst>
            <pc:docMk/>
            <pc:sldMk cId="454763615" sldId="270"/>
            <ac:picMk id="15" creationId="{08917485-88BE-7726-9782-530B66FA20F5}"/>
          </ac:picMkLst>
        </pc:picChg>
        <pc:picChg chg="add del mod ord">
          <ac:chgData name="Leonie Smith" userId="fed1330f33f5650e" providerId="LiveId" clId="{7E43DFDA-6959-4482-82B0-F470428DB09A}" dt="2023-07-17T06:43:39.386" v="7"/>
          <ac:picMkLst>
            <pc:docMk/>
            <pc:sldMk cId="454763615" sldId="270"/>
            <ac:picMk id="16" creationId="{1540F44D-A261-CF24-FCEB-4E5C90578004}"/>
          </ac:picMkLst>
        </pc:picChg>
        <pc:picChg chg="add mod">
          <ac:chgData name="Leonie Smith" userId="fed1330f33f5650e" providerId="LiveId" clId="{7E43DFDA-6959-4482-82B0-F470428DB09A}" dt="2023-07-18T04:35:18.998" v="32"/>
          <ac:picMkLst>
            <pc:docMk/>
            <pc:sldMk cId="454763615" sldId="270"/>
            <ac:picMk id="16" creationId="{2BA39928-7EEB-1A99-C215-D3707EDD5635}"/>
          </ac:picMkLst>
        </pc:picChg>
        <pc:picChg chg="add del mod">
          <ac:chgData name="Leonie Smith" userId="fed1330f33f5650e" providerId="LiveId" clId="{7E43DFDA-6959-4482-82B0-F470428DB09A}" dt="2023-07-17T06:43:46.293" v="9"/>
          <ac:picMkLst>
            <pc:docMk/>
            <pc:sldMk cId="454763615" sldId="270"/>
            <ac:picMk id="17" creationId="{E3770C4C-7441-3CFE-CB35-8435AA509EBF}"/>
          </ac:picMkLst>
        </pc:picChg>
        <pc:picChg chg="add del mod ord">
          <ac:chgData name="Leonie Smith" userId="fed1330f33f5650e" providerId="LiveId" clId="{7E43DFDA-6959-4482-82B0-F470428DB09A}" dt="2023-07-17T06:43:53.064" v="10"/>
          <ac:picMkLst>
            <pc:docMk/>
            <pc:sldMk cId="454763615" sldId="270"/>
            <ac:picMk id="21" creationId="{BE641441-4056-93D7-E364-6188F1A32788}"/>
          </ac:picMkLst>
        </pc:picChg>
        <pc:picChg chg="add del mod">
          <ac:chgData name="Leonie Smith" userId="fed1330f33f5650e" providerId="LiveId" clId="{7E43DFDA-6959-4482-82B0-F470428DB09A}" dt="2023-07-17T06:44:05.199" v="12"/>
          <ac:picMkLst>
            <pc:docMk/>
            <pc:sldMk cId="454763615" sldId="270"/>
            <ac:picMk id="22" creationId="{A1CFAE90-80F1-60B4-E2C8-915A45523034}"/>
          </ac:picMkLst>
        </pc:picChg>
        <pc:picChg chg="add del mod ord">
          <ac:chgData name="Leonie Smith" userId="fed1330f33f5650e" providerId="LiveId" clId="{7E43DFDA-6959-4482-82B0-F470428DB09A}" dt="2023-07-17T06:44:11.984" v="13"/>
          <ac:picMkLst>
            <pc:docMk/>
            <pc:sldMk cId="454763615" sldId="270"/>
            <ac:picMk id="28" creationId="{CC5409EA-1115-560A-7B45-4FF5159C9F52}"/>
          </ac:picMkLst>
        </pc:picChg>
        <pc:picChg chg="add del mod">
          <ac:chgData name="Leonie Smith" userId="fed1330f33f5650e" providerId="LiveId" clId="{7E43DFDA-6959-4482-82B0-F470428DB09A}" dt="2023-07-17T06:44:23.644" v="15"/>
          <ac:picMkLst>
            <pc:docMk/>
            <pc:sldMk cId="454763615" sldId="270"/>
            <ac:picMk id="29" creationId="{144F968C-1ACA-89E1-01D0-791905977F96}"/>
          </ac:picMkLst>
        </pc:picChg>
        <pc:picChg chg="add del mod ord">
          <ac:chgData name="Leonie Smith" userId="fed1330f33f5650e" providerId="LiveId" clId="{7E43DFDA-6959-4482-82B0-F470428DB09A}" dt="2023-07-17T06:44:30.594" v="16"/>
          <ac:picMkLst>
            <pc:docMk/>
            <pc:sldMk cId="454763615" sldId="270"/>
            <ac:picMk id="33" creationId="{26911183-AE00-4E82-5154-9185ABBC3516}"/>
          </ac:picMkLst>
        </pc:picChg>
        <pc:picChg chg="add del mod">
          <ac:chgData name="Leonie Smith" userId="fed1330f33f5650e" providerId="LiveId" clId="{7E43DFDA-6959-4482-82B0-F470428DB09A}" dt="2023-07-17T06:44:56.894" v="18"/>
          <ac:picMkLst>
            <pc:docMk/>
            <pc:sldMk cId="454763615" sldId="270"/>
            <ac:picMk id="34" creationId="{F15D9D43-3629-F481-53AD-3740E47C938A}"/>
          </ac:picMkLst>
        </pc:picChg>
        <pc:picChg chg="add del mod ord">
          <ac:chgData name="Leonie Smith" userId="fed1330f33f5650e" providerId="LiveId" clId="{7E43DFDA-6959-4482-82B0-F470428DB09A}" dt="2023-07-17T06:45:05.035" v="19"/>
          <ac:picMkLst>
            <pc:docMk/>
            <pc:sldMk cId="454763615" sldId="270"/>
            <ac:picMk id="38" creationId="{2AEA66CC-FCAB-22FA-08FD-97221960D327}"/>
          </ac:picMkLst>
        </pc:picChg>
        <pc:picChg chg="add del mod">
          <ac:chgData name="Leonie Smith" userId="fed1330f33f5650e" providerId="LiveId" clId="{7E43DFDA-6959-4482-82B0-F470428DB09A}" dt="2023-07-17T06:45:13.388" v="21"/>
          <ac:picMkLst>
            <pc:docMk/>
            <pc:sldMk cId="454763615" sldId="270"/>
            <ac:picMk id="39" creationId="{E465579B-46E1-E826-915C-02D5D57831B8}"/>
          </ac:picMkLst>
        </pc:picChg>
        <pc:picChg chg="add del mod ord">
          <ac:chgData name="Leonie Smith" userId="fed1330f33f5650e" providerId="LiveId" clId="{7E43DFDA-6959-4482-82B0-F470428DB09A}" dt="2023-07-17T06:45:20.338" v="22"/>
          <ac:picMkLst>
            <pc:docMk/>
            <pc:sldMk cId="454763615" sldId="270"/>
            <ac:picMk id="43" creationId="{4DB5BEA9-6894-8342-9BD1-BBD0FFD255A8}"/>
          </ac:picMkLst>
        </pc:picChg>
        <pc:picChg chg="add del mod">
          <ac:chgData name="Leonie Smith" userId="fed1330f33f5650e" providerId="LiveId" clId="{7E43DFDA-6959-4482-82B0-F470428DB09A}" dt="2023-07-17T06:45:32.981" v="24"/>
          <ac:picMkLst>
            <pc:docMk/>
            <pc:sldMk cId="454763615" sldId="270"/>
            <ac:picMk id="44" creationId="{1A07289B-5AC8-03A8-DAC2-D44F4123B2B4}"/>
          </ac:picMkLst>
        </pc:picChg>
        <pc:picChg chg="add del mod ord">
          <ac:chgData name="Leonie Smith" userId="fed1330f33f5650e" providerId="LiveId" clId="{7E43DFDA-6959-4482-82B0-F470428DB09A}" dt="2023-07-17T06:45:39.491" v="25"/>
          <ac:picMkLst>
            <pc:docMk/>
            <pc:sldMk cId="454763615" sldId="270"/>
            <ac:picMk id="49" creationId="{74E7A315-D792-230E-2524-0167C1D4887D}"/>
          </ac:picMkLst>
        </pc:picChg>
        <pc:picChg chg="add del mod">
          <ac:chgData name="Leonie Smith" userId="fed1330f33f5650e" providerId="LiveId" clId="{7E43DFDA-6959-4482-82B0-F470428DB09A}" dt="2023-07-18T04:34:52.585" v="28"/>
          <ac:picMkLst>
            <pc:docMk/>
            <pc:sldMk cId="454763615" sldId="270"/>
            <ac:picMk id="50" creationId="{22DA9884-7367-213B-9BB5-840B8CD109F3}"/>
          </ac:picMkLst>
        </pc:picChg>
      </pc:sldChg>
      <pc:sldChg chg="addSp delSp modSp mod modTransition modAnim">
        <pc:chgData name="Leonie Smith" userId="fed1330f33f5650e" providerId="LiveId" clId="{7E43DFDA-6959-4482-82B0-F470428DB09A}" dt="2023-07-18T04:46:03.576" v="78"/>
        <pc:sldMkLst>
          <pc:docMk/>
          <pc:sldMk cId="1628504703" sldId="271"/>
        </pc:sldMkLst>
        <pc:spChg chg="mod">
          <ac:chgData name="Leonie Smith" userId="fed1330f33f5650e" providerId="LiveId" clId="{7E43DFDA-6959-4482-82B0-F470428DB09A}" dt="2023-07-18T04:39:00.152" v="33" actId="1076"/>
          <ac:spMkLst>
            <pc:docMk/>
            <pc:sldMk cId="1628504703" sldId="271"/>
            <ac:spMk id="3" creationId="{A58184BD-88F1-BA02-40C1-D8403D0EEC0D}"/>
          </ac:spMkLst>
        </pc:spChg>
        <pc:picChg chg="add del mod">
          <ac:chgData name="Leonie Smith" userId="fed1330f33f5650e" providerId="LiveId" clId="{7E43DFDA-6959-4482-82B0-F470428DB09A}" dt="2023-07-18T04:39:23.523" v="36"/>
          <ac:picMkLst>
            <pc:docMk/>
            <pc:sldMk cId="1628504703" sldId="271"/>
            <ac:picMk id="6" creationId="{BB15D9DE-FCFA-48E4-D47A-852508E865E7}"/>
          </ac:picMkLst>
        </pc:picChg>
        <pc:picChg chg="add del mod">
          <ac:chgData name="Leonie Smith" userId="fed1330f33f5650e" providerId="LiveId" clId="{7E43DFDA-6959-4482-82B0-F470428DB09A}" dt="2023-07-18T04:39:25.347" v="38"/>
          <ac:picMkLst>
            <pc:docMk/>
            <pc:sldMk cId="1628504703" sldId="271"/>
            <ac:picMk id="7" creationId="{C809523B-6E70-F804-3E9D-BFE64F2FCFB3}"/>
          </ac:picMkLst>
        </pc:picChg>
        <pc:picChg chg="add del mod">
          <ac:chgData name="Leonie Smith" userId="fed1330f33f5650e" providerId="LiveId" clId="{7E43DFDA-6959-4482-82B0-F470428DB09A}" dt="2023-07-18T04:39:17.147" v="35"/>
          <ac:picMkLst>
            <pc:docMk/>
            <pc:sldMk cId="1628504703" sldId="271"/>
            <ac:picMk id="9" creationId="{EDD070B3-0D84-454D-A70C-8754DDCA002E}"/>
          </ac:picMkLst>
        </pc:picChg>
        <pc:picChg chg="add del mod ord">
          <ac:chgData name="Leonie Smith" userId="fed1330f33f5650e" providerId="LiveId" clId="{7E43DFDA-6959-4482-82B0-F470428DB09A}" dt="2023-07-18T04:39:39.224" v="39"/>
          <ac:picMkLst>
            <pc:docMk/>
            <pc:sldMk cId="1628504703" sldId="271"/>
            <ac:picMk id="11" creationId="{C1330A98-FEF2-DB88-888E-F29649937D4E}"/>
          </ac:picMkLst>
        </pc:picChg>
        <pc:picChg chg="add del mod">
          <ac:chgData name="Leonie Smith" userId="fed1330f33f5650e" providerId="LiveId" clId="{7E43DFDA-6959-4482-82B0-F470428DB09A}" dt="2023-07-18T04:40:06.774" v="41"/>
          <ac:picMkLst>
            <pc:docMk/>
            <pc:sldMk cId="1628504703" sldId="271"/>
            <ac:picMk id="12" creationId="{D9F4C5C1-7D5F-EF9C-D09E-CB35CFDF386C}"/>
          </ac:picMkLst>
        </pc:picChg>
        <pc:picChg chg="add del mod ord">
          <ac:chgData name="Leonie Smith" userId="fed1330f33f5650e" providerId="LiveId" clId="{7E43DFDA-6959-4482-82B0-F470428DB09A}" dt="2023-07-18T04:40:20.184" v="42"/>
          <ac:picMkLst>
            <pc:docMk/>
            <pc:sldMk cId="1628504703" sldId="271"/>
            <ac:picMk id="17" creationId="{CC7652D2-A196-DEDB-67CD-97B3EAC7AEAD}"/>
          </ac:picMkLst>
        </pc:picChg>
        <pc:picChg chg="add del mod">
          <ac:chgData name="Leonie Smith" userId="fed1330f33f5650e" providerId="LiveId" clId="{7E43DFDA-6959-4482-82B0-F470428DB09A}" dt="2023-07-18T04:40:56.571" v="44"/>
          <ac:picMkLst>
            <pc:docMk/>
            <pc:sldMk cId="1628504703" sldId="271"/>
            <ac:picMk id="18" creationId="{FBF77ED3-DE3B-7F67-A09B-57A27DC45F59}"/>
          </ac:picMkLst>
        </pc:picChg>
        <pc:picChg chg="add del mod ord">
          <ac:chgData name="Leonie Smith" userId="fed1330f33f5650e" providerId="LiveId" clId="{7E43DFDA-6959-4482-82B0-F470428DB09A}" dt="2023-07-18T04:41:02.143" v="45"/>
          <ac:picMkLst>
            <pc:docMk/>
            <pc:sldMk cId="1628504703" sldId="271"/>
            <ac:picMk id="23" creationId="{AB9EE9CF-AE71-2DBB-2E77-C5B1690A39AC}"/>
          </ac:picMkLst>
        </pc:picChg>
        <pc:picChg chg="add del mod">
          <ac:chgData name="Leonie Smith" userId="fed1330f33f5650e" providerId="LiveId" clId="{7E43DFDA-6959-4482-82B0-F470428DB09A}" dt="2023-07-18T04:41:57.098" v="47"/>
          <ac:picMkLst>
            <pc:docMk/>
            <pc:sldMk cId="1628504703" sldId="271"/>
            <ac:picMk id="24" creationId="{B6EFCDCA-E7F9-52FD-E11A-EB3B520245FE}"/>
          </ac:picMkLst>
        </pc:picChg>
        <pc:picChg chg="add del mod ord">
          <ac:chgData name="Leonie Smith" userId="fed1330f33f5650e" providerId="LiveId" clId="{7E43DFDA-6959-4482-82B0-F470428DB09A}" dt="2023-07-18T04:42:12.165" v="48"/>
          <ac:picMkLst>
            <pc:docMk/>
            <pc:sldMk cId="1628504703" sldId="271"/>
            <ac:picMk id="27" creationId="{41C0DD2D-75DC-9ED3-5298-05F660E15BD3}"/>
          </ac:picMkLst>
        </pc:picChg>
        <pc:picChg chg="add del mod">
          <ac:chgData name="Leonie Smith" userId="fed1330f33f5650e" providerId="LiveId" clId="{7E43DFDA-6959-4482-82B0-F470428DB09A}" dt="2023-07-18T04:42:39.573" v="50"/>
          <ac:picMkLst>
            <pc:docMk/>
            <pc:sldMk cId="1628504703" sldId="271"/>
            <ac:picMk id="28" creationId="{0B5CDE37-4081-90F4-42F3-1F4AB1EC2998}"/>
          </ac:picMkLst>
        </pc:picChg>
        <pc:picChg chg="add del mod ord">
          <ac:chgData name="Leonie Smith" userId="fed1330f33f5650e" providerId="LiveId" clId="{7E43DFDA-6959-4482-82B0-F470428DB09A}" dt="2023-07-18T04:42:43.443" v="51"/>
          <ac:picMkLst>
            <pc:docMk/>
            <pc:sldMk cId="1628504703" sldId="271"/>
            <ac:picMk id="33" creationId="{DDEC9664-4AFD-4A26-57DA-95ADA5A67EA1}"/>
          </ac:picMkLst>
        </pc:picChg>
        <pc:picChg chg="add del mod">
          <ac:chgData name="Leonie Smith" userId="fed1330f33f5650e" providerId="LiveId" clId="{7E43DFDA-6959-4482-82B0-F470428DB09A}" dt="2023-07-18T04:42:47.981" v="53"/>
          <ac:picMkLst>
            <pc:docMk/>
            <pc:sldMk cId="1628504703" sldId="271"/>
            <ac:picMk id="34" creationId="{5E29323D-FA7C-75EB-F59E-14E467E80118}"/>
          </ac:picMkLst>
        </pc:picChg>
        <pc:picChg chg="add del mod ord">
          <ac:chgData name="Leonie Smith" userId="fed1330f33f5650e" providerId="LiveId" clId="{7E43DFDA-6959-4482-82B0-F470428DB09A}" dt="2023-07-18T04:42:54.110" v="54"/>
          <ac:picMkLst>
            <pc:docMk/>
            <pc:sldMk cId="1628504703" sldId="271"/>
            <ac:picMk id="37" creationId="{0D3A688B-DE91-79B0-BFB4-A77930D68570}"/>
          </ac:picMkLst>
        </pc:picChg>
        <pc:picChg chg="add del mod">
          <ac:chgData name="Leonie Smith" userId="fed1330f33f5650e" providerId="LiveId" clId="{7E43DFDA-6959-4482-82B0-F470428DB09A}" dt="2023-07-18T04:42:55.216" v="56"/>
          <ac:picMkLst>
            <pc:docMk/>
            <pc:sldMk cId="1628504703" sldId="271"/>
            <ac:picMk id="38" creationId="{12B367AB-547D-1155-BA68-353873AC70E3}"/>
          </ac:picMkLst>
        </pc:picChg>
        <pc:picChg chg="add del mod ord">
          <ac:chgData name="Leonie Smith" userId="fed1330f33f5650e" providerId="LiveId" clId="{7E43DFDA-6959-4482-82B0-F470428DB09A}" dt="2023-07-18T04:43:11.687" v="57"/>
          <ac:picMkLst>
            <pc:docMk/>
            <pc:sldMk cId="1628504703" sldId="271"/>
            <ac:picMk id="40" creationId="{46FF4E3A-22CD-F276-D179-8182D8F3F5C5}"/>
          </ac:picMkLst>
        </pc:picChg>
        <pc:picChg chg="add del mod">
          <ac:chgData name="Leonie Smith" userId="fed1330f33f5650e" providerId="LiveId" clId="{7E43DFDA-6959-4482-82B0-F470428DB09A}" dt="2023-07-18T04:43:34.180" v="59"/>
          <ac:picMkLst>
            <pc:docMk/>
            <pc:sldMk cId="1628504703" sldId="271"/>
            <ac:picMk id="41" creationId="{F86F7A55-A78F-DD55-9F30-6389A500B1CF}"/>
          </ac:picMkLst>
        </pc:picChg>
        <pc:picChg chg="add del mod ord">
          <ac:chgData name="Leonie Smith" userId="fed1330f33f5650e" providerId="LiveId" clId="{7E43DFDA-6959-4482-82B0-F470428DB09A}" dt="2023-07-18T04:43:47.720" v="60"/>
          <ac:picMkLst>
            <pc:docMk/>
            <pc:sldMk cId="1628504703" sldId="271"/>
            <ac:picMk id="45" creationId="{E536D449-DB71-FD82-478F-3CA04C96919F}"/>
          </ac:picMkLst>
        </pc:picChg>
        <pc:picChg chg="add del mod">
          <ac:chgData name="Leonie Smith" userId="fed1330f33f5650e" providerId="LiveId" clId="{7E43DFDA-6959-4482-82B0-F470428DB09A}" dt="2023-07-18T04:43:48.891" v="62"/>
          <ac:picMkLst>
            <pc:docMk/>
            <pc:sldMk cId="1628504703" sldId="271"/>
            <ac:picMk id="46" creationId="{F4825C38-321C-9D3F-184A-C508A4F714D7}"/>
          </ac:picMkLst>
        </pc:picChg>
        <pc:picChg chg="add del mod ord">
          <ac:chgData name="Leonie Smith" userId="fed1330f33f5650e" providerId="LiveId" clId="{7E43DFDA-6959-4482-82B0-F470428DB09A}" dt="2023-07-18T04:44:01.648" v="63"/>
          <ac:picMkLst>
            <pc:docMk/>
            <pc:sldMk cId="1628504703" sldId="271"/>
            <ac:picMk id="49" creationId="{9AA70D3C-40D0-D17C-F890-53179199D05B}"/>
          </ac:picMkLst>
        </pc:picChg>
        <pc:picChg chg="add del mod">
          <ac:chgData name="Leonie Smith" userId="fed1330f33f5650e" providerId="LiveId" clId="{7E43DFDA-6959-4482-82B0-F470428DB09A}" dt="2023-07-18T04:44:12.565" v="65"/>
          <ac:picMkLst>
            <pc:docMk/>
            <pc:sldMk cId="1628504703" sldId="271"/>
            <ac:picMk id="50" creationId="{527937F7-11AD-B25E-F41A-5A91607CDD08}"/>
          </ac:picMkLst>
        </pc:picChg>
        <pc:picChg chg="add del mod ord">
          <ac:chgData name="Leonie Smith" userId="fed1330f33f5650e" providerId="LiveId" clId="{7E43DFDA-6959-4482-82B0-F470428DB09A}" dt="2023-07-18T04:44:23.192" v="66"/>
          <ac:picMkLst>
            <pc:docMk/>
            <pc:sldMk cId="1628504703" sldId="271"/>
            <ac:picMk id="54" creationId="{F6C8458C-445E-02E1-1E44-81ABABA029FA}"/>
          </ac:picMkLst>
        </pc:picChg>
        <pc:picChg chg="add del mod">
          <ac:chgData name="Leonie Smith" userId="fed1330f33f5650e" providerId="LiveId" clId="{7E43DFDA-6959-4482-82B0-F470428DB09A}" dt="2023-07-18T04:44:48.847" v="68"/>
          <ac:picMkLst>
            <pc:docMk/>
            <pc:sldMk cId="1628504703" sldId="271"/>
            <ac:picMk id="55" creationId="{4E990FA7-0547-9F0A-D3CD-16D91C837072}"/>
          </ac:picMkLst>
        </pc:picChg>
        <pc:picChg chg="add del mod ord">
          <ac:chgData name="Leonie Smith" userId="fed1330f33f5650e" providerId="LiveId" clId="{7E43DFDA-6959-4482-82B0-F470428DB09A}" dt="2023-07-18T04:45:04.200" v="69"/>
          <ac:picMkLst>
            <pc:docMk/>
            <pc:sldMk cId="1628504703" sldId="271"/>
            <ac:picMk id="58" creationId="{44A546C1-9C4A-9118-EFE1-E157BB454996}"/>
          </ac:picMkLst>
        </pc:picChg>
        <pc:picChg chg="add del mod">
          <ac:chgData name="Leonie Smith" userId="fed1330f33f5650e" providerId="LiveId" clId="{7E43DFDA-6959-4482-82B0-F470428DB09A}" dt="2023-07-18T04:45:18.528" v="71"/>
          <ac:picMkLst>
            <pc:docMk/>
            <pc:sldMk cId="1628504703" sldId="271"/>
            <ac:picMk id="59" creationId="{15ED75B2-406F-3C1F-18C5-D1693273233F}"/>
          </ac:picMkLst>
        </pc:picChg>
        <pc:picChg chg="add del mod ord">
          <ac:chgData name="Leonie Smith" userId="fed1330f33f5650e" providerId="LiveId" clId="{7E43DFDA-6959-4482-82B0-F470428DB09A}" dt="2023-07-18T04:45:30.584" v="72"/>
          <ac:picMkLst>
            <pc:docMk/>
            <pc:sldMk cId="1628504703" sldId="271"/>
            <ac:picMk id="63" creationId="{EEDCACE8-661E-E5BD-E708-7371DDA2249F}"/>
          </ac:picMkLst>
        </pc:picChg>
        <pc:picChg chg="add del mod">
          <ac:chgData name="Leonie Smith" userId="fed1330f33f5650e" providerId="LiveId" clId="{7E43DFDA-6959-4482-82B0-F470428DB09A}" dt="2023-07-18T04:45:32.445" v="74"/>
          <ac:picMkLst>
            <pc:docMk/>
            <pc:sldMk cId="1628504703" sldId="271"/>
            <ac:picMk id="64" creationId="{39D48A2D-0AF5-9C07-5F9A-6553C68580BF}"/>
          </ac:picMkLst>
        </pc:picChg>
        <pc:picChg chg="add del mod ord">
          <ac:chgData name="Leonie Smith" userId="fed1330f33f5650e" providerId="LiveId" clId="{7E43DFDA-6959-4482-82B0-F470428DB09A}" dt="2023-07-18T04:45:41.558" v="75"/>
          <ac:picMkLst>
            <pc:docMk/>
            <pc:sldMk cId="1628504703" sldId="271"/>
            <ac:picMk id="67" creationId="{2A4E0DC9-DCBA-CBC4-030A-7077D695D0FD}"/>
          </ac:picMkLst>
        </pc:picChg>
        <pc:picChg chg="add del mod">
          <ac:chgData name="Leonie Smith" userId="fed1330f33f5650e" providerId="LiveId" clId="{7E43DFDA-6959-4482-82B0-F470428DB09A}" dt="2023-07-18T04:45:48.875" v="77"/>
          <ac:picMkLst>
            <pc:docMk/>
            <pc:sldMk cId="1628504703" sldId="271"/>
            <ac:picMk id="68" creationId="{3462D7AE-F8AB-65C6-844B-54482DD7B09B}"/>
          </ac:picMkLst>
        </pc:picChg>
        <pc:picChg chg="add del mod ord">
          <ac:chgData name="Leonie Smith" userId="fed1330f33f5650e" providerId="LiveId" clId="{7E43DFDA-6959-4482-82B0-F470428DB09A}" dt="2023-07-18T04:46:03.576" v="78"/>
          <ac:picMkLst>
            <pc:docMk/>
            <pc:sldMk cId="1628504703" sldId="271"/>
            <ac:picMk id="71" creationId="{8DB17412-C94A-ECA9-0DFB-B39ED7F0DB88}"/>
          </ac:picMkLst>
        </pc:picChg>
        <pc:picChg chg="add mod">
          <ac:chgData name="Leonie Smith" userId="fed1330f33f5650e" providerId="LiveId" clId="{7E43DFDA-6959-4482-82B0-F470428DB09A}" dt="2023-07-18T04:46:03.576" v="78"/>
          <ac:picMkLst>
            <pc:docMk/>
            <pc:sldMk cId="1628504703" sldId="271"/>
            <ac:picMk id="72" creationId="{E6581273-9098-0787-C10B-B0E546D5A8C8}"/>
          </ac:picMkLst>
        </pc:picChg>
      </pc:sldChg>
      <pc:sldChg chg="addSp delSp modSp mod modTransition modAnim">
        <pc:chgData name="Leonie Smith" userId="fed1330f33f5650e" providerId="LiveId" clId="{7E43DFDA-6959-4482-82B0-F470428DB09A}" dt="2023-07-18T05:18:58.446" v="167"/>
        <pc:sldMkLst>
          <pc:docMk/>
          <pc:sldMk cId="4273910864" sldId="272"/>
        </pc:sldMkLst>
        <pc:picChg chg="add del mod">
          <ac:chgData name="Leonie Smith" userId="fed1330f33f5650e" providerId="LiveId" clId="{7E43DFDA-6959-4482-82B0-F470428DB09A}" dt="2023-07-18T05:18:45.827" v="166"/>
          <ac:picMkLst>
            <pc:docMk/>
            <pc:sldMk cId="4273910864" sldId="272"/>
            <ac:picMk id="7" creationId="{58DC651E-CCBC-47BC-1B96-9B58DC4D0E8C}"/>
          </ac:picMkLst>
        </pc:picChg>
        <pc:picChg chg="add del mod">
          <ac:chgData name="Leonie Smith" userId="fed1330f33f5650e" providerId="LiveId" clId="{7E43DFDA-6959-4482-82B0-F470428DB09A}" dt="2023-07-18T05:18:58.446" v="167"/>
          <ac:picMkLst>
            <pc:docMk/>
            <pc:sldMk cId="4273910864" sldId="272"/>
            <ac:picMk id="13" creationId="{659CA482-E63E-554C-EF06-2B70A4F0A0E5}"/>
          </ac:picMkLst>
        </pc:picChg>
        <pc:picChg chg="add mod">
          <ac:chgData name="Leonie Smith" userId="fed1330f33f5650e" providerId="LiveId" clId="{7E43DFDA-6959-4482-82B0-F470428DB09A}" dt="2023-07-18T05:18:58.446" v="167"/>
          <ac:picMkLst>
            <pc:docMk/>
            <pc:sldMk cId="4273910864" sldId="272"/>
            <ac:picMk id="14" creationId="{4E60E8CE-48EF-8449-F00A-9FB15469AB83}"/>
          </ac:picMkLst>
        </pc:picChg>
      </pc:sldChg>
      <pc:sldChg chg="addSp modSp">
        <pc:chgData name="Leonie Smith" userId="fed1330f33f5650e" providerId="LiveId" clId="{7E43DFDA-6959-4482-82B0-F470428DB09A}" dt="2023-07-18T04:47:47.566" v="80"/>
        <pc:sldMkLst>
          <pc:docMk/>
          <pc:sldMk cId="536949967" sldId="273"/>
        </pc:sldMkLst>
        <pc:picChg chg="add mod">
          <ac:chgData name="Leonie Smith" userId="fed1330f33f5650e" providerId="LiveId" clId="{7E43DFDA-6959-4482-82B0-F470428DB09A}" dt="2023-07-18T04:47:47.566" v="80"/>
          <ac:picMkLst>
            <pc:docMk/>
            <pc:sldMk cId="536949967" sldId="273"/>
            <ac:picMk id="6" creationId="{1F784C01-7B26-0090-90D4-C9DC7637FB78}"/>
          </ac:picMkLst>
        </pc:picChg>
      </pc:sldChg>
      <pc:sldChg chg="addSp modSp">
        <pc:chgData name="Leonie Smith" userId="fed1330f33f5650e" providerId="LiveId" clId="{7E43DFDA-6959-4482-82B0-F470428DB09A}" dt="2023-07-18T04:48:25.831" v="81"/>
        <pc:sldMkLst>
          <pc:docMk/>
          <pc:sldMk cId="2194432471" sldId="274"/>
        </pc:sldMkLst>
        <pc:picChg chg="add mod">
          <ac:chgData name="Leonie Smith" userId="fed1330f33f5650e" providerId="LiveId" clId="{7E43DFDA-6959-4482-82B0-F470428DB09A}" dt="2023-07-18T04:48:25.831" v="81"/>
          <ac:picMkLst>
            <pc:docMk/>
            <pc:sldMk cId="2194432471" sldId="274"/>
            <ac:picMk id="6" creationId="{D4A73F2C-32BE-988C-C1BA-28AC9C2BD7E2}"/>
          </ac:picMkLst>
        </pc:picChg>
      </pc:sldChg>
      <pc:sldChg chg="addSp delSp modSp mod modTransition modAnim">
        <pc:chgData name="Leonie Smith" userId="fed1330f33f5650e" providerId="LiveId" clId="{7E43DFDA-6959-4482-82B0-F470428DB09A}" dt="2023-07-18T04:53:18.372" v="100"/>
        <pc:sldMkLst>
          <pc:docMk/>
          <pc:sldMk cId="1061737261" sldId="275"/>
        </pc:sldMkLst>
        <pc:picChg chg="add del mod">
          <ac:chgData name="Leonie Smith" userId="fed1330f33f5650e" providerId="LiveId" clId="{7E43DFDA-6959-4482-82B0-F470428DB09A}" dt="2023-07-18T04:50:46.992" v="84"/>
          <ac:picMkLst>
            <pc:docMk/>
            <pc:sldMk cId="1061737261" sldId="275"/>
            <ac:picMk id="8" creationId="{26DB357A-71A2-4E79-44A1-EE7E8DEB9FA8}"/>
          </ac:picMkLst>
        </pc:picChg>
        <pc:picChg chg="add del mod">
          <ac:chgData name="Leonie Smith" userId="fed1330f33f5650e" providerId="LiveId" clId="{7E43DFDA-6959-4482-82B0-F470428DB09A}" dt="2023-07-18T04:51:00.943" v="85"/>
          <ac:picMkLst>
            <pc:docMk/>
            <pc:sldMk cId="1061737261" sldId="275"/>
            <ac:picMk id="11" creationId="{A8392407-DCCC-C44D-C05B-C7E81D569F5E}"/>
          </ac:picMkLst>
        </pc:picChg>
        <pc:picChg chg="add del mod">
          <ac:chgData name="Leonie Smith" userId="fed1330f33f5650e" providerId="LiveId" clId="{7E43DFDA-6959-4482-82B0-F470428DB09A}" dt="2023-07-18T04:51:02.327" v="87"/>
          <ac:picMkLst>
            <pc:docMk/>
            <pc:sldMk cId="1061737261" sldId="275"/>
            <ac:picMk id="12" creationId="{8AA2043E-25E5-7F8C-66DD-BA76C13EA2A2}"/>
          </ac:picMkLst>
        </pc:picChg>
        <pc:picChg chg="add del mod ord">
          <ac:chgData name="Leonie Smith" userId="fed1330f33f5650e" providerId="LiveId" clId="{7E43DFDA-6959-4482-82B0-F470428DB09A}" dt="2023-07-18T04:51:13.299" v="88"/>
          <ac:picMkLst>
            <pc:docMk/>
            <pc:sldMk cId="1061737261" sldId="275"/>
            <ac:picMk id="15" creationId="{FDB7994C-532D-72D8-BCC5-99174EB7CB22}"/>
          </ac:picMkLst>
        </pc:picChg>
        <pc:picChg chg="add del mod">
          <ac:chgData name="Leonie Smith" userId="fed1330f33f5650e" providerId="LiveId" clId="{7E43DFDA-6959-4482-82B0-F470428DB09A}" dt="2023-07-18T04:51:15.633" v="90"/>
          <ac:picMkLst>
            <pc:docMk/>
            <pc:sldMk cId="1061737261" sldId="275"/>
            <ac:picMk id="16" creationId="{2DA855A7-4DC3-C1B7-35AB-8C3E86142AFB}"/>
          </ac:picMkLst>
        </pc:picChg>
        <pc:picChg chg="add del mod ord">
          <ac:chgData name="Leonie Smith" userId="fed1330f33f5650e" providerId="LiveId" clId="{7E43DFDA-6959-4482-82B0-F470428DB09A}" dt="2023-07-18T04:51:36.964" v="91"/>
          <ac:picMkLst>
            <pc:docMk/>
            <pc:sldMk cId="1061737261" sldId="275"/>
            <ac:picMk id="19" creationId="{1E8CCAF8-1660-2F3E-2E65-8AF15FA237A1}"/>
          </ac:picMkLst>
        </pc:picChg>
        <pc:picChg chg="add del mod">
          <ac:chgData name="Leonie Smith" userId="fed1330f33f5650e" providerId="LiveId" clId="{7E43DFDA-6959-4482-82B0-F470428DB09A}" dt="2023-07-18T04:51:48.698" v="93"/>
          <ac:picMkLst>
            <pc:docMk/>
            <pc:sldMk cId="1061737261" sldId="275"/>
            <ac:picMk id="20" creationId="{C1A9E7B5-BE5A-535B-7CFC-456B1D94C6D6}"/>
          </ac:picMkLst>
        </pc:picChg>
        <pc:picChg chg="add del mod ord">
          <ac:chgData name="Leonie Smith" userId="fed1330f33f5650e" providerId="LiveId" clId="{7E43DFDA-6959-4482-82B0-F470428DB09A}" dt="2023-07-18T04:51:57.594" v="94"/>
          <ac:picMkLst>
            <pc:docMk/>
            <pc:sldMk cId="1061737261" sldId="275"/>
            <ac:picMk id="24" creationId="{85F3313D-A979-5537-77EE-3836CB32129C}"/>
          </ac:picMkLst>
        </pc:picChg>
        <pc:picChg chg="add del mod">
          <ac:chgData name="Leonie Smith" userId="fed1330f33f5650e" providerId="LiveId" clId="{7E43DFDA-6959-4482-82B0-F470428DB09A}" dt="2023-07-18T04:52:03.556" v="96"/>
          <ac:picMkLst>
            <pc:docMk/>
            <pc:sldMk cId="1061737261" sldId="275"/>
            <ac:picMk id="25" creationId="{6308E1CF-C448-60C5-1597-E36032E1DBF9}"/>
          </ac:picMkLst>
        </pc:picChg>
        <pc:picChg chg="add del mod ord">
          <ac:chgData name="Leonie Smith" userId="fed1330f33f5650e" providerId="LiveId" clId="{7E43DFDA-6959-4482-82B0-F470428DB09A}" dt="2023-07-18T04:52:25.179" v="97"/>
          <ac:picMkLst>
            <pc:docMk/>
            <pc:sldMk cId="1061737261" sldId="275"/>
            <ac:picMk id="28" creationId="{015BA230-1D21-6CC3-A259-078AE36C2579}"/>
          </ac:picMkLst>
        </pc:picChg>
        <pc:picChg chg="add del mod">
          <ac:chgData name="Leonie Smith" userId="fed1330f33f5650e" providerId="LiveId" clId="{7E43DFDA-6959-4482-82B0-F470428DB09A}" dt="2023-07-18T04:52:56.099" v="99"/>
          <ac:picMkLst>
            <pc:docMk/>
            <pc:sldMk cId="1061737261" sldId="275"/>
            <ac:picMk id="29" creationId="{B5A4BB13-24C0-9870-A1D3-08BA2DA0F43E}"/>
          </ac:picMkLst>
        </pc:picChg>
        <pc:picChg chg="add del mod ord">
          <ac:chgData name="Leonie Smith" userId="fed1330f33f5650e" providerId="LiveId" clId="{7E43DFDA-6959-4482-82B0-F470428DB09A}" dt="2023-07-18T04:53:18.372" v="100"/>
          <ac:picMkLst>
            <pc:docMk/>
            <pc:sldMk cId="1061737261" sldId="275"/>
            <ac:picMk id="34" creationId="{7A4D9B47-07DA-34D8-C04F-80C8ACE4E894}"/>
          </ac:picMkLst>
        </pc:picChg>
        <pc:picChg chg="add mod">
          <ac:chgData name="Leonie Smith" userId="fed1330f33f5650e" providerId="LiveId" clId="{7E43DFDA-6959-4482-82B0-F470428DB09A}" dt="2023-07-18T04:53:18.372" v="100"/>
          <ac:picMkLst>
            <pc:docMk/>
            <pc:sldMk cId="1061737261" sldId="275"/>
            <ac:picMk id="35" creationId="{6E44E2D9-1EFF-8622-030D-5D37E8374015}"/>
          </ac:picMkLst>
        </pc:picChg>
      </pc:sldChg>
      <pc:sldChg chg="addSp delSp modSp mod modTransition modAnim">
        <pc:chgData name="Leonie Smith" userId="fed1330f33f5650e" providerId="LiveId" clId="{7E43DFDA-6959-4482-82B0-F470428DB09A}" dt="2023-07-18T04:56:37.105" v="107"/>
        <pc:sldMkLst>
          <pc:docMk/>
          <pc:sldMk cId="4106785796" sldId="276"/>
        </pc:sldMkLst>
        <pc:picChg chg="add del mod">
          <ac:chgData name="Leonie Smith" userId="fed1330f33f5650e" providerId="LiveId" clId="{7E43DFDA-6959-4482-82B0-F470428DB09A}" dt="2023-07-18T04:55:51.501" v="103"/>
          <ac:picMkLst>
            <pc:docMk/>
            <pc:sldMk cId="4106785796" sldId="276"/>
            <ac:picMk id="7" creationId="{99A13140-6B04-44E7-3F94-617F31268A60}"/>
          </ac:picMkLst>
        </pc:picChg>
        <pc:picChg chg="add del mod">
          <ac:chgData name="Leonie Smith" userId="fed1330f33f5650e" providerId="LiveId" clId="{7E43DFDA-6959-4482-82B0-F470428DB09A}" dt="2023-07-18T04:56:08.528" v="104"/>
          <ac:picMkLst>
            <pc:docMk/>
            <pc:sldMk cId="4106785796" sldId="276"/>
            <ac:picMk id="10" creationId="{0791A84E-9B14-52CE-BF49-67C02B9A997F}"/>
          </ac:picMkLst>
        </pc:picChg>
        <pc:picChg chg="add del mod">
          <ac:chgData name="Leonie Smith" userId="fed1330f33f5650e" providerId="LiveId" clId="{7E43DFDA-6959-4482-82B0-F470428DB09A}" dt="2023-07-18T04:56:20.241" v="106"/>
          <ac:picMkLst>
            <pc:docMk/>
            <pc:sldMk cId="4106785796" sldId="276"/>
            <ac:picMk id="11" creationId="{AC151606-D899-9403-56E7-F76CBC929DE3}"/>
          </ac:picMkLst>
        </pc:picChg>
        <pc:picChg chg="add del mod ord">
          <ac:chgData name="Leonie Smith" userId="fed1330f33f5650e" providerId="LiveId" clId="{7E43DFDA-6959-4482-82B0-F470428DB09A}" dt="2023-07-18T04:56:37.105" v="107"/>
          <ac:picMkLst>
            <pc:docMk/>
            <pc:sldMk cId="4106785796" sldId="276"/>
            <ac:picMk id="15" creationId="{B42D4DEF-D9F5-100B-A830-45257A1F42BC}"/>
          </ac:picMkLst>
        </pc:picChg>
        <pc:picChg chg="add mod">
          <ac:chgData name="Leonie Smith" userId="fed1330f33f5650e" providerId="LiveId" clId="{7E43DFDA-6959-4482-82B0-F470428DB09A}" dt="2023-07-18T04:56:37.105" v="107"/>
          <ac:picMkLst>
            <pc:docMk/>
            <pc:sldMk cId="4106785796" sldId="276"/>
            <ac:picMk id="16" creationId="{98FA3DCD-2E07-A874-18BE-2058E75426CE}"/>
          </ac:picMkLst>
        </pc:picChg>
      </pc:sldChg>
      <pc:sldChg chg="addSp delSp modSp mod modTransition modAnim">
        <pc:chgData name="Leonie Smith" userId="fed1330f33f5650e" providerId="LiveId" clId="{7E43DFDA-6959-4482-82B0-F470428DB09A}" dt="2023-07-18T05:01:19.716" v="117"/>
        <pc:sldMkLst>
          <pc:docMk/>
          <pc:sldMk cId="3678060816" sldId="277"/>
        </pc:sldMkLst>
        <pc:picChg chg="add del mod">
          <ac:chgData name="Leonie Smith" userId="fed1330f33f5650e" providerId="LiveId" clId="{7E43DFDA-6959-4482-82B0-F470428DB09A}" dt="2023-07-18T05:00:08.299" v="110"/>
          <ac:picMkLst>
            <pc:docMk/>
            <pc:sldMk cId="3678060816" sldId="277"/>
            <ac:picMk id="6" creationId="{5BCC5E70-A33A-E91A-5D2F-F8DB03B870B3}"/>
          </ac:picMkLst>
        </pc:picChg>
        <pc:picChg chg="add del mod">
          <ac:chgData name="Leonie Smith" userId="fed1330f33f5650e" providerId="LiveId" clId="{7E43DFDA-6959-4482-82B0-F470428DB09A}" dt="2023-07-18T05:00:25.337" v="111"/>
          <ac:picMkLst>
            <pc:docMk/>
            <pc:sldMk cId="3678060816" sldId="277"/>
            <ac:picMk id="9" creationId="{B1B08E88-D9CF-F063-5339-C0001344EE76}"/>
          </ac:picMkLst>
        </pc:picChg>
        <pc:picChg chg="add del mod">
          <ac:chgData name="Leonie Smith" userId="fed1330f33f5650e" providerId="LiveId" clId="{7E43DFDA-6959-4482-82B0-F470428DB09A}" dt="2023-07-18T05:00:46.714" v="113"/>
          <ac:picMkLst>
            <pc:docMk/>
            <pc:sldMk cId="3678060816" sldId="277"/>
            <ac:picMk id="10" creationId="{AE409518-DE2F-4E06-7C2D-D380677DB904}"/>
          </ac:picMkLst>
        </pc:picChg>
        <pc:picChg chg="add del mod ord">
          <ac:chgData name="Leonie Smith" userId="fed1330f33f5650e" providerId="LiveId" clId="{7E43DFDA-6959-4482-82B0-F470428DB09A}" dt="2023-07-18T05:01:00.453" v="114"/>
          <ac:picMkLst>
            <pc:docMk/>
            <pc:sldMk cId="3678060816" sldId="277"/>
            <ac:picMk id="15" creationId="{DC2DD1CD-6828-80B0-CC25-73EDB486F61A}"/>
          </ac:picMkLst>
        </pc:picChg>
        <pc:picChg chg="add del mod">
          <ac:chgData name="Leonie Smith" userId="fed1330f33f5650e" providerId="LiveId" clId="{7E43DFDA-6959-4482-82B0-F470428DB09A}" dt="2023-07-18T05:01:03.261" v="116"/>
          <ac:picMkLst>
            <pc:docMk/>
            <pc:sldMk cId="3678060816" sldId="277"/>
            <ac:picMk id="16" creationId="{858108DB-547E-613B-A1D9-B8B197A08CF7}"/>
          </ac:picMkLst>
        </pc:picChg>
        <pc:picChg chg="add del mod ord">
          <ac:chgData name="Leonie Smith" userId="fed1330f33f5650e" providerId="LiveId" clId="{7E43DFDA-6959-4482-82B0-F470428DB09A}" dt="2023-07-18T05:01:19.716" v="117"/>
          <ac:picMkLst>
            <pc:docMk/>
            <pc:sldMk cId="3678060816" sldId="277"/>
            <ac:picMk id="19" creationId="{6615B0F9-A2F3-9B6A-CF34-F9BEBAFE7BA6}"/>
          </ac:picMkLst>
        </pc:picChg>
        <pc:picChg chg="add mod">
          <ac:chgData name="Leonie Smith" userId="fed1330f33f5650e" providerId="LiveId" clId="{7E43DFDA-6959-4482-82B0-F470428DB09A}" dt="2023-07-18T05:01:19.716" v="117"/>
          <ac:picMkLst>
            <pc:docMk/>
            <pc:sldMk cId="3678060816" sldId="277"/>
            <ac:picMk id="20" creationId="{4E88A34F-D38B-4CDD-9728-1C541944C089}"/>
          </ac:picMkLst>
        </pc:picChg>
      </pc:sldChg>
      <pc:sldChg chg="addSp delSp modSp mod modTransition modAnim">
        <pc:chgData name="Leonie Smith" userId="fed1330f33f5650e" providerId="LiveId" clId="{7E43DFDA-6959-4482-82B0-F470428DB09A}" dt="2023-07-18T05:05:40.989" v="127"/>
        <pc:sldMkLst>
          <pc:docMk/>
          <pc:sldMk cId="2340615404" sldId="278"/>
        </pc:sldMkLst>
        <pc:picChg chg="add del mod">
          <ac:chgData name="Leonie Smith" userId="fed1330f33f5650e" providerId="LiveId" clId="{7E43DFDA-6959-4482-82B0-F470428DB09A}" dt="2023-07-18T05:04:24.137" v="120"/>
          <ac:picMkLst>
            <pc:docMk/>
            <pc:sldMk cId="2340615404" sldId="278"/>
            <ac:picMk id="8" creationId="{4976D1DB-E74F-431B-2D53-4036BFFF9D9B}"/>
          </ac:picMkLst>
        </pc:picChg>
        <pc:picChg chg="add del mod">
          <ac:chgData name="Leonie Smith" userId="fed1330f33f5650e" providerId="LiveId" clId="{7E43DFDA-6959-4482-82B0-F470428DB09A}" dt="2023-07-18T05:04:27.939" v="121"/>
          <ac:picMkLst>
            <pc:docMk/>
            <pc:sldMk cId="2340615404" sldId="278"/>
            <ac:picMk id="13" creationId="{CED18D96-5199-BC8C-ABF1-58B04ED2DBDE}"/>
          </ac:picMkLst>
        </pc:picChg>
        <pc:picChg chg="add del mod">
          <ac:chgData name="Leonie Smith" userId="fed1330f33f5650e" providerId="LiveId" clId="{7E43DFDA-6959-4482-82B0-F470428DB09A}" dt="2023-07-18T05:04:50.085" v="123"/>
          <ac:picMkLst>
            <pc:docMk/>
            <pc:sldMk cId="2340615404" sldId="278"/>
            <ac:picMk id="14" creationId="{09E6011C-2605-82D1-CEC5-4A7BCF6C7008}"/>
          </ac:picMkLst>
        </pc:picChg>
        <pc:picChg chg="add del mod ord">
          <ac:chgData name="Leonie Smith" userId="fed1330f33f5650e" providerId="LiveId" clId="{7E43DFDA-6959-4482-82B0-F470428DB09A}" dt="2023-07-18T05:04:55.964" v="124"/>
          <ac:picMkLst>
            <pc:docMk/>
            <pc:sldMk cId="2340615404" sldId="278"/>
            <ac:picMk id="17" creationId="{328462E1-42F7-7452-EE28-E362800B75E3}"/>
          </ac:picMkLst>
        </pc:picChg>
        <pc:picChg chg="add del mod">
          <ac:chgData name="Leonie Smith" userId="fed1330f33f5650e" providerId="LiveId" clId="{7E43DFDA-6959-4482-82B0-F470428DB09A}" dt="2023-07-18T05:05:19.497" v="126"/>
          <ac:picMkLst>
            <pc:docMk/>
            <pc:sldMk cId="2340615404" sldId="278"/>
            <ac:picMk id="18" creationId="{573B7935-8F39-780F-C5FA-3B330961747D}"/>
          </ac:picMkLst>
        </pc:picChg>
        <pc:picChg chg="add del mod ord">
          <ac:chgData name="Leonie Smith" userId="fed1330f33f5650e" providerId="LiveId" clId="{7E43DFDA-6959-4482-82B0-F470428DB09A}" dt="2023-07-18T05:05:40.989" v="127"/>
          <ac:picMkLst>
            <pc:docMk/>
            <pc:sldMk cId="2340615404" sldId="278"/>
            <ac:picMk id="21" creationId="{9A199A03-68DB-551E-FBEC-5D246A040657}"/>
          </ac:picMkLst>
        </pc:picChg>
        <pc:picChg chg="add mod">
          <ac:chgData name="Leonie Smith" userId="fed1330f33f5650e" providerId="LiveId" clId="{7E43DFDA-6959-4482-82B0-F470428DB09A}" dt="2023-07-18T05:05:40.989" v="127"/>
          <ac:picMkLst>
            <pc:docMk/>
            <pc:sldMk cId="2340615404" sldId="278"/>
            <ac:picMk id="22" creationId="{0DD0D51D-E1C1-5112-2ABB-F636141087EA}"/>
          </ac:picMkLst>
        </pc:picChg>
      </pc:sldChg>
      <pc:sldChg chg="addSp delSp modSp mod modTransition modAnim">
        <pc:chgData name="Leonie Smith" userId="fed1330f33f5650e" providerId="LiveId" clId="{7E43DFDA-6959-4482-82B0-F470428DB09A}" dt="2023-07-18T05:09:26.472" v="143"/>
        <pc:sldMkLst>
          <pc:docMk/>
          <pc:sldMk cId="213205012" sldId="279"/>
        </pc:sldMkLst>
        <pc:picChg chg="add del mod">
          <ac:chgData name="Leonie Smith" userId="fed1330f33f5650e" providerId="LiveId" clId="{7E43DFDA-6959-4482-82B0-F470428DB09A}" dt="2023-07-18T05:07:34.848" v="130"/>
          <ac:picMkLst>
            <pc:docMk/>
            <pc:sldMk cId="213205012" sldId="279"/>
            <ac:picMk id="8" creationId="{9889E25C-4523-072C-00BA-5125BDEF0BE7}"/>
          </ac:picMkLst>
        </pc:picChg>
        <pc:picChg chg="add del mod">
          <ac:chgData name="Leonie Smith" userId="fed1330f33f5650e" providerId="LiveId" clId="{7E43DFDA-6959-4482-82B0-F470428DB09A}" dt="2023-07-18T05:07:39.423" v="131"/>
          <ac:picMkLst>
            <pc:docMk/>
            <pc:sldMk cId="213205012" sldId="279"/>
            <ac:picMk id="11" creationId="{BA4E69B9-9261-CDDC-3831-CF73DCABC9CD}"/>
          </ac:picMkLst>
        </pc:picChg>
        <pc:picChg chg="add del mod">
          <ac:chgData name="Leonie Smith" userId="fed1330f33f5650e" providerId="LiveId" clId="{7E43DFDA-6959-4482-82B0-F470428DB09A}" dt="2023-07-18T05:07:40.933" v="133"/>
          <ac:picMkLst>
            <pc:docMk/>
            <pc:sldMk cId="213205012" sldId="279"/>
            <ac:picMk id="12" creationId="{323054BE-A548-D034-E386-8E2CEEB61BC2}"/>
          </ac:picMkLst>
        </pc:picChg>
        <pc:picChg chg="add del mod ord">
          <ac:chgData name="Leonie Smith" userId="fed1330f33f5650e" providerId="LiveId" clId="{7E43DFDA-6959-4482-82B0-F470428DB09A}" dt="2023-07-18T05:07:50.137" v="134"/>
          <ac:picMkLst>
            <pc:docMk/>
            <pc:sldMk cId="213205012" sldId="279"/>
            <ac:picMk id="15" creationId="{88C6CCF6-AC2A-676D-0186-D4CD8C17A762}"/>
          </ac:picMkLst>
        </pc:picChg>
        <pc:picChg chg="add del mod">
          <ac:chgData name="Leonie Smith" userId="fed1330f33f5650e" providerId="LiveId" clId="{7E43DFDA-6959-4482-82B0-F470428DB09A}" dt="2023-07-18T05:08:33.537" v="136"/>
          <ac:picMkLst>
            <pc:docMk/>
            <pc:sldMk cId="213205012" sldId="279"/>
            <ac:picMk id="16" creationId="{2A353933-90C9-B39A-210D-19AD65AF9B78}"/>
          </ac:picMkLst>
        </pc:picChg>
        <pc:picChg chg="add del mod ord">
          <ac:chgData name="Leonie Smith" userId="fed1330f33f5650e" providerId="LiveId" clId="{7E43DFDA-6959-4482-82B0-F470428DB09A}" dt="2023-07-18T05:08:44.183" v="137"/>
          <ac:picMkLst>
            <pc:docMk/>
            <pc:sldMk cId="213205012" sldId="279"/>
            <ac:picMk id="19" creationId="{7526EBDF-66AF-4B1C-5DA5-D82A5B2ACAB2}"/>
          </ac:picMkLst>
        </pc:picChg>
        <pc:picChg chg="add del mod">
          <ac:chgData name="Leonie Smith" userId="fed1330f33f5650e" providerId="LiveId" clId="{7E43DFDA-6959-4482-82B0-F470428DB09A}" dt="2023-07-18T05:08:51.119" v="139"/>
          <ac:picMkLst>
            <pc:docMk/>
            <pc:sldMk cId="213205012" sldId="279"/>
            <ac:picMk id="20" creationId="{511DBBE0-7342-9436-C3F1-6B64D67E2F7C}"/>
          </ac:picMkLst>
        </pc:picChg>
        <pc:picChg chg="add del mod ord">
          <ac:chgData name="Leonie Smith" userId="fed1330f33f5650e" providerId="LiveId" clId="{7E43DFDA-6959-4482-82B0-F470428DB09A}" dt="2023-07-18T05:09:01.584" v="140"/>
          <ac:picMkLst>
            <pc:docMk/>
            <pc:sldMk cId="213205012" sldId="279"/>
            <ac:picMk id="24" creationId="{2CC1241C-1CD8-A461-4060-194EC589001D}"/>
          </ac:picMkLst>
        </pc:picChg>
        <pc:picChg chg="add del mod">
          <ac:chgData name="Leonie Smith" userId="fed1330f33f5650e" providerId="LiveId" clId="{7E43DFDA-6959-4482-82B0-F470428DB09A}" dt="2023-07-18T05:09:15.280" v="142"/>
          <ac:picMkLst>
            <pc:docMk/>
            <pc:sldMk cId="213205012" sldId="279"/>
            <ac:picMk id="25" creationId="{351F2556-0592-BBCB-2C33-D33E3A231F4C}"/>
          </ac:picMkLst>
        </pc:picChg>
        <pc:picChg chg="add del mod ord">
          <ac:chgData name="Leonie Smith" userId="fed1330f33f5650e" providerId="LiveId" clId="{7E43DFDA-6959-4482-82B0-F470428DB09A}" dt="2023-07-18T05:09:26.472" v="143"/>
          <ac:picMkLst>
            <pc:docMk/>
            <pc:sldMk cId="213205012" sldId="279"/>
            <ac:picMk id="30" creationId="{260E951C-EF7D-5B31-86D9-FF329DE1360F}"/>
          </ac:picMkLst>
        </pc:picChg>
        <pc:picChg chg="add mod">
          <ac:chgData name="Leonie Smith" userId="fed1330f33f5650e" providerId="LiveId" clId="{7E43DFDA-6959-4482-82B0-F470428DB09A}" dt="2023-07-18T05:09:26.472" v="143"/>
          <ac:picMkLst>
            <pc:docMk/>
            <pc:sldMk cId="213205012" sldId="279"/>
            <ac:picMk id="31" creationId="{257B715D-87DB-7D54-4BA8-9EBD17C78464}"/>
          </ac:picMkLst>
        </pc:picChg>
      </pc:sldChg>
      <pc:sldChg chg="addSp delSp modSp mod modTransition modAnim">
        <pc:chgData name="Leonie Smith" userId="fed1330f33f5650e" providerId="LiveId" clId="{7E43DFDA-6959-4482-82B0-F470428DB09A}" dt="2023-07-18T05:12:06.044" v="156"/>
        <pc:sldMkLst>
          <pc:docMk/>
          <pc:sldMk cId="3221293078" sldId="280"/>
        </pc:sldMkLst>
        <pc:picChg chg="add del mod">
          <ac:chgData name="Leonie Smith" userId="fed1330f33f5650e" providerId="LiveId" clId="{7E43DFDA-6959-4482-82B0-F470428DB09A}" dt="2023-07-18T05:10:50.586" v="146"/>
          <ac:picMkLst>
            <pc:docMk/>
            <pc:sldMk cId="3221293078" sldId="280"/>
            <ac:picMk id="6" creationId="{8DFE973D-A318-414A-6962-E92E332A0157}"/>
          </ac:picMkLst>
        </pc:picChg>
        <pc:picChg chg="add del mod">
          <ac:chgData name="Leonie Smith" userId="fed1330f33f5650e" providerId="LiveId" clId="{7E43DFDA-6959-4482-82B0-F470428DB09A}" dt="2023-07-18T05:11:06.283" v="147"/>
          <ac:picMkLst>
            <pc:docMk/>
            <pc:sldMk cId="3221293078" sldId="280"/>
            <ac:picMk id="11" creationId="{4A20CF81-05D4-C635-470B-0DF94DB9A439}"/>
          </ac:picMkLst>
        </pc:picChg>
        <pc:picChg chg="add del mod">
          <ac:chgData name="Leonie Smith" userId="fed1330f33f5650e" providerId="LiveId" clId="{7E43DFDA-6959-4482-82B0-F470428DB09A}" dt="2023-07-18T05:11:27.045" v="149"/>
          <ac:picMkLst>
            <pc:docMk/>
            <pc:sldMk cId="3221293078" sldId="280"/>
            <ac:picMk id="12" creationId="{CA14CD8C-25CE-A140-2C75-341297BC0A10}"/>
          </ac:picMkLst>
        </pc:picChg>
        <pc:picChg chg="add del mod ord">
          <ac:chgData name="Leonie Smith" userId="fed1330f33f5650e" providerId="LiveId" clId="{7E43DFDA-6959-4482-82B0-F470428DB09A}" dt="2023-07-18T05:11:38.632" v="150"/>
          <ac:picMkLst>
            <pc:docMk/>
            <pc:sldMk cId="3221293078" sldId="280"/>
            <ac:picMk id="16" creationId="{03ED65C4-0B11-BD5F-5F86-E5D701397A13}"/>
          </ac:picMkLst>
        </pc:picChg>
        <pc:picChg chg="add del mod">
          <ac:chgData name="Leonie Smith" userId="fed1330f33f5650e" providerId="LiveId" clId="{7E43DFDA-6959-4482-82B0-F470428DB09A}" dt="2023-07-18T05:11:40.634" v="152"/>
          <ac:picMkLst>
            <pc:docMk/>
            <pc:sldMk cId="3221293078" sldId="280"/>
            <ac:picMk id="17" creationId="{2E412E59-1C5A-A595-3188-1F262471F645}"/>
          </ac:picMkLst>
        </pc:picChg>
        <pc:picChg chg="add del mod ord">
          <ac:chgData name="Leonie Smith" userId="fed1330f33f5650e" providerId="LiveId" clId="{7E43DFDA-6959-4482-82B0-F470428DB09A}" dt="2023-07-18T05:11:48.092" v="153"/>
          <ac:picMkLst>
            <pc:docMk/>
            <pc:sldMk cId="3221293078" sldId="280"/>
            <ac:picMk id="20" creationId="{63435C4D-8635-08B3-5AB9-C2D0E5505A94}"/>
          </ac:picMkLst>
        </pc:picChg>
        <pc:picChg chg="add del mod">
          <ac:chgData name="Leonie Smith" userId="fed1330f33f5650e" providerId="LiveId" clId="{7E43DFDA-6959-4482-82B0-F470428DB09A}" dt="2023-07-18T05:11:49.511" v="155"/>
          <ac:picMkLst>
            <pc:docMk/>
            <pc:sldMk cId="3221293078" sldId="280"/>
            <ac:picMk id="21" creationId="{DA3DCD0F-6037-7A77-6A19-BB7FC7889D4C}"/>
          </ac:picMkLst>
        </pc:picChg>
        <pc:picChg chg="add del mod ord">
          <ac:chgData name="Leonie Smith" userId="fed1330f33f5650e" providerId="LiveId" clId="{7E43DFDA-6959-4482-82B0-F470428DB09A}" dt="2023-07-18T05:12:06.044" v="156"/>
          <ac:picMkLst>
            <pc:docMk/>
            <pc:sldMk cId="3221293078" sldId="280"/>
            <ac:picMk id="24" creationId="{ACFBA706-46E3-7EDD-7056-DD75E6FDE48F}"/>
          </ac:picMkLst>
        </pc:picChg>
        <pc:picChg chg="add mod">
          <ac:chgData name="Leonie Smith" userId="fed1330f33f5650e" providerId="LiveId" clId="{7E43DFDA-6959-4482-82B0-F470428DB09A}" dt="2023-07-18T05:12:06.044" v="156"/>
          <ac:picMkLst>
            <pc:docMk/>
            <pc:sldMk cId="3221293078" sldId="280"/>
            <ac:picMk id="25" creationId="{3817A52F-5760-E4E2-E0AD-AA8935990D17}"/>
          </ac:picMkLst>
        </pc:picChg>
      </pc:sldChg>
      <pc:sldChg chg="addSp delSp modSp mod modTransition modAnim">
        <pc:chgData name="Leonie Smith" userId="fed1330f33f5650e" providerId="LiveId" clId="{7E43DFDA-6959-4482-82B0-F470428DB09A}" dt="2023-07-18T05:13:58.709" v="163"/>
        <pc:sldMkLst>
          <pc:docMk/>
          <pc:sldMk cId="212930045" sldId="281"/>
        </pc:sldMkLst>
        <pc:picChg chg="add del mod">
          <ac:chgData name="Leonie Smith" userId="fed1330f33f5650e" providerId="LiveId" clId="{7E43DFDA-6959-4482-82B0-F470428DB09A}" dt="2023-07-18T05:13:14.184" v="159"/>
          <ac:picMkLst>
            <pc:docMk/>
            <pc:sldMk cId="212930045" sldId="281"/>
            <ac:picMk id="6" creationId="{74D00419-530C-89D6-36A2-CF77B527092B}"/>
          </ac:picMkLst>
        </pc:picChg>
        <pc:picChg chg="add del mod">
          <ac:chgData name="Leonie Smith" userId="fed1330f33f5650e" providerId="LiveId" clId="{7E43DFDA-6959-4482-82B0-F470428DB09A}" dt="2023-07-18T05:13:32.943" v="160"/>
          <ac:picMkLst>
            <pc:docMk/>
            <pc:sldMk cId="212930045" sldId="281"/>
            <ac:picMk id="8" creationId="{96ED3DE0-C0C0-682C-A9A4-FAB8686BCDC6}"/>
          </ac:picMkLst>
        </pc:picChg>
        <pc:picChg chg="add del mod">
          <ac:chgData name="Leonie Smith" userId="fed1330f33f5650e" providerId="LiveId" clId="{7E43DFDA-6959-4482-82B0-F470428DB09A}" dt="2023-07-18T05:13:34.366" v="162"/>
          <ac:picMkLst>
            <pc:docMk/>
            <pc:sldMk cId="212930045" sldId="281"/>
            <ac:picMk id="9" creationId="{48365E5F-2FC8-26E5-5B5B-33F4E38ACD1E}"/>
          </ac:picMkLst>
        </pc:picChg>
        <pc:picChg chg="add del mod ord">
          <ac:chgData name="Leonie Smith" userId="fed1330f33f5650e" providerId="LiveId" clId="{7E43DFDA-6959-4482-82B0-F470428DB09A}" dt="2023-07-18T05:13:58.709" v="163"/>
          <ac:picMkLst>
            <pc:docMk/>
            <pc:sldMk cId="212930045" sldId="281"/>
            <ac:picMk id="12" creationId="{BEAF14B3-7CDB-E4DA-5D00-1C85991F9712}"/>
          </ac:picMkLst>
        </pc:picChg>
        <pc:picChg chg="add mod">
          <ac:chgData name="Leonie Smith" userId="fed1330f33f5650e" providerId="LiveId" clId="{7E43DFDA-6959-4482-82B0-F470428DB09A}" dt="2023-07-18T05:13:58.709" v="163"/>
          <ac:picMkLst>
            <pc:docMk/>
            <pc:sldMk cId="212930045" sldId="281"/>
            <ac:picMk id="13" creationId="{B6CC6822-95FA-85D9-1EFD-CDE92E24C2A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88230D-0973-4D6A-83E9-04CB4FAFA3C1}"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AB5870-4339-4603-97FE-A52E79AE29FB}" type="slidenum">
              <a:rPr lang="en-ZA" smtClean="0"/>
              <a:t>‹#›</a:t>
            </a:fld>
            <a:endParaRPr lang="en-ZA"/>
          </a:p>
        </p:txBody>
      </p:sp>
    </p:spTree>
    <p:extLst>
      <p:ext uri="{BB962C8B-B14F-4D97-AF65-F5344CB8AC3E}">
        <p14:creationId xmlns:p14="http://schemas.microsoft.com/office/powerpoint/2010/main" val="436052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20AB5870-4339-4603-97FE-A52E79AE29FB}" type="slidenum">
              <a:rPr lang="en-ZA" smtClean="0"/>
              <a:t>2</a:t>
            </a:fld>
            <a:endParaRPr lang="en-ZA"/>
          </a:p>
        </p:txBody>
      </p:sp>
    </p:spTree>
    <p:extLst>
      <p:ext uri="{BB962C8B-B14F-4D97-AF65-F5344CB8AC3E}">
        <p14:creationId xmlns:p14="http://schemas.microsoft.com/office/powerpoint/2010/main" val="3404501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23 </a:t>
            </a:r>
            <a:r>
              <a:rPr lang="en-ZA" sz="1200" dirty="0">
                <a:solidFill>
                  <a:srgbClr val="000000"/>
                </a:solidFill>
                <a:effectLst/>
                <a:latin typeface="Segoe UI" panose="020B0502040204020203" pitchFamily="34" charset="0"/>
                <a:ea typeface="Times New Roman" panose="02020603050405020304" pitchFamily="18" charset="0"/>
              </a:rPr>
              <a:t>The </a:t>
            </a:r>
            <a:r>
              <a:rPr lang="en-ZA" sz="1200" cap="small" dirty="0">
                <a:solidFill>
                  <a:srgbClr val="000000"/>
                </a:solidFill>
                <a:effectLst/>
                <a:latin typeface="Segoe UI" panose="020B0502040204020203" pitchFamily="34" charset="0"/>
                <a:ea typeface="Times New Roman" panose="02020603050405020304" pitchFamily="18" charset="0"/>
              </a:rPr>
              <a:t>Lord</a:t>
            </a:r>
            <a:r>
              <a:rPr lang="en-ZA" sz="1200" dirty="0">
                <a:solidFill>
                  <a:srgbClr val="000000"/>
                </a:solidFill>
                <a:effectLst/>
                <a:latin typeface="Segoe UI" panose="020B0502040204020203" pitchFamily="34" charset="0"/>
                <a:ea typeface="Times New Roman" panose="02020603050405020304" pitchFamily="18" charset="0"/>
              </a:rPr>
              <a:t> said to her,</a:t>
            </a:r>
            <a:endParaRPr lang="en-ZA" sz="1200" dirty="0">
              <a:effectLst/>
              <a:latin typeface="Times New Roman" panose="02020603050405020304" pitchFamily="18" charset="0"/>
              <a:ea typeface="Times New Roman" panose="02020603050405020304" pitchFamily="18" charset="0"/>
            </a:endParaRPr>
          </a:p>
          <a:p>
            <a:r>
              <a:rPr lang="en-ZA" sz="1200" dirty="0">
                <a:solidFill>
                  <a:srgbClr val="000000"/>
                </a:solidFill>
                <a:effectLst/>
                <a:latin typeface="Segoe UI" panose="020B0502040204020203" pitchFamily="34" charset="0"/>
                <a:ea typeface="Times New Roman" panose="02020603050405020304" pitchFamily="18" charset="0"/>
              </a:rPr>
              <a:t>“Two nations are in your body.</a:t>
            </a:r>
            <a:br>
              <a:rPr lang="en-ZA" sz="1200" dirty="0">
                <a:solidFill>
                  <a:srgbClr val="000000"/>
                </a:solidFill>
                <a:effectLst/>
                <a:latin typeface="Segoe UI" panose="020B0502040204020203" pitchFamily="34" charset="0"/>
                <a:ea typeface="Times New Roman" panose="02020603050405020304" pitchFamily="18" charset="0"/>
              </a:rPr>
            </a:br>
            <a:r>
              <a:rPr lang="en-ZA" sz="1200" dirty="0">
                <a:solidFill>
                  <a:srgbClr val="000000"/>
                </a:solidFill>
                <a:effectLst/>
                <a:latin typeface="Courier New" panose="02070309020205020404" pitchFamily="49" charset="0"/>
                <a:ea typeface="Times New Roman" panose="02020603050405020304" pitchFamily="18" charset="0"/>
              </a:rPr>
              <a:t>    </a:t>
            </a:r>
            <a:r>
              <a:rPr lang="en-ZA" sz="1200" dirty="0">
                <a:solidFill>
                  <a:srgbClr val="000000"/>
                </a:solidFill>
                <a:effectLst/>
                <a:latin typeface="Segoe UI" panose="020B0502040204020203" pitchFamily="34" charset="0"/>
                <a:ea typeface="Times New Roman" panose="02020603050405020304" pitchFamily="18" charset="0"/>
              </a:rPr>
              <a:t>Two tribes that are now inside you will be separated.</a:t>
            </a:r>
            <a:br>
              <a:rPr lang="en-ZA" sz="1200" dirty="0">
                <a:solidFill>
                  <a:srgbClr val="000000"/>
                </a:solidFill>
                <a:effectLst/>
                <a:latin typeface="Segoe UI" panose="020B0502040204020203" pitchFamily="34" charset="0"/>
                <a:ea typeface="Times New Roman" panose="02020603050405020304" pitchFamily="18" charset="0"/>
              </a:rPr>
            </a:br>
            <a:r>
              <a:rPr lang="en-ZA" sz="1200" dirty="0">
                <a:solidFill>
                  <a:srgbClr val="000000"/>
                </a:solidFill>
                <a:effectLst/>
                <a:latin typeface="Segoe UI" panose="020B0502040204020203" pitchFamily="34" charset="0"/>
                <a:ea typeface="Times New Roman" panose="02020603050405020304" pitchFamily="18" charset="0"/>
              </a:rPr>
              <a:t>One nation will be stronger than the other.</a:t>
            </a:r>
            <a:br>
              <a:rPr lang="en-ZA" sz="1200" dirty="0">
                <a:solidFill>
                  <a:srgbClr val="000000"/>
                </a:solidFill>
                <a:effectLst/>
                <a:latin typeface="Segoe UI" panose="020B0502040204020203" pitchFamily="34" charset="0"/>
                <a:ea typeface="Times New Roman" panose="02020603050405020304" pitchFamily="18" charset="0"/>
              </a:rPr>
            </a:br>
            <a:r>
              <a:rPr lang="en-ZA" sz="1200" dirty="0">
                <a:solidFill>
                  <a:srgbClr val="000000"/>
                </a:solidFill>
                <a:effectLst/>
                <a:latin typeface="Courier New" panose="02070309020205020404" pitchFamily="49" charset="0"/>
                <a:ea typeface="Times New Roman" panose="02020603050405020304" pitchFamily="18" charset="0"/>
              </a:rPr>
              <a:t>    </a:t>
            </a:r>
            <a:r>
              <a:rPr lang="en-ZA" sz="1200" dirty="0">
                <a:solidFill>
                  <a:srgbClr val="000000"/>
                </a:solidFill>
                <a:effectLst/>
                <a:latin typeface="Segoe UI" panose="020B0502040204020203" pitchFamily="34" charset="0"/>
                <a:ea typeface="Times New Roman" panose="02020603050405020304" pitchFamily="18" charset="0"/>
              </a:rPr>
              <a:t>The older son will serve the younger one.”</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indent="152400">
              <a:lnSpc>
                <a:spcPts val="2400"/>
              </a:lnSpc>
              <a:spcAft>
                <a:spcPts val="1000"/>
              </a:spcAft>
            </a:pPr>
            <a:r>
              <a:rPr lang="en-ZA" sz="1200" dirty="0">
                <a:solidFill>
                  <a:srgbClr val="777777"/>
                </a:solidFill>
                <a:effectLst/>
                <a:latin typeface="Arial" panose="020B0604020202020204" pitchFamily="34" charset="0"/>
                <a:ea typeface="Times New Roman" panose="02020603050405020304" pitchFamily="18" charset="0"/>
                <a:cs typeface="Microsoft Himalaya" panose="01010100010101010101" pitchFamily="2" charset="0"/>
              </a:rPr>
              <a:t>23</a:t>
            </a:r>
            <a:r>
              <a:rPr lang="bo-CN" sz="1200" dirty="0">
                <a:solidFill>
                  <a:srgbClr val="444444"/>
                </a:solidFill>
                <a:effectLst/>
                <a:latin typeface="Arial" panose="020B0604020202020204" pitchFamily="34" charset="0"/>
                <a:ea typeface="Times New Roman" panose="02020603050405020304" pitchFamily="18" charset="0"/>
                <a:cs typeface="+mn-cs"/>
              </a:rPr>
              <a:t>གཙོ་བོ་དཀོན་མཆོག་གིས་མོ་ལ་མི་རིགས་གཉིས་ཁྱོད་ཀྱི་ལུས་ནང་ཡོད་ཅིང་།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304800">
              <a:lnSpc>
                <a:spcPts val="2400"/>
              </a:lnSpc>
              <a:spcAft>
                <a:spcPts val="1000"/>
              </a:spcAft>
            </a:pPr>
            <a:r>
              <a:rPr lang="bo-CN" sz="1200" dirty="0">
                <a:solidFill>
                  <a:srgbClr val="444444"/>
                </a:solidFill>
                <a:effectLst/>
                <a:latin typeface="Arial" panose="020B0604020202020204" pitchFamily="34" charset="0"/>
                <a:ea typeface="Times New Roman" panose="02020603050405020304" pitchFamily="18" charset="0"/>
                <a:cs typeface="+mn-cs"/>
              </a:rPr>
              <a:t>དེ་གཉིས་ནི་ནང་ཁུལ་དུ་ཐབ་པའི་རིགས་བརྒྱུད་བྱུང་བར་འགྱུར།</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304800">
              <a:lnSpc>
                <a:spcPts val="2400"/>
              </a:lnSpc>
              <a:spcAft>
                <a:spcPts val="1000"/>
              </a:spcAft>
            </a:pPr>
            <a:r>
              <a:rPr lang="bo-CN" sz="1200" dirty="0">
                <a:solidFill>
                  <a:srgbClr val="444444"/>
                </a:solidFill>
                <a:effectLst/>
                <a:latin typeface="Arial" panose="020B0604020202020204" pitchFamily="34" charset="0"/>
                <a:ea typeface="Times New Roman" panose="02020603050405020304" pitchFamily="18" charset="0"/>
                <a:cs typeface="+mn-cs"/>
              </a:rPr>
              <a:t>རིགས་བརྒྱུད་གཅིག་ལས་རིགས་བརྒྱུད་གཞན་དེ་སྟོབས་དང་ལྡན་པར་འགྱུར།</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304800">
              <a:lnSpc>
                <a:spcPts val="2400"/>
              </a:lnSpc>
              <a:spcAft>
                <a:spcPts val="1000"/>
              </a:spcAft>
            </a:pPr>
            <a:r>
              <a:rPr lang="bo-CN" sz="1200" dirty="0">
                <a:solidFill>
                  <a:srgbClr val="444444"/>
                </a:solidFill>
                <a:effectLst/>
                <a:latin typeface="Arial" panose="020B0604020202020204" pitchFamily="34" charset="0"/>
                <a:ea typeface="Times New Roman" panose="02020603050405020304" pitchFamily="18" charset="0"/>
                <a:cs typeface="+mn-cs"/>
              </a:rPr>
              <a:t>རྒན་པས་ཆུང་བར་གཡོག་རྒྱུ་བར་བྱའོ་ཞེས་གསུངས་སོ།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20</a:t>
            </a:fld>
            <a:endParaRPr lang="en-ZA"/>
          </a:p>
        </p:txBody>
      </p:sp>
    </p:spTree>
    <p:extLst>
      <p:ext uri="{BB962C8B-B14F-4D97-AF65-F5344CB8AC3E}">
        <p14:creationId xmlns:p14="http://schemas.microsoft.com/office/powerpoint/2010/main" val="3387541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24 </a:t>
            </a:r>
            <a:r>
              <a:rPr lang="en-ZA" sz="1200" dirty="0">
                <a:solidFill>
                  <a:srgbClr val="000000"/>
                </a:solidFill>
                <a:effectLst/>
                <a:latin typeface="Segoe UI" panose="020B0502040204020203" pitchFamily="34" charset="0"/>
                <a:ea typeface="Times New Roman" panose="02020603050405020304" pitchFamily="18" charset="0"/>
              </a:rPr>
              <a:t>The time came for Rebekah to have her babies. There were twin boys in her body.</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24</a:t>
            </a:r>
            <a:r>
              <a:rPr lang="bo-CN" sz="1200" dirty="0">
                <a:solidFill>
                  <a:srgbClr val="444444"/>
                </a:solidFill>
                <a:effectLst/>
                <a:latin typeface="Arial" panose="020B0604020202020204" pitchFamily="34" charset="0"/>
                <a:ea typeface="Calibri" panose="020F0502020204030204" pitchFamily="34" charset="0"/>
                <a:cs typeface="+mn-cs"/>
              </a:rPr>
              <a:t>ཟླ་བ་ཚང་ནས་མོ་ལ་བུ་མཚེ་མ་རྣམས་སྐྱེས་སོ།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22</a:t>
            </a:fld>
            <a:endParaRPr lang="en-ZA"/>
          </a:p>
        </p:txBody>
      </p:sp>
    </p:spTree>
    <p:extLst>
      <p:ext uri="{BB962C8B-B14F-4D97-AF65-F5344CB8AC3E}">
        <p14:creationId xmlns:p14="http://schemas.microsoft.com/office/powerpoint/2010/main" val="3020025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25 </a:t>
            </a:r>
            <a:r>
              <a:rPr lang="en-ZA" sz="1200" dirty="0">
                <a:solidFill>
                  <a:srgbClr val="000000"/>
                </a:solidFill>
                <a:effectLst/>
                <a:latin typeface="Segoe UI" panose="020B0502040204020203" pitchFamily="34" charset="0"/>
                <a:ea typeface="Times New Roman" panose="02020603050405020304" pitchFamily="18" charset="0"/>
              </a:rPr>
              <a:t>The first one to come out was red. His whole body was covered with hair. So they named him Esau.</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25</a:t>
            </a:r>
            <a:r>
              <a:rPr lang="bo-CN" sz="1200" dirty="0">
                <a:solidFill>
                  <a:srgbClr val="444444"/>
                </a:solidFill>
                <a:effectLst/>
                <a:latin typeface="Arial" panose="020B0604020202020204" pitchFamily="34" charset="0"/>
                <a:ea typeface="Calibri" panose="020F0502020204030204" pitchFamily="34" charset="0"/>
                <a:cs typeface="+mn-cs"/>
              </a:rPr>
              <a:t>སྔོན་སྐྱེས་ཀྱི་མདོག་དམར་ཞིང་ཁོའི་གཟུགས་པོ་ཚང་མ་སྤུ་ཡོད་པའི་གོས་ལྟར་ཡོད་པའི་རྐྱེན་གྱིས་ཁོའི་མིང་ལ་ཨེ་སའོ་བཏག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24</a:t>
            </a:fld>
            <a:endParaRPr lang="en-ZA"/>
          </a:p>
        </p:txBody>
      </p:sp>
    </p:spTree>
    <p:extLst>
      <p:ext uri="{BB962C8B-B14F-4D97-AF65-F5344CB8AC3E}">
        <p14:creationId xmlns:p14="http://schemas.microsoft.com/office/powerpoint/2010/main" val="3344791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26 </a:t>
            </a:r>
            <a:r>
              <a:rPr lang="en-ZA" sz="1200" dirty="0">
                <a:solidFill>
                  <a:srgbClr val="000000"/>
                </a:solidFill>
                <a:effectLst/>
                <a:latin typeface="Segoe UI" panose="020B0502040204020203" pitchFamily="34" charset="0"/>
                <a:ea typeface="Times New Roman" panose="02020603050405020304" pitchFamily="18" charset="0"/>
              </a:rPr>
              <a:t>Then his brother came out. His hand was holding onto Esau’s heel. So he was named Jacob. Isaac was 60 years old when Rebekah had them.</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26</a:t>
            </a:r>
            <a:r>
              <a:rPr lang="bo-CN" sz="1200" dirty="0">
                <a:solidFill>
                  <a:srgbClr val="444444"/>
                </a:solidFill>
                <a:effectLst/>
                <a:latin typeface="Arial" panose="020B0604020202020204" pitchFamily="34" charset="0"/>
                <a:ea typeface="Calibri" panose="020F0502020204030204" pitchFamily="34" charset="0"/>
                <a:cs typeface="+mn-cs"/>
              </a:rPr>
              <a:t>བུ་གཉིས་པ་དེ་སྐྱེས་སྐབས་ཁོའི་ལག་པས་ཨེ་སའོའི་རྟིང་པ་བཟུང་ཡོད་པའི་ཕྱིར་ཁོའི་མིང་ལ་ཡ་ཀོབ་བཏགས་སོ། བུ་དེ་གཉིས་སྐྱེས་པའི་ཚེ་ཨི་སཱག་ལོ་དྲུག་བཅུ་ལོན་ཡོད་པ་ཡིན་ནོ༎</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26</a:t>
            </a:fld>
            <a:endParaRPr lang="en-ZA"/>
          </a:p>
        </p:txBody>
      </p:sp>
    </p:spTree>
    <p:extLst>
      <p:ext uri="{BB962C8B-B14F-4D97-AF65-F5344CB8AC3E}">
        <p14:creationId xmlns:p14="http://schemas.microsoft.com/office/powerpoint/2010/main" val="3436342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800" dirty="0">
                <a:effectLst/>
                <a:latin typeface="Calibri" panose="020F0502020204030204" pitchFamily="34" charset="0"/>
                <a:ea typeface="Calibri" panose="020F0502020204030204" pitchFamily="34" charset="0"/>
                <a:cs typeface="Microsoft Himalaya" panose="01010100010101010101" pitchFamily="2" charset="0"/>
              </a:rPr>
              <a:t> </a:t>
            </a:r>
          </a:p>
          <a:p>
            <a:pPr marL="0" lvl="0" indent="0">
              <a:lnSpc>
                <a:spcPct val="115000"/>
              </a:lnSpc>
              <a:spcAft>
                <a:spcPts val="1000"/>
              </a:spcAft>
              <a:buFont typeface="+mj-lt"/>
              <a:buNone/>
            </a:pPr>
            <a:r>
              <a:rPr lang="en-ZA" sz="1800" dirty="0">
                <a:effectLst/>
                <a:latin typeface="Calibri" panose="020F0502020204030204" pitchFamily="34" charset="0"/>
                <a:ea typeface="Calibri" panose="020F0502020204030204" pitchFamily="34" charset="0"/>
                <a:cs typeface="Microsoft Himalaya" panose="01010100010101010101" pitchFamily="2" charset="0"/>
              </a:rPr>
              <a:t>2 Jacob and Esau born – Gen 24:62-67; 25:19-26 (</a:t>
            </a:r>
            <a:r>
              <a:rPr lang="en-ZA" sz="1800" dirty="0" err="1">
                <a:effectLst/>
                <a:latin typeface="Calibri" panose="020F0502020204030204" pitchFamily="34" charset="0"/>
                <a:ea typeface="Calibri" panose="020F0502020204030204" pitchFamily="34" charset="0"/>
                <a:cs typeface="Microsoft Himalaya" panose="01010100010101010101" pitchFamily="2" charset="0"/>
              </a:rPr>
              <a:t>Center</a:t>
            </a:r>
            <a:r>
              <a:rPr lang="en-ZA" sz="1800" dirty="0">
                <a:effectLst/>
                <a:latin typeface="Calibri" panose="020F0502020204030204" pitchFamily="34" charset="0"/>
                <a:ea typeface="Calibri" panose="020F0502020204030204" pitchFamily="34" charset="0"/>
                <a:cs typeface="Microsoft Himalaya" panose="01010100010101010101" pitchFamily="2" charset="0"/>
              </a:rPr>
              <a:t> Top)</a:t>
            </a: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4</a:t>
            </a:fld>
            <a:endParaRPr lang="en-ZA"/>
          </a:p>
        </p:txBody>
      </p:sp>
    </p:spTree>
    <p:extLst>
      <p:ext uri="{BB962C8B-B14F-4D97-AF65-F5344CB8AC3E}">
        <p14:creationId xmlns:p14="http://schemas.microsoft.com/office/powerpoint/2010/main" val="2357936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63 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One evening </a:t>
            </a:r>
            <a:r>
              <a:rPr lang="en-ZA" sz="1200" dirty="0">
                <a:effectLst/>
                <a:latin typeface="Calibri" panose="020F0502020204030204" pitchFamily="34" charset="0"/>
                <a:ea typeface="Calibri" panose="020F0502020204030204" pitchFamily="34" charset="0"/>
                <a:cs typeface="Microsoft Himalaya" panose="01010100010101010101" pitchFamily="2" charset="0"/>
              </a:rPr>
              <a:t>Isaac</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went out to the field. He wanted to spend some time thinking. When he looked up, he saw camels approaching.</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63</a:t>
            </a:r>
            <a:r>
              <a:rPr lang="bo-CN" sz="1200" dirty="0">
                <a:solidFill>
                  <a:srgbClr val="444444"/>
                </a:solidFill>
                <a:effectLst/>
                <a:latin typeface="Arial" panose="020B0604020202020204" pitchFamily="34" charset="0"/>
                <a:ea typeface="Calibri" panose="020F0502020204030204" pitchFamily="34" charset="0"/>
                <a:cs typeface="+mn-cs"/>
              </a:rPr>
              <a:t>ཨི་སཱག་ཉི་མ་ནུབ་པའི་དུས་སུ་ཐང་དུ་སྐྱོ་སངས་ལ་འགྲོ་སྐབས། རྔ་མོང་མང་པོ་ཚུར་ཡོང་བ་མཐོང་ངོ་།</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6</a:t>
            </a:fld>
            <a:endParaRPr lang="en-ZA"/>
          </a:p>
        </p:txBody>
      </p:sp>
    </p:spTree>
    <p:extLst>
      <p:ext uri="{BB962C8B-B14F-4D97-AF65-F5344CB8AC3E}">
        <p14:creationId xmlns:p14="http://schemas.microsoft.com/office/powerpoint/2010/main" val="1298711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64 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Rebekah also looked up and saw Isaac. She got down from her camel.</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64</a:t>
            </a:r>
            <a:r>
              <a:rPr lang="bo-CN" sz="1200" dirty="0">
                <a:solidFill>
                  <a:srgbClr val="444444"/>
                </a:solidFill>
                <a:effectLst/>
                <a:latin typeface="Arial" panose="020B0604020202020204" pitchFamily="34" charset="0"/>
                <a:ea typeface="Calibri" panose="020F0502020204030204" pitchFamily="34" charset="0"/>
                <a:cs typeface="+mn-cs"/>
              </a:rPr>
              <a:t>རེ་བྷེ་ཀས་ཨི་སཱག་མཐོང་བ་དང་། མོ་རང་རྔ་མོང་ནས་བབས་ཏེ།</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8</a:t>
            </a:fld>
            <a:endParaRPr lang="en-ZA"/>
          </a:p>
        </p:txBody>
      </p:sp>
    </p:spTree>
    <p:extLst>
      <p:ext uri="{BB962C8B-B14F-4D97-AF65-F5344CB8AC3E}">
        <p14:creationId xmlns:p14="http://schemas.microsoft.com/office/powerpoint/2010/main" val="2924088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solidFill>
                  <a:srgbClr val="000000"/>
                </a:solidFill>
                <a:effectLst/>
                <a:latin typeface="Segoe UI" panose="020B0502040204020203" pitchFamily="34" charset="0"/>
                <a:ea typeface="Times New Roman" panose="02020603050405020304" pitchFamily="18" charset="0"/>
              </a:rPr>
              <a:t> </a:t>
            </a:r>
            <a:r>
              <a:rPr lang="en-ZA" sz="1200" b="1" baseline="30000" dirty="0">
                <a:solidFill>
                  <a:srgbClr val="000000"/>
                </a:solidFill>
                <a:effectLst/>
                <a:latin typeface="Segoe UI" panose="020B0502040204020203" pitchFamily="34" charset="0"/>
                <a:ea typeface="Times New Roman" panose="02020603050405020304" pitchFamily="18" charset="0"/>
              </a:rPr>
              <a:t>65 </a:t>
            </a:r>
            <a:r>
              <a:rPr lang="en-ZA" sz="1200" dirty="0">
                <a:solidFill>
                  <a:srgbClr val="000000"/>
                </a:solidFill>
                <a:effectLst/>
                <a:latin typeface="Segoe UI" panose="020B0502040204020203" pitchFamily="34" charset="0"/>
                <a:ea typeface="Times New Roman" panose="02020603050405020304" pitchFamily="18" charset="0"/>
              </a:rPr>
              <a:t>She asked the servant, “Who is that man in the field coming to meet us?”</a:t>
            </a:r>
            <a:endParaRPr lang="en-ZA" sz="1200" dirty="0">
              <a:effectLst/>
              <a:latin typeface="Times New Roman" panose="02020603050405020304" pitchFamily="18" charset="0"/>
              <a:ea typeface="Times New Roman" panose="02020603050405020304" pitchFamily="18" charset="0"/>
            </a:endParaRPr>
          </a:p>
          <a:p>
            <a:r>
              <a:rPr lang="en-ZA" sz="1200" dirty="0">
                <a:solidFill>
                  <a:srgbClr val="000000"/>
                </a:solidFill>
                <a:effectLst/>
                <a:latin typeface="Segoe UI" panose="020B0502040204020203" pitchFamily="34" charset="0"/>
                <a:ea typeface="Times New Roman" panose="02020603050405020304" pitchFamily="18" charset="0"/>
              </a:rPr>
              <a:t>“He’s my master,” the servant answered. So she covered her face with her veil.</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indent="152400">
              <a:lnSpc>
                <a:spcPts val="2400"/>
              </a:lnSpc>
              <a:spcAft>
                <a:spcPts val="1000"/>
              </a:spcAft>
            </a:pPr>
            <a:r>
              <a:rPr lang="en-ZA" sz="1200" dirty="0">
                <a:solidFill>
                  <a:srgbClr val="777777"/>
                </a:solidFill>
                <a:effectLst/>
                <a:latin typeface="Arial" panose="020B0604020202020204" pitchFamily="34" charset="0"/>
                <a:ea typeface="Times New Roman" panose="02020603050405020304" pitchFamily="18" charset="0"/>
                <a:cs typeface="Microsoft Himalaya" panose="01010100010101010101" pitchFamily="2" charset="0"/>
              </a:rPr>
              <a:t>65</a:t>
            </a:r>
            <a:r>
              <a:rPr lang="bo-CN" sz="1200" dirty="0">
                <a:solidFill>
                  <a:srgbClr val="444444"/>
                </a:solidFill>
                <a:effectLst/>
                <a:latin typeface="Arial" panose="020B0604020202020204" pitchFamily="34" charset="0"/>
                <a:ea typeface="Times New Roman" panose="02020603050405020304" pitchFamily="18" charset="0"/>
                <a:cs typeface="+mn-cs"/>
              </a:rPr>
              <a:t>ཨབ་ར་ཧམ་གྱི་གཡོག་པོ་ལ། ང་ཚོར་ཐུག་པར་ཡོང་མཁན་མི་དེ་སུ་ཡིན་ནམ་ཞེས་དྲིས་པ་དང་།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444444"/>
                </a:solidFill>
                <a:effectLst/>
                <a:latin typeface="Arial" panose="020B0604020202020204" pitchFamily="34" charset="0"/>
                <a:ea typeface="Times New Roman" panose="02020603050405020304" pitchFamily="18" charset="0"/>
                <a:cs typeface="+mn-cs"/>
              </a:rPr>
              <a:t>གཡོག་པོ་དེས། ཁོང་ནི་ངའི་སྦྱིན་བདག་ཡིན་ཞེས་ལབ་པས། དེར་བརྟེན་མོས་གདོང་ཁེབས་བླངས་ཏེ་རང་གི་གདོང་བཀབ་བོ།</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10</a:t>
            </a:fld>
            <a:endParaRPr lang="en-ZA"/>
          </a:p>
        </p:txBody>
      </p:sp>
    </p:spTree>
    <p:extLst>
      <p:ext uri="{BB962C8B-B14F-4D97-AF65-F5344CB8AC3E}">
        <p14:creationId xmlns:p14="http://schemas.microsoft.com/office/powerpoint/2010/main" val="1572577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66 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the servant told Isaac everything he had done.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66</a:t>
            </a:r>
            <a:r>
              <a:rPr lang="bo-CN" sz="1200" dirty="0">
                <a:solidFill>
                  <a:srgbClr val="444444"/>
                </a:solidFill>
                <a:effectLst/>
                <a:latin typeface="Arial" panose="020B0604020202020204" pitchFamily="34" charset="0"/>
                <a:ea typeface="Calibri" panose="020F0502020204030204" pitchFamily="34" charset="0"/>
                <a:cs typeface="+mn-cs"/>
              </a:rPr>
              <a:t>དེ་ནས་གཡོག་པོས་རང་གི་བྱས་པའི་བྱ་བ་ཐམས་ཅད་ཨི་སཱག་ལ་བཤད་དོ།</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12</a:t>
            </a:fld>
            <a:endParaRPr lang="en-ZA"/>
          </a:p>
        </p:txBody>
      </p:sp>
    </p:spTree>
    <p:extLst>
      <p:ext uri="{BB962C8B-B14F-4D97-AF65-F5344CB8AC3E}">
        <p14:creationId xmlns:p14="http://schemas.microsoft.com/office/powerpoint/2010/main" val="1232554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67 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Isaac brought Rebekah into the tent that had belonged to his mother Sarah. And he married Rebekah. She became his wife, and he loved her. So Isaac was comforted after his mother died.</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67</a:t>
            </a:r>
            <a:r>
              <a:rPr lang="bo-CN" sz="1200" dirty="0">
                <a:solidFill>
                  <a:srgbClr val="444444"/>
                </a:solidFill>
                <a:effectLst/>
                <a:latin typeface="Arial" panose="020B0604020202020204" pitchFamily="34" charset="0"/>
                <a:ea typeface="Calibri" panose="020F0502020204030204" pitchFamily="34" charset="0"/>
                <a:cs typeface="+mn-cs"/>
              </a:rPr>
              <a:t>ཨི་སཱག་གིས་རེ་བྷེ་ཀ་ལ་རང་གི་ཨ་མ་ས་རཱའི་གུར་ནང་འཁྲིད་དེ་ཆང་ས་བརྒྱབ་བོ། རེ་བྷེ་ཀ་ཁོང་གི་ཆུང་མར་འགྱུར་རོ། ཁོས་མོ་ལ་བྱམས་སོ། དེ་ལྟར་ཨི་སཱག་གི་ཨ་མ་གྲོངས་པའི་སེམས་གསོ་ཐོབ་བོ༎</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14</a:t>
            </a:fld>
            <a:endParaRPr lang="en-ZA"/>
          </a:p>
        </p:txBody>
      </p:sp>
    </p:spTree>
    <p:extLst>
      <p:ext uri="{BB962C8B-B14F-4D97-AF65-F5344CB8AC3E}">
        <p14:creationId xmlns:p14="http://schemas.microsoft.com/office/powerpoint/2010/main" val="2137130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21 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Rebekah couldn’t have children. So Isaac prayed to 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for her. And 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answered his prayer. His wife Rebekah became pregnant.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21</a:t>
            </a:r>
            <a:r>
              <a:rPr lang="bo-CN" sz="1200" dirty="0">
                <a:solidFill>
                  <a:srgbClr val="444444"/>
                </a:solidFill>
                <a:effectLst/>
                <a:latin typeface="Arial" panose="020B0604020202020204" pitchFamily="34" charset="0"/>
                <a:ea typeface="Calibri" panose="020F0502020204030204" pitchFamily="34" charset="0"/>
                <a:cs typeface="+mn-cs"/>
              </a:rPr>
              <a:t>རེ་བྷེ་ཀ་ལ་ཕྲུ་གུ་མ་སྐྱེས་པའི་རྐྱེན་གྱིས། ཨི་སཱག་གིས་མོའི་ཆེད་དུ་དཀོན་མཆོག་ལ་སྨོན་ལམ་བཏབ་པས། གཙོ་བོ་དཀོན་མཆོག་གིས་ཁོའི་སྨོན་ལམ་གསན་ནས། རེ་བྷེ་ཀ་མངལ་དང་ལྡན་པར་འགྱུར་རོ།</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16</a:t>
            </a:fld>
            <a:endParaRPr lang="en-ZA"/>
          </a:p>
        </p:txBody>
      </p:sp>
    </p:spTree>
    <p:extLst>
      <p:ext uri="{BB962C8B-B14F-4D97-AF65-F5344CB8AC3E}">
        <p14:creationId xmlns:p14="http://schemas.microsoft.com/office/powerpoint/2010/main" val="2654792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 babies struggled with each other inside her. She said, “Why is this happening to me?” So she went to ask 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what she should do.</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22</a:t>
            </a:r>
            <a:r>
              <a:rPr lang="bo-CN" sz="1200" dirty="0">
                <a:solidFill>
                  <a:srgbClr val="444444"/>
                </a:solidFill>
                <a:effectLst/>
                <a:latin typeface="Arial" panose="020B0604020202020204" pitchFamily="34" charset="0"/>
                <a:ea typeface="Calibri" panose="020F0502020204030204" pitchFamily="34" charset="0"/>
                <a:cs typeface="+mn-cs"/>
              </a:rPr>
              <a:t>མོའི་མངལ་དུ་ཕྲུ་གུ་མཚེ་མ་ཡོད་པ་དང་། ཕྲུ་གུ་མ་སྐྱེས་པའི་སྔོན་དུ་མའི་མངལ་གྱི་ནང་དུ་དེ་གཉིས་གཅིག་གིས་གཅིག་ལ་འཐབ་ཀྱི་ཡོད་དོ། མོས་འདི་ལྟར་ང་ལ་ཇི་ལྟར་བྱུང་ངམ་ཞེས་སྨྲས་སོ། དེར་བརྟེན་མོས་གཙོ་བོ་དཀོན་མཆོག་ལ་ལན་ཞུ་བར་ཕྱིན་ནོ།</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20AB5870-4339-4603-97FE-A52E79AE29FB}" type="slidenum">
              <a:rPr lang="en-ZA" smtClean="0"/>
              <a:t>18</a:t>
            </a:fld>
            <a:endParaRPr lang="en-ZA"/>
          </a:p>
        </p:txBody>
      </p:sp>
    </p:spTree>
    <p:extLst>
      <p:ext uri="{BB962C8B-B14F-4D97-AF65-F5344CB8AC3E}">
        <p14:creationId xmlns:p14="http://schemas.microsoft.com/office/powerpoint/2010/main" val="3661858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A68A9-CAFB-4807-9FA6-A490862D08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26ED822D-0027-4851-9484-0E4A09AD08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C1D1E19-8332-4303-8633-9D84DD4FE913}"/>
              </a:ext>
            </a:extLst>
          </p:cNvPr>
          <p:cNvSpPr>
            <a:spLocks noGrp="1"/>
          </p:cNvSpPr>
          <p:nvPr>
            <p:ph type="dt" sz="half" idx="10"/>
          </p:nvPr>
        </p:nvSpPr>
        <p:spPr/>
        <p:txBody>
          <a:bodyPr/>
          <a:lstStyle/>
          <a:p>
            <a:fld id="{5DABC48D-D414-424C-B0D2-47B30F527A29}" type="datetimeFigureOut">
              <a:rPr lang="en-ZA" smtClean="0"/>
              <a:t>2024/07/22</a:t>
            </a:fld>
            <a:endParaRPr lang="en-ZA"/>
          </a:p>
        </p:txBody>
      </p:sp>
      <p:sp>
        <p:nvSpPr>
          <p:cNvPr id="5" name="Footer Placeholder 4">
            <a:extLst>
              <a:ext uri="{FF2B5EF4-FFF2-40B4-BE49-F238E27FC236}">
                <a16:creationId xmlns:a16="http://schemas.microsoft.com/office/drawing/2014/main" id="{E824C987-15A0-43E8-AE3B-8FB0AF82834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1B3B9D2-19A2-4044-888E-DB895EDC3D67}"/>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218609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11632-7977-4AB9-960B-8DF481EED0F7}"/>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AC15AE3-F016-4B1C-8781-4AF029EC2E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EA32E9A-24EE-4EFE-9720-5F04B2694A5D}"/>
              </a:ext>
            </a:extLst>
          </p:cNvPr>
          <p:cNvSpPr>
            <a:spLocks noGrp="1"/>
          </p:cNvSpPr>
          <p:nvPr>
            <p:ph type="dt" sz="half" idx="10"/>
          </p:nvPr>
        </p:nvSpPr>
        <p:spPr/>
        <p:txBody>
          <a:bodyPr/>
          <a:lstStyle/>
          <a:p>
            <a:fld id="{5DABC48D-D414-424C-B0D2-47B30F527A29}" type="datetimeFigureOut">
              <a:rPr lang="en-ZA" smtClean="0"/>
              <a:t>2024/07/22</a:t>
            </a:fld>
            <a:endParaRPr lang="en-ZA"/>
          </a:p>
        </p:txBody>
      </p:sp>
      <p:sp>
        <p:nvSpPr>
          <p:cNvPr id="5" name="Footer Placeholder 4">
            <a:extLst>
              <a:ext uri="{FF2B5EF4-FFF2-40B4-BE49-F238E27FC236}">
                <a16:creationId xmlns:a16="http://schemas.microsoft.com/office/drawing/2014/main" id="{BD974A23-757F-4534-8729-AC46E87C7F9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669CEAB-7846-4A8D-94E6-C380E0E13830}"/>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1496260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CD8AF0-946F-4184-BD82-CC42F4C9C3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14D646BF-4071-45DA-A4E6-C6CF9EA877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EA2EBB7-D5EE-44B9-8655-F9F87CF9EF73}"/>
              </a:ext>
            </a:extLst>
          </p:cNvPr>
          <p:cNvSpPr>
            <a:spLocks noGrp="1"/>
          </p:cNvSpPr>
          <p:nvPr>
            <p:ph type="dt" sz="half" idx="10"/>
          </p:nvPr>
        </p:nvSpPr>
        <p:spPr/>
        <p:txBody>
          <a:bodyPr/>
          <a:lstStyle/>
          <a:p>
            <a:fld id="{5DABC48D-D414-424C-B0D2-47B30F527A29}" type="datetimeFigureOut">
              <a:rPr lang="en-ZA" smtClean="0"/>
              <a:t>2024/07/22</a:t>
            </a:fld>
            <a:endParaRPr lang="en-ZA"/>
          </a:p>
        </p:txBody>
      </p:sp>
      <p:sp>
        <p:nvSpPr>
          <p:cNvPr id="5" name="Footer Placeholder 4">
            <a:extLst>
              <a:ext uri="{FF2B5EF4-FFF2-40B4-BE49-F238E27FC236}">
                <a16:creationId xmlns:a16="http://schemas.microsoft.com/office/drawing/2014/main" id="{D3C799C4-4848-4A0B-A855-9EB1CFABD9C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654BC76-F395-4193-861B-955AC40AD2DD}"/>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1676946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D4F4-B5C3-48D3-8813-33EAF2340A68}"/>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08069A9-4035-4E23-BF76-39055744C7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89E5AEC-A8FB-4DFE-BD58-9DBF8F64C93B}"/>
              </a:ext>
            </a:extLst>
          </p:cNvPr>
          <p:cNvSpPr>
            <a:spLocks noGrp="1"/>
          </p:cNvSpPr>
          <p:nvPr>
            <p:ph type="dt" sz="half" idx="10"/>
          </p:nvPr>
        </p:nvSpPr>
        <p:spPr/>
        <p:txBody>
          <a:bodyPr/>
          <a:lstStyle/>
          <a:p>
            <a:fld id="{5DABC48D-D414-424C-B0D2-47B30F527A29}" type="datetimeFigureOut">
              <a:rPr lang="en-ZA" smtClean="0"/>
              <a:t>2024/07/22</a:t>
            </a:fld>
            <a:endParaRPr lang="en-ZA"/>
          </a:p>
        </p:txBody>
      </p:sp>
      <p:sp>
        <p:nvSpPr>
          <p:cNvPr id="5" name="Footer Placeholder 4">
            <a:extLst>
              <a:ext uri="{FF2B5EF4-FFF2-40B4-BE49-F238E27FC236}">
                <a16:creationId xmlns:a16="http://schemas.microsoft.com/office/drawing/2014/main" id="{4DD30410-E62D-4B5E-B6A0-BD88E4E8FF3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9FA6180-9BE0-4699-9066-AAD3DD85162E}"/>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112225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C6B3C-375F-4B77-9E40-259B764AF1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6B01F608-ECA7-4460-9DBE-A7F1562FA5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F7C12B-A558-4863-AA5E-0D4D61F04E58}"/>
              </a:ext>
            </a:extLst>
          </p:cNvPr>
          <p:cNvSpPr>
            <a:spLocks noGrp="1"/>
          </p:cNvSpPr>
          <p:nvPr>
            <p:ph type="dt" sz="half" idx="10"/>
          </p:nvPr>
        </p:nvSpPr>
        <p:spPr/>
        <p:txBody>
          <a:bodyPr/>
          <a:lstStyle/>
          <a:p>
            <a:fld id="{5DABC48D-D414-424C-B0D2-47B30F527A29}" type="datetimeFigureOut">
              <a:rPr lang="en-ZA" smtClean="0"/>
              <a:t>2024/07/22</a:t>
            </a:fld>
            <a:endParaRPr lang="en-ZA"/>
          </a:p>
        </p:txBody>
      </p:sp>
      <p:sp>
        <p:nvSpPr>
          <p:cNvPr id="5" name="Footer Placeholder 4">
            <a:extLst>
              <a:ext uri="{FF2B5EF4-FFF2-40B4-BE49-F238E27FC236}">
                <a16:creationId xmlns:a16="http://schemas.microsoft.com/office/drawing/2014/main" id="{3236BF7E-C19F-4783-A84E-BBF3AA1B132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B2F3BC6-4BC6-4903-98A5-1F2D20E28891}"/>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4260548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E9BCC-8E86-43B5-81D2-638E1D80523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2FFC612-A5E8-4711-A29F-23FB0359F3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4BEA8B1E-FF27-40AA-88B1-92364F4457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83F0AA5B-1137-4463-B34D-ED2360A34844}"/>
              </a:ext>
            </a:extLst>
          </p:cNvPr>
          <p:cNvSpPr>
            <a:spLocks noGrp="1"/>
          </p:cNvSpPr>
          <p:nvPr>
            <p:ph type="dt" sz="half" idx="10"/>
          </p:nvPr>
        </p:nvSpPr>
        <p:spPr/>
        <p:txBody>
          <a:bodyPr/>
          <a:lstStyle/>
          <a:p>
            <a:fld id="{5DABC48D-D414-424C-B0D2-47B30F527A29}" type="datetimeFigureOut">
              <a:rPr lang="en-ZA" smtClean="0"/>
              <a:t>2024/07/22</a:t>
            </a:fld>
            <a:endParaRPr lang="en-ZA"/>
          </a:p>
        </p:txBody>
      </p:sp>
      <p:sp>
        <p:nvSpPr>
          <p:cNvPr id="6" name="Footer Placeholder 5">
            <a:extLst>
              <a:ext uri="{FF2B5EF4-FFF2-40B4-BE49-F238E27FC236}">
                <a16:creationId xmlns:a16="http://schemas.microsoft.com/office/drawing/2014/main" id="{AF8E9700-D1A9-483D-8C23-DD905688AA2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321EC7C-6A46-47CC-993B-EF79F07830A0}"/>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62657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B6158-A233-44A8-AF71-EE4450E3ABC5}"/>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D897006E-BF11-451F-B781-C6C76DF376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7A808E-5C3B-4555-9AD9-CD306C9F85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1470F173-AD44-4A66-8372-F00C9C9396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535E28-649B-4D92-BE04-253CC606C6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326D825A-306B-460A-BC50-4D56F51E7926}"/>
              </a:ext>
            </a:extLst>
          </p:cNvPr>
          <p:cNvSpPr>
            <a:spLocks noGrp="1"/>
          </p:cNvSpPr>
          <p:nvPr>
            <p:ph type="dt" sz="half" idx="10"/>
          </p:nvPr>
        </p:nvSpPr>
        <p:spPr/>
        <p:txBody>
          <a:bodyPr/>
          <a:lstStyle/>
          <a:p>
            <a:fld id="{5DABC48D-D414-424C-B0D2-47B30F527A29}" type="datetimeFigureOut">
              <a:rPr lang="en-ZA" smtClean="0"/>
              <a:t>2024/07/22</a:t>
            </a:fld>
            <a:endParaRPr lang="en-ZA"/>
          </a:p>
        </p:txBody>
      </p:sp>
      <p:sp>
        <p:nvSpPr>
          <p:cNvPr id="8" name="Footer Placeholder 7">
            <a:extLst>
              <a:ext uri="{FF2B5EF4-FFF2-40B4-BE49-F238E27FC236}">
                <a16:creationId xmlns:a16="http://schemas.microsoft.com/office/drawing/2014/main" id="{8AFCC5FF-1621-4A71-8766-F78FB8BD276A}"/>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F106031B-A2CD-4A61-BBE0-A4A770C6D92C}"/>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1083292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3D58F-6858-4F92-98A1-D4BC4EAAC9E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A74EAF1-0198-4F4F-9256-C2A596FD6C2E}"/>
              </a:ext>
            </a:extLst>
          </p:cNvPr>
          <p:cNvSpPr>
            <a:spLocks noGrp="1"/>
          </p:cNvSpPr>
          <p:nvPr>
            <p:ph type="dt" sz="half" idx="10"/>
          </p:nvPr>
        </p:nvSpPr>
        <p:spPr/>
        <p:txBody>
          <a:bodyPr/>
          <a:lstStyle/>
          <a:p>
            <a:fld id="{5DABC48D-D414-424C-B0D2-47B30F527A29}" type="datetimeFigureOut">
              <a:rPr lang="en-ZA" smtClean="0"/>
              <a:t>2024/07/22</a:t>
            </a:fld>
            <a:endParaRPr lang="en-ZA"/>
          </a:p>
        </p:txBody>
      </p:sp>
      <p:sp>
        <p:nvSpPr>
          <p:cNvPr id="4" name="Footer Placeholder 3">
            <a:extLst>
              <a:ext uri="{FF2B5EF4-FFF2-40B4-BE49-F238E27FC236}">
                <a16:creationId xmlns:a16="http://schemas.microsoft.com/office/drawing/2014/main" id="{F006A7F7-143F-40E8-AF43-17AA88EB966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09812749-D731-4296-9E6A-3D5CCC75D18C}"/>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260742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D1FB37-2593-4718-828A-7F466957AD06}"/>
              </a:ext>
            </a:extLst>
          </p:cNvPr>
          <p:cNvSpPr>
            <a:spLocks noGrp="1"/>
          </p:cNvSpPr>
          <p:nvPr>
            <p:ph type="dt" sz="half" idx="10"/>
          </p:nvPr>
        </p:nvSpPr>
        <p:spPr/>
        <p:txBody>
          <a:bodyPr/>
          <a:lstStyle/>
          <a:p>
            <a:fld id="{5DABC48D-D414-424C-B0D2-47B30F527A29}" type="datetimeFigureOut">
              <a:rPr lang="en-ZA" smtClean="0"/>
              <a:t>2024/07/22</a:t>
            </a:fld>
            <a:endParaRPr lang="en-ZA"/>
          </a:p>
        </p:txBody>
      </p:sp>
      <p:sp>
        <p:nvSpPr>
          <p:cNvPr id="3" name="Footer Placeholder 2">
            <a:extLst>
              <a:ext uri="{FF2B5EF4-FFF2-40B4-BE49-F238E27FC236}">
                <a16:creationId xmlns:a16="http://schemas.microsoft.com/office/drawing/2014/main" id="{75381E62-2385-494B-835A-8DD8D1D93577}"/>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96289356-0B21-4537-987B-02B4D5BD216E}"/>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1389748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2EADD-B9D3-4F20-8580-5DCDC7EB2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C34A7F5-D872-48AE-B0E3-510B3C27A0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075707C1-8155-4C19-B090-AF65F9A07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A9AC95-9727-44D0-92BD-18D38B213525}"/>
              </a:ext>
            </a:extLst>
          </p:cNvPr>
          <p:cNvSpPr>
            <a:spLocks noGrp="1"/>
          </p:cNvSpPr>
          <p:nvPr>
            <p:ph type="dt" sz="half" idx="10"/>
          </p:nvPr>
        </p:nvSpPr>
        <p:spPr/>
        <p:txBody>
          <a:bodyPr/>
          <a:lstStyle/>
          <a:p>
            <a:fld id="{5DABC48D-D414-424C-B0D2-47B30F527A29}" type="datetimeFigureOut">
              <a:rPr lang="en-ZA" smtClean="0"/>
              <a:t>2024/07/22</a:t>
            </a:fld>
            <a:endParaRPr lang="en-ZA"/>
          </a:p>
        </p:txBody>
      </p:sp>
      <p:sp>
        <p:nvSpPr>
          <p:cNvPr id="6" name="Footer Placeholder 5">
            <a:extLst>
              <a:ext uri="{FF2B5EF4-FFF2-40B4-BE49-F238E27FC236}">
                <a16:creationId xmlns:a16="http://schemas.microsoft.com/office/drawing/2014/main" id="{B8296939-063F-4F1C-8A28-A9C8E8805DD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B442A7A-9893-473F-8E23-5AC858CC492C}"/>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83207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5A5A-FDAE-4BCE-9646-CD4029435D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314C5F3B-BA9D-487E-9EEB-FA18A487A0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328C8255-F957-495E-8621-323029169C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02C80B-8459-42DD-8E47-9C53055F06E2}"/>
              </a:ext>
            </a:extLst>
          </p:cNvPr>
          <p:cNvSpPr>
            <a:spLocks noGrp="1"/>
          </p:cNvSpPr>
          <p:nvPr>
            <p:ph type="dt" sz="half" idx="10"/>
          </p:nvPr>
        </p:nvSpPr>
        <p:spPr/>
        <p:txBody>
          <a:bodyPr/>
          <a:lstStyle/>
          <a:p>
            <a:fld id="{5DABC48D-D414-424C-B0D2-47B30F527A29}" type="datetimeFigureOut">
              <a:rPr lang="en-ZA" smtClean="0"/>
              <a:t>2024/07/22</a:t>
            </a:fld>
            <a:endParaRPr lang="en-ZA"/>
          </a:p>
        </p:txBody>
      </p:sp>
      <p:sp>
        <p:nvSpPr>
          <p:cNvPr id="6" name="Footer Placeholder 5">
            <a:extLst>
              <a:ext uri="{FF2B5EF4-FFF2-40B4-BE49-F238E27FC236}">
                <a16:creationId xmlns:a16="http://schemas.microsoft.com/office/drawing/2014/main" id="{199F8011-A958-4DCE-A6E8-BEBFB99C286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F566917-0741-49A7-953D-8C02779D3447}"/>
              </a:ext>
            </a:extLst>
          </p:cNvPr>
          <p:cNvSpPr>
            <a:spLocks noGrp="1"/>
          </p:cNvSpPr>
          <p:nvPr>
            <p:ph type="sldNum" sz="quarter" idx="12"/>
          </p:nvPr>
        </p:nvSpPr>
        <p:spPr/>
        <p:txBody>
          <a:bodyPr/>
          <a:lstStyle/>
          <a:p>
            <a:fld id="{BA693B96-B8BA-4852-9305-2D8BC3C4A1A0}" type="slidenum">
              <a:rPr lang="en-ZA" smtClean="0"/>
              <a:t>‹#›</a:t>
            </a:fld>
            <a:endParaRPr lang="en-ZA"/>
          </a:p>
        </p:txBody>
      </p:sp>
    </p:spTree>
    <p:extLst>
      <p:ext uri="{BB962C8B-B14F-4D97-AF65-F5344CB8AC3E}">
        <p14:creationId xmlns:p14="http://schemas.microsoft.com/office/powerpoint/2010/main" val="1700105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D75AB-F13A-4D14-9243-2908023C7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E71A1E8-9472-4108-B548-6A2539F4C0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4BC23C2-58C9-4BFE-AC25-A767D084B9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ABC48D-D414-424C-B0D2-47B30F527A29}" type="datetimeFigureOut">
              <a:rPr lang="en-ZA" smtClean="0"/>
              <a:t>2024/07/22</a:t>
            </a:fld>
            <a:endParaRPr lang="en-ZA"/>
          </a:p>
        </p:txBody>
      </p:sp>
      <p:sp>
        <p:nvSpPr>
          <p:cNvPr id="5" name="Footer Placeholder 4">
            <a:extLst>
              <a:ext uri="{FF2B5EF4-FFF2-40B4-BE49-F238E27FC236}">
                <a16:creationId xmlns:a16="http://schemas.microsoft.com/office/drawing/2014/main" id="{0A946ADA-9F47-4715-B371-0598CB979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831A8C11-50BF-4846-9CA1-79D3460FCE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93B96-B8BA-4852-9305-2D8BC3C4A1A0}" type="slidenum">
              <a:rPr lang="en-ZA" smtClean="0"/>
              <a:t>‹#›</a:t>
            </a:fld>
            <a:endParaRPr lang="en-ZA"/>
          </a:p>
        </p:txBody>
      </p:sp>
    </p:spTree>
    <p:extLst>
      <p:ext uri="{BB962C8B-B14F-4D97-AF65-F5344CB8AC3E}">
        <p14:creationId xmlns:p14="http://schemas.microsoft.com/office/powerpoint/2010/main" val="3491397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2B1B-A33C-2D37-B935-9661BD0D2D8A}"/>
              </a:ext>
            </a:extLst>
          </p:cNvPr>
          <p:cNvSpPr>
            <a:spLocks noGrp="1"/>
          </p:cNvSpPr>
          <p:nvPr>
            <p:ph type="title"/>
          </p:nvPr>
        </p:nvSpPr>
        <p:spPr/>
        <p:txBody>
          <a:bodyPr/>
          <a:lstStyle/>
          <a:p>
            <a:r>
              <a:rPr lang="en-IN" dirty="0"/>
              <a:t>06-2</a:t>
            </a:r>
          </a:p>
        </p:txBody>
      </p:sp>
      <p:sp>
        <p:nvSpPr>
          <p:cNvPr id="3" name="Content Placeholder 2">
            <a:extLst>
              <a:ext uri="{FF2B5EF4-FFF2-40B4-BE49-F238E27FC236}">
                <a16:creationId xmlns:a16="http://schemas.microsoft.com/office/drawing/2014/main" id="{44FBE97A-4A14-D81A-793B-B16FB168A751}"/>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68C089FB-1F4C-60D7-2ECA-A49C71F7616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07250125"/>
      </p:ext>
    </p:extLst>
  </p:cSld>
  <p:clrMapOvr>
    <a:masterClrMapping/>
  </p:clrMapOvr>
  <mc:AlternateContent xmlns:mc="http://schemas.openxmlformats.org/markup-compatibility/2006" xmlns:p14="http://schemas.microsoft.com/office/powerpoint/2010/main">
    <mc:Choice Requires="p14">
      <p:transition spd="slow" p14:dur="2000" advTm="3196"/>
    </mc:Choice>
    <mc:Fallback xmlns="">
      <p:transition spd="slow" advTm="3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9B34D0-C73D-4703-B9CC-4886B010DF65}"/>
              </a:ext>
            </a:extLst>
          </p:cNvPr>
          <p:cNvPicPr>
            <a:picLocks noChangeAspect="1"/>
          </p:cNvPicPr>
          <p:nvPr/>
        </p:nvPicPr>
        <p:blipFill>
          <a:blip r:embed="rId3"/>
          <a:stretch>
            <a:fillRect/>
          </a:stretch>
        </p:blipFill>
        <p:spPr>
          <a:xfrm>
            <a:off x="-1427136" y="0"/>
            <a:ext cx="13619136" cy="6858000"/>
          </a:xfrm>
          <a:prstGeom prst="rect">
            <a:avLst/>
          </a:prstGeom>
        </p:spPr>
      </p:pic>
      <p:sp>
        <p:nvSpPr>
          <p:cNvPr id="2" name="TextBox 1">
            <a:extLst>
              <a:ext uri="{FF2B5EF4-FFF2-40B4-BE49-F238E27FC236}">
                <a16:creationId xmlns:a16="http://schemas.microsoft.com/office/drawing/2014/main" id="{0C62F54E-7D5D-A706-E2C7-9D59582F25D5}"/>
              </a:ext>
            </a:extLst>
          </p:cNvPr>
          <p:cNvSpPr txBox="1"/>
          <p:nvPr/>
        </p:nvSpPr>
        <p:spPr>
          <a:xfrm>
            <a:off x="387927" y="314036"/>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24:65</a:t>
            </a:r>
            <a:endParaRPr lang="en-ZA" sz="3200" dirty="0">
              <a:solidFill>
                <a:schemeClr val="bg1"/>
              </a:solidFill>
            </a:endParaRPr>
          </a:p>
          <a:p>
            <a:endParaRPr lang="en-IN" dirty="0"/>
          </a:p>
        </p:txBody>
      </p:sp>
    </p:spTree>
    <p:extLst>
      <p:ext uri="{BB962C8B-B14F-4D97-AF65-F5344CB8AC3E}">
        <p14:creationId xmlns:p14="http://schemas.microsoft.com/office/powerpoint/2010/main" val="1700124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66</a:t>
            </a:r>
            <a:r>
              <a:rPr lang="en-US" sz="4400" b="0" i="0">
                <a:solidFill>
                  <a:srgbClr val="121212"/>
                </a:solidFill>
                <a:effectLst/>
                <a:highlight>
                  <a:srgbClr val="FFFFFF"/>
                </a:highlight>
                <a:latin typeface="Inter" panose="020B0502030000000004" pitchFamily="34" charset="0"/>
              </a:rPr>
              <a:t>Then the servant told Isaac all that he had done.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255615C8-81AE-0D93-D8D0-EAFD755834E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66 दास ने इसहाक से अपने साथ हुई घटना का वर्णन किया।</a:t>
            </a:r>
            <a:endParaRPr lang="en-IN" sz="4000" dirty="0"/>
          </a:p>
        </p:txBody>
      </p:sp>
      <p:pic>
        <p:nvPicPr>
          <p:cNvPr id="6" name="Audio 5">
            <a:hlinkClick r:id="" action="ppaction://media"/>
            <a:extLst>
              <a:ext uri="{FF2B5EF4-FFF2-40B4-BE49-F238E27FC236}">
                <a16:creationId xmlns:a16="http://schemas.microsoft.com/office/drawing/2014/main" id="{D4A73F2C-32BE-988C-C1BA-28AC9C2BD7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94432471"/>
      </p:ext>
    </p:extLst>
  </p:cSld>
  <p:clrMapOvr>
    <a:masterClrMapping/>
  </p:clrMapOvr>
  <mc:AlternateContent xmlns:mc="http://schemas.openxmlformats.org/markup-compatibility/2006" xmlns:p14="http://schemas.microsoft.com/office/powerpoint/2010/main">
    <mc:Choice Requires="p14">
      <p:transition spd="slow" p14:dur="2000" advTm="6340"/>
    </mc:Choice>
    <mc:Fallback xmlns="">
      <p:transition spd="slow" advTm="6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5F8FE-FD41-4A07-AB11-E7346B3C3899}"/>
              </a:ext>
            </a:extLst>
          </p:cNvPr>
          <p:cNvPicPr>
            <a:picLocks noChangeAspect="1"/>
          </p:cNvPicPr>
          <p:nvPr/>
        </p:nvPicPr>
        <p:blipFill>
          <a:blip r:embed="rId3"/>
          <a:stretch>
            <a:fillRect/>
          </a:stretch>
        </p:blipFill>
        <p:spPr>
          <a:xfrm>
            <a:off x="-1" y="0"/>
            <a:ext cx="12522425" cy="6858000"/>
          </a:xfrm>
          <a:prstGeom prst="rect">
            <a:avLst/>
          </a:prstGeom>
        </p:spPr>
      </p:pic>
      <p:sp>
        <p:nvSpPr>
          <p:cNvPr id="2" name="TextBox 1">
            <a:extLst>
              <a:ext uri="{FF2B5EF4-FFF2-40B4-BE49-F238E27FC236}">
                <a16:creationId xmlns:a16="http://schemas.microsoft.com/office/drawing/2014/main" id="{79690A11-89F0-FEE7-0E8D-AA03DD67A429}"/>
              </a:ext>
            </a:extLst>
          </p:cNvPr>
          <p:cNvSpPr txBox="1"/>
          <p:nvPr/>
        </p:nvSpPr>
        <p:spPr>
          <a:xfrm>
            <a:off x="387927" y="277091"/>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24:66</a:t>
            </a:r>
            <a:endParaRPr lang="en-ZA" sz="3200" dirty="0">
              <a:solidFill>
                <a:schemeClr val="bg1"/>
              </a:solidFill>
            </a:endParaRPr>
          </a:p>
          <a:p>
            <a:endParaRPr lang="en-IN" dirty="0"/>
          </a:p>
        </p:txBody>
      </p:sp>
    </p:spTree>
    <p:extLst>
      <p:ext uri="{BB962C8B-B14F-4D97-AF65-F5344CB8AC3E}">
        <p14:creationId xmlns:p14="http://schemas.microsoft.com/office/powerpoint/2010/main" val="327966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highlight>
                  <a:srgbClr val="FFFFFF"/>
                </a:highlight>
                <a:latin typeface="Inter" panose="020B0502030000000004" pitchFamily="34" charset="0"/>
              </a:rPr>
              <a:t>67</a:t>
            </a:r>
            <a:r>
              <a:rPr lang="en-US" sz="3600" b="0" i="0">
                <a:solidFill>
                  <a:srgbClr val="121212"/>
                </a:solidFill>
                <a:effectLst/>
                <a:highlight>
                  <a:srgbClr val="FFFFFF"/>
                </a:highlight>
                <a:latin typeface="Inter" panose="020B0502030000000004" pitchFamily="34" charset="0"/>
              </a:rPr>
              <a:t>And Isaac brought her into the tent of his mother Sarah and took Rebekah as his wife. And Isaac loved her and was comforted after his mother’s death.</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F2C01B63-EF88-E4DD-96B1-EC7CA9D0BAB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67 तब इसहाक रिबका को अपनी माता सारा के तम्बू में ले आया, और उसको ब्याह कर उससे प्रेम किया। इस प्रकार इसहाक को माता की मृत्यु के पश्चात् शान्ति प्राप्त हुई।</a:t>
            </a:r>
            <a:endParaRPr lang="en-IN" sz="4000" dirty="0"/>
          </a:p>
        </p:txBody>
      </p:sp>
      <p:pic>
        <p:nvPicPr>
          <p:cNvPr id="35" name="Audio 34">
            <a:hlinkClick r:id="" action="ppaction://media"/>
            <a:extLst>
              <a:ext uri="{FF2B5EF4-FFF2-40B4-BE49-F238E27FC236}">
                <a16:creationId xmlns:a16="http://schemas.microsoft.com/office/drawing/2014/main" id="{6E44E2D9-1EFF-8622-030D-5D37E83740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61737261"/>
      </p:ext>
    </p:extLst>
  </p:cSld>
  <p:clrMapOvr>
    <a:masterClrMapping/>
  </p:clrMapOvr>
  <mc:AlternateContent xmlns:mc="http://schemas.openxmlformats.org/markup-compatibility/2006" xmlns:p14="http://schemas.microsoft.com/office/powerpoint/2010/main">
    <mc:Choice Requires="p14">
      <p:transition spd="slow" p14:dur="2000" advTm="18943"/>
    </mc:Choice>
    <mc:Fallback xmlns="">
      <p:transition spd="slow" advTm="18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A32BF-9D73-4A8A-BA5F-BC99CDAC408B}"/>
              </a:ext>
            </a:extLst>
          </p:cNvPr>
          <p:cNvPicPr>
            <a:picLocks noChangeAspect="1"/>
          </p:cNvPicPr>
          <p:nvPr/>
        </p:nvPicPr>
        <p:blipFill>
          <a:blip r:embed="rId3"/>
          <a:stretch>
            <a:fillRect/>
          </a:stretch>
        </p:blipFill>
        <p:spPr>
          <a:xfrm>
            <a:off x="0" y="0"/>
            <a:ext cx="12276667" cy="6858000"/>
          </a:xfrm>
          <a:prstGeom prst="rect">
            <a:avLst/>
          </a:prstGeom>
        </p:spPr>
      </p:pic>
      <p:sp>
        <p:nvSpPr>
          <p:cNvPr id="2" name="TextBox 1">
            <a:extLst>
              <a:ext uri="{FF2B5EF4-FFF2-40B4-BE49-F238E27FC236}">
                <a16:creationId xmlns:a16="http://schemas.microsoft.com/office/drawing/2014/main" id="{7D7769AE-E31C-74D2-4D4A-010ABE790AEB}"/>
              </a:ext>
            </a:extLst>
          </p:cNvPr>
          <p:cNvSpPr txBox="1"/>
          <p:nvPr/>
        </p:nvSpPr>
        <p:spPr>
          <a:xfrm>
            <a:off x="387927" y="387927"/>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24:67</a:t>
            </a:r>
            <a:endParaRPr lang="en-ZA" sz="3200" dirty="0">
              <a:solidFill>
                <a:schemeClr val="bg1"/>
              </a:solidFill>
            </a:endParaRPr>
          </a:p>
          <a:p>
            <a:endParaRPr lang="en-IN" dirty="0"/>
          </a:p>
        </p:txBody>
      </p:sp>
    </p:spTree>
    <p:extLst>
      <p:ext uri="{BB962C8B-B14F-4D97-AF65-F5344CB8AC3E}">
        <p14:creationId xmlns:p14="http://schemas.microsoft.com/office/powerpoint/2010/main" val="3962211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21</a:t>
            </a:r>
            <a:r>
              <a:rPr lang="en-US" sz="4000" b="0" i="0">
                <a:solidFill>
                  <a:srgbClr val="121212"/>
                </a:solidFill>
                <a:effectLst/>
                <a:highlight>
                  <a:srgbClr val="FFFFFF"/>
                </a:highlight>
                <a:latin typeface="Inter" panose="020B0502030000000004" pitchFamily="34" charset="0"/>
              </a:rPr>
              <a:t>Later, Isaac prayed to the </a:t>
            </a:r>
            <a:r>
              <a:rPr lang="en-US" sz="4000" b="0" i="0" cap="small">
                <a:solidFill>
                  <a:srgbClr val="121212"/>
                </a:solidFill>
                <a:effectLst/>
                <a:highlight>
                  <a:srgbClr val="FFFFFF"/>
                </a:highlight>
                <a:latin typeface="Inter" panose="020B0502030000000004" pitchFamily="34" charset="0"/>
              </a:rPr>
              <a:t>Lord</a:t>
            </a:r>
            <a:r>
              <a:rPr lang="en-US" sz="4000" b="0" i="0">
                <a:solidFill>
                  <a:srgbClr val="121212"/>
                </a:solidFill>
                <a:effectLst/>
                <a:highlight>
                  <a:srgbClr val="FFFFFF"/>
                </a:highlight>
                <a:latin typeface="Inter" panose="020B0502030000000004" pitchFamily="34" charset="0"/>
              </a:rPr>
              <a:t> on behalf of his wife, because she was barren. And the </a:t>
            </a:r>
            <a:r>
              <a:rPr lang="en-US" sz="4000" b="0" i="0" cap="small">
                <a:solidFill>
                  <a:srgbClr val="121212"/>
                </a:solidFill>
                <a:effectLst/>
                <a:highlight>
                  <a:srgbClr val="FFFFFF"/>
                </a:highlight>
                <a:latin typeface="Inter" panose="020B0502030000000004" pitchFamily="34" charset="0"/>
              </a:rPr>
              <a:t>Lord</a:t>
            </a:r>
            <a:r>
              <a:rPr lang="en-US" sz="4000" b="0" i="0">
                <a:solidFill>
                  <a:srgbClr val="121212"/>
                </a:solidFill>
                <a:effectLst/>
                <a:highlight>
                  <a:srgbClr val="FFFFFF"/>
                </a:highlight>
                <a:latin typeface="Inter" panose="020B0502030000000004" pitchFamily="34" charset="0"/>
              </a:rPr>
              <a:t> heard his prayer, and his wife Rebekah conceived.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87E96E14-FF06-9959-81F3-6AD2C5DB779A}"/>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21 इसहाक की पत्नी तो बाँझ थी, इसलिए उसने उसके निमित्त यहोवा से विनती की; और यहोवा ने उसकी विनती सुनी, इस प्रकार उसकी पत्नी रिबका गर्भवती हुई।</a:t>
            </a:r>
            <a:endParaRPr lang="en-IN" sz="4000" dirty="0"/>
          </a:p>
        </p:txBody>
      </p:sp>
      <p:pic>
        <p:nvPicPr>
          <p:cNvPr id="16" name="Audio 15">
            <a:hlinkClick r:id="" action="ppaction://media"/>
            <a:extLst>
              <a:ext uri="{FF2B5EF4-FFF2-40B4-BE49-F238E27FC236}">
                <a16:creationId xmlns:a16="http://schemas.microsoft.com/office/drawing/2014/main" id="{98FA3DCD-2E07-A874-18BE-2058E75426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06785796"/>
      </p:ext>
    </p:extLst>
  </p:cSld>
  <p:clrMapOvr>
    <a:masterClrMapping/>
  </p:clrMapOvr>
  <mc:AlternateContent xmlns:mc="http://schemas.openxmlformats.org/markup-compatibility/2006" xmlns:p14="http://schemas.microsoft.com/office/powerpoint/2010/main">
    <mc:Choice Requires="p14">
      <p:transition spd="slow" p14:dur="2000" advTm="13476"/>
    </mc:Choice>
    <mc:Fallback xmlns="">
      <p:transition spd="slow" advTm="13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ACDEF-334D-457F-B874-63080CE8DF25}"/>
              </a:ext>
            </a:extLst>
          </p:cNvPr>
          <p:cNvPicPr>
            <a:picLocks noChangeAspect="1"/>
          </p:cNvPicPr>
          <p:nvPr/>
        </p:nvPicPr>
        <p:blipFill>
          <a:blip r:embed="rId3"/>
          <a:stretch>
            <a:fillRect/>
          </a:stretch>
        </p:blipFill>
        <p:spPr>
          <a:xfrm>
            <a:off x="-236253" y="0"/>
            <a:ext cx="12428253" cy="6858000"/>
          </a:xfrm>
          <a:prstGeom prst="rect">
            <a:avLst/>
          </a:prstGeom>
        </p:spPr>
      </p:pic>
      <p:sp>
        <p:nvSpPr>
          <p:cNvPr id="5" name="TextBox 4">
            <a:extLst>
              <a:ext uri="{FF2B5EF4-FFF2-40B4-BE49-F238E27FC236}">
                <a16:creationId xmlns:a16="http://schemas.microsoft.com/office/drawing/2014/main" id="{53FD4AE5-237F-3F89-C006-CE03D6F431F3}"/>
              </a:ext>
            </a:extLst>
          </p:cNvPr>
          <p:cNvSpPr txBox="1"/>
          <p:nvPr/>
        </p:nvSpPr>
        <p:spPr>
          <a:xfrm>
            <a:off x="387927" y="387927"/>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25:21</a:t>
            </a:r>
            <a:endParaRPr lang="en-ZA" sz="3200" dirty="0">
              <a:solidFill>
                <a:schemeClr val="bg1"/>
              </a:solidFill>
            </a:endParaRPr>
          </a:p>
          <a:p>
            <a:endParaRPr lang="en-IN" dirty="0"/>
          </a:p>
        </p:txBody>
      </p:sp>
    </p:spTree>
    <p:extLst>
      <p:ext uri="{BB962C8B-B14F-4D97-AF65-F5344CB8AC3E}">
        <p14:creationId xmlns:p14="http://schemas.microsoft.com/office/powerpoint/2010/main" val="4162318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highlight>
                  <a:srgbClr val="FFFFFF"/>
                </a:highlight>
                <a:latin typeface="Inter" panose="020B0502030000000004" pitchFamily="34" charset="0"/>
              </a:rPr>
              <a:t>22</a:t>
            </a:r>
            <a:r>
              <a:rPr lang="en-US" sz="3600" b="0" i="0">
                <a:solidFill>
                  <a:srgbClr val="121212"/>
                </a:solidFill>
                <a:effectLst/>
                <a:highlight>
                  <a:srgbClr val="FFFFFF"/>
                </a:highlight>
                <a:latin typeface="Inter" panose="020B0502030000000004" pitchFamily="34" charset="0"/>
              </a:rPr>
              <a:t>But the children inside her struggled with each other, and she said, “Why is this happening to me?” So Rebekah went to inquire of the </a:t>
            </a:r>
            <a:r>
              <a:rPr lang="en-US" sz="3600" b="0" i="0" cap="small">
                <a:solidFill>
                  <a:srgbClr val="121212"/>
                </a:solidFill>
                <a:effectLst/>
                <a:highlight>
                  <a:srgbClr val="FFFFFF"/>
                </a:highlight>
                <a:latin typeface="Inter" panose="020B0502030000000004" pitchFamily="34" charset="0"/>
              </a:rPr>
              <a:t>Lord</a:t>
            </a:r>
            <a:r>
              <a:rPr lang="en-US" sz="3600" b="0" i="0">
                <a:solidFill>
                  <a:srgbClr val="121212"/>
                </a:solidFill>
                <a:effectLst/>
                <a:highlight>
                  <a:srgbClr val="FFFFFF"/>
                </a:highlight>
                <a:latin typeface="Inter" panose="020B0502030000000004" pitchFamily="34" charset="0"/>
              </a:rPr>
              <a:t>, </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5C7685AF-2287-485D-AB88-C8C205A5F6CB}"/>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22 लड़के उसके गर्भ में आपस में लिपटकर एक दूसरे को मारने लगे</a:t>
            </a:r>
            <a:r>
              <a:rPr lang="en-US" sz="4000" b="0" i="0" dirty="0">
                <a:solidFill>
                  <a:srgbClr val="121212"/>
                </a:solidFill>
                <a:effectLst/>
                <a:latin typeface="Arial" panose="020B0604020202020204" pitchFamily="34" charset="0"/>
              </a:rPr>
              <a:t>c। </a:t>
            </a:r>
            <a:r>
              <a:rPr lang="hi-IN" sz="4000" b="0" i="0" dirty="0">
                <a:solidFill>
                  <a:srgbClr val="121212"/>
                </a:solidFill>
                <a:effectLst/>
                <a:latin typeface="Arial" panose="020B0604020202020204" pitchFamily="34" charset="0"/>
              </a:rPr>
              <a:t>तब उसने कहा, “मेरी जो ऐसी ही दशा रहेगी तो मैं कैसे जीवित रहूँगी?” और वह यहोवा की इच्छा पूछने को गई।</a:t>
            </a:r>
            <a:endParaRPr lang="en-IN" sz="4000" dirty="0"/>
          </a:p>
        </p:txBody>
      </p:sp>
      <p:pic>
        <p:nvPicPr>
          <p:cNvPr id="20" name="Audio 19">
            <a:hlinkClick r:id="" action="ppaction://media"/>
            <a:extLst>
              <a:ext uri="{FF2B5EF4-FFF2-40B4-BE49-F238E27FC236}">
                <a16:creationId xmlns:a16="http://schemas.microsoft.com/office/drawing/2014/main" id="{4E88A34F-D38B-4CDD-9728-1C541944C0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8060816"/>
      </p:ext>
    </p:extLst>
  </p:cSld>
  <p:clrMapOvr>
    <a:masterClrMapping/>
  </p:clrMapOvr>
  <mc:AlternateContent xmlns:mc="http://schemas.openxmlformats.org/markup-compatibility/2006" xmlns:p14="http://schemas.microsoft.com/office/powerpoint/2010/main">
    <mc:Choice Requires="p14">
      <p:transition spd="slow" p14:dur="2000" advTm="13136"/>
    </mc:Choice>
    <mc:Fallback xmlns="">
      <p:transition spd="slow" advTm="13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5E4660-2E8D-4391-A699-9108327D86F2}"/>
              </a:ext>
            </a:extLst>
          </p:cNvPr>
          <p:cNvPicPr>
            <a:picLocks noChangeAspect="1"/>
          </p:cNvPicPr>
          <p:nvPr/>
        </p:nvPicPr>
        <p:blipFill>
          <a:blip r:embed="rId3"/>
          <a:stretch>
            <a:fillRect/>
          </a:stretch>
        </p:blipFill>
        <p:spPr>
          <a:xfrm>
            <a:off x="0" y="-739833"/>
            <a:ext cx="12184330" cy="7597833"/>
          </a:xfrm>
          <a:prstGeom prst="rect">
            <a:avLst/>
          </a:prstGeom>
        </p:spPr>
      </p:pic>
      <p:sp>
        <p:nvSpPr>
          <p:cNvPr id="2" name="TextBox 1">
            <a:extLst>
              <a:ext uri="{FF2B5EF4-FFF2-40B4-BE49-F238E27FC236}">
                <a16:creationId xmlns:a16="http://schemas.microsoft.com/office/drawing/2014/main" id="{AEB4D318-0F28-DBD7-17C0-741A32F68F42}"/>
              </a:ext>
            </a:extLst>
          </p:cNvPr>
          <p:cNvSpPr txBox="1"/>
          <p:nvPr/>
        </p:nvSpPr>
        <p:spPr>
          <a:xfrm>
            <a:off x="387927" y="387927"/>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25:22</a:t>
            </a:r>
            <a:endParaRPr lang="en-ZA" sz="3200" dirty="0">
              <a:solidFill>
                <a:schemeClr val="bg1"/>
              </a:solidFill>
            </a:endParaRPr>
          </a:p>
          <a:p>
            <a:endParaRPr lang="en-IN" dirty="0"/>
          </a:p>
        </p:txBody>
      </p:sp>
    </p:spTree>
    <p:extLst>
      <p:ext uri="{BB962C8B-B14F-4D97-AF65-F5344CB8AC3E}">
        <p14:creationId xmlns:p14="http://schemas.microsoft.com/office/powerpoint/2010/main" val="2465424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highlight>
                  <a:srgbClr val="FFFFFF"/>
                </a:highlight>
                <a:latin typeface="Inter" panose="020B0502030000000004" pitchFamily="34" charset="0"/>
              </a:rPr>
              <a:t>23</a:t>
            </a:r>
            <a:r>
              <a:rPr lang="en-US" sz="3600" b="0" i="0">
                <a:solidFill>
                  <a:srgbClr val="121212"/>
                </a:solidFill>
                <a:effectLst/>
                <a:highlight>
                  <a:srgbClr val="FFFFFF"/>
                </a:highlight>
                <a:latin typeface="Inter" panose="020B0502030000000004" pitchFamily="34" charset="0"/>
              </a:rPr>
              <a:t>and He declared to her:</a:t>
            </a:r>
          </a:p>
          <a:p>
            <a:pPr algn="l"/>
            <a:r>
              <a:rPr lang="en-US" sz="3600" b="0" i="0">
                <a:solidFill>
                  <a:srgbClr val="121212"/>
                </a:solidFill>
                <a:effectLst/>
                <a:highlight>
                  <a:srgbClr val="FFFFFF"/>
                </a:highlight>
                <a:latin typeface="Inter" panose="020B0502030000000004" pitchFamily="34" charset="0"/>
              </a:rPr>
              <a:t>“Two nations are in your womb,</a:t>
            </a:r>
          </a:p>
          <a:p>
            <a:pPr algn="l"/>
            <a:r>
              <a:rPr lang="en-US" sz="3600" b="0" i="0">
                <a:solidFill>
                  <a:srgbClr val="121212"/>
                </a:solidFill>
                <a:effectLst/>
                <a:highlight>
                  <a:srgbClr val="FFFFFF"/>
                </a:highlight>
                <a:latin typeface="Inter" panose="020B0502030000000004" pitchFamily="34" charset="0"/>
              </a:rPr>
              <a:t>and two peoples from within you will be separated;</a:t>
            </a:r>
          </a:p>
          <a:p>
            <a:pPr algn="l"/>
            <a:r>
              <a:rPr lang="en-US" sz="3600" b="0" i="0">
                <a:solidFill>
                  <a:srgbClr val="121212"/>
                </a:solidFill>
                <a:effectLst/>
                <a:highlight>
                  <a:srgbClr val="FFFFFF"/>
                </a:highlight>
                <a:latin typeface="Inter" panose="020B0502030000000004" pitchFamily="34" charset="0"/>
              </a:rPr>
              <a:t>one people will be stronger than the other,</a:t>
            </a:r>
          </a:p>
          <a:p>
            <a:pPr algn="l"/>
            <a:r>
              <a:rPr lang="en-US" sz="3600" b="0" i="0">
                <a:solidFill>
                  <a:srgbClr val="121212"/>
                </a:solidFill>
                <a:effectLst/>
                <a:highlight>
                  <a:srgbClr val="FFFFFF"/>
                </a:highlight>
                <a:latin typeface="Inter" panose="020B0502030000000004" pitchFamily="34" charset="0"/>
              </a:rPr>
              <a:t>and the older will serve the younger.”</a:t>
            </a:r>
          </a:p>
        </p:txBody>
      </p:sp>
      <p:sp>
        <p:nvSpPr>
          <p:cNvPr id="2" name="TextBox 1">
            <a:extLst>
              <a:ext uri="{FF2B5EF4-FFF2-40B4-BE49-F238E27FC236}">
                <a16:creationId xmlns:a16="http://schemas.microsoft.com/office/drawing/2014/main" id="{592271DC-6F68-4351-7CAA-E9AD5702045C}"/>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Arial" panose="020B0604020202020204" pitchFamily="34" charset="0"/>
              </a:rPr>
              <a:t>23 तब यहोवा ने उससे कहा,</a:t>
            </a:r>
          </a:p>
          <a:p>
            <a:pPr algn="l"/>
            <a:r>
              <a:rPr lang="hi-IN" sz="3600" b="0" i="0" dirty="0">
                <a:solidFill>
                  <a:srgbClr val="121212"/>
                </a:solidFill>
                <a:effectLst/>
                <a:latin typeface="Arial" panose="020B0604020202020204" pitchFamily="34" charset="0"/>
              </a:rPr>
              <a:t>“तेरे गर्भ में दो जातियाँ हैं,</a:t>
            </a:r>
          </a:p>
          <a:p>
            <a:pPr algn="l"/>
            <a:r>
              <a:rPr lang="hi-IN" sz="3600" b="0" i="0" dirty="0">
                <a:solidFill>
                  <a:srgbClr val="121212"/>
                </a:solidFill>
                <a:effectLst/>
                <a:latin typeface="Arial" panose="020B0604020202020204" pitchFamily="34" charset="0"/>
              </a:rPr>
              <a:t>और तेरी कोख से निकलते ही दो</a:t>
            </a:r>
          </a:p>
          <a:p>
            <a:pPr algn="l"/>
            <a:r>
              <a:rPr lang="hi-IN" sz="3600" b="0" i="0" dirty="0">
                <a:solidFill>
                  <a:srgbClr val="121212"/>
                </a:solidFill>
                <a:effectLst/>
                <a:latin typeface="Arial" panose="020B0604020202020204" pitchFamily="34" charset="0"/>
              </a:rPr>
              <a:t>राज्य के लोग अलग-अलग होंगे,</a:t>
            </a:r>
          </a:p>
          <a:p>
            <a:pPr algn="l"/>
            <a:r>
              <a:rPr lang="hi-IN" sz="3600" b="0" i="0" dirty="0">
                <a:solidFill>
                  <a:srgbClr val="121212"/>
                </a:solidFill>
                <a:effectLst/>
                <a:latin typeface="Arial" panose="020B0604020202020204" pitchFamily="34" charset="0"/>
              </a:rPr>
              <a:t>और एक राज्य के लोग दूसरे से</a:t>
            </a:r>
          </a:p>
          <a:p>
            <a:pPr algn="l"/>
            <a:r>
              <a:rPr lang="hi-IN" sz="3600" b="0" i="0" dirty="0">
                <a:solidFill>
                  <a:srgbClr val="121212"/>
                </a:solidFill>
                <a:effectLst/>
                <a:latin typeface="Arial" panose="020B0604020202020204" pitchFamily="34" charset="0"/>
              </a:rPr>
              <a:t>अधिक सामर्थी होंगे और बड़ा</a:t>
            </a:r>
          </a:p>
          <a:p>
            <a:pPr algn="l"/>
            <a:r>
              <a:rPr lang="hi-IN" sz="3600" b="0" i="0" dirty="0">
                <a:solidFill>
                  <a:srgbClr val="121212"/>
                </a:solidFill>
                <a:effectLst/>
                <a:latin typeface="Arial" panose="020B0604020202020204" pitchFamily="34" charset="0"/>
              </a:rPr>
              <a:t>बेटा छोटे के अधीन होगा।”</a:t>
            </a:r>
          </a:p>
        </p:txBody>
      </p:sp>
      <p:pic>
        <p:nvPicPr>
          <p:cNvPr id="22" name="Audio 21">
            <a:hlinkClick r:id="" action="ppaction://media"/>
            <a:extLst>
              <a:ext uri="{FF2B5EF4-FFF2-40B4-BE49-F238E27FC236}">
                <a16:creationId xmlns:a16="http://schemas.microsoft.com/office/drawing/2014/main" id="{0DD0D51D-E1C1-5112-2ABB-F636141087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0615404"/>
      </p:ext>
    </p:extLst>
  </p:cSld>
  <p:clrMapOvr>
    <a:masterClrMapping/>
  </p:clrMapOvr>
  <mc:AlternateContent xmlns:mc="http://schemas.openxmlformats.org/markup-compatibility/2006" xmlns:p14="http://schemas.microsoft.com/office/powerpoint/2010/main">
    <mc:Choice Requires="p14">
      <p:transition spd="slow" p14:dur="2000" advTm="18165"/>
    </mc:Choice>
    <mc:Fallback xmlns="">
      <p:transition spd="slow" advTm="18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5B4B-B511-44F2-94AE-C789A89EAAF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A11B0E9-AAC4-4E18-A5C4-C4D0E88122E8}"/>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ABEADF1A-6FD9-4EBF-B000-DAA91316D20E}"/>
              </a:ext>
            </a:extLst>
          </p:cNvPr>
          <p:cNvPicPr>
            <a:picLocks noChangeAspect="1"/>
          </p:cNvPicPr>
          <p:nvPr/>
        </p:nvPicPr>
        <p:blipFill>
          <a:blip r:embed="rId3"/>
          <a:stretch>
            <a:fillRect/>
          </a:stretch>
        </p:blipFill>
        <p:spPr>
          <a:xfrm>
            <a:off x="-714896" y="0"/>
            <a:ext cx="13043305" cy="6858000"/>
          </a:xfrm>
          <a:prstGeom prst="rect">
            <a:avLst/>
          </a:prstGeom>
        </p:spPr>
      </p:pic>
      <p:sp>
        <p:nvSpPr>
          <p:cNvPr id="4" name="TextBox 3">
            <a:extLst>
              <a:ext uri="{FF2B5EF4-FFF2-40B4-BE49-F238E27FC236}">
                <a16:creationId xmlns:a16="http://schemas.microsoft.com/office/drawing/2014/main" id="{2D614DDE-E30C-8BD5-BC53-65F7CC24343B}"/>
              </a:ext>
            </a:extLst>
          </p:cNvPr>
          <p:cNvSpPr txBox="1"/>
          <p:nvPr/>
        </p:nvSpPr>
        <p:spPr>
          <a:xfrm>
            <a:off x="3393832" y="488593"/>
            <a:ext cx="8934578" cy="2215991"/>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याकूब और एसाव का जन्म</a:t>
            </a:r>
            <a:r>
              <a:rPr lang="en-US"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उत्पत्ति </a:t>
            </a:r>
            <a:r>
              <a:rPr lang="en-US"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24:62-67; 25:19-26 </a:t>
            </a:r>
            <a:endParaRPr lang="en-IN" sz="6000" dirty="0">
              <a:solidFill>
                <a:schemeClr val="bg1"/>
              </a:solidFill>
            </a:endParaRPr>
          </a:p>
          <a:p>
            <a:endParaRPr lang="en-ZA" dirty="0"/>
          </a:p>
        </p:txBody>
      </p:sp>
      <p:sp>
        <p:nvSpPr>
          <p:cNvPr id="5" name="TextBox 4">
            <a:extLst>
              <a:ext uri="{FF2B5EF4-FFF2-40B4-BE49-F238E27FC236}">
                <a16:creationId xmlns:a16="http://schemas.microsoft.com/office/drawing/2014/main" id="{2E406F94-53AD-78E5-1F28-821733D18B61}"/>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4156705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977489-7813-4D9C-B429-F834F83446F6}"/>
              </a:ext>
            </a:extLst>
          </p:cNvPr>
          <p:cNvPicPr>
            <a:picLocks noChangeAspect="1"/>
          </p:cNvPicPr>
          <p:nvPr/>
        </p:nvPicPr>
        <p:blipFill>
          <a:blip r:embed="rId3"/>
          <a:stretch>
            <a:fillRect/>
          </a:stretch>
        </p:blipFill>
        <p:spPr>
          <a:xfrm>
            <a:off x="0" y="0"/>
            <a:ext cx="12296514" cy="6858000"/>
          </a:xfrm>
          <a:prstGeom prst="rect">
            <a:avLst/>
          </a:prstGeom>
        </p:spPr>
      </p:pic>
      <p:sp>
        <p:nvSpPr>
          <p:cNvPr id="2" name="TextBox 1">
            <a:extLst>
              <a:ext uri="{FF2B5EF4-FFF2-40B4-BE49-F238E27FC236}">
                <a16:creationId xmlns:a16="http://schemas.microsoft.com/office/drawing/2014/main" id="{30EA94DB-AD95-4E6C-A9D9-BC8744C817A8}"/>
              </a:ext>
            </a:extLst>
          </p:cNvPr>
          <p:cNvSpPr txBox="1"/>
          <p:nvPr/>
        </p:nvSpPr>
        <p:spPr>
          <a:xfrm>
            <a:off x="387927" y="387927"/>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25:23</a:t>
            </a:r>
            <a:endParaRPr lang="en-ZA" sz="3200" dirty="0">
              <a:solidFill>
                <a:schemeClr val="bg1"/>
              </a:solidFill>
            </a:endParaRPr>
          </a:p>
          <a:p>
            <a:endParaRPr lang="en-IN" dirty="0"/>
          </a:p>
        </p:txBody>
      </p:sp>
    </p:spTree>
    <p:extLst>
      <p:ext uri="{BB962C8B-B14F-4D97-AF65-F5344CB8AC3E}">
        <p14:creationId xmlns:p14="http://schemas.microsoft.com/office/powerpoint/2010/main" val="2035141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24</a:t>
            </a:r>
            <a:r>
              <a:rPr lang="en-US" sz="4000" b="0" i="0">
                <a:solidFill>
                  <a:srgbClr val="121212"/>
                </a:solidFill>
                <a:effectLst/>
                <a:highlight>
                  <a:srgbClr val="FFFFFF"/>
                </a:highlight>
                <a:latin typeface="Inter" panose="020B0502030000000004" pitchFamily="34" charset="0"/>
              </a:rPr>
              <a:t>When her time came to give birth, there were indeed twins in her womb.</a:t>
            </a:r>
            <a:endParaRPr lang="en-ZA" sz="40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44FA0F27-9D1B-F776-3123-0E87C57B25C8}"/>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24 जब उसके पुत्र उत्पन्न होने का समय आया, तब क्या प्रगट हुआ, कि उसके गर्भ में जुड़वे बालक हैं।</a:t>
            </a:r>
            <a:endParaRPr lang="en-IN" sz="4000" dirty="0"/>
          </a:p>
        </p:txBody>
      </p:sp>
      <p:pic>
        <p:nvPicPr>
          <p:cNvPr id="31" name="Audio 30">
            <a:hlinkClick r:id="" action="ppaction://media"/>
            <a:extLst>
              <a:ext uri="{FF2B5EF4-FFF2-40B4-BE49-F238E27FC236}">
                <a16:creationId xmlns:a16="http://schemas.microsoft.com/office/drawing/2014/main" id="{257B715D-87DB-7D54-4BA8-9EBD17C784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3205012"/>
      </p:ext>
    </p:extLst>
  </p:cSld>
  <p:clrMapOvr>
    <a:masterClrMapping/>
  </p:clrMapOvr>
  <mc:AlternateContent xmlns:mc="http://schemas.openxmlformats.org/markup-compatibility/2006" xmlns:p14="http://schemas.microsoft.com/office/powerpoint/2010/main">
    <mc:Choice Requires="p14">
      <p:transition spd="slow" p14:dur="2000" advTm="7821"/>
    </mc:Choice>
    <mc:Fallback xmlns="">
      <p:transition spd="slow" advTm="7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01FE01-3778-4A99-8C4E-571417646C64}"/>
              </a:ext>
            </a:extLst>
          </p:cNvPr>
          <p:cNvPicPr>
            <a:picLocks noChangeAspect="1"/>
          </p:cNvPicPr>
          <p:nvPr/>
        </p:nvPicPr>
        <p:blipFill>
          <a:blip r:embed="rId3"/>
          <a:stretch>
            <a:fillRect/>
          </a:stretch>
        </p:blipFill>
        <p:spPr>
          <a:xfrm>
            <a:off x="-1374003" y="-997527"/>
            <a:ext cx="13566003" cy="7855527"/>
          </a:xfrm>
          <a:prstGeom prst="rect">
            <a:avLst/>
          </a:prstGeom>
        </p:spPr>
      </p:pic>
      <p:sp>
        <p:nvSpPr>
          <p:cNvPr id="2" name="TextBox 1">
            <a:extLst>
              <a:ext uri="{FF2B5EF4-FFF2-40B4-BE49-F238E27FC236}">
                <a16:creationId xmlns:a16="http://schemas.microsoft.com/office/drawing/2014/main" id="{7EBF8397-E360-2C17-0DFC-05970D23F77F}"/>
              </a:ext>
            </a:extLst>
          </p:cNvPr>
          <p:cNvSpPr txBox="1"/>
          <p:nvPr/>
        </p:nvSpPr>
        <p:spPr>
          <a:xfrm>
            <a:off x="387927" y="387927"/>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25:24</a:t>
            </a:r>
            <a:endParaRPr lang="en-ZA" sz="3200" dirty="0">
              <a:solidFill>
                <a:schemeClr val="bg1"/>
              </a:solidFill>
            </a:endParaRPr>
          </a:p>
          <a:p>
            <a:endParaRPr lang="en-IN" dirty="0"/>
          </a:p>
        </p:txBody>
      </p:sp>
    </p:spTree>
    <p:extLst>
      <p:ext uri="{BB962C8B-B14F-4D97-AF65-F5344CB8AC3E}">
        <p14:creationId xmlns:p14="http://schemas.microsoft.com/office/powerpoint/2010/main" val="2413946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25</a:t>
            </a:r>
            <a:r>
              <a:rPr lang="en-US" sz="4000" b="0" i="0">
                <a:solidFill>
                  <a:srgbClr val="121212"/>
                </a:solidFill>
                <a:effectLst/>
                <a:highlight>
                  <a:srgbClr val="FFFFFF"/>
                </a:highlight>
                <a:latin typeface="Inter" panose="020B0502030000000004" pitchFamily="34" charset="0"/>
              </a:rPr>
              <a:t>The first one came out red, covered with hair like a fur coat; so they named him Esau.</a:t>
            </a:r>
            <a:endParaRPr lang="en-ZA" sz="40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5FCF4363-A354-E1C9-2085-E0C042288677}"/>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25 पहला जो उत्पन्न हुआ वह लाल निकला, और उसका सारा शरीर कम्बल के समान रोममय था; इसलिए उसका नाम एसाव रखा गया।</a:t>
            </a:r>
            <a:endParaRPr lang="en-IN" sz="4000" dirty="0"/>
          </a:p>
        </p:txBody>
      </p:sp>
      <p:pic>
        <p:nvPicPr>
          <p:cNvPr id="25" name="Audio 24">
            <a:hlinkClick r:id="" action="ppaction://media"/>
            <a:extLst>
              <a:ext uri="{FF2B5EF4-FFF2-40B4-BE49-F238E27FC236}">
                <a16:creationId xmlns:a16="http://schemas.microsoft.com/office/drawing/2014/main" id="{3817A52F-5760-E4E2-E0AD-AA8935990D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21293078"/>
      </p:ext>
    </p:extLst>
  </p:cSld>
  <p:clrMapOvr>
    <a:masterClrMapping/>
  </p:clrMapOvr>
  <mc:AlternateContent xmlns:mc="http://schemas.openxmlformats.org/markup-compatibility/2006" xmlns:p14="http://schemas.microsoft.com/office/powerpoint/2010/main">
    <mc:Choice Requires="p14">
      <p:transition spd="slow" p14:dur="2000" advTm="13206"/>
    </mc:Choice>
    <mc:Fallback xmlns="">
      <p:transition spd="slow" advTm="13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EB282C-6AF4-410C-829F-2C67FA461429}"/>
              </a:ext>
            </a:extLst>
          </p:cNvPr>
          <p:cNvPicPr>
            <a:picLocks noChangeAspect="1"/>
          </p:cNvPicPr>
          <p:nvPr/>
        </p:nvPicPr>
        <p:blipFill>
          <a:blip r:embed="rId3"/>
          <a:stretch>
            <a:fillRect/>
          </a:stretch>
        </p:blipFill>
        <p:spPr>
          <a:xfrm>
            <a:off x="0" y="-808747"/>
            <a:ext cx="12192000" cy="7666748"/>
          </a:xfrm>
          <a:prstGeom prst="rect">
            <a:avLst/>
          </a:prstGeom>
        </p:spPr>
      </p:pic>
      <p:sp>
        <p:nvSpPr>
          <p:cNvPr id="2" name="TextBox 1">
            <a:extLst>
              <a:ext uri="{FF2B5EF4-FFF2-40B4-BE49-F238E27FC236}">
                <a16:creationId xmlns:a16="http://schemas.microsoft.com/office/drawing/2014/main" id="{872D81A3-8CFE-3AF3-510B-6370672916D9}"/>
              </a:ext>
            </a:extLst>
          </p:cNvPr>
          <p:cNvSpPr txBox="1"/>
          <p:nvPr/>
        </p:nvSpPr>
        <p:spPr>
          <a:xfrm>
            <a:off x="387927" y="387927"/>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25:25</a:t>
            </a:r>
            <a:endParaRPr lang="en-ZA" sz="3200" dirty="0">
              <a:solidFill>
                <a:schemeClr val="bg1"/>
              </a:solidFill>
            </a:endParaRPr>
          </a:p>
          <a:p>
            <a:endParaRPr lang="en-IN" dirty="0"/>
          </a:p>
        </p:txBody>
      </p:sp>
    </p:spTree>
    <p:extLst>
      <p:ext uri="{BB962C8B-B14F-4D97-AF65-F5344CB8AC3E}">
        <p14:creationId xmlns:p14="http://schemas.microsoft.com/office/powerpoint/2010/main" val="1751437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26</a:t>
            </a:r>
            <a:r>
              <a:rPr lang="en-US" sz="4000" b="0" i="0">
                <a:solidFill>
                  <a:srgbClr val="121212"/>
                </a:solidFill>
                <a:effectLst/>
                <a:highlight>
                  <a:srgbClr val="FFFFFF"/>
                </a:highlight>
                <a:latin typeface="Inter" panose="020B0502030000000004" pitchFamily="34" charset="0"/>
              </a:rPr>
              <a:t>After this, his brother came out grasping Esau’s heel; so he was named Jacob. And Isaac was sixty years old when the twins were born.</a:t>
            </a:r>
            <a:endParaRPr lang="en-ZA" sz="40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34DDFFA1-FD79-C89E-D5E3-32CFB30F9D7C}"/>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26 पीछे उसका भाई अपने हाथ से एसाव की एड़ी पकड़े हुए उत्पन्न हुआ; और उसका नाम याकूब रखा गया। जब रिबका ने उनको जन्म दिया तब इसहाक साठ वर्ष का था।</a:t>
            </a:r>
            <a:endParaRPr lang="en-IN" sz="4000" dirty="0"/>
          </a:p>
        </p:txBody>
      </p:sp>
      <p:pic>
        <p:nvPicPr>
          <p:cNvPr id="13" name="Audio 12">
            <a:hlinkClick r:id="" action="ppaction://media"/>
            <a:extLst>
              <a:ext uri="{FF2B5EF4-FFF2-40B4-BE49-F238E27FC236}">
                <a16:creationId xmlns:a16="http://schemas.microsoft.com/office/drawing/2014/main" id="{B6CC6822-95FA-85D9-1EFD-CDE92E24C2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2930045"/>
      </p:ext>
    </p:extLst>
  </p:cSld>
  <p:clrMapOvr>
    <a:masterClrMapping/>
  </p:clrMapOvr>
  <mc:AlternateContent xmlns:mc="http://schemas.openxmlformats.org/markup-compatibility/2006" xmlns:p14="http://schemas.microsoft.com/office/powerpoint/2010/main">
    <mc:Choice Requires="p14">
      <p:transition spd="slow" p14:dur="2000" advTm="21013"/>
    </mc:Choice>
    <mc:Fallback xmlns="">
      <p:transition spd="slow" advTm="21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5D41C-65AF-4EF0-8D85-3D2332A1904C}"/>
              </a:ext>
            </a:extLst>
          </p:cNvPr>
          <p:cNvPicPr>
            <a:picLocks noChangeAspect="1"/>
          </p:cNvPicPr>
          <p:nvPr/>
        </p:nvPicPr>
        <p:blipFill>
          <a:blip r:embed="rId3"/>
          <a:stretch>
            <a:fillRect/>
          </a:stretch>
        </p:blipFill>
        <p:spPr>
          <a:xfrm>
            <a:off x="-756886" y="1"/>
            <a:ext cx="12948886" cy="6858000"/>
          </a:xfrm>
          <a:prstGeom prst="rect">
            <a:avLst/>
          </a:prstGeom>
        </p:spPr>
      </p:pic>
      <p:sp>
        <p:nvSpPr>
          <p:cNvPr id="2" name="TextBox 1">
            <a:extLst>
              <a:ext uri="{FF2B5EF4-FFF2-40B4-BE49-F238E27FC236}">
                <a16:creationId xmlns:a16="http://schemas.microsoft.com/office/drawing/2014/main" id="{236746EA-1A4D-E0E6-453B-49A469C7C5A7}"/>
              </a:ext>
            </a:extLst>
          </p:cNvPr>
          <p:cNvSpPr txBox="1"/>
          <p:nvPr/>
        </p:nvSpPr>
        <p:spPr>
          <a:xfrm>
            <a:off x="387927" y="387927"/>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25:26</a:t>
            </a:r>
            <a:endParaRPr lang="en-ZA" sz="3200" dirty="0">
              <a:solidFill>
                <a:schemeClr val="bg1"/>
              </a:solidFill>
            </a:endParaRPr>
          </a:p>
          <a:p>
            <a:endParaRPr lang="en-IN" dirty="0"/>
          </a:p>
        </p:txBody>
      </p:sp>
    </p:spTree>
    <p:extLst>
      <p:ext uri="{BB962C8B-B14F-4D97-AF65-F5344CB8AC3E}">
        <p14:creationId xmlns:p14="http://schemas.microsoft.com/office/powerpoint/2010/main" val="2429648367"/>
      </p:ext>
    </p:extLst>
  </p:cSld>
  <p:clrMapOvr>
    <a:masterClrMapping/>
  </p:clrMapOvr>
  <mc:AlternateContent xmlns:mc="http://schemas.openxmlformats.org/markup-compatibility/2006" xmlns:p14="http://schemas.microsoft.com/office/powerpoint/2010/main">
    <mc:Choice Requires="p14">
      <p:transition spd="slow" p14:dur="2000" advTm="1996"/>
    </mc:Choice>
    <mc:Fallback xmlns="">
      <p:transition spd="slow" advTm="199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800"/>
              <a:t>याकूब और एसाव का जन्म - उत्पत्ति 24:62-67; 25:19-26</a:t>
            </a:r>
            <a:endParaRPr lang="en-IN" sz="4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5400" dirty="0">
                <a:effectLst/>
                <a:latin typeface="Calibri" panose="020F0502020204030204" pitchFamily="34" charset="0"/>
                <a:ea typeface="Calibri" panose="020F0502020204030204" pitchFamily="34" charset="0"/>
                <a:cs typeface="Microsoft Himalaya" panose="01010100010101010101" pitchFamily="2" charset="0"/>
              </a:rPr>
              <a:t>Jacob and Esau born – Genesis 24:62-67; 25:19-26 </a:t>
            </a:r>
            <a:endParaRPr lang="en-IN" sz="5400" dirty="0"/>
          </a:p>
        </p:txBody>
      </p:sp>
      <p:pic>
        <p:nvPicPr>
          <p:cNvPr id="16" name="Audio 15">
            <a:hlinkClick r:id="" action="ppaction://media"/>
            <a:extLst>
              <a:ext uri="{FF2B5EF4-FFF2-40B4-BE49-F238E27FC236}">
                <a16:creationId xmlns:a16="http://schemas.microsoft.com/office/drawing/2014/main" id="{2BA39928-7EEB-1A99-C215-D3707EDD56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916"/>
    </mc:Choice>
    <mc:Fallback xmlns="">
      <p:transition spd="slow" advTm="3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26CF56-8AF6-47B4-8545-D58E32B05E3C}"/>
              </a:ext>
            </a:extLst>
          </p:cNvPr>
          <p:cNvPicPr>
            <a:picLocks noChangeAspect="1"/>
          </p:cNvPicPr>
          <p:nvPr/>
        </p:nvPicPr>
        <p:blipFill>
          <a:blip r:embed="rId3"/>
          <a:stretch>
            <a:fillRect/>
          </a:stretch>
        </p:blipFill>
        <p:spPr>
          <a:xfrm>
            <a:off x="-714896" y="0"/>
            <a:ext cx="13043305" cy="6858000"/>
          </a:xfrm>
          <a:prstGeom prst="rect">
            <a:avLst/>
          </a:prstGeom>
        </p:spPr>
      </p:pic>
      <p:pic>
        <p:nvPicPr>
          <p:cNvPr id="9" name="Picture 8">
            <a:extLst>
              <a:ext uri="{FF2B5EF4-FFF2-40B4-BE49-F238E27FC236}">
                <a16:creationId xmlns:a16="http://schemas.microsoft.com/office/drawing/2014/main" id="{1251DD78-040C-414A-BB25-7531CF83ACF7}"/>
              </a:ext>
            </a:extLst>
          </p:cNvPr>
          <p:cNvPicPr>
            <a:picLocks noChangeAspect="1"/>
          </p:cNvPicPr>
          <p:nvPr/>
        </p:nvPicPr>
        <p:blipFill>
          <a:blip r:embed="rId4"/>
          <a:stretch>
            <a:fillRect/>
          </a:stretch>
        </p:blipFill>
        <p:spPr>
          <a:xfrm>
            <a:off x="8720051" y="1893960"/>
            <a:ext cx="1428750" cy="1143000"/>
          </a:xfrm>
          <a:prstGeom prst="rect">
            <a:avLst/>
          </a:prstGeom>
          <a:ln>
            <a:noFill/>
          </a:ln>
          <a:effectLst>
            <a:softEdge rad="112500"/>
          </a:effectLst>
        </p:spPr>
      </p:pic>
      <p:sp>
        <p:nvSpPr>
          <p:cNvPr id="3" name="TextBox 2">
            <a:extLst>
              <a:ext uri="{FF2B5EF4-FFF2-40B4-BE49-F238E27FC236}">
                <a16:creationId xmlns:a16="http://schemas.microsoft.com/office/drawing/2014/main" id="{CEB001AB-DCBE-166D-9A6B-29FCF7C125CE}"/>
              </a:ext>
            </a:extLst>
          </p:cNvPr>
          <p:cNvSpPr txBox="1"/>
          <p:nvPr/>
        </p:nvSpPr>
        <p:spPr>
          <a:xfrm>
            <a:off x="3393832" y="488593"/>
            <a:ext cx="8934578" cy="2215991"/>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याकूब और एसाव का जन्म</a:t>
            </a:r>
            <a:r>
              <a:rPr lang="en-US"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उत्पत्ति </a:t>
            </a:r>
            <a:r>
              <a:rPr lang="en-US"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24:62-67; 25:19-26 </a:t>
            </a:r>
            <a:endParaRPr lang="en-IN" sz="6000" dirty="0">
              <a:solidFill>
                <a:schemeClr val="bg1"/>
              </a:solidFill>
            </a:endParaRPr>
          </a:p>
          <a:p>
            <a:endParaRPr lang="en-ZA" dirty="0"/>
          </a:p>
        </p:txBody>
      </p:sp>
    </p:spTree>
    <p:extLst>
      <p:ext uri="{BB962C8B-B14F-4D97-AF65-F5344CB8AC3E}">
        <p14:creationId xmlns:p14="http://schemas.microsoft.com/office/powerpoint/2010/main" val="4096936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215900"/>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63 साँझ के समय वह मैदान में ध्यान करने के लिये निकला था; और उसने आँखें उठाकर क्या देखा, कि ऊँट चले आ रहे हैं।</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63</a:t>
            </a:r>
            <a:r>
              <a:rPr lang="en-US" sz="4400" b="0" i="0">
                <a:solidFill>
                  <a:srgbClr val="121212"/>
                </a:solidFill>
                <a:effectLst/>
                <a:highlight>
                  <a:srgbClr val="FFFFFF"/>
                </a:highlight>
                <a:latin typeface="Inter" panose="020B0502030000000004" pitchFamily="34" charset="0"/>
              </a:rPr>
              <a:t>Early in the evening, Isaac went out to the field to meditate, and looking up, he saw the camels approaching.</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72" name="Audio 71">
            <a:hlinkClick r:id="" action="ppaction://media"/>
            <a:extLst>
              <a:ext uri="{FF2B5EF4-FFF2-40B4-BE49-F238E27FC236}">
                <a16:creationId xmlns:a16="http://schemas.microsoft.com/office/drawing/2014/main" id="{E6581273-9098-0787-C10B-B0E546D5A8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28504703"/>
      </p:ext>
    </p:extLst>
  </p:cSld>
  <p:clrMapOvr>
    <a:masterClrMapping/>
  </p:clrMapOvr>
  <mc:AlternateContent xmlns:mc="http://schemas.openxmlformats.org/markup-compatibility/2006" xmlns:p14="http://schemas.microsoft.com/office/powerpoint/2010/main">
    <mc:Choice Requires="p14">
      <p:transition spd="slow" p14:dur="2000" advTm="11381"/>
    </mc:Choice>
    <mc:Fallback xmlns="">
      <p:transition spd="slow" advTm="11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1ABA22-019E-4F79-9F4B-1FD485C96FF1}"/>
              </a:ext>
            </a:extLst>
          </p:cNvPr>
          <p:cNvPicPr>
            <a:picLocks noChangeAspect="1"/>
          </p:cNvPicPr>
          <p:nvPr/>
        </p:nvPicPr>
        <p:blipFill>
          <a:blip r:embed="rId3"/>
          <a:stretch>
            <a:fillRect/>
          </a:stretch>
        </p:blipFill>
        <p:spPr>
          <a:xfrm>
            <a:off x="0" y="-340468"/>
            <a:ext cx="12192000" cy="7198468"/>
          </a:xfrm>
          <a:prstGeom prst="rect">
            <a:avLst/>
          </a:prstGeom>
        </p:spPr>
      </p:pic>
      <p:sp>
        <p:nvSpPr>
          <p:cNvPr id="6" name="TextBox 5">
            <a:extLst>
              <a:ext uri="{FF2B5EF4-FFF2-40B4-BE49-F238E27FC236}">
                <a16:creationId xmlns:a16="http://schemas.microsoft.com/office/drawing/2014/main" id="{8DBE0CB0-73F5-425E-BA54-097FB598B50D}"/>
              </a:ext>
            </a:extLst>
          </p:cNvPr>
          <p:cNvSpPr txBox="1"/>
          <p:nvPr/>
        </p:nvSpPr>
        <p:spPr>
          <a:xfrm>
            <a:off x="387927" y="3048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24:63</a:t>
            </a:r>
            <a:endParaRPr lang="en-ZA" sz="3200" dirty="0">
              <a:solidFill>
                <a:schemeClr val="bg1"/>
              </a:solidFill>
            </a:endParaRPr>
          </a:p>
          <a:p>
            <a:endParaRPr lang="en-IN" dirty="0"/>
          </a:p>
        </p:txBody>
      </p:sp>
    </p:spTree>
    <p:extLst>
      <p:ext uri="{BB962C8B-B14F-4D97-AF65-F5344CB8AC3E}">
        <p14:creationId xmlns:p14="http://schemas.microsoft.com/office/powerpoint/2010/main" val="2548595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64 रिबका ने भी आँखें उठाकर इसहाक को देखा, और देखते ही ऊँट पर से उतर पड़ी।</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64</a:t>
            </a:r>
            <a:r>
              <a:rPr lang="en-US" sz="4400" b="0" i="0">
                <a:solidFill>
                  <a:srgbClr val="121212"/>
                </a:solidFill>
                <a:effectLst/>
                <a:highlight>
                  <a:srgbClr val="FFFFFF"/>
                </a:highlight>
                <a:latin typeface="Inter" panose="020B0502030000000004" pitchFamily="34" charset="0"/>
              </a:rPr>
              <a:t>And when Rebekah looked up and saw Isaac, she got down from her camel</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4" name="Audio 13">
            <a:hlinkClick r:id="" action="ppaction://media"/>
            <a:extLst>
              <a:ext uri="{FF2B5EF4-FFF2-40B4-BE49-F238E27FC236}">
                <a16:creationId xmlns:a16="http://schemas.microsoft.com/office/drawing/2014/main" id="{4E60E8CE-48EF-8449-F00A-9FB15469AB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73910864"/>
      </p:ext>
    </p:extLst>
  </p:cSld>
  <p:clrMapOvr>
    <a:masterClrMapping/>
  </p:clrMapOvr>
  <mc:AlternateContent xmlns:mc="http://schemas.openxmlformats.org/markup-compatibility/2006" xmlns:p14="http://schemas.microsoft.com/office/powerpoint/2010/main">
    <mc:Choice Requires="p14">
      <p:transition spd="slow" p14:dur="2000" advTm="9320"/>
    </mc:Choice>
    <mc:Fallback xmlns="">
      <p:transition spd="slow" advTm="9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5CF0FD-BF76-4182-8294-9C5FEE245AA9}"/>
              </a:ext>
            </a:extLst>
          </p:cNvPr>
          <p:cNvPicPr>
            <a:picLocks noChangeAspect="1"/>
          </p:cNvPicPr>
          <p:nvPr/>
        </p:nvPicPr>
        <p:blipFill>
          <a:blip r:embed="rId3"/>
          <a:stretch>
            <a:fillRect/>
          </a:stretch>
        </p:blipFill>
        <p:spPr>
          <a:xfrm>
            <a:off x="-781050" y="0"/>
            <a:ext cx="12973050" cy="6858000"/>
          </a:xfrm>
          <a:prstGeom prst="rect">
            <a:avLst/>
          </a:prstGeom>
        </p:spPr>
      </p:pic>
      <p:sp>
        <p:nvSpPr>
          <p:cNvPr id="2" name="TextBox 1">
            <a:extLst>
              <a:ext uri="{FF2B5EF4-FFF2-40B4-BE49-F238E27FC236}">
                <a16:creationId xmlns:a16="http://schemas.microsoft.com/office/drawing/2014/main" id="{A3BC6E31-B735-0A9B-4E8F-63FCCFFCE87D}"/>
              </a:ext>
            </a:extLst>
          </p:cNvPr>
          <p:cNvSpPr txBox="1"/>
          <p:nvPr/>
        </p:nvSpPr>
        <p:spPr>
          <a:xfrm>
            <a:off x="387927" y="314036"/>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24:64</a:t>
            </a:r>
            <a:endParaRPr lang="en-ZA" sz="3200" dirty="0">
              <a:solidFill>
                <a:schemeClr val="bg1"/>
              </a:solidFill>
            </a:endParaRPr>
          </a:p>
          <a:p>
            <a:endParaRPr lang="en-IN" dirty="0"/>
          </a:p>
        </p:txBody>
      </p:sp>
    </p:spTree>
    <p:extLst>
      <p:ext uri="{BB962C8B-B14F-4D97-AF65-F5344CB8AC3E}">
        <p14:creationId xmlns:p14="http://schemas.microsoft.com/office/powerpoint/2010/main" val="1185215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a:solidFill>
                  <a:srgbClr val="777A7B"/>
                </a:solidFill>
                <a:effectLst/>
                <a:highlight>
                  <a:srgbClr val="FFFFFF"/>
                </a:highlight>
                <a:latin typeface="Inter" panose="020B0502030000000004" pitchFamily="34" charset="0"/>
              </a:rPr>
              <a:t>65</a:t>
            </a:r>
            <a:r>
              <a:rPr lang="en-US" sz="4400" b="0" i="0">
                <a:solidFill>
                  <a:srgbClr val="121212"/>
                </a:solidFill>
                <a:effectLst/>
                <a:highlight>
                  <a:srgbClr val="FFFFFF"/>
                </a:highlight>
                <a:latin typeface="Inter" panose="020B0502030000000004" pitchFamily="34" charset="0"/>
              </a:rPr>
              <a:t>and asked the servant, “Who is that man in the field coming to meet us?”</a:t>
            </a:r>
          </a:p>
          <a:p>
            <a:pPr algn="l"/>
            <a:r>
              <a:rPr lang="en-US" sz="4400" b="0" i="0">
                <a:solidFill>
                  <a:srgbClr val="121212"/>
                </a:solidFill>
                <a:effectLst/>
                <a:highlight>
                  <a:srgbClr val="FFFFFF"/>
                </a:highlight>
                <a:latin typeface="Inter" panose="020B0502030000000004" pitchFamily="34" charset="0"/>
              </a:rPr>
              <a:t>“It is my master,” the servant answered. So she took her veil and covered herself.</a:t>
            </a:r>
          </a:p>
        </p:txBody>
      </p:sp>
      <p:sp>
        <p:nvSpPr>
          <p:cNvPr id="2" name="TextBox 1">
            <a:extLst>
              <a:ext uri="{FF2B5EF4-FFF2-40B4-BE49-F238E27FC236}">
                <a16:creationId xmlns:a16="http://schemas.microsoft.com/office/drawing/2014/main" id="{63827C40-C360-2BD2-CF59-87F1F16A893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65 तब उसने दास से पूछा, “जो पुरुष मैदान पर हम से मिलने को चला आता है, वह कौन है?” दास ने कहा, “वह तो मेरा स्वामी है।” तब रिबका ने घूँघट लेकर अपने मुँह को ढाँप लिया।</a:t>
            </a:r>
          </a:p>
        </p:txBody>
      </p:sp>
      <p:pic>
        <p:nvPicPr>
          <p:cNvPr id="6" name="Audio 5">
            <a:hlinkClick r:id="" action="ppaction://media"/>
            <a:extLst>
              <a:ext uri="{FF2B5EF4-FFF2-40B4-BE49-F238E27FC236}">
                <a16:creationId xmlns:a16="http://schemas.microsoft.com/office/drawing/2014/main" id="{1F784C01-7B26-0090-90D4-C9DC7637FB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6949967"/>
      </p:ext>
    </p:extLst>
  </p:cSld>
  <p:clrMapOvr>
    <a:masterClrMapping/>
  </p:clrMapOvr>
  <mc:AlternateContent xmlns:mc="http://schemas.openxmlformats.org/markup-compatibility/2006" xmlns:p14="http://schemas.microsoft.com/office/powerpoint/2010/main">
    <mc:Choice Requires="p14">
      <p:transition spd="slow" p14:dur="2000" advTm="17206"/>
    </mc:Choice>
    <mc:Fallback xmlns="">
      <p:transition spd="slow" advTm="17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2568</TotalTime>
  <Words>1638</Words>
  <Application>Microsoft Office PowerPoint</Application>
  <PresentationFormat>Widescreen</PresentationFormat>
  <Paragraphs>106</Paragraphs>
  <Slides>26</Slides>
  <Notes>13</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Calibri</vt:lpstr>
      <vt:lpstr>Calibri Light</vt:lpstr>
      <vt:lpstr>Courier New</vt:lpstr>
      <vt:lpstr>Inter</vt:lpstr>
      <vt:lpstr>Microsoft Himalaya </vt:lpstr>
      <vt:lpstr>PT Serif</vt:lpstr>
      <vt:lpstr>Segoe UI</vt:lpstr>
      <vt:lpstr>Symbol</vt:lpstr>
      <vt:lpstr>Times New Roman</vt:lpstr>
      <vt:lpstr>Office Theme</vt:lpstr>
      <vt:lpstr>06-2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49</cp:revision>
  <dcterms:created xsi:type="dcterms:W3CDTF">2021-06-24T10:53:31Z</dcterms:created>
  <dcterms:modified xsi:type="dcterms:W3CDTF">2024-07-22T00:35:35Z</dcterms:modified>
</cp:coreProperties>
</file>