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65" r:id="rId3"/>
    <p:sldId id="275" r:id="rId4"/>
    <p:sldId id="256" r:id="rId5"/>
    <p:sldId id="267" r:id="rId6"/>
    <p:sldId id="257" r:id="rId7"/>
    <p:sldId id="268" r:id="rId8"/>
    <p:sldId id="258" r:id="rId9"/>
    <p:sldId id="269" r:id="rId10"/>
    <p:sldId id="259" r:id="rId11"/>
    <p:sldId id="270" r:id="rId12"/>
    <p:sldId id="260" r:id="rId13"/>
    <p:sldId id="271" r:id="rId14"/>
    <p:sldId id="261" r:id="rId15"/>
    <p:sldId id="272" r:id="rId16"/>
    <p:sldId id="262" r:id="rId17"/>
    <p:sldId id="273" r:id="rId18"/>
    <p:sldId id="263" r:id="rId19"/>
    <p:sldId id="27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D1EAE-6B39-4F84-BF73-0421186C9DC3}" v="55" dt="2023-07-18T05:51:4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58" d="100"/>
          <a:sy n="58" d="100"/>
        </p:scale>
        <p:origin x="4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00CD1EAE-6B39-4F84-BF73-0421186C9DC3}"/>
    <pc:docChg chg="custSel modSld">
      <pc:chgData name="Leonie Smith" userId="fed1330f33f5650e" providerId="LiveId" clId="{00CD1EAE-6B39-4F84-BF73-0421186C9DC3}" dt="2023-07-18T05:51:47.533" v="79"/>
      <pc:docMkLst>
        <pc:docMk/>
      </pc:docMkLst>
      <pc:sldChg chg="addSp delSp modSp mod modTransition modAnim">
        <pc:chgData name="Leonie Smith" userId="fed1330f33f5650e" providerId="LiveId" clId="{00CD1EAE-6B39-4F84-BF73-0421186C9DC3}" dt="2023-07-18T05:25:25.552" v="6"/>
        <pc:sldMkLst>
          <pc:docMk/>
          <pc:sldMk cId="4243918507" sldId="266"/>
        </pc:sldMkLst>
        <pc:picChg chg="add del mod">
          <ac:chgData name="Leonie Smith" userId="fed1330f33f5650e" providerId="LiveId" clId="{00CD1EAE-6B39-4F84-BF73-0421186C9DC3}" dt="2023-07-18T05:21:08.080" v="2"/>
          <ac:picMkLst>
            <pc:docMk/>
            <pc:sldMk cId="4243918507" sldId="266"/>
            <ac:picMk id="7" creationId="{BDE9031F-18B3-20F0-2852-8FF74901B938}"/>
          </ac:picMkLst>
        </pc:picChg>
        <pc:picChg chg="add del mod">
          <ac:chgData name="Leonie Smith" userId="fed1330f33f5650e" providerId="LiveId" clId="{00CD1EAE-6B39-4F84-BF73-0421186C9DC3}" dt="2023-07-18T05:21:14.686" v="3"/>
          <ac:picMkLst>
            <pc:docMk/>
            <pc:sldMk cId="4243918507" sldId="266"/>
            <ac:picMk id="12" creationId="{7E64D0CE-574B-9ACE-4350-A7B6BDF2095C}"/>
          </ac:picMkLst>
        </pc:picChg>
        <pc:picChg chg="add del mod">
          <ac:chgData name="Leonie Smith" userId="fed1330f33f5650e" providerId="LiveId" clId="{00CD1EAE-6B39-4F84-BF73-0421186C9DC3}" dt="2023-07-18T05:25:19.030" v="5"/>
          <ac:picMkLst>
            <pc:docMk/>
            <pc:sldMk cId="4243918507" sldId="266"/>
            <ac:picMk id="13" creationId="{0E770424-506A-EE6D-6EC8-2D3CA491EA6A}"/>
          </ac:picMkLst>
        </pc:picChg>
        <pc:picChg chg="add del mod ord">
          <ac:chgData name="Leonie Smith" userId="fed1330f33f5650e" providerId="LiveId" clId="{00CD1EAE-6B39-4F84-BF73-0421186C9DC3}" dt="2023-07-18T05:25:25.552" v="6"/>
          <ac:picMkLst>
            <pc:docMk/>
            <pc:sldMk cId="4243918507" sldId="266"/>
            <ac:picMk id="19" creationId="{ACC29366-7BF0-3C99-54C9-890686F51BBA}"/>
          </ac:picMkLst>
        </pc:picChg>
        <pc:picChg chg="add mod">
          <ac:chgData name="Leonie Smith" userId="fed1330f33f5650e" providerId="LiveId" clId="{00CD1EAE-6B39-4F84-BF73-0421186C9DC3}" dt="2023-07-18T05:25:25.552" v="6"/>
          <ac:picMkLst>
            <pc:docMk/>
            <pc:sldMk cId="4243918507" sldId="266"/>
            <ac:picMk id="20" creationId="{BE5855E1-3529-E694-3731-63680B470313}"/>
          </ac:picMkLst>
        </pc:picChg>
      </pc:sldChg>
      <pc:sldChg chg="addSp modSp">
        <pc:chgData name="Leonie Smith" userId="fed1330f33f5650e" providerId="LiveId" clId="{00CD1EAE-6B39-4F84-BF73-0421186C9DC3}" dt="2023-07-18T05:32:59.379" v="30"/>
        <pc:sldMkLst>
          <pc:docMk/>
          <pc:sldMk cId="454763615" sldId="267"/>
        </pc:sldMkLst>
        <pc:picChg chg="add mod">
          <ac:chgData name="Leonie Smith" userId="fed1330f33f5650e" providerId="LiveId" clId="{00CD1EAE-6B39-4F84-BF73-0421186C9DC3}" dt="2023-07-18T05:32:59.379" v="30"/>
          <ac:picMkLst>
            <pc:docMk/>
            <pc:sldMk cId="454763615" sldId="267"/>
            <ac:picMk id="7" creationId="{489A311F-7AE1-71EA-87A8-21454A2CCDC5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42:05.375" v="49"/>
        <pc:sldMkLst>
          <pc:docMk/>
          <pc:sldMk cId="697860127" sldId="268"/>
        </pc:sldMkLst>
        <pc:picChg chg="add del mod">
          <ac:chgData name="Leonie Smith" userId="fed1330f33f5650e" providerId="LiveId" clId="{00CD1EAE-6B39-4F84-BF73-0421186C9DC3}" dt="2023-07-18T05:39:26.146" v="33"/>
          <ac:picMkLst>
            <pc:docMk/>
            <pc:sldMk cId="697860127" sldId="268"/>
            <ac:picMk id="11" creationId="{C0EFDAFB-ABA4-617B-934B-621888EB111D}"/>
          </ac:picMkLst>
        </pc:picChg>
        <pc:picChg chg="add del mod">
          <ac:chgData name="Leonie Smith" userId="fed1330f33f5650e" providerId="LiveId" clId="{00CD1EAE-6B39-4F84-BF73-0421186C9DC3}" dt="2023-07-18T05:39:35.690" v="34"/>
          <ac:picMkLst>
            <pc:docMk/>
            <pc:sldMk cId="697860127" sldId="268"/>
            <ac:picMk id="15" creationId="{6EF39DEF-1076-C7CE-B235-414A6255702D}"/>
          </ac:picMkLst>
        </pc:picChg>
        <pc:picChg chg="add del mod">
          <ac:chgData name="Leonie Smith" userId="fed1330f33f5650e" providerId="LiveId" clId="{00CD1EAE-6B39-4F84-BF73-0421186C9DC3}" dt="2023-07-18T05:39:37.012" v="36"/>
          <ac:picMkLst>
            <pc:docMk/>
            <pc:sldMk cId="697860127" sldId="268"/>
            <ac:picMk id="16" creationId="{282527F8-953F-B9D9-C6D4-AC6938E26499}"/>
          </ac:picMkLst>
        </pc:picChg>
        <pc:picChg chg="add del mod ord">
          <ac:chgData name="Leonie Smith" userId="fed1330f33f5650e" providerId="LiveId" clId="{00CD1EAE-6B39-4F84-BF73-0421186C9DC3}" dt="2023-07-18T05:39:53.342" v="37"/>
          <ac:picMkLst>
            <pc:docMk/>
            <pc:sldMk cId="697860127" sldId="268"/>
            <ac:picMk id="18" creationId="{8026FD93-F4DA-FB35-EA21-43B6D7893215}"/>
          </ac:picMkLst>
        </pc:picChg>
        <pc:picChg chg="add del mod">
          <ac:chgData name="Leonie Smith" userId="fed1330f33f5650e" providerId="LiveId" clId="{00CD1EAE-6B39-4F84-BF73-0421186C9DC3}" dt="2023-07-18T05:39:54.488" v="39"/>
          <ac:picMkLst>
            <pc:docMk/>
            <pc:sldMk cId="697860127" sldId="268"/>
            <ac:picMk id="19" creationId="{F829C601-2583-A235-5961-6E034EA0E2AF}"/>
          </ac:picMkLst>
        </pc:picChg>
        <pc:picChg chg="add del mod ord">
          <ac:chgData name="Leonie Smith" userId="fed1330f33f5650e" providerId="LiveId" clId="{00CD1EAE-6B39-4F84-BF73-0421186C9DC3}" dt="2023-07-18T05:40:11.368" v="40"/>
          <ac:picMkLst>
            <pc:docMk/>
            <pc:sldMk cId="697860127" sldId="268"/>
            <ac:picMk id="22" creationId="{6DBD9BD2-C024-C584-65AB-DD962AD8FED6}"/>
          </ac:picMkLst>
        </pc:picChg>
        <pc:picChg chg="add del mod">
          <ac:chgData name="Leonie Smith" userId="fed1330f33f5650e" providerId="LiveId" clId="{00CD1EAE-6B39-4F84-BF73-0421186C9DC3}" dt="2023-07-18T05:40:44.383" v="42"/>
          <ac:picMkLst>
            <pc:docMk/>
            <pc:sldMk cId="697860127" sldId="268"/>
            <ac:picMk id="23" creationId="{E6D9D85F-C05F-92EF-3A6D-BB354E8FD572}"/>
          </ac:picMkLst>
        </pc:picChg>
        <pc:picChg chg="add del mod ord">
          <ac:chgData name="Leonie Smith" userId="fed1330f33f5650e" providerId="LiveId" clId="{00CD1EAE-6B39-4F84-BF73-0421186C9DC3}" dt="2023-07-18T05:41:01.370" v="43"/>
          <ac:picMkLst>
            <pc:docMk/>
            <pc:sldMk cId="697860127" sldId="268"/>
            <ac:picMk id="30" creationId="{71BC3131-4D1A-8A9D-061D-70F31606B2C9}"/>
          </ac:picMkLst>
        </pc:picChg>
        <pc:picChg chg="add del mod">
          <ac:chgData name="Leonie Smith" userId="fed1330f33f5650e" providerId="LiveId" clId="{00CD1EAE-6B39-4F84-BF73-0421186C9DC3}" dt="2023-07-18T05:41:09.723" v="45"/>
          <ac:picMkLst>
            <pc:docMk/>
            <pc:sldMk cId="697860127" sldId="268"/>
            <ac:picMk id="31" creationId="{0FCFA863-48D7-0E1A-F9E4-2A92E99692AA}"/>
          </ac:picMkLst>
        </pc:picChg>
        <pc:picChg chg="add del mod ord">
          <ac:chgData name="Leonie Smith" userId="fed1330f33f5650e" providerId="LiveId" clId="{00CD1EAE-6B39-4F84-BF73-0421186C9DC3}" dt="2023-07-18T05:41:26.869" v="46"/>
          <ac:picMkLst>
            <pc:docMk/>
            <pc:sldMk cId="697860127" sldId="268"/>
            <ac:picMk id="35" creationId="{2962BA67-CB47-EC27-16EE-4C37B8F4086E}"/>
          </ac:picMkLst>
        </pc:picChg>
        <pc:picChg chg="add del mod">
          <ac:chgData name="Leonie Smith" userId="fed1330f33f5650e" providerId="LiveId" clId="{00CD1EAE-6B39-4F84-BF73-0421186C9DC3}" dt="2023-07-18T05:41:48.952" v="48"/>
          <ac:picMkLst>
            <pc:docMk/>
            <pc:sldMk cId="697860127" sldId="268"/>
            <ac:picMk id="36" creationId="{6774845E-7F1C-A955-BE04-3DD75C26823F}"/>
          </ac:picMkLst>
        </pc:picChg>
        <pc:picChg chg="add del mod ord">
          <ac:chgData name="Leonie Smith" userId="fed1330f33f5650e" providerId="LiveId" clId="{00CD1EAE-6B39-4F84-BF73-0421186C9DC3}" dt="2023-07-18T05:42:05.375" v="49"/>
          <ac:picMkLst>
            <pc:docMk/>
            <pc:sldMk cId="697860127" sldId="268"/>
            <ac:picMk id="41" creationId="{A67CB828-AFAE-6B0F-14C9-6E8DC1B6D9D8}"/>
          </ac:picMkLst>
        </pc:picChg>
        <pc:picChg chg="add mod">
          <ac:chgData name="Leonie Smith" userId="fed1330f33f5650e" providerId="LiveId" clId="{00CD1EAE-6B39-4F84-BF73-0421186C9DC3}" dt="2023-07-18T05:42:05.375" v="49"/>
          <ac:picMkLst>
            <pc:docMk/>
            <pc:sldMk cId="697860127" sldId="268"/>
            <ac:picMk id="42" creationId="{F661186F-E025-51EB-41F1-BD55B687B375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43:34.422" v="53"/>
        <pc:sldMkLst>
          <pc:docMk/>
          <pc:sldMk cId="462944718" sldId="269"/>
        </pc:sldMkLst>
        <pc:picChg chg="add del mod">
          <ac:chgData name="Leonie Smith" userId="fed1330f33f5650e" providerId="LiveId" clId="{00CD1EAE-6B39-4F84-BF73-0421186C9DC3}" dt="2023-07-18T05:43:18.339" v="52"/>
          <ac:picMkLst>
            <pc:docMk/>
            <pc:sldMk cId="462944718" sldId="269"/>
            <ac:picMk id="10" creationId="{15D224E1-BBDF-4B88-BD34-AA25DB88A105}"/>
          </ac:picMkLst>
        </pc:picChg>
        <pc:picChg chg="add del mod">
          <ac:chgData name="Leonie Smith" userId="fed1330f33f5650e" providerId="LiveId" clId="{00CD1EAE-6B39-4F84-BF73-0421186C9DC3}" dt="2023-07-18T05:43:34.422" v="53"/>
          <ac:picMkLst>
            <pc:docMk/>
            <pc:sldMk cId="462944718" sldId="269"/>
            <ac:picMk id="13" creationId="{927725C8-EFD7-B9F3-24B0-9B907FA06242}"/>
          </ac:picMkLst>
        </pc:picChg>
        <pc:picChg chg="add mod">
          <ac:chgData name="Leonie Smith" userId="fed1330f33f5650e" providerId="LiveId" clId="{00CD1EAE-6B39-4F84-BF73-0421186C9DC3}" dt="2023-07-18T05:43:34.422" v="53"/>
          <ac:picMkLst>
            <pc:docMk/>
            <pc:sldMk cId="462944718" sldId="269"/>
            <ac:picMk id="14" creationId="{12AC5F0E-E426-FC43-244C-ED207BB54325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46:17.364" v="60"/>
        <pc:sldMkLst>
          <pc:docMk/>
          <pc:sldMk cId="2185568736" sldId="270"/>
        </pc:sldMkLst>
        <pc:picChg chg="add del mod">
          <ac:chgData name="Leonie Smith" userId="fed1330f33f5650e" providerId="LiveId" clId="{00CD1EAE-6B39-4F84-BF73-0421186C9DC3}" dt="2023-07-18T05:45:42.201" v="56"/>
          <ac:picMkLst>
            <pc:docMk/>
            <pc:sldMk cId="2185568736" sldId="270"/>
            <ac:picMk id="7" creationId="{46A52344-1D1F-3DBC-889C-3CC9DFA17AA5}"/>
          </ac:picMkLst>
        </pc:picChg>
        <pc:picChg chg="add del mod">
          <ac:chgData name="Leonie Smith" userId="fed1330f33f5650e" providerId="LiveId" clId="{00CD1EAE-6B39-4F84-BF73-0421186C9DC3}" dt="2023-07-18T05:45:56.686" v="57"/>
          <ac:picMkLst>
            <pc:docMk/>
            <pc:sldMk cId="2185568736" sldId="270"/>
            <ac:picMk id="11" creationId="{562C8E14-FCF2-B8FD-FFC5-3E157249498F}"/>
          </ac:picMkLst>
        </pc:picChg>
        <pc:picChg chg="add del mod">
          <ac:chgData name="Leonie Smith" userId="fed1330f33f5650e" providerId="LiveId" clId="{00CD1EAE-6B39-4F84-BF73-0421186C9DC3}" dt="2023-07-18T05:45:58.260" v="59"/>
          <ac:picMkLst>
            <pc:docMk/>
            <pc:sldMk cId="2185568736" sldId="270"/>
            <ac:picMk id="12" creationId="{77AEF69B-C996-1C5C-111D-47D910714FC9}"/>
          </ac:picMkLst>
        </pc:picChg>
        <pc:picChg chg="add del mod ord">
          <ac:chgData name="Leonie Smith" userId="fed1330f33f5650e" providerId="LiveId" clId="{00CD1EAE-6B39-4F84-BF73-0421186C9DC3}" dt="2023-07-18T05:46:17.364" v="60"/>
          <ac:picMkLst>
            <pc:docMk/>
            <pc:sldMk cId="2185568736" sldId="270"/>
            <ac:picMk id="15" creationId="{6984125F-E0E8-0144-3E27-4CA24726DC9C}"/>
          </ac:picMkLst>
        </pc:picChg>
        <pc:picChg chg="add mod">
          <ac:chgData name="Leonie Smith" userId="fed1330f33f5650e" providerId="LiveId" clId="{00CD1EAE-6B39-4F84-BF73-0421186C9DC3}" dt="2023-07-18T05:46:17.364" v="60"/>
          <ac:picMkLst>
            <pc:docMk/>
            <pc:sldMk cId="2185568736" sldId="270"/>
            <ac:picMk id="16" creationId="{4CE7B7E6-5115-AEAE-B759-9E97341199C0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47:54.837" v="67"/>
        <pc:sldMkLst>
          <pc:docMk/>
          <pc:sldMk cId="171763705" sldId="271"/>
        </pc:sldMkLst>
        <pc:picChg chg="add del mod">
          <ac:chgData name="Leonie Smith" userId="fed1330f33f5650e" providerId="LiveId" clId="{00CD1EAE-6B39-4F84-BF73-0421186C9DC3}" dt="2023-07-18T05:47:28.653" v="63"/>
          <ac:picMkLst>
            <pc:docMk/>
            <pc:sldMk cId="171763705" sldId="271"/>
            <ac:picMk id="6" creationId="{7354D9C8-7BA5-1535-903D-F16A0F320E90}"/>
          </ac:picMkLst>
        </pc:picChg>
        <pc:picChg chg="add del mod">
          <ac:chgData name="Leonie Smith" userId="fed1330f33f5650e" providerId="LiveId" clId="{00CD1EAE-6B39-4F84-BF73-0421186C9DC3}" dt="2023-07-18T05:47:38.028" v="64"/>
          <ac:picMkLst>
            <pc:docMk/>
            <pc:sldMk cId="171763705" sldId="271"/>
            <ac:picMk id="12" creationId="{8D044730-54AF-48D5-5CE5-8EAD6CA351C3}"/>
          </ac:picMkLst>
        </pc:picChg>
        <pc:picChg chg="add del mod">
          <ac:chgData name="Leonie Smith" userId="fed1330f33f5650e" providerId="LiveId" clId="{00CD1EAE-6B39-4F84-BF73-0421186C9DC3}" dt="2023-07-18T05:47:43.788" v="66"/>
          <ac:picMkLst>
            <pc:docMk/>
            <pc:sldMk cId="171763705" sldId="271"/>
            <ac:picMk id="13" creationId="{15DF25F9-42DB-FF8D-37BB-FAE1304362C7}"/>
          </ac:picMkLst>
        </pc:picChg>
        <pc:picChg chg="add del mod ord">
          <ac:chgData name="Leonie Smith" userId="fed1330f33f5650e" providerId="LiveId" clId="{00CD1EAE-6B39-4F84-BF73-0421186C9DC3}" dt="2023-07-18T05:47:54.837" v="67"/>
          <ac:picMkLst>
            <pc:docMk/>
            <pc:sldMk cId="171763705" sldId="271"/>
            <ac:picMk id="16" creationId="{A110EF80-C666-55C1-A6F6-27FBA20CB59C}"/>
          </ac:picMkLst>
        </pc:picChg>
        <pc:picChg chg="add mod">
          <ac:chgData name="Leonie Smith" userId="fed1330f33f5650e" providerId="LiveId" clId="{00CD1EAE-6B39-4F84-BF73-0421186C9DC3}" dt="2023-07-18T05:47:54.837" v="67"/>
          <ac:picMkLst>
            <pc:docMk/>
            <pc:sldMk cId="171763705" sldId="271"/>
            <ac:picMk id="17" creationId="{37FC70AB-D522-E9BD-4FAD-FAA40DB6E35A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48:57.407" v="71"/>
        <pc:sldMkLst>
          <pc:docMk/>
          <pc:sldMk cId="425415318" sldId="272"/>
        </pc:sldMkLst>
        <pc:picChg chg="add del mod">
          <ac:chgData name="Leonie Smith" userId="fed1330f33f5650e" providerId="LiveId" clId="{00CD1EAE-6B39-4F84-BF73-0421186C9DC3}" dt="2023-07-18T05:48:45.163" v="70"/>
          <ac:picMkLst>
            <pc:docMk/>
            <pc:sldMk cId="425415318" sldId="272"/>
            <ac:picMk id="6" creationId="{BA0C5B7F-4B67-EA28-FC51-247ABC635ED0}"/>
          </ac:picMkLst>
        </pc:picChg>
        <pc:picChg chg="add del mod">
          <ac:chgData name="Leonie Smith" userId="fed1330f33f5650e" providerId="LiveId" clId="{00CD1EAE-6B39-4F84-BF73-0421186C9DC3}" dt="2023-07-18T05:48:57.407" v="71"/>
          <ac:picMkLst>
            <pc:docMk/>
            <pc:sldMk cId="425415318" sldId="272"/>
            <ac:picMk id="10" creationId="{3F1E65F7-6BBC-D21C-B20D-F7F25703ED35}"/>
          </ac:picMkLst>
        </pc:picChg>
        <pc:picChg chg="add mod">
          <ac:chgData name="Leonie Smith" userId="fed1330f33f5650e" providerId="LiveId" clId="{00CD1EAE-6B39-4F84-BF73-0421186C9DC3}" dt="2023-07-18T05:48:57.407" v="71"/>
          <ac:picMkLst>
            <pc:docMk/>
            <pc:sldMk cId="425415318" sldId="272"/>
            <ac:picMk id="11" creationId="{DEF332B3-67CD-8D14-2C78-1A507923F2BE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50:15.169" v="75"/>
        <pc:sldMkLst>
          <pc:docMk/>
          <pc:sldMk cId="2272626386" sldId="273"/>
        </pc:sldMkLst>
        <pc:picChg chg="add del mod">
          <ac:chgData name="Leonie Smith" userId="fed1330f33f5650e" providerId="LiveId" clId="{00CD1EAE-6B39-4F84-BF73-0421186C9DC3}" dt="2023-07-18T05:49:58.070" v="74"/>
          <ac:picMkLst>
            <pc:docMk/>
            <pc:sldMk cId="2272626386" sldId="273"/>
            <ac:picMk id="6" creationId="{ED065354-BA12-0DDE-C376-77B2C287BF11}"/>
          </ac:picMkLst>
        </pc:picChg>
        <pc:picChg chg="add del mod">
          <ac:chgData name="Leonie Smith" userId="fed1330f33f5650e" providerId="LiveId" clId="{00CD1EAE-6B39-4F84-BF73-0421186C9DC3}" dt="2023-07-18T05:50:15.169" v="75"/>
          <ac:picMkLst>
            <pc:docMk/>
            <pc:sldMk cId="2272626386" sldId="273"/>
            <ac:picMk id="10" creationId="{726C5C18-2810-9D58-27F7-1022CB78D0D6}"/>
          </ac:picMkLst>
        </pc:picChg>
        <pc:picChg chg="add mod">
          <ac:chgData name="Leonie Smith" userId="fed1330f33f5650e" providerId="LiveId" clId="{00CD1EAE-6B39-4F84-BF73-0421186C9DC3}" dt="2023-07-18T05:50:15.169" v="75"/>
          <ac:picMkLst>
            <pc:docMk/>
            <pc:sldMk cId="2272626386" sldId="273"/>
            <ac:picMk id="11" creationId="{E44A1F42-A58F-5456-2C8C-08EF1B8050DE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51:47.533" v="79"/>
        <pc:sldMkLst>
          <pc:docMk/>
          <pc:sldMk cId="998488261" sldId="274"/>
        </pc:sldMkLst>
        <pc:picChg chg="add del mod">
          <ac:chgData name="Leonie Smith" userId="fed1330f33f5650e" providerId="LiveId" clId="{00CD1EAE-6B39-4F84-BF73-0421186C9DC3}" dt="2023-07-18T05:51:25.834" v="78"/>
          <ac:picMkLst>
            <pc:docMk/>
            <pc:sldMk cId="998488261" sldId="274"/>
            <ac:picMk id="6" creationId="{2323BAB0-5AE3-8F28-2BC9-D9AF6C573E00}"/>
          </ac:picMkLst>
        </pc:picChg>
        <pc:picChg chg="add del mod">
          <ac:chgData name="Leonie Smith" userId="fed1330f33f5650e" providerId="LiveId" clId="{00CD1EAE-6B39-4F84-BF73-0421186C9DC3}" dt="2023-07-18T05:51:47.533" v="79"/>
          <ac:picMkLst>
            <pc:docMk/>
            <pc:sldMk cId="998488261" sldId="274"/>
            <ac:picMk id="11" creationId="{314CE4B1-6923-8E9C-C953-31B4784E4917}"/>
          </ac:picMkLst>
        </pc:picChg>
        <pc:picChg chg="add mod">
          <ac:chgData name="Leonie Smith" userId="fed1330f33f5650e" providerId="LiveId" clId="{00CD1EAE-6B39-4F84-BF73-0421186C9DC3}" dt="2023-07-18T05:51:47.533" v="79"/>
          <ac:picMkLst>
            <pc:docMk/>
            <pc:sldMk cId="998488261" sldId="274"/>
            <ac:picMk id="12" creationId="{6E22DFF5-DDEF-DD20-0D89-3B47A088EA07}"/>
          </ac:picMkLst>
        </pc:picChg>
      </pc:sldChg>
      <pc:sldChg chg="addSp delSp modSp mod modTransition modAnim">
        <pc:chgData name="Leonie Smith" userId="fed1330f33f5650e" providerId="LiveId" clId="{00CD1EAE-6B39-4F84-BF73-0421186C9DC3}" dt="2023-07-18T05:31:16.157" v="29"/>
        <pc:sldMkLst>
          <pc:docMk/>
          <pc:sldMk cId="4063387797" sldId="275"/>
        </pc:sldMkLst>
        <pc:picChg chg="add del mod">
          <ac:chgData name="Leonie Smith" userId="fed1330f33f5650e" providerId="LiveId" clId="{00CD1EAE-6B39-4F84-BF73-0421186C9DC3}" dt="2023-07-18T05:28:54.190" v="9"/>
          <ac:picMkLst>
            <pc:docMk/>
            <pc:sldMk cId="4063387797" sldId="275"/>
            <ac:picMk id="6" creationId="{952EEE78-EE97-5A5C-200F-3E098252F220}"/>
          </ac:picMkLst>
        </pc:picChg>
        <pc:picChg chg="add del mod">
          <ac:chgData name="Leonie Smith" userId="fed1330f33f5650e" providerId="LiveId" clId="{00CD1EAE-6B39-4F84-BF73-0421186C9DC3}" dt="2023-07-18T05:31:07.950" v="28"/>
          <ac:picMkLst>
            <pc:docMk/>
            <pc:sldMk cId="4063387797" sldId="275"/>
            <ac:picMk id="7" creationId="{5ECCF9C5-ABB7-561B-356E-6B23FFE429D3}"/>
          </ac:picMkLst>
        </pc:picChg>
        <pc:picChg chg="add del mod">
          <ac:chgData name="Leonie Smith" userId="fed1330f33f5650e" providerId="LiveId" clId="{00CD1EAE-6B39-4F84-BF73-0421186C9DC3}" dt="2023-07-18T05:31:16.157" v="29"/>
          <ac:picMkLst>
            <pc:docMk/>
            <pc:sldMk cId="4063387797" sldId="275"/>
            <ac:picMk id="10" creationId="{2377DF80-DC53-5B2B-77A3-EA51CB4D4761}"/>
          </ac:picMkLst>
        </pc:picChg>
        <pc:picChg chg="add del mod">
          <ac:chgData name="Leonie Smith" userId="fed1330f33f5650e" providerId="LiveId" clId="{00CD1EAE-6B39-4F84-BF73-0421186C9DC3}" dt="2023-07-18T05:29:02.405" v="10"/>
          <ac:picMkLst>
            <pc:docMk/>
            <pc:sldMk cId="4063387797" sldId="275"/>
            <ac:picMk id="10" creationId="{DDF9F342-FF58-E344-CAFB-FDF58466955D}"/>
          </ac:picMkLst>
        </pc:picChg>
        <pc:picChg chg="add mod">
          <ac:chgData name="Leonie Smith" userId="fed1330f33f5650e" providerId="LiveId" clId="{00CD1EAE-6B39-4F84-BF73-0421186C9DC3}" dt="2023-07-18T05:31:16.157" v="29"/>
          <ac:picMkLst>
            <pc:docMk/>
            <pc:sldMk cId="4063387797" sldId="275"/>
            <ac:picMk id="11" creationId="{D4464EDD-6BE0-2790-D485-F7A549E8EA0E}"/>
          </ac:picMkLst>
        </pc:picChg>
        <pc:picChg chg="add del mod">
          <ac:chgData name="Leonie Smith" userId="fed1330f33f5650e" providerId="LiveId" clId="{00CD1EAE-6B39-4F84-BF73-0421186C9DC3}" dt="2023-07-18T05:29:13.951" v="12"/>
          <ac:picMkLst>
            <pc:docMk/>
            <pc:sldMk cId="4063387797" sldId="275"/>
            <ac:picMk id="11" creationId="{F75FAC0A-C549-667B-A39B-17A5BF48F6AF}"/>
          </ac:picMkLst>
        </pc:picChg>
        <pc:picChg chg="add del mod ord">
          <ac:chgData name="Leonie Smith" userId="fed1330f33f5650e" providerId="LiveId" clId="{00CD1EAE-6B39-4F84-BF73-0421186C9DC3}" dt="2023-07-18T05:30:52.837" v="25" actId="478"/>
          <ac:picMkLst>
            <pc:docMk/>
            <pc:sldMk cId="4063387797" sldId="275"/>
            <ac:picMk id="15" creationId="{290B8758-E43A-3C49-CF2A-9DDA01F5F03D}"/>
          </ac:picMkLst>
        </pc:picChg>
        <pc:picChg chg="add del mod">
          <ac:chgData name="Leonie Smith" userId="fed1330f33f5650e" providerId="LiveId" clId="{00CD1EAE-6B39-4F84-BF73-0421186C9DC3}" dt="2023-07-18T05:29:47.531" v="17"/>
          <ac:picMkLst>
            <pc:docMk/>
            <pc:sldMk cId="4063387797" sldId="275"/>
            <ac:picMk id="16" creationId="{CAA9A0B7-54CB-8624-9509-886F09051B76}"/>
          </ac:picMkLst>
        </pc:picChg>
        <pc:picChg chg="add del mod ord">
          <ac:chgData name="Leonie Smith" userId="fed1330f33f5650e" providerId="LiveId" clId="{00CD1EAE-6B39-4F84-BF73-0421186C9DC3}" dt="2023-07-18T05:29:55.844" v="18"/>
          <ac:picMkLst>
            <pc:docMk/>
            <pc:sldMk cId="4063387797" sldId="275"/>
            <ac:picMk id="23" creationId="{C71BF0C7-B20F-3592-555A-63F770AA3427}"/>
          </ac:picMkLst>
        </pc:picChg>
        <pc:picChg chg="add del mod">
          <ac:chgData name="Leonie Smith" userId="fed1330f33f5650e" providerId="LiveId" clId="{00CD1EAE-6B39-4F84-BF73-0421186C9DC3}" dt="2023-07-18T05:30:06.054" v="20"/>
          <ac:picMkLst>
            <pc:docMk/>
            <pc:sldMk cId="4063387797" sldId="275"/>
            <ac:picMk id="24" creationId="{DDBCEA1E-F8E8-3D13-EB62-76A81E7BC3CF}"/>
          </ac:picMkLst>
        </pc:picChg>
        <pc:picChg chg="add del mod ord">
          <ac:chgData name="Leonie Smith" userId="fed1330f33f5650e" providerId="LiveId" clId="{00CD1EAE-6B39-4F84-BF73-0421186C9DC3}" dt="2023-07-18T05:30:13.942" v="21"/>
          <ac:picMkLst>
            <pc:docMk/>
            <pc:sldMk cId="4063387797" sldId="275"/>
            <ac:picMk id="28" creationId="{1EA3A803-F532-C66D-A649-C5C1461C2263}"/>
          </ac:picMkLst>
        </pc:picChg>
        <pc:picChg chg="add del mod">
          <ac:chgData name="Leonie Smith" userId="fed1330f33f5650e" providerId="LiveId" clId="{00CD1EAE-6B39-4F84-BF73-0421186C9DC3}" dt="2023-07-18T05:30:25.450" v="23"/>
          <ac:picMkLst>
            <pc:docMk/>
            <pc:sldMk cId="4063387797" sldId="275"/>
            <ac:picMk id="29" creationId="{5FCEC7D4-0553-E4E6-7A5C-65336752D9D3}"/>
          </ac:picMkLst>
        </pc:picChg>
        <pc:picChg chg="add del mod ord">
          <ac:chgData name="Leonie Smith" userId="fed1330f33f5650e" providerId="LiveId" clId="{00CD1EAE-6B39-4F84-BF73-0421186C9DC3}" dt="2023-07-18T05:30:33.440" v="24"/>
          <ac:picMkLst>
            <pc:docMk/>
            <pc:sldMk cId="4063387797" sldId="275"/>
            <ac:picMk id="33" creationId="{CB93AA5C-8971-F056-E2FD-356DA96A7153}"/>
          </ac:picMkLst>
        </pc:picChg>
        <pc:picChg chg="add mod">
          <ac:chgData name="Leonie Smith" userId="fed1330f33f5650e" providerId="LiveId" clId="{00CD1EAE-6B39-4F84-BF73-0421186C9DC3}" dt="2023-07-18T05:30:33.440" v="24"/>
          <ac:picMkLst>
            <pc:docMk/>
            <pc:sldMk cId="4063387797" sldId="275"/>
            <ac:picMk id="34" creationId="{16A3B70A-C7E3-9D85-1431-6688607DF7C4}"/>
          </ac:picMkLst>
        </pc:picChg>
      </pc:sldChg>
    </pc:docChg>
  </pc:docChgLst>
  <pc:docChgLst>
    <pc:chgData name="Leonie Smith" userId="fed1330f33f5650e" providerId="LiveId" clId="{0D6812B4-1EA3-41E6-9AB0-9C6D30834EA4}"/>
    <pc:docChg chg="custSel modSld">
      <pc:chgData name="Leonie Smith" userId="fed1330f33f5650e" providerId="LiveId" clId="{0D6812B4-1EA3-41E6-9AB0-9C6D30834EA4}" dt="2023-01-23T08:03:40.352" v="20"/>
      <pc:docMkLst>
        <pc:docMk/>
      </pc:docMkLst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1278779726" sldId="256"/>
        </pc:sldMkLst>
        <pc:spChg chg="mod">
          <ac:chgData name="Leonie Smith" userId="fed1330f33f5650e" providerId="LiveId" clId="{0D6812B4-1EA3-41E6-9AB0-9C6D30834EA4}" dt="2023-01-23T08:02:24.033" v="10" actId="20577"/>
          <ac:spMkLst>
            <pc:docMk/>
            <pc:sldMk cId="1278779726" sldId="256"/>
            <ac:spMk id="4" creationId="{37372E8F-6E7B-FCCA-B837-CB96072C6430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1278779726" sldId="256"/>
            <ac:picMk id="2" creationId="{00EE1078-009A-4C26-8276-D323819CD9E4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690752453" sldId="257"/>
        </pc:sldMkLst>
        <pc:spChg chg="mod">
          <ac:chgData name="Leonie Smith" userId="fed1330f33f5650e" providerId="LiveId" clId="{0D6812B4-1EA3-41E6-9AB0-9C6D30834EA4}" dt="2023-01-23T08:02:51.395" v="12"/>
          <ac:spMkLst>
            <pc:docMk/>
            <pc:sldMk cId="690752453" sldId="257"/>
            <ac:spMk id="5" creationId="{A138E0BB-3DB1-48BA-9F3F-793B2081E094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690752453" sldId="257"/>
            <ac:picMk id="4" creationId="{AE7B804C-248F-4AC7-A88C-E768804221D6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2929705327" sldId="258"/>
        </pc:sldMkLst>
        <pc:spChg chg="mod">
          <ac:chgData name="Leonie Smith" userId="fed1330f33f5650e" providerId="LiveId" clId="{0D6812B4-1EA3-41E6-9AB0-9C6D30834EA4}" dt="2023-01-23T08:02:55.982" v="13"/>
          <ac:spMkLst>
            <pc:docMk/>
            <pc:sldMk cId="2929705327" sldId="258"/>
            <ac:spMk id="4" creationId="{D5664CCE-4244-4AC4-9010-F56989E130A3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2929705327" sldId="258"/>
            <ac:picMk id="5" creationId="{97250A96-803D-44C5-8DDB-89A8A41C3FE7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1613856223" sldId="259"/>
        </pc:sldMkLst>
        <pc:spChg chg="mod">
          <ac:chgData name="Leonie Smith" userId="fed1330f33f5650e" providerId="LiveId" clId="{0D6812B4-1EA3-41E6-9AB0-9C6D30834EA4}" dt="2023-01-23T08:03:00.390" v="14"/>
          <ac:spMkLst>
            <pc:docMk/>
            <pc:sldMk cId="1613856223" sldId="259"/>
            <ac:spMk id="4" creationId="{0D632E14-1B9D-4430-BBF5-30A011A632EF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1613856223" sldId="259"/>
            <ac:picMk id="2" creationId="{D31BCAD4-FAF7-40E5-AA6F-D915A764028C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4106729661" sldId="260"/>
        </pc:sldMkLst>
        <pc:spChg chg="mod">
          <ac:chgData name="Leonie Smith" userId="fed1330f33f5650e" providerId="LiveId" clId="{0D6812B4-1EA3-41E6-9AB0-9C6D30834EA4}" dt="2023-01-23T08:03:04.826" v="15"/>
          <ac:spMkLst>
            <pc:docMk/>
            <pc:sldMk cId="4106729661" sldId="260"/>
            <ac:spMk id="4" creationId="{561F4077-0FE8-4200-9846-E4B75E9CD721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4106729661" sldId="260"/>
            <ac:picMk id="2" creationId="{B253C910-75A4-46A6-A0AC-3D2B564AE9CC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2186543752" sldId="261"/>
        </pc:sldMkLst>
        <pc:spChg chg="mod">
          <ac:chgData name="Leonie Smith" userId="fed1330f33f5650e" providerId="LiveId" clId="{0D6812B4-1EA3-41E6-9AB0-9C6D30834EA4}" dt="2023-01-23T08:03:09.395" v="16"/>
          <ac:spMkLst>
            <pc:docMk/>
            <pc:sldMk cId="2186543752" sldId="261"/>
            <ac:spMk id="5" creationId="{1B9D0CA3-10F3-499F-9D5B-B78DE6FC589C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2186543752" sldId="261"/>
            <ac:picMk id="4" creationId="{332572D2-297A-443F-BAC7-1CAC615E0343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3802132985" sldId="262"/>
        </pc:sldMkLst>
        <pc:spChg chg="mod">
          <ac:chgData name="Leonie Smith" userId="fed1330f33f5650e" providerId="LiveId" clId="{0D6812B4-1EA3-41E6-9AB0-9C6D30834EA4}" dt="2023-01-23T08:03:13.525" v="17"/>
          <ac:spMkLst>
            <pc:docMk/>
            <pc:sldMk cId="3802132985" sldId="262"/>
            <ac:spMk id="5" creationId="{4E30BD9F-C3D8-4F31-8FC2-2539DD0E91D2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3802132985" sldId="262"/>
            <ac:picMk id="4" creationId="{A5F92FCD-205A-4E25-A1FB-FEE040D46D25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475017548" sldId="263"/>
        </pc:sldMkLst>
        <pc:spChg chg="mod">
          <ac:chgData name="Leonie Smith" userId="fed1330f33f5650e" providerId="LiveId" clId="{0D6812B4-1EA3-41E6-9AB0-9C6D30834EA4}" dt="2023-01-23T08:03:17.816" v="18"/>
          <ac:spMkLst>
            <pc:docMk/>
            <pc:sldMk cId="475017548" sldId="263"/>
            <ac:spMk id="4" creationId="{1D25311F-D35F-43E5-ACEC-CB4B3649A272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475017548" sldId="263"/>
            <ac:picMk id="2" creationId="{63C9619B-84FF-4EC2-B8FB-C38BF7398019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601706609" sldId="264"/>
        </pc:sldMkLst>
        <pc:spChg chg="mod">
          <ac:chgData name="Leonie Smith" userId="fed1330f33f5650e" providerId="LiveId" clId="{0D6812B4-1EA3-41E6-9AB0-9C6D30834EA4}" dt="2023-01-23T08:03:22.814" v="19"/>
          <ac:spMkLst>
            <pc:docMk/>
            <pc:sldMk cId="601706609" sldId="264"/>
            <ac:spMk id="4" creationId="{A99F72C2-3725-4A39-9F36-194B990AC13E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601706609" sldId="264"/>
            <ac:picMk id="5" creationId="{8DDCBAA6-A912-421D-AA22-6F1750F60436}"/>
          </ac:picMkLst>
        </pc:picChg>
      </pc:sldChg>
      <pc:sldChg chg="addSp delSp modSp mod modTransition modAnim">
        <pc:chgData name="Leonie Smith" userId="fed1330f33f5650e" providerId="LiveId" clId="{0D6812B4-1EA3-41E6-9AB0-9C6D30834EA4}" dt="2023-01-23T08:03:40.352" v="20"/>
        <pc:sldMkLst>
          <pc:docMk/>
          <pc:sldMk cId="1427030299" sldId="265"/>
        </pc:sldMkLst>
        <pc:spChg chg="add mod">
          <ac:chgData name="Leonie Smith" userId="fed1330f33f5650e" providerId="LiveId" clId="{0D6812B4-1EA3-41E6-9AB0-9C6D30834EA4}" dt="2023-01-23T08:02:30.899" v="11"/>
          <ac:spMkLst>
            <pc:docMk/>
            <pc:sldMk cId="1427030299" sldId="265"/>
            <ac:spMk id="6" creationId="{BADFD70B-3FC2-9603-9DCD-2E9EC18AF539}"/>
          </ac:spMkLst>
        </pc:spChg>
        <pc:spChg chg="del">
          <ac:chgData name="Leonie Smith" userId="fed1330f33f5650e" providerId="LiveId" clId="{0D6812B4-1EA3-41E6-9AB0-9C6D30834EA4}" dt="2023-01-23T08:01:59.989" v="0" actId="21"/>
          <ac:spMkLst>
            <pc:docMk/>
            <pc:sldMk cId="1427030299" sldId="265"/>
            <ac:spMk id="10" creationId="{333E904B-74BE-4A09-AD4F-C0A330865454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1427030299" sldId="265"/>
            <ac:picMk id="4" creationId="{C5852E83-1671-44A9-8F50-0BB4B946AF98}"/>
          </ac:picMkLst>
        </pc:picChg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243918507" sldId="266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54763615" sldId="267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697860127" sldId="268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62944718" sldId="269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2185568736" sldId="270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171763705" sldId="271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25415318" sldId="272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2272626386" sldId="273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998488261" sldId="274"/>
        </pc:sldMkLst>
      </pc:sldChg>
      <pc:sldChg chg="modSp mod modTransition">
        <pc:chgData name="Leonie Smith" userId="fed1330f33f5650e" providerId="LiveId" clId="{0D6812B4-1EA3-41E6-9AB0-9C6D30834EA4}" dt="2023-01-23T08:03:40.352" v="20"/>
        <pc:sldMkLst>
          <pc:docMk/>
          <pc:sldMk cId="4063387797" sldId="275"/>
        </pc:sldMkLst>
        <pc:spChg chg="mod">
          <ac:chgData name="Leonie Smith" userId="fed1330f33f5650e" providerId="LiveId" clId="{0D6812B4-1EA3-41E6-9AB0-9C6D30834EA4}" dt="2023-01-23T08:02:05.739" v="4" actId="20577"/>
          <ac:spMkLst>
            <pc:docMk/>
            <pc:sldMk cId="4063387797" sldId="275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222C-0181-4F43-BF58-9B83D40A1049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ECD18-B602-4C7F-BBC8-813C383FE2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611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Then Jacob gave Esau some bread and some lentil stew. Esau ate and drank. Then he got up and left.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 Esau didn’t value the rights that belonged to him as the oldest son.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34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དེ་ནས་ཡ་ཀོབ་ཀྱིས་ཨེ་སའོ་ལ་བག་ལེབ་དང་སྲན་མའི་ཁུ་བ་སྤྲད་པས། ཨེ་སོས་དེ་བཟའ་ཞིང་འཐུང་ཏེ་ལངས་ནས་སོང་ངོ་། དེ་ལྟར་ཨེ་སའོས་སྔོན་སྐྱེས་ཀྱི་ཐོབ་ཐང་ལ་རྩིས་མེད་བྱས་སོ༎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40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 25:27-34 (Right Top)</a:t>
            </a:r>
            <a:r>
              <a:rPr lang="bo-CN" sz="12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ཨེ་སའོས་རང་གི་སྔོན་སྐྱེས་ཀྱི་ཐོབ་ཐང་བཙོང་པ།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461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27 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boys grew up. Esau became a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skillful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hunter. He liked the open country. But Jacob was content to stay at home among the tents.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27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ཕྲུ་གུ་དེ་གཉིས་ཡར་འཚར་བ་དང་། ཨེ་སའོ་ནི་ཁྱིམ་གྱི་ཕྱིར་རུ་འཁྱམས་ནས་འགྲུལ་མཁན་རྔོན་པ་རྩལ་ཅན་དུ་འགྱུར་ཏོ། འོན་ཀྱང་ཡ་ཀོབ་ནི་ཁྱིམ་ནང་སྡོད་མཁན་ཁུ་སིམ་པོ་ཞིག་ཡིན་ནོ།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899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28 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Isaac liked the meat of wild animals. So Esau was his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favorite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son. But Rebekah’s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favorite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was Jacob.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28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ཨི་སཱག་གིས་ཨེ་སའོ་ལ་བྱམས་པ་བྱེད་ཀྱི་ཡོད་དོ་གང་ལ་ཟེར་ན། ཁོས་བསད་པའི་རི་དྭགས་ཀྱི་ཤ་ཟ་བར་དགའ་པོ་ཡོད་དོ། འོན་ཀྱང་རེ་བྷེ་ཀས་ཡ་ཀོབ་ལ་བྱམས་པ་བྱེད་ཀྱི་ཡོད་དོ།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550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29 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One day Jacob was cooking some stew. Esau came in from the open country. He was very hungry.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29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ཉིན་ཞིག་ཡ་ཀོབ་ཀྱིས་སྲན་མའི་ཁུ་བ་སྐོལ་བཞིན་ཡོད་སྐབས། ཨེ་སའོ་ཁྱི་ར་རྒྱབ་ནས་ལོག་ཡོང་སྐབས་ཁོ་ལྟོགས་ཡོད་པས།</a:t>
            </a: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7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30 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He said to Jacob, “Quick! I’m very hungry! Let me have some of that red stew!”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30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ཁོས་ཡ་ཀོབ་ལ། ང་ཤིན་ཏུ་ལྟོགས་ཡོད་པས། སྲན་མའི་ཁུ་བ་དེ་ནས་ང་ལ་འཐུང་བར་སྤྲོད་ཅེས་ལབ་བོ། (དེའི་ཕྱིར་རྗེས་སུ་ཁོའི་མིང་ལ་ཨེ་དྷོམ་ཡང་བརྗོད་ཀྱི་ཡོད་དོ།)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68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31 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Jacob replied, “First sell me the rights that belong to you as the oldest son in the family.”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31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ཡ་ཀོབ་ཀྱིས་ལན་དུ། གལ་ཏེ་ཁྱོད་ཀྱི་སྔོན་སྐྱེས་ཀྱི་ཐོབ་ཐང་དེ་ང་ལ་སྤྲད་ན་ངས་ཁྱོད་ལ་སྲན་མའི་ཁུ་བ་འདི་སྤྲད་ཀྱི་ཡིན་ཞེས་ལབ་བ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553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32 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“Look, I’m dying of hunger,” Esau said. “What good are those rights to me?”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32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ཨེ་སའོས། འགྲིག་གི་རེད། ད་ལྟ་ཤིན་ཏུ་ལྟོགས་ནས་ཤི་འགྲོ་ཡོད་པས། ངའི་སྔོན་སྐྱེས་ཀྱི་ཐོབ་ཐང་གི་ང་ལ་ག་རེ་ཕན་ཐོག་གམ་ཞེས་ལབ་པ་དང་།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07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33 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But Jacob said, “First promise to sell me your rights.” So Esau promised to do it. He sold Jacob all the rights that belonged to him as the oldest son.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 indent="152400">
              <a:lnSpc>
                <a:spcPts val="24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33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ཡ་ཀོབ་ཀྱིས། དེ་རིང་ཁྱོད་ཀྱི་སྔོན་སྐྱེས་ཀྱི་ཐོབ་ཐང་ང་ལ་སྤྲད་པའི་མནའ་སྐྱེལ་ཞིག་ལབ་པ་དང་།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 indent="152400">
              <a:lnSpc>
                <a:spcPts val="2400"/>
              </a:lnSpc>
              <a:spcAft>
                <a:spcPts val="1000"/>
              </a:spcAft>
            </a:pP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ཨེ་སའོས་མནའ་སྐྱེལ་ཏེ་ཁོའི་ཐོབ་ཐང་ཡ་ཀོབ་ལ་སྤྲད་དོ།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85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A04E-1F65-4D6D-A745-C7495835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37412-9015-4FE1-AAC1-1B7BEE1D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EFA6-AA15-4D7D-BD14-AA7D7DF0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BA72-C806-4BEC-8C01-CBA6C57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4BB9-093E-4EF7-AEEB-2AC2F083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19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E4F0-EAED-4916-BC49-47293603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E46F8-EF6C-4EC6-9656-AE7C34CF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5090-DB59-4292-A1D7-D91ACC1E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827C-F14E-46EE-8D30-60D98766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FE35-546B-4119-A9DF-76DB9179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48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CA93-4731-49EB-BF9A-2D14847E4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1093D-5DAD-49F3-9BD3-E58A70BE0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4E62-AA4B-4EAA-8D25-1DDFA539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6EC2-CC21-488D-8634-46ADE4D8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614C-05EE-4085-B033-BF53B67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73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36F7-5C20-45B5-B4C7-D3DD3C79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80B6-8D63-42C9-B454-0533F916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704D9-0945-48F2-AD8A-7E656786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348D-3FAC-4025-AB18-400A7C45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9FAF-42D7-4607-9D9F-7BA7E15D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39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F67-7AE8-49DA-955E-A87A274A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42E9-5A64-4C59-8875-6BA7552D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3D46-0117-47BD-8F37-DE573607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6520-EBB2-4253-BA7D-8200F5ED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BF0E-D03D-40DC-A1D4-ACDBEB8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7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5835-A01C-41A0-A48B-9B7E49A4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53BA-B4F5-4D74-B2E9-77E1ED929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F9FE0-099A-4BF4-B89B-F9E278AE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566E-00E2-4B44-A0AA-186FF77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FC36-5B24-4647-90BF-83A9A3EF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48D5-256F-4692-AC72-A4772C7B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16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AE2F-2E89-4985-AF2C-11818453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0A12-94E1-4D46-B596-36869690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5490-DCFC-47F8-8AA1-F6A174E8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111C9-587E-47FC-AEDD-5531BA93D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6678-2C05-415D-81F7-498DE9715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A5971-B9A5-45FD-B52D-BB5B071E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C7581-0AA8-4E97-9442-909F6173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F6B11-6FB2-4AB7-8A97-714A979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707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55BE-7465-458A-8C4F-4AE4F4DA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7C026-A388-41FD-A647-FD2708A2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C2B52-A77A-4DB6-8084-B3ED9168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9FB43-0805-494B-8569-3A22963F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B0A20-237E-439C-A89D-39683414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EF520-8F5E-4180-A196-A5D927A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3ED9-E0D3-495D-B179-7D6333E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2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D1FF-1EF8-4CF2-9ECD-5FFA6AC2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170-8BE6-4468-87BA-90EFBBCF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0986E-058F-46AA-A0E1-932059E6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95536-FEF7-48DA-86ED-ED993B20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0EDD-1F1D-4748-A963-87FBD66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B1CE-CC35-47BF-9277-7DDD1230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82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AFB7-413F-4ED6-94EE-88B801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6FDD7-9550-4835-B7F1-9FE1CB5CD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975A-EE58-4462-91F1-FA857AC2F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F5F1C-1DD2-456C-9AA2-57743AD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88ED8-EA0A-45A5-B47F-B9EB4A29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3D0B3-7537-4F69-9D5B-CD3075ED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3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49554-C714-4B5A-BA6F-4B617FDC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4B1CF-510E-4CBE-A196-D062AC41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60DB-BF13-45EF-A312-6E302EC1B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AD05-8DB0-4C9C-9367-915771FE0287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2C84-5857-4FDE-A1FA-F127BD97D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856A-F1B9-46B2-B318-A4607CBD4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7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publicdomain/zero/1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openbible.com/" TargetMode="External"/><Relationship Id="rId5" Type="http://schemas.openxmlformats.org/officeDocument/2006/relationships/hyperlink" Target="https://discoverybible.com/" TargetMode="External"/><Relationship Id="rId4" Type="http://schemas.openxmlformats.org/officeDocument/2006/relationships/hyperlink" Target="https://biblehub.com/" TargetMode="Externa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000C-6EC9-A130-7432-4DD628F5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06-3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9A99-550A-6781-3571-35F9F1267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4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BE5855E1-3529-E694-3731-63680B470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8"/>
    </mc:Choice>
    <mc:Fallback xmlns="">
      <p:transition spd="slow" advTm="3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7CC79-BFD5-4729-93F3-F4BB0185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873"/>
            <a:ext cx="12367125" cy="7069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26336-6474-8770-F187-73854D6DB14C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85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30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He said to Jacob, “Let me eat some of that red stew, for I am famished.” (That is why he was also called Edom.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813EA-1524-5980-D6C9-229E09BD3B2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30 तब एसाव ने याकूब से कहा, “वह जो लाल वस्तु है, उसी लाल वस्तु में से मुझे कुछ खिला, क्योंकि मैं थका हूँ।” इसी कारण उसका नाम एदोम भी पड़ा।</a:t>
            </a:r>
            <a:endParaRPr lang="en-IN" sz="4000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4CE7B7E6-5115-AEAE-B759-9E9734119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9"/>
    </mc:Choice>
    <mc:Fallback xmlns="">
      <p:transition spd="slow" advTm="15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2F9C5-6179-4578-82C7-C09E7FBE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2595"/>
            <a:ext cx="12252982" cy="7270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EEF579-9AF4-9C51-6BC5-108B90B7D232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672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31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“First sell me your birthright,” Jacob replied.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4492E-FB3F-E350-33A9-D72B7141DE4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31 याकूब ने कहा, “अपना पहलौठे का अधिकार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d 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आज मेरे हाथ बेच दे।”</a:t>
            </a:r>
            <a:endParaRPr lang="en-IN" sz="4000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37FC70AB-D522-E9BD-4FAD-FAA40DB6E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7"/>
    </mc:Choice>
    <mc:Fallback xmlns="">
      <p:transition spd="slow" advTm="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F5F0D-3102-438F-8124-9AD63592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6522"/>
            <a:ext cx="12192000" cy="7244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79609-400F-8A68-FC08-B24BF2B6D7C1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54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32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“Look,” said Esau, “I am about to die, so what good is a birthright to me?”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6CE6F-AFD9-FF29-D8D8-C1BFBB36C9B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32 एसाव ने कहा, “देख, मैं तो अभी मरने पर हूँ इसलिए पहलौठे के अधिकार से मेरा क्या लाभ होगा?”</a:t>
            </a:r>
            <a:endParaRPr lang="en-IN" sz="4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EF332B3-67CD-8D14-2C78-1A507923F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5"/>
    </mc:Choice>
    <mc:Fallback xmlns="">
      <p:transition spd="slow" advTm="9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53E65-7ED6-46BD-B430-D9111616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259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B338A-7951-FCC1-D068-3852E70F4CF6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13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33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“Swear to me first,” Jacob said.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So Esau swore to Jacob and sold him the birthright.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565F6-69BB-9482-30C2-8741C0684DD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33 याकूब ने कहा, “मुझसे अभी शपथ खा,” अतः उसने उससे शपथ खाई, और अपना पहलौठे का अधिकार याकूब के हाथ बेच डाला।</a:t>
            </a:r>
            <a:endParaRPr lang="en-IN" sz="4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44A1F42-A58F-5456-2C8C-08EF1B805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1"/>
    </mc:Choice>
    <mc:Fallback xmlns="">
      <p:transition spd="slow" advTm="1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ED75D-F027-4000-9975-5F5213B1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125" y="0"/>
            <a:ext cx="129381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62001-0976-F268-4DC7-A887187AD27D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01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34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Then Jacob gave some bread and lentil stew to Esau, who ate and drank and then got up and went away. Thus Esau despised his birthright.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A0893-6336-20C2-6F2E-68BE4957F03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34 इस पर याकूब ने एसाव को रोटी और पकाई हुई मसूर की दाल दी; और उसने खाया पिया, तब उठकर चला गया। इस प्रकार एसाव ने अपना पहलौठे का अधिकार तुच्छ जाना।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6E22DFF5-DDEF-DD20-0D89-3B47A088E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7"/>
    </mc:Choice>
    <mc:Fallback xmlns="">
      <p:transition spd="slow" advTm="18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DB96-6D54-4AFA-821E-538C78D7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F78B-40A1-4688-AB42-6F47FA40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1CECE-2B53-4BE3-A284-2535E0CC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FD70B-3FC2-9603-9DCD-2E9EC18AF539}"/>
              </a:ext>
            </a:extLst>
          </p:cNvPr>
          <p:cNvSpPr txBox="1"/>
          <p:nvPr/>
        </p:nvSpPr>
        <p:spPr>
          <a:xfrm>
            <a:off x="5115465" y="260084"/>
            <a:ext cx="71998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एसाव का  याकूब को जन्मसिद्ध अधिकार बेचाना </a:t>
            </a:r>
            <a:r>
              <a:rPr lang="en-US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-</a:t>
            </a:r>
            <a:r>
              <a:rPr lang="hi-IN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उत्पत्ति </a:t>
            </a:r>
            <a:r>
              <a:rPr lang="en-ZA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25:27-34 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66B0E-8281-DCDC-694B-82137DA94D5C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3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23326-B4E5-4CBB-BF95-4524E582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2339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477338-402B-F160-7AD2-93DCECD29E34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70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400" dirty="0"/>
              <a:t>एसाव का  याकूब को जन्मसिद्ध अधिकार बेचाना - उत्पत्ति 25:27-34</a:t>
            </a:r>
            <a:endParaRPr lang="en-IN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Genesis 25:27-34 </a:t>
            </a:r>
            <a:endParaRPr lang="en-IN" sz="54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4464EDD-6BE0-2790-D485-F7A549E8E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5"/>
    </mc:Choice>
    <mc:Fallback xmlns="">
      <p:transition spd="slow" advTm="4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15E1-603D-4A25-A2E7-B92DE696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26E5D-C5D2-5A3A-8622-9BDD59E2D6AE}"/>
              </a:ext>
            </a:extLst>
          </p:cNvPr>
          <p:cNvSpPr txBox="1"/>
          <p:nvPr/>
        </p:nvSpPr>
        <p:spPr>
          <a:xfrm>
            <a:off x="5115465" y="260084"/>
            <a:ext cx="71998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एसाव का  याकूब को जन्मसिद्ध अधिकार बेचाना </a:t>
            </a:r>
            <a:r>
              <a:rPr lang="en-US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-</a:t>
            </a:r>
            <a:r>
              <a:rPr lang="hi-IN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उत्पत्ति </a:t>
            </a:r>
            <a:r>
              <a:rPr lang="en-ZA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25:27-34 </a:t>
            </a:r>
            <a:endParaRPr lang="en-IN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27 फिर वे लड़के बढ़ने लगे और एसाव तो वनवासी होकर चतुर शिकार खेलनेवाला हो गया, पर याकूब सीधा मनुष्य था, और तम्बुओं में रहा करता था।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27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When the boys grew up, Esau became a skillful hunter, a man of the field, while Jacob was a quiet man who stayed at home.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89A311F-7AE1-71EA-87A8-21454A2CCD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2"/>
    </mc:Choice>
    <mc:Fallback xmlns="">
      <p:transition spd="slow" advTm="14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35B0D-8A89-445A-9558-2CACE34D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231" y="0"/>
            <a:ext cx="123092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8E0BB-3DB1-48BA-9F3F-793B2081E094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25:27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075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28 इसहाक एसाव के अहेर का माँस खाया करता था, इसलिए वह उससे प्रीति रखता था; पर रिबका याकूब से प्रीति रखती थी।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28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Because Isaac had a taste for wild game, he loved Esau; but Rebekah loved Jacob.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F661186F-E025-51EB-41F1-BD55B687B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6"/>
    </mc:Choice>
    <mc:Fallback xmlns="">
      <p:transition spd="slow" advTm="13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B26E4-EF65-4634-A9DA-A4274EBC2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528" y="-1534795"/>
            <a:ext cx="17275987" cy="8872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7F75A-4F14-6114-DA1E-5C65953436DA}"/>
              </a:ext>
            </a:extLst>
          </p:cNvPr>
          <p:cNvSpPr txBox="1"/>
          <p:nvPr/>
        </p:nvSpPr>
        <p:spPr>
          <a:xfrm>
            <a:off x="465827" y="388189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97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29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One day, while Jacob was cooking some stew, Esau came in from the field and was famished.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AB909-33D2-8EF2-E575-A4538AEC0B5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29 एक दिन याकूब भोजन के लिये कुछ दाल पका रहा था; और एसाव मैदान से थका हुआ आया।</a:t>
            </a:r>
            <a:endParaRPr lang="en-IN" sz="40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2AC5F0E-E426-FC43-244C-ED207BB54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3"/>
    </mc:Choice>
    <mc:Fallback xmlns="">
      <p:transition spd="slow" advTm="12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1198</Words>
  <Application>Microsoft Office PowerPoint</Application>
  <PresentationFormat>Widescreen</PresentationFormat>
  <Paragraphs>71</Paragraphs>
  <Slides>20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Inter</vt:lpstr>
      <vt:lpstr>Microsoft Himalaya </vt:lpstr>
      <vt:lpstr>PT Serif</vt:lpstr>
      <vt:lpstr>Segoe UI</vt:lpstr>
      <vt:lpstr>Symbol</vt:lpstr>
      <vt:lpstr>Times New Roman</vt:lpstr>
      <vt:lpstr>Office Theme</vt:lpstr>
      <vt:lpstr>06-3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40</cp:revision>
  <dcterms:created xsi:type="dcterms:W3CDTF">2021-06-25T06:42:25Z</dcterms:created>
  <dcterms:modified xsi:type="dcterms:W3CDTF">2024-07-22T00:39:12Z</dcterms:modified>
</cp:coreProperties>
</file>