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3" r:id="rId3"/>
    <p:sldId id="265" r:id="rId4"/>
    <p:sldId id="256" r:id="rId5"/>
    <p:sldId id="266" r:id="rId6"/>
    <p:sldId id="257" r:id="rId7"/>
    <p:sldId id="267" r:id="rId8"/>
    <p:sldId id="258" r:id="rId9"/>
    <p:sldId id="268" r:id="rId10"/>
    <p:sldId id="259" r:id="rId11"/>
    <p:sldId id="269" r:id="rId12"/>
    <p:sldId id="260" r:id="rId13"/>
    <p:sldId id="270" r:id="rId14"/>
    <p:sldId id="261" r:id="rId15"/>
    <p:sldId id="27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047CB-9DE3-4F41-85FD-C96F8478BCBA}" v="34" dt="2023-07-18T06:08:56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272" autoAdjust="0"/>
  </p:normalViewPr>
  <p:slideViewPr>
    <p:cSldViewPr snapToGrid="0">
      <p:cViewPr varScale="1">
        <p:scale>
          <a:sx n="58" d="100"/>
          <a:sy n="58" d="100"/>
        </p:scale>
        <p:origin x="96" y="12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CDC714C9-3077-4340-9315-C3007F6CABBB}"/>
    <pc:docChg chg="custSel modSld">
      <pc:chgData name="Leonie Smith" userId="fed1330f33f5650e" providerId="LiveId" clId="{CDC714C9-3077-4340-9315-C3007F6CABBB}" dt="2023-01-23T08:09:38.727" v="16"/>
      <pc:docMkLst>
        <pc:docMk/>
      </pc:docMkLst>
      <pc:sldChg chg="delSp modSp mod modTransition modAnim">
        <pc:chgData name="Leonie Smith" userId="fed1330f33f5650e" providerId="LiveId" clId="{CDC714C9-3077-4340-9315-C3007F6CABBB}" dt="2023-01-23T08:09:38.727" v="16"/>
        <pc:sldMkLst>
          <pc:docMk/>
          <pc:sldMk cId="503869704" sldId="256"/>
        </pc:sldMkLst>
        <pc:spChg chg="mod">
          <ac:chgData name="Leonie Smith" userId="fed1330f33f5650e" providerId="LiveId" clId="{CDC714C9-3077-4340-9315-C3007F6CABBB}" dt="2023-01-23T08:08:49.379" v="8" actId="1076"/>
          <ac:spMkLst>
            <pc:docMk/>
            <pc:sldMk cId="503869704" sldId="256"/>
            <ac:spMk id="5" creationId="{5983CD3E-FD18-4B87-AA00-6156D0C57955}"/>
          </ac:spMkLst>
        </pc:spChg>
        <pc:picChg chg="del">
          <ac:chgData name="Leonie Smith" userId="fed1330f33f5650e" providerId="LiveId" clId="{CDC714C9-3077-4340-9315-C3007F6CABBB}" dt="2023-01-23T08:09:38.727" v="16"/>
          <ac:picMkLst>
            <pc:docMk/>
            <pc:sldMk cId="503869704" sldId="256"/>
            <ac:picMk id="2" creationId="{894DBA4E-3932-4A13-8503-C7B224EB3E7A}"/>
          </ac:picMkLst>
        </pc:picChg>
      </pc:sldChg>
      <pc:sldChg chg="delSp modSp mod modTransition modAnim">
        <pc:chgData name="Leonie Smith" userId="fed1330f33f5650e" providerId="LiveId" clId="{CDC714C9-3077-4340-9315-C3007F6CABBB}" dt="2023-01-23T08:09:38.727" v="16"/>
        <pc:sldMkLst>
          <pc:docMk/>
          <pc:sldMk cId="2254514523" sldId="257"/>
        </pc:sldMkLst>
        <pc:spChg chg="mod">
          <ac:chgData name="Leonie Smith" userId="fed1330f33f5650e" providerId="LiveId" clId="{CDC714C9-3077-4340-9315-C3007F6CABBB}" dt="2023-01-23T08:09:06.258" v="10"/>
          <ac:spMkLst>
            <pc:docMk/>
            <pc:sldMk cId="2254514523" sldId="257"/>
            <ac:spMk id="5" creationId="{AEC90BCA-1FAE-495C-BF0D-C32A7DFBE54A}"/>
          </ac:spMkLst>
        </pc:spChg>
        <pc:picChg chg="del">
          <ac:chgData name="Leonie Smith" userId="fed1330f33f5650e" providerId="LiveId" clId="{CDC714C9-3077-4340-9315-C3007F6CABBB}" dt="2023-01-23T08:09:38.727" v="16"/>
          <ac:picMkLst>
            <pc:docMk/>
            <pc:sldMk cId="2254514523" sldId="257"/>
            <ac:picMk id="4" creationId="{D02834AF-FC49-4CBB-B239-FBDD0B9A164B}"/>
          </ac:picMkLst>
        </pc:picChg>
      </pc:sldChg>
      <pc:sldChg chg="delSp modSp mod modTransition modAnim">
        <pc:chgData name="Leonie Smith" userId="fed1330f33f5650e" providerId="LiveId" clId="{CDC714C9-3077-4340-9315-C3007F6CABBB}" dt="2023-01-23T08:09:38.727" v="16"/>
        <pc:sldMkLst>
          <pc:docMk/>
          <pc:sldMk cId="1610514046" sldId="258"/>
        </pc:sldMkLst>
        <pc:spChg chg="mod">
          <ac:chgData name="Leonie Smith" userId="fed1330f33f5650e" providerId="LiveId" clId="{CDC714C9-3077-4340-9315-C3007F6CABBB}" dt="2023-01-23T08:09:11.073" v="11"/>
          <ac:spMkLst>
            <pc:docMk/>
            <pc:sldMk cId="1610514046" sldId="258"/>
            <ac:spMk id="6" creationId="{F1E8D242-3731-4087-AEA1-ECB5A8CB490D}"/>
          </ac:spMkLst>
        </pc:spChg>
        <pc:picChg chg="del">
          <ac:chgData name="Leonie Smith" userId="fed1330f33f5650e" providerId="LiveId" clId="{CDC714C9-3077-4340-9315-C3007F6CABBB}" dt="2023-01-23T08:09:38.727" v="16"/>
          <ac:picMkLst>
            <pc:docMk/>
            <pc:sldMk cId="1610514046" sldId="258"/>
            <ac:picMk id="4" creationId="{87D539D0-97CB-4538-AF5C-5C969EC7A4D2}"/>
          </ac:picMkLst>
        </pc:picChg>
      </pc:sldChg>
      <pc:sldChg chg="delSp modSp mod modTransition modAnim">
        <pc:chgData name="Leonie Smith" userId="fed1330f33f5650e" providerId="LiveId" clId="{CDC714C9-3077-4340-9315-C3007F6CABBB}" dt="2023-01-23T08:09:38.727" v="16"/>
        <pc:sldMkLst>
          <pc:docMk/>
          <pc:sldMk cId="1732907752" sldId="259"/>
        </pc:sldMkLst>
        <pc:spChg chg="mod">
          <ac:chgData name="Leonie Smith" userId="fed1330f33f5650e" providerId="LiveId" clId="{CDC714C9-3077-4340-9315-C3007F6CABBB}" dt="2023-01-23T08:09:15.293" v="12"/>
          <ac:spMkLst>
            <pc:docMk/>
            <pc:sldMk cId="1732907752" sldId="259"/>
            <ac:spMk id="5" creationId="{2DAD9D31-4FF5-4C7E-BFBA-5EDC426AD4FE}"/>
          </ac:spMkLst>
        </pc:spChg>
        <pc:picChg chg="del">
          <ac:chgData name="Leonie Smith" userId="fed1330f33f5650e" providerId="LiveId" clId="{CDC714C9-3077-4340-9315-C3007F6CABBB}" dt="2023-01-23T08:09:38.727" v="16"/>
          <ac:picMkLst>
            <pc:docMk/>
            <pc:sldMk cId="1732907752" sldId="259"/>
            <ac:picMk id="4" creationId="{D89D7749-B794-4D03-A989-34DC96B77AE7}"/>
          </ac:picMkLst>
        </pc:picChg>
      </pc:sldChg>
      <pc:sldChg chg="delSp modSp mod modTransition modAnim">
        <pc:chgData name="Leonie Smith" userId="fed1330f33f5650e" providerId="LiveId" clId="{CDC714C9-3077-4340-9315-C3007F6CABBB}" dt="2023-01-23T08:09:38.727" v="16"/>
        <pc:sldMkLst>
          <pc:docMk/>
          <pc:sldMk cId="3117786286" sldId="260"/>
        </pc:sldMkLst>
        <pc:spChg chg="mod">
          <ac:chgData name="Leonie Smith" userId="fed1330f33f5650e" providerId="LiveId" clId="{CDC714C9-3077-4340-9315-C3007F6CABBB}" dt="2023-01-23T08:09:19.528" v="13"/>
          <ac:spMkLst>
            <pc:docMk/>
            <pc:sldMk cId="3117786286" sldId="260"/>
            <ac:spMk id="4" creationId="{03CAF401-C9B6-42C2-9FEF-1E4DBF94C94F}"/>
          </ac:spMkLst>
        </pc:spChg>
        <pc:picChg chg="del">
          <ac:chgData name="Leonie Smith" userId="fed1330f33f5650e" providerId="LiveId" clId="{CDC714C9-3077-4340-9315-C3007F6CABBB}" dt="2023-01-23T08:09:38.727" v="16"/>
          <ac:picMkLst>
            <pc:docMk/>
            <pc:sldMk cId="3117786286" sldId="260"/>
            <ac:picMk id="6" creationId="{3FC2E117-B859-4E5B-93E7-90CCD515F415}"/>
          </ac:picMkLst>
        </pc:picChg>
      </pc:sldChg>
      <pc:sldChg chg="delSp modSp mod modTransition modAnim">
        <pc:chgData name="Leonie Smith" userId="fed1330f33f5650e" providerId="LiveId" clId="{CDC714C9-3077-4340-9315-C3007F6CABBB}" dt="2023-01-23T08:09:38.727" v="16"/>
        <pc:sldMkLst>
          <pc:docMk/>
          <pc:sldMk cId="171599820" sldId="261"/>
        </pc:sldMkLst>
        <pc:spChg chg="mod">
          <ac:chgData name="Leonie Smith" userId="fed1330f33f5650e" providerId="LiveId" clId="{CDC714C9-3077-4340-9315-C3007F6CABBB}" dt="2023-01-23T08:09:25.059" v="14"/>
          <ac:spMkLst>
            <pc:docMk/>
            <pc:sldMk cId="171599820" sldId="261"/>
            <ac:spMk id="4" creationId="{E754F318-9E95-470D-9377-BAE02134A649}"/>
          </ac:spMkLst>
        </pc:spChg>
        <pc:picChg chg="del">
          <ac:chgData name="Leonie Smith" userId="fed1330f33f5650e" providerId="LiveId" clId="{CDC714C9-3077-4340-9315-C3007F6CABBB}" dt="2023-01-23T08:09:38.727" v="16"/>
          <ac:picMkLst>
            <pc:docMk/>
            <pc:sldMk cId="171599820" sldId="261"/>
            <ac:picMk id="2" creationId="{A6AA288A-7426-4D10-BFEB-45790BF4D26B}"/>
          </ac:picMkLst>
        </pc:picChg>
      </pc:sldChg>
      <pc:sldChg chg="delSp modSp mod modTransition modAnim">
        <pc:chgData name="Leonie Smith" userId="fed1330f33f5650e" providerId="LiveId" clId="{CDC714C9-3077-4340-9315-C3007F6CABBB}" dt="2023-01-23T08:09:38.727" v="16"/>
        <pc:sldMkLst>
          <pc:docMk/>
          <pc:sldMk cId="4209656815" sldId="262"/>
        </pc:sldMkLst>
        <pc:spChg chg="mod">
          <ac:chgData name="Leonie Smith" userId="fed1330f33f5650e" providerId="LiveId" clId="{CDC714C9-3077-4340-9315-C3007F6CABBB}" dt="2023-01-23T08:09:29.250" v="15"/>
          <ac:spMkLst>
            <pc:docMk/>
            <pc:sldMk cId="4209656815" sldId="262"/>
            <ac:spMk id="4" creationId="{3AD124F4-1089-4654-8B7A-0F0F5A4F7D26}"/>
          </ac:spMkLst>
        </pc:spChg>
        <pc:picChg chg="del">
          <ac:chgData name="Leonie Smith" userId="fed1330f33f5650e" providerId="LiveId" clId="{CDC714C9-3077-4340-9315-C3007F6CABBB}" dt="2023-01-23T08:09:38.727" v="16"/>
          <ac:picMkLst>
            <pc:docMk/>
            <pc:sldMk cId="4209656815" sldId="262"/>
            <ac:picMk id="2" creationId="{C79FE627-17F2-4FB4-9386-30CA6100CFE6}"/>
          </ac:picMkLst>
        </pc:picChg>
      </pc:sldChg>
      <pc:sldChg chg="addSp delSp modSp mod modTransition modAnim">
        <pc:chgData name="Leonie Smith" userId="fed1330f33f5650e" providerId="LiveId" clId="{CDC714C9-3077-4340-9315-C3007F6CABBB}" dt="2023-01-23T08:09:38.727" v="16"/>
        <pc:sldMkLst>
          <pc:docMk/>
          <pc:sldMk cId="814217365" sldId="263"/>
        </pc:sldMkLst>
        <pc:spChg chg="add mod">
          <ac:chgData name="Leonie Smith" userId="fed1330f33f5650e" providerId="LiveId" clId="{CDC714C9-3077-4340-9315-C3007F6CABBB}" dt="2023-01-23T08:08:54.409" v="9"/>
          <ac:spMkLst>
            <pc:docMk/>
            <pc:sldMk cId="814217365" sldId="263"/>
            <ac:spMk id="6" creationId="{38BFB292-C772-F0E9-F9D9-E0BAFDF55E3E}"/>
          </ac:spMkLst>
        </pc:spChg>
        <pc:spChg chg="del">
          <ac:chgData name="Leonie Smith" userId="fed1330f33f5650e" providerId="LiveId" clId="{CDC714C9-3077-4340-9315-C3007F6CABBB}" dt="2023-01-23T08:08:15.233" v="0" actId="21"/>
          <ac:spMkLst>
            <pc:docMk/>
            <pc:sldMk cId="814217365" sldId="263"/>
            <ac:spMk id="7" creationId="{0D00E5A9-707A-456C-D1BD-5568B597F2B6}"/>
          </ac:spMkLst>
        </pc:spChg>
        <pc:picChg chg="del">
          <ac:chgData name="Leonie Smith" userId="fed1330f33f5650e" providerId="LiveId" clId="{CDC714C9-3077-4340-9315-C3007F6CABBB}" dt="2023-01-23T08:09:38.727" v="16"/>
          <ac:picMkLst>
            <pc:docMk/>
            <pc:sldMk cId="814217365" sldId="263"/>
            <ac:picMk id="4" creationId="{8510157D-D361-482F-9E7B-2367ED352DDD}"/>
          </ac:picMkLst>
        </pc:picChg>
      </pc:sldChg>
      <pc:sldChg chg="modTransition">
        <pc:chgData name="Leonie Smith" userId="fed1330f33f5650e" providerId="LiveId" clId="{CDC714C9-3077-4340-9315-C3007F6CABBB}" dt="2023-01-23T08:09:38.727" v="16"/>
        <pc:sldMkLst>
          <pc:docMk/>
          <pc:sldMk cId="2440320925" sldId="264"/>
        </pc:sldMkLst>
      </pc:sldChg>
      <pc:sldChg chg="modTransition">
        <pc:chgData name="Leonie Smith" userId="fed1330f33f5650e" providerId="LiveId" clId="{CDC714C9-3077-4340-9315-C3007F6CABBB}" dt="2023-01-23T08:09:38.727" v="16"/>
        <pc:sldMkLst>
          <pc:docMk/>
          <pc:sldMk cId="454763615" sldId="265"/>
        </pc:sldMkLst>
      </pc:sldChg>
      <pc:sldChg chg="modTransition">
        <pc:chgData name="Leonie Smith" userId="fed1330f33f5650e" providerId="LiveId" clId="{CDC714C9-3077-4340-9315-C3007F6CABBB}" dt="2023-01-23T08:09:38.727" v="16"/>
        <pc:sldMkLst>
          <pc:docMk/>
          <pc:sldMk cId="2618286347" sldId="266"/>
        </pc:sldMkLst>
      </pc:sldChg>
      <pc:sldChg chg="modTransition">
        <pc:chgData name="Leonie Smith" userId="fed1330f33f5650e" providerId="LiveId" clId="{CDC714C9-3077-4340-9315-C3007F6CABBB}" dt="2023-01-23T08:09:38.727" v="16"/>
        <pc:sldMkLst>
          <pc:docMk/>
          <pc:sldMk cId="150804753" sldId="267"/>
        </pc:sldMkLst>
      </pc:sldChg>
      <pc:sldChg chg="modTransition">
        <pc:chgData name="Leonie Smith" userId="fed1330f33f5650e" providerId="LiveId" clId="{CDC714C9-3077-4340-9315-C3007F6CABBB}" dt="2023-01-23T08:09:38.727" v="16"/>
        <pc:sldMkLst>
          <pc:docMk/>
          <pc:sldMk cId="133437224" sldId="268"/>
        </pc:sldMkLst>
      </pc:sldChg>
      <pc:sldChg chg="modTransition">
        <pc:chgData name="Leonie Smith" userId="fed1330f33f5650e" providerId="LiveId" clId="{CDC714C9-3077-4340-9315-C3007F6CABBB}" dt="2023-01-23T08:09:38.727" v="16"/>
        <pc:sldMkLst>
          <pc:docMk/>
          <pc:sldMk cId="358449550" sldId="269"/>
        </pc:sldMkLst>
      </pc:sldChg>
      <pc:sldChg chg="modTransition">
        <pc:chgData name="Leonie Smith" userId="fed1330f33f5650e" providerId="LiveId" clId="{CDC714C9-3077-4340-9315-C3007F6CABBB}" dt="2023-01-23T08:09:38.727" v="16"/>
        <pc:sldMkLst>
          <pc:docMk/>
          <pc:sldMk cId="3563195565" sldId="270"/>
        </pc:sldMkLst>
      </pc:sldChg>
      <pc:sldChg chg="modTransition">
        <pc:chgData name="Leonie Smith" userId="fed1330f33f5650e" providerId="LiveId" clId="{CDC714C9-3077-4340-9315-C3007F6CABBB}" dt="2023-01-23T08:09:38.727" v="16"/>
        <pc:sldMkLst>
          <pc:docMk/>
          <pc:sldMk cId="2723326683" sldId="271"/>
        </pc:sldMkLst>
      </pc:sldChg>
    </pc:docChg>
  </pc:docChgLst>
  <pc:docChgLst>
    <pc:chgData name="Leonie Smith" userId="fed1330f33f5650e" providerId="LiveId" clId="{4D0047CB-9DE3-4F41-85FD-C96F8478BCBA}"/>
    <pc:docChg chg="modSld">
      <pc:chgData name="Leonie Smith" userId="fed1330f33f5650e" providerId="LiveId" clId="{4D0047CB-9DE3-4F41-85FD-C96F8478BCBA}" dt="2023-07-18T06:08:56.108" v="46"/>
      <pc:docMkLst>
        <pc:docMk/>
      </pc:docMkLst>
      <pc:sldChg chg="addSp modSp">
        <pc:chgData name="Leonie Smith" userId="fed1330f33f5650e" providerId="LiveId" clId="{4D0047CB-9DE3-4F41-85FD-C96F8478BCBA}" dt="2023-07-18T05:56:10.910" v="0"/>
        <pc:sldMkLst>
          <pc:docMk/>
          <pc:sldMk cId="2440320925" sldId="264"/>
        </pc:sldMkLst>
        <pc:picChg chg="add mod">
          <ac:chgData name="Leonie Smith" userId="fed1330f33f5650e" providerId="LiveId" clId="{4D0047CB-9DE3-4F41-85FD-C96F8478BCBA}" dt="2023-07-18T05:56:10.910" v="0"/>
          <ac:picMkLst>
            <pc:docMk/>
            <pc:sldMk cId="2440320925" sldId="264"/>
            <ac:picMk id="8" creationId="{7F79E852-AF55-2AC2-2BFA-C95D9542549E}"/>
          </ac:picMkLst>
        </pc:picChg>
      </pc:sldChg>
      <pc:sldChg chg="addSp modSp">
        <pc:chgData name="Leonie Smith" userId="fed1330f33f5650e" providerId="LiveId" clId="{4D0047CB-9DE3-4F41-85FD-C96F8478BCBA}" dt="2023-07-18T05:56:38.395" v="1"/>
        <pc:sldMkLst>
          <pc:docMk/>
          <pc:sldMk cId="454763615" sldId="265"/>
        </pc:sldMkLst>
        <pc:picChg chg="add mod">
          <ac:chgData name="Leonie Smith" userId="fed1330f33f5650e" providerId="LiveId" clId="{4D0047CB-9DE3-4F41-85FD-C96F8478BCBA}" dt="2023-07-18T05:56:38.395" v="1"/>
          <ac:picMkLst>
            <pc:docMk/>
            <pc:sldMk cId="454763615" sldId="265"/>
            <ac:picMk id="7" creationId="{91D610C6-B74D-8C83-16A1-D6580A42EF05}"/>
          </ac:picMkLst>
        </pc:picChg>
      </pc:sldChg>
      <pc:sldChg chg="addSp delSp modSp mod modTransition modAnim">
        <pc:chgData name="Leonie Smith" userId="fed1330f33f5650e" providerId="LiveId" clId="{4D0047CB-9DE3-4F41-85FD-C96F8478BCBA}" dt="2023-07-18T05:59:50.046" v="17"/>
        <pc:sldMkLst>
          <pc:docMk/>
          <pc:sldMk cId="2618286347" sldId="266"/>
        </pc:sldMkLst>
        <pc:picChg chg="add del mod">
          <ac:chgData name="Leonie Smith" userId="fed1330f33f5650e" providerId="LiveId" clId="{4D0047CB-9DE3-4F41-85FD-C96F8478BCBA}" dt="2023-07-18T05:57:58.495" v="4"/>
          <ac:picMkLst>
            <pc:docMk/>
            <pc:sldMk cId="2618286347" sldId="266"/>
            <ac:picMk id="6" creationId="{2B4F31A7-26DD-9583-6322-6D54551861AA}"/>
          </ac:picMkLst>
        </pc:picChg>
        <pc:picChg chg="add del mod">
          <ac:chgData name="Leonie Smith" userId="fed1330f33f5650e" providerId="LiveId" clId="{4D0047CB-9DE3-4F41-85FD-C96F8478BCBA}" dt="2023-07-18T05:58:03.236" v="5"/>
          <ac:picMkLst>
            <pc:docMk/>
            <pc:sldMk cId="2618286347" sldId="266"/>
            <ac:picMk id="9" creationId="{899B952A-A057-969B-9D1E-05BD45FD36F3}"/>
          </ac:picMkLst>
        </pc:picChg>
        <pc:picChg chg="add del mod">
          <ac:chgData name="Leonie Smith" userId="fed1330f33f5650e" providerId="LiveId" clId="{4D0047CB-9DE3-4F41-85FD-C96F8478BCBA}" dt="2023-07-18T05:58:06.835" v="7"/>
          <ac:picMkLst>
            <pc:docMk/>
            <pc:sldMk cId="2618286347" sldId="266"/>
            <ac:picMk id="10" creationId="{4B4E3BC2-AA7B-1C3B-32BE-80373343E710}"/>
          </ac:picMkLst>
        </pc:picChg>
        <pc:picChg chg="add del mod ord">
          <ac:chgData name="Leonie Smith" userId="fed1330f33f5650e" providerId="LiveId" clId="{4D0047CB-9DE3-4F41-85FD-C96F8478BCBA}" dt="2023-07-18T05:58:25.923" v="8"/>
          <ac:picMkLst>
            <pc:docMk/>
            <pc:sldMk cId="2618286347" sldId="266"/>
            <ac:picMk id="13" creationId="{06C3B17B-9DA0-1D81-FB03-6A6A0CB9A117}"/>
          </ac:picMkLst>
        </pc:picChg>
        <pc:picChg chg="add del mod">
          <ac:chgData name="Leonie Smith" userId="fed1330f33f5650e" providerId="LiveId" clId="{4D0047CB-9DE3-4F41-85FD-C96F8478BCBA}" dt="2023-07-18T05:59:16.873" v="10"/>
          <ac:picMkLst>
            <pc:docMk/>
            <pc:sldMk cId="2618286347" sldId="266"/>
            <ac:picMk id="14" creationId="{DDEA3088-5AB1-67B2-CA2F-3DA162EE84DF}"/>
          </ac:picMkLst>
        </pc:picChg>
        <pc:picChg chg="add del mod ord">
          <ac:chgData name="Leonie Smith" userId="fed1330f33f5650e" providerId="LiveId" clId="{4D0047CB-9DE3-4F41-85FD-C96F8478BCBA}" dt="2023-07-18T05:59:23.428" v="11"/>
          <ac:picMkLst>
            <pc:docMk/>
            <pc:sldMk cId="2618286347" sldId="266"/>
            <ac:picMk id="17" creationId="{BE405CBE-8C9C-A0A1-73F0-44F837C86E4B}"/>
          </ac:picMkLst>
        </pc:picChg>
        <pc:picChg chg="add del mod">
          <ac:chgData name="Leonie Smith" userId="fed1330f33f5650e" providerId="LiveId" clId="{4D0047CB-9DE3-4F41-85FD-C96F8478BCBA}" dt="2023-07-18T05:59:24.887" v="13"/>
          <ac:picMkLst>
            <pc:docMk/>
            <pc:sldMk cId="2618286347" sldId="266"/>
            <ac:picMk id="18" creationId="{91A9013A-AEAF-DFF0-74C1-348E0077DA46}"/>
          </ac:picMkLst>
        </pc:picChg>
        <pc:picChg chg="add del mod ord">
          <ac:chgData name="Leonie Smith" userId="fed1330f33f5650e" providerId="LiveId" clId="{4D0047CB-9DE3-4F41-85FD-C96F8478BCBA}" dt="2023-07-18T05:59:30.353" v="14"/>
          <ac:picMkLst>
            <pc:docMk/>
            <pc:sldMk cId="2618286347" sldId="266"/>
            <ac:picMk id="21" creationId="{77BA9199-F999-8B64-5E68-F94FE9FA9ED0}"/>
          </ac:picMkLst>
        </pc:picChg>
        <pc:picChg chg="add del mod">
          <ac:chgData name="Leonie Smith" userId="fed1330f33f5650e" providerId="LiveId" clId="{4D0047CB-9DE3-4F41-85FD-C96F8478BCBA}" dt="2023-07-18T05:59:31.912" v="16"/>
          <ac:picMkLst>
            <pc:docMk/>
            <pc:sldMk cId="2618286347" sldId="266"/>
            <ac:picMk id="22" creationId="{CB5C8049-F9AE-410C-7918-EE81256696A6}"/>
          </ac:picMkLst>
        </pc:picChg>
        <pc:picChg chg="add del mod ord">
          <ac:chgData name="Leonie Smith" userId="fed1330f33f5650e" providerId="LiveId" clId="{4D0047CB-9DE3-4F41-85FD-C96F8478BCBA}" dt="2023-07-18T05:59:50.046" v="17"/>
          <ac:picMkLst>
            <pc:docMk/>
            <pc:sldMk cId="2618286347" sldId="266"/>
            <ac:picMk id="25" creationId="{3A14ADDE-B0FE-1725-37D2-1A09B57DE3D2}"/>
          </ac:picMkLst>
        </pc:picChg>
        <pc:picChg chg="add mod">
          <ac:chgData name="Leonie Smith" userId="fed1330f33f5650e" providerId="LiveId" clId="{4D0047CB-9DE3-4F41-85FD-C96F8478BCBA}" dt="2023-07-18T05:59:50.046" v="17"/>
          <ac:picMkLst>
            <pc:docMk/>
            <pc:sldMk cId="2618286347" sldId="266"/>
            <ac:picMk id="26" creationId="{E34A5179-F0FB-EED2-30C6-BA090E44ECCD}"/>
          </ac:picMkLst>
        </pc:picChg>
      </pc:sldChg>
      <pc:sldChg chg="addSp delSp modSp mod modTransition modAnim">
        <pc:chgData name="Leonie Smith" userId="fed1330f33f5650e" providerId="LiveId" clId="{4D0047CB-9DE3-4F41-85FD-C96F8478BCBA}" dt="2023-07-18T06:01:47.437" v="27"/>
        <pc:sldMkLst>
          <pc:docMk/>
          <pc:sldMk cId="150804753" sldId="267"/>
        </pc:sldMkLst>
        <pc:picChg chg="add del mod">
          <ac:chgData name="Leonie Smith" userId="fed1330f33f5650e" providerId="LiveId" clId="{4D0047CB-9DE3-4F41-85FD-C96F8478BCBA}" dt="2023-07-18T06:00:29.352" v="20"/>
          <ac:picMkLst>
            <pc:docMk/>
            <pc:sldMk cId="150804753" sldId="267"/>
            <ac:picMk id="6" creationId="{C51F1A3F-70CF-ADD6-55B7-88A2958A0B83}"/>
          </ac:picMkLst>
        </pc:picChg>
        <pc:picChg chg="add del mod">
          <ac:chgData name="Leonie Smith" userId="fed1330f33f5650e" providerId="LiveId" clId="{4D0047CB-9DE3-4F41-85FD-C96F8478BCBA}" dt="2023-07-18T06:00:44.140" v="21"/>
          <ac:picMkLst>
            <pc:docMk/>
            <pc:sldMk cId="150804753" sldId="267"/>
            <ac:picMk id="9" creationId="{ACFC8555-79A0-E5A6-5FB5-0A6505007610}"/>
          </ac:picMkLst>
        </pc:picChg>
        <pc:picChg chg="add del mod">
          <ac:chgData name="Leonie Smith" userId="fed1330f33f5650e" providerId="LiveId" clId="{4D0047CB-9DE3-4F41-85FD-C96F8478BCBA}" dt="2023-07-18T06:00:53.902" v="23"/>
          <ac:picMkLst>
            <pc:docMk/>
            <pc:sldMk cId="150804753" sldId="267"/>
            <ac:picMk id="10" creationId="{1D7B4D77-E5B2-F4D4-9756-87070C3AA8C8}"/>
          </ac:picMkLst>
        </pc:picChg>
        <pc:picChg chg="add del mod ord">
          <ac:chgData name="Leonie Smith" userId="fed1330f33f5650e" providerId="LiveId" clId="{4D0047CB-9DE3-4F41-85FD-C96F8478BCBA}" dt="2023-07-18T06:01:08.426" v="24"/>
          <ac:picMkLst>
            <pc:docMk/>
            <pc:sldMk cId="150804753" sldId="267"/>
            <ac:picMk id="14" creationId="{831D04B1-E9DB-6AF4-01F8-ADB0974DFDB6}"/>
          </ac:picMkLst>
        </pc:picChg>
        <pc:picChg chg="add del mod">
          <ac:chgData name="Leonie Smith" userId="fed1330f33f5650e" providerId="LiveId" clId="{4D0047CB-9DE3-4F41-85FD-C96F8478BCBA}" dt="2023-07-18T06:01:32.854" v="26"/>
          <ac:picMkLst>
            <pc:docMk/>
            <pc:sldMk cId="150804753" sldId="267"/>
            <ac:picMk id="15" creationId="{3150DA1D-50F3-F3B9-99C2-492E5F7A9424}"/>
          </ac:picMkLst>
        </pc:picChg>
        <pc:picChg chg="add del mod ord">
          <ac:chgData name="Leonie Smith" userId="fed1330f33f5650e" providerId="LiveId" clId="{4D0047CB-9DE3-4F41-85FD-C96F8478BCBA}" dt="2023-07-18T06:01:47.437" v="27"/>
          <ac:picMkLst>
            <pc:docMk/>
            <pc:sldMk cId="150804753" sldId="267"/>
            <ac:picMk id="21" creationId="{59F6C2CB-9B2F-CC07-46AD-E8E90FEC88E7}"/>
          </ac:picMkLst>
        </pc:picChg>
        <pc:picChg chg="add mod">
          <ac:chgData name="Leonie Smith" userId="fed1330f33f5650e" providerId="LiveId" clId="{4D0047CB-9DE3-4F41-85FD-C96F8478BCBA}" dt="2023-07-18T06:01:47.437" v="27"/>
          <ac:picMkLst>
            <pc:docMk/>
            <pc:sldMk cId="150804753" sldId="267"/>
            <ac:picMk id="22" creationId="{9E375629-D709-9BAA-3B11-8823AC516156}"/>
          </ac:picMkLst>
        </pc:picChg>
      </pc:sldChg>
      <pc:sldChg chg="addSp delSp modSp mod modTransition modAnim">
        <pc:chgData name="Leonie Smith" userId="fed1330f33f5650e" providerId="LiveId" clId="{4D0047CB-9DE3-4F41-85FD-C96F8478BCBA}" dt="2023-07-18T06:05:35.827" v="43"/>
        <pc:sldMkLst>
          <pc:docMk/>
          <pc:sldMk cId="133437224" sldId="268"/>
        </pc:sldMkLst>
        <pc:picChg chg="add del mod">
          <ac:chgData name="Leonie Smith" userId="fed1330f33f5650e" providerId="LiveId" clId="{4D0047CB-9DE3-4F41-85FD-C96F8478BCBA}" dt="2023-07-18T06:02:37.496" v="30"/>
          <ac:picMkLst>
            <pc:docMk/>
            <pc:sldMk cId="133437224" sldId="268"/>
            <ac:picMk id="6" creationId="{0A33CAB8-ED00-C78E-E665-EC15A2994B43}"/>
          </ac:picMkLst>
        </pc:picChg>
        <pc:picChg chg="add del mod">
          <ac:chgData name="Leonie Smith" userId="fed1330f33f5650e" providerId="LiveId" clId="{4D0047CB-9DE3-4F41-85FD-C96F8478BCBA}" dt="2023-07-18T06:02:50.792" v="31"/>
          <ac:picMkLst>
            <pc:docMk/>
            <pc:sldMk cId="133437224" sldId="268"/>
            <ac:picMk id="9" creationId="{698E5ECA-4DBA-55BB-A321-3964BF73A2D3}"/>
          </ac:picMkLst>
        </pc:picChg>
        <pc:picChg chg="add del mod">
          <ac:chgData name="Leonie Smith" userId="fed1330f33f5650e" providerId="LiveId" clId="{4D0047CB-9DE3-4F41-85FD-C96F8478BCBA}" dt="2023-07-18T06:02:53.289" v="33"/>
          <ac:picMkLst>
            <pc:docMk/>
            <pc:sldMk cId="133437224" sldId="268"/>
            <ac:picMk id="10" creationId="{522531D5-599A-2A6D-BDC4-48589A48DA29}"/>
          </ac:picMkLst>
        </pc:picChg>
        <pc:picChg chg="add del mod ord">
          <ac:chgData name="Leonie Smith" userId="fed1330f33f5650e" providerId="LiveId" clId="{4D0047CB-9DE3-4F41-85FD-C96F8478BCBA}" dt="2023-07-18T06:03:08.735" v="34"/>
          <ac:picMkLst>
            <pc:docMk/>
            <pc:sldMk cId="133437224" sldId="268"/>
            <ac:picMk id="13" creationId="{6A890090-B692-A867-99E4-CFFB9DA37121}"/>
          </ac:picMkLst>
        </pc:picChg>
        <pc:picChg chg="add del mod">
          <ac:chgData name="Leonie Smith" userId="fed1330f33f5650e" providerId="LiveId" clId="{4D0047CB-9DE3-4F41-85FD-C96F8478BCBA}" dt="2023-07-18T06:03:14.424" v="36"/>
          <ac:picMkLst>
            <pc:docMk/>
            <pc:sldMk cId="133437224" sldId="268"/>
            <ac:picMk id="14" creationId="{ED985483-7897-2BC0-4177-94BA6F66032D}"/>
          </ac:picMkLst>
        </pc:picChg>
        <pc:picChg chg="add del mod ord">
          <ac:chgData name="Leonie Smith" userId="fed1330f33f5650e" providerId="LiveId" clId="{4D0047CB-9DE3-4F41-85FD-C96F8478BCBA}" dt="2023-07-18T06:03:37.248" v="37"/>
          <ac:picMkLst>
            <pc:docMk/>
            <pc:sldMk cId="133437224" sldId="268"/>
            <ac:picMk id="17" creationId="{0DED515C-6F47-17BA-1AC1-C40CF3D2909E}"/>
          </ac:picMkLst>
        </pc:picChg>
        <pc:picChg chg="add del mod">
          <ac:chgData name="Leonie Smith" userId="fed1330f33f5650e" providerId="LiveId" clId="{4D0047CB-9DE3-4F41-85FD-C96F8478BCBA}" dt="2023-07-18T06:04:11.662" v="39"/>
          <ac:picMkLst>
            <pc:docMk/>
            <pc:sldMk cId="133437224" sldId="268"/>
            <ac:picMk id="18" creationId="{9E56390C-351F-67B0-9EB7-00B5CF19E23D}"/>
          </ac:picMkLst>
        </pc:picChg>
        <pc:picChg chg="add del mod ord">
          <ac:chgData name="Leonie Smith" userId="fed1330f33f5650e" providerId="LiveId" clId="{4D0047CB-9DE3-4F41-85FD-C96F8478BCBA}" dt="2023-07-18T06:04:34.406" v="40"/>
          <ac:picMkLst>
            <pc:docMk/>
            <pc:sldMk cId="133437224" sldId="268"/>
            <ac:picMk id="22" creationId="{4DA0FFD5-D8E3-F695-DA20-5DD09F3BE779}"/>
          </ac:picMkLst>
        </pc:picChg>
        <pc:picChg chg="add del mod">
          <ac:chgData name="Leonie Smith" userId="fed1330f33f5650e" providerId="LiveId" clId="{4D0047CB-9DE3-4F41-85FD-C96F8478BCBA}" dt="2023-07-18T06:05:11.851" v="42"/>
          <ac:picMkLst>
            <pc:docMk/>
            <pc:sldMk cId="133437224" sldId="268"/>
            <ac:picMk id="23" creationId="{340539DC-5195-0158-A3EA-45CC1760F06B}"/>
          </ac:picMkLst>
        </pc:picChg>
        <pc:picChg chg="add del mod ord">
          <ac:chgData name="Leonie Smith" userId="fed1330f33f5650e" providerId="LiveId" clId="{4D0047CB-9DE3-4F41-85FD-C96F8478BCBA}" dt="2023-07-18T06:05:35.827" v="43"/>
          <ac:picMkLst>
            <pc:docMk/>
            <pc:sldMk cId="133437224" sldId="268"/>
            <ac:picMk id="28" creationId="{7ACD3725-F3B5-4715-A225-8BFA6295C022}"/>
          </ac:picMkLst>
        </pc:picChg>
        <pc:picChg chg="add mod">
          <ac:chgData name="Leonie Smith" userId="fed1330f33f5650e" providerId="LiveId" clId="{4D0047CB-9DE3-4F41-85FD-C96F8478BCBA}" dt="2023-07-18T06:05:35.827" v="43"/>
          <ac:picMkLst>
            <pc:docMk/>
            <pc:sldMk cId="133437224" sldId="268"/>
            <ac:picMk id="29" creationId="{6EFEBAE6-61C1-E0DC-5BF8-30DEF80630AE}"/>
          </ac:picMkLst>
        </pc:picChg>
      </pc:sldChg>
      <pc:sldChg chg="addSp modSp">
        <pc:chgData name="Leonie Smith" userId="fed1330f33f5650e" providerId="LiveId" clId="{4D0047CB-9DE3-4F41-85FD-C96F8478BCBA}" dt="2023-07-18T06:06:40.790" v="44"/>
        <pc:sldMkLst>
          <pc:docMk/>
          <pc:sldMk cId="358449550" sldId="269"/>
        </pc:sldMkLst>
        <pc:picChg chg="add mod">
          <ac:chgData name="Leonie Smith" userId="fed1330f33f5650e" providerId="LiveId" clId="{4D0047CB-9DE3-4F41-85FD-C96F8478BCBA}" dt="2023-07-18T06:06:40.790" v="44"/>
          <ac:picMkLst>
            <pc:docMk/>
            <pc:sldMk cId="358449550" sldId="269"/>
            <ac:picMk id="7" creationId="{D9D4E192-C2E4-164C-4A2B-F26C114FCAB3}"/>
          </ac:picMkLst>
        </pc:picChg>
      </pc:sldChg>
      <pc:sldChg chg="addSp modSp">
        <pc:chgData name="Leonie Smith" userId="fed1330f33f5650e" providerId="LiveId" clId="{4D0047CB-9DE3-4F41-85FD-C96F8478BCBA}" dt="2023-07-18T06:07:52.451" v="45"/>
        <pc:sldMkLst>
          <pc:docMk/>
          <pc:sldMk cId="3563195565" sldId="270"/>
        </pc:sldMkLst>
        <pc:picChg chg="add mod">
          <ac:chgData name="Leonie Smith" userId="fed1330f33f5650e" providerId="LiveId" clId="{4D0047CB-9DE3-4F41-85FD-C96F8478BCBA}" dt="2023-07-18T06:07:52.451" v="45"/>
          <ac:picMkLst>
            <pc:docMk/>
            <pc:sldMk cId="3563195565" sldId="270"/>
            <ac:picMk id="6" creationId="{39C9AADF-0AB5-6214-C2E9-961328FED6A7}"/>
          </ac:picMkLst>
        </pc:picChg>
      </pc:sldChg>
      <pc:sldChg chg="addSp modSp">
        <pc:chgData name="Leonie Smith" userId="fed1330f33f5650e" providerId="LiveId" clId="{4D0047CB-9DE3-4F41-85FD-C96F8478BCBA}" dt="2023-07-18T06:08:56.108" v="46"/>
        <pc:sldMkLst>
          <pc:docMk/>
          <pc:sldMk cId="2723326683" sldId="271"/>
        </pc:sldMkLst>
        <pc:picChg chg="add mod">
          <ac:chgData name="Leonie Smith" userId="fed1330f33f5650e" providerId="LiveId" clId="{4D0047CB-9DE3-4F41-85FD-C96F8478BCBA}" dt="2023-07-18T06:08:56.108" v="46"/>
          <ac:picMkLst>
            <pc:docMk/>
            <pc:sldMk cId="2723326683" sldId="271"/>
            <ac:picMk id="6" creationId="{E9DD5871-4F7C-4FD5-9E70-937ED08389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0A68D-9954-461A-AC68-65B08E5D7922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90D8-505A-4C61-97F0-7CC4438823D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7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227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God renews promise with Isaac – Gen 26:1-6 (Right 2nd)</a:t>
            </a:r>
            <a:r>
              <a:rPr lang="bo-CN" sz="12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ཨི་སཱག་གྷེ་རར་ཞེས་པའི་སར་གནས་པ།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443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26 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There was very little food in the land. (Isaac wanted to go to another area to get food)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1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ཨབ་ར་ཧམ་གྱི་དུས་སུ་ཡུལ་གྱི་ནང་དུ་བྱུང་བའི་མུ་གེ་སྔོན་མའི་རྗེས་སུ་ཡང་མུ་གེ་གཞན་ཞིག་བྱུང་བས། ཨི་སཱག་ཡུལ་གྷེ་རར་དུ་ཡོད་པའི་ཕེ་ལེ་ཤེད་པའི་རྒྱལ་པོ་ཨ་བྷི་མེ་ལེག་བྱ་བའི་རྩར་ཕྱིན་ནོ།</a:t>
            </a:r>
            <a:r>
              <a:rPr lang="en-ZA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38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 </a:t>
            </a:r>
            <a:r>
              <a:rPr lang="en-ZA" sz="1200" cap="small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Lord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appeared to Isaac and said, “Do not go down to Egypt. Live in the land where I tell you to live.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གཙོ་བོ་དཀོན་མཆོག་གིས་ཨི་སཱག་ལ་ཞལ་གཟིགས་གནང་ནས། ཁྱོད་ཨི་ཇིབ་དུ་མ་འགྲོ་ཞིག། ངས་བསྟན་པའི་ཡུལ་ནང་སྡོད་ཅིག་གསུངས་སོ།</a:t>
            </a:r>
            <a:r>
              <a:rPr lang="en-ZA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703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Stay there for a while. I will be with you and give you my blessing. I will give all these lands to you and your children after you. And I will keep my word that I gave to your father Abraham.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འདིར་སྡོད་ཅིག་དང་། ང་ཁྱོད་དང་མཉམ་དུ་གནས་ནས་ཁྱོད་ལ་བྱིན་གྱིས་རླབས་ཏེ་མངའ་ཁུལ་འདི་ཐམས་ཅད་ཁྱོད་དང་ཁྱོད་ཀྱི་རིགས་བརྒྱུད་ལ་སྤྲད་པར་བྱའོ། ངས་ཁྱོད་ཀྱི་ཕ་ཨབ་ར་ཧམ་དང་བྱས་པའི་དམ་བཅའ་ཆ་ཚང་སྒྲུབ་རྒྱུ་ཡིན།</a:t>
            </a:r>
            <a:r>
              <a:rPr lang="en-ZA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572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4 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I will make your children after you as many as the stars in the sky. And I will give them all these lands. All nations on earth will be blessed because of your children.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4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ནམ་མཁའི་སྐར་མ་ལྟར་ངས་ཁྱོད་ཀྱི་བུ་བརྒྱུད་སྤེལ་ཏེ་ཁྱོད་ཀྱི་བུ་བརྒྱུད་ལ་ཡུལ་འདི་ཐམས་ཅད་སྤྲད་པ་དང་། ངས་ཁྱོད་ཀྱི་བུ་བརྒྱུད་ལ་བྱིན་རླབས་སྤྲད་པ་ལྟར། མི་རིགས་ཚང་མས་ང་ལ་བྱིན་རླབས་ཞུ་བར་བྱའོ།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2926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5 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I will do all these things because Abraham obeyed me. He did everything I required. He kept my commands, my rules and my instructions.”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5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ཨབ་ར་ཧམ་གྱིས་ངའི་བཀའ་ལ་སྲུང་བ་དང་ངའི་སྤྲད་པའི་བཀའ་བསྒོ་བ་རྣམས་དང་། ངའི་བཀའ་རྒྱ་རྣམས་དང་ངའི་ཁྲིམས་རྣམས་དང་ངའི་ལུགས་སྲོལ་རྣམས་སྲུང་བས་ངའི་ཁྱོད་ལ་བྱིན་རླབས་སྤྲོད་རྒྱུ་ཡིན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312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6 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So Isaac stayed in </a:t>
            </a:r>
            <a:r>
              <a:rPr lang="en-ZA" sz="12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Gerar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6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དེར་བརྟེན་ཨི་སཱག་ཡུལ་གྷེ་རར་ནང་གནས་སོ།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973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63DF-307E-46EB-BD18-A4A648CA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D1DD4-C0B2-45CD-AD77-91C549554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479B-6EB4-4F08-B097-946C44A7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7845-14A0-4502-800B-DE09838B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1BC7-A679-4331-A243-FBD6865D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92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3847-DF43-4DAB-8963-E76E8E18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3DF4-016A-4BD5-9108-35C4A09B6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9D90-89ED-4792-9D2B-4234BE12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E0C4-F77D-4934-A9F3-85867B22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1186A-85DA-4B46-9AE4-6E40B6B8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3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C9145-5F25-47EE-9883-B57DF2860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CDDB-4900-44CE-97E6-81374CDD9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163A0-1F84-4C08-AD7E-5EAF8D95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9CEE8-3A19-49DB-B9A3-7CADB437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B02F-0594-4DC7-8988-0FA034EE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0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7C0F-1021-4D05-9BAF-E6750FA0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9A38-2282-4F55-8E96-1F2A3915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56D8C-42E2-4EA6-960C-FE1E5E98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86E37-EF42-4702-B17D-94292650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B28DE-46FE-48C1-8342-9F6CF4D5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043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7B60-34D2-47C9-B5D6-EBE95784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47C03-6334-43C0-81AB-F5840AB7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6DD18-FFC4-4023-B11E-7D6D9A53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1419F-7772-48B3-9361-1F6543BC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3D275-91F4-4972-9844-D055BDF1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44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7500-BF73-45B4-A638-C84E3081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75A7-4EDC-4BA9-9A34-660AF1A75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E80EE-9595-4985-BED8-874A216EE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0499A-9E55-4D90-89EB-1F0F306A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9A628-61A2-4108-B163-5C96175F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B5655-8383-4881-956E-2BAD2173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04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82AD-9BB8-4B68-B9B8-DF9E39CA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CE485-86DD-463C-A45E-8A8C123B1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93524-314D-4658-A2AE-44ABE81B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F577D-F2B7-46E1-AE18-DE41C13C8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3C3C6-D39F-414C-9DB0-0C50140E8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D8F1D-CDFF-49AC-B3CB-522863B2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2ABAD-038B-426A-9885-259F7CA6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DD6FC-47B2-4690-AC25-3E70AC52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22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4C01-A208-4456-BECA-92BB7682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7F3AC-6617-40E4-9251-B43414E6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DC325-1471-4EDE-A727-BD45E8BC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8A3E8-995A-4E84-9B81-53FB1048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988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A469D-8FC1-422B-8719-0AAD2A51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02292-9E86-4C76-A23B-574BF7B8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02D45-91AF-420F-9F48-F61C80A6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717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2FDF-E4F1-4EC7-B245-211B5AD1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761B-5932-4C77-8E6D-DAA24D47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435F-9F72-4568-BD22-B3CE5504D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56861-0F4B-4B7D-A635-C6A82C3A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4A848-59B9-48A7-8B90-CA90B0C9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FEF-8B1D-41C4-9FCF-DF805681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607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EFA4-FEB0-48A9-8FBE-CDFD49AD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3DD88-8CAA-426A-86B4-0913F38E3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353AB-DFF3-452C-9BE3-8ECF0C377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581B2-07F4-4EC2-AEDD-38A0FD3B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EC71D-559A-4621-A2F5-1942538D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9ABD7-7255-462B-B110-06A9A7D4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828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3AA22-5202-4575-9493-327BCECD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EE137-2546-406A-807F-8B7A29E5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06F76-ACF6-40D9-998D-E46E64126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5627-4054-4C17-B5E0-F8C8B8A4A07B}" type="datetimeFigureOut">
              <a:rPr lang="en-ZA" smtClean="0"/>
              <a:t>2024/07/22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2FB3E-25A4-4463-ABFC-921F31214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72FE-42D9-4DA0-A3E9-E5D872C1E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10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4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publicdomain/zero/1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openbible.com/" TargetMode="External"/><Relationship Id="rId5" Type="http://schemas.openxmlformats.org/officeDocument/2006/relationships/hyperlink" Target="https://discoverybible.com/" TargetMode="External"/><Relationship Id="rId4" Type="http://schemas.openxmlformats.org/officeDocument/2006/relationships/hyperlink" Target="https://biblehub.com/" TargetMode="Externa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2D8A-D423-5C0B-0B8D-46932414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06-4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589E-FB00-7FDA-D378-94309737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4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8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F79E852-AF55-2AC2-2BFA-C95D954254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7"/>
    </mc:Choice>
    <mc:Fallback xmlns="">
      <p:transition spd="slow" advTm="3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8DCAD-8AA8-4BCE-ABA4-2510E83D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90" y="-359189"/>
            <a:ext cx="12192000" cy="72171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9DEC82-8069-9259-131E-03DFFA73FB52}"/>
              </a:ext>
            </a:extLst>
          </p:cNvPr>
          <p:cNvSpPr txBox="1"/>
          <p:nvPr/>
        </p:nvSpPr>
        <p:spPr>
          <a:xfrm>
            <a:off x="319177" y="414068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90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4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I will make your descendants as numerous as the stars in the sky, and I will give them all these lands, and through your offspring all nations of the earth will be blessed,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249FE-10D5-1A72-F653-64491C24246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4 और मैं तेरे वंश को आकाश के तारागण के समान करूँगा; और मैं तेरे वंश को ये सब देश दूँगा, और पृथ्वी की सारी जातियाँ तेरे वंश के कारण अपने को धन्य मानेंगी।</a:t>
            </a:r>
            <a:endParaRPr lang="en-IN" sz="4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9D4E192-C2E4-164C-4A2B-F26C114FC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6"/>
    </mc:Choice>
    <mc:Fallback xmlns="">
      <p:transition spd="slow" advTm="15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B8D33-A92F-4372-ADD4-81E18E71B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8774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85604-59A2-B627-330F-B205931FCE7D}"/>
              </a:ext>
            </a:extLst>
          </p:cNvPr>
          <p:cNvSpPr txBox="1"/>
          <p:nvPr/>
        </p:nvSpPr>
        <p:spPr>
          <a:xfrm>
            <a:off x="319177" y="414068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778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5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because Abraham listened to My voice and kept My charge, My commandments, My statutes, and My laws.”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1789A-9B9A-E85C-2D3D-C2C7ABD10AC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5 क्योंकि अब्राहम ने मेरी मानी, और जो मैंने उसे सौंपा था उसको और मेरी आज्ञाओं, विधियों और व्यवस्था का पालन किया।”</a:t>
            </a:r>
            <a:endParaRPr lang="en-IN" sz="40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9C9AADF-0AB5-6214-C2E9-961328FED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1"/>
    </mc:Choice>
    <mc:Fallback xmlns="">
      <p:transition spd="slow" advTm="12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DA36D-6D39-45CF-A424-CF478834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2090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5A08D7-42AA-18B3-9AB9-EFC78B74FAF6}"/>
              </a:ext>
            </a:extLst>
          </p:cNvPr>
          <p:cNvSpPr txBox="1"/>
          <p:nvPr/>
        </p:nvSpPr>
        <p:spPr>
          <a:xfrm>
            <a:off x="319177" y="414068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59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6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So Isaac settled in Gerar.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09B183-E533-DE6C-0128-72983B2AED9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6 इसलिए इसहाक गरार में रह गया।</a:t>
            </a:r>
            <a:endParaRPr lang="en-IN" sz="40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9DD5871-4F7C-4FD5-9E70-937ED0838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7"/>
    </mc:Choice>
    <mc:Fallback xmlns="">
      <p:transition spd="slow" advTm="4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98651-ABD7-48A6-CA56-BFB6D6D1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B6424-5824-5B86-1CE4-ABDB2674F3C3}"/>
              </a:ext>
            </a:extLst>
          </p:cNvPr>
          <p:cNvSpPr txBox="1"/>
          <p:nvPr/>
        </p:nvSpPr>
        <p:spPr>
          <a:xfrm>
            <a:off x="319177" y="414068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965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A3EF-33E5-4B05-8163-6E9157DE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105E-AD83-47EA-BB17-F498E11BE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D2518-3FDC-4D6F-BD2F-396EE366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B0E57-AA9E-B337-E269-339DD42F7201}"/>
              </a:ext>
            </a:extLst>
          </p:cNvPr>
          <p:cNvSpPr txBox="1"/>
          <p:nvPr/>
        </p:nvSpPr>
        <p:spPr>
          <a:xfrm>
            <a:off x="499716" y="4241446"/>
            <a:ext cx="68068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परमेश्वर का इसहाक के साथ अपने वायदा को नया करना </a:t>
            </a:r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-</a:t>
            </a:r>
            <a:r>
              <a:rPr lang="hi-IN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उत्पत्ति </a:t>
            </a:r>
            <a:r>
              <a:rPr lang="en-ZA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26:1-6 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8D479-A5BF-EB82-98EC-2C2F95DDFF9A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1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dirty="0"/>
              <a:t>परमेश्वर का इसहाक के साथ अपने वायदा को नया करना - उत्पत्ति 26:1-6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God renews promise with Isaac – Genesis 26:1-6 </a:t>
            </a:r>
            <a:endParaRPr lang="en-IN" sz="54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1D610C6-B74D-8C83-16A1-D6580A42E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3"/>
    </mc:Choice>
    <mc:Fallback xmlns="">
      <p:transition spd="slow" advTm="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AE5B4-5668-F4A9-899C-6FAE5FD1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E29632-9B14-469F-8BCB-97C164760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2973"/>
            <a:ext cx="3436793" cy="135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B7DAEC-57EC-41E5-9DDC-03607E317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59" y="6245374"/>
            <a:ext cx="1933575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966531-8420-17EE-83C3-27EA6C2500CB}"/>
              </a:ext>
            </a:extLst>
          </p:cNvPr>
          <p:cNvSpPr txBox="1"/>
          <p:nvPr/>
        </p:nvSpPr>
        <p:spPr>
          <a:xfrm>
            <a:off x="499716" y="4241446"/>
            <a:ext cx="68068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परमेश्वर का इसहाक के साथ अपने वायदा को नया करना </a:t>
            </a:r>
            <a:r>
              <a:rPr lang="en-US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-</a:t>
            </a:r>
            <a:r>
              <a:rPr lang="hi-IN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उत्पत्ति </a:t>
            </a:r>
            <a:r>
              <a:rPr lang="en-ZA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26:1-6 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6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उस देश में अकाल पड़ा, वह उस पहले अकाल से अलग था जो अब्राहम के दिनों में पड़ा था। इसलिए इसहाक गरार को पलिश्तियों के राजा अबीमेलेक के पास गया।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There was a famine in the land…</a:t>
            </a:r>
            <a:r>
              <a:rPr lang="en-ZA" sz="4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(Isaac wanted to go to another area to get food)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E34A5179-F0FB-EED2-30C6-BA090E44E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4"/>
    </mc:Choice>
    <mc:Fallback xmlns="">
      <p:transition spd="slow" advTm="14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72612-7CBF-4D94-BF33-8E40A952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8902" y="0"/>
            <a:ext cx="1350974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90BCA-1FAE-495C-BF0D-C32A7DFBE54A}"/>
              </a:ext>
            </a:extLst>
          </p:cNvPr>
          <p:cNvSpPr txBox="1"/>
          <p:nvPr/>
        </p:nvSpPr>
        <p:spPr>
          <a:xfrm>
            <a:off x="319177" y="414068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451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2 वहाँ यहोवा ने उसको दर्शन देकर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कहा, “मिस्र में मत जा; जो देश मैं तुझे बताऊँ उसी में रह।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2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The </a:t>
            </a:r>
            <a:r>
              <a:rPr lang="en-US" sz="4000" b="0" i="0" cap="small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Lord</a:t>
            </a:r>
            <a:r>
              <a:rPr lang="en-US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 appeared to Isaac and said, “Do not go down to Egypt. Settle in the land where I tell you.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9E375629-D709-9BAA-3B11-8823AC516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3"/>
    </mc:Choice>
    <mc:Fallback xmlns="">
      <p:transition spd="slow" advTm="11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DB346-39DE-428E-A585-BAC09B5CA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D92047-3A45-16C2-895C-82546DEE203B}"/>
              </a:ext>
            </a:extLst>
          </p:cNvPr>
          <p:cNvSpPr txBox="1"/>
          <p:nvPr/>
        </p:nvSpPr>
        <p:spPr>
          <a:xfrm>
            <a:off x="319177" y="414068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उत्पत्ति</a:t>
            </a:r>
            <a:r>
              <a:rPr lang="en-ZA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051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3</a:t>
            </a:r>
            <a:r>
              <a:rPr lang="en-US" sz="36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Stay in this land as a foreigner, and I will be with you and bless you. For I will give all these lands to you and your offspring, and I will confirm the oath that I swore to your father Abraham.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C67F0-B774-4893-19B6-FC86E48B6AC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3 तू इसी देश में रह, और मैं तेरे संग रहूँगा, और तुझे आशीष दूँगा; और ये सब देश मैं तुझको, और तेरे वंश को दूँगा; और जो शपथ मैंने तेरे पिता अब्राहम से खाई थी, उसे मैं पूरी करूँगा।</a:t>
            </a:r>
            <a:endParaRPr lang="en-IN" sz="4000" dirty="0"/>
          </a:p>
        </p:txBody>
      </p:sp>
      <p:pic>
        <p:nvPicPr>
          <p:cNvPr id="29" name="Audio 28">
            <a:hlinkClick r:id="" action="ppaction://media"/>
            <a:extLst>
              <a:ext uri="{FF2B5EF4-FFF2-40B4-BE49-F238E27FC236}">
                <a16:creationId xmlns:a16="http://schemas.microsoft.com/office/drawing/2014/main" id="{6EFEBAE6-61C1-E0DC-5BF8-30DEF8063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1"/>
    </mc:Choice>
    <mc:Fallback xmlns="">
      <p:transition spd="slow" advTm="20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1000</Words>
  <Application>Microsoft Office PowerPoint</Application>
  <PresentationFormat>Widescreen</PresentationFormat>
  <Paragraphs>54</Paragraphs>
  <Slides>16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Inter</vt:lpstr>
      <vt:lpstr>Microsoft Himalaya </vt:lpstr>
      <vt:lpstr>PT Serif</vt:lpstr>
      <vt:lpstr>Segoe UI</vt:lpstr>
      <vt:lpstr>Symbol</vt:lpstr>
      <vt:lpstr>Times New Roman</vt:lpstr>
      <vt:lpstr>Office Theme</vt:lpstr>
      <vt:lpstr>06-4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34</cp:revision>
  <dcterms:created xsi:type="dcterms:W3CDTF">2021-06-25T07:34:16Z</dcterms:created>
  <dcterms:modified xsi:type="dcterms:W3CDTF">2024-07-22T00:42:11Z</dcterms:modified>
</cp:coreProperties>
</file>