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91" r:id="rId2"/>
    <p:sldId id="290" r:id="rId3"/>
    <p:sldId id="292" r:id="rId4"/>
    <p:sldId id="256" r:id="rId5"/>
    <p:sldId id="293" r:id="rId6"/>
    <p:sldId id="257" r:id="rId7"/>
    <p:sldId id="294" r:id="rId8"/>
    <p:sldId id="258" r:id="rId9"/>
    <p:sldId id="295" r:id="rId10"/>
    <p:sldId id="259" r:id="rId11"/>
    <p:sldId id="296" r:id="rId12"/>
    <p:sldId id="272" r:id="rId13"/>
    <p:sldId id="297" r:id="rId14"/>
    <p:sldId id="260" r:id="rId15"/>
    <p:sldId id="298" r:id="rId16"/>
    <p:sldId id="261" r:id="rId17"/>
    <p:sldId id="299" r:id="rId18"/>
    <p:sldId id="263" r:id="rId19"/>
    <p:sldId id="300" r:id="rId20"/>
    <p:sldId id="264" r:id="rId21"/>
    <p:sldId id="301" r:id="rId22"/>
    <p:sldId id="265" r:id="rId23"/>
    <p:sldId id="302" r:id="rId24"/>
    <p:sldId id="266" r:id="rId25"/>
    <p:sldId id="303" r:id="rId26"/>
    <p:sldId id="267" r:id="rId27"/>
    <p:sldId id="304" r:id="rId28"/>
    <p:sldId id="270" r:id="rId29"/>
    <p:sldId id="305" r:id="rId30"/>
    <p:sldId id="271" r:id="rId31"/>
    <p:sldId id="306" r:id="rId32"/>
    <p:sldId id="273" r:id="rId33"/>
    <p:sldId id="307" r:id="rId34"/>
    <p:sldId id="274" r:id="rId35"/>
    <p:sldId id="308" r:id="rId36"/>
    <p:sldId id="275" r:id="rId37"/>
    <p:sldId id="309" r:id="rId38"/>
    <p:sldId id="276" r:id="rId39"/>
    <p:sldId id="310" r:id="rId40"/>
    <p:sldId id="277" r:id="rId41"/>
    <p:sldId id="311" r:id="rId42"/>
    <p:sldId id="278" r:id="rId43"/>
    <p:sldId id="312" r:id="rId44"/>
    <p:sldId id="279" r:id="rId45"/>
    <p:sldId id="313" r:id="rId46"/>
    <p:sldId id="280" r:id="rId47"/>
    <p:sldId id="314" r:id="rId48"/>
    <p:sldId id="281" r:id="rId49"/>
    <p:sldId id="315" r:id="rId50"/>
    <p:sldId id="282" r:id="rId51"/>
    <p:sldId id="316" r:id="rId52"/>
    <p:sldId id="283" r:id="rId53"/>
    <p:sldId id="317" r:id="rId54"/>
    <p:sldId id="284" r:id="rId55"/>
    <p:sldId id="318" r:id="rId56"/>
    <p:sldId id="285" r:id="rId57"/>
    <p:sldId id="319" r:id="rId58"/>
    <p:sldId id="286" r:id="rId59"/>
    <p:sldId id="320" r:id="rId60"/>
    <p:sldId id="287" r:id="rId61"/>
    <p:sldId id="321" r:id="rId62"/>
    <p:sldId id="288" r:id="rId63"/>
    <p:sldId id="322" r:id="rId64"/>
    <p:sldId id="289"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4BAA43-D590-42E5-8FCC-C9131652FF77}" v="148" dt="2023-07-18T07:07:49.5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2218" autoAdjust="0"/>
  </p:normalViewPr>
  <p:slideViewPr>
    <p:cSldViewPr snapToGrid="0">
      <p:cViewPr varScale="1">
        <p:scale>
          <a:sx n="58" d="100"/>
          <a:sy n="58" d="100"/>
        </p:scale>
        <p:origin x="90" y="12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27B4EA02-E1C1-4FAE-8B41-A56257932CFE}"/>
    <pc:docChg chg="custSel modSld">
      <pc:chgData name="Leonie Smith" userId="fed1330f33f5650e" providerId="LiveId" clId="{27B4EA02-E1C1-4FAE-8B41-A56257932CFE}" dt="2023-01-23T08:23:49.624" v="45"/>
      <pc:docMkLst>
        <pc:docMk/>
      </pc:docMkLst>
      <pc:sldChg chg="delSp modSp mod modTransition modAnim">
        <pc:chgData name="Leonie Smith" userId="fed1330f33f5650e" providerId="LiveId" clId="{27B4EA02-E1C1-4FAE-8B41-A56257932CFE}" dt="2023-01-23T08:23:49.624" v="45"/>
        <pc:sldMkLst>
          <pc:docMk/>
          <pc:sldMk cId="3218706916" sldId="256"/>
        </pc:sldMkLst>
        <pc:spChg chg="mod">
          <ac:chgData name="Leonie Smith" userId="fed1330f33f5650e" providerId="LiveId" clId="{27B4EA02-E1C1-4FAE-8B41-A56257932CFE}" dt="2023-01-23T08:20:13.836" v="9" actId="207"/>
          <ac:spMkLst>
            <pc:docMk/>
            <pc:sldMk cId="3218706916" sldId="256"/>
            <ac:spMk id="2" creationId="{71E03753-0C2A-820F-AEAF-D97FCE59B96E}"/>
          </ac:spMkLst>
        </pc:spChg>
        <pc:picChg chg="del">
          <ac:chgData name="Leonie Smith" userId="fed1330f33f5650e" providerId="LiveId" clId="{27B4EA02-E1C1-4FAE-8B41-A56257932CFE}" dt="2023-01-23T08:23:49.624" v="45"/>
          <ac:picMkLst>
            <pc:docMk/>
            <pc:sldMk cId="3218706916" sldId="256"/>
            <ac:picMk id="3" creationId="{662697A2-B8F6-492C-A6E6-0EE79FC79524}"/>
          </ac:picMkLst>
        </pc:picChg>
      </pc:sldChg>
      <pc:sldChg chg="delSp modSp mod modTransition modAnim">
        <pc:chgData name="Leonie Smith" userId="fed1330f33f5650e" providerId="LiveId" clId="{27B4EA02-E1C1-4FAE-8B41-A56257932CFE}" dt="2023-01-23T08:23:49.624" v="45"/>
        <pc:sldMkLst>
          <pc:docMk/>
          <pc:sldMk cId="3260231732" sldId="257"/>
        </pc:sldMkLst>
        <pc:spChg chg="mod">
          <ac:chgData name="Leonie Smith" userId="fed1330f33f5650e" providerId="LiveId" clId="{27B4EA02-E1C1-4FAE-8B41-A56257932CFE}" dt="2023-01-23T08:20:41.564" v="11"/>
          <ac:spMkLst>
            <pc:docMk/>
            <pc:sldMk cId="3260231732" sldId="257"/>
            <ac:spMk id="5" creationId="{51644C3C-71E0-49FB-9577-040A55431E8A}"/>
          </ac:spMkLst>
        </pc:spChg>
        <pc:picChg chg="del">
          <ac:chgData name="Leonie Smith" userId="fed1330f33f5650e" providerId="LiveId" clId="{27B4EA02-E1C1-4FAE-8B41-A56257932CFE}" dt="2023-01-23T08:23:49.624" v="45"/>
          <ac:picMkLst>
            <pc:docMk/>
            <pc:sldMk cId="3260231732" sldId="257"/>
            <ac:picMk id="4" creationId="{49FFC4D7-C501-4D80-85E9-8BDD97A8E04E}"/>
          </ac:picMkLst>
        </pc:picChg>
      </pc:sldChg>
      <pc:sldChg chg="delSp modSp mod modTransition modAnim">
        <pc:chgData name="Leonie Smith" userId="fed1330f33f5650e" providerId="LiveId" clId="{27B4EA02-E1C1-4FAE-8B41-A56257932CFE}" dt="2023-01-23T08:23:49.624" v="45"/>
        <pc:sldMkLst>
          <pc:docMk/>
          <pc:sldMk cId="597903349" sldId="258"/>
        </pc:sldMkLst>
        <pc:spChg chg="mod">
          <ac:chgData name="Leonie Smith" userId="fed1330f33f5650e" providerId="LiveId" clId="{27B4EA02-E1C1-4FAE-8B41-A56257932CFE}" dt="2023-01-23T08:20:45.909" v="12"/>
          <ac:spMkLst>
            <pc:docMk/>
            <pc:sldMk cId="597903349" sldId="258"/>
            <ac:spMk id="4" creationId="{C4CB45EF-2DDD-4075-986A-BE0C0423A127}"/>
          </ac:spMkLst>
        </pc:spChg>
        <pc:picChg chg="del">
          <ac:chgData name="Leonie Smith" userId="fed1330f33f5650e" providerId="LiveId" clId="{27B4EA02-E1C1-4FAE-8B41-A56257932CFE}" dt="2023-01-23T08:23:49.624" v="45"/>
          <ac:picMkLst>
            <pc:docMk/>
            <pc:sldMk cId="597903349" sldId="258"/>
            <ac:picMk id="2" creationId="{BCE536E6-C1ED-4779-99AF-2A7C8B9F2E5E}"/>
          </ac:picMkLst>
        </pc:picChg>
      </pc:sldChg>
      <pc:sldChg chg="delSp modSp mod modTransition modAnim">
        <pc:chgData name="Leonie Smith" userId="fed1330f33f5650e" providerId="LiveId" clId="{27B4EA02-E1C1-4FAE-8B41-A56257932CFE}" dt="2023-01-23T08:23:49.624" v="45"/>
        <pc:sldMkLst>
          <pc:docMk/>
          <pc:sldMk cId="2812860689" sldId="259"/>
        </pc:sldMkLst>
        <pc:spChg chg="mod">
          <ac:chgData name="Leonie Smith" userId="fed1330f33f5650e" providerId="LiveId" clId="{27B4EA02-E1C1-4FAE-8B41-A56257932CFE}" dt="2023-01-23T08:20:50.163" v="13"/>
          <ac:spMkLst>
            <pc:docMk/>
            <pc:sldMk cId="2812860689" sldId="259"/>
            <ac:spMk id="4" creationId="{DF8829AE-252A-4A01-8BDE-20D38A58BA4C}"/>
          </ac:spMkLst>
        </pc:spChg>
        <pc:picChg chg="del">
          <ac:chgData name="Leonie Smith" userId="fed1330f33f5650e" providerId="LiveId" clId="{27B4EA02-E1C1-4FAE-8B41-A56257932CFE}" dt="2023-01-23T08:23:49.624" v="45"/>
          <ac:picMkLst>
            <pc:docMk/>
            <pc:sldMk cId="2812860689" sldId="259"/>
            <ac:picMk id="6" creationId="{F01B2B50-C909-4FD4-B37C-BCD87BF3D910}"/>
          </ac:picMkLst>
        </pc:picChg>
      </pc:sldChg>
      <pc:sldChg chg="delSp modSp mod modTransition modAnim">
        <pc:chgData name="Leonie Smith" userId="fed1330f33f5650e" providerId="LiveId" clId="{27B4EA02-E1C1-4FAE-8B41-A56257932CFE}" dt="2023-01-23T08:23:49.624" v="45"/>
        <pc:sldMkLst>
          <pc:docMk/>
          <pc:sldMk cId="2697833615" sldId="260"/>
        </pc:sldMkLst>
        <pc:spChg chg="mod">
          <ac:chgData name="Leonie Smith" userId="fed1330f33f5650e" providerId="LiveId" clId="{27B4EA02-E1C1-4FAE-8B41-A56257932CFE}" dt="2023-01-23T08:20:58.231" v="15"/>
          <ac:spMkLst>
            <pc:docMk/>
            <pc:sldMk cId="2697833615" sldId="260"/>
            <ac:spMk id="4" creationId="{8E190BEF-E63B-4005-99C9-12EB0C1C243D}"/>
          </ac:spMkLst>
        </pc:spChg>
        <pc:picChg chg="del">
          <ac:chgData name="Leonie Smith" userId="fed1330f33f5650e" providerId="LiveId" clId="{27B4EA02-E1C1-4FAE-8B41-A56257932CFE}" dt="2023-01-23T08:23:49.624" v="45"/>
          <ac:picMkLst>
            <pc:docMk/>
            <pc:sldMk cId="2697833615" sldId="260"/>
            <ac:picMk id="5" creationId="{63325731-98DD-4C20-8DBB-939F93C4150F}"/>
          </ac:picMkLst>
        </pc:picChg>
      </pc:sldChg>
      <pc:sldChg chg="delSp modSp mod modTransition modAnim">
        <pc:chgData name="Leonie Smith" userId="fed1330f33f5650e" providerId="LiveId" clId="{27B4EA02-E1C1-4FAE-8B41-A56257932CFE}" dt="2023-01-23T08:23:49.624" v="45"/>
        <pc:sldMkLst>
          <pc:docMk/>
          <pc:sldMk cId="1662187407" sldId="261"/>
        </pc:sldMkLst>
        <pc:spChg chg="mod">
          <ac:chgData name="Leonie Smith" userId="fed1330f33f5650e" providerId="LiveId" clId="{27B4EA02-E1C1-4FAE-8B41-A56257932CFE}" dt="2023-01-23T08:21:02.418" v="16"/>
          <ac:spMkLst>
            <pc:docMk/>
            <pc:sldMk cId="1662187407" sldId="261"/>
            <ac:spMk id="4" creationId="{4D4AA962-C558-4628-BB99-E7250DCD55F2}"/>
          </ac:spMkLst>
        </pc:spChg>
        <pc:picChg chg="del">
          <ac:chgData name="Leonie Smith" userId="fed1330f33f5650e" providerId="LiveId" clId="{27B4EA02-E1C1-4FAE-8B41-A56257932CFE}" dt="2023-01-23T08:23:49.624" v="45"/>
          <ac:picMkLst>
            <pc:docMk/>
            <pc:sldMk cId="1662187407" sldId="261"/>
            <ac:picMk id="6" creationId="{403E0C88-8B5F-450A-A7F5-30142B3900A1}"/>
          </ac:picMkLst>
        </pc:picChg>
      </pc:sldChg>
      <pc:sldChg chg="delSp modSp mod modTransition modAnim">
        <pc:chgData name="Leonie Smith" userId="fed1330f33f5650e" providerId="LiveId" clId="{27B4EA02-E1C1-4FAE-8B41-A56257932CFE}" dt="2023-01-23T08:23:49.624" v="45"/>
        <pc:sldMkLst>
          <pc:docMk/>
          <pc:sldMk cId="3782139621" sldId="263"/>
        </pc:sldMkLst>
        <pc:spChg chg="mod">
          <ac:chgData name="Leonie Smith" userId="fed1330f33f5650e" providerId="LiveId" clId="{27B4EA02-E1C1-4FAE-8B41-A56257932CFE}" dt="2023-01-23T08:21:06.998" v="17"/>
          <ac:spMkLst>
            <pc:docMk/>
            <pc:sldMk cId="3782139621" sldId="263"/>
            <ac:spMk id="5" creationId="{1AEC9EB1-E1BF-414F-A0AE-90CCF67AA548}"/>
          </ac:spMkLst>
        </pc:spChg>
        <pc:picChg chg="del">
          <ac:chgData name="Leonie Smith" userId="fed1330f33f5650e" providerId="LiveId" clId="{27B4EA02-E1C1-4FAE-8B41-A56257932CFE}" dt="2023-01-23T08:23:49.624" v="45"/>
          <ac:picMkLst>
            <pc:docMk/>
            <pc:sldMk cId="3782139621" sldId="263"/>
            <ac:picMk id="4" creationId="{E345521F-AB89-4CC5-8636-1F83CBFFEE4C}"/>
          </ac:picMkLst>
        </pc:picChg>
      </pc:sldChg>
      <pc:sldChg chg="delSp modSp mod modTransition modAnim">
        <pc:chgData name="Leonie Smith" userId="fed1330f33f5650e" providerId="LiveId" clId="{27B4EA02-E1C1-4FAE-8B41-A56257932CFE}" dt="2023-01-23T08:23:49.624" v="45"/>
        <pc:sldMkLst>
          <pc:docMk/>
          <pc:sldMk cId="320128485" sldId="264"/>
        </pc:sldMkLst>
        <pc:spChg chg="mod">
          <ac:chgData name="Leonie Smith" userId="fed1330f33f5650e" providerId="LiveId" clId="{27B4EA02-E1C1-4FAE-8B41-A56257932CFE}" dt="2023-01-23T08:21:11.134" v="18"/>
          <ac:spMkLst>
            <pc:docMk/>
            <pc:sldMk cId="320128485" sldId="264"/>
            <ac:spMk id="5" creationId="{9A6D9C73-FFCE-4E6F-B4ED-52FD435C904D}"/>
          </ac:spMkLst>
        </pc:spChg>
        <pc:picChg chg="del">
          <ac:chgData name="Leonie Smith" userId="fed1330f33f5650e" providerId="LiveId" clId="{27B4EA02-E1C1-4FAE-8B41-A56257932CFE}" dt="2023-01-23T08:23:49.624" v="45"/>
          <ac:picMkLst>
            <pc:docMk/>
            <pc:sldMk cId="320128485" sldId="264"/>
            <ac:picMk id="4" creationId="{D299719E-BF39-4C46-882D-5D30270EB3B7}"/>
          </ac:picMkLst>
        </pc:picChg>
      </pc:sldChg>
      <pc:sldChg chg="delSp modSp mod modTransition modAnim">
        <pc:chgData name="Leonie Smith" userId="fed1330f33f5650e" providerId="LiveId" clId="{27B4EA02-E1C1-4FAE-8B41-A56257932CFE}" dt="2023-01-23T08:23:49.624" v="45"/>
        <pc:sldMkLst>
          <pc:docMk/>
          <pc:sldMk cId="4291768959" sldId="265"/>
        </pc:sldMkLst>
        <pc:spChg chg="mod">
          <ac:chgData name="Leonie Smith" userId="fed1330f33f5650e" providerId="LiveId" clId="{27B4EA02-E1C1-4FAE-8B41-A56257932CFE}" dt="2023-01-23T08:21:15.992" v="19"/>
          <ac:spMkLst>
            <pc:docMk/>
            <pc:sldMk cId="4291768959" sldId="265"/>
            <ac:spMk id="5" creationId="{4BA0F201-AF91-4A2E-8000-311924028E4F}"/>
          </ac:spMkLst>
        </pc:spChg>
        <pc:picChg chg="del">
          <ac:chgData name="Leonie Smith" userId="fed1330f33f5650e" providerId="LiveId" clId="{27B4EA02-E1C1-4FAE-8B41-A56257932CFE}" dt="2023-01-23T08:23:49.624" v="45"/>
          <ac:picMkLst>
            <pc:docMk/>
            <pc:sldMk cId="4291768959" sldId="265"/>
            <ac:picMk id="4" creationId="{38CBBC27-6F53-45F7-A0F9-591799A1AA68}"/>
          </ac:picMkLst>
        </pc:picChg>
      </pc:sldChg>
      <pc:sldChg chg="delSp modSp mod modTransition modAnim">
        <pc:chgData name="Leonie Smith" userId="fed1330f33f5650e" providerId="LiveId" clId="{27B4EA02-E1C1-4FAE-8B41-A56257932CFE}" dt="2023-01-23T08:23:49.624" v="45"/>
        <pc:sldMkLst>
          <pc:docMk/>
          <pc:sldMk cId="3307918121" sldId="266"/>
        </pc:sldMkLst>
        <pc:spChg chg="mod">
          <ac:chgData name="Leonie Smith" userId="fed1330f33f5650e" providerId="LiveId" clId="{27B4EA02-E1C1-4FAE-8B41-A56257932CFE}" dt="2023-01-23T08:21:19.941" v="20"/>
          <ac:spMkLst>
            <pc:docMk/>
            <pc:sldMk cId="3307918121" sldId="266"/>
            <ac:spMk id="4" creationId="{48919777-E0DF-435C-B56D-E4E69B153F6A}"/>
          </ac:spMkLst>
        </pc:spChg>
        <pc:picChg chg="del">
          <ac:chgData name="Leonie Smith" userId="fed1330f33f5650e" providerId="LiveId" clId="{27B4EA02-E1C1-4FAE-8B41-A56257932CFE}" dt="2023-01-23T08:23:49.624" v="45"/>
          <ac:picMkLst>
            <pc:docMk/>
            <pc:sldMk cId="3307918121" sldId="266"/>
            <ac:picMk id="5" creationId="{B5015DCA-643C-40E7-9164-069CD0C36BE8}"/>
          </ac:picMkLst>
        </pc:picChg>
      </pc:sldChg>
      <pc:sldChg chg="delSp modSp mod modTransition modAnim">
        <pc:chgData name="Leonie Smith" userId="fed1330f33f5650e" providerId="LiveId" clId="{27B4EA02-E1C1-4FAE-8B41-A56257932CFE}" dt="2023-01-23T08:23:49.624" v="45"/>
        <pc:sldMkLst>
          <pc:docMk/>
          <pc:sldMk cId="2289182215" sldId="267"/>
        </pc:sldMkLst>
        <pc:spChg chg="mod">
          <ac:chgData name="Leonie Smith" userId="fed1330f33f5650e" providerId="LiveId" clId="{27B4EA02-E1C1-4FAE-8B41-A56257932CFE}" dt="2023-01-23T08:21:23.999" v="21"/>
          <ac:spMkLst>
            <pc:docMk/>
            <pc:sldMk cId="2289182215" sldId="267"/>
            <ac:spMk id="4" creationId="{E965BE26-5865-408A-9D72-061D2D2F05EE}"/>
          </ac:spMkLst>
        </pc:spChg>
        <pc:picChg chg="del">
          <ac:chgData name="Leonie Smith" userId="fed1330f33f5650e" providerId="LiveId" clId="{27B4EA02-E1C1-4FAE-8B41-A56257932CFE}" dt="2023-01-23T08:23:49.624" v="45"/>
          <ac:picMkLst>
            <pc:docMk/>
            <pc:sldMk cId="2289182215" sldId="267"/>
            <ac:picMk id="2" creationId="{A9626017-2AE5-40A4-B17B-22BED3FE1F02}"/>
          </ac:picMkLst>
        </pc:picChg>
      </pc:sldChg>
      <pc:sldChg chg="delSp modSp mod modTransition modAnim">
        <pc:chgData name="Leonie Smith" userId="fed1330f33f5650e" providerId="LiveId" clId="{27B4EA02-E1C1-4FAE-8B41-A56257932CFE}" dt="2023-01-23T08:23:49.624" v="45"/>
        <pc:sldMkLst>
          <pc:docMk/>
          <pc:sldMk cId="3664711650" sldId="270"/>
        </pc:sldMkLst>
        <pc:spChg chg="mod">
          <ac:chgData name="Leonie Smith" userId="fed1330f33f5650e" providerId="LiveId" clId="{27B4EA02-E1C1-4FAE-8B41-A56257932CFE}" dt="2023-01-23T08:21:27.954" v="22"/>
          <ac:spMkLst>
            <pc:docMk/>
            <pc:sldMk cId="3664711650" sldId="270"/>
            <ac:spMk id="4" creationId="{A655488D-B812-4694-806F-4B86E21DC649}"/>
          </ac:spMkLst>
        </pc:spChg>
        <pc:picChg chg="del">
          <ac:chgData name="Leonie Smith" userId="fed1330f33f5650e" providerId="LiveId" clId="{27B4EA02-E1C1-4FAE-8B41-A56257932CFE}" dt="2023-01-23T08:23:49.624" v="45"/>
          <ac:picMkLst>
            <pc:docMk/>
            <pc:sldMk cId="3664711650" sldId="270"/>
            <ac:picMk id="6" creationId="{D448EE4A-03CF-495E-93EF-56602937005D}"/>
          </ac:picMkLst>
        </pc:picChg>
      </pc:sldChg>
      <pc:sldChg chg="delSp modSp mod modTransition modAnim">
        <pc:chgData name="Leonie Smith" userId="fed1330f33f5650e" providerId="LiveId" clId="{27B4EA02-E1C1-4FAE-8B41-A56257932CFE}" dt="2023-01-23T08:23:49.624" v="45"/>
        <pc:sldMkLst>
          <pc:docMk/>
          <pc:sldMk cId="1362487928" sldId="271"/>
        </pc:sldMkLst>
        <pc:spChg chg="mod">
          <ac:chgData name="Leonie Smith" userId="fed1330f33f5650e" providerId="LiveId" clId="{27B4EA02-E1C1-4FAE-8B41-A56257932CFE}" dt="2023-01-23T08:21:32.109" v="23"/>
          <ac:spMkLst>
            <pc:docMk/>
            <pc:sldMk cId="1362487928" sldId="271"/>
            <ac:spMk id="4" creationId="{2B97B021-CD2E-4B7E-A5B1-EEAED1AF0FD2}"/>
          </ac:spMkLst>
        </pc:spChg>
        <pc:picChg chg="del">
          <ac:chgData name="Leonie Smith" userId="fed1330f33f5650e" providerId="LiveId" clId="{27B4EA02-E1C1-4FAE-8B41-A56257932CFE}" dt="2023-01-23T08:23:49.624" v="45"/>
          <ac:picMkLst>
            <pc:docMk/>
            <pc:sldMk cId="1362487928" sldId="271"/>
            <ac:picMk id="5" creationId="{A6BD3D0E-73F1-42A8-BA3E-80F128263939}"/>
          </ac:picMkLst>
        </pc:picChg>
      </pc:sldChg>
      <pc:sldChg chg="delSp modSp mod modTransition modAnim">
        <pc:chgData name="Leonie Smith" userId="fed1330f33f5650e" providerId="LiveId" clId="{27B4EA02-E1C1-4FAE-8B41-A56257932CFE}" dt="2023-01-23T08:23:49.624" v="45"/>
        <pc:sldMkLst>
          <pc:docMk/>
          <pc:sldMk cId="3361168558" sldId="272"/>
        </pc:sldMkLst>
        <pc:spChg chg="mod">
          <ac:chgData name="Leonie Smith" userId="fed1330f33f5650e" providerId="LiveId" clId="{27B4EA02-E1C1-4FAE-8B41-A56257932CFE}" dt="2023-01-23T08:20:54.244" v="14"/>
          <ac:spMkLst>
            <pc:docMk/>
            <pc:sldMk cId="3361168558" sldId="272"/>
            <ac:spMk id="4" creationId="{5A0CDD50-3133-4E3E-B0DE-5B7E5790A13A}"/>
          </ac:spMkLst>
        </pc:spChg>
        <pc:picChg chg="del">
          <ac:chgData name="Leonie Smith" userId="fed1330f33f5650e" providerId="LiveId" clId="{27B4EA02-E1C1-4FAE-8B41-A56257932CFE}" dt="2023-01-23T08:23:49.624" v="45"/>
          <ac:picMkLst>
            <pc:docMk/>
            <pc:sldMk cId="3361168558" sldId="272"/>
            <ac:picMk id="5" creationId="{AC6DE269-B5CD-4DE3-A2EB-B6E971F3D927}"/>
          </ac:picMkLst>
        </pc:picChg>
      </pc:sldChg>
      <pc:sldChg chg="addSp delSp modSp mod modTransition modAnim">
        <pc:chgData name="Leonie Smith" userId="fed1330f33f5650e" providerId="LiveId" clId="{27B4EA02-E1C1-4FAE-8B41-A56257932CFE}" dt="2023-01-23T08:23:49.624" v="45"/>
        <pc:sldMkLst>
          <pc:docMk/>
          <pc:sldMk cId="115781335" sldId="273"/>
        </pc:sldMkLst>
        <pc:spChg chg="add mod">
          <ac:chgData name="Leonie Smith" userId="fed1330f33f5650e" providerId="LiveId" clId="{27B4EA02-E1C1-4FAE-8B41-A56257932CFE}" dt="2023-01-23T08:22:07.131" v="26" actId="20577"/>
          <ac:spMkLst>
            <pc:docMk/>
            <pc:sldMk cId="115781335" sldId="273"/>
            <ac:spMk id="3" creationId="{D5994CA2-D98A-9856-AD3F-F84A34870077}"/>
          </ac:spMkLst>
        </pc:spChg>
        <pc:picChg chg="del">
          <ac:chgData name="Leonie Smith" userId="fed1330f33f5650e" providerId="LiveId" clId="{27B4EA02-E1C1-4FAE-8B41-A56257932CFE}" dt="2023-01-23T08:23:49.624" v="45"/>
          <ac:picMkLst>
            <pc:docMk/>
            <pc:sldMk cId="115781335" sldId="273"/>
            <ac:picMk id="2" creationId="{E001A0BC-4C82-4565-9D64-EE334A0EE11B}"/>
          </ac:picMkLst>
        </pc:picChg>
      </pc:sldChg>
      <pc:sldChg chg="addSp delSp modSp mod modTransition modAnim">
        <pc:chgData name="Leonie Smith" userId="fed1330f33f5650e" providerId="LiveId" clId="{27B4EA02-E1C1-4FAE-8B41-A56257932CFE}" dt="2023-01-23T08:23:49.624" v="45"/>
        <pc:sldMkLst>
          <pc:docMk/>
          <pc:sldMk cId="1148408041" sldId="274"/>
        </pc:sldMkLst>
        <pc:spChg chg="mod">
          <ac:chgData name="Leonie Smith" userId="fed1330f33f5650e" providerId="LiveId" clId="{27B4EA02-E1C1-4FAE-8B41-A56257932CFE}" dt="2023-01-23T08:22:29.836" v="29"/>
          <ac:spMkLst>
            <pc:docMk/>
            <pc:sldMk cId="1148408041" sldId="274"/>
            <ac:spMk id="4" creationId="{3F9A202F-F3EA-4B0B-8A7D-A6EABC3A0B35}"/>
          </ac:spMkLst>
        </pc:spChg>
        <pc:spChg chg="add del mod">
          <ac:chgData name="Leonie Smith" userId="fed1330f33f5650e" providerId="LiveId" clId="{27B4EA02-E1C1-4FAE-8B41-A56257932CFE}" dt="2023-01-23T08:22:22.158" v="28"/>
          <ac:spMkLst>
            <pc:docMk/>
            <pc:sldMk cId="1148408041" sldId="274"/>
            <ac:spMk id="5" creationId="{2EFA1AC2-EAB9-2A49-AB30-F37DB63AA1DF}"/>
          </ac:spMkLst>
        </pc:spChg>
        <pc:picChg chg="del">
          <ac:chgData name="Leonie Smith" userId="fed1330f33f5650e" providerId="LiveId" clId="{27B4EA02-E1C1-4FAE-8B41-A56257932CFE}" dt="2023-01-23T08:23:49.624" v="45"/>
          <ac:picMkLst>
            <pc:docMk/>
            <pc:sldMk cId="1148408041" sldId="274"/>
            <ac:picMk id="2" creationId="{15293910-3F31-4A4E-9C92-79D657310FF8}"/>
          </ac:picMkLst>
        </pc:picChg>
      </pc:sldChg>
      <pc:sldChg chg="delSp modSp mod modTransition modAnim">
        <pc:chgData name="Leonie Smith" userId="fed1330f33f5650e" providerId="LiveId" clId="{27B4EA02-E1C1-4FAE-8B41-A56257932CFE}" dt="2023-01-23T08:23:49.624" v="45"/>
        <pc:sldMkLst>
          <pc:docMk/>
          <pc:sldMk cId="3121814469" sldId="275"/>
        </pc:sldMkLst>
        <pc:spChg chg="mod">
          <ac:chgData name="Leonie Smith" userId="fed1330f33f5650e" providerId="LiveId" clId="{27B4EA02-E1C1-4FAE-8B41-A56257932CFE}" dt="2023-01-23T08:22:34.164" v="30"/>
          <ac:spMkLst>
            <pc:docMk/>
            <pc:sldMk cId="3121814469" sldId="275"/>
            <ac:spMk id="6" creationId="{55C5E0C5-E8C6-4FDE-84E9-1DB75342169A}"/>
          </ac:spMkLst>
        </pc:spChg>
        <pc:picChg chg="del">
          <ac:chgData name="Leonie Smith" userId="fed1330f33f5650e" providerId="LiveId" clId="{27B4EA02-E1C1-4FAE-8B41-A56257932CFE}" dt="2023-01-23T08:23:49.624" v="45"/>
          <ac:picMkLst>
            <pc:docMk/>
            <pc:sldMk cId="3121814469" sldId="275"/>
            <ac:picMk id="4" creationId="{EE78D723-00BD-4655-8E01-14EA670B06CB}"/>
          </ac:picMkLst>
        </pc:picChg>
      </pc:sldChg>
      <pc:sldChg chg="delSp modSp mod modTransition modAnim">
        <pc:chgData name="Leonie Smith" userId="fed1330f33f5650e" providerId="LiveId" clId="{27B4EA02-E1C1-4FAE-8B41-A56257932CFE}" dt="2023-01-23T08:23:49.624" v="45"/>
        <pc:sldMkLst>
          <pc:docMk/>
          <pc:sldMk cId="1818224362" sldId="276"/>
        </pc:sldMkLst>
        <pc:spChg chg="mod">
          <ac:chgData name="Leonie Smith" userId="fed1330f33f5650e" providerId="LiveId" clId="{27B4EA02-E1C1-4FAE-8B41-A56257932CFE}" dt="2023-01-23T08:22:37.795" v="31"/>
          <ac:spMkLst>
            <pc:docMk/>
            <pc:sldMk cId="1818224362" sldId="276"/>
            <ac:spMk id="5" creationId="{C3EC1312-94D0-4024-B08C-82879B571594}"/>
          </ac:spMkLst>
        </pc:spChg>
        <pc:picChg chg="del">
          <ac:chgData name="Leonie Smith" userId="fed1330f33f5650e" providerId="LiveId" clId="{27B4EA02-E1C1-4FAE-8B41-A56257932CFE}" dt="2023-01-23T08:23:49.624" v="45"/>
          <ac:picMkLst>
            <pc:docMk/>
            <pc:sldMk cId="1818224362" sldId="276"/>
            <ac:picMk id="4" creationId="{0AB4AFAB-F980-436A-B68A-5EC5030C679F}"/>
          </ac:picMkLst>
        </pc:picChg>
      </pc:sldChg>
      <pc:sldChg chg="delSp modSp mod modTransition modAnim">
        <pc:chgData name="Leonie Smith" userId="fed1330f33f5650e" providerId="LiveId" clId="{27B4EA02-E1C1-4FAE-8B41-A56257932CFE}" dt="2023-01-23T08:23:49.624" v="45"/>
        <pc:sldMkLst>
          <pc:docMk/>
          <pc:sldMk cId="3133271788" sldId="277"/>
        </pc:sldMkLst>
        <pc:spChg chg="mod">
          <ac:chgData name="Leonie Smith" userId="fed1330f33f5650e" providerId="LiveId" clId="{27B4EA02-E1C1-4FAE-8B41-A56257932CFE}" dt="2023-01-23T08:22:41.913" v="32"/>
          <ac:spMkLst>
            <pc:docMk/>
            <pc:sldMk cId="3133271788" sldId="277"/>
            <ac:spMk id="4" creationId="{FF2A8436-5DFD-42A1-A460-3F4D7C829415}"/>
          </ac:spMkLst>
        </pc:spChg>
        <pc:picChg chg="del">
          <ac:chgData name="Leonie Smith" userId="fed1330f33f5650e" providerId="LiveId" clId="{27B4EA02-E1C1-4FAE-8B41-A56257932CFE}" dt="2023-01-23T08:23:49.624" v="45"/>
          <ac:picMkLst>
            <pc:docMk/>
            <pc:sldMk cId="3133271788" sldId="277"/>
            <ac:picMk id="2" creationId="{A5F1D137-5578-4B98-BA81-684EBC7971B9}"/>
          </ac:picMkLst>
        </pc:picChg>
      </pc:sldChg>
      <pc:sldChg chg="delSp modSp mod modTransition modAnim">
        <pc:chgData name="Leonie Smith" userId="fed1330f33f5650e" providerId="LiveId" clId="{27B4EA02-E1C1-4FAE-8B41-A56257932CFE}" dt="2023-01-23T08:23:49.624" v="45"/>
        <pc:sldMkLst>
          <pc:docMk/>
          <pc:sldMk cId="2063918454" sldId="278"/>
        </pc:sldMkLst>
        <pc:spChg chg="mod">
          <ac:chgData name="Leonie Smith" userId="fed1330f33f5650e" providerId="LiveId" clId="{27B4EA02-E1C1-4FAE-8B41-A56257932CFE}" dt="2023-01-23T08:22:46.667" v="33"/>
          <ac:spMkLst>
            <pc:docMk/>
            <pc:sldMk cId="2063918454" sldId="278"/>
            <ac:spMk id="5" creationId="{77928C2F-06BF-4F1B-A893-5CBE2F79060F}"/>
          </ac:spMkLst>
        </pc:spChg>
        <pc:picChg chg="del">
          <ac:chgData name="Leonie Smith" userId="fed1330f33f5650e" providerId="LiveId" clId="{27B4EA02-E1C1-4FAE-8B41-A56257932CFE}" dt="2023-01-23T08:23:49.624" v="45"/>
          <ac:picMkLst>
            <pc:docMk/>
            <pc:sldMk cId="2063918454" sldId="278"/>
            <ac:picMk id="4" creationId="{CC768FFB-1428-40E2-A93C-56ED7D36F979}"/>
          </ac:picMkLst>
        </pc:picChg>
      </pc:sldChg>
      <pc:sldChg chg="delSp modSp mod modTransition modAnim">
        <pc:chgData name="Leonie Smith" userId="fed1330f33f5650e" providerId="LiveId" clId="{27B4EA02-E1C1-4FAE-8B41-A56257932CFE}" dt="2023-01-23T08:23:49.624" v="45"/>
        <pc:sldMkLst>
          <pc:docMk/>
          <pc:sldMk cId="1586245523" sldId="279"/>
        </pc:sldMkLst>
        <pc:spChg chg="mod">
          <ac:chgData name="Leonie Smith" userId="fed1330f33f5650e" providerId="LiveId" clId="{27B4EA02-E1C1-4FAE-8B41-A56257932CFE}" dt="2023-01-23T08:22:51.207" v="34"/>
          <ac:spMkLst>
            <pc:docMk/>
            <pc:sldMk cId="1586245523" sldId="279"/>
            <ac:spMk id="6" creationId="{B6F7EADF-F17C-4D3F-9B15-33B8A62D5CBE}"/>
          </ac:spMkLst>
        </pc:spChg>
        <pc:picChg chg="del">
          <ac:chgData name="Leonie Smith" userId="fed1330f33f5650e" providerId="LiveId" clId="{27B4EA02-E1C1-4FAE-8B41-A56257932CFE}" dt="2023-01-23T08:23:49.624" v="45"/>
          <ac:picMkLst>
            <pc:docMk/>
            <pc:sldMk cId="1586245523" sldId="279"/>
            <ac:picMk id="4" creationId="{5D584CF2-4422-4304-8B96-C81CD6607B59}"/>
          </ac:picMkLst>
        </pc:picChg>
      </pc:sldChg>
      <pc:sldChg chg="delSp modSp mod modTransition modAnim">
        <pc:chgData name="Leonie Smith" userId="fed1330f33f5650e" providerId="LiveId" clId="{27B4EA02-E1C1-4FAE-8B41-A56257932CFE}" dt="2023-01-23T08:23:49.624" v="45"/>
        <pc:sldMkLst>
          <pc:docMk/>
          <pc:sldMk cId="2092525716" sldId="280"/>
        </pc:sldMkLst>
        <pc:spChg chg="mod">
          <ac:chgData name="Leonie Smith" userId="fed1330f33f5650e" providerId="LiveId" clId="{27B4EA02-E1C1-4FAE-8B41-A56257932CFE}" dt="2023-01-23T08:22:56.240" v="35"/>
          <ac:spMkLst>
            <pc:docMk/>
            <pc:sldMk cId="2092525716" sldId="280"/>
            <ac:spMk id="5" creationId="{FAC17E6C-503F-4592-AF94-810A473E7245}"/>
          </ac:spMkLst>
        </pc:spChg>
        <pc:picChg chg="del">
          <ac:chgData name="Leonie Smith" userId="fed1330f33f5650e" providerId="LiveId" clId="{27B4EA02-E1C1-4FAE-8B41-A56257932CFE}" dt="2023-01-23T08:23:49.624" v="45"/>
          <ac:picMkLst>
            <pc:docMk/>
            <pc:sldMk cId="2092525716" sldId="280"/>
            <ac:picMk id="4" creationId="{51CFBFDC-5FB5-46A9-A61F-74F1A28A2128}"/>
          </ac:picMkLst>
        </pc:picChg>
      </pc:sldChg>
      <pc:sldChg chg="delSp modSp mod modTransition modAnim">
        <pc:chgData name="Leonie Smith" userId="fed1330f33f5650e" providerId="LiveId" clId="{27B4EA02-E1C1-4FAE-8B41-A56257932CFE}" dt="2023-01-23T08:23:49.624" v="45"/>
        <pc:sldMkLst>
          <pc:docMk/>
          <pc:sldMk cId="295035094" sldId="281"/>
        </pc:sldMkLst>
        <pc:spChg chg="mod">
          <ac:chgData name="Leonie Smith" userId="fed1330f33f5650e" providerId="LiveId" clId="{27B4EA02-E1C1-4FAE-8B41-A56257932CFE}" dt="2023-01-23T08:23:01.026" v="36"/>
          <ac:spMkLst>
            <pc:docMk/>
            <pc:sldMk cId="295035094" sldId="281"/>
            <ac:spMk id="4" creationId="{FF18BD1A-9616-4D17-8D78-30A8A0E9A7D3}"/>
          </ac:spMkLst>
        </pc:spChg>
        <pc:picChg chg="del">
          <ac:chgData name="Leonie Smith" userId="fed1330f33f5650e" providerId="LiveId" clId="{27B4EA02-E1C1-4FAE-8B41-A56257932CFE}" dt="2023-01-23T08:23:49.624" v="45"/>
          <ac:picMkLst>
            <pc:docMk/>
            <pc:sldMk cId="295035094" sldId="281"/>
            <ac:picMk id="2" creationId="{74533BAC-5C4E-4E00-9BC5-62B85D4F4398}"/>
          </ac:picMkLst>
        </pc:picChg>
      </pc:sldChg>
      <pc:sldChg chg="delSp modSp mod modTransition modAnim">
        <pc:chgData name="Leonie Smith" userId="fed1330f33f5650e" providerId="LiveId" clId="{27B4EA02-E1C1-4FAE-8B41-A56257932CFE}" dt="2023-01-23T08:23:49.624" v="45"/>
        <pc:sldMkLst>
          <pc:docMk/>
          <pc:sldMk cId="1942671198" sldId="282"/>
        </pc:sldMkLst>
        <pc:spChg chg="mod">
          <ac:chgData name="Leonie Smith" userId="fed1330f33f5650e" providerId="LiveId" clId="{27B4EA02-E1C1-4FAE-8B41-A56257932CFE}" dt="2023-01-23T08:23:07.555" v="37"/>
          <ac:spMkLst>
            <pc:docMk/>
            <pc:sldMk cId="1942671198" sldId="282"/>
            <ac:spMk id="5" creationId="{0F012487-DB4A-4AF0-AFAC-4550F24B8963}"/>
          </ac:spMkLst>
        </pc:spChg>
        <pc:picChg chg="del">
          <ac:chgData name="Leonie Smith" userId="fed1330f33f5650e" providerId="LiveId" clId="{27B4EA02-E1C1-4FAE-8B41-A56257932CFE}" dt="2023-01-23T08:23:49.624" v="45"/>
          <ac:picMkLst>
            <pc:docMk/>
            <pc:sldMk cId="1942671198" sldId="282"/>
            <ac:picMk id="4" creationId="{DA66DF39-DC28-4F1A-BF21-8FB71E16566D}"/>
          </ac:picMkLst>
        </pc:picChg>
      </pc:sldChg>
      <pc:sldChg chg="delSp modSp mod modTransition modAnim">
        <pc:chgData name="Leonie Smith" userId="fed1330f33f5650e" providerId="LiveId" clId="{27B4EA02-E1C1-4FAE-8B41-A56257932CFE}" dt="2023-01-23T08:23:49.624" v="45"/>
        <pc:sldMkLst>
          <pc:docMk/>
          <pc:sldMk cId="2477573072" sldId="283"/>
        </pc:sldMkLst>
        <pc:spChg chg="mod">
          <ac:chgData name="Leonie Smith" userId="fed1330f33f5650e" providerId="LiveId" clId="{27B4EA02-E1C1-4FAE-8B41-A56257932CFE}" dt="2023-01-23T08:23:12.863" v="38"/>
          <ac:spMkLst>
            <pc:docMk/>
            <pc:sldMk cId="2477573072" sldId="283"/>
            <ac:spMk id="5" creationId="{6F031FAB-42D7-481C-B83C-31152F97F16A}"/>
          </ac:spMkLst>
        </pc:spChg>
        <pc:picChg chg="del">
          <ac:chgData name="Leonie Smith" userId="fed1330f33f5650e" providerId="LiveId" clId="{27B4EA02-E1C1-4FAE-8B41-A56257932CFE}" dt="2023-01-23T08:23:49.624" v="45"/>
          <ac:picMkLst>
            <pc:docMk/>
            <pc:sldMk cId="2477573072" sldId="283"/>
            <ac:picMk id="4" creationId="{9BFD7D1B-898B-4FBC-82B5-F2CB46C1F20A}"/>
          </ac:picMkLst>
        </pc:picChg>
      </pc:sldChg>
      <pc:sldChg chg="delSp modSp mod modTransition modAnim">
        <pc:chgData name="Leonie Smith" userId="fed1330f33f5650e" providerId="LiveId" clId="{27B4EA02-E1C1-4FAE-8B41-A56257932CFE}" dt="2023-01-23T08:23:49.624" v="45"/>
        <pc:sldMkLst>
          <pc:docMk/>
          <pc:sldMk cId="2497117898" sldId="284"/>
        </pc:sldMkLst>
        <pc:spChg chg="mod">
          <ac:chgData name="Leonie Smith" userId="fed1330f33f5650e" providerId="LiveId" clId="{27B4EA02-E1C1-4FAE-8B41-A56257932CFE}" dt="2023-01-23T08:23:17.361" v="39"/>
          <ac:spMkLst>
            <pc:docMk/>
            <pc:sldMk cId="2497117898" sldId="284"/>
            <ac:spMk id="4" creationId="{C9539B86-C753-4B76-977E-771504127CAF}"/>
          </ac:spMkLst>
        </pc:spChg>
        <pc:picChg chg="del">
          <ac:chgData name="Leonie Smith" userId="fed1330f33f5650e" providerId="LiveId" clId="{27B4EA02-E1C1-4FAE-8B41-A56257932CFE}" dt="2023-01-23T08:23:49.624" v="45"/>
          <ac:picMkLst>
            <pc:docMk/>
            <pc:sldMk cId="2497117898" sldId="284"/>
            <ac:picMk id="2" creationId="{204F2DEC-3187-485C-AC15-6A339621C3AB}"/>
          </ac:picMkLst>
        </pc:picChg>
      </pc:sldChg>
      <pc:sldChg chg="delSp modSp mod modTransition modAnim">
        <pc:chgData name="Leonie Smith" userId="fed1330f33f5650e" providerId="LiveId" clId="{27B4EA02-E1C1-4FAE-8B41-A56257932CFE}" dt="2023-01-23T08:23:49.624" v="45"/>
        <pc:sldMkLst>
          <pc:docMk/>
          <pc:sldMk cId="1405412022" sldId="285"/>
        </pc:sldMkLst>
        <pc:spChg chg="mod">
          <ac:chgData name="Leonie Smith" userId="fed1330f33f5650e" providerId="LiveId" clId="{27B4EA02-E1C1-4FAE-8B41-A56257932CFE}" dt="2023-01-23T08:23:22.141" v="40"/>
          <ac:spMkLst>
            <pc:docMk/>
            <pc:sldMk cId="1405412022" sldId="285"/>
            <ac:spMk id="4" creationId="{AE018487-1F5E-4FB9-98C1-DA86128FEBF6}"/>
          </ac:spMkLst>
        </pc:spChg>
        <pc:picChg chg="del">
          <ac:chgData name="Leonie Smith" userId="fed1330f33f5650e" providerId="LiveId" clId="{27B4EA02-E1C1-4FAE-8B41-A56257932CFE}" dt="2023-01-23T08:23:49.624" v="45"/>
          <ac:picMkLst>
            <pc:docMk/>
            <pc:sldMk cId="1405412022" sldId="285"/>
            <ac:picMk id="2" creationId="{04E8287C-0A35-44D0-ADB9-8462EEA2E1A8}"/>
          </ac:picMkLst>
        </pc:picChg>
      </pc:sldChg>
      <pc:sldChg chg="delSp modSp mod modTransition modAnim">
        <pc:chgData name="Leonie Smith" userId="fed1330f33f5650e" providerId="LiveId" clId="{27B4EA02-E1C1-4FAE-8B41-A56257932CFE}" dt="2023-01-23T08:23:49.624" v="45"/>
        <pc:sldMkLst>
          <pc:docMk/>
          <pc:sldMk cId="2601089548" sldId="286"/>
        </pc:sldMkLst>
        <pc:spChg chg="mod">
          <ac:chgData name="Leonie Smith" userId="fed1330f33f5650e" providerId="LiveId" clId="{27B4EA02-E1C1-4FAE-8B41-A56257932CFE}" dt="2023-01-23T08:23:26.732" v="41"/>
          <ac:spMkLst>
            <pc:docMk/>
            <pc:sldMk cId="2601089548" sldId="286"/>
            <ac:spMk id="4" creationId="{3F1EEDDC-5F18-419B-99CC-3BF02481C7FC}"/>
          </ac:spMkLst>
        </pc:spChg>
        <pc:picChg chg="del">
          <ac:chgData name="Leonie Smith" userId="fed1330f33f5650e" providerId="LiveId" clId="{27B4EA02-E1C1-4FAE-8B41-A56257932CFE}" dt="2023-01-23T08:23:49.624" v="45"/>
          <ac:picMkLst>
            <pc:docMk/>
            <pc:sldMk cId="2601089548" sldId="286"/>
            <ac:picMk id="10" creationId="{EBF43EF3-0F28-452F-985D-391A76AC41D5}"/>
          </ac:picMkLst>
        </pc:picChg>
      </pc:sldChg>
      <pc:sldChg chg="delSp modSp mod modTransition modAnim">
        <pc:chgData name="Leonie Smith" userId="fed1330f33f5650e" providerId="LiveId" clId="{27B4EA02-E1C1-4FAE-8B41-A56257932CFE}" dt="2023-01-23T08:23:49.624" v="45"/>
        <pc:sldMkLst>
          <pc:docMk/>
          <pc:sldMk cId="289296352" sldId="287"/>
        </pc:sldMkLst>
        <pc:spChg chg="mod">
          <ac:chgData name="Leonie Smith" userId="fed1330f33f5650e" providerId="LiveId" clId="{27B4EA02-E1C1-4FAE-8B41-A56257932CFE}" dt="2023-01-23T08:23:30.878" v="42"/>
          <ac:spMkLst>
            <pc:docMk/>
            <pc:sldMk cId="289296352" sldId="287"/>
            <ac:spMk id="4" creationId="{226FFAD3-9A36-47BC-B020-3FAE96617C80}"/>
          </ac:spMkLst>
        </pc:spChg>
        <pc:picChg chg="del">
          <ac:chgData name="Leonie Smith" userId="fed1330f33f5650e" providerId="LiveId" clId="{27B4EA02-E1C1-4FAE-8B41-A56257932CFE}" dt="2023-01-23T08:23:49.624" v="45"/>
          <ac:picMkLst>
            <pc:docMk/>
            <pc:sldMk cId="289296352" sldId="287"/>
            <ac:picMk id="5" creationId="{34B25823-AE45-4A6A-8904-5AFFCF9AB7CD}"/>
          </ac:picMkLst>
        </pc:picChg>
      </pc:sldChg>
      <pc:sldChg chg="delSp modSp mod modTransition modAnim">
        <pc:chgData name="Leonie Smith" userId="fed1330f33f5650e" providerId="LiveId" clId="{27B4EA02-E1C1-4FAE-8B41-A56257932CFE}" dt="2023-01-23T08:23:49.624" v="45"/>
        <pc:sldMkLst>
          <pc:docMk/>
          <pc:sldMk cId="2556346774" sldId="288"/>
        </pc:sldMkLst>
        <pc:spChg chg="mod">
          <ac:chgData name="Leonie Smith" userId="fed1330f33f5650e" providerId="LiveId" clId="{27B4EA02-E1C1-4FAE-8B41-A56257932CFE}" dt="2023-01-23T08:23:34.940" v="43"/>
          <ac:spMkLst>
            <pc:docMk/>
            <pc:sldMk cId="2556346774" sldId="288"/>
            <ac:spMk id="5" creationId="{D632A2D8-DAFE-4045-9170-FE5E4DEEA074}"/>
          </ac:spMkLst>
        </pc:spChg>
        <pc:picChg chg="del">
          <ac:chgData name="Leonie Smith" userId="fed1330f33f5650e" providerId="LiveId" clId="{27B4EA02-E1C1-4FAE-8B41-A56257932CFE}" dt="2023-01-23T08:23:49.624" v="45"/>
          <ac:picMkLst>
            <pc:docMk/>
            <pc:sldMk cId="2556346774" sldId="288"/>
            <ac:picMk id="4" creationId="{4EEA8EAD-33D8-4087-A9B8-771DD13CDBC7}"/>
          </ac:picMkLst>
        </pc:picChg>
      </pc:sldChg>
      <pc:sldChg chg="delSp modSp mod modTransition modAnim">
        <pc:chgData name="Leonie Smith" userId="fed1330f33f5650e" providerId="LiveId" clId="{27B4EA02-E1C1-4FAE-8B41-A56257932CFE}" dt="2023-01-23T08:23:49.624" v="45"/>
        <pc:sldMkLst>
          <pc:docMk/>
          <pc:sldMk cId="1725735255" sldId="289"/>
        </pc:sldMkLst>
        <pc:spChg chg="mod">
          <ac:chgData name="Leonie Smith" userId="fed1330f33f5650e" providerId="LiveId" clId="{27B4EA02-E1C1-4FAE-8B41-A56257932CFE}" dt="2023-01-23T08:23:39.357" v="44"/>
          <ac:spMkLst>
            <pc:docMk/>
            <pc:sldMk cId="1725735255" sldId="289"/>
            <ac:spMk id="4" creationId="{2A4EED57-AC82-48AA-A308-C06FB147D44B}"/>
          </ac:spMkLst>
        </pc:spChg>
        <pc:picChg chg="del">
          <ac:chgData name="Leonie Smith" userId="fed1330f33f5650e" providerId="LiveId" clId="{27B4EA02-E1C1-4FAE-8B41-A56257932CFE}" dt="2023-01-23T08:23:49.624" v="45"/>
          <ac:picMkLst>
            <pc:docMk/>
            <pc:sldMk cId="1725735255" sldId="289"/>
            <ac:picMk id="2" creationId="{BDB287E4-DBB6-4A20-9ACF-E26E0B66DA4A}"/>
          </ac:picMkLst>
        </pc:picChg>
      </pc:sldChg>
      <pc:sldChg chg="addSp delSp modSp mod modTransition modAnim">
        <pc:chgData name="Leonie Smith" userId="fed1330f33f5650e" providerId="LiveId" clId="{27B4EA02-E1C1-4FAE-8B41-A56257932CFE}" dt="2023-01-23T08:23:49.624" v="45"/>
        <pc:sldMkLst>
          <pc:docMk/>
          <pc:sldMk cId="1257288562" sldId="290"/>
        </pc:sldMkLst>
        <pc:spChg chg="del">
          <ac:chgData name="Leonie Smith" userId="fed1330f33f5650e" providerId="LiveId" clId="{27B4EA02-E1C1-4FAE-8B41-A56257932CFE}" dt="2023-01-23T08:19:50.631" v="0" actId="21"/>
          <ac:spMkLst>
            <pc:docMk/>
            <pc:sldMk cId="1257288562" sldId="290"/>
            <ac:spMk id="6" creationId="{4FF7A783-A79D-4D7C-AC42-40C28946D95D}"/>
          </ac:spMkLst>
        </pc:spChg>
        <pc:spChg chg="add mod">
          <ac:chgData name="Leonie Smith" userId="fed1330f33f5650e" providerId="LiveId" clId="{27B4EA02-E1C1-4FAE-8B41-A56257932CFE}" dt="2023-01-23T08:20:27.630" v="10"/>
          <ac:spMkLst>
            <pc:docMk/>
            <pc:sldMk cId="1257288562" sldId="290"/>
            <ac:spMk id="7" creationId="{37D1DC53-96A4-790A-8702-8A459894188D}"/>
          </ac:spMkLst>
        </pc:spChg>
        <pc:picChg chg="del">
          <ac:chgData name="Leonie Smith" userId="fed1330f33f5650e" providerId="LiveId" clId="{27B4EA02-E1C1-4FAE-8B41-A56257932CFE}" dt="2023-01-23T08:23:49.624" v="45"/>
          <ac:picMkLst>
            <pc:docMk/>
            <pc:sldMk cId="1257288562" sldId="290"/>
            <ac:picMk id="4" creationId="{9D7FF9D7-D517-4CEB-93A2-626CABAFC615}"/>
          </ac:picMkLst>
        </pc:picChg>
      </pc:sldChg>
      <pc:sldChg chg="modTransition">
        <pc:chgData name="Leonie Smith" userId="fed1330f33f5650e" providerId="LiveId" clId="{27B4EA02-E1C1-4FAE-8B41-A56257932CFE}" dt="2023-01-23T08:23:49.624" v="45"/>
        <pc:sldMkLst>
          <pc:docMk/>
          <pc:sldMk cId="2684621032" sldId="291"/>
        </pc:sldMkLst>
      </pc:sldChg>
      <pc:sldChg chg="modSp mod modTransition">
        <pc:chgData name="Leonie Smith" userId="fed1330f33f5650e" providerId="LiveId" clId="{27B4EA02-E1C1-4FAE-8B41-A56257932CFE}" dt="2023-01-23T08:23:49.624" v="45"/>
        <pc:sldMkLst>
          <pc:docMk/>
          <pc:sldMk cId="454763615" sldId="292"/>
        </pc:sldMkLst>
        <pc:spChg chg="mod">
          <ac:chgData name="Leonie Smith" userId="fed1330f33f5650e" providerId="LiveId" clId="{27B4EA02-E1C1-4FAE-8B41-A56257932CFE}" dt="2023-01-23T08:19:58.971" v="4" actId="20577"/>
          <ac:spMkLst>
            <pc:docMk/>
            <pc:sldMk cId="454763615" sldId="292"/>
            <ac:spMk id="4" creationId="{EE2AC625-9141-A801-F431-DD5F79396320}"/>
          </ac:spMkLst>
        </pc:spChg>
      </pc:sldChg>
      <pc:sldChg chg="modTransition">
        <pc:chgData name="Leonie Smith" userId="fed1330f33f5650e" providerId="LiveId" clId="{27B4EA02-E1C1-4FAE-8B41-A56257932CFE}" dt="2023-01-23T08:23:49.624" v="45"/>
        <pc:sldMkLst>
          <pc:docMk/>
          <pc:sldMk cId="204773847" sldId="293"/>
        </pc:sldMkLst>
      </pc:sldChg>
      <pc:sldChg chg="modTransition">
        <pc:chgData name="Leonie Smith" userId="fed1330f33f5650e" providerId="LiveId" clId="{27B4EA02-E1C1-4FAE-8B41-A56257932CFE}" dt="2023-01-23T08:23:49.624" v="45"/>
        <pc:sldMkLst>
          <pc:docMk/>
          <pc:sldMk cId="2294625849" sldId="294"/>
        </pc:sldMkLst>
      </pc:sldChg>
      <pc:sldChg chg="modTransition">
        <pc:chgData name="Leonie Smith" userId="fed1330f33f5650e" providerId="LiveId" clId="{27B4EA02-E1C1-4FAE-8B41-A56257932CFE}" dt="2023-01-23T08:23:49.624" v="45"/>
        <pc:sldMkLst>
          <pc:docMk/>
          <pc:sldMk cId="2360806395" sldId="295"/>
        </pc:sldMkLst>
      </pc:sldChg>
      <pc:sldChg chg="modTransition">
        <pc:chgData name="Leonie Smith" userId="fed1330f33f5650e" providerId="LiveId" clId="{27B4EA02-E1C1-4FAE-8B41-A56257932CFE}" dt="2023-01-23T08:23:49.624" v="45"/>
        <pc:sldMkLst>
          <pc:docMk/>
          <pc:sldMk cId="1618225882" sldId="296"/>
        </pc:sldMkLst>
      </pc:sldChg>
      <pc:sldChg chg="modTransition">
        <pc:chgData name="Leonie Smith" userId="fed1330f33f5650e" providerId="LiveId" clId="{27B4EA02-E1C1-4FAE-8B41-A56257932CFE}" dt="2023-01-23T08:23:49.624" v="45"/>
        <pc:sldMkLst>
          <pc:docMk/>
          <pc:sldMk cId="701264544" sldId="297"/>
        </pc:sldMkLst>
      </pc:sldChg>
      <pc:sldChg chg="modTransition">
        <pc:chgData name="Leonie Smith" userId="fed1330f33f5650e" providerId="LiveId" clId="{27B4EA02-E1C1-4FAE-8B41-A56257932CFE}" dt="2023-01-23T08:23:49.624" v="45"/>
        <pc:sldMkLst>
          <pc:docMk/>
          <pc:sldMk cId="3812297730" sldId="298"/>
        </pc:sldMkLst>
      </pc:sldChg>
      <pc:sldChg chg="modTransition">
        <pc:chgData name="Leonie Smith" userId="fed1330f33f5650e" providerId="LiveId" clId="{27B4EA02-E1C1-4FAE-8B41-A56257932CFE}" dt="2023-01-23T08:23:49.624" v="45"/>
        <pc:sldMkLst>
          <pc:docMk/>
          <pc:sldMk cId="4267505922" sldId="299"/>
        </pc:sldMkLst>
      </pc:sldChg>
      <pc:sldChg chg="modTransition">
        <pc:chgData name="Leonie Smith" userId="fed1330f33f5650e" providerId="LiveId" clId="{27B4EA02-E1C1-4FAE-8B41-A56257932CFE}" dt="2023-01-23T08:23:49.624" v="45"/>
        <pc:sldMkLst>
          <pc:docMk/>
          <pc:sldMk cId="2491888048" sldId="300"/>
        </pc:sldMkLst>
      </pc:sldChg>
      <pc:sldChg chg="modTransition">
        <pc:chgData name="Leonie Smith" userId="fed1330f33f5650e" providerId="LiveId" clId="{27B4EA02-E1C1-4FAE-8B41-A56257932CFE}" dt="2023-01-23T08:23:49.624" v="45"/>
        <pc:sldMkLst>
          <pc:docMk/>
          <pc:sldMk cId="1888730643" sldId="301"/>
        </pc:sldMkLst>
      </pc:sldChg>
      <pc:sldChg chg="modTransition">
        <pc:chgData name="Leonie Smith" userId="fed1330f33f5650e" providerId="LiveId" clId="{27B4EA02-E1C1-4FAE-8B41-A56257932CFE}" dt="2023-01-23T08:23:49.624" v="45"/>
        <pc:sldMkLst>
          <pc:docMk/>
          <pc:sldMk cId="38784098" sldId="302"/>
        </pc:sldMkLst>
      </pc:sldChg>
      <pc:sldChg chg="modTransition">
        <pc:chgData name="Leonie Smith" userId="fed1330f33f5650e" providerId="LiveId" clId="{27B4EA02-E1C1-4FAE-8B41-A56257932CFE}" dt="2023-01-23T08:23:49.624" v="45"/>
        <pc:sldMkLst>
          <pc:docMk/>
          <pc:sldMk cId="3246382249" sldId="303"/>
        </pc:sldMkLst>
      </pc:sldChg>
      <pc:sldChg chg="modTransition">
        <pc:chgData name="Leonie Smith" userId="fed1330f33f5650e" providerId="LiveId" clId="{27B4EA02-E1C1-4FAE-8B41-A56257932CFE}" dt="2023-01-23T08:23:49.624" v="45"/>
        <pc:sldMkLst>
          <pc:docMk/>
          <pc:sldMk cId="793090065" sldId="304"/>
        </pc:sldMkLst>
      </pc:sldChg>
      <pc:sldChg chg="modTransition">
        <pc:chgData name="Leonie Smith" userId="fed1330f33f5650e" providerId="LiveId" clId="{27B4EA02-E1C1-4FAE-8B41-A56257932CFE}" dt="2023-01-23T08:23:49.624" v="45"/>
        <pc:sldMkLst>
          <pc:docMk/>
          <pc:sldMk cId="2718224393" sldId="305"/>
        </pc:sldMkLst>
      </pc:sldChg>
      <pc:sldChg chg="modTransition">
        <pc:chgData name="Leonie Smith" userId="fed1330f33f5650e" providerId="LiveId" clId="{27B4EA02-E1C1-4FAE-8B41-A56257932CFE}" dt="2023-01-23T08:23:49.624" v="45"/>
        <pc:sldMkLst>
          <pc:docMk/>
          <pc:sldMk cId="72161355" sldId="306"/>
        </pc:sldMkLst>
      </pc:sldChg>
      <pc:sldChg chg="modTransition">
        <pc:chgData name="Leonie Smith" userId="fed1330f33f5650e" providerId="LiveId" clId="{27B4EA02-E1C1-4FAE-8B41-A56257932CFE}" dt="2023-01-23T08:23:49.624" v="45"/>
        <pc:sldMkLst>
          <pc:docMk/>
          <pc:sldMk cId="705074939" sldId="307"/>
        </pc:sldMkLst>
      </pc:sldChg>
      <pc:sldChg chg="modTransition">
        <pc:chgData name="Leonie Smith" userId="fed1330f33f5650e" providerId="LiveId" clId="{27B4EA02-E1C1-4FAE-8B41-A56257932CFE}" dt="2023-01-23T08:23:49.624" v="45"/>
        <pc:sldMkLst>
          <pc:docMk/>
          <pc:sldMk cId="267684352" sldId="308"/>
        </pc:sldMkLst>
      </pc:sldChg>
      <pc:sldChg chg="modTransition">
        <pc:chgData name="Leonie Smith" userId="fed1330f33f5650e" providerId="LiveId" clId="{27B4EA02-E1C1-4FAE-8B41-A56257932CFE}" dt="2023-01-23T08:23:49.624" v="45"/>
        <pc:sldMkLst>
          <pc:docMk/>
          <pc:sldMk cId="1655445344" sldId="309"/>
        </pc:sldMkLst>
      </pc:sldChg>
      <pc:sldChg chg="modTransition">
        <pc:chgData name="Leonie Smith" userId="fed1330f33f5650e" providerId="LiveId" clId="{27B4EA02-E1C1-4FAE-8B41-A56257932CFE}" dt="2023-01-23T08:23:49.624" v="45"/>
        <pc:sldMkLst>
          <pc:docMk/>
          <pc:sldMk cId="714236443" sldId="310"/>
        </pc:sldMkLst>
      </pc:sldChg>
      <pc:sldChg chg="modTransition">
        <pc:chgData name="Leonie Smith" userId="fed1330f33f5650e" providerId="LiveId" clId="{27B4EA02-E1C1-4FAE-8B41-A56257932CFE}" dt="2023-01-23T08:23:49.624" v="45"/>
        <pc:sldMkLst>
          <pc:docMk/>
          <pc:sldMk cId="29561217" sldId="311"/>
        </pc:sldMkLst>
      </pc:sldChg>
      <pc:sldChg chg="modTransition">
        <pc:chgData name="Leonie Smith" userId="fed1330f33f5650e" providerId="LiveId" clId="{27B4EA02-E1C1-4FAE-8B41-A56257932CFE}" dt="2023-01-23T08:23:49.624" v="45"/>
        <pc:sldMkLst>
          <pc:docMk/>
          <pc:sldMk cId="3820965541" sldId="312"/>
        </pc:sldMkLst>
      </pc:sldChg>
      <pc:sldChg chg="modTransition">
        <pc:chgData name="Leonie Smith" userId="fed1330f33f5650e" providerId="LiveId" clId="{27B4EA02-E1C1-4FAE-8B41-A56257932CFE}" dt="2023-01-23T08:23:49.624" v="45"/>
        <pc:sldMkLst>
          <pc:docMk/>
          <pc:sldMk cId="1065033230" sldId="313"/>
        </pc:sldMkLst>
      </pc:sldChg>
      <pc:sldChg chg="modTransition">
        <pc:chgData name="Leonie Smith" userId="fed1330f33f5650e" providerId="LiveId" clId="{27B4EA02-E1C1-4FAE-8B41-A56257932CFE}" dt="2023-01-23T08:23:49.624" v="45"/>
        <pc:sldMkLst>
          <pc:docMk/>
          <pc:sldMk cId="2045444167" sldId="314"/>
        </pc:sldMkLst>
      </pc:sldChg>
      <pc:sldChg chg="modTransition">
        <pc:chgData name="Leonie Smith" userId="fed1330f33f5650e" providerId="LiveId" clId="{27B4EA02-E1C1-4FAE-8B41-A56257932CFE}" dt="2023-01-23T08:23:49.624" v="45"/>
        <pc:sldMkLst>
          <pc:docMk/>
          <pc:sldMk cId="857796493" sldId="315"/>
        </pc:sldMkLst>
      </pc:sldChg>
      <pc:sldChg chg="modTransition">
        <pc:chgData name="Leonie Smith" userId="fed1330f33f5650e" providerId="LiveId" clId="{27B4EA02-E1C1-4FAE-8B41-A56257932CFE}" dt="2023-01-23T08:23:49.624" v="45"/>
        <pc:sldMkLst>
          <pc:docMk/>
          <pc:sldMk cId="3324274837" sldId="316"/>
        </pc:sldMkLst>
      </pc:sldChg>
      <pc:sldChg chg="modTransition">
        <pc:chgData name="Leonie Smith" userId="fed1330f33f5650e" providerId="LiveId" clId="{27B4EA02-E1C1-4FAE-8B41-A56257932CFE}" dt="2023-01-23T08:23:49.624" v="45"/>
        <pc:sldMkLst>
          <pc:docMk/>
          <pc:sldMk cId="2585819138" sldId="317"/>
        </pc:sldMkLst>
      </pc:sldChg>
      <pc:sldChg chg="modTransition">
        <pc:chgData name="Leonie Smith" userId="fed1330f33f5650e" providerId="LiveId" clId="{27B4EA02-E1C1-4FAE-8B41-A56257932CFE}" dt="2023-01-23T08:23:49.624" v="45"/>
        <pc:sldMkLst>
          <pc:docMk/>
          <pc:sldMk cId="1238088868" sldId="318"/>
        </pc:sldMkLst>
      </pc:sldChg>
      <pc:sldChg chg="modTransition">
        <pc:chgData name="Leonie Smith" userId="fed1330f33f5650e" providerId="LiveId" clId="{27B4EA02-E1C1-4FAE-8B41-A56257932CFE}" dt="2023-01-23T08:23:49.624" v="45"/>
        <pc:sldMkLst>
          <pc:docMk/>
          <pc:sldMk cId="3035025413" sldId="319"/>
        </pc:sldMkLst>
      </pc:sldChg>
      <pc:sldChg chg="modTransition">
        <pc:chgData name="Leonie Smith" userId="fed1330f33f5650e" providerId="LiveId" clId="{27B4EA02-E1C1-4FAE-8B41-A56257932CFE}" dt="2023-01-23T08:23:49.624" v="45"/>
        <pc:sldMkLst>
          <pc:docMk/>
          <pc:sldMk cId="2953172522" sldId="320"/>
        </pc:sldMkLst>
      </pc:sldChg>
      <pc:sldChg chg="modTransition">
        <pc:chgData name="Leonie Smith" userId="fed1330f33f5650e" providerId="LiveId" clId="{27B4EA02-E1C1-4FAE-8B41-A56257932CFE}" dt="2023-01-23T08:23:49.624" v="45"/>
        <pc:sldMkLst>
          <pc:docMk/>
          <pc:sldMk cId="459690501" sldId="321"/>
        </pc:sldMkLst>
      </pc:sldChg>
      <pc:sldChg chg="modTransition">
        <pc:chgData name="Leonie Smith" userId="fed1330f33f5650e" providerId="LiveId" clId="{27B4EA02-E1C1-4FAE-8B41-A56257932CFE}" dt="2023-01-23T08:23:49.624" v="45"/>
        <pc:sldMkLst>
          <pc:docMk/>
          <pc:sldMk cId="1228047747" sldId="322"/>
        </pc:sldMkLst>
      </pc:sldChg>
    </pc:docChg>
  </pc:docChgLst>
  <pc:docChgLst>
    <pc:chgData name="Leonie Smith" userId="fed1330f33f5650e" providerId="LiveId" clId="{C94BAA43-D590-42E5-8FCC-C9131652FF77}"/>
    <pc:docChg chg="modSld">
      <pc:chgData name="Leonie Smith" userId="fed1330f33f5650e" providerId="LiveId" clId="{C94BAA43-D590-42E5-8FCC-C9131652FF77}" dt="2023-07-18T07:07:49.502" v="205"/>
      <pc:docMkLst>
        <pc:docMk/>
      </pc:docMkLst>
      <pc:sldChg chg="addSp modSp">
        <pc:chgData name="Leonie Smith" userId="fed1330f33f5650e" providerId="LiveId" clId="{C94BAA43-D590-42E5-8FCC-C9131652FF77}" dt="2023-07-18T06:11:29.097" v="0"/>
        <pc:sldMkLst>
          <pc:docMk/>
          <pc:sldMk cId="2684621032" sldId="291"/>
        </pc:sldMkLst>
        <pc:picChg chg="add mod">
          <ac:chgData name="Leonie Smith" userId="fed1330f33f5650e" providerId="LiveId" clId="{C94BAA43-D590-42E5-8FCC-C9131652FF77}" dt="2023-07-18T06:11:29.097" v="0"/>
          <ac:picMkLst>
            <pc:docMk/>
            <pc:sldMk cId="2684621032" sldId="291"/>
            <ac:picMk id="7" creationId="{AA4C6B11-E7DE-C970-2F33-7A528E9F2093}"/>
          </ac:picMkLst>
        </pc:picChg>
      </pc:sldChg>
      <pc:sldChg chg="addSp delSp modSp mod modTransition modAnim">
        <pc:chgData name="Leonie Smith" userId="fed1330f33f5650e" providerId="LiveId" clId="{C94BAA43-D590-42E5-8FCC-C9131652FF77}" dt="2023-07-18T06:18:17.487" v="4"/>
        <pc:sldMkLst>
          <pc:docMk/>
          <pc:sldMk cId="454763615" sldId="292"/>
        </pc:sldMkLst>
        <pc:picChg chg="add del mod">
          <ac:chgData name="Leonie Smith" userId="fed1330f33f5650e" providerId="LiveId" clId="{C94BAA43-D590-42E5-8FCC-C9131652FF77}" dt="2023-07-18T06:18:10.555" v="3"/>
          <ac:picMkLst>
            <pc:docMk/>
            <pc:sldMk cId="454763615" sldId="292"/>
            <ac:picMk id="6" creationId="{A146DEC2-7CE6-852A-810F-1ED3A0DC6BE1}"/>
          </ac:picMkLst>
        </pc:picChg>
        <pc:picChg chg="add del mod">
          <ac:chgData name="Leonie Smith" userId="fed1330f33f5650e" providerId="LiveId" clId="{C94BAA43-D590-42E5-8FCC-C9131652FF77}" dt="2023-07-18T06:18:17.487" v="4"/>
          <ac:picMkLst>
            <pc:docMk/>
            <pc:sldMk cId="454763615" sldId="292"/>
            <ac:picMk id="11" creationId="{46CC43C2-34D0-E1AB-CC34-0A172742795F}"/>
          </ac:picMkLst>
        </pc:picChg>
        <pc:picChg chg="add mod">
          <ac:chgData name="Leonie Smith" userId="fed1330f33f5650e" providerId="LiveId" clId="{C94BAA43-D590-42E5-8FCC-C9131652FF77}" dt="2023-07-18T06:18:17.487" v="4"/>
          <ac:picMkLst>
            <pc:docMk/>
            <pc:sldMk cId="454763615" sldId="292"/>
            <ac:picMk id="12" creationId="{F48A0C48-4D92-A442-39BC-D857EFF6A0B7}"/>
          </ac:picMkLst>
        </pc:picChg>
      </pc:sldChg>
      <pc:sldChg chg="addSp delSp modSp mod modTransition modAnim">
        <pc:chgData name="Leonie Smith" userId="fed1330f33f5650e" providerId="LiveId" clId="{C94BAA43-D590-42E5-8FCC-C9131652FF77}" dt="2023-07-18T06:22:35.182" v="23"/>
        <pc:sldMkLst>
          <pc:docMk/>
          <pc:sldMk cId="204773847" sldId="293"/>
        </pc:sldMkLst>
        <pc:picChg chg="add del mod">
          <ac:chgData name="Leonie Smith" userId="fed1330f33f5650e" providerId="LiveId" clId="{C94BAA43-D590-42E5-8FCC-C9131652FF77}" dt="2023-07-18T06:20:42.805" v="7"/>
          <ac:picMkLst>
            <pc:docMk/>
            <pc:sldMk cId="204773847" sldId="293"/>
            <ac:picMk id="6" creationId="{F1BD3704-775E-FB8E-0C73-853F265C35CD}"/>
          </ac:picMkLst>
        </pc:picChg>
        <pc:picChg chg="add del mod">
          <ac:chgData name="Leonie Smith" userId="fed1330f33f5650e" providerId="LiveId" clId="{C94BAA43-D590-42E5-8FCC-C9131652FF77}" dt="2023-07-18T06:20:49.807" v="8"/>
          <ac:picMkLst>
            <pc:docMk/>
            <pc:sldMk cId="204773847" sldId="293"/>
            <ac:picMk id="9" creationId="{D8A3C3AE-0DF9-67B6-1934-17434C3F8540}"/>
          </ac:picMkLst>
        </pc:picChg>
        <pc:picChg chg="add del mod">
          <ac:chgData name="Leonie Smith" userId="fed1330f33f5650e" providerId="LiveId" clId="{C94BAA43-D590-42E5-8FCC-C9131652FF77}" dt="2023-07-18T06:20:54.491" v="10"/>
          <ac:picMkLst>
            <pc:docMk/>
            <pc:sldMk cId="204773847" sldId="293"/>
            <ac:picMk id="10" creationId="{9BFC3ED8-F26B-1638-B101-8426B51BEE78}"/>
          </ac:picMkLst>
        </pc:picChg>
        <pc:picChg chg="add del mod ord">
          <ac:chgData name="Leonie Smith" userId="fed1330f33f5650e" providerId="LiveId" clId="{C94BAA43-D590-42E5-8FCC-C9131652FF77}" dt="2023-07-18T06:21:02.065" v="11"/>
          <ac:picMkLst>
            <pc:docMk/>
            <pc:sldMk cId="204773847" sldId="293"/>
            <ac:picMk id="13" creationId="{C244EB4C-FD43-DB94-69F9-5137CB68356A}"/>
          </ac:picMkLst>
        </pc:picChg>
        <pc:picChg chg="add del mod">
          <ac:chgData name="Leonie Smith" userId="fed1330f33f5650e" providerId="LiveId" clId="{C94BAA43-D590-42E5-8FCC-C9131652FF77}" dt="2023-07-18T06:21:06.608" v="13"/>
          <ac:picMkLst>
            <pc:docMk/>
            <pc:sldMk cId="204773847" sldId="293"/>
            <ac:picMk id="14" creationId="{6F36880B-0838-CFB0-4FAF-5E9043089A4D}"/>
          </ac:picMkLst>
        </pc:picChg>
        <pc:picChg chg="add del mod ord">
          <ac:chgData name="Leonie Smith" userId="fed1330f33f5650e" providerId="LiveId" clId="{C94BAA43-D590-42E5-8FCC-C9131652FF77}" dt="2023-07-18T06:21:16.746" v="14"/>
          <ac:picMkLst>
            <pc:docMk/>
            <pc:sldMk cId="204773847" sldId="293"/>
            <ac:picMk id="17" creationId="{34581D7F-9868-38E2-D0CA-E1C8465B0F3A}"/>
          </ac:picMkLst>
        </pc:picChg>
        <pc:picChg chg="add del mod">
          <ac:chgData name="Leonie Smith" userId="fed1330f33f5650e" providerId="LiveId" clId="{C94BAA43-D590-42E5-8FCC-C9131652FF77}" dt="2023-07-18T06:21:19.690" v="16"/>
          <ac:picMkLst>
            <pc:docMk/>
            <pc:sldMk cId="204773847" sldId="293"/>
            <ac:picMk id="18" creationId="{839ED289-4E2D-B179-DBA8-95998E8BAB93}"/>
          </ac:picMkLst>
        </pc:picChg>
        <pc:picChg chg="add del mod ord">
          <ac:chgData name="Leonie Smith" userId="fed1330f33f5650e" providerId="LiveId" clId="{C94BAA43-D590-42E5-8FCC-C9131652FF77}" dt="2023-07-18T06:21:32.694" v="17"/>
          <ac:picMkLst>
            <pc:docMk/>
            <pc:sldMk cId="204773847" sldId="293"/>
            <ac:picMk id="21" creationId="{0ECDA6A2-BAE6-ED45-D40F-1476532A0175}"/>
          </ac:picMkLst>
        </pc:picChg>
        <pc:picChg chg="add del mod">
          <ac:chgData name="Leonie Smith" userId="fed1330f33f5650e" providerId="LiveId" clId="{C94BAA43-D590-42E5-8FCC-C9131652FF77}" dt="2023-07-18T06:21:37.288" v="19"/>
          <ac:picMkLst>
            <pc:docMk/>
            <pc:sldMk cId="204773847" sldId="293"/>
            <ac:picMk id="22" creationId="{7754BAF9-FCE7-6A00-3D16-93985584342F}"/>
          </ac:picMkLst>
        </pc:picChg>
        <pc:picChg chg="add del mod ord">
          <ac:chgData name="Leonie Smith" userId="fed1330f33f5650e" providerId="LiveId" clId="{C94BAA43-D590-42E5-8FCC-C9131652FF77}" dt="2023-07-18T06:22:00.684" v="20"/>
          <ac:picMkLst>
            <pc:docMk/>
            <pc:sldMk cId="204773847" sldId="293"/>
            <ac:picMk id="25" creationId="{76618666-7E7D-28E6-B1B0-9628DDB35ECC}"/>
          </ac:picMkLst>
        </pc:picChg>
        <pc:picChg chg="add del mod">
          <ac:chgData name="Leonie Smith" userId="fed1330f33f5650e" providerId="LiveId" clId="{C94BAA43-D590-42E5-8FCC-C9131652FF77}" dt="2023-07-18T06:22:11.550" v="22"/>
          <ac:picMkLst>
            <pc:docMk/>
            <pc:sldMk cId="204773847" sldId="293"/>
            <ac:picMk id="26" creationId="{8EC116B7-1699-24DE-B594-89480EF65B56}"/>
          </ac:picMkLst>
        </pc:picChg>
        <pc:picChg chg="add del mod ord">
          <ac:chgData name="Leonie Smith" userId="fed1330f33f5650e" providerId="LiveId" clId="{C94BAA43-D590-42E5-8FCC-C9131652FF77}" dt="2023-07-18T06:22:35.182" v="23"/>
          <ac:picMkLst>
            <pc:docMk/>
            <pc:sldMk cId="204773847" sldId="293"/>
            <ac:picMk id="30" creationId="{6287FF0A-FF87-16B2-0050-F8A74F949659}"/>
          </ac:picMkLst>
        </pc:picChg>
        <pc:picChg chg="add mod">
          <ac:chgData name="Leonie Smith" userId="fed1330f33f5650e" providerId="LiveId" clId="{C94BAA43-D590-42E5-8FCC-C9131652FF77}" dt="2023-07-18T06:22:35.182" v="23"/>
          <ac:picMkLst>
            <pc:docMk/>
            <pc:sldMk cId="204773847" sldId="293"/>
            <ac:picMk id="31" creationId="{F889BA24-FF10-BE71-9099-05FEF7DEFB31}"/>
          </ac:picMkLst>
        </pc:picChg>
      </pc:sldChg>
      <pc:sldChg chg="addSp delSp modSp mod modTransition modAnim">
        <pc:chgData name="Leonie Smith" userId="fed1330f33f5650e" providerId="LiveId" clId="{C94BAA43-D590-42E5-8FCC-C9131652FF77}" dt="2023-07-18T06:23:48.622" v="27"/>
        <pc:sldMkLst>
          <pc:docMk/>
          <pc:sldMk cId="2294625849" sldId="294"/>
        </pc:sldMkLst>
        <pc:picChg chg="add del mod">
          <ac:chgData name="Leonie Smith" userId="fed1330f33f5650e" providerId="LiveId" clId="{C94BAA43-D590-42E5-8FCC-C9131652FF77}" dt="2023-07-18T06:23:36.968" v="26"/>
          <ac:picMkLst>
            <pc:docMk/>
            <pc:sldMk cId="2294625849" sldId="294"/>
            <ac:picMk id="6" creationId="{84552625-9CF7-DB90-8144-91AA56858B29}"/>
          </ac:picMkLst>
        </pc:picChg>
        <pc:picChg chg="add del mod">
          <ac:chgData name="Leonie Smith" userId="fed1330f33f5650e" providerId="LiveId" clId="{C94BAA43-D590-42E5-8FCC-C9131652FF77}" dt="2023-07-18T06:23:48.622" v="27"/>
          <ac:picMkLst>
            <pc:docMk/>
            <pc:sldMk cId="2294625849" sldId="294"/>
            <ac:picMk id="12" creationId="{5AE47873-5204-FB75-2CCA-C947F0BFFAA8}"/>
          </ac:picMkLst>
        </pc:picChg>
        <pc:picChg chg="add mod">
          <ac:chgData name="Leonie Smith" userId="fed1330f33f5650e" providerId="LiveId" clId="{C94BAA43-D590-42E5-8FCC-C9131652FF77}" dt="2023-07-18T06:23:48.622" v="27"/>
          <ac:picMkLst>
            <pc:docMk/>
            <pc:sldMk cId="2294625849" sldId="294"/>
            <ac:picMk id="13" creationId="{13E8DCA3-5655-8C1E-1E72-61DD68B16D5A}"/>
          </ac:picMkLst>
        </pc:picChg>
      </pc:sldChg>
      <pc:sldChg chg="addSp delSp modSp mod modTransition modAnim">
        <pc:chgData name="Leonie Smith" userId="fed1330f33f5650e" providerId="LiveId" clId="{C94BAA43-D590-42E5-8FCC-C9131652FF77}" dt="2023-07-18T06:27:02.772" v="46"/>
        <pc:sldMkLst>
          <pc:docMk/>
          <pc:sldMk cId="2360806395" sldId="295"/>
        </pc:sldMkLst>
        <pc:picChg chg="add del mod">
          <ac:chgData name="Leonie Smith" userId="fed1330f33f5650e" providerId="LiveId" clId="{C94BAA43-D590-42E5-8FCC-C9131652FF77}" dt="2023-07-18T06:25:06.055" v="30"/>
          <ac:picMkLst>
            <pc:docMk/>
            <pc:sldMk cId="2360806395" sldId="295"/>
            <ac:picMk id="6" creationId="{A536F072-8888-C29D-01FC-DA65D1CACB3F}"/>
          </ac:picMkLst>
        </pc:picChg>
        <pc:picChg chg="add del mod">
          <ac:chgData name="Leonie Smith" userId="fed1330f33f5650e" providerId="LiveId" clId="{C94BAA43-D590-42E5-8FCC-C9131652FF77}" dt="2023-07-18T06:25:21.994" v="31"/>
          <ac:picMkLst>
            <pc:docMk/>
            <pc:sldMk cId="2360806395" sldId="295"/>
            <ac:picMk id="10" creationId="{9DFA08EB-D776-42BB-B0B6-8BB6F6915519}"/>
          </ac:picMkLst>
        </pc:picChg>
        <pc:picChg chg="add del mod">
          <ac:chgData name="Leonie Smith" userId="fed1330f33f5650e" providerId="LiveId" clId="{C94BAA43-D590-42E5-8FCC-C9131652FF77}" dt="2023-07-18T06:25:25.833" v="33"/>
          <ac:picMkLst>
            <pc:docMk/>
            <pc:sldMk cId="2360806395" sldId="295"/>
            <ac:picMk id="11" creationId="{6EBB3BEF-9D86-FC77-8E78-FC5BFCDC2219}"/>
          </ac:picMkLst>
        </pc:picChg>
        <pc:picChg chg="add del mod ord">
          <ac:chgData name="Leonie Smith" userId="fed1330f33f5650e" providerId="LiveId" clId="{C94BAA43-D590-42E5-8FCC-C9131652FF77}" dt="2023-07-18T06:25:41.728" v="34"/>
          <ac:picMkLst>
            <pc:docMk/>
            <pc:sldMk cId="2360806395" sldId="295"/>
            <ac:picMk id="14" creationId="{B1637840-EE88-F6E0-A2AE-66A49FAC812E}"/>
          </ac:picMkLst>
        </pc:picChg>
        <pc:picChg chg="add del mod">
          <ac:chgData name="Leonie Smith" userId="fed1330f33f5650e" providerId="LiveId" clId="{C94BAA43-D590-42E5-8FCC-C9131652FF77}" dt="2023-07-18T06:26:00.318" v="36"/>
          <ac:picMkLst>
            <pc:docMk/>
            <pc:sldMk cId="2360806395" sldId="295"/>
            <ac:picMk id="15" creationId="{EE6E1C2E-D6DD-D9B7-B0C1-7C7B20903A81}"/>
          </ac:picMkLst>
        </pc:picChg>
        <pc:picChg chg="add del mod ord">
          <ac:chgData name="Leonie Smith" userId="fed1330f33f5650e" providerId="LiveId" clId="{C94BAA43-D590-42E5-8FCC-C9131652FF77}" dt="2023-07-18T06:26:07.798" v="37"/>
          <ac:picMkLst>
            <pc:docMk/>
            <pc:sldMk cId="2360806395" sldId="295"/>
            <ac:picMk id="20" creationId="{B55B6C3F-2C2C-19CC-644A-CEBCB27EF358}"/>
          </ac:picMkLst>
        </pc:picChg>
        <pc:picChg chg="add del mod">
          <ac:chgData name="Leonie Smith" userId="fed1330f33f5650e" providerId="LiveId" clId="{C94BAA43-D590-42E5-8FCC-C9131652FF77}" dt="2023-07-18T06:26:09.550" v="39"/>
          <ac:picMkLst>
            <pc:docMk/>
            <pc:sldMk cId="2360806395" sldId="295"/>
            <ac:picMk id="21" creationId="{74986023-2D13-C9AF-B6F4-03D13BD08665}"/>
          </ac:picMkLst>
        </pc:picChg>
        <pc:picChg chg="add del mod ord">
          <ac:chgData name="Leonie Smith" userId="fed1330f33f5650e" providerId="LiveId" clId="{C94BAA43-D590-42E5-8FCC-C9131652FF77}" dt="2023-07-18T06:26:25.711" v="40"/>
          <ac:picMkLst>
            <pc:docMk/>
            <pc:sldMk cId="2360806395" sldId="295"/>
            <ac:picMk id="24" creationId="{6C6EDCB4-96F0-57BE-5350-2D7291B91450}"/>
          </ac:picMkLst>
        </pc:picChg>
        <pc:picChg chg="add del mod">
          <ac:chgData name="Leonie Smith" userId="fed1330f33f5650e" providerId="LiveId" clId="{C94BAA43-D590-42E5-8FCC-C9131652FF77}" dt="2023-07-18T06:26:35.758" v="42"/>
          <ac:picMkLst>
            <pc:docMk/>
            <pc:sldMk cId="2360806395" sldId="295"/>
            <ac:picMk id="25" creationId="{B5D8F9D3-B085-751B-BFC5-BF2B7D2461EF}"/>
          </ac:picMkLst>
        </pc:picChg>
        <pc:picChg chg="add del mod ord">
          <ac:chgData name="Leonie Smith" userId="fed1330f33f5650e" providerId="LiveId" clId="{C94BAA43-D590-42E5-8FCC-C9131652FF77}" dt="2023-07-18T06:26:45.747" v="43"/>
          <ac:picMkLst>
            <pc:docMk/>
            <pc:sldMk cId="2360806395" sldId="295"/>
            <ac:picMk id="29" creationId="{D4DC5E5E-3418-85A2-05C3-507CB1F46834}"/>
          </ac:picMkLst>
        </pc:picChg>
        <pc:picChg chg="add del mod">
          <ac:chgData name="Leonie Smith" userId="fed1330f33f5650e" providerId="LiveId" clId="{C94BAA43-D590-42E5-8FCC-C9131652FF77}" dt="2023-07-18T06:26:47" v="45"/>
          <ac:picMkLst>
            <pc:docMk/>
            <pc:sldMk cId="2360806395" sldId="295"/>
            <ac:picMk id="30" creationId="{1B6FB6B0-868E-48AB-10DE-6C9F943AD057}"/>
          </ac:picMkLst>
        </pc:picChg>
        <pc:picChg chg="add del mod ord">
          <ac:chgData name="Leonie Smith" userId="fed1330f33f5650e" providerId="LiveId" clId="{C94BAA43-D590-42E5-8FCC-C9131652FF77}" dt="2023-07-18T06:27:02.772" v="46"/>
          <ac:picMkLst>
            <pc:docMk/>
            <pc:sldMk cId="2360806395" sldId="295"/>
            <ac:picMk id="33" creationId="{34DE0555-23AF-B59D-FDC8-A16FD46C111F}"/>
          </ac:picMkLst>
        </pc:picChg>
        <pc:picChg chg="add mod">
          <ac:chgData name="Leonie Smith" userId="fed1330f33f5650e" providerId="LiveId" clId="{C94BAA43-D590-42E5-8FCC-C9131652FF77}" dt="2023-07-18T06:27:02.772" v="46"/>
          <ac:picMkLst>
            <pc:docMk/>
            <pc:sldMk cId="2360806395" sldId="295"/>
            <ac:picMk id="34" creationId="{1E39E100-D000-FA3A-425B-9163F31018BD}"/>
          </ac:picMkLst>
        </pc:picChg>
      </pc:sldChg>
      <pc:sldChg chg="addSp delSp modSp mod modTransition modAnim">
        <pc:chgData name="Leonie Smith" userId="fed1330f33f5650e" providerId="LiveId" clId="{C94BAA43-D590-42E5-8FCC-C9131652FF77}" dt="2023-07-18T06:28:27.411" v="53"/>
        <pc:sldMkLst>
          <pc:docMk/>
          <pc:sldMk cId="1618225882" sldId="296"/>
        </pc:sldMkLst>
        <pc:picChg chg="add del mod">
          <ac:chgData name="Leonie Smith" userId="fed1330f33f5650e" providerId="LiveId" clId="{C94BAA43-D590-42E5-8FCC-C9131652FF77}" dt="2023-07-18T06:27:37.353" v="49"/>
          <ac:picMkLst>
            <pc:docMk/>
            <pc:sldMk cId="1618225882" sldId="296"/>
            <ac:picMk id="7" creationId="{A7424DB6-0469-EF35-4763-FE641CF66A42}"/>
          </ac:picMkLst>
        </pc:picChg>
        <pc:picChg chg="add del mod">
          <ac:chgData name="Leonie Smith" userId="fed1330f33f5650e" providerId="LiveId" clId="{C94BAA43-D590-42E5-8FCC-C9131652FF77}" dt="2023-07-18T06:27:52.741" v="50"/>
          <ac:picMkLst>
            <pc:docMk/>
            <pc:sldMk cId="1618225882" sldId="296"/>
            <ac:picMk id="10" creationId="{2E136B7F-1F8D-EFD0-EE3B-941D19359F78}"/>
          </ac:picMkLst>
        </pc:picChg>
        <pc:picChg chg="add del mod">
          <ac:chgData name="Leonie Smith" userId="fed1330f33f5650e" providerId="LiveId" clId="{C94BAA43-D590-42E5-8FCC-C9131652FF77}" dt="2023-07-18T06:28:11.184" v="52"/>
          <ac:picMkLst>
            <pc:docMk/>
            <pc:sldMk cId="1618225882" sldId="296"/>
            <ac:picMk id="11" creationId="{4527DCD2-9E30-ABAB-E37A-0190EF2564A7}"/>
          </ac:picMkLst>
        </pc:picChg>
        <pc:picChg chg="add del mod ord">
          <ac:chgData name="Leonie Smith" userId="fed1330f33f5650e" providerId="LiveId" clId="{C94BAA43-D590-42E5-8FCC-C9131652FF77}" dt="2023-07-18T06:28:27.411" v="53"/>
          <ac:picMkLst>
            <pc:docMk/>
            <pc:sldMk cId="1618225882" sldId="296"/>
            <ac:picMk id="16" creationId="{287B2E1F-DD54-53A6-E818-0D1D01B681BA}"/>
          </ac:picMkLst>
        </pc:picChg>
        <pc:picChg chg="add mod">
          <ac:chgData name="Leonie Smith" userId="fed1330f33f5650e" providerId="LiveId" clId="{C94BAA43-D590-42E5-8FCC-C9131652FF77}" dt="2023-07-18T06:28:27.411" v="53"/>
          <ac:picMkLst>
            <pc:docMk/>
            <pc:sldMk cId="1618225882" sldId="296"/>
            <ac:picMk id="17" creationId="{71963F25-68B6-8833-5FFA-72BD72CE8DA7}"/>
          </ac:picMkLst>
        </pc:picChg>
      </pc:sldChg>
      <pc:sldChg chg="addSp modSp">
        <pc:chgData name="Leonie Smith" userId="fed1330f33f5650e" providerId="LiveId" clId="{C94BAA43-D590-42E5-8FCC-C9131652FF77}" dt="2023-07-18T06:29:12.360" v="54"/>
        <pc:sldMkLst>
          <pc:docMk/>
          <pc:sldMk cId="701264544" sldId="297"/>
        </pc:sldMkLst>
        <pc:picChg chg="add mod">
          <ac:chgData name="Leonie Smith" userId="fed1330f33f5650e" providerId="LiveId" clId="{C94BAA43-D590-42E5-8FCC-C9131652FF77}" dt="2023-07-18T06:29:12.360" v="54"/>
          <ac:picMkLst>
            <pc:docMk/>
            <pc:sldMk cId="701264544" sldId="297"/>
            <ac:picMk id="6" creationId="{D4F7E48A-CFCE-ED0B-6774-C717323536B5}"/>
          </ac:picMkLst>
        </pc:picChg>
      </pc:sldChg>
      <pc:sldChg chg="addSp delSp modSp mod modTransition modAnim">
        <pc:chgData name="Leonie Smith" userId="fed1330f33f5650e" providerId="LiveId" clId="{C94BAA43-D590-42E5-8FCC-C9131652FF77}" dt="2023-07-18T06:30:09.613" v="58"/>
        <pc:sldMkLst>
          <pc:docMk/>
          <pc:sldMk cId="3812297730" sldId="298"/>
        </pc:sldMkLst>
        <pc:picChg chg="add del mod">
          <ac:chgData name="Leonie Smith" userId="fed1330f33f5650e" providerId="LiveId" clId="{C94BAA43-D590-42E5-8FCC-C9131652FF77}" dt="2023-07-18T06:29:54.135" v="57"/>
          <ac:picMkLst>
            <pc:docMk/>
            <pc:sldMk cId="3812297730" sldId="298"/>
            <ac:picMk id="6" creationId="{0D7C0B72-DA20-5E0E-494A-8B447CF0AF24}"/>
          </ac:picMkLst>
        </pc:picChg>
        <pc:picChg chg="add del mod">
          <ac:chgData name="Leonie Smith" userId="fed1330f33f5650e" providerId="LiveId" clId="{C94BAA43-D590-42E5-8FCC-C9131652FF77}" dt="2023-07-18T06:30:09.613" v="58"/>
          <ac:picMkLst>
            <pc:docMk/>
            <pc:sldMk cId="3812297730" sldId="298"/>
            <ac:picMk id="9" creationId="{6F204E9B-F23A-E1B5-0142-FA1C92A1E70B}"/>
          </ac:picMkLst>
        </pc:picChg>
        <pc:picChg chg="add mod">
          <ac:chgData name="Leonie Smith" userId="fed1330f33f5650e" providerId="LiveId" clId="{C94BAA43-D590-42E5-8FCC-C9131652FF77}" dt="2023-07-18T06:30:09.613" v="58"/>
          <ac:picMkLst>
            <pc:docMk/>
            <pc:sldMk cId="3812297730" sldId="298"/>
            <ac:picMk id="10" creationId="{136A2756-45E7-6B53-16E6-E0A13F97EC06}"/>
          </ac:picMkLst>
        </pc:picChg>
      </pc:sldChg>
      <pc:sldChg chg="addSp delSp modSp mod modTransition modAnim">
        <pc:chgData name="Leonie Smith" userId="fed1330f33f5650e" providerId="LiveId" clId="{C94BAA43-D590-42E5-8FCC-C9131652FF77}" dt="2023-07-18T06:31:38.557" v="65"/>
        <pc:sldMkLst>
          <pc:docMk/>
          <pc:sldMk cId="4267505922" sldId="299"/>
        </pc:sldMkLst>
        <pc:picChg chg="add del mod">
          <ac:chgData name="Leonie Smith" userId="fed1330f33f5650e" providerId="LiveId" clId="{C94BAA43-D590-42E5-8FCC-C9131652FF77}" dt="2023-07-18T06:30:59.424" v="61"/>
          <ac:picMkLst>
            <pc:docMk/>
            <pc:sldMk cId="4267505922" sldId="299"/>
            <ac:picMk id="6" creationId="{52AAB03F-25D1-5514-8B5C-1138303F3650}"/>
          </ac:picMkLst>
        </pc:picChg>
        <pc:picChg chg="add del mod">
          <ac:chgData name="Leonie Smith" userId="fed1330f33f5650e" providerId="LiveId" clId="{C94BAA43-D590-42E5-8FCC-C9131652FF77}" dt="2023-07-18T06:31:12.935" v="62"/>
          <ac:picMkLst>
            <pc:docMk/>
            <pc:sldMk cId="4267505922" sldId="299"/>
            <ac:picMk id="10" creationId="{5104B5A5-7765-43A6-F42F-B07E21910FC5}"/>
          </ac:picMkLst>
        </pc:picChg>
        <pc:picChg chg="add del mod">
          <ac:chgData name="Leonie Smith" userId="fed1330f33f5650e" providerId="LiveId" clId="{C94BAA43-D590-42E5-8FCC-C9131652FF77}" dt="2023-07-18T06:31:25.986" v="64"/>
          <ac:picMkLst>
            <pc:docMk/>
            <pc:sldMk cId="4267505922" sldId="299"/>
            <ac:picMk id="11" creationId="{7A470341-EE43-E954-8C05-60B978657FF3}"/>
          </ac:picMkLst>
        </pc:picChg>
        <pc:picChg chg="add del mod ord">
          <ac:chgData name="Leonie Smith" userId="fed1330f33f5650e" providerId="LiveId" clId="{C94BAA43-D590-42E5-8FCC-C9131652FF77}" dt="2023-07-18T06:31:38.557" v="65"/>
          <ac:picMkLst>
            <pc:docMk/>
            <pc:sldMk cId="4267505922" sldId="299"/>
            <ac:picMk id="15" creationId="{99F2009E-E8CD-99CD-8936-62A922FE6C65}"/>
          </ac:picMkLst>
        </pc:picChg>
        <pc:picChg chg="add mod">
          <ac:chgData name="Leonie Smith" userId="fed1330f33f5650e" providerId="LiveId" clId="{C94BAA43-D590-42E5-8FCC-C9131652FF77}" dt="2023-07-18T06:31:38.557" v="65"/>
          <ac:picMkLst>
            <pc:docMk/>
            <pc:sldMk cId="4267505922" sldId="299"/>
            <ac:picMk id="16" creationId="{134DCE30-91A2-43B0-AF40-0D585BE080ED}"/>
          </ac:picMkLst>
        </pc:picChg>
      </pc:sldChg>
      <pc:sldChg chg="addSp modSp">
        <pc:chgData name="Leonie Smith" userId="fed1330f33f5650e" providerId="LiveId" clId="{C94BAA43-D590-42E5-8FCC-C9131652FF77}" dt="2023-07-18T06:32:32.042" v="66"/>
        <pc:sldMkLst>
          <pc:docMk/>
          <pc:sldMk cId="2491888048" sldId="300"/>
        </pc:sldMkLst>
        <pc:picChg chg="add mod">
          <ac:chgData name="Leonie Smith" userId="fed1330f33f5650e" providerId="LiveId" clId="{C94BAA43-D590-42E5-8FCC-C9131652FF77}" dt="2023-07-18T06:32:32.042" v="66"/>
          <ac:picMkLst>
            <pc:docMk/>
            <pc:sldMk cId="2491888048" sldId="300"/>
            <ac:picMk id="6" creationId="{F47B4789-33AA-4C5F-F7CB-BBBE9BF5B827}"/>
          </ac:picMkLst>
        </pc:picChg>
      </pc:sldChg>
      <pc:sldChg chg="addSp modSp">
        <pc:chgData name="Leonie Smith" userId="fed1330f33f5650e" providerId="LiveId" clId="{C94BAA43-D590-42E5-8FCC-C9131652FF77}" dt="2023-07-18T06:33:15.521" v="67"/>
        <pc:sldMkLst>
          <pc:docMk/>
          <pc:sldMk cId="1888730643" sldId="301"/>
        </pc:sldMkLst>
        <pc:picChg chg="add mod">
          <ac:chgData name="Leonie Smith" userId="fed1330f33f5650e" providerId="LiveId" clId="{C94BAA43-D590-42E5-8FCC-C9131652FF77}" dt="2023-07-18T06:33:15.521" v="67"/>
          <ac:picMkLst>
            <pc:docMk/>
            <pc:sldMk cId="1888730643" sldId="301"/>
            <ac:picMk id="6" creationId="{9CE9490E-71FA-65FD-0E7F-66468DDE92FE}"/>
          </ac:picMkLst>
        </pc:picChg>
      </pc:sldChg>
      <pc:sldChg chg="addSp delSp modSp mod modTransition modAnim">
        <pc:chgData name="Leonie Smith" userId="fed1330f33f5650e" providerId="LiveId" clId="{C94BAA43-D590-42E5-8FCC-C9131652FF77}" dt="2023-07-18T06:36:08.025" v="81"/>
        <pc:sldMkLst>
          <pc:docMk/>
          <pc:sldMk cId="38784098" sldId="302"/>
        </pc:sldMkLst>
        <pc:picChg chg="add del mod">
          <ac:chgData name="Leonie Smith" userId="fed1330f33f5650e" providerId="LiveId" clId="{C94BAA43-D590-42E5-8FCC-C9131652FF77}" dt="2023-07-18T06:33:58.217" v="70"/>
          <ac:picMkLst>
            <pc:docMk/>
            <pc:sldMk cId="38784098" sldId="302"/>
            <ac:picMk id="6" creationId="{4316ED59-45C1-D69A-4653-7021D7C1A06F}"/>
          </ac:picMkLst>
        </pc:picChg>
        <pc:picChg chg="add del mod">
          <ac:chgData name="Leonie Smith" userId="fed1330f33f5650e" providerId="LiveId" clId="{C94BAA43-D590-42E5-8FCC-C9131652FF77}" dt="2023-07-18T06:34:11.417" v="71"/>
          <ac:picMkLst>
            <pc:docMk/>
            <pc:sldMk cId="38784098" sldId="302"/>
            <ac:picMk id="9" creationId="{8D604413-EDB0-CCE5-F3E5-13DCEC04373E}"/>
          </ac:picMkLst>
        </pc:picChg>
        <pc:picChg chg="add del mod">
          <ac:chgData name="Leonie Smith" userId="fed1330f33f5650e" providerId="LiveId" clId="{C94BAA43-D590-42E5-8FCC-C9131652FF77}" dt="2023-07-18T06:35:11.234" v="74"/>
          <ac:picMkLst>
            <pc:docMk/>
            <pc:sldMk cId="38784098" sldId="302"/>
            <ac:picMk id="10" creationId="{A5D19701-B328-1DD1-1F67-40DEF1840341}"/>
          </ac:picMkLst>
        </pc:picChg>
        <pc:picChg chg="add del mod ord">
          <ac:chgData name="Leonie Smith" userId="fed1330f33f5650e" providerId="LiveId" clId="{C94BAA43-D590-42E5-8FCC-C9131652FF77}" dt="2023-07-18T06:35:21.060" v="75"/>
          <ac:picMkLst>
            <pc:docMk/>
            <pc:sldMk cId="38784098" sldId="302"/>
            <ac:picMk id="16" creationId="{3C314A1F-ECCF-6C1A-CA32-CF25D458BCD0}"/>
          </ac:picMkLst>
        </pc:picChg>
        <pc:picChg chg="add del mod">
          <ac:chgData name="Leonie Smith" userId="fed1330f33f5650e" providerId="LiveId" clId="{C94BAA43-D590-42E5-8FCC-C9131652FF77}" dt="2023-07-18T06:35:23" v="77"/>
          <ac:picMkLst>
            <pc:docMk/>
            <pc:sldMk cId="38784098" sldId="302"/>
            <ac:picMk id="17" creationId="{EB966774-97AD-155D-FF5C-B581D5984A52}"/>
          </ac:picMkLst>
        </pc:picChg>
        <pc:picChg chg="add del mod ord">
          <ac:chgData name="Leonie Smith" userId="fed1330f33f5650e" providerId="LiveId" clId="{C94BAA43-D590-42E5-8FCC-C9131652FF77}" dt="2023-07-18T06:35:36.809" v="78"/>
          <ac:picMkLst>
            <pc:docMk/>
            <pc:sldMk cId="38784098" sldId="302"/>
            <ac:picMk id="20" creationId="{EA53A226-78DA-6F95-2B2A-22BFD836B9CC}"/>
          </ac:picMkLst>
        </pc:picChg>
        <pc:picChg chg="add del mod">
          <ac:chgData name="Leonie Smith" userId="fed1330f33f5650e" providerId="LiveId" clId="{C94BAA43-D590-42E5-8FCC-C9131652FF77}" dt="2023-07-18T06:35:53.073" v="80"/>
          <ac:picMkLst>
            <pc:docMk/>
            <pc:sldMk cId="38784098" sldId="302"/>
            <ac:picMk id="21" creationId="{9E778CCE-7CDF-21FD-2835-3BBBE5470C62}"/>
          </ac:picMkLst>
        </pc:picChg>
        <pc:picChg chg="add del mod ord">
          <ac:chgData name="Leonie Smith" userId="fed1330f33f5650e" providerId="LiveId" clId="{C94BAA43-D590-42E5-8FCC-C9131652FF77}" dt="2023-07-18T06:36:08.025" v="81"/>
          <ac:picMkLst>
            <pc:docMk/>
            <pc:sldMk cId="38784098" sldId="302"/>
            <ac:picMk id="25" creationId="{9BC3F638-C26D-33DA-CF76-2AD912A9829B}"/>
          </ac:picMkLst>
        </pc:picChg>
        <pc:picChg chg="add mod">
          <ac:chgData name="Leonie Smith" userId="fed1330f33f5650e" providerId="LiveId" clId="{C94BAA43-D590-42E5-8FCC-C9131652FF77}" dt="2023-07-18T06:36:08.025" v="81"/>
          <ac:picMkLst>
            <pc:docMk/>
            <pc:sldMk cId="38784098" sldId="302"/>
            <ac:picMk id="26" creationId="{1751D914-B358-ED89-CC82-58B143468C01}"/>
          </ac:picMkLst>
        </pc:picChg>
      </pc:sldChg>
      <pc:sldChg chg="addSp modSp">
        <pc:chgData name="Leonie Smith" userId="fed1330f33f5650e" providerId="LiveId" clId="{C94BAA43-D590-42E5-8FCC-C9131652FF77}" dt="2023-07-18T06:34:44.029" v="72"/>
        <pc:sldMkLst>
          <pc:docMk/>
          <pc:sldMk cId="3246382249" sldId="303"/>
        </pc:sldMkLst>
        <pc:picChg chg="add mod">
          <ac:chgData name="Leonie Smith" userId="fed1330f33f5650e" providerId="LiveId" clId="{C94BAA43-D590-42E5-8FCC-C9131652FF77}" dt="2023-07-18T06:34:44.029" v="72"/>
          <ac:picMkLst>
            <pc:docMk/>
            <pc:sldMk cId="3246382249" sldId="303"/>
            <ac:picMk id="6" creationId="{46061FF3-629B-693C-A321-2493F2D4631F}"/>
          </ac:picMkLst>
        </pc:picChg>
      </pc:sldChg>
      <pc:sldChg chg="addSp delSp modSp mod modTransition modAnim">
        <pc:chgData name="Leonie Smith" userId="fed1330f33f5650e" providerId="LiveId" clId="{C94BAA43-D590-42E5-8FCC-C9131652FF77}" dt="2023-07-18T06:37:26.015" v="85"/>
        <pc:sldMkLst>
          <pc:docMk/>
          <pc:sldMk cId="793090065" sldId="304"/>
        </pc:sldMkLst>
        <pc:picChg chg="add del mod">
          <ac:chgData name="Leonie Smith" userId="fed1330f33f5650e" providerId="LiveId" clId="{C94BAA43-D590-42E5-8FCC-C9131652FF77}" dt="2023-07-18T06:37:10.976" v="84"/>
          <ac:picMkLst>
            <pc:docMk/>
            <pc:sldMk cId="793090065" sldId="304"/>
            <ac:picMk id="6" creationId="{89E3E9E7-905D-B829-7970-E7630F1DE177}"/>
          </ac:picMkLst>
        </pc:picChg>
        <pc:picChg chg="add del mod">
          <ac:chgData name="Leonie Smith" userId="fed1330f33f5650e" providerId="LiveId" clId="{C94BAA43-D590-42E5-8FCC-C9131652FF77}" dt="2023-07-18T06:37:26.015" v="85"/>
          <ac:picMkLst>
            <pc:docMk/>
            <pc:sldMk cId="793090065" sldId="304"/>
            <ac:picMk id="9" creationId="{0357343D-EB10-CB69-5126-1DFD9657C3A5}"/>
          </ac:picMkLst>
        </pc:picChg>
        <pc:picChg chg="add mod">
          <ac:chgData name="Leonie Smith" userId="fed1330f33f5650e" providerId="LiveId" clId="{C94BAA43-D590-42E5-8FCC-C9131652FF77}" dt="2023-07-18T06:37:26.015" v="85"/>
          <ac:picMkLst>
            <pc:docMk/>
            <pc:sldMk cId="793090065" sldId="304"/>
            <ac:picMk id="10" creationId="{6318B726-1631-F80F-CCD5-A25832436983}"/>
          </ac:picMkLst>
        </pc:picChg>
      </pc:sldChg>
      <pc:sldChg chg="addSp delSp modSp mod modTransition modAnim">
        <pc:chgData name="Leonie Smith" userId="fed1330f33f5650e" providerId="LiveId" clId="{C94BAA43-D590-42E5-8FCC-C9131652FF77}" dt="2023-07-18T06:39:02.167" v="98"/>
        <pc:sldMkLst>
          <pc:docMk/>
          <pc:sldMk cId="2718224393" sldId="305"/>
        </pc:sldMkLst>
        <pc:picChg chg="add del mod">
          <ac:chgData name="Leonie Smith" userId="fed1330f33f5650e" providerId="LiveId" clId="{C94BAA43-D590-42E5-8FCC-C9131652FF77}" dt="2023-07-18T06:38:00.805" v="88"/>
          <ac:picMkLst>
            <pc:docMk/>
            <pc:sldMk cId="2718224393" sldId="305"/>
            <ac:picMk id="6" creationId="{60530623-50E8-C5DC-BCEA-B09D6A77B748}"/>
          </ac:picMkLst>
        </pc:picChg>
        <pc:picChg chg="add del mod">
          <ac:chgData name="Leonie Smith" userId="fed1330f33f5650e" providerId="LiveId" clId="{C94BAA43-D590-42E5-8FCC-C9131652FF77}" dt="2023-07-18T06:38:13.200" v="89"/>
          <ac:picMkLst>
            <pc:docMk/>
            <pc:sldMk cId="2718224393" sldId="305"/>
            <ac:picMk id="9" creationId="{156B9822-DA4A-E06E-611A-747BCF1C92F5}"/>
          </ac:picMkLst>
        </pc:picChg>
        <pc:picChg chg="add del mod">
          <ac:chgData name="Leonie Smith" userId="fed1330f33f5650e" providerId="LiveId" clId="{C94BAA43-D590-42E5-8FCC-C9131652FF77}" dt="2023-07-18T06:38:26.425" v="91"/>
          <ac:picMkLst>
            <pc:docMk/>
            <pc:sldMk cId="2718224393" sldId="305"/>
            <ac:picMk id="10" creationId="{6AC5A576-C2FF-7791-48C9-BC69DA007C0E}"/>
          </ac:picMkLst>
        </pc:picChg>
        <pc:picChg chg="add del mod ord">
          <ac:chgData name="Leonie Smith" userId="fed1330f33f5650e" providerId="LiveId" clId="{C94BAA43-D590-42E5-8FCC-C9131652FF77}" dt="2023-07-18T06:38:35.448" v="92"/>
          <ac:picMkLst>
            <pc:docMk/>
            <pc:sldMk cId="2718224393" sldId="305"/>
            <ac:picMk id="13" creationId="{54E68549-4705-ABE4-750A-069BD77DB380}"/>
          </ac:picMkLst>
        </pc:picChg>
        <pc:picChg chg="add del mod">
          <ac:chgData name="Leonie Smith" userId="fed1330f33f5650e" providerId="LiveId" clId="{C94BAA43-D590-42E5-8FCC-C9131652FF77}" dt="2023-07-18T06:38:38.238" v="94"/>
          <ac:picMkLst>
            <pc:docMk/>
            <pc:sldMk cId="2718224393" sldId="305"/>
            <ac:picMk id="14" creationId="{ED209520-18DF-1891-92D2-E5BB31CE908F}"/>
          </ac:picMkLst>
        </pc:picChg>
        <pc:picChg chg="add del mod ord">
          <ac:chgData name="Leonie Smith" userId="fed1330f33f5650e" providerId="LiveId" clId="{C94BAA43-D590-42E5-8FCC-C9131652FF77}" dt="2023-07-18T06:38:46.740" v="95"/>
          <ac:picMkLst>
            <pc:docMk/>
            <pc:sldMk cId="2718224393" sldId="305"/>
            <ac:picMk id="17" creationId="{B6E8628D-5DA1-96DF-7ABB-A6075818CB16}"/>
          </ac:picMkLst>
        </pc:picChg>
        <pc:picChg chg="add del mod">
          <ac:chgData name="Leonie Smith" userId="fed1330f33f5650e" providerId="LiveId" clId="{C94BAA43-D590-42E5-8FCC-C9131652FF77}" dt="2023-07-18T06:38:49.865" v="97"/>
          <ac:picMkLst>
            <pc:docMk/>
            <pc:sldMk cId="2718224393" sldId="305"/>
            <ac:picMk id="18" creationId="{DCDAF354-FDF8-58FB-C173-2ABB01C195F7}"/>
          </ac:picMkLst>
        </pc:picChg>
        <pc:picChg chg="add del mod ord">
          <ac:chgData name="Leonie Smith" userId="fed1330f33f5650e" providerId="LiveId" clId="{C94BAA43-D590-42E5-8FCC-C9131652FF77}" dt="2023-07-18T06:39:02.167" v="98"/>
          <ac:picMkLst>
            <pc:docMk/>
            <pc:sldMk cId="2718224393" sldId="305"/>
            <ac:picMk id="21" creationId="{E7B4EC51-78EF-651C-63FF-590579F3AD44}"/>
          </ac:picMkLst>
        </pc:picChg>
        <pc:picChg chg="add mod">
          <ac:chgData name="Leonie Smith" userId="fed1330f33f5650e" providerId="LiveId" clId="{C94BAA43-D590-42E5-8FCC-C9131652FF77}" dt="2023-07-18T06:39:02.167" v="98"/>
          <ac:picMkLst>
            <pc:docMk/>
            <pc:sldMk cId="2718224393" sldId="305"/>
            <ac:picMk id="22" creationId="{C317B1E7-5001-1F78-8DC2-57A14D57B658}"/>
          </ac:picMkLst>
        </pc:picChg>
      </pc:sldChg>
      <pc:sldChg chg="addSp delSp modSp mod modTransition modAnim">
        <pc:chgData name="Leonie Smith" userId="fed1330f33f5650e" providerId="LiveId" clId="{C94BAA43-D590-42E5-8FCC-C9131652FF77}" dt="2023-07-18T06:39:52.497" v="102"/>
        <pc:sldMkLst>
          <pc:docMk/>
          <pc:sldMk cId="72161355" sldId="306"/>
        </pc:sldMkLst>
        <pc:picChg chg="add del mod">
          <ac:chgData name="Leonie Smith" userId="fed1330f33f5650e" providerId="LiveId" clId="{C94BAA43-D590-42E5-8FCC-C9131652FF77}" dt="2023-07-18T06:39:41.220" v="101"/>
          <ac:picMkLst>
            <pc:docMk/>
            <pc:sldMk cId="72161355" sldId="306"/>
            <ac:picMk id="6" creationId="{FB74CDD6-2E78-828D-1F66-7209800952B3}"/>
          </ac:picMkLst>
        </pc:picChg>
        <pc:picChg chg="add del mod">
          <ac:chgData name="Leonie Smith" userId="fed1330f33f5650e" providerId="LiveId" clId="{C94BAA43-D590-42E5-8FCC-C9131652FF77}" dt="2023-07-18T06:39:52.497" v="102"/>
          <ac:picMkLst>
            <pc:docMk/>
            <pc:sldMk cId="72161355" sldId="306"/>
            <ac:picMk id="9" creationId="{2417EB96-263D-D9FD-D39A-C44AE15FD025}"/>
          </ac:picMkLst>
        </pc:picChg>
        <pc:picChg chg="add mod">
          <ac:chgData name="Leonie Smith" userId="fed1330f33f5650e" providerId="LiveId" clId="{C94BAA43-D590-42E5-8FCC-C9131652FF77}" dt="2023-07-18T06:39:52.497" v="102"/>
          <ac:picMkLst>
            <pc:docMk/>
            <pc:sldMk cId="72161355" sldId="306"/>
            <ac:picMk id="10" creationId="{D7C61EC5-C57E-84C9-58E1-71725E889902}"/>
          </ac:picMkLst>
        </pc:picChg>
      </pc:sldChg>
      <pc:sldChg chg="addSp modSp">
        <pc:chgData name="Leonie Smith" userId="fed1330f33f5650e" providerId="LiveId" clId="{C94BAA43-D590-42E5-8FCC-C9131652FF77}" dt="2023-07-18T06:40:47.299" v="103"/>
        <pc:sldMkLst>
          <pc:docMk/>
          <pc:sldMk cId="705074939" sldId="307"/>
        </pc:sldMkLst>
        <pc:picChg chg="add mod">
          <ac:chgData name="Leonie Smith" userId="fed1330f33f5650e" providerId="LiveId" clId="{C94BAA43-D590-42E5-8FCC-C9131652FF77}" dt="2023-07-18T06:40:47.299" v="103"/>
          <ac:picMkLst>
            <pc:docMk/>
            <pc:sldMk cId="705074939" sldId="307"/>
            <ac:picMk id="6" creationId="{B79B6F27-F8E0-EB26-5A34-1BA5E9EDF64E}"/>
          </ac:picMkLst>
        </pc:picChg>
      </pc:sldChg>
      <pc:sldChg chg="addSp delSp modSp mod modTransition modAnim">
        <pc:chgData name="Leonie Smith" userId="fed1330f33f5650e" providerId="LiveId" clId="{C94BAA43-D590-42E5-8FCC-C9131652FF77}" dt="2023-07-18T06:43:15.116" v="110"/>
        <pc:sldMkLst>
          <pc:docMk/>
          <pc:sldMk cId="267684352" sldId="308"/>
        </pc:sldMkLst>
        <pc:picChg chg="add del mod">
          <ac:chgData name="Leonie Smith" userId="fed1330f33f5650e" providerId="LiveId" clId="{C94BAA43-D590-42E5-8FCC-C9131652FF77}" dt="2023-07-18T06:42:33.837" v="106"/>
          <ac:picMkLst>
            <pc:docMk/>
            <pc:sldMk cId="267684352" sldId="308"/>
            <ac:picMk id="6" creationId="{65D156F2-9CCC-4510-8661-54F6DAABC06A}"/>
          </ac:picMkLst>
        </pc:picChg>
        <pc:picChg chg="add del mod">
          <ac:chgData name="Leonie Smith" userId="fed1330f33f5650e" providerId="LiveId" clId="{C94BAA43-D590-42E5-8FCC-C9131652FF77}" dt="2023-07-18T06:42:45.194" v="107"/>
          <ac:picMkLst>
            <pc:docMk/>
            <pc:sldMk cId="267684352" sldId="308"/>
            <ac:picMk id="12" creationId="{5E4AA8B9-F4AA-C1F6-24C7-98ABA3C3374F}"/>
          </ac:picMkLst>
        </pc:picChg>
        <pc:picChg chg="add del mod">
          <ac:chgData name="Leonie Smith" userId="fed1330f33f5650e" providerId="LiveId" clId="{C94BAA43-D590-42E5-8FCC-C9131652FF77}" dt="2023-07-18T06:42:51.242" v="109"/>
          <ac:picMkLst>
            <pc:docMk/>
            <pc:sldMk cId="267684352" sldId="308"/>
            <ac:picMk id="13" creationId="{03C36627-C913-B132-EC7D-A310F5859B9A}"/>
          </ac:picMkLst>
        </pc:picChg>
        <pc:picChg chg="add del mod ord">
          <ac:chgData name="Leonie Smith" userId="fed1330f33f5650e" providerId="LiveId" clId="{C94BAA43-D590-42E5-8FCC-C9131652FF77}" dt="2023-07-18T06:43:15.116" v="110"/>
          <ac:picMkLst>
            <pc:docMk/>
            <pc:sldMk cId="267684352" sldId="308"/>
            <ac:picMk id="16" creationId="{CDEF2D1E-5723-15EF-F44E-F3A408DECBDD}"/>
          </ac:picMkLst>
        </pc:picChg>
        <pc:picChg chg="add mod">
          <ac:chgData name="Leonie Smith" userId="fed1330f33f5650e" providerId="LiveId" clId="{C94BAA43-D590-42E5-8FCC-C9131652FF77}" dt="2023-07-18T06:43:15.116" v="110"/>
          <ac:picMkLst>
            <pc:docMk/>
            <pc:sldMk cId="267684352" sldId="308"/>
            <ac:picMk id="17" creationId="{9B90FF10-7CFD-C131-CBF1-9044B60AC455}"/>
          </ac:picMkLst>
        </pc:picChg>
      </pc:sldChg>
      <pc:sldChg chg="addSp delSp modSp mod modTransition modAnim">
        <pc:chgData name="Leonie Smith" userId="fed1330f33f5650e" providerId="LiveId" clId="{C94BAA43-D590-42E5-8FCC-C9131652FF77}" dt="2023-07-18T06:45:08.879" v="117"/>
        <pc:sldMkLst>
          <pc:docMk/>
          <pc:sldMk cId="1655445344" sldId="309"/>
        </pc:sldMkLst>
        <pc:picChg chg="add del mod">
          <ac:chgData name="Leonie Smith" userId="fed1330f33f5650e" providerId="LiveId" clId="{C94BAA43-D590-42E5-8FCC-C9131652FF77}" dt="2023-07-18T06:44:02.245" v="113"/>
          <ac:picMkLst>
            <pc:docMk/>
            <pc:sldMk cId="1655445344" sldId="309"/>
            <ac:picMk id="6" creationId="{BAF9A7C6-BEB0-D863-EFDA-1C20866DD0B5}"/>
          </ac:picMkLst>
        </pc:picChg>
        <pc:picChg chg="add del mod">
          <ac:chgData name="Leonie Smith" userId="fed1330f33f5650e" providerId="LiveId" clId="{C94BAA43-D590-42E5-8FCC-C9131652FF77}" dt="2023-07-18T06:44:18.965" v="114"/>
          <ac:picMkLst>
            <pc:docMk/>
            <pc:sldMk cId="1655445344" sldId="309"/>
            <ac:picMk id="9" creationId="{D4C0C612-8920-8FCD-A3DA-DC60A525B065}"/>
          </ac:picMkLst>
        </pc:picChg>
        <pc:picChg chg="add del mod">
          <ac:chgData name="Leonie Smith" userId="fed1330f33f5650e" providerId="LiveId" clId="{C94BAA43-D590-42E5-8FCC-C9131652FF77}" dt="2023-07-18T06:44:51.020" v="116"/>
          <ac:picMkLst>
            <pc:docMk/>
            <pc:sldMk cId="1655445344" sldId="309"/>
            <ac:picMk id="10" creationId="{563E86BA-F92D-E9B3-300F-C7129D8DA0AB}"/>
          </ac:picMkLst>
        </pc:picChg>
        <pc:picChg chg="add del mod ord">
          <ac:chgData name="Leonie Smith" userId="fed1330f33f5650e" providerId="LiveId" clId="{C94BAA43-D590-42E5-8FCC-C9131652FF77}" dt="2023-07-18T06:45:08.879" v="117"/>
          <ac:picMkLst>
            <pc:docMk/>
            <pc:sldMk cId="1655445344" sldId="309"/>
            <ac:picMk id="15" creationId="{F795970D-DA7C-7483-4736-6E5E4EF3F900}"/>
          </ac:picMkLst>
        </pc:picChg>
        <pc:picChg chg="add mod">
          <ac:chgData name="Leonie Smith" userId="fed1330f33f5650e" providerId="LiveId" clId="{C94BAA43-D590-42E5-8FCC-C9131652FF77}" dt="2023-07-18T06:45:08.879" v="117"/>
          <ac:picMkLst>
            <pc:docMk/>
            <pc:sldMk cId="1655445344" sldId="309"/>
            <ac:picMk id="16" creationId="{53E22486-C130-1BB0-1A24-908696B533CF}"/>
          </ac:picMkLst>
        </pc:picChg>
      </pc:sldChg>
      <pc:sldChg chg="addSp delSp modSp mod modTransition modAnim">
        <pc:chgData name="Leonie Smith" userId="fed1330f33f5650e" providerId="LiveId" clId="{C94BAA43-D590-42E5-8FCC-C9131652FF77}" dt="2023-07-18T06:47:30.996" v="127"/>
        <pc:sldMkLst>
          <pc:docMk/>
          <pc:sldMk cId="714236443" sldId="310"/>
        </pc:sldMkLst>
        <pc:picChg chg="add del mod">
          <ac:chgData name="Leonie Smith" userId="fed1330f33f5650e" providerId="LiveId" clId="{C94BAA43-D590-42E5-8FCC-C9131652FF77}" dt="2023-07-18T06:45:51.451" v="120"/>
          <ac:picMkLst>
            <pc:docMk/>
            <pc:sldMk cId="714236443" sldId="310"/>
            <ac:picMk id="6" creationId="{A204DB30-E5BD-1172-93B9-89DCADF7C58A}"/>
          </ac:picMkLst>
        </pc:picChg>
        <pc:picChg chg="add del mod">
          <ac:chgData name="Leonie Smith" userId="fed1330f33f5650e" providerId="LiveId" clId="{C94BAA43-D590-42E5-8FCC-C9131652FF77}" dt="2023-07-18T06:46:09.410" v="121"/>
          <ac:picMkLst>
            <pc:docMk/>
            <pc:sldMk cId="714236443" sldId="310"/>
            <ac:picMk id="9" creationId="{ADA60102-2C40-33B1-89E2-F12A23F65ABE}"/>
          </ac:picMkLst>
        </pc:picChg>
        <pc:picChg chg="add del mod">
          <ac:chgData name="Leonie Smith" userId="fed1330f33f5650e" providerId="LiveId" clId="{C94BAA43-D590-42E5-8FCC-C9131652FF77}" dt="2023-07-18T06:46:29.653" v="123"/>
          <ac:picMkLst>
            <pc:docMk/>
            <pc:sldMk cId="714236443" sldId="310"/>
            <ac:picMk id="10" creationId="{C45E3A7B-277F-F159-FA95-FB57F8CEB477}"/>
          </ac:picMkLst>
        </pc:picChg>
        <pc:picChg chg="add del mod ord">
          <ac:chgData name="Leonie Smith" userId="fed1330f33f5650e" providerId="LiveId" clId="{C94BAA43-D590-42E5-8FCC-C9131652FF77}" dt="2023-07-18T06:46:48.339" v="124"/>
          <ac:picMkLst>
            <pc:docMk/>
            <pc:sldMk cId="714236443" sldId="310"/>
            <ac:picMk id="15" creationId="{ECC4925A-DECB-CF87-D21D-21F67F7A0533}"/>
          </ac:picMkLst>
        </pc:picChg>
        <pc:picChg chg="add del mod">
          <ac:chgData name="Leonie Smith" userId="fed1330f33f5650e" providerId="LiveId" clId="{C94BAA43-D590-42E5-8FCC-C9131652FF77}" dt="2023-07-18T06:47:13.319" v="126"/>
          <ac:picMkLst>
            <pc:docMk/>
            <pc:sldMk cId="714236443" sldId="310"/>
            <ac:picMk id="16" creationId="{934D9EEA-FD70-D125-F6AC-6D86D36CC55A}"/>
          </ac:picMkLst>
        </pc:picChg>
        <pc:picChg chg="add del mod ord">
          <ac:chgData name="Leonie Smith" userId="fed1330f33f5650e" providerId="LiveId" clId="{C94BAA43-D590-42E5-8FCC-C9131652FF77}" dt="2023-07-18T06:47:30.996" v="127"/>
          <ac:picMkLst>
            <pc:docMk/>
            <pc:sldMk cId="714236443" sldId="310"/>
            <ac:picMk id="21" creationId="{A317C211-2A16-97DE-6305-D20DC894260E}"/>
          </ac:picMkLst>
        </pc:picChg>
        <pc:picChg chg="add mod">
          <ac:chgData name="Leonie Smith" userId="fed1330f33f5650e" providerId="LiveId" clId="{C94BAA43-D590-42E5-8FCC-C9131652FF77}" dt="2023-07-18T06:47:30.996" v="127"/>
          <ac:picMkLst>
            <pc:docMk/>
            <pc:sldMk cId="714236443" sldId="310"/>
            <ac:picMk id="22" creationId="{3923B1F9-B3B2-3223-50AF-026E57FF3EEB}"/>
          </ac:picMkLst>
        </pc:picChg>
      </pc:sldChg>
      <pc:sldChg chg="addSp delSp modSp mod modTransition modAnim">
        <pc:chgData name="Leonie Smith" userId="fed1330f33f5650e" providerId="LiveId" clId="{C94BAA43-D590-42E5-8FCC-C9131652FF77}" dt="2023-07-18T06:49:14.869" v="137"/>
        <pc:sldMkLst>
          <pc:docMk/>
          <pc:sldMk cId="29561217" sldId="311"/>
        </pc:sldMkLst>
        <pc:picChg chg="add del mod">
          <ac:chgData name="Leonie Smith" userId="fed1330f33f5650e" providerId="LiveId" clId="{C94BAA43-D590-42E5-8FCC-C9131652FF77}" dt="2023-07-18T06:48:18.186" v="130"/>
          <ac:picMkLst>
            <pc:docMk/>
            <pc:sldMk cId="29561217" sldId="311"/>
            <ac:picMk id="6" creationId="{316276BD-C917-A7D4-30CD-EDD59DA609A7}"/>
          </ac:picMkLst>
        </pc:picChg>
        <pc:picChg chg="add del mod">
          <ac:chgData name="Leonie Smith" userId="fed1330f33f5650e" providerId="LiveId" clId="{C94BAA43-D590-42E5-8FCC-C9131652FF77}" dt="2023-07-18T06:48:33.756" v="131"/>
          <ac:picMkLst>
            <pc:docMk/>
            <pc:sldMk cId="29561217" sldId="311"/>
            <ac:picMk id="9" creationId="{0F658CA4-27A0-F7F7-C57E-15A997AD4C97}"/>
          </ac:picMkLst>
        </pc:picChg>
        <pc:picChg chg="add del mod">
          <ac:chgData name="Leonie Smith" userId="fed1330f33f5650e" providerId="LiveId" clId="{C94BAA43-D590-42E5-8FCC-C9131652FF77}" dt="2023-07-18T06:48:35.238" v="133"/>
          <ac:picMkLst>
            <pc:docMk/>
            <pc:sldMk cId="29561217" sldId="311"/>
            <ac:picMk id="10" creationId="{1589E05F-366D-ECEF-F21C-E128B4B76B34}"/>
          </ac:picMkLst>
        </pc:picChg>
        <pc:picChg chg="add del mod ord">
          <ac:chgData name="Leonie Smith" userId="fed1330f33f5650e" providerId="LiveId" clId="{C94BAA43-D590-42E5-8FCC-C9131652FF77}" dt="2023-07-18T06:48:50.404" v="134"/>
          <ac:picMkLst>
            <pc:docMk/>
            <pc:sldMk cId="29561217" sldId="311"/>
            <ac:picMk id="13" creationId="{73B4E56F-DB12-1004-CE72-D434E2026940}"/>
          </ac:picMkLst>
        </pc:picChg>
        <pc:picChg chg="add del mod">
          <ac:chgData name="Leonie Smith" userId="fed1330f33f5650e" providerId="LiveId" clId="{C94BAA43-D590-42E5-8FCC-C9131652FF77}" dt="2023-07-18T06:48:57.361" v="136"/>
          <ac:picMkLst>
            <pc:docMk/>
            <pc:sldMk cId="29561217" sldId="311"/>
            <ac:picMk id="14" creationId="{E6FD05FE-168A-2E6C-C31E-D9CF9251F491}"/>
          </ac:picMkLst>
        </pc:picChg>
        <pc:picChg chg="add del mod ord">
          <ac:chgData name="Leonie Smith" userId="fed1330f33f5650e" providerId="LiveId" clId="{C94BAA43-D590-42E5-8FCC-C9131652FF77}" dt="2023-07-18T06:49:14.869" v="137"/>
          <ac:picMkLst>
            <pc:docMk/>
            <pc:sldMk cId="29561217" sldId="311"/>
            <ac:picMk id="17" creationId="{B6E8AF4F-27C7-9941-50B2-E15B6AFCCF9D}"/>
          </ac:picMkLst>
        </pc:picChg>
        <pc:picChg chg="add mod">
          <ac:chgData name="Leonie Smith" userId="fed1330f33f5650e" providerId="LiveId" clId="{C94BAA43-D590-42E5-8FCC-C9131652FF77}" dt="2023-07-18T06:49:14.869" v="137"/>
          <ac:picMkLst>
            <pc:docMk/>
            <pc:sldMk cId="29561217" sldId="311"/>
            <ac:picMk id="18" creationId="{635836A9-A529-23BA-E064-EFFD57E8315E}"/>
          </ac:picMkLst>
        </pc:picChg>
      </pc:sldChg>
      <pc:sldChg chg="addSp delSp modSp mod modTransition modAnim">
        <pc:chgData name="Leonie Smith" userId="fed1330f33f5650e" providerId="LiveId" clId="{C94BAA43-D590-42E5-8FCC-C9131652FF77}" dt="2023-07-18T06:52:45.286" v="150"/>
        <pc:sldMkLst>
          <pc:docMk/>
          <pc:sldMk cId="3820965541" sldId="312"/>
        </pc:sldMkLst>
        <pc:picChg chg="add del mod">
          <ac:chgData name="Leonie Smith" userId="fed1330f33f5650e" providerId="LiveId" clId="{C94BAA43-D590-42E5-8FCC-C9131652FF77}" dt="2023-07-18T06:49:53.706" v="140"/>
          <ac:picMkLst>
            <pc:docMk/>
            <pc:sldMk cId="3820965541" sldId="312"/>
            <ac:picMk id="6" creationId="{485B4B21-E8C9-1E4C-F873-C02F5984B39C}"/>
          </ac:picMkLst>
        </pc:picChg>
        <pc:picChg chg="add del mod">
          <ac:chgData name="Leonie Smith" userId="fed1330f33f5650e" providerId="LiveId" clId="{C94BAA43-D590-42E5-8FCC-C9131652FF77}" dt="2023-07-18T06:50:06.440" v="141"/>
          <ac:picMkLst>
            <pc:docMk/>
            <pc:sldMk cId="3820965541" sldId="312"/>
            <ac:picMk id="9" creationId="{E92EFC08-9C3F-EF98-1198-60D319BCCEAE}"/>
          </ac:picMkLst>
        </pc:picChg>
        <pc:picChg chg="add del mod">
          <ac:chgData name="Leonie Smith" userId="fed1330f33f5650e" providerId="LiveId" clId="{C94BAA43-D590-42E5-8FCC-C9131652FF77}" dt="2023-07-18T06:50:24.208" v="143"/>
          <ac:picMkLst>
            <pc:docMk/>
            <pc:sldMk cId="3820965541" sldId="312"/>
            <ac:picMk id="10" creationId="{8B3808A3-C56F-1B4F-275A-D13584110F25}"/>
          </ac:picMkLst>
        </pc:picChg>
        <pc:picChg chg="add del mod ord">
          <ac:chgData name="Leonie Smith" userId="fed1330f33f5650e" providerId="LiveId" clId="{C94BAA43-D590-42E5-8FCC-C9131652FF77}" dt="2023-07-18T06:50:36.503" v="144"/>
          <ac:picMkLst>
            <pc:docMk/>
            <pc:sldMk cId="3820965541" sldId="312"/>
            <ac:picMk id="14" creationId="{787C5822-6CB6-8E11-7087-A4E4EECD9A54}"/>
          </ac:picMkLst>
        </pc:picChg>
        <pc:picChg chg="add del mod">
          <ac:chgData name="Leonie Smith" userId="fed1330f33f5650e" providerId="LiveId" clId="{C94BAA43-D590-42E5-8FCC-C9131652FF77}" dt="2023-07-18T06:50:57.924" v="146"/>
          <ac:picMkLst>
            <pc:docMk/>
            <pc:sldMk cId="3820965541" sldId="312"/>
            <ac:picMk id="15" creationId="{1692E8F1-9F27-AC09-478E-E62146400B05}"/>
          </ac:picMkLst>
        </pc:picChg>
        <pc:picChg chg="add del mod ord">
          <ac:chgData name="Leonie Smith" userId="fed1330f33f5650e" providerId="LiveId" clId="{C94BAA43-D590-42E5-8FCC-C9131652FF77}" dt="2023-07-18T06:51:10.575" v="147"/>
          <ac:picMkLst>
            <pc:docMk/>
            <pc:sldMk cId="3820965541" sldId="312"/>
            <ac:picMk id="20" creationId="{C349C158-29F2-124D-902D-B4BA9067E986}"/>
          </ac:picMkLst>
        </pc:picChg>
        <pc:picChg chg="add del mod">
          <ac:chgData name="Leonie Smith" userId="fed1330f33f5650e" providerId="LiveId" clId="{C94BAA43-D590-42E5-8FCC-C9131652FF77}" dt="2023-07-18T06:52:28.491" v="149"/>
          <ac:picMkLst>
            <pc:docMk/>
            <pc:sldMk cId="3820965541" sldId="312"/>
            <ac:picMk id="21" creationId="{8BAB6377-1738-8D94-5C88-FD7EDAB6E7A0}"/>
          </ac:picMkLst>
        </pc:picChg>
        <pc:picChg chg="add del mod ord">
          <ac:chgData name="Leonie Smith" userId="fed1330f33f5650e" providerId="LiveId" clId="{C94BAA43-D590-42E5-8FCC-C9131652FF77}" dt="2023-07-18T06:52:45.286" v="150"/>
          <ac:picMkLst>
            <pc:docMk/>
            <pc:sldMk cId="3820965541" sldId="312"/>
            <ac:picMk id="26" creationId="{990BA20C-A4E2-CEFE-D446-6B3FB1852E1E}"/>
          </ac:picMkLst>
        </pc:picChg>
        <pc:picChg chg="add mod">
          <ac:chgData name="Leonie Smith" userId="fed1330f33f5650e" providerId="LiveId" clId="{C94BAA43-D590-42E5-8FCC-C9131652FF77}" dt="2023-07-18T06:52:45.286" v="150"/>
          <ac:picMkLst>
            <pc:docMk/>
            <pc:sldMk cId="3820965541" sldId="312"/>
            <ac:picMk id="27" creationId="{6ACB81AA-B49E-1203-17F1-1CCAF57E2FA2}"/>
          </ac:picMkLst>
        </pc:picChg>
      </pc:sldChg>
      <pc:sldChg chg="addSp delSp modSp mod modTransition modAnim">
        <pc:chgData name="Leonie Smith" userId="fed1330f33f5650e" providerId="LiveId" clId="{C94BAA43-D590-42E5-8FCC-C9131652FF77}" dt="2023-07-18T06:54:24.370" v="154"/>
        <pc:sldMkLst>
          <pc:docMk/>
          <pc:sldMk cId="1065033230" sldId="313"/>
        </pc:sldMkLst>
        <pc:picChg chg="add del mod">
          <ac:chgData name="Leonie Smith" userId="fed1330f33f5650e" providerId="LiveId" clId="{C94BAA43-D590-42E5-8FCC-C9131652FF77}" dt="2023-07-18T06:54:01.848" v="153"/>
          <ac:picMkLst>
            <pc:docMk/>
            <pc:sldMk cId="1065033230" sldId="313"/>
            <ac:picMk id="6" creationId="{85387CA6-B997-BD8A-0FFF-1B0DCF670C0D}"/>
          </ac:picMkLst>
        </pc:picChg>
        <pc:picChg chg="add del mod">
          <ac:chgData name="Leonie Smith" userId="fed1330f33f5650e" providerId="LiveId" clId="{C94BAA43-D590-42E5-8FCC-C9131652FF77}" dt="2023-07-18T06:54:24.370" v="154"/>
          <ac:picMkLst>
            <pc:docMk/>
            <pc:sldMk cId="1065033230" sldId="313"/>
            <ac:picMk id="11" creationId="{BDA39E4E-889E-6AA7-A5E6-7666DA24FC45}"/>
          </ac:picMkLst>
        </pc:picChg>
        <pc:picChg chg="add mod">
          <ac:chgData name="Leonie Smith" userId="fed1330f33f5650e" providerId="LiveId" clId="{C94BAA43-D590-42E5-8FCC-C9131652FF77}" dt="2023-07-18T06:54:24.370" v="154"/>
          <ac:picMkLst>
            <pc:docMk/>
            <pc:sldMk cId="1065033230" sldId="313"/>
            <ac:picMk id="12" creationId="{F94C21EA-99AE-F171-E656-C48601556BE2}"/>
          </ac:picMkLst>
        </pc:picChg>
      </pc:sldChg>
      <pc:sldChg chg="addSp delSp modSp mod modTransition modAnim">
        <pc:chgData name="Leonie Smith" userId="fed1330f33f5650e" providerId="LiveId" clId="{C94BAA43-D590-42E5-8FCC-C9131652FF77}" dt="2023-07-18T06:55:46.090" v="158"/>
        <pc:sldMkLst>
          <pc:docMk/>
          <pc:sldMk cId="2045444167" sldId="314"/>
        </pc:sldMkLst>
        <pc:picChg chg="add del mod">
          <ac:chgData name="Leonie Smith" userId="fed1330f33f5650e" providerId="LiveId" clId="{C94BAA43-D590-42E5-8FCC-C9131652FF77}" dt="2023-07-18T06:55:30.870" v="157"/>
          <ac:picMkLst>
            <pc:docMk/>
            <pc:sldMk cId="2045444167" sldId="314"/>
            <ac:picMk id="7" creationId="{BD9315CD-8FED-3517-86C8-F785A53C3630}"/>
          </ac:picMkLst>
        </pc:picChg>
        <pc:picChg chg="add del mod">
          <ac:chgData name="Leonie Smith" userId="fed1330f33f5650e" providerId="LiveId" clId="{C94BAA43-D590-42E5-8FCC-C9131652FF77}" dt="2023-07-18T06:55:46.090" v="158"/>
          <ac:picMkLst>
            <pc:docMk/>
            <pc:sldMk cId="2045444167" sldId="314"/>
            <ac:picMk id="10" creationId="{E5C98DC3-97FB-C072-6136-63CF30B78E63}"/>
          </ac:picMkLst>
        </pc:picChg>
        <pc:picChg chg="add mod">
          <ac:chgData name="Leonie Smith" userId="fed1330f33f5650e" providerId="LiveId" clId="{C94BAA43-D590-42E5-8FCC-C9131652FF77}" dt="2023-07-18T06:55:46.090" v="158"/>
          <ac:picMkLst>
            <pc:docMk/>
            <pc:sldMk cId="2045444167" sldId="314"/>
            <ac:picMk id="11" creationId="{13AF63D5-28CE-1530-7E43-6F1E8F8A59FD}"/>
          </ac:picMkLst>
        </pc:picChg>
      </pc:sldChg>
      <pc:sldChg chg="addSp modSp">
        <pc:chgData name="Leonie Smith" userId="fed1330f33f5650e" providerId="LiveId" clId="{C94BAA43-D590-42E5-8FCC-C9131652FF77}" dt="2023-07-18T06:56:43.711" v="159"/>
        <pc:sldMkLst>
          <pc:docMk/>
          <pc:sldMk cId="857796493" sldId="315"/>
        </pc:sldMkLst>
        <pc:picChg chg="add mod">
          <ac:chgData name="Leonie Smith" userId="fed1330f33f5650e" providerId="LiveId" clId="{C94BAA43-D590-42E5-8FCC-C9131652FF77}" dt="2023-07-18T06:56:43.711" v="159"/>
          <ac:picMkLst>
            <pc:docMk/>
            <pc:sldMk cId="857796493" sldId="315"/>
            <ac:picMk id="7" creationId="{B1C25599-C5AB-6469-E300-D6E28826EB8B}"/>
          </ac:picMkLst>
        </pc:picChg>
      </pc:sldChg>
      <pc:sldChg chg="addSp modSp">
        <pc:chgData name="Leonie Smith" userId="fed1330f33f5650e" providerId="LiveId" clId="{C94BAA43-D590-42E5-8FCC-C9131652FF77}" dt="2023-07-18T06:57:47.249" v="160"/>
        <pc:sldMkLst>
          <pc:docMk/>
          <pc:sldMk cId="3324274837" sldId="316"/>
        </pc:sldMkLst>
        <pc:picChg chg="add mod">
          <ac:chgData name="Leonie Smith" userId="fed1330f33f5650e" providerId="LiveId" clId="{C94BAA43-D590-42E5-8FCC-C9131652FF77}" dt="2023-07-18T06:57:47.249" v="160"/>
          <ac:picMkLst>
            <pc:docMk/>
            <pc:sldMk cId="3324274837" sldId="316"/>
            <ac:picMk id="6" creationId="{B178C871-D85E-6A6B-A635-A1F30D8DE0FA}"/>
          </ac:picMkLst>
        </pc:picChg>
      </pc:sldChg>
      <pc:sldChg chg="addSp delSp modSp mod modTransition modAnim">
        <pc:chgData name="Leonie Smith" userId="fed1330f33f5650e" providerId="LiveId" clId="{C94BAA43-D590-42E5-8FCC-C9131652FF77}" dt="2023-07-18T06:59:31.207" v="167"/>
        <pc:sldMkLst>
          <pc:docMk/>
          <pc:sldMk cId="2585819138" sldId="317"/>
        </pc:sldMkLst>
        <pc:picChg chg="add del mod">
          <ac:chgData name="Leonie Smith" userId="fed1330f33f5650e" providerId="LiveId" clId="{C94BAA43-D590-42E5-8FCC-C9131652FF77}" dt="2023-07-18T06:58:52.363" v="163"/>
          <ac:picMkLst>
            <pc:docMk/>
            <pc:sldMk cId="2585819138" sldId="317"/>
            <ac:picMk id="6" creationId="{092C4933-66D6-DB51-0A54-3ABEC9EEA7C0}"/>
          </ac:picMkLst>
        </pc:picChg>
        <pc:picChg chg="add del mod">
          <ac:chgData name="Leonie Smith" userId="fed1330f33f5650e" providerId="LiveId" clId="{C94BAA43-D590-42E5-8FCC-C9131652FF77}" dt="2023-07-18T06:59:03.612" v="164"/>
          <ac:picMkLst>
            <pc:docMk/>
            <pc:sldMk cId="2585819138" sldId="317"/>
            <ac:picMk id="9" creationId="{0F35F27F-0E33-9210-E683-6BB75E28BC96}"/>
          </ac:picMkLst>
        </pc:picChg>
        <pc:picChg chg="add del mod">
          <ac:chgData name="Leonie Smith" userId="fed1330f33f5650e" providerId="LiveId" clId="{C94BAA43-D590-42E5-8FCC-C9131652FF77}" dt="2023-07-18T06:59:19.716" v="166"/>
          <ac:picMkLst>
            <pc:docMk/>
            <pc:sldMk cId="2585819138" sldId="317"/>
            <ac:picMk id="10" creationId="{327E69CE-9EBE-B271-53DD-3D14A9332D2C}"/>
          </ac:picMkLst>
        </pc:picChg>
        <pc:picChg chg="add del mod ord">
          <ac:chgData name="Leonie Smith" userId="fed1330f33f5650e" providerId="LiveId" clId="{C94BAA43-D590-42E5-8FCC-C9131652FF77}" dt="2023-07-18T06:59:31.207" v="167"/>
          <ac:picMkLst>
            <pc:docMk/>
            <pc:sldMk cId="2585819138" sldId="317"/>
            <ac:picMk id="15" creationId="{7DB261D8-55D9-B73D-B3E5-42A6C69091FC}"/>
          </ac:picMkLst>
        </pc:picChg>
        <pc:picChg chg="add mod">
          <ac:chgData name="Leonie Smith" userId="fed1330f33f5650e" providerId="LiveId" clId="{C94BAA43-D590-42E5-8FCC-C9131652FF77}" dt="2023-07-18T06:59:31.207" v="167"/>
          <ac:picMkLst>
            <pc:docMk/>
            <pc:sldMk cId="2585819138" sldId="317"/>
            <ac:picMk id="16" creationId="{DA811825-0E6D-A017-F5B3-6177AD537663}"/>
          </ac:picMkLst>
        </pc:picChg>
      </pc:sldChg>
      <pc:sldChg chg="addSp modSp">
        <pc:chgData name="Leonie Smith" userId="fed1330f33f5650e" providerId="LiveId" clId="{C94BAA43-D590-42E5-8FCC-C9131652FF77}" dt="2023-07-18T07:00:21.773" v="168"/>
        <pc:sldMkLst>
          <pc:docMk/>
          <pc:sldMk cId="1238088868" sldId="318"/>
        </pc:sldMkLst>
        <pc:picChg chg="add mod">
          <ac:chgData name="Leonie Smith" userId="fed1330f33f5650e" providerId="LiveId" clId="{C94BAA43-D590-42E5-8FCC-C9131652FF77}" dt="2023-07-18T07:00:21.773" v="168"/>
          <ac:picMkLst>
            <pc:docMk/>
            <pc:sldMk cId="1238088868" sldId="318"/>
            <ac:picMk id="6" creationId="{A5F468C4-122A-114C-F96C-2519622CF37F}"/>
          </ac:picMkLst>
        </pc:picChg>
      </pc:sldChg>
      <pc:sldChg chg="addSp modSp">
        <pc:chgData name="Leonie Smith" userId="fed1330f33f5650e" providerId="LiveId" clId="{C94BAA43-D590-42E5-8FCC-C9131652FF77}" dt="2023-07-18T07:01:30.166" v="169"/>
        <pc:sldMkLst>
          <pc:docMk/>
          <pc:sldMk cId="3035025413" sldId="319"/>
        </pc:sldMkLst>
        <pc:picChg chg="add mod">
          <ac:chgData name="Leonie Smith" userId="fed1330f33f5650e" providerId="LiveId" clId="{C94BAA43-D590-42E5-8FCC-C9131652FF77}" dt="2023-07-18T07:01:30.166" v="169"/>
          <ac:picMkLst>
            <pc:docMk/>
            <pc:sldMk cId="3035025413" sldId="319"/>
            <ac:picMk id="6" creationId="{38B976B6-2E7E-78B7-AD48-DD874719A630}"/>
          </ac:picMkLst>
        </pc:picChg>
      </pc:sldChg>
      <pc:sldChg chg="addSp delSp modSp mod modTransition modAnim">
        <pc:chgData name="Leonie Smith" userId="fed1330f33f5650e" providerId="LiveId" clId="{C94BAA43-D590-42E5-8FCC-C9131652FF77}" dt="2023-07-18T07:03:53.912" v="191"/>
        <pc:sldMkLst>
          <pc:docMk/>
          <pc:sldMk cId="2953172522" sldId="320"/>
        </pc:sldMkLst>
        <pc:picChg chg="add del mod">
          <ac:chgData name="Leonie Smith" userId="fed1330f33f5650e" providerId="LiveId" clId="{C94BAA43-D590-42E5-8FCC-C9131652FF77}" dt="2023-07-18T07:02:25.737" v="172"/>
          <ac:picMkLst>
            <pc:docMk/>
            <pc:sldMk cId="2953172522" sldId="320"/>
            <ac:picMk id="6" creationId="{48C7760F-B57A-0688-E74F-395F5A6A0007}"/>
          </ac:picMkLst>
        </pc:picChg>
        <pc:picChg chg="add del mod">
          <ac:chgData name="Leonie Smith" userId="fed1330f33f5650e" providerId="LiveId" clId="{C94BAA43-D590-42E5-8FCC-C9131652FF77}" dt="2023-07-18T07:02:38.641" v="173"/>
          <ac:picMkLst>
            <pc:docMk/>
            <pc:sldMk cId="2953172522" sldId="320"/>
            <ac:picMk id="9" creationId="{93C81510-D037-EFAE-A777-E84873D304CF}"/>
          </ac:picMkLst>
        </pc:picChg>
        <pc:picChg chg="add del mod">
          <ac:chgData name="Leonie Smith" userId="fed1330f33f5650e" providerId="LiveId" clId="{C94BAA43-D590-42E5-8FCC-C9131652FF77}" dt="2023-07-18T07:02:55.646" v="175"/>
          <ac:picMkLst>
            <pc:docMk/>
            <pc:sldMk cId="2953172522" sldId="320"/>
            <ac:picMk id="10" creationId="{6EEA96E8-67F5-5269-B059-330BAA7BD1E4}"/>
          </ac:picMkLst>
        </pc:picChg>
        <pc:picChg chg="add del mod ord">
          <ac:chgData name="Leonie Smith" userId="fed1330f33f5650e" providerId="LiveId" clId="{C94BAA43-D590-42E5-8FCC-C9131652FF77}" dt="2023-07-18T07:03:04.142" v="176"/>
          <ac:picMkLst>
            <pc:docMk/>
            <pc:sldMk cId="2953172522" sldId="320"/>
            <ac:picMk id="15" creationId="{4B1512DA-DBF5-7401-99A1-27DA72D45901}"/>
          </ac:picMkLst>
        </pc:picChg>
        <pc:picChg chg="add del mod">
          <ac:chgData name="Leonie Smith" userId="fed1330f33f5650e" providerId="LiveId" clId="{C94BAA43-D590-42E5-8FCC-C9131652FF77}" dt="2023-07-18T07:03:06.276" v="178"/>
          <ac:picMkLst>
            <pc:docMk/>
            <pc:sldMk cId="2953172522" sldId="320"/>
            <ac:picMk id="16" creationId="{0D658C9B-FE34-C3BF-AB6A-9F36DB87CCF1}"/>
          </ac:picMkLst>
        </pc:picChg>
        <pc:picChg chg="add del mod ord">
          <ac:chgData name="Leonie Smith" userId="fed1330f33f5650e" providerId="LiveId" clId="{C94BAA43-D590-42E5-8FCC-C9131652FF77}" dt="2023-07-18T07:03:16.120" v="179"/>
          <ac:picMkLst>
            <pc:docMk/>
            <pc:sldMk cId="2953172522" sldId="320"/>
            <ac:picMk id="19" creationId="{442F690A-819E-F423-15B6-955F89DB0EA1}"/>
          </ac:picMkLst>
        </pc:picChg>
        <pc:picChg chg="add del mod">
          <ac:chgData name="Leonie Smith" userId="fed1330f33f5650e" providerId="LiveId" clId="{C94BAA43-D590-42E5-8FCC-C9131652FF77}" dt="2023-07-18T07:03:20.001" v="181"/>
          <ac:picMkLst>
            <pc:docMk/>
            <pc:sldMk cId="2953172522" sldId="320"/>
            <ac:picMk id="20" creationId="{01B8CDDD-475B-AAEC-D77A-A252C21BCF94}"/>
          </ac:picMkLst>
        </pc:picChg>
        <pc:picChg chg="add del mod ord">
          <ac:chgData name="Leonie Smith" userId="fed1330f33f5650e" providerId="LiveId" clId="{C94BAA43-D590-42E5-8FCC-C9131652FF77}" dt="2023-07-18T07:03:25.063" v="182"/>
          <ac:picMkLst>
            <pc:docMk/>
            <pc:sldMk cId="2953172522" sldId="320"/>
            <ac:picMk id="23" creationId="{28BAE03A-F01C-4B69-0264-ABD21FC1A5B7}"/>
          </ac:picMkLst>
        </pc:picChg>
        <pc:picChg chg="add del mod">
          <ac:chgData name="Leonie Smith" userId="fed1330f33f5650e" providerId="LiveId" clId="{C94BAA43-D590-42E5-8FCC-C9131652FF77}" dt="2023-07-18T07:03:26.235" v="184"/>
          <ac:picMkLst>
            <pc:docMk/>
            <pc:sldMk cId="2953172522" sldId="320"/>
            <ac:picMk id="24" creationId="{EDD3BD69-13A5-7C3D-1501-4CF8E130DF3F}"/>
          </ac:picMkLst>
        </pc:picChg>
        <pc:picChg chg="add del mod ord">
          <ac:chgData name="Leonie Smith" userId="fed1330f33f5650e" providerId="LiveId" clId="{C94BAA43-D590-42E5-8FCC-C9131652FF77}" dt="2023-07-18T07:03:30.798" v="185"/>
          <ac:picMkLst>
            <pc:docMk/>
            <pc:sldMk cId="2953172522" sldId="320"/>
            <ac:picMk id="27" creationId="{5B06F1D9-27BC-41ED-8C4E-F4920D2EAC23}"/>
          </ac:picMkLst>
        </pc:picChg>
        <pc:picChg chg="add del mod">
          <ac:chgData name="Leonie Smith" userId="fed1330f33f5650e" providerId="LiveId" clId="{C94BAA43-D590-42E5-8FCC-C9131652FF77}" dt="2023-07-18T07:03:31.901" v="187"/>
          <ac:picMkLst>
            <pc:docMk/>
            <pc:sldMk cId="2953172522" sldId="320"/>
            <ac:picMk id="28" creationId="{7174B641-0BBA-7AA4-DB8C-C6E6A8D40CB9}"/>
          </ac:picMkLst>
        </pc:picChg>
        <pc:picChg chg="add del mod ord">
          <ac:chgData name="Leonie Smith" userId="fed1330f33f5650e" providerId="LiveId" clId="{C94BAA43-D590-42E5-8FCC-C9131652FF77}" dt="2023-07-18T07:03:40.108" v="188"/>
          <ac:picMkLst>
            <pc:docMk/>
            <pc:sldMk cId="2953172522" sldId="320"/>
            <ac:picMk id="30" creationId="{18A88B28-06A5-6E0B-15F3-2ACAC53F56A4}"/>
          </ac:picMkLst>
        </pc:picChg>
        <pc:picChg chg="add del mod">
          <ac:chgData name="Leonie Smith" userId="fed1330f33f5650e" providerId="LiveId" clId="{C94BAA43-D590-42E5-8FCC-C9131652FF77}" dt="2023-07-18T07:03:41.310" v="190"/>
          <ac:picMkLst>
            <pc:docMk/>
            <pc:sldMk cId="2953172522" sldId="320"/>
            <ac:picMk id="31" creationId="{22DF7BEA-C5F2-1C34-E147-4CD81985B9D5}"/>
          </ac:picMkLst>
        </pc:picChg>
        <pc:picChg chg="add del mod ord">
          <ac:chgData name="Leonie Smith" userId="fed1330f33f5650e" providerId="LiveId" clId="{C94BAA43-D590-42E5-8FCC-C9131652FF77}" dt="2023-07-18T07:03:53.912" v="191"/>
          <ac:picMkLst>
            <pc:docMk/>
            <pc:sldMk cId="2953172522" sldId="320"/>
            <ac:picMk id="33" creationId="{86CD1442-1875-CB05-6AC9-160A9F4FE65F}"/>
          </ac:picMkLst>
        </pc:picChg>
        <pc:picChg chg="add mod">
          <ac:chgData name="Leonie Smith" userId="fed1330f33f5650e" providerId="LiveId" clId="{C94BAA43-D590-42E5-8FCC-C9131652FF77}" dt="2023-07-18T07:03:53.912" v="191"/>
          <ac:picMkLst>
            <pc:docMk/>
            <pc:sldMk cId="2953172522" sldId="320"/>
            <ac:picMk id="34" creationId="{7AA95DC7-D6AA-37B6-4176-90FD9D700AD5}"/>
          </ac:picMkLst>
        </pc:picChg>
      </pc:sldChg>
      <pc:sldChg chg="addSp delSp modSp mod modTransition modAnim">
        <pc:chgData name="Leonie Smith" userId="fed1330f33f5650e" providerId="LiveId" clId="{C94BAA43-D590-42E5-8FCC-C9131652FF77}" dt="2023-07-18T07:05:35.252" v="204"/>
        <pc:sldMkLst>
          <pc:docMk/>
          <pc:sldMk cId="459690501" sldId="321"/>
        </pc:sldMkLst>
        <pc:picChg chg="add del mod">
          <ac:chgData name="Leonie Smith" userId="fed1330f33f5650e" providerId="LiveId" clId="{C94BAA43-D590-42E5-8FCC-C9131652FF77}" dt="2023-07-18T07:04:34.187" v="194"/>
          <ac:picMkLst>
            <pc:docMk/>
            <pc:sldMk cId="459690501" sldId="321"/>
            <ac:picMk id="6" creationId="{B75ECDA8-F140-A55F-BF52-FFFFFEFF8442}"/>
          </ac:picMkLst>
        </pc:picChg>
        <pc:picChg chg="add del mod">
          <ac:chgData name="Leonie Smith" userId="fed1330f33f5650e" providerId="LiveId" clId="{C94BAA43-D590-42E5-8FCC-C9131652FF77}" dt="2023-07-18T07:04:43.165" v="195"/>
          <ac:picMkLst>
            <pc:docMk/>
            <pc:sldMk cId="459690501" sldId="321"/>
            <ac:picMk id="9" creationId="{5D298CBC-061E-CC78-B31D-799B1B65D0ED}"/>
          </ac:picMkLst>
        </pc:picChg>
        <pc:picChg chg="add del mod">
          <ac:chgData name="Leonie Smith" userId="fed1330f33f5650e" providerId="LiveId" clId="{C94BAA43-D590-42E5-8FCC-C9131652FF77}" dt="2023-07-18T07:04:44.598" v="197"/>
          <ac:picMkLst>
            <pc:docMk/>
            <pc:sldMk cId="459690501" sldId="321"/>
            <ac:picMk id="10" creationId="{556940AD-686C-6245-2530-5CBAC55091C5}"/>
          </ac:picMkLst>
        </pc:picChg>
        <pc:picChg chg="add del mod ord">
          <ac:chgData name="Leonie Smith" userId="fed1330f33f5650e" providerId="LiveId" clId="{C94BAA43-D590-42E5-8FCC-C9131652FF77}" dt="2023-07-18T07:04:55.345" v="198"/>
          <ac:picMkLst>
            <pc:docMk/>
            <pc:sldMk cId="459690501" sldId="321"/>
            <ac:picMk id="13" creationId="{18EFE9AA-EEEA-4D4E-1AB1-4DE237900171}"/>
          </ac:picMkLst>
        </pc:picChg>
        <pc:picChg chg="add del mod">
          <ac:chgData name="Leonie Smith" userId="fed1330f33f5650e" providerId="LiveId" clId="{C94BAA43-D590-42E5-8FCC-C9131652FF77}" dt="2023-07-18T07:04:57.373" v="200"/>
          <ac:picMkLst>
            <pc:docMk/>
            <pc:sldMk cId="459690501" sldId="321"/>
            <ac:picMk id="14" creationId="{DBC3B7A4-49A4-D166-65DB-4BAFAB2C332E}"/>
          </ac:picMkLst>
        </pc:picChg>
        <pc:picChg chg="add del mod ord">
          <ac:chgData name="Leonie Smith" userId="fed1330f33f5650e" providerId="LiveId" clId="{C94BAA43-D590-42E5-8FCC-C9131652FF77}" dt="2023-07-18T07:05:08.783" v="201"/>
          <ac:picMkLst>
            <pc:docMk/>
            <pc:sldMk cId="459690501" sldId="321"/>
            <ac:picMk id="17" creationId="{DF2F695B-C4D0-DC00-D29A-831594794F07}"/>
          </ac:picMkLst>
        </pc:picChg>
        <pc:picChg chg="add del mod">
          <ac:chgData name="Leonie Smith" userId="fed1330f33f5650e" providerId="LiveId" clId="{C94BAA43-D590-42E5-8FCC-C9131652FF77}" dt="2023-07-18T07:05:23.399" v="203"/>
          <ac:picMkLst>
            <pc:docMk/>
            <pc:sldMk cId="459690501" sldId="321"/>
            <ac:picMk id="18" creationId="{64660805-E52D-3316-EE14-C107A80C179E}"/>
          </ac:picMkLst>
        </pc:picChg>
        <pc:picChg chg="add del mod ord">
          <ac:chgData name="Leonie Smith" userId="fed1330f33f5650e" providerId="LiveId" clId="{C94BAA43-D590-42E5-8FCC-C9131652FF77}" dt="2023-07-18T07:05:35.252" v="204"/>
          <ac:picMkLst>
            <pc:docMk/>
            <pc:sldMk cId="459690501" sldId="321"/>
            <ac:picMk id="23" creationId="{7B8EFB32-B095-2278-9169-C50804EFC465}"/>
          </ac:picMkLst>
        </pc:picChg>
        <pc:picChg chg="add mod">
          <ac:chgData name="Leonie Smith" userId="fed1330f33f5650e" providerId="LiveId" clId="{C94BAA43-D590-42E5-8FCC-C9131652FF77}" dt="2023-07-18T07:05:35.252" v="204"/>
          <ac:picMkLst>
            <pc:docMk/>
            <pc:sldMk cId="459690501" sldId="321"/>
            <ac:picMk id="24" creationId="{DE01C9DB-9058-43D0-D87C-E42A712B36E5}"/>
          </ac:picMkLst>
        </pc:picChg>
      </pc:sldChg>
      <pc:sldChg chg="addSp modSp">
        <pc:chgData name="Leonie Smith" userId="fed1330f33f5650e" providerId="LiveId" clId="{C94BAA43-D590-42E5-8FCC-C9131652FF77}" dt="2023-07-18T07:07:49.502" v="205"/>
        <pc:sldMkLst>
          <pc:docMk/>
          <pc:sldMk cId="1228047747" sldId="322"/>
        </pc:sldMkLst>
        <pc:picChg chg="add mod">
          <ac:chgData name="Leonie Smith" userId="fed1330f33f5650e" providerId="LiveId" clId="{C94BAA43-D590-42E5-8FCC-C9131652FF77}" dt="2023-07-18T07:07:49.502" v="205"/>
          <ac:picMkLst>
            <pc:docMk/>
            <pc:sldMk cId="1228047747" sldId="322"/>
            <ac:picMk id="6" creationId="{AEB2F9EE-31E1-7453-B395-B5175617E0E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E44B34-CDF7-4CCB-8151-65373A4C85AF}" type="datetimeFigureOut">
              <a:rPr lang="en-ZA" smtClean="0"/>
              <a:t>2024/07/22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7A2514-0095-4953-8B65-3E4EE646EBA7}" type="slidenum">
              <a:rPr lang="en-ZA" smtClean="0"/>
              <a:t>‹#›</a:t>
            </a:fld>
            <a:endParaRPr lang="en-ZA"/>
          </a:p>
        </p:txBody>
      </p:sp>
    </p:spTree>
    <p:extLst>
      <p:ext uri="{BB962C8B-B14F-4D97-AF65-F5344CB8AC3E}">
        <p14:creationId xmlns:p14="http://schemas.microsoft.com/office/powerpoint/2010/main" val="1337737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E17A2514-0095-4953-8B65-3E4EE646EBA7}" type="slidenum">
              <a:rPr lang="en-ZA" smtClean="0"/>
              <a:t>2</a:t>
            </a:fld>
            <a:endParaRPr lang="en-ZA"/>
          </a:p>
        </p:txBody>
      </p:sp>
    </p:spTree>
    <p:extLst>
      <p:ext uri="{BB962C8B-B14F-4D97-AF65-F5344CB8AC3E}">
        <p14:creationId xmlns:p14="http://schemas.microsoft.com/office/powerpoint/2010/main" val="3844936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9 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Go out to the flock. Bring me two of the finest young goats. I will prepare tasty food for your father. I’ll make it just the way he likes it.</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9</a:t>
            </a:r>
            <a:r>
              <a:rPr lang="bo-CN" sz="1200" dirty="0">
                <a:solidFill>
                  <a:srgbClr val="444444"/>
                </a:solidFill>
                <a:effectLst/>
                <a:latin typeface="Arial" panose="020B0604020202020204" pitchFamily="34" charset="0"/>
                <a:ea typeface="Calibri" panose="020F0502020204030204" pitchFamily="34" charset="0"/>
                <a:cs typeface="+mn-cs"/>
              </a:rPr>
              <a:t>སོང་ནས་ཁྱུའི་ནང་ནས་ར་གཞོན་པ་རྒྱགས་པ་གཉིས་འཁྲིད་ཤོག་དང་། ངས་ཁྱོད་ཀྱི་ཕ་ལ་འདོད་པའི་ཁ་ཟས་བཙོས་ནས་སྤྲོད་རྒྱུ་ཡིན།</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20</a:t>
            </a:fld>
            <a:endParaRPr lang="en-ZA"/>
          </a:p>
        </p:txBody>
      </p:sp>
    </p:spTree>
    <p:extLst>
      <p:ext uri="{BB962C8B-B14F-4D97-AF65-F5344CB8AC3E}">
        <p14:creationId xmlns:p14="http://schemas.microsoft.com/office/powerpoint/2010/main" val="3684169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10 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I want you to take it to your father to eat. Then he’ll give you his blessing before he dies.”</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10</a:t>
            </a:r>
            <a:r>
              <a:rPr lang="bo-CN" sz="1200" dirty="0">
                <a:solidFill>
                  <a:srgbClr val="444444"/>
                </a:solidFill>
                <a:effectLst/>
                <a:latin typeface="Arial" panose="020B0604020202020204" pitchFamily="34" charset="0"/>
                <a:ea typeface="Calibri" panose="020F0502020204030204" pitchFamily="34" charset="0"/>
                <a:cs typeface="+mn-cs"/>
              </a:rPr>
              <a:t>ཁ་ཟས་དེ་ཁྱོད་ཀྱིས་ཕ་ལ་འཁྱེར་ནས་སྤྲོད་ཅིག་དང་། ཁོང་གི་ཟས་ནས་མ་གྲོངས་པའི་སྔོན་དུ་ཁྱོད་ལ་བྱིན་རླབས་གནང་ཡོང་ཞེས་ལབ་བོ།</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22</a:t>
            </a:fld>
            <a:endParaRPr lang="en-ZA"/>
          </a:p>
        </p:txBody>
      </p:sp>
    </p:spTree>
    <p:extLst>
      <p:ext uri="{BB962C8B-B14F-4D97-AF65-F5344CB8AC3E}">
        <p14:creationId xmlns:p14="http://schemas.microsoft.com/office/powerpoint/2010/main" val="3686286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11 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Jacob said to his mother Rebekah, “My brother Esau’s body is covered with hair. But my skin is smooth.</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11</a:t>
            </a:r>
            <a:r>
              <a:rPr lang="bo-CN" sz="1200" dirty="0">
                <a:solidFill>
                  <a:srgbClr val="444444"/>
                </a:solidFill>
                <a:effectLst/>
                <a:latin typeface="Arial" panose="020B0604020202020204" pitchFamily="34" charset="0"/>
                <a:ea typeface="Calibri" panose="020F0502020204030204" pitchFamily="34" charset="0"/>
                <a:cs typeface="+mn-cs"/>
              </a:rPr>
              <a:t>འོན་ཀྱང་ཡ་ཀོབ་ཀྱིས་མ་ལ། ཨེ་སའོ་ནི་སྤུ་ཅན་ཡིན་པ་ཁྱེད་ཀྱིསཤེས་ཀྱི་ཡོད། ངའི་ལུས་ནི་འཇམ་པོ་ཡིན།</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24</a:t>
            </a:fld>
            <a:endParaRPr lang="en-ZA"/>
          </a:p>
        </p:txBody>
      </p:sp>
    </p:spTree>
    <p:extLst>
      <p:ext uri="{BB962C8B-B14F-4D97-AF65-F5344CB8AC3E}">
        <p14:creationId xmlns:p14="http://schemas.microsoft.com/office/powerpoint/2010/main" val="1555726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12 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What if my father touches me? He would know I was trying to trick him. He would curse me instead of giving me a blessing.”</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12</a:t>
            </a:r>
            <a:r>
              <a:rPr lang="bo-CN" sz="1200" dirty="0">
                <a:solidFill>
                  <a:srgbClr val="444444"/>
                </a:solidFill>
                <a:effectLst/>
                <a:latin typeface="Arial" panose="020B0604020202020204" pitchFamily="34" charset="0"/>
                <a:ea typeface="Calibri" panose="020F0502020204030204" pitchFamily="34" charset="0"/>
                <a:cs typeface="+mn-cs"/>
              </a:rPr>
              <a:t>གལ་ཏེ་ངའི་ཡབ་ཀྱིས་ང་ལ་འཆང་ན་ང་མགོ་བསྐོར་མཁན་དུ་འགྱུར་ཏེ། བྱིན་རླབས་ཀྱི་ཚབ་ཏུ་ང་ལ་དམོད་པ་ཞིག་འཕོག་ཡོང་ཞེས་སྨྲས་སོ།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26</a:t>
            </a:fld>
            <a:endParaRPr lang="en-ZA"/>
          </a:p>
        </p:txBody>
      </p:sp>
    </p:spTree>
    <p:extLst>
      <p:ext uri="{BB962C8B-B14F-4D97-AF65-F5344CB8AC3E}">
        <p14:creationId xmlns:p14="http://schemas.microsoft.com/office/powerpoint/2010/main" val="533963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a:t>
            </a: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15 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The clothes of her older son Esau were in her house. She took Esau’s best clothes and put them on her younger son Jacob.</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15</a:t>
            </a:r>
            <a:r>
              <a:rPr lang="bo-CN" sz="1200" dirty="0">
                <a:solidFill>
                  <a:srgbClr val="444444"/>
                </a:solidFill>
                <a:effectLst/>
                <a:latin typeface="Arial" panose="020B0604020202020204" pitchFamily="34" charset="0"/>
                <a:ea typeface="Calibri" panose="020F0502020204030204" pitchFamily="34" charset="0"/>
                <a:cs typeface="+mn-cs"/>
              </a:rPr>
              <a:t>ཨ་མས་ནང་ལ་བཞག་ཡོད་པའི་ཨེ་སའོའི་གོས་ལེགས་པ་ཞིག་ཡ་ཀོབ་ལ་བསྐོན་སྟེ།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28</a:t>
            </a:fld>
            <a:endParaRPr lang="en-ZA"/>
          </a:p>
        </p:txBody>
      </p:sp>
    </p:spTree>
    <p:extLst>
      <p:ext uri="{BB962C8B-B14F-4D97-AF65-F5344CB8AC3E}">
        <p14:creationId xmlns:p14="http://schemas.microsoft.com/office/powerpoint/2010/main" val="2415857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16 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She covered his hands with the skins of the goats. She also covered the smooth part of his neck with them.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16</a:t>
            </a:r>
            <a:r>
              <a:rPr lang="bo-CN" sz="1200" dirty="0">
                <a:solidFill>
                  <a:srgbClr val="444444"/>
                </a:solidFill>
                <a:effectLst/>
                <a:latin typeface="Arial" panose="020B0604020202020204" pitchFamily="34" charset="0"/>
                <a:ea typeface="Calibri" panose="020F0502020204030204" pitchFamily="34" charset="0"/>
                <a:cs typeface="+mn-cs"/>
              </a:rPr>
              <a:t>རའི་ལྤགས་པ་ཞིག་ཁོའིལག་པ་དང་མཇིང་པར་བཏུམས་ནས།</a:t>
            </a: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30</a:t>
            </a:fld>
            <a:endParaRPr lang="en-ZA"/>
          </a:p>
        </p:txBody>
      </p:sp>
    </p:spTree>
    <p:extLst>
      <p:ext uri="{BB962C8B-B14F-4D97-AF65-F5344CB8AC3E}">
        <p14:creationId xmlns:p14="http://schemas.microsoft.com/office/powerpoint/2010/main" val="26447261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17 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Then she handed to her son Jacob the tasty food and the bread she had made.</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17</a:t>
            </a:r>
            <a:r>
              <a:rPr lang="bo-CN" sz="1200" dirty="0">
                <a:solidFill>
                  <a:srgbClr val="444444"/>
                </a:solidFill>
                <a:effectLst/>
                <a:latin typeface="Arial" panose="020B0604020202020204" pitchFamily="34" charset="0"/>
                <a:ea typeface="Calibri" panose="020F0502020204030204" pitchFamily="34" charset="0"/>
                <a:cs typeface="+mn-cs"/>
              </a:rPr>
              <a:t>ཨ་མས་ཁ་ཟས་ཞིམ་པོ་དེ་དང་མཉམ་དུ་བསྲེག་པས་བག་ལེབ་དེ་ཁོ་ལ་སྤྲད་དོ།</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32</a:t>
            </a:fld>
            <a:endParaRPr lang="en-ZA"/>
          </a:p>
        </p:txBody>
      </p:sp>
    </p:spTree>
    <p:extLst>
      <p:ext uri="{BB962C8B-B14F-4D97-AF65-F5344CB8AC3E}">
        <p14:creationId xmlns:p14="http://schemas.microsoft.com/office/powerpoint/2010/main" val="25122377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baseline="30000" dirty="0">
                <a:solidFill>
                  <a:srgbClr val="000000"/>
                </a:solidFill>
                <a:effectLst/>
                <a:latin typeface="Segoe UI" panose="020B0502040204020203" pitchFamily="34" charset="0"/>
                <a:ea typeface="Times New Roman" panose="02020603050405020304" pitchFamily="18" charset="0"/>
              </a:rPr>
              <a:t>18 </a:t>
            </a:r>
            <a:r>
              <a:rPr lang="en-ZA" sz="1200" dirty="0">
                <a:solidFill>
                  <a:srgbClr val="000000"/>
                </a:solidFill>
                <a:effectLst/>
                <a:latin typeface="Segoe UI" panose="020B0502040204020203" pitchFamily="34" charset="0"/>
                <a:ea typeface="Times New Roman" panose="02020603050405020304" pitchFamily="18" charset="0"/>
              </a:rPr>
              <a:t>He went to his father and said, “My father.”</a:t>
            </a:r>
            <a:endParaRPr lang="en-ZA" sz="1200" dirty="0">
              <a:effectLst/>
              <a:latin typeface="Times New Roman" panose="02020603050405020304" pitchFamily="18" charset="0"/>
              <a:ea typeface="Times New Roman" panose="02020603050405020304" pitchFamily="18" charset="0"/>
            </a:endParaRPr>
          </a:p>
          <a:p>
            <a:r>
              <a:rPr lang="en-ZA" sz="1200" dirty="0">
                <a:solidFill>
                  <a:srgbClr val="000000"/>
                </a:solidFill>
                <a:effectLst/>
                <a:latin typeface="Segoe UI" panose="020B0502040204020203" pitchFamily="34" charset="0"/>
                <a:ea typeface="Times New Roman" panose="02020603050405020304" pitchFamily="18" charset="0"/>
              </a:rPr>
              <a:t>“Yes, my son,” Isaac answered. “Who is it?”</a:t>
            </a:r>
            <a:endParaRPr lang="en-ZA" sz="1200" dirty="0">
              <a:effectLst/>
              <a:latin typeface="Times New Roman" panose="02020603050405020304" pitchFamily="18" charset="0"/>
              <a:ea typeface="Times New Roman" panose="02020603050405020304" pitchFamily="18" charset="0"/>
            </a:endParaRPr>
          </a:p>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indent="152400">
              <a:lnSpc>
                <a:spcPts val="2400"/>
              </a:lnSpc>
              <a:spcAft>
                <a:spcPts val="1000"/>
              </a:spcAft>
            </a:pPr>
            <a:r>
              <a:rPr lang="en-ZA" sz="1200" dirty="0">
                <a:solidFill>
                  <a:srgbClr val="777777"/>
                </a:solidFill>
                <a:effectLst/>
                <a:latin typeface="Arial" panose="020B0604020202020204" pitchFamily="34" charset="0"/>
                <a:ea typeface="Times New Roman" panose="02020603050405020304" pitchFamily="18" charset="0"/>
                <a:cs typeface="Microsoft Himalaya" panose="01010100010101010101" pitchFamily="2" charset="0"/>
              </a:rPr>
              <a:t>18</a:t>
            </a:r>
            <a:r>
              <a:rPr lang="bo-CN" sz="1200" dirty="0">
                <a:solidFill>
                  <a:srgbClr val="444444"/>
                </a:solidFill>
                <a:effectLst/>
                <a:latin typeface="Arial" panose="020B0604020202020204" pitchFamily="34" charset="0"/>
                <a:ea typeface="Times New Roman" panose="02020603050405020304" pitchFamily="18" charset="0"/>
                <a:cs typeface="+mn-cs"/>
              </a:rPr>
              <a:t>དེ་ནས་ཡ་ཀོབ་རང་གི་ཕའི་རྩར་སོང་ནས་ཕ་ལ། ངའི་ཡབ་ལགས་ཞུས་པ་དང་།</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indent="152400">
              <a:lnSpc>
                <a:spcPts val="2400"/>
              </a:lnSpc>
              <a:spcAft>
                <a:spcPts val="1000"/>
              </a:spcAft>
            </a:pPr>
            <a:r>
              <a:rPr lang="bo-CN" sz="1200" dirty="0">
                <a:solidFill>
                  <a:srgbClr val="444444"/>
                </a:solidFill>
                <a:effectLst/>
                <a:latin typeface="Arial" panose="020B0604020202020204" pitchFamily="34" charset="0"/>
                <a:ea typeface="Times New Roman" panose="02020603050405020304" pitchFamily="18" charset="0"/>
                <a:cs typeface="+mn-cs"/>
              </a:rPr>
              <a:t>ཕས་ཁོ་ལ། བུ་ཁྱོད་རྒན་པ་ཡིན་ནམ་ཡང་ན་ཆུང་བ་དེ་ཡིན་ནམ་ཞེས་དྲིས་པས།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effectLst/>
                <a:latin typeface="Calibri" panose="020F0502020204030204" pitchFamily="34" charset="0"/>
                <a:ea typeface="Calibri" panose="020F0502020204030204" pitchFamily="34" charset="0"/>
                <a:cs typeface="Microsoft Himalaya" panose="01010100010101010101" pitchFamily="2" charset="0"/>
              </a:rPr>
              <a:t> </a:t>
            </a: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34</a:t>
            </a:fld>
            <a:endParaRPr lang="en-ZA"/>
          </a:p>
        </p:txBody>
      </p:sp>
    </p:spTree>
    <p:extLst>
      <p:ext uri="{BB962C8B-B14F-4D97-AF65-F5344CB8AC3E}">
        <p14:creationId xmlns:p14="http://schemas.microsoft.com/office/powerpoint/2010/main" val="3271502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19 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Jacob said to his father, “I’m your oldest son Esau. I’ve done as you told me. Please sit up. Eat some of my wild meat. Then give me your blessing.”</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19</a:t>
            </a:r>
            <a:r>
              <a:rPr lang="bo-CN" sz="1200" dirty="0">
                <a:solidFill>
                  <a:srgbClr val="444444"/>
                </a:solidFill>
                <a:effectLst/>
                <a:latin typeface="Arial" panose="020B0604020202020204" pitchFamily="34" charset="0"/>
                <a:ea typeface="Calibri" panose="020F0502020204030204" pitchFamily="34" charset="0"/>
                <a:cs typeface="+mn-cs"/>
              </a:rPr>
              <a:t>ཡ་ཀོབ་ཀྱིས། ང་ཁྱེད་ཀྱི་བུ་རྒན་པ་ཨེ་སའོ་ཡིན། ཁྱེད་ཀྱི་གསུངས་པ་ལྟར་ངས་བྱས་ཡོད་པས། ད་ཁྱེད་བཞེངས་ཏེ་ངས་ཁྱེད་རང་གི་ཆེད་དུ་འཁྱེར་ཡོང་བའི་ཤ་དེ་བཞེས་ནས་ང་ལ་བྱིན་རླབས་གནང་ཞིག་ཅེས་ཞུས་པ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36</a:t>
            </a:fld>
            <a:endParaRPr lang="en-ZA"/>
          </a:p>
        </p:txBody>
      </p:sp>
    </p:spTree>
    <p:extLst>
      <p:ext uri="{BB962C8B-B14F-4D97-AF65-F5344CB8AC3E}">
        <p14:creationId xmlns:p14="http://schemas.microsoft.com/office/powerpoint/2010/main" val="16151673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21 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Then Isaac said to Jacob, “Come near so I can touch you, my son. I want to know whether you really are my son Esau.”</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21</a:t>
            </a:r>
            <a:r>
              <a:rPr lang="bo-CN" sz="1200" dirty="0">
                <a:solidFill>
                  <a:srgbClr val="444444"/>
                </a:solidFill>
                <a:effectLst/>
                <a:latin typeface="Arial" panose="020B0604020202020204" pitchFamily="34" charset="0"/>
                <a:ea typeface="Calibri" panose="020F0502020204030204" pitchFamily="34" charset="0"/>
                <a:cs typeface="+mn-cs"/>
              </a:rPr>
              <a:t>ཨི་སཱག་གིས་ཡ་ཀོབ་ལ། ཁྱོད་ངའི་ཉེ་བར་ཤོག་ཅིག་དང་། ཁྱོད་ཨེ་སའོ་ཡིན་མིན་ངས་འཆང་བར་བྱ་ཞེས་གསུངས་པ་དང་།</a:t>
            </a: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38</a:t>
            </a:fld>
            <a:endParaRPr lang="en-ZA"/>
          </a:p>
        </p:txBody>
      </p:sp>
    </p:spTree>
    <p:extLst>
      <p:ext uri="{BB962C8B-B14F-4D97-AF65-F5344CB8AC3E}">
        <p14:creationId xmlns:p14="http://schemas.microsoft.com/office/powerpoint/2010/main" val="3197578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dirty="0">
                <a:effectLst/>
                <a:latin typeface="Calibri" panose="020F0502020204030204" pitchFamily="34" charset="0"/>
                <a:ea typeface="Calibri" panose="020F0502020204030204" pitchFamily="34" charset="0"/>
                <a:cs typeface="Microsoft Himalaya" panose="01010100010101010101" pitchFamily="2" charset="0"/>
              </a:rPr>
              <a:t>Jacob steals the blessing – Gen 27:1-46; 28:1-9 (Right 3rd)</a:t>
            </a:r>
            <a:r>
              <a:rPr lang="bo-CN" sz="1200" b="1" dirty="0">
                <a:solidFill>
                  <a:srgbClr val="444444"/>
                </a:solidFill>
                <a:effectLst/>
                <a:latin typeface="Arial" panose="020B0604020202020204" pitchFamily="34" charset="0"/>
                <a:ea typeface="Calibri" panose="020F0502020204030204" pitchFamily="34" charset="0"/>
                <a:cs typeface="+mn-cs"/>
              </a:rPr>
              <a:t> ཨི་སཱག་གིས་ཡ་ཀོབ་ལ་བྱིན་རླབས་གནང་བ།</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4</a:t>
            </a:fld>
            <a:endParaRPr lang="en-ZA"/>
          </a:p>
        </p:txBody>
      </p:sp>
    </p:spTree>
    <p:extLst>
      <p:ext uri="{BB962C8B-B14F-4D97-AF65-F5344CB8AC3E}">
        <p14:creationId xmlns:p14="http://schemas.microsoft.com/office/powerpoint/2010/main" val="16085395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22 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Jacob went close to his father. Isaac touched him and said, “The voice is the voice of Jacob. But the hands are the hands of Esau.”</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22</a:t>
            </a:r>
            <a:r>
              <a:rPr lang="bo-CN" sz="1200" dirty="0">
                <a:solidFill>
                  <a:srgbClr val="444444"/>
                </a:solidFill>
                <a:effectLst/>
                <a:latin typeface="Arial" panose="020B0604020202020204" pitchFamily="34" charset="0"/>
                <a:ea typeface="Calibri" panose="020F0502020204030204" pitchFamily="34" charset="0"/>
                <a:cs typeface="+mn-cs"/>
              </a:rPr>
              <a:t>ཡ་ཀོབ་ཕའི་ཉེ་བར་སོང་ཏེ་ཨི་སཱག་གིས་འཆང་བས། ཁྱོད་ཀྱི་སྐད་ནི་ཡ་ཀོབ་ཀྱི་སྐད་ལྟར་འདྲ་བས་ལག་པ་ནི་ཨེ་སའོའི་ལག་པ་ལྟར་འདྲ་ཞེས་གསུངས་སོ།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40</a:t>
            </a:fld>
            <a:endParaRPr lang="en-ZA"/>
          </a:p>
        </p:txBody>
      </p:sp>
    </p:spTree>
    <p:extLst>
      <p:ext uri="{BB962C8B-B14F-4D97-AF65-F5344CB8AC3E}">
        <p14:creationId xmlns:p14="http://schemas.microsoft.com/office/powerpoint/2010/main" val="42716683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23 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Isaac didn’t recognize Jacob. Jacob’s hands were covered with hair like those of his brother Esau. So Isaac blessed him.</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23</a:t>
            </a:r>
            <a:r>
              <a:rPr lang="bo-CN" sz="1200" dirty="0">
                <a:solidFill>
                  <a:srgbClr val="444444"/>
                </a:solidFill>
                <a:effectLst/>
                <a:latin typeface="Arial" panose="020B0604020202020204" pitchFamily="34" charset="0"/>
                <a:ea typeface="Calibri" panose="020F0502020204030204" pitchFamily="34" charset="0"/>
                <a:cs typeface="+mn-cs"/>
              </a:rPr>
              <a:t>འོན་ཀྱང་ཁོ་ཡ་ཀོབ་ཡིན་པ་ཁོང་གི་ངོ་མ་ཤེས་སོ། གང་ལ་ཟེར་ན། ཁོའི་ལག་པ་ནི་སྤུ་ཅན་ཨེ་སའོའི་ལག་པ་ལྟར་ཡོད་པའོ། ཁོང་གིས་བྱིན་རླབས་སྤྲད་གྲབ་སྐབས་སུ།</a:t>
            </a: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42</a:t>
            </a:fld>
            <a:endParaRPr lang="en-ZA"/>
          </a:p>
        </p:txBody>
      </p:sp>
    </p:spTree>
    <p:extLst>
      <p:ext uri="{BB962C8B-B14F-4D97-AF65-F5344CB8AC3E}">
        <p14:creationId xmlns:p14="http://schemas.microsoft.com/office/powerpoint/2010/main" val="10782438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30 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When Isaac finished blessing him, Jacob left his father. Just then his brother Esau came in from hunting.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30</a:t>
            </a:r>
            <a:r>
              <a:rPr lang="bo-CN" sz="1200" dirty="0">
                <a:solidFill>
                  <a:srgbClr val="444444"/>
                </a:solidFill>
                <a:effectLst/>
                <a:latin typeface="Arial" panose="020B0604020202020204" pitchFamily="34" charset="0"/>
                <a:ea typeface="Calibri" panose="020F0502020204030204" pitchFamily="34" charset="0"/>
                <a:cs typeface="+mn-cs"/>
              </a:rPr>
              <a:t>ཨི་སཱག་གིས་བྱིན་རླབས་དེ་དག་ཡ་ཀོབ་ལ་གནང་ཚར་བའི་རྗེས་སུ། ཡ་ཀོབ་ཐོན་མ་ཐག་ཏུ་ཁོའི་ཨ་ཇོ་རྒན་པ་ཨེ་སའོས་རི་དྭགས་བསད་དེ་ལོག་འོང་ངོ་།</a:t>
            </a: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44</a:t>
            </a:fld>
            <a:endParaRPr lang="en-ZA"/>
          </a:p>
        </p:txBody>
      </p:sp>
    </p:spTree>
    <p:extLst>
      <p:ext uri="{BB962C8B-B14F-4D97-AF65-F5344CB8AC3E}">
        <p14:creationId xmlns:p14="http://schemas.microsoft.com/office/powerpoint/2010/main" val="5230308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a:t>
            </a: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31 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He too prepared some tasty food. He brought it to his father. Then Esau said to him, “My father, please sit up. Eat some of my wild meat. Then give me your blessing.”</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31</a:t>
            </a:r>
            <a:r>
              <a:rPr lang="bo-CN" sz="1200" dirty="0">
                <a:solidFill>
                  <a:srgbClr val="444444"/>
                </a:solidFill>
                <a:effectLst/>
                <a:latin typeface="Arial" panose="020B0604020202020204" pitchFamily="34" charset="0"/>
                <a:ea typeface="Calibri" panose="020F0502020204030204" pitchFamily="34" charset="0"/>
                <a:cs typeface="+mn-cs"/>
              </a:rPr>
              <a:t>ཁོས་ཀྱང་ཁ་ཟས་ཞིམ་པོ་ཞིག་བཟོས་ཏེ་རང་གི་ཕ་ལ་འཁྱེར་ཡོང་ནས། ངའི་པ་ལགས། ད་ཁྱེད་རང་བཞེངས་ཏེ་ངས་བཟོས་པའི་ཁ་ཟས་བཞེས་པའི་རྗེས་སུ་ང་ལ་བྱིན་རླབས་གནོང་ཞིག་ཞུས་པ་དང་།</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46</a:t>
            </a:fld>
            <a:endParaRPr lang="en-ZA"/>
          </a:p>
        </p:txBody>
      </p:sp>
    </p:spTree>
    <p:extLst>
      <p:ext uri="{BB962C8B-B14F-4D97-AF65-F5344CB8AC3E}">
        <p14:creationId xmlns:p14="http://schemas.microsoft.com/office/powerpoint/2010/main" val="41926225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baseline="30000" dirty="0">
                <a:solidFill>
                  <a:srgbClr val="000000"/>
                </a:solidFill>
                <a:effectLst/>
                <a:latin typeface="Segoe UI" panose="020B0502040204020203" pitchFamily="34" charset="0"/>
                <a:ea typeface="Times New Roman" panose="02020603050405020304" pitchFamily="18" charset="0"/>
              </a:rPr>
              <a:t>32 </a:t>
            </a:r>
            <a:r>
              <a:rPr lang="en-ZA" sz="1200" dirty="0">
                <a:solidFill>
                  <a:srgbClr val="000000"/>
                </a:solidFill>
                <a:effectLst/>
                <a:latin typeface="Segoe UI" panose="020B0502040204020203" pitchFamily="34" charset="0"/>
                <a:ea typeface="Times New Roman" panose="02020603050405020304" pitchFamily="18" charset="0"/>
              </a:rPr>
              <a:t>His father Isaac asked him, “Who are you?”</a:t>
            </a:r>
            <a:endParaRPr lang="en-ZA" sz="1200" dirty="0">
              <a:effectLst/>
              <a:latin typeface="Times New Roman" panose="02020603050405020304" pitchFamily="18" charset="0"/>
              <a:ea typeface="Times New Roman" panose="02020603050405020304" pitchFamily="18" charset="0"/>
            </a:endParaRPr>
          </a:p>
          <a:p>
            <a:r>
              <a:rPr lang="en-ZA" sz="1200" dirty="0">
                <a:solidFill>
                  <a:srgbClr val="000000"/>
                </a:solidFill>
                <a:effectLst/>
                <a:latin typeface="Segoe UI" panose="020B0502040204020203" pitchFamily="34" charset="0"/>
                <a:ea typeface="Times New Roman" panose="02020603050405020304" pitchFamily="18" charset="0"/>
              </a:rPr>
              <a:t>“I’m your son,” he answered. “I’m Esau, your oldest son.”</a:t>
            </a:r>
            <a:endParaRPr lang="en-ZA" sz="1200" dirty="0">
              <a:effectLst/>
              <a:latin typeface="Times New Roman" panose="02020603050405020304" pitchFamily="18" charset="0"/>
              <a:ea typeface="Times New Roman" panose="02020603050405020304" pitchFamily="18" charset="0"/>
            </a:endParaRPr>
          </a:p>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indent="152400">
              <a:lnSpc>
                <a:spcPts val="2400"/>
              </a:lnSpc>
              <a:spcAft>
                <a:spcPts val="1000"/>
              </a:spcAft>
            </a:pPr>
            <a:r>
              <a:rPr lang="en-ZA" sz="1200" dirty="0">
                <a:solidFill>
                  <a:srgbClr val="777777"/>
                </a:solidFill>
                <a:effectLst/>
                <a:latin typeface="Arial" panose="020B0604020202020204" pitchFamily="34" charset="0"/>
                <a:ea typeface="Times New Roman" panose="02020603050405020304" pitchFamily="18" charset="0"/>
                <a:cs typeface="Microsoft Himalaya" panose="01010100010101010101" pitchFamily="2" charset="0"/>
              </a:rPr>
              <a:t>32</a:t>
            </a:r>
            <a:r>
              <a:rPr lang="bo-CN" sz="1200" dirty="0">
                <a:solidFill>
                  <a:srgbClr val="444444"/>
                </a:solidFill>
                <a:effectLst/>
                <a:latin typeface="Arial" panose="020B0604020202020204" pitchFamily="34" charset="0"/>
                <a:ea typeface="Times New Roman" panose="02020603050405020304" pitchFamily="18" charset="0"/>
                <a:cs typeface="+mn-cs"/>
              </a:rPr>
              <a:t>ཁྱོད་སུ་ཡིན་ནམ་ཞེས་ཨི་སཱག་གིས་དྲིས་པས།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indent="152400">
              <a:lnSpc>
                <a:spcPts val="2400"/>
              </a:lnSpc>
              <a:spcAft>
                <a:spcPts val="1000"/>
              </a:spcAft>
            </a:pPr>
            <a:r>
              <a:rPr lang="bo-CN" sz="1200" dirty="0">
                <a:solidFill>
                  <a:srgbClr val="444444"/>
                </a:solidFill>
                <a:effectLst/>
                <a:latin typeface="Arial" panose="020B0604020202020204" pitchFamily="34" charset="0"/>
                <a:ea typeface="Times New Roman" panose="02020603050405020304" pitchFamily="18" charset="0"/>
                <a:cs typeface="+mn-cs"/>
              </a:rPr>
              <a:t>ང་ཁྱེད་ཀྱི་བུ་རྒན་པ་ཨེ་སའོ་ཡིན་ཞེས་སྨྲས་པ་དང་།</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effectLst/>
                <a:latin typeface="Calibri" panose="020F0502020204030204" pitchFamily="34" charset="0"/>
                <a:ea typeface="Calibri" panose="020F0502020204030204" pitchFamily="34" charset="0"/>
                <a:cs typeface="Microsoft Himalaya" panose="01010100010101010101" pitchFamily="2" charset="0"/>
              </a:rPr>
              <a:t> </a:t>
            </a: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48</a:t>
            </a:fld>
            <a:endParaRPr lang="en-ZA"/>
          </a:p>
        </p:txBody>
      </p:sp>
    </p:spTree>
    <p:extLst>
      <p:ext uri="{BB962C8B-B14F-4D97-AF65-F5344CB8AC3E}">
        <p14:creationId xmlns:p14="http://schemas.microsoft.com/office/powerpoint/2010/main" val="42341214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baseline="30000" dirty="0">
                <a:solidFill>
                  <a:srgbClr val="000000"/>
                </a:solidFill>
                <a:effectLst/>
                <a:latin typeface="Segoe UI" panose="020B0502040204020203" pitchFamily="34" charset="0"/>
                <a:ea typeface="Times New Roman" panose="02020603050405020304" pitchFamily="18" charset="0"/>
              </a:rPr>
              <a:t>33 </a:t>
            </a:r>
            <a:r>
              <a:rPr lang="en-ZA" sz="1200" dirty="0">
                <a:solidFill>
                  <a:srgbClr val="000000"/>
                </a:solidFill>
                <a:effectLst/>
                <a:latin typeface="Segoe UI" panose="020B0502040204020203" pitchFamily="34" charset="0"/>
                <a:ea typeface="Times New Roman" panose="02020603050405020304" pitchFamily="18" charset="0"/>
              </a:rPr>
              <a:t>Isaac began to shake all over. He said, “Then who hunted a wild animal and brought it to me? I ate it just before you came. I gave him my blessing. And he will certainly be blessed!”</a:t>
            </a:r>
            <a:endParaRPr lang="en-ZA" sz="1200" dirty="0">
              <a:effectLst/>
              <a:latin typeface="Times New Roman" panose="02020603050405020304" pitchFamily="18" charset="0"/>
              <a:ea typeface="Times New Roman" panose="02020603050405020304" pitchFamily="18"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33</a:t>
            </a:r>
            <a:r>
              <a:rPr lang="bo-CN" sz="1200" dirty="0">
                <a:solidFill>
                  <a:srgbClr val="444444"/>
                </a:solidFill>
                <a:effectLst/>
                <a:latin typeface="Arial" panose="020B0604020202020204" pitchFamily="34" charset="0"/>
                <a:ea typeface="Calibri" panose="020F0502020204030204" pitchFamily="34" charset="0"/>
                <a:cs typeface="+mn-cs"/>
              </a:rPr>
              <a:t>ཨི་སཱག་ལུས་འདར་ཞིང་། རི་དྭགས་ཤིག་བསད་ནས་ང་ལ་སྟེར་བའི་མི་དེ་སུ་ཡིན་ནམ། ཁྱོད་མ་ཡོང་བའི་སྔོན་དུ་ཁོས་སྤྲད་པའི་ཁ་ཟས་ཟས་ནས་ངས་ཁོ་ལ་མཐའ་མའི་བྱིན་རླབས་དེ་སྤྲད་ཚར་བས། དེར་བརྟེན་དེ་ནི་རྒྱུན་དུ་ཁོ་ལ་བདག་པ་ཡིན་ཞེས་གསུངས་སོ།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50</a:t>
            </a:fld>
            <a:endParaRPr lang="en-ZA"/>
          </a:p>
        </p:txBody>
      </p:sp>
    </p:spTree>
    <p:extLst>
      <p:ext uri="{BB962C8B-B14F-4D97-AF65-F5344CB8AC3E}">
        <p14:creationId xmlns:p14="http://schemas.microsoft.com/office/powerpoint/2010/main" val="8768210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baseline="30000" dirty="0">
                <a:solidFill>
                  <a:srgbClr val="000000"/>
                </a:solidFill>
                <a:effectLst/>
                <a:latin typeface="Segoe UI" panose="020B0502040204020203" pitchFamily="34" charset="0"/>
                <a:ea typeface="Times New Roman" panose="02020603050405020304" pitchFamily="18" charset="0"/>
              </a:rPr>
              <a:t>34 </a:t>
            </a:r>
            <a:r>
              <a:rPr lang="en-ZA" sz="1200" dirty="0">
                <a:solidFill>
                  <a:srgbClr val="000000"/>
                </a:solidFill>
                <a:effectLst/>
                <a:latin typeface="Segoe UI" panose="020B0502040204020203" pitchFamily="34" charset="0"/>
                <a:ea typeface="Times New Roman" panose="02020603050405020304" pitchFamily="18" charset="0"/>
              </a:rPr>
              <a:t>Esau heard his father’s words. Then he yelled loudly and bitterly. He said to his father, “Bless me! Bless me too, my father!”</a:t>
            </a:r>
            <a:endParaRPr lang="en-ZA" sz="1200" dirty="0">
              <a:effectLst/>
              <a:latin typeface="Times New Roman" panose="02020603050405020304" pitchFamily="18" charset="0"/>
              <a:ea typeface="Times New Roman" panose="02020603050405020304" pitchFamily="18"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34</a:t>
            </a:r>
            <a:r>
              <a:rPr lang="bo-CN" sz="1200" dirty="0">
                <a:solidFill>
                  <a:srgbClr val="444444"/>
                </a:solidFill>
                <a:effectLst/>
                <a:latin typeface="Arial" panose="020B0604020202020204" pitchFamily="34" charset="0"/>
                <a:ea typeface="Calibri" panose="020F0502020204030204" pitchFamily="34" charset="0"/>
                <a:cs typeface="+mn-cs"/>
              </a:rPr>
              <a:t>ཨེ་སའོས་དེ་ཐོས་པའི་རྗེས་སུ་ཤིན་ཏུ་ངུས་ཤིང་ཕ་ལ། ང་ལའང་བྱིན་རླབས་ཤིག་གནང་རོགས་ཞུས་པས།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52</a:t>
            </a:fld>
            <a:endParaRPr lang="en-ZA"/>
          </a:p>
        </p:txBody>
      </p:sp>
    </p:spTree>
    <p:extLst>
      <p:ext uri="{BB962C8B-B14F-4D97-AF65-F5344CB8AC3E}">
        <p14:creationId xmlns:p14="http://schemas.microsoft.com/office/powerpoint/2010/main" val="32131838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baseline="30000" dirty="0">
                <a:solidFill>
                  <a:srgbClr val="000000"/>
                </a:solidFill>
                <a:effectLst/>
                <a:latin typeface="Segoe UI" panose="020B0502040204020203" pitchFamily="34" charset="0"/>
                <a:ea typeface="Times New Roman" panose="02020603050405020304" pitchFamily="18" charset="0"/>
              </a:rPr>
              <a:t>35 </a:t>
            </a:r>
            <a:r>
              <a:rPr lang="en-ZA" sz="1200" dirty="0">
                <a:solidFill>
                  <a:srgbClr val="000000"/>
                </a:solidFill>
                <a:effectLst/>
                <a:latin typeface="Segoe UI" panose="020B0502040204020203" pitchFamily="34" charset="0"/>
                <a:ea typeface="Times New Roman" panose="02020603050405020304" pitchFamily="18" charset="0"/>
              </a:rPr>
              <a:t>But Isaac said, “Your brother came and tricked me. He took your blessing.”</a:t>
            </a:r>
            <a:endParaRPr lang="en-ZA" sz="1200" dirty="0">
              <a:effectLst/>
              <a:latin typeface="Times New Roman" panose="02020603050405020304" pitchFamily="18" charset="0"/>
              <a:ea typeface="Times New Roman" panose="02020603050405020304" pitchFamily="18"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35</a:t>
            </a:r>
            <a:r>
              <a:rPr lang="bo-CN" sz="1200" dirty="0">
                <a:solidFill>
                  <a:srgbClr val="444444"/>
                </a:solidFill>
                <a:effectLst/>
                <a:latin typeface="Arial" panose="020B0604020202020204" pitchFamily="34" charset="0"/>
                <a:ea typeface="Calibri" panose="020F0502020204030204" pitchFamily="34" charset="0"/>
                <a:cs typeface="+mn-cs"/>
              </a:rPr>
              <a:t>ཨི་སཱག་གིས་ཁོ་ལ། ཁྱོད་ཀྱི་སྤུན་ཡོང་ནས་ང་ལ་མགོ་བསྐོར་བཏང་ཞིང་ཁྱོད་ཀྱི་བྱིན་རླབས་ཚང་མ་འཕྲོག་སོང་ཞེས་གསུངས་སོ།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54</a:t>
            </a:fld>
            <a:endParaRPr lang="en-ZA"/>
          </a:p>
        </p:txBody>
      </p:sp>
    </p:spTree>
    <p:extLst>
      <p:ext uri="{BB962C8B-B14F-4D97-AF65-F5344CB8AC3E}">
        <p14:creationId xmlns:p14="http://schemas.microsoft.com/office/powerpoint/2010/main" val="15689787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baseline="30000" dirty="0">
                <a:solidFill>
                  <a:srgbClr val="000000"/>
                </a:solidFill>
                <a:effectLst/>
                <a:latin typeface="Segoe UI" panose="020B0502040204020203" pitchFamily="34" charset="0"/>
                <a:ea typeface="Times New Roman" panose="02020603050405020304" pitchFamily="18" charset="0"/>
              </a:rPr>
              <a:t>41 </a:t>
            </a:r>
            <a:r>
              <a:rPr lang="en-ZA" sz="1200" dirty="0">
                <a:solidFill>
                  <a:srgbClr val="000000"/>
                </a:solidFill>
                <a:effectLst/>
                <a:latin typeface="Segoe UI" panose="020B0502040204020203" pitchFamily="34" charset="0"/>
                <a:ea typeface="Times New Roman" panose="02020603050405020304" pitchFamily="18" charset="0"/>
              </a:rPr>
              <a:t>Esau was angry with Jacob. He was angry because of the blessing his father had given to Jacob. He said to himself, “The days of sorrow over my father’s death are near. Then I’ll kill my brother Jacob.”</a:t>
            </a:r>
            <a:endParaRPr lang="en-ZA" sz="1200" dirty="0">
              <a:effectLst/>
              <a:latin typeface="Times New Roman" panose="02020603050405020304" pitchFamily="18" charset="0"/>
              <a:ea typeface="Times New Roman" panose="02020603050405020304" pitchFamily="18"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41</a:t>
            </a:r>
            <a:r>
              <a:rPr lang="bo-CN" sz="1200" dirty="0">
                <a:solidFill>
                  <a:srgbClr val="444444"/>
                </a:solidFill>
                <a:effectLst/>
                <a:latin typeface="Arial" panose="020B0604020202020204" pitchFamily="34" charset="0"/>
                <a:ea typeface="Calibri" panose="020F0502020204030204" pitchFamily="34" charset="0"/>
                <a:cs typeface="+mn-cs"/>
              </a:rPr>
              <a:t>ཕས་ཡ་ཀོབ་ལ་བྱིན་རླབས་སྤྲད་པའི་རྐྱེན་གྱིས་ཨེ་སའོས་ཡ་ཀོབ་ལ་སྡང་པོ་བྱས་སོ། ཕ་གྲོངས་པའི་མྱ་ངན་གྱི་ཉིན་མོ་དེ་ཉེ་བར་ཡོད་པ་དང་། དེའི་རྗེས་སུ་ངས་ཡ་ཀོབ་ལ་གསོད་པར་བྱ་ཞེས་བསམ་མོ།</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56</a:t>
            </a:fld>
            <a:endParaRPr lang="en-ZA"/>
          </a:p>
        </p:txBody>
      </p:sp>
    </p:spTree>
    <p:extLst>
      <p:ext uri="{BB962C8B-B14F-4D97-AF65-F5344CB8AC3E}">
        <p14:creationId xmlns:p14="http://schemas.microsoft.com/office/powerpoint/2010/main" val="6821709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baseline="30000" dirty="0">
                <a:solidFill>
                  <a:srgbClr val="000000"/>
                </a:solidFill>
                <a:effectLst/>
                <a:latin typeface="Segoe UI" panose="020B0502040204020203" pitchFamily="34" charset="0"/>
                <a:ea typeface="Times New Roman" panose="02020603050405020304" pitchFamily="18" charset="0"/>
              </a:rPr>
              <a:t>42 </a:t>
            </a:r>
            <a:r>
              <a:rPr lang="en-ZA" sz="1200" dirty="0">
                <a:solidFill>
                  <a:srgbClr val="000000"/>
                </a:solidFill>
                <a:effectLst/>
                <a:latin typeface="Segoe UI" panose="020B0502040204020203" pitchFamily="34" charset="0"/>
                <a:ea typeface="Times New Roman" panose="02020603050405020304" pitchFamily="18" charset="0"/>
              </a:rPr>
              <a:t>Rebekah was told what her older son Esau had said. So she sent for her younger son Jacob. She said to him, “Your brother Esau is planning to get back at you by killing you.</a:t>
            </a:r>
            <a:endParaRPr lang="en-ZA" sz="1200" dirty="0">
              <a:effectLst/>
              <a:latin typeface="Times New Roman" panose="02020603050405020304" pitchFamily="18" charset="0"/>
              <a:ea typeface="Times New Roman" panose="02020603050405020304" pitchFamily="18"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42</a:t>
            </a:r>
            <a:r>
              <a:rPr lang="bo-CN" sz="1200" dirty="0">
                <a:solidFill>
                  <a:srgbClr val="444444"/>
                </a:solidFill>
                <a:effectLst/>
                <a:latin typeface="Arial" panose="020B0604020202020204" pitchFamily="34" charset="0"/>
                <a:ea typeface="Calibri" panose="020F0502020204030204" pitchFamily="34" charset="0"/>
                <a:cs typeface="+mn-cs"/>
              </a:rPr>
              <a:t>འོན་ཀྱང་ཨེ་སའོས་འཆར་གཞིའི་སྐོར་ལ་རེ་བྷེ་ཀས་ཐོས་མ་ཐག་ཏུ་མོས་ཡ་ཀོབ་འབོད་ཅིང་ཁོ་ལ། ཁྱོད་ཀྱི་ཨ་ཇོ་ཨེ་སའོས་ཁྱོད་ལ་བསད་ནས་དགྲ་ཤ་ལེན་པའི་འཆར་གཞི་བྱེད་བཞིན་ཡོད་པས།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58</a:t>
            </a:fld>
            <a:endParaRPr lang="en-ZA"/>
          </a:p>
        </p:txBody>
      </p:sp>
    </p:spTree>
    <p:extLst>
      <p:ext uri="{BB962C8B-B14F-4D97-AF65-F5344CB8AC3E}">
        <p14:creationId xmlns:p14="http://schemas.microsoft.com/office/powerpoint/2010/main" val="1059901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705"/>
            <a:r>
              <a:rPr lang="en-ZA" sz="1200" b="1" dirty="0">
                <a:solidFill>
                  <a:srgbClr val="000000"/>
                </a:solidFill>
                <a:effectLst/>
                <a:latin typeface="Segoe UI" panose="020B0502040204020203" pitchFamily="34" charset="0"/>
                <a:ea typeface="Times New Roman" panose="02020603050405020304" pitchFamily="18" charset="0"/>
              </a:rPr>
              <a:t>27 </a:t>
            </a:r>
            <a:r>
              <a:rPr lang="en-ZA" sz="1200" dirty="0">
                <a:solidFill>
                  <a:srgbClr val="000000"/>
                </a:solidFill>
                <a:effectLst/>
                <a:latin typeface="Segoe UI" panose="020B0502040204020203" pitchFamily="34" charset="0"/>
                <a:ea typeface="Times New Roman" panose="02020603050405020304" pitchFamily="18" charset="0"/>
              </a:rPr>
              <a:t>Isaac had become old. His eyes were so weak he couldn’t see anymore. One day he called for his older son Esau. He said to him, “My son.”</a:t>
            </a:r>
            <a:endParaRPr lang="en-ZA" sz="1200" dirty="0">
              <a:effectLst/>
              <a:latin typeface="Times New Roman" panose="02020603050405020304" pitchFamily="18" charset="0"/>
              <a:ea typeface="Times New Roman" panose="02020603050405020304" pitchFamily="18" charset="0"/>
            </a:endParaRPr>
          </a:p>
          <a:p>
            <a:r>
              <a:rPr lang="en-ZA" sz="1200" dirty="0">
                <a:solidFill>
                  <a:srgbClr val="000000"/>
                </a:solidFill>
                <a:effectLst/>
                <a:latin typeface="Segoe UI" panose="020B0502040204020203" pitchFamily="34" charset="0"/>
                <a:ea typeface="Times New Roman" panose="02020603050405020304" pitchFamily="18" charset="0"/>
              </a:rPr>
              <a:t>“Here I am,” he answered.</a:t>
            </a:r>
            <a:endParaRPr lang="en-ZA" sz="1200" dirty="0">
              <a:effectLst/>
              <a:latin typeface="Times New Roman" panose="02020603050405020304" pitchFamily="18" charset="0"/>
              <a:ea typeface="Times New Roman" panose="02020603050405020304" pitchFamily="18" charset="0"/>
            </a:endParaRPr>
          </a:p>
          <a:p>
            <a:pPr>
              <a:lnSpc>
                <a:spcPct val="115000"/>
              </a:lnSpc>
              <a:spcAft>
                <a:spcPts val="1000"/>
              </a:spcAft>
            </a:pPr>
            <a:r>
              <a:rPr lang="en-ZA" sz="1200" dirty="0">
                <a:effectLst/>
                <a:latin typeface="Calibri" panose="020F0502020204030204" pitchFamily="34" charset="0"/>
                <a:ea typeface="Calibri" panose="020F0502020204030204" pitchFamily="34" charset="0"/>
                <a:cs typeface="Microsoft Himalaya" panose="01010100010101010101" pitchFamily="2" charset="0"/>
              </a:rPr>
              <a:t> </a:t>
            </a:r>
          </a:p>
          <a:p>
            <a:pPr indent="152400">
              <a:lnSpc>
                <a:spcPts val="2400"/>
              </a:lnSpc>
              <a:spcAft>
                <a:spcPts val="1000"/>
              </a:spcAft>
            </a:pPr>
            <a:r>
              <a:rPr lang="en-ZA" sz="1200" dirty="0">
                <a:solidFill>
                  <a:srgbClr val="777777"/>
                </a:solidFill>
                <a:effectLst/>
                <a:latin typeface="Arial" panose="020B0604020202020204" pitchFamily="34" charset="0"/>
                <a:ea typeface="Times New Roman" panose="02020603050405020304" pitchFamily="18" charset="0"/>
                <a:cs typeface="Microsoft Himalaya" panose="01010100010101010101" pitchFamily="2" charset="0"/>
              </a:rPr>
              <a:t>1</a:t>
            </a:r>
            <a:r>
              <a:rPr lang="bo-CN" sz="1200" dirty="0">
                <a:solidFill>
                  <a:srgbClr val="444444"/>
                </a:solidFill>
                <a:effectLst/>
                <a:latin typeface="Arial" panose="020B0604020202020204" pitchFamily="34" charset="0"/>
                <a:ea typeface="Times New Roman" panose="02020603050405020304" pitchFamily="18" charset="0"/>
                <a:cs typeface="+mn-cs"/>
              </a:rPr>
              <a:t>ད་ཨི་སཱག་རྒས་ཏེ་མིག་གི་ནུས་པ་ཉམས་ནས་ལོང་བར་འགྱུར་བ་དང་། རང་གི་བུ་རྒན་པ་ཨེ་སའོ་ལ་འབོད་ཅིང་ཁོ་ལ།</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indent="152400">
              <a:lnSpc>
                <a:spcPts val="2400"/>
              </a:lnSpc>
              <a:spcAft>
                <a:spcPts val="1000"/>
              </a:spcAft>
            </a:pPr>
            <a:r>
              <a:rPr lang="bo-CN" sz="1200" dirty="0">
                <a:solidFill>
                  <a:srgbClr val="444444"/>
                </a:solidFill>
                <a:effectLst/>
                <a:latin typeface="Arial" panose="020B0604020202020204" pitchFamily="34" charset="0"/>
                <a:ea typeface="Times New Roman" panose="02020603050405020304" pitchFamily="18" charset="0"/>
                <a:cs typeface="+mn-cs"/>
              </a:rPr>
              <a:t>ངའི་བུ། ཨེ་སའོས། ལགས་ང་འདིར་ཡོད་ཅེས་ཞུས་སོ།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effectLst/>
                <a:latin typeface="Calibri" panose="020F0502020204030204" pitchFamily="34" charset="0"/>
                <a:ea typeface="Calibri" panose="020F0502020204030204" pitchFamily="34" charset="0"/>
                <a:cs typeface="Microsoft Himalaya" panose="01010100010101010101" pitchFamily="2" charset="0"/>
              </a:rPr>
              <a:t> </a:t>
            </a: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6</a:t>
            </a:fld>
            <a:endParaRPr lang="en-ZA"/>
          </a:p>
        </p:txBody>
      </p:sp>
    </p:spTree>
    <p:extLst>
      <p:ext uri="{BB962C8B-B14F-4D97-AF65-F5344CB8AC3E}">
        <p14:creationId xmlns:p14="http://schemas.microsoft.com/office/powerpoint/2010/main" val="22037823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dirty="0">
                <a:solidFill>
                  <a:srgbClr val="000000"/>
                </a:solidFill>
                <a:effectLst/>
                <a:latin typeface="Segoe UI" panose="020B0502040204020203" pitchFamily="34" charset="0"/>
                <a:ea typeface="Times New Roman" panose="02020603050405020304" pitchFamily="18" charset="0"/>
              </a:rPr>
              <a:t> </a:t>
            </a:r>
            <a:r>
              <a:rPr lang="en-ZA" sz="1200" b="1" baseline="30000" dirty="0">
                <a:solidFill>
                  <a:srgbClr val="000000"/>
                </a:solidFill>
                <a:effectLst/>
                <a:latin typeface="Segoe UI" panose="020B0502040204020203" pitchFamily="34" charset="0"/>
                <a:ea typeface="Times New Roman" panose="02020603050405020304" pitchFamily="18" charset="0"/>
              </a:rPr>
              <a:t>43 </a:t>
            </a:r>
            <a:r>
              <a:rPr lang="en-ZA" sz="1200" dirty="0">
                <a:solidFill>
                  <a:srgbClr val="000000"/>
                </a:solidFill>
                <a:effectLst/>
                <a:latin typeface="Segoe UI" panose="020B0502040204020203" pitchFamily="34" charset="0"/>
                <a:ea typeface="Times New Roman" panose="02020603050405020304" pitchFamily="18" charset="0"/>
              </a:rPr>
              <a:t>Now then, my son, do what I say. Run away at once to my brother Laban in Harran.</a:t>
            </a:r>
            <a:endParaRPr lang="en-ZA" sz="1200" dirty="0">
              <a:effectLst/>
              <a:latin typeface="Times New Roman" panose="02020603050405020304" pitchFamily="18" charset="0"/>
              <a:ea typeface="Times New Roman" panose="02020603050405020304" pitchFamily="18" charset="0"/>
            </a:endParaRPr>
          </a:p>
          <a:p>
            <a:pPr>
              <a:lnSpc>
                <a:spcPct val="115000"/>
              </a:lnSpc>
              <a:spcAft>
                <a:spcPts val="1000"/>
              </a:spcAft>
            </a:pP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43</a:t>
            </a:r>
            <a:r>
              <a:rPr lang="bo-CN" sz="1200" dirty="0">
                <a:solidFill>
                  <a:srgbClr val="444444"/>
                </a:solidFill>
                <a:effectLst/>
                <a:latin typeface="Arial" panose="020B0604020202020204" pitchFamily="34" charset="0"/>
                <a:ea typeface="Calibri" panose="020F0502020204030204" pitchFamily="34" charset="0"/>
                <a:cs typeface="+mn-cs"/>
              </a:rPr>
              <a:t>ད་བུ་ངའི་གཏམ་ལ་ཉོན་ཞིག། ད་ཁྱོད་མྱུར་དུ་ཡུལ་ཧ་རན་དུ་ངའི་ཨ་ཇོ་ལ་བན་གྱི་རྩར་སོང་ཞིག</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60</a:t>
            </a:fld>
            <a:endParaRPr lang="en-ZA"/>
          </a:p>
        </p:txBody>
      </p:sp>
    </p:spTree>
    <p:extLst>
      <p:ext uri="{BB962C8B-B14F-4D97-AF65-F5344CB8AC3E}">
        <p14:creationId xmlns:p14="http://schemas.microsoft.com/office/powerpoint/2010/main" val="5511455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baseline="30000" dirty="0">
                <a:solidFill>
                  <a:srgbClr val="000000"/>
                </a:solidFill>
                <a:effectLst/>
                <a:latin typeface="Segoe UI" panose="020B0502040204020203" pitchFamily="34" charset="0"/>
                <a:ea typeface="Times New Roman" panose="02020603050405020304" pitchFamily="18" charset="0"/>
              </a:rPr>
              <a:t>44 </a:t>
            </a:r>
            <a:r>
              <a:rPr lang="en-ZA" sz="1200" dirty="0">
                <a:solidFill>
                  <a:srgbClr val="000000"/>
                </a:solidFill>
                <a:effectLst/>
                <a:latin typeface="Segoe UI" panose="020B0502040204020203" pitchFamily="34" charset="0"/>
                <a:ea typeface="Times New Roman" panose="02020603050405020304" pitchFamily="18" charset="0"/>
              </a:rPr>
              <a:t>Stay with him until your brother’s anger calms down.</a:t>
            </a:r>
            <a:endParaRPr lang="en-ZA" sz="1200" dirty="0">
              <a:effectLst/>
              <a:latin typeface="Times New Roman" panose="02020603050405020304" pitchFamily="18" charset="0"/>
              <a:ea typeface="Times New Roman" panose="02020603050405020304" pitchFamily="18" charset="0"/>
            </a:endParaRPr>
          </a:p>
          <a:p>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44</a:t>
            </a:r>
            <a:r>
              <a:rPr lang="bo-CN" sz="1200" dirty="0">
                <a:solidFill>
                  <a:srgbClr val="444444"/>
                </a:solidFill>
                <a:effectLst/>
                <a:latin typeface="Arial" panose="020B0604020202020204" pitchFamily="34" charset="0"/>
                <a:ea typeface="Calibri" panose="020F0502020204030204" pitchFamily="34" charset="0"/>
                <a:cs typeface="+mn-cs"/>
              </a:rPr>
              <a:t>ཨ་ཇོ་ཨེ་སའོའི་ཁོང་ཁྲོ་མ་ཞི་བར་དུ་དེར་སྡོད་ཅིག</a:t>
            </a: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r>
              <a:rPr lang="en-ZA" sz="1200" dirty="0">
                <a:effectLst/>
                <a:latin typeface="Calibri" panose="020F0502020204030204" pitchFamily="34" charset="0"/>
                <a:ea typeface="Calibri" panose="020F0502020204030204" pitchFamily="34" charset="0"/>
                <a:cs typeface="Microsoft Himalaya" panose="01010100010101010101" pitchFamily="2" charset="0"/>
              </a:rPr>
              <a:t> </a:t>
            </a:r>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62</a:t>
            </a:fld>
            <a:endParaRPr lang="en-ZA"/>
          </a:p>
        </p:txBody>
      </p:sp>
    </p:spTree>
    <p:extLst>
      <p:ext uri="{BB962C8B-B14F-4D97-AF65-F5344CB8AC3E}">
        <p14:creationId xmlns:p14="http://schemas.microsoft.com/office/powerpoint/2010/main" val="1792753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baseline="30000" dirty="0">
                <a:solidFill>
                  <a:srgbClr val="000000"/>
                </a:solidFill>
                <a:effectLst/>
                <a:latin typeface="Segoe UI" panose="020B0502040204020203" pitchFamily="34" charset="0"/>
                <a:ea typeface="Times New Roman" panose="02020603050405020304" pitchFamily="18" charset="0"/>
              </a:rPr>
              <a:t>2 </a:t>
            </a:r>
            <a:r>
              <a:rPr lang="en-ZA" sz="1200" dirty="0">
                <a:solidFill>
                  <a:srgbClr val="000000"/>
                </a:solidFill>
                <a:effectLst/>
                <a:latin typeface="Segoe UI" panose="020B0502040204020203" pitchFamily="34" charset="0"/>
                <a:ea typeface="Times New Roman" panose="02020603050405020304" pitchFamily="18" charset="0"/>
              </a:rPr>
              <a:t>Go at once to </a:t>
            </a:r>
            <a:r>
              <a:rPr lang="en-ZA" sz="1200" dirty="0" err="1">
                <a:solidFill>
                  <a:srgbClr val="000000"/>
                </a:solidFill>
                <a:effectLst/>
                <a:latin typeface="Segoe UI" panose="020B0502040204020203" pitchFamily="34" charset="0"/>
                <a:ea typeface="Times New Roman" panose="02020603050405020304" pitchFamily="18" charset="0"/>
              </a:rPr>
              <a:t>Paddan</a:t>
            </a:r>
            <a:r>
              <a:rPr lang="en-ZA" sz="1200" dirty="0">
                <a:solidFill>
                  <a:srgbClr val="000000"/>
                </a:solidFill>
                <a:effectLst/>
                <a:latin typeface="Segoe UI" panose="020B0502040204020203" pitchFamily="34" charset="0"/>
                <a:ea typeface="Times New Roman" panose="02020603050405020304" pitchFamily="18" charset="0"/>
              </a:rPr>
              <a:t> Aram. Go to the house of your mother’s father </a:t>
            </a:r>
            <a:r>
              <a:rPr lang="en-ZA" sz="1200" dirty="0" err="1">
                <a:solidFill>
                  <a:srgbClr val="000000"/>
                </a:solidFill>
                <a:effectLst/>
                <a:latin typeface="Segoe UI" panose="020B0502040204020203" pitchFamily="34" charset="0"/>
                <a:ea typeface="Times New Roman" panose="02020603050405020304" pitchFamily="18" charset="0"/>
              </a:rPr>
              <a:t>Bethuel</a:t>
            </a:r>
            <a:r>
              <a:rPr lang="en-ZA" sz="1200" dirty="0">
                <a:solidFill>
                  <a:srgbClr val="000000"/>
                </a:solidFill>
                <a:effectLst/>
                <a:latin typeface="Segoe UI" panose="020B0502040204020203" pitchFamily="34" charset="0"/>
                <a:ea typeface="Times New Roman" panose="02020603050405020304" pitchFamily="18" charset="0"/>
              </a:rPr>
              <a:t>. Find a wife for yourself there. Take her from among the daughters of your mother’s brother Laban.</a:t>
            </a:r>
            <a:endParaRPr lang="en-ZA" sz="1200" dirty="0">
              <a:effectLst/>
              <a:latin typeface="Times New Roman" panose="02020603050405020304" pitchFamily="18" charset="0"/>
              <a:ea typeface="Times New Roman" panose="02020603050405020304" pitchFamily="18" charset="0"/>
            </a:endParaRPr>
          </a:p>
          <a:p>
            <a:pPr>
              <a:lnSpc>
                <a:spcPct val="115000"/>
              </a:lnSpc>
              <a:spcAft>
                <a:spcPts val="1000"/>
              </a:spcAft>
            </a:pP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2</a:t>
            </a:r>
            <a:r>
              <a:rPr lang="bo-CN" sz="1200" dirty="0">
                <a:solidFill>
                  <a:srgbClr val="444444"/>
                </a:solidFill>
                <a:effectLst/>
                <a:latin typeface="Arial" panose="020B0604020202020204" pitchFamily="34" charset="0"/>
                <a:ea typeface="Calibri" panose="020F0502020204030204" pitchFamily="34" charset="0"/>
                <a:cs typeface="+mn-cs"/>
              </a:rPr>
              <a:t>འོན་ཀྱང་ཡུལ་མེ་སོ་པོ་ཊ་མི་ཡ་རུ་སོང་ཏེ། ཁྱོད་ཀྱི་པོ་ལགས་བེ་ཐུ་ཨེལ་གྱི་མི་བརྒྱུད་ནང་ནས་ཁྱོད་ཀྱི་ཨ་ཞང་ལ་བན་གྱི་བུ་མོ་གཅིག་དང་ཆང་ས་རྒྱོབ་ཅིག</a:t>
            </a: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64</a:t>
            </a:fld>
            <a:endParaRPr lang="en-ZA"/>
          </a:p>
        </p:txBody>
      </p:sp>
    </p:spTree>
    <p:extLst>
      <p:ext uri="{BB962C8B-B14F-4D97-AF65-F5344CB8AC3E}">
        <p14:creationId xmlns:p14="http://schemas.microsoft.com/office/powerpoint/2010/main" val="2449743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2 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Isaac said, “I’m an old man now. And I don’t know when I’ll die</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2</a:t>
            </a:r>
            <a:r>
              <a:rPr lang="bo-CN" sz="1200" dirty="0">
                <a:solidFill>
                  <a:srgbClr val="444444"/>
                </a:solidFill>
                <a:effectLst/>
                <a:latin typeface="Arial" panose="020B0604020202020204" pitchFamily="34" charset="0"/>
                <a:ea typeface="Calibri" panose="020F0502020204030204" pitchFamily="34" charset="0"/>
                <a:cs typeface="+mn-cs"/>
              </a:rPr>
              <a:t>ཨི་སཱག་གིས་བལྟོས་ཤིག་ང་རྒས་ཡོད་པ་དང་མགྱོགས་པོ་ཤི་གྲབ་ཡོད།</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8</a:t>
            </a:fld>
            <a:endParaRPr lang="en-ZA"/>
          </a:p>
        </p:txBody>
      </p:sp>
    </p:spTree>
    <p:extLst>
      <p:ext uri="{BB962C8B-B14F-4D97-AF65-F5344CB8AC3E}">
        <p14:creationId xmlns:p14="http://schemas.microsoft.com/office/powerpoint/2010/main" val="2603940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3 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Now then, get your weapons. Get your bow and arrows. Go out to the open country. Hunt some wild animals for me.</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3</a:t>
            </a:r>
            <a:r>
              <a:rPr lang="bo-CN" sz="1200" dirty="0">
                <a:solidFill>
                  <a:srgbClr val="444444"/>
                </a:solidFill>
                <a:effectLst/>
                <a:latin typeface="Arial" panose="020B0604020202020204" pitchFamily="34" charset="0"/>
                <a:ea typeface="Calibri" panose="020F0502020204030204" pitchFamily="34" charset="0"/>
                <a:cs typeface="+mn-cs"/>
              </a:rPr>
              <a:t>ད་ཁྱོད་ཀྱི་མདའ་གཞུ་དེ་འཁྱེར་ནས་ནགས་ཀྱི་ནང་དུ་སོང་ཏེ་ངའི་ཆེད་དུ་རི་དྭགས་ཤིག་འཁྱེར་ཤོག</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10</a:t>
            </a:fld>
            <a:endParaRPr lang="en-ZA"/>
          </a:p>
        </p:txBody>
      </p:sp>
    </p:spTree>
    <p:extLst>
      <p:ext uri="{BB962C8B-B14F-4D97-AF65-F5344CB8AC3E}">
        <p14:creationId xmlns:p14="http://schemas.microsoft.com/office/powerpoint/2010/main" val="4093097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4 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Prepare for me the kind of tasty food I like. Bring it to me to eat. Then I’ll give you my blessing before I die.”</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4</a:t>
            </a:r>
            <a:r>
              <a:rPr lang="bo-CN" sz="1200" dirty="0">
                <a:solidFill>
                  <a:srgbClr val="444444"/>
                </a:solidFill>
                <a:effectLst/>
                <a:latin typeface="Arial" panose="020B0604020202020204" pitchFamily="34" charset="0"/>
                <a:ea typeface="Calibri" panose="020F0502020204030204" pitchFamily="34" charset="0"/>
                <a:cs typeface="+mn-cs"/>
              </a:rPr>
              <a:t>ངས་ཟ་འདོད་པས་ཁ་ཟས་དེ་བཟོས་ནས་ངའི་རྩར་འཁྱེར་ཤོག། ངས་ཁ་ཟས་དེ་ཟ་བའི་རྗེས་སུ་ང་མ་ཤི་བའི་སྔོན་དུ་ངའི་བྱིན་རླབས་མཐའ་མ་དེ་སྤྲད་པར་བྱའོ་ཞེས་སྨྲས་སོ།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12</a:t>
            </a:fld>
            <a:endParaRPr lang="en-ZA"/>
          </a:p>
        </p:txBody>
      </p:sp>
    </p:spTree>
    <p:extLst>
      <p:ext uri="{BB962C8B-B14F-4D97-AF65-F5344CB8AC3E}">
        <p14:creationId xmlns:p14="http://schemas.microsoft.com/office/powerpoint/2010/main" val="1957772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5 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Rebekah was listening when Isaac spoke to his son Esau. Esau left for the open country. He went to hunt for a wild animal and bring it back.</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5</a:t>
            </a:r>
            <a:r>
              <a:rPr lang="bo-CN" sz="1200" dirty="0">
                <a:solidFill>
                  <a:srgbClr val="444444"/>
                </a:solidFill>
                <a:effectLst/>
                <a:latin typeface="Arial" panose="020B0604020202020204" pitchFamily="34" charset="0"/>
                <a:ea typeface="Calibri" panose="020F0502020204030204" pitchFamily="34" charset="0"/>
                <a:cs typeface="+mn-cs"/>
              </a:rPr>
              <a:t>ཨི་སཱག་གིས་ཨེ་སའོ་མཉམ་དུ་གཏམ་བཤད་པའི་སྐབས་རེ་བྷེ་ཀས་ཉན་ནས་བསྡད་ཡོད་དོ། དེར་བརྟེན་ཨེ་སའོས་རི་དྭགས་བསད་ཕྱིར་སོང་བའི་སྐབས་སུ།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14</a:t>
            </a:fld>
            <a:endParaRPr lang="en-ZA"/>
          </a:p>
        </p:txBody>
      </p:sp>
    </p:spTree>
    <p:extLst>
      <p:ext uri="{BB962C8B-B14F-4D97-AF65-F5344CB8AC3E}">
        <p14:creationId xmlns:p14="http://schemas.microsoft.com/office/powerpoint/2010/main" val="3540010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6 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Then Rebekah said to her son Jacob, “Look, I heard your father speaking to your brother Esau.</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6</a:t>
            </a:r>
            <a:r>
              <a:rPr lang="bo-CN" sz="1200" dirty="0">
                <a:solidFill>
                  <a:srgbClr val="444444"/>
                </a:solidFill>
                <a:effectLst/>
                <a:latin typeface="Arial" panose="020B0604020202020204" pitchFamily="34" charset="0"/>
                <a:ea typeface="Calibri" panose="020F0502020204030204" pitchFamily="34" charset="0"/>
                <a:cs typeface="+mn-cs"/>
              </a:rPr>
              <a:t>མོས་ཡ་ཀོབ་ལ་འབོད་ནས་ཁོ་ལ་སྨྲས་པ། ཁྱོད་ཀྱི་ཕས་ཨེ་སའོ་ལ།</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16</a:t>
            </a:fld>
            <a:endParaRPr lang="en-ZA"/>
          </a:p>
        </p:txBody>
      </p:sp>
    </p:spTree>
    <p:extLst>
      <p:ext uri="{BB962C8B-B14F-4D97-AF65-F5344CB8AC3E}">
        <p14:creationId xmlns:p14="http://schemas.microsoft.com/office/powerpoint/2010/main" val="406257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8 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Rebekah continued, “My son, listen carefully. Do what I tell you.</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8</a:t>
            </a:r>
            <a:r>
              <a:rPr lang="bo-CN" sz="1200" dirty="0">
                <a:solidFill>
                  <a:srgbClr val="444444"/>
                </a:solidFill>
                <a:effectLst/>
                <a:latin typeface="Arial" panose="020B0604020202020204" pitchFamily="34" charset="0"/>
                <a:ea typeface="Calibri" panose="020F0502020204030204" pitchFamily="34" charset="0"/>
                <a:cs typeface="+mn-cs"/>
              </a:rPr>
              <a:t>ད་ངའི་བུ་ངའི་གཏམ་ལ་ཉོན་ཞིག་དང་། ངས་སྨྲས་པ་ལྟར་བྱོས་ཤིག།</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18</a:t>
            </a:fld>
            <a:endParaRPr lang="en-ZA"/>
          </a:p>
        </p:txBody>
      </p:sp>
    </p:spTree>
    <p:extLst>
      <p:ext uri="{BB962C8B-B14F-4D97-AF65-F5344CB8AC3E}">
        <p14:creationId xmlns:p14="http://schemas.microsoft.com/office/powerpoint/2010/main" val="788601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D239C-5F10-4029-A0EC-56017C9A30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B5C4B6A0-53CC-43D7-A9C6-2EF92944F5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409B33F8-4A8E-4E87-B34C-C472E3BB3D92}"/>
              </a:ext>
            </a:extLst>
          </p:cNvPr>
          <p:cNvSpPr>
            <a:spLocks noGrp="1"/>
          </p:cNvSpPr>
          <p:nvPr>
            <p:ph type="dt" sz="half" idx="10"/>
          </p:nvPr>
        </p:nvSpPr>
        <p:spPr/>
        <p:txBody>
          <a:bodyPr/>
          <a:lstStyle/>
          <a:p>
            <a:fld id="{57B1BFC6-9B73-4439-BAD1-524BF5D0BF0F}" type="datetimeFigureOut">
              <a:rPr lang="en-ZA" smtClean="0"/>
              <a:t>2024/07/22</a:t>
            </a:fld>
            <a:endParaRPr lang="en-ZA"/>
          </a:p>
        </p:txBody>
      </p:sp>
      <p:sp>
        <p:nvSpPr>
          <p:cNvPr id="5" name="Footer Placeholder 4">
            <a:extLst>
              <a:ext uri="{FF2B5EF4-FFF2-40B4-BE49-F238E27FC236}">
                <a16:creationId xmlns:a16="http://schemas.microsoft.com/office/drawing/2014/main" id="{7F019D70-E1C8-4A03-9895-502587F36D49}"/>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F3D6895-3A70-4D56-A6F6-D8598BE76864}"/>
              </a:ext>
            </a:extLst>
          </p:cNvPr>
          <p:cNvSpPr>
            <a:spLocks noGrp="1"/>
          </p:cNvSpPr>
          <p:nvPr>
            <p:ph type="sldNum" sz="quarter" idx="12"/>
          </p:nvPr>
        </p:nvSpPr>
        <p:spPr/>
        <p:txBody>
          <a:bodyPr/>
          <a:lstStyle/>
          <a:p>
            <a:fld id="{B52A8E89-3AF4-4621-9526-2E61681D6E7C}" type="slidenum">
              <a:rPr lang="en-ZA" smtClean="0"/>
              <a:t>‹#›</a:t>
            </a:fld>
            <a:endParaRPr lang="en-ZA"/>
          </a:p>
        </p:txBody>
      </p:sp>
    </p:spTree>
    <p:extLst>
      <p:ext uri="{BB962C8B-B14F-4D97-AF65-F5344CB8AC3E}">
        <p14:creationId xmlns:p14="http://schemas.microsoft.com/office/powerpoint/2010/main" val="457893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702E9-108A-4171-8C30-7C371A96BE16}"/>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B2F44F6-3F99-4339-B06C-D9D35C96CC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74946BBB-3C0D-49D9-B136-0705F8B739DD}"/>
              </a:ext>
            </a:extLst>
          </p:cNvPr>
          <p:cNvSpPr>
            <a:spLocks noGrp="1"/>
          </p:cNvSpPr>
          <p:nvPr>
            <p:ph type="dt" sz="half" idx="10"/>
          </p:nvPr>
        </p:nvSpPr>
        <p:spPr/>
        <p:txBody>
          <a:bodyPr/>
          <a:lstStyle/>
          <a:p>
            <a:fld id="{57B1BFC6-9B73-4439-BAD1-524BF5D0BF0F}" type="datetimeFigureOut">
              <a:rPr lang="en-ZA" smtClean="0"/>
              <a:t>2024/07/22</a:t>
            </a:fld>
            <a:endParaRPr lang="en-ZA"/>
          </a:p>
        </p:txBody>
      </p:sp>
      <p:sp>
        <p:nvSpPr>
          <p:cNvPr id="5" name="Footer Placeholder 4">
            <a:extLst>
              <a:ext uri="{FF2B5EF4-FFF2-40B4-BE49-F238E27FC236}">
                <a16:creationId xmlns:a16="http://schemas.microsoft.com/office/drawing/2014/main" id="{69EEB358-5173-409A-89E2-5EFDD18A0DE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9633EFD-BFFF-4EFD-B7B4-55430EAD762E}"/>
              </a:ext>
            </a:extLst>
          </p:cNvPr>
          <p:cNvSpPr>
            <a:spLocks noGrp="1"/>
          </p:cNvSpPr>
          <p:nvPr>
            <p:ph type="sldNum" sz="quarter" idx="12"/>
          </p:nvPr>
        </p:nvSpPr>
        <p:spPr/>
        <p:txBody>
          <a:bodyPr/>
          <a:lstStyle/>
          <a:p>
            <a:fld id="{B52A8E89-3AF4-4621-9526-2E61681D6E7C}" type="slidenum">
              <a:rPr lang="en-ZA" smtClean="0"/>
              <a:t>‹#›</a:t>
            </a:fld>
            <a:endParaRPr lang="en-ZA"/>
          </a:p>
        </p:txBody>
      </p:sp>
    </p:spTree>
    <p:extLst>
      <p:ext uri="{BB962C8B-B14F-4D97-AF65-F5344CB8AC3E}">
        <p14:creationId xmlns:p14="http://schemas.microsoft.com/office/powerpoint/2010/main" val="330791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15BA21-5703-4069-B683-2AD6D791010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6BC61B32-7F27-4BF6-B6B8-64230337B1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456C4683-602F-4A4F-8F3D-27B455B52AB6}"/>
              </a:ext>
            </a:extLst>
          </p:cNvPr>
          <p:cNvSpPr>
            <a:spLocks noGrp="1"/>
          </p:cNvSpPr>
          <p:nvPr>
            <p:ph type="dt" sz="half" idx="10"/>
          </p:nvPr>
        </p:nvSpPr>
        <p:spPr/>
        <p:txBody>
          <a:bodyPr/>
          <a:lstStyle/>
          <a:p>
            <a:fld id="{57B1BFC6-9B73-4439-BAD1-524BF5D0BF0F}" type="datetimeFigureOut">
              <a:rPr lang="en-ZA" smtClean="0"/>
              <a:t>2024/07/22</a:t>
            </a:fld>
            <a:endParaRPr lang="en-ZA"/>
          </a:p>
        </p:txBody>
      </p:sp>
      <p:sp>
        <p:nvSpPr>
          <p:cNvPr id="5" name="Footer Placeholder 4">
            <a:extLst>
              <a:ext uri="{FF2B5EF4-FFF2-40B4-BE49-F238E27FC236}">
                <a16:creationId xmlns:a16="http://schemas.microsoft.com/office/drawing/2014/main" id="{A29DD8D2-FD7B-4068-ABEB-5143000566A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D36EB83-551E-4977-9B25-2883063ED52C}"/>
              </a:ext>
            </a:extLst>
          </p:cNvPr>
          <p:cNvSpPr>
            <a:spLocks noGrp="1"/>
          </p:cNvSpPr>
          <p:nvPr>
            <p:ph type="sldNum" sz="quarter" idx="12"/>
          </p:nvPr>
        </p:nvSpPr>
        <p:spPr/>
        <p:txBody>
          <a:bodyPr/>
          <a:lstStyle/>
          <a:p>
            <a:fld id="{B52A8E89-3AF4-4621-9526-2E61681D6E7C}" type="slidenum">
              <a:rPr lang="en-ZA" smtClean="0"/>
              <a:t>‹#›</a:t>
            </a:fld>
            <a:endParaRPr lang="en-ZA"/>
          </a:p>
        </p:txBody>
      </p:sp>
    </p:spTree>
    <p:extLst>
      <p:ext uri="{BB962C8B-B14F-4D97-AF65-F5344CB8AC3E}">
        <p14:creationId xmlns:p14="http://schemas.microsoft.com/office/powerpoint/2010/main" val="1959370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ECB58-AAA9-4C23-9B1D-E6E7CB5A6C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0DD3511C-F8D9-491F-8C36-3DCA7E44C6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1916C15D-FAE9-4DF7-B8D1-5181F8A258CA}"/>
              </a:ext>
            </a:extLst>
          </p:cNvPr>
          <p:cNvSpPr>
            <a:spLocks noGrp="1"/>
          </p:cNvSpPr>
          <p:nvPr>
            <p:ph type="dt" sz="half" idx="10"/>
          </p:nvPr>
        </p:nvSpPr>
        <p:spPr/>
        <p:txBody>
          <a:bodyPr/>
          <a:lstStyle/>
          <a:p>
            <a:fld id="{57B1BFC6-9B73-4439-BAD1-524BF5D0BF0F}" type="datetimeFigureOut">
              <a:rPr lang="en-ZA" smtClean="0"/>
              <a:t>2024/07/22</a:t>
            </a:fld>
            <a:endParaRPr lang="en-ZA"/>
          </a:p>
        </p:txBody>
      </p:sp>
      <p:sp>
        <p:nvSpPr>
          <p:cNvPr id="5" name="Footer Placeholder 4">
            <a:extLst>
              <a:ext uri="{FF2B5EF4-FFF2-40B4-BE49-F238E27FC236}">
                <a16:creationId xmlns:a16="http://schemas.microsoft.com/office/drawing/2014/main" id="{1B442488-3CCB-4187-B9EB-E23CB55FC1A1}"/>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6EB00681-E9EC-4204-B8CA-85A1FA4A3F05}"/>
              </a:ext>
            </a:extLst>
          </p:cNvPr>
          <p:cNvSpPr>
            <a:spLocks noGrp="1"/>
          </p:cNvSpPr>
          <p:nvPr>
            <p:ph type="sldNum" sz="quarter" idx="12"/>
          </p:nvPr>
        </p:nvSpPr>
        <p:spPr/>
        <p:txBody>
          <a:bodyPr/>
          <a:lstStyle/>
          <a:p>
            <a:fld id="{B52A8E89-3AF4-4621-9526-2E61681D6E7C}" type="slidenum">
              <a:rPr lang="en-ZA" smtClean="0"/>
              <a:t>‹#›</a:t>
            </a:fld>
            <a:endParaRPr lang="en-ZA"/>
          </a:p>
        </p:txBody>
      </p:sp>
    </p:spTree>
    <p:extLst>
      <p:ext uri="{BB962C8B-B14F-4D97-AF65-F5344CB8AC3E}">
        <p14:creationId xmlns:p14="http://schemas.microsoft.com/office/powerpoint/2010/main" val="1498739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94DEA-7E26-4944-A979-7A36996C95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91AD0D6E-8A44-499F-BE19-ADB35FE666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13CF99-BE34-49E3-B441-A604FB240474}"/>
              </a:ext>
            </a:extLst>
          </p:cNvPr>
          <p:cNvSpPr>
            <a:spLocks noGrp="1"/>
          </p:cNvSpPr>
          <p:nvPr>
            <p:ph type="dt" sz="half" idx="10"/>
          </p:nvPr>
        </p:nvSpPr>
        <p:spPr/>
        <p:txBody>
          <a:bodyPr/>
          <a:lstStyle/>
          <a:p>
            <a:fld id="{57B1BFC6-9B73-4439-BAD1-524BF5D0BF0F}" type="datetimeFigureOut">
              <a:rPr lang="en-ZA" smtClean="0"/>
              <a:t>2024/07/22</a:t>
            </a:fld>
            <a:endParaRPr lang="en-ZA"/>
          </a:p>
        </p:txBody>
      </p:sp>
      <p:sp>
        <p:nvSpPr>
          <p:cNvPr id="5" name="Footer Placeholder 4">
            <a:extLst>
              <a:ext uri="{FF2B5EF4-FFF2-40B4-BE49-F238E27FC236}">
                <a16:creationId xmlns:a16="http://schemas.microsoft.com/office/drawing/2014/main" id="{2DD2B40B-2C31-47CE-A4CF-7DD4338F4369}"/>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ACF8739C-A468-4961-9BCE-357C5CCEF80B}"/>
              </a:ext>
            </a:extLst>
          </p:cNvPr>
          <p:cNvSpPr>
            <a:spLocks noGrp="1"/>
          </p:cNvSpPr>
          <p:nvPr>
            <p:ph type="sldNum" sz="quarter" idx="12"/>
          </p:nvPr>
        </p:nvSpPr>
        <p:spPr/>
        <p:txBody>
          <a:bodyPr/>
          <a:lstStyle/>
          <a:p>
            <a:fld id="{B52A8E89-3AF4-4621-9526-2E61681D6E7C}" type="slidenum">
              <a:rPr lang="en-ZA" smtClean="0"/>
              <a:t>‹#›</a:t>
            </a:fld>
            <a:endParaRPr lang="en-ZA"/>
          </a:p>
        </p:txBody>
      </p:sp>
    </p:spTree>
    <p:extLst>
      <p:ext uri="{BB962C8B-B14F-4D97-AF65-F5344CB8AC3E}">
        <p14:creationId xmlns:p14="http://schemas.microsoft.com/office/powerpoint/2010/main" val="3287615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B7420-E8FA-426A-8285-F8474C204A90}"/>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C951B98-25FA-416F-A9A5-A345281540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8022B417-3BB6-4509-8132-F57FCCF9CB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097F04EA-FDD8-4A25-8F1B-4635D4395352}"/>
              </a:ext>
            </a:extLst>
          </p:cNvPr>
          <p:cNvSpPr>
            <a:spLocks noGrp="1"/>
          </p:cNvSpPr>
          <p:nvPr>
            <p:ph type="dt" sz="half" idx="10"/>
          </p:nvPr>
        </p:nvSpPr>
        <p:spPr/>
        <p:txBody>
          <a:bodyPr/>
          <a:lstStyle/>
          <a:p>
            <a:fld id="{57B1BFC6-9B73-4439-BAD1-524BF5D0BF0F}" type="datetimeFigureOut">
              <a:rPr lang="en-ZA" smtClean="0"/>
              <a:t>2024/07/22</a:t>
            </a:fld>
            <a:endParaRPr lang="en-ZA"/>
          </a:p>
        </p:txBody>
      </p:sp>
      <p:sp>
        <p:nvSpPr>
          <p:cNvPr id="6" name="Footer Placeholder 5">
            <a:extLst>
              <a:ext uri="{FF2B5EF4-FFF2-40B4-BE49-F238E27FC236}">
                <a16:creationId xmlns:a16="http://schemas.microsoft.com/office/drawing/2014/main" id="{0FB46E0D-5660-4E62-A83D-333E5E7EA77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B722E939-7D43-4830-B119-6EAD924200EB}"/>
              </a:ext>
            </a:extLst>
          </p:cNvPr>
          <p:cNvSpPr>
            <a:spLocks noGrp="1"/>
          </p:cNvSpPr>
          <p:nvPr>
            <p:ph type="sldNum" sz="quarter" idx="12"/>
          </p:nvPr>
        </p:nvSpPr>
        <p:spPr/>
        <p:txBody>
          <a:bodyPr/>
          <a:lstStyle/>
          <a:p>
            <a:fld id="{B52A8E89-3AF4-4621-9526-2E61681D6E7C}" type="slidenum">
              <a:rPr lang="en-ZA" smtClean="0"/>
              <a:t>‹#›</a:t>
            </a:fld>
            <a:endParaRPr lang="en-ZA"/>
          </a:p>
        </p:txBody>
      </p:sp>
    </p:spTree>
    <p:extLst>
      <p:ext uri="{BB962C8B-B14F-4D97-AF65-F5344CB8AC3E}">
        <p14:creationId xmlns:p14="http://schemas.microsoft.com/office/powerpoint/2010/main" val="648849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40CCD-32BD-4D27-89B7-45DFEEE1C6F7}"/>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238037E2-1119-4F7F-AE6F-69AEA6E5DA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E1C783-5352-4716-BFE1-F552593006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CA9E1A43-BE39-4B02-817A-9805C00ADC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8A1F44-08A1-4D0C-8F80-3D08E82360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BC9CF7D7-07DE-4E71-BA7E-438431856662}"/>
              </a:ext>
            </a:extLst>
          </p:cNvPr>
          <p:cNvSpPr>
            <a:spLocks noGrp="1"/>
          </p:cNvSpPr>
          <p:nvPr>
            <p:ph type="dt" sz="half" idx="10"/>
          </p:nvPr>
        </p:nvSpPr>
        <p:spPr/>
        <p:txBody>
          <a:bodyPr/>
          <a:lstStyle/>
          <a:p>
            <a:fld id="{57B1BFC6-9B73-4439-BAD1-524BF5D0BF0F}" type="datetimeFigureOut">
              <a:rPr lang="en-ZA" smtClean="0"/>
              <a:t>2024/07/22</a:t>
            </a:fld>
            <a:endParaRPr lang="en-ZA"/>
          </a:p>
        </p:txBody>
      </p:sp>
      <p:sp>
        <p:nvSpPr>
          <p:cNvPr id="8" name="Footer Placeholder 7">
            <a:extLst>
              <a:ext uri="{FF2B5EF4-FFF2-40B4-BE49-F238E27FC236}">
                <a16:creationId xmlns:a16="http://schemas.microsoft.com/office/drawing/2014/main" id="{40A9A029-3883-4277-8C6A-DF6AF56C8F07}"/>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808D8A8E-6BA3-4338-A3DF-EF8504A7E30A}"/>
              </a:ext>
            </a:extLst>
          </p:cNvPr>
          <p:cNvSpPr>
            <a:spLocks noGrp="1"/>
          </p:cNvSpPr>
          <p:nvPr>
            <p:ph type="sldNum" sz="quarter" idx="12"/>
          </p:nvPr>
        </p:nvSpPr>
        <p:spPr/>
        <p:txBody>
          <a:bodyPr/>
          <a:lstStyle/>
          <a:p>
            <a:fld id="{B52A8E89-3AF4-4621-9526-2E61681D6E7C}" type="slidenum">
              <a:rPr lang="en-ZA" smtClean="0"/>
              <a:t>‹#›</a:t>
            </a:fld>
            <a:endParaRPr lang="en-ZA"/>
          </a:p>
        </p:txBody>
      </p:sp>
    </p:spTree>
    <p:extLst>
      <p:ext uri="{BB962C8B-B14F-4D97-AF65-F5344CB8AC3E}">
        <p14:creationId xmlns:p14="http://schemas.microsoft.com/office/powerpoint/2010/main" val="4022483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CDB82-F66D-4863-9270-5219FCF2840A}"/>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B75E6D92-DD8B-41EB-8BDE-1C3E074D113F}"/>
              </a:ext>
            </a:extLst>
          </p:cNvPr>
          <p:cNvSpPr>
            <a:spLocks noGrp="1"/>
          </p:cNvSpPr>
          <p:nvPr>
            <p:ph type="dt" sz="half" idx="10"/>
          </p:nvPr>
        </p:nvSpPr>
        <p:spPr/>
        <p:txBody>
          <a:bodyPr/>
          <a:lstStyle/>
          <a:p>
            <a:fld id="{57B1BFC6-9B73-4439-BAD1-524BF5D0BF0F}" type="datetimeFigureOut">
              <a:rPr lang="en-ZA" smtClean="0"/>
              <a:t>2024/07/22</a:t>
            </a:fld>
            <a:endParaRPr lang="en-ZA"/>
          </a:p>
        </p:txBody>
      </p:sp>
      <p:sp>
        <p:nvSpPr>
          <p:cNvPr id="4" name="Footer Placeholder 3">
            <a:extLst>
              <a:ext uri="{FF2B5EF4-FFF2-40B4-BE49-F238E27FC236}">
                <a16:creationId xmlns:a16="http://schemas.microsoft.com/office/drawing/2014/main" id="{B6632ADB-CDB2-4B23-9712-C3A159B141A0}"/>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6391D1E0-1C84-42EC-B53A-05F99F27E651}"/>
              </a:ext>
            </a:extLst>
          </p:cNvPr>
          <p:cNvSpPr>
            <a:spLocks noGrp="1"/>
          </p:cNvSpPr>
          <p:nvPr>
            <p:ph type="sldNum" sz="quarter" idx="12"/>
          </p:nvPr>
        </p:nvSpPr>
        <p:spPr/>
        <p:txBody>
          <a:bodyPr/>
          <a:lstStyle/>
          <a:p>
            <a:fld id="{B52A8E89-3AF4-4621-9526-2E61681D6E7C}" type="slidenum">
              <a:rPr lang="en-ZA" smtClean="0"/>
              <a:t>‹#›</a:t>
            </a:fld>
            <a:endParaRPr lang="en-ZA"/>
          </a:p>
        </p:txBody>
      </p:sp>
    </p:spTree>
    <p:extLst>
      <p:ext uri="{BB962C8B-B14F-4D97-AF65-F5344CB8AC3E}">
        <p14:creationId xmlns:p14="http://schemas.microsoft.com/office/powerpoint/2010/main" val="3860031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BA3258-7CCF-4C51-BE9D-2F30E83906D6}"/>
              </a:ext>
            </a:extLst>
          </p:cNvPr>
          <p:cNvSpPr>
            <a:spLocks noGrp="1"/>
          </p:cNvSpPr>
          <p:nvPr>
            <p:ph type="dt" sz="half" idx="10"/>
          </p:nvPr>
        </p:nvSpPr>
        <p:spPr/>
        <p:txBody>
          <a:bodyPr/>
          <a:lstStyle/>
          <a:p>
            <a:fld id="{57B1BFC6-9B73-4439-BAD1-524BF5D0BF0F}" type="datetimeFigureOut">
              <a:rPr lang="en-ZA" smtClean="0"/>
              <a:t>2024/07/22</a:t>
            </a:fld>
            <a:endParaRPr lang="en-ZA"/>
          </a:p>
        </p:txBody>
      </p:sp>
      <p:sp>
        <p:nvSpPr>
          <p:cNvPr id="3" name="Footer Placeholder 2">
            <a:extLst>
              <a:ext uri="{FF2B5EF4-FFF2-40B4-BE49-F238E27FC236}">
                <a16:creationId xmlns:a16="http://schemas.microsoft.com/office/drawing/2014/main" id="{9DEEC384-639F-4391-97F2-E7224E564E07}"/>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21994E37-6CA5-40DC-810B-3D393008DD9A}"/>
              </a:ext>
            </a:extLst>
          </p:cNvPr>
          <p:cNvSpPr>
            <a:spLocks noGrp="1"/>
          </p:cNvSpPr>
          <p:nvPr>
            <p:ph type="sldNum" sz="quarter" idx="12"/>
          </p:nvPr>
        </p:nvSpPr>
        <p:spPr/>
        <p:txBody>
          <a:bodyPr/>
          <a:lstStyle/>
          <a:p>
            <a:fld id="{B52A8E89-3AF4-4621-9526-2E61681D6E7C}" type="slidenum">
              <a:rPr lang="en-ZA" smtClean="0"/>
              <a:t>‹#›</a:t>
            </a:fld>
            <a:endParaRPr lang="en-ZA"/>
          </a:p>
        </p:txBody>
      </p:sp>
    </p:spTree>
    <p:extLst>
      <p:ext uri="{BB962C8B-B14F-4D97-AF65-F5344CB8AC3E}">
        <p14:creationId xmlns:p14="http://schemas.microsoft.com/office/powerpoint/2010/main" val="2981607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1B966-718B-4B10-8706-A95AE220AD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D0062448-EB1E-43CB-964A-838B948C29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9584E7FC-703F-4E32-B963-AFB60E6EBC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325CAE-EDC7-4E97-A0AF-C566B3E2686F}"/>
              </a:ext>
            </a:extLst>
          </p:cNvPr>
          <p:cNvSpPr>
            <a:spLocks noGrp="1"/>
          </p:cNvSpPr>
          <p:nvPr>
            <p:ph type="dt" sz="half" idx="10"/>
          </p:nvPr>
        </p:nvSpPr>
        <p:spPr/>
        <p:txBody>
          <a:bodyPr/>
          <a:lstStyle/>
          <a:p>
            <a:fld id="{57B1BFC6-9B73-4439-BAD1-524BF5D0BF0F}" type="datetimeFigureOut">
              <a:rPr lang="en-ZA" smtClean="0"/>
              <a:t>2024/07/22</a:t>
            </a:fld>
            <a:endParaRPr lang="en-ZA"/>
          </a:p>
        </p:txBody>
      </p:sp>
      <p:sp>
        <p:nvSpPr>
          <p:cNvPr id="6" name="Footer Placeholder 5">
            <a:extLst>
              <a:ext uri="{FF2B5EF4-FFF2-40B4-BE49-F238E27FC236}">
                <a16:creationId xmlns:a16="http://schemas.microsoft.com/office/drawing/2014/main" id="{01FC6712-13BE-4AC4-ACEB-75A6DE860A0F}"/>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CC2313F9-F4BF-4263-90C9-953A98C84208}"/>
              </a:ext>
            </a:extLst>
          </p:cNvPr>
          <p:cNvSpPr>
            <a:spLocks noGrp="1"/>
          </p:cNvSpPr>
          <p:nvPr>
            <p:ph type="sldNum" sz="quarter" idx="12"/>
          </p:nvPr>
        </p:nvSpPr>
        <p:spPr/>
        <p:txBody>
          <a:bodyPr/>
          <a:lstStyle/>
          <a:p>
            <a:fld id="{B52A8E89-3AF4-4621-9526-2E61681D6E7C}" type="slidenum">
              <a:rPr lang="en-ZA" smtClean="0"/>
              <a:t>‹#›</a:t>
            </a:fld>
            <a:endParaRPr lang="en-ZA"/>
          </a:p>
        </p:txBody>
      </p:sp>
    </p:spTree>
    <p:extLst>
      <p:ext uri="{BB962C8B-B14F-4D97-AF65-F5344CB8AC3E}">
        <p14:creationId xmlns:p14="http://schemas.microsoft.com/office/powerpoint/2010/main" val="623156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A66E2-E023-44C7-BBA0-B579C4B329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4A782399-734A-4336-A6D6-3851197CAA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185EE84E-AD9A-496D-B5D5-9CF04F1CC6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CD5D19-E7ED-4BC0-9038-FFA740F7EDB5}"/>
              </a:ext>
            </a:extLst>
          </p:cNvPr>
          <p:cNvSpPr>
            <a:spLocks noGrp="1"/>
          </p:cNvSpPr>
          <p:nvPr>
            <p:ph type="dt" sz="half" idx="10"/>
          </p:nvPr>
        </p:nvSpPr>
        <p:spPr/>
        <p:txBody>
          <a:bodyPr/>
          <a:lstStyle/>
          <a:p>
            <a:fld id="{57B1BFC6-9B73-4439-BAD1-524BF5D0BF0F}" type="datetimeFigureOut">
              <a:rPr lang="en-ZA" smtClean="0"/>
              <a:t>2024/07/22</a:t>
            </a:fld>
            <a:endParaRPr lang="en-ZA"/>
          </a:p>
        </p:txBody>
      </p:sp>
      <p:sp>
        <p:nvSpPr>
          <p:cNvPr id="6" name="Footer Placeholder 5">
            <a:extLst>
              <a:ext uri="{FF2B5EF4-FFF2-40B4-BE49-F238E27FC236}">
                <a16:creationId xmlns:a16="http://schemas.microsoft.com/office/drawing/2014/main" id="{27B4C2CC-3B99-4231-8AF6-28EC011B3290}"/>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C1A309E1-ED00-44DF-8EF2-84C7FE428D5C}"/>
              </a:ext>
            </a:extLst>
          </p:cNvPr>
          <p:cNvSpPr>
            <a:spLocks noGrp="1"/>
          </p:cNvSpPr>
          <p:nvPr>
            <p:ph type="sldNum" sz="quarter" idx="12"/>
          </p:nvPr>
        </p:nvSpPr>
        <p:spPr/>
        <p:txBody>
          <a:bodyPr/>
          <a:lstStyle/>
          <a:p>
            <a:fld id="{B52A8E89-3AF4-4621-9526-2E61681D6E7C}" type="slidenum">
              <a:rPr lang="en-ZA" smtClean="0"/>
              <a:t>‹#›</a:t>
            </a:fld>
            <a:endParaRPr lang="en-ZA"/>
          </a:p>
        </p:txBody>
      </p:sp>
    </p:spTree>
    <p:extLst>
      <p:ext uri="{BB962C8B-B14F-4D97-AF65-F5344CB8AC3E}">
        <p14:creationId xmlns:p14="http://schemas.microsoft.com/office/powerpoint/2010/main" val="3184257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3DCC7C-FC2A-4642-A6FD-2FB6CE1FE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A9EDFFD-52D2-4F93-89CF-A281753509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F9084AFE-6199-4AD1-929A-2FA14E7DF3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B1BFC6-9B73-4439-BAD1-524BF5D0BF0F}" type="datetimeFigureOut">
              <a:rPr lang="en-ZA" smtClean="0"/>
              <a:t>2024/07/22</a:t>
            </a:fld>
            <a:endParaRPr lang="en-ZA"/>
          </a:p>
        </p:txBody>
      </p:sp>
      <p:sp>
        <p:nvSpPr>
          <p:cNvPr id="5" name="Footer Placeholder 4">
            <a:extLst>
              <a:ext uri="{FF2B5EF4-FFF2-40B4-BE49-F238E27FC236}">
                <a16:creationId xmlns:a16="http://schemas.microsoft.com/office/drawing/2014/main" id="{91B8349D-D98A-4149-B5A2-A196B59B64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E58B1B80-6D05-4AEE-83D7-07F0AC66D7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2A8E89-3AF4-4621-9526-2E61681D6E7C}" type="slidenum">
              <a:rPr lang="en-ZA" smtClean="0"/>
              <a:t>‹#›</a:t>
            </a:fld>
            <a:endParaRPr lang="en-ZA"/>
          </a:p>
        </p:txBody>
      </p:sp>
    </p:spTree>
    <p:extLst>
      <p:ext uri="{BB962C8B-B14F-4D97-AF65-F5344CB8AC3E}">
        <p14:creationId xmlns:p14="http://schemas.microsoft.com/office/powerpoint/2010/main" val="16857333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creativecommons.org/licenses/by-sa/4.0/" TargetMode="External"/><Relationship Id="rId3" Type="http://schemas.openxmlformats.org/officeDocument/2006/relationships/slideLayout" Target="../slideLayouts/slideLayout2.xml"/><Relationship Id="rId7" Type="http://schemas.openxmlformats.org/officeDocument/2006/relationships/hyperlink" Target="https://creativecommons.org/publicdomain/zero/1.0/"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openbible.com/" TargetMode="External"/><Relationship Id="rId5" Type="http://schemas.openxmlformats.org/officeDocument/2006/relationships/hyperlink" Target="https://discoverybible.com/" TargetMode="External"/><Relationship Id="rId4" Type="http://schemas.openxmlformats.org/officeDocument/2006/relationships/hyperlink" Target="https://biblehub.com/" TargetMode="Externa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6F431-00EF-3247-6AA0-9A3A68C66EC4}"/>
              </a:ext>
            </a:extLst>
          </p:cNvPr>
          <p:cNvSpPr>
            <a:spLocks noGrp="1"/>
          </p:cNvSpPr>
          <p:nvPr>
            <p:ph type="title"/>
          </p:nvPr>
        </p:nvSpPr>
        <p:spPr/>
        <p:txBody>
          <a:bodyPr/>
          <a:lstStyle/>
          <a:p>
            <a:r>
              <a:rPr lang="en-IN" dirty="0"/>
              <a:t>06-5</a:t>
            </a:r>
          </a:p>
        </p:txBody>
      </p:sp>
      <p:sp>
        <p:nvSpPr>
          <p:cNvPr id="3" name="Content Placeholder 2">
            <a:extLst>
              <a:ext uri="{FF2B5EF4-FFF2-40B4-BE49-F238E27FC236}">
                <a16:creationId xmlns:a16="http://schemas.microsoft.com/office/drawing/2014/main" id="{342683D2-CBBA-FABF-65BD-823122E6CB49}"/>
              </a:ext>
            </a:extLst>
          </p:cNvPr>
          <p:cNvSpPr>
            <a:spLocks noGrp="1"/>
          </p:cNvSpPr>
          <p:nvPr>
            <p:ph idx="1"/>
          </p:nvPr>
        </p:nvSpPr>
        <p:spPr/>
        <p:txBody>
          <a:bodyPr>
            <a:normAutofit fontScale="70000" lnSpcReduction="20000"/>
          </a:bodyPr>
          <a:lstStyle/>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4"/>
              </a:rPr>
              <a:t>Bible Hub</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Discovery Bible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OpenBible.com</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dedicated to the public domain</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spcBef>
                <a:spcPts val="0"/>
              </a:spcBef>
              <a:spcAft>
                <a:spcPts val="0"/>
              </a:spcAft>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Creative Commons Attribution-</a:t>
            </a:r>
            <a:r>
              <a:rPr lang="en-IN" sz="2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8"/>
              </a:rPr>
              <a:t>ShareAlike</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 4.0 International License</a:t>
            </a:r>
            <a:r>
              <a:rPr lang="en-IN" sz="2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AA4C6B11-E7DE-C970-2F33-7A528E9F209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84621032"/>
      </p:ext>
    </p:extLst>
  </p:cSld>
  <p:clrMapOvr>
    <a:masterClrMapping/>
  </p:clrMapOvr>
  <mc:AlternateContent xmlns:mc="http://schemas.openxmlformats.org/markup-compatibility/2006" xmlns:p14="http://schemas.microsoft.com/office/powerpoint/2010/main">
    <mc:Choice Requires="p14">
      <p:transition spd="slow" p14:dur="2000" advTm="3477"/>
    </mc:Choice>
    <mc:Fallback xmlns="">
      <p:transition spd="slow" advTm="3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0C3037-70C7-47DA-90E0-C60CD8BA7DC2}"/>
              </a:ext>
            </a:extLst>
          </p:cNvPr>
          <p:cNvPicPr>
            <a:picLocks noChangeAspect="1"/>
          </p:cNvPicPr>
          <p:nvPr/>
        </p:nvPicPr>
        <p:blipFill>
          <a:blip r:embed="rId3"/>
          <a:stretch>
            <a:fillRect/>
          </a:stretch>
        </p:blipFill>
        <p:spPr>
          <a:xfrm>
            <a:off x="0" y="0"/>
            <a:ext cx="14125608" cy="6858000"/>
          </a:xfrm>
          <a:prstGeom prst="rect">
            <a:avLst/>
          </a:prstGeom>
        </p:spPr>
      </p:pic>
      <p:sp>
        <p:nvSpPr>
          <p:cNvPr id="2" name="TextBox 1">
            <a:extLst>
              <a:ext uri="{FF2B5EF4-FFF2-40B4-BE49-F238E27FC236}">
                <a16:creationId xmlns:a16="http://schemas.microsoft.com/office/drawing/2014/main" id="{26CDF38B-F62D-515B-6DA9-AAD9B1D755E6}"/>
              </a:ext>
            </a:extLst>
          </p:cNvPr>
          <p:cNvSpPr txBox="1"/>
          <p:nvPr/>
        </p:nvSpPr>
        <p:spPr>
          <a:xfrm>
            <a:off x="370936" y="241540"/>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27:3</a:t>
            </a:r>
            <a:endParaRPr lang="en-ZA" sz="3200" dirty="0">
              <a:solidFill>
                <a:schemeClr val="bg1"/>
              </a:solidFill>
            </a:endParaRPr>
          </a:p>
          <a:p>
            <a:endParaRPr lang="en-IN" dirty="0"/>
          </a:p>
        </p:txBody>
      </p:sp>
    </p:spTree>
    <p:extLst>
      <p:ext uri="{BB962C8B-B14F-4D97-AF65-F5344CB8AC3E}">
        <p14:creationId xmlns:p14="http://schemas.microsoft.com/office/powerpoint/2010/main" val="2812860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800" b="0" i="0">
                <a:solidFill>
                  <a:srgbClr val="777A7B"/>
                </a:solidFill>
                <a:effectLst/>
                <a:highlight>
                  <a:srgbClr val="FFFFFF"/>
                </a:highlight>
                <a:latin typeface="Inter" panose="020B0502030000000004" pitchFamily="34" charset="0"/>
              </a:rPr>
              <a:t>4</a:t>
            </a:r>
            <a:r>
              <a:rPr lang="en-US" sz="4800" b="0" i="0">
                <a:solidFill>
                  <a:srgbClr val="121212"/>
                </a:solidFill>
                <a:effectLst/>
                <a:highlight>
                  <a:srgbClr val="FFFFFF"/>
                </a:highlight>
                <a:latin typeface="Inter" panose="020B0502030000000004" pitchFamily="34" charset="0"/>
              </a:rPr>
              <a:t>Then prepare a tasty dish that I love and bring it to me to eat, so that I may bless you before I die.”</a:t>
            </a:r>
            <a:endParaRPr lang="en-ZA" sz="4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521436DF-168A-4C7C-CEE6-50637E3F84F3}"/>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4 तब मेरी रूचि के अनुसार स्वादिष्ट भोजन बनाकर मेरे पास ले आना, कि मैं उसे खाकर मरने से पहले तुझे जी भरकर आशीर्वाद दूँ।”</a:t>
            </a:r>
            <a:endParaRPr lang="en-IN" sz="4000" dirty="0"/>
          </a:p>
        </p:txBody>
      </p:sp>
      <p:pic>
        <p:nvPicPr>
          <p:cNvPr id="17" name="Audio 16">
            <a:hlinkClick r:id="" action="ppaction://media"/>
            <a:extLst>
              <a:ext uri="{FF2B5EF4-FFF2-40B4-BE49-F238E27FC236}">
                <a16:creationId xmlns:a16="http://schemas.microsoft.com/office/drawing/2014/main" id="{71963F25-68B6-8833-5FFA-72BD72CE8DA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618225882"/>
      </p:ext>
    </p:extLst>
  </p:cSld>
  <p:clrMapOvr>
    <a:masterClrMapping/>
  </p:clrMapOvr>
  <mc:AlternateContent xmlns:mc="http://schemas.openxmlformats.org/markup-compatibility/2006" xmlns:p14="http://schemas.microsoft.com/office/powerpoint/2010/main">
    <mc:Choice Requires="p14">
      <p:transition spd="slow" p14:dur="2000" advTm="12886"/>
    </mc:Choice>
    <mc:Fallback xmlns="">
      <p:transition spd="slow" advTm="12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EDA44D-54ED-4490-A37F-BE47F1B4D05D}"/>
              </a:ext>
            </a:extLst>
          </p:cNvPr>
          <p:cNvPicPr>
            <a:picLocks noChangeAspect="1"/>
          </p:cNvPicPr>
          <p:nvPr/>
        </p:nvPicPr>
        <p:blipFill>
          <a:blip r:embed="rId3"/>
          <a:stretch>
            <a:fillRect/>
          </a:stretch>
        </p:blipFill>
        <p:spPr>
          <a:xfrm>
            <a:off x="-1" y="0"/>
            <a:ext cx="12459573" cy="6858000"/>
          </a:xfrm>
          <a:prstGeom prst="rect">
            <a:avLst/>
          </a:prstGeom>
        </p:spPr>
      </p:pic>
      <p:sp>
        <p:nvSpPr>
          <p:cNvPr id="2" name="TextBox 1">
            <a:extLst>
              <a:ext uri="{FF2B5EF4-FFF2-40B4-BE49-F238E27FC236}">
                <a16:creationId xmlns:a16="http://schemas.microsoft.com/office/drawing/2014/main" id="{F985CC6C-2D75-02D6-E091-154F83EE9564}"/>
              </a:ext>
            </a:extLst>
          </p:cNvPr>
          <p:cNvSpPr txBox="1"/>
          <p:nvPr/>
        </p:nvSpPr>
        <p:spPr>
          <a:xfrm>
            <a:off x="370936" y="241540"/>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27:4</a:t>
            </a:r>
            <a:endParaRPr lang="en-ZA" sz="3200" dirty="0">
              <a:solidFill>
                <a:schemeClr val="bg1"/>
              </a:solidFill>
            </a:endParaRPr>
          </a:p>
          <a:p>
            <a:endParaRPr lang="en-IN" dirty="0"/>
          </a:p>
        </p:txBody>
      </p:sp>
    </p:spTree>
    <p:extLst>
      <p:ext uri="{BB962C8B-B14F-4D97-AF65-F5344CB8AC3E}">
        <p14:creationId xmlns:p14="http://schemas.microsoft.com/office/powerpoint/2010/main" val="3361168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a:solidFill>
                  <a:srgbClr val="777A7B"/>
                </a:solidFill>
                <a:effectLst/>
                <a:highlight>
                  <a:srgbClr val="FFFFFF"/>
                </a:highlight>
                <a:latin typeface="Inter" panose="020B0502030000000004" pitchFamily="34" charset="0"/>
              </a:rPr>
              <a:t>5</a:t>
            </a:r>
            <a:r>
              <a:rPr lang="en-US" sz="4400" b="0" i="0">
                <a:solidFill>
                  <a:srgbClr val="121212"/>
                </a:solidFill>
                <a:effectLst/>
                <a:highlight>
                  <a:srgbClr val="FFFFFF"/>
                </a:highlight>
                <a:latin typeface="Inter" panose="020B0502030000000004" pitchFamily="34" charset="0"/>
              </a:rPr>
              <a:t>Now Rebekah was listening to what Isaac told his son Esau. So when Esau went into the field to hunt game and bring it back,</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C441F3DA-4BE5-C19C-415E-77583F888D7C}"/>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5 तब एसाव अहेर करने को मैदान में गया। जब इसहाक एसाव से यह बात कह रहा था, तब रिबका</a:t>
            </a:r>
            <a:r>
              <a:rPr lang="en-US" sz="4000" b="0" i="0" dirty="0">
                <a:solidFill>
                  <a:srgbClr val="121212"/>
                </a:solidFill>
                <a:effectLst/>
                <a:latin typeface="Arial" panose="020B0604020202020204" pitchFamily="34" charset="0"/>
              </a:rPr>
              <a:t>a </a:t>
            </a:r>
            <a:r>
              <a:rPr lang="hi-IN" sz="4000" b="0" i="0" dirty="0">
                <a:solidFill>
                  <a:srgbClr val="121212"/>
                </a:solidFill>
                <a:effectLst/>
                <a:latin typeface="Arial" panose="020B0604020202020204" pitchFamily="34" charset="0"/>
              </a:rPr>
              <a:t>सुन रही थी।</a:t>
            </a:r>
            <a:endParaRPr lang="en-IN" sz="4000" dirty="0"/>
          </a:p>
        </p:txBody>
      </p:sp>
      <p:pic>
        <p:nvPicPr>
          <p:cNvPr id="6" name="Audio 5">
            <a:hlinkClick r:id="" action="ppaction://media"/>
            <a:extLst>
              <a:ext uri="{FF2B5EF4-FFF2-40B4-BE49-F238E27FC236}">
                <a16:creationId xmlns:a16="http://schemas.microsoft.com/office/drawing/2014/main" id="{D4F7E48A-CFCE-ED0B-6774-C717323536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01264544"/>
      </p:ext>
    </p:extLst>
  </p:cSld>
  <p:clrMapOvr>
    <a:masterClrMapping/>
  </p:clrMapOvr>
  <mc:AlternateContent xmlns:mc="http://schemas.openxmlformats.org/markup-compatibility/2006" xmlns:p14="http://schemas.microsoft.com/office/powerpoint/2010/main">
    <mc:Choice Requires="p14">
      <p:transition spd="slow" p14:dur="2000" advTm="13567"/>
    </mc:Choice>
    <mc:Fallback xmlns="">
      <p:transition spd="slow" advTm="13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A12FE4-5D0F-4DC3-8FBC-C21DF5ABC301}"/>
              </a:ext>
            </a:extLst>
          </p:cNvPr>
          <p:cNvPicPr>
            <a:picLocks noChangeAspect="1"/>
          </p:cNvPicPr>
          <p:nvPr/>
        </p:nvPicPr>
        <p:blipFill>
          <a:blip r:embed="rId3"/>
          <a:stretch>
            <a:fillRect/>
          </a:stretch>
        </p:blipFill>
        <p:spPr>
          <a:xfrm>
            <a:off x="0" y="0"/>
            <a:ext cx="13281720" cy="6858000"/>
          </a:xfrm>
          <a:prstGeom prst="rect">
            <a:avLst/>
          </a:prstGeom>
        </p:spPr>
      </p:pic>
      <p:sp>
        <p:nvSpPr>
          <p:cNvPr id="2" name="TextBox 1">
            <a:extLst>
              <a:ext uri="{FF2B5EF4-FFF2-40B4-BE49-F238E27FC236}">
                <a16:creationId xmlns:a16="http://schemas.microsoft.com/office/drawing/2014/main" id="{9E7ACC66-6B93-B407-C0FB-0E7FC0E70CB9}"/>
              </a:ext>
            </a:extLst>
          </p:cNvPr>
          <p:cNvSpPr txBox="1"/>
          <p:nvPr/>
        </p:nvSpPr>
        <p:spPr>
          <a:xfrm>
            <a:off x="370936" y="241540"/>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27:5</a:t>
            </a:r>
            <a:endParaRPr lang="en-ZA" sz="3200" dirty="0">
              <a:solidFill>
                <a:schemeClr val="bg1"/>
              </a:solidFill>
            </a:endParaRPr>
          </a:p>
          <a:p>
            <a:endParaRPr lang="en-IN" dirty="0"/>
          </a:p>
        </p:txBody>
      </p:sp>
    </p:spTree>
    <p:extLst>
      <p:ext uri="{BB962C8B-B14F-4D97-AF65-F5344CB8AC3E}">
        <p14:creationId xmlns:p14="http://schemas.microsoft.com/office/powerpoint/2010/main" val="26978336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a:solidFill>
                  <a:srgbClr val="777A7B"/>
                </a:solidFill>
                <a:effectLst/>
                <a:highlight>
                  <a:srgbClr val="FFFFFF"/>
                </a:highlight>
                <a:latin typeface="Inter" panose="020B0502030000000004" pitchFamily="34" charset="0"/>
              </a:rPr>
              <a:t>6</a:t>
            </a:r>
            <a:r>
              <a:rPr lang="en-US" sz="4400" b="0" i="0">
                <a:solidFill>
                  <a:srgbClr val="121212"/>
                </a:solidFill>
                <a:effectLst/>
                <a:highlight>
                  <a:srgbClr val="FFFFFF"/>
                </a:highlight>
                <a:latin typeface="Inter" panose="020B0502030000000004" pitchFamily="34" charset="0"/>
              </a:rPr>
              <a:t>Rebekah said to her son Jacob, “Behold, I overheard your father saying to your brother Esau,</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5244E122-EEAB-EA1F-5FBE-D6FD9AE6CC16}"/>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6 इसलिए उसने अपने पुत्र याकूब से कहा, “सुन, मैंने तेरे पिता को तेरे भाई एसाव से यह कहते सुना है,</a:t>
            </a:r>
            <a:endParaRPr lang="en-IN" sz="4000" dirty="0"/>
          </a:p>
        </p:txBody>
      </p:sp>
      <p:pic>
        <p:nvPicPr>
          <p:cNvPr id="10" name="Audio 9">
            <a:hlinkClick r:id="" action="ppaction://media"/>
            <a:extLst>
              <a:ext uri="{FF2B5EF4-FFF2-40B4-BE49-F238E27FC236}">
                <a16:creationId xmlns:a16="http://schemas.microsoft.com/office/drawing/2014/main" id="{136A2756-45E7-6B53-16E6-E0A13F97EC0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12297730"/>
      </p:ext>
    </p:extLst>
  </p:cSld>
  <p:clrMapOvr>
    <a:masterClrMapping/>
  </p:clrMapOvr>
  <mc:AlternateContent xmlns:mc="http://schemas.openxmlformats.org/markup-compatibility/2006" xmlns:p14="http://schemas.microsoft.com/office/powerpoint/2010/main">
    <mc:Choice Requires="p14">
      <p:transition spd="slow" p14:dur="2000" advTm="12140"/>
    </mc:Choice>
    <mc:Fallback xmlns="">
      <p:transition spd="slow" advTm="12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DED46C-92C2-46D8-A7F1-A6A1B4D213D5}"/>
              </a:ext>
            </a:extLst>
          </p:cNvPr>
          <p:cNvPicPr>
            <a:picLocks noChangeAspect="1"/>
          </p:cNvPicPr>
          <p:nvPr/>
        </p:nvPicPr>
        <p:blipFill>
          <a:blip r:embed="rId3"/>
          <a:stretch>
            <a:fillRect/>
          </a:stretch>
        </p:blipFill>
        <p:spPr>
          <a:xfrm>
            <a:off x="0" y="0"/>
            <a:ext cx="12212374" cy="6858000"/>
          </a:xfrm>
          <a:prstGeom prst="rect">
            <a:avLst/>
          </a:prstGeom>
        </p:spPr>
      </p:pic>
      <p:sp>
        <p:nvSpPr>
          <p:cNvPr id="2" name="TextBox 1">
            <a:extLst>
              <a:ext uri="{FF2B5EF4-FFF2-40B4-BE49-F238E27FC236}">
                <a16:creationId xmlns:a16="http://schemas.microsoft.com/office/drawing/2014/main" id="{CC7AFD81-192E-9AAE-A078-E09F9303F0A5}"/>
              </a:ext>
            </a:extLst>
          </p:cNvPr>
          <p:cNvSpPr txBox="1"/>
          <p:nvPr/>
        </p:nvSpPr>
        <p:spPr>
          <a:xfrm>
            <a:off x="370936" y="241540"/>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27:6</a:t>
            </a:r>
            <a:endParaRPr lang="en-ZA" sz="3200" dirty="0">
              <a:solidFill>
                <a:schemeClr val="bg1"/>
              </a:solidFill>
            </a:endParaRPr>
          </a:p>
          <a:p>
            <a:endParaRPr lang="en-IN" dirty="0"/>
          </a:p>
        </p:txBody>
      </p:sp>
    </p:spTree>
    <p:extLst>
      <p:ext uri="{BB962C8B-B14F-4D97-AF65-F5344CB8AC3E}">
        <p14:creationId xmlns:p14="http://schemas.microsoft.com/office/powerpoint/2010/main" val="16621874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highlight>
                  <a:srgbClr val="FFFFFF"/>
                </a:highlight>
                <a:latin typeface="Inter" panose="020B0502030000000004" pitchFamily="34" charset="0"/>
              </a:rPr>
              <a:t>8</a:t>
            </a:r>
            <a:r>
              <a:rPr lang="en-US" sz="4000" b="0" i="0">
                <a:solidFill>
                  <a:srgbClr val="121212"/>
                </a:solidFill>
                <a:effectLst/>
                <a:highlight>
                  <a:srgbClr val="FFFFFF"/>
                </a:highlight>
                <a:latin typeface="Inter" panose="020B0502030000000004" pitchFamily="34" charset="0"/>
              </a:rPr>
              <a:t>Now, my son, listen to my voice and do exactly as I tell you.</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09B26151-4103-E51A-D669-5842F04A58A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8 इसलिए अब, हे मेरे पुत्र, मेरी सुन, और यह आज्ञा मान,</a:t>
            </a:r>
            <a:endParaRPr lang="en-IN" sz="4000" dirty="0"/>
          </a:p>
        </p:txBody>
      </p:sp>
      <p:pic>
        <p:nvPicPr>
          <p:cNvPr id="16" name="Audio 15">
            <a:hlinkClick r:id="" action="ppaction://media"/>
            <a:extLst>
              <a:ext uri="{FF2B5EF4-FFF2-40B4-BE49-F238E27FC236}">
                <a16:creationId xmlns:a16="http://schemas.microsoft.com/office/drawing/2014/main" id="{134DCE30-91A2-43B0-AF40-0D585BE080E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267505922"/>
      </p:ext>
    </p:extLst>
  </p:cSld>
  <p:clrMapOvr>
    <a:masterClrMapping/>
  </p:clrMapOvr>
  <mc:AlternateContent xmlns:mc="http://schemas.openxmlformats.org/markup-compatibility/2006" xmlns:p14="http://schemas.microsoft.com/office/powerpoint/2010/main">
    <mc:Choice Requires="p14">
      <p:transition spd="slow" p14:dur="2000" advTm="9248"/>
    </mc:Choice>
    <mc:Fallback xmlns="">
      <p:transition spd="slow" advTm="9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5079F2-9AA3-4347-9D09-A4BF7AEC954C}"/>
              </a:ext>
            </a:extLst>
          </p:cNvPr>
          <p:cNvPicPr>
            <a:picLocks noChangeAspect="1"/>
          </p:cNvPicPr>
          <p:nvPr/>
        </p:nvPicPr>
        <p:blipFill>
          <a:blip r:embed="rId3"/>
          <a:stretch>
            <a:fillRect/>
          </a:stretch>
        </p:blipFill>
        <p:spPr>
          <a:xfrm>
            <a:off x="0" y="0"/>
            <a:ext cx="12278846" cy="6858000"/>
          </a:xfrm>
          <a:prstGeom prst="rect">
            <a:avLst/>
          </a:prstGeom>
        </p:spPr>
      </p:pic>
      <p:sp>
        <p:nvSpPr>
          <p:cNvPr id="2" name="TextBox 1">
            <a:extLst>
              <a:ext uri="{FF2B5EF4-FFF2-40B4-BE49-F238E27FC236}">
                <a16:creationId xmlns:a16="http://schemas.microsoft.com/office/drawing/2014/main" id="{ADC99CC2-59A4-6C58-7DE0-72095DA9E851}"/>
              </a:ext>
            </a:extLst>
          </p:cNvPr>
          <p:cNvSpPr txBox="1"/>
          <p:nvPr/>
        </p:nvSpPr>
        <p:spPr>
          <a:xfrm>
            <a:off x="370936" y="241540"/>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27:8</a:t>
            </a:r>
            <a:endParaRPr lang="en-ZA" sz="3200" dirty="0">
              <a:solidFill>
                <a:schemeClr val="bg1"/>
              </a:solidFill>
            </a:endParaRPr>
          </a:p>
          <a:p>
            <a:endParaRPr lang="en-IN" dirty="0"/>
          </a:p>
        </p:txBody>
      </p:sp>
    </p:spTree>
    <p:extLst>
      <p:ext uri="{BB962C8B-B14F-4D97-AF65-F5344CB8AC3E}">
        <p14:creationId xmlns:p14="http://schemas.microsoft.com/office/powerpoint/2010/main" val="3782139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a:solidFill>
                  <a:srgbClr val="777A7B"/>
                </a:solidFill>
                <a:effectLst/>
                <a:highlight>
                  <a:srgbClr val="FFFFFF"/>
                </a:highlight>
                <a:latin typeface="Inter" panose="020B0502030000000004" pitchFamily="34" charset="0"/>
              </a:rPr>
              <a:t>9</a:t>
            </a:r>
            <a:r>
              <a:rPr lang="en-US" sz="4400" b="0" i="0">
                <a:solidFill>
                  <a:srgbClr val="121212"/>
                </a:solidFill>
                <a:effectLst/>
                <a:highlight>
                  <a:srgbClr val="FFFFFF"/>
                </a:highlight>
                <a:latin typeface="Inter" panose="020B0502030000000004" pitchFamily="34" charset="0"/>
              </a:rPr>
              <a:t>Go out to the flock and bring me two choice young goats, so that I can make them into a tasty dish for your father—the kind he loves. </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B98093E4-BBE9-65D5-2FF6-E12909872ED4}"/>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9 कि बकरियों के पास जाकर बकरियों के दो अच्छे-अच्छे बच्चे ले आ; और मैं तेरे पिता के लिये उसकी रूचि के अनुसार उनके माँस का स्वादिष्ट भोजन बनाऊँगी।</a:t>
            </a:r>
            <a:endParaRPr lang="en-IN" sz="4000" dirty="0"/>
          </a:p>
        </p:txBody>
      </p:sp>
      <p:pic>
        <p:nvPicPr>
          <p:cNvPr id="6" name="Audio 5">
            <a:hlinkClick r:id="" action="ppaction://media"/>
            <a:extLst>
              <a:ext uri="{FF2B5EF4-FFF2-40B4-BE49-F238E27FC236}">
                <a16:creationId xmlns:a16="http://schemas.microsoft.com/office/drawing/2014/main" id="{F47B4789-33AA-4C5F-F7CB-BBBE9BF5B8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91888048"/>
      </p:ext>
    </p:extLst>
  </p:cSld>
  <p:clrMapOvr>
    <a:masterClrMapping/>
  </p:clrMapOvr>
  <mc:AlternateContent xmlns:mc="http://schemas.openxmlformats.org/markup-compatibility/2006" xmlns:p14="http://schemas.microsoft.com/office/powerpoint/2010/main">
    <mc:Choice Requires="p14">
      <p:transition spd="slow" p14:dur="2000" advTm="13947"/>
    </mc:Choice>
    <mc:Fallback xmlns="">
      <p:transition spd="slow" advTm="13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A4A7C-5169-420B-990E-3E4DB29F2FFF}"/>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8A4096EC-9190-46DD-A683-BE4B48AB21D5}"/>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F60EBCDE-09E7-4807-8019-F74338B645F7}"/>
              </a:ext>
            </a:extLst>
          </p:cNvPr>
          <p:cNvPicPr>
            <a:picLocks noChangeAspect="1"/>
          </p:cNvPicPr>
          <p:nvPr/>
        </p:nvPicPr>
        <p:blipFill>
          <a:blip r:embed="rId3"/>
          <a:stretch>
            <a:fillRect/>
          </a:stretch>
        </p:blipFill>
        <p:spPr>
          <a:xfrm>
            <a:off x="-1" y="0"/>
            <a:ext cx="12571837" cy="6858000"/>
          </a:xfrm>
          <a:prstGeom prst="rect">
            <a:avLst/>
          </a:prstGeom>
        </p:spPr>
      </p:pic>
      <p:sp>
        <p:nvSpPr>
          <p:cNvPr id="7" name="TextBox 6">
            <a:extLst>
              <a:ext uri="{FF2B5EF4-FFF2-40B4-BE49-F238E27FC236}">
                <a16:creationId xmlns:a16="http://schemas.microsoft.com/office/drawing/2014/main" id="{37D1DC53-96A4-790A-8702-8A459894188D}"/>
              </a:ext>
            </a:extLst>
          </p:cNvPr>
          <p:cNvSpPr txBox="1"/>
          <p:nvPr/>
        </p:nvSpPr>
        <p:spPr>
          <a:xfrm>
            <a:off x="575230" y="4184551"/>
            <a:ext cx="5143926" cy="1569660"/>
          </a:xfrm>
          <a:prstGeom prst="rect">
            <a:avLst/>
          </a:prstGeom>
          <a:noFill/>
        </p:spPr>
        <p:txBody>
          <a:bodyPr wrap="square">
            <a:spAutoFit/>
          </a:bodyPr>
          <a:lstStyle/>
          <a:p>
            <a:r>
              <a:rPr lang="hi-IN" sz="48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याकूब का आशीर्वाद चुराना – उत्पत्ति </a:t>
            </a:r>
            <a:r>
              <a:rPr lang="en-ZA" sz="48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27:1-46; 28:1-9 </a:t>
            </a:r>
            <a:endParaRPr lang="en-IN" sz="4800" dirty="0">
              <a:solidFill>
                <a:schemeClr val="bg1"/>
              </a:solidFill>
            </a:endParaRPr>
          </a:p>
        </p:txBody>
      </p:sp>
      <p:sp>
        <p:nvSpPr>
          <p:cNvPr id="4" name="TextBox 3">
            <a:extLst>
              <a:ext uri="{FF2B5EF4-FFF2-40B4-BE49-F238E27FC236}">
                <a16:creationId xmlns:a16="http://schemas.microsoft.com/office/drawing/2014/main" id="{CFA33EAB-8A23-91BB-1FCB-849D022D3859}"/>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12572885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D34B41-D58E-4E31-821B-71165D7EDC88}"/>
              </a:ext>
            </a:extLst>
          </p:cNvPr>
          <p:cNvPicPr>
            <a:picLocks noChangeAspect="1"/>
          </p:cNvPicPr>
          <p:nvPr/>
        </p:nvPicPr>
        <p:blipFill>
          <a:blip r:embed="rId3"/>
          <a:stretch>
            <a:fillRect/>
          </a:stretch>
        </p:blipFill>
        <p:spPr>
          <a:xfrm>
            <a:off x="-1" y="0"/>
            <a:ext cx="12707471" cy="6858000"/>
          </a:xfrm>
          <a:prstGeom prst="rect">
            <a:avLst/>
          </a:prstGeom>
        </p:spPr>
      </p:pic>
      <p:sp>
        <p:nvSpPr>
          <p:cNvPr id="2" name="TextBox 1">
            <a:extLst>
              <a:ext uri="{FF2B5EF4-FFF2-40B4-BE49-F238E27FC236}">
                <a16:creationId xmlns:a16="http://schemas.microsoft.com/office/drawing/2014/main" id="{7DD16757-050C-01C2-E463-B4FC470F7EE9}"/>
              </a:ext>
            </a:extLst>
          </p:cNvPr>
          <p:cNvSpPr txBox="1"/>
          <p:nvPr/>
        </p:nvSpPr>
        <p:spPr>
          <a:xfrm>
            <a:off x="370936" y="241540"/>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27:9</a:t>
            </a:r>
            <a:endParaRPr lang="en-ZA" sz="3200" dirty="0">
              <a:solidFill>
                <a:schemeClr val="bg1"/>
              </a:solidFill>
            </a:endParaRPr>
          </a:p>
          <a:p>
            <a:endParaRPr lang="en-IN" dirty="0"/>
          </a:p>
        </p:txBody>
      </p:sp>
    </p:spTree>
    <p:extLst>
      <p:ext uri="{BB962C8B-B14F-4D97-AF65-F5344CB8AC3E}">
        <p14:creationId xmlns:p14="http://schemas.microsoft.com/office/powerpoint/2010/main" val="3201284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a:solidFill>
                  <a:srgbClr val="777A7B"/>
                </a:solidFill>
                <a:effectLst/>
                <a:highlight>
                  <a:srgbClr val="FFFFFF"/>
                </a:highlight>
                <a:latin typeface="Inter" panose="020B0502030000000004" pitchFamily="34" charset="0"/>
              </a:rPr>
              <a:t>10</a:t>
            </a:r>
            <a:r>
              <a:rPr lang="en-US" sz="4400" b="0" i="0">
                <a:solidFill>
                  <a:srgbClr val="121212"/>
                </a:solidFill>
                <a:effectLst/>
                <a:highlight>
                  <a:srgbClr val="FFFFFF"/>
                </a:highlight>
                <a:latin typeface="Inter" panose="020B0502030000000004" pitchFamily="34" charset="0"/>
              </a:rPr>
              <a:t>Then take it to your father to eat, so that he may bless you before he dies.”</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06B28276-9497-3FB3-00A6-B5552863C7B2}"/>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10 तब तू उसको अपने पिता के पास ले जाना, कि वह उसे खाकर मरने से पहले तुझको आशीर्वाद दे।”</a:t>
            </a:r>
            <a:endParaRPr lang="en-IN" sz="4000" dirty="0"/>
          </a:p>
        </p:txBody>
      </p:sp>
      <p:pic>
        <p:nvPicPr>
          <p:cNvPr id="6" name="Audio 5">
            <a:hlinkClick r:id="" action="ppaction://media"/>
            <a:extLst>
              <a:ext uri="{FF2B5EF4-FFF2-40B4-BE49-F238E27FC236}">
                <a16:creationId xmlns:a16="http://schemas.microsoft.com/office/drawing/2014/main" id="{9CE9490E-71FA-65FD-0E7F-66468DDE92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88730643"/>
      </p:ext>
    </p:extLst>
  </p:cSld>
  <p:clrMapOvr>
    <a:masterClrMapping/>
  </p:clrMapOvr>
  <mc:AlternateContent xmlns:mc="http://schemas.openxmlformats.org/markup-compatibility/2006" xmlns:p14="http://schemas.microsoft.com/office/powerpoint/2010/main">
    <mc:Choice Requires="p14">
      <p:transition spd="slow" p14:dur="2000" advTm="11021"/>
    </mc:Choice>
    <mc:Fallback xmlns="">
      <p:transition spd="slow" advTm="11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E7256F-7708-4F53-8833-16E8B1A71FA1}"/>
              </a:ext>
            </a:extLst>
          </p:cNvPr>
          <p:cNvPicPr>
            <a:picLocks noChangeAspect="1"/>
          </p:cNvPicPr>
          <p:nvPr/>
        </p:nvPicPr>
        <p:blipFill>
          <a:blip r:embed="rId3"/>
          <a:stretch>
            <a:fillRect/>
          </a:stretch>
        </p:blipFill>
        <p:spPr>
          <a:xfrm>
            <a:off x="0" y="-141033"/>
            <a:ext cx="12192000" cy="7140066"/>
          </a:xfrm>
          <a:prstGeom prst="rect">
            <a:avLst/>
          </a:prstGeom>
        </p:spPr>
      </p:pic>
      <p:sp>
        <p:nvSpPr>
          <p:cNvPr id="2" name="TextBox 1">
            <a:extLst>
              <a:ext uri="{FF2B5EF4-FFF2-40B4-BE49-F238E27FC236}">
                <a16:creationId xmlns:a16="http://schemas.microsoft.com/office/drawing/2014/main" id="{10D01FC6-417A-4599-33DB-D0C257B537D1}"/>
              </a:ext>
            </a:extLst>
          </p:cNvPr>
          <p:cNvSpPr txBox="1"/>
          <p:nvPr/>
        </p:nvSpPr>
        <p:spPr>
          <a:xfrm>
            <a:off x="370936" y="241540"/>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27:10</a:t>
            </a:r>
            <a:endParaRPr lang="en-ZA" sz="3200" dirty="0">
              <a:solidFill>
                <a:schemeClr val="bg1"/>
              </a:solidFill>
            </a:endParaRPr>
          </a:p>
          <a:p>
            <a:endParaRPr lang="en-IN" dirty="0"/>
          </a:p>
        </p:txBody>
      </p:sp>
    </p:spTree>
    <p:extLst>
      <p:ext uri="{BB962C8B-B14F-4D97-AF65-F5344CB8AC3E}">
        <p14:creationId xmlns:p14="http://schemas.microsoft.com/office/powerpoint/2010/main" val="42917689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a:solidFill>
                  <a:srgbClr val="777A7B"/>
                </a:solidFill>
                <a:effectLst/>
                <a:highlight>
                  <a:srgbClr val="FFFFFF"/>
                </a:highlight>
                <a:latin typeface="Inter" panose="020B0502030000000004" pitchFamily="34" charset="0"/>
              </a:rPr>
              <a:t>11</a:t>
            </a:r>
            <a:r>
              <a:rPr lang="en-US" sz="4400" b="0" i="0">
                <a:solidFill>
                  <a:srgbClr val="121212"/>
                </a:solidFill>
                <a:effectLst/>
                <a:highlight>
                  <a:srgbClr val="FFFFFF"/>
                </a:highlight>
                <a:latin typeface="Inter" panose="020B0502030000000004" pitchFamily="34" charset="0"/>
              </a:rPr>
              <a:t>Jacob answered his mother Rebekah, “Look, my brother Esau is a hairy man, but I am smooth-skinned.</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3A885A2F-F50B-554C-DBB3-9C9949D7E092}"/>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11 याकूब ने अपनी माता रिबका से कहा, “सुन, मेरा भाई एसाव तो रोंआर पुरुष है, और मैं रोमहीन पुरुष हूँ।</a:t>
            </a:r>
            <a:endParaRPr lang="en-IN" sz="4000" dirty="0"/>
          </a:p>
        </p:txBody>
      </p:sp>
      <p:pic>
        <p:nvPicPr>
          <p:cNvPr id="26" name="Audio 25">
            <a:hlinkClick r:id="" action="ppaction://media"/>
            <a:extLst>
              <a:ext uri="{FF2B5EF4-FFF2-40B4-BE49-F238E27FC236}">
                <a16:creationId xmlns:a16="http://schemas.microsoft.com/office/drawing/2014/main" id="{1751D914-B358-ED89-CC82-58B143468C0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784098"/>
      </p:ext>
    </p:extLst>
  </p:cSld>
  <p:clrMapOvr>
    <a:masterClrMapping/>
  </p:clrMapOvr>
  <mc:AlternateContent xmlns:mc="http://schemas.openxmlformats.org/markup-compatibility/2006" xmlns:p14="http://schemas.microsoft.com/office/powerpoint/2010/main">
    <mc:Choice Requires="p14">
      <p:transition spd="slow" p14:dur="2000" advTm="11505"/>
    </mc:Choice>
    <mc:Fallback xmlns="">
      <p:transition spd="slow" advTm="11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2C21FC-9A66-437C-B4BF-004040F580B2}"/>
              </a:ext>
            </a:extLst>
          </p:cNvPr>
          <p:cNvPicPr>
            <a:picLocks noChangeAspect="1"/>
          </p:cNvPicPr>
          <p:nvPr/>
        </p:nvPicPr>
        <p:blipFill>
          <a:blip r:embed="rId3"/>
          <a:stretch>
            <a:fillRect/>
          </a:stretch>
        </p:blipFill>
        <p:spPr>
          <a:xfrm>
            <a:off x="0" y="0"/>
            <a:ext cx="12918558" cy="6858000"/>
          </a:xfrm>
          <a:prstGeom prst="rect">
            <a:avLst/>
          </a:prstGeom>
        </p:spPr>
      </p:pic>
      <p:sp>
        <p:nvSpPr>
          <p:cNvPr id="2" name="TextBox 1">
            <a:extLst>
              <a:ext uri="{FF2B5EF4-FFF2-40B4-BE49-F238E27FC236}">
                <a16:creationId xmlns:a16="http://schemas.microsoft.com/office/drawing/2014/main" id="{97BD1B4C-295B-14CC-C860-BD6E45028B20}"/>
              </a:ext>
            </a:extLst>
          </p:cNvPr>
          <p:cNvSpPr txBox="1"/>
          <p:nvPr/>
        </p:nvSpPr>
        <p:spPr>
          <a:xfrm>
            <a:off x="370936" y="241540"/>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27:11</a:t>
            </a:r>
            <a:endParaRPr lang="en-ZA" sz="3200" dirty="0">
              <a:solidFill>
                <a:schemeClr val="bg1"/>
              </a:solidFill>
            </a:endParaRPr>
          </a:p>
          <a:p>
            <a:endParaRPr lang="en-IN" dirty="0"/>
          </a:p>
        </p:txBody>
      </p:sp>
    </p:spTree>
    <p:extLst>
      <p:ext uri="{BB962C8B-B14F-4D97-AF65-F5344CB8AC3E}">
        <p14:creationId xmlns:p14="http://schemas.microsoft.com/office/powerpoint/2010/main" val="3307918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a:solidFill>
                  <a:srgbClr val="777A7B"/>
                </a:solidFill>
                <a:effectLst/>
                <a:highlight>
                  <a:srgbClr val="FFFFFF"/>
                </a:highlight>
                <a:latin typeface="Inter" panose="020B0502030000000004" pitchFamily="34" charset="0"/>
              </a:rPr>
              <a:t>12</a:t>
            </a:r>
            <a:r>
              <a:rPr lang="en-US" sz="4400" b="0" i="0">
                <a:solidFill>
                  <a:srgbClr val="121212"/>
                </a:solidFill>
                <a:effectLst/>
                <a:highlight>
                  <a:srgbClr val="FFFFFF"/>
                </a:highlight>
                <a:latin typeface="Inter" panose="020B0502030000000004" pitchFamily="34" charset="0"/>
              </a:rPr>
              <a:t>What if my father touches me? Then I would be revealed to him as a deceiver, and I would bring upon myself a curse rather than a blessing.”</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0362618A-3912-81E3-D0B4-F7962B945AF4}"/>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12 कदाचित् मेरा पिता मुझे टटोलने लगे, तो मैं उसकी दृष्टि में ठग ठहरूँगा; और आशीष के बदले श्राप ही कमाऊँगा।”</a:t>
            </a:r>
            <a:endParaRPr lang="en-IN" sz="4000" dirty="0"/>
          </a:p>
        </p:txBody>
      </p:sp>
      <p:pic>
        <p:nvPicPr>
          <p:cNvPr id="6" name="Audio 5">
            <a:hlinkClick r:id="" action="ppaction://media"/>
            <a:extLst>
              <a:ext uri="{FF2B5EF4-FFF2-40B4-BE49-F238E27FC236}">
                <a16:creationId xmlns:a16="http://schemas.microsoft.com/office/drawing/2014/main" id="{46061FF3-629B-693C-A321-2493F2D463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46382249"/>
      </p:ext>
    </p:extLst>
  </p:cSld>
  <p:clrMapOvr>
    <a:masterClrMapping/>
  </p:clrMapOvr>
  <mc:AlternateContent xmlns:mc="http://schemas.openxmlformats.org/markup-compatibility/2006" xmlns:p14="http://schemas.microsoft.com/office/powerpoint/2010/main">
    <mc:Choice Requires="p14">
      <p:transition spd="slow" p14:dur="2000" advTm="12204"/>
    </mc:Choice>
    <mc:Fallback xmlns="">
      <p:transition spd="slow" advTm="12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04DE8D-9F8F-4D52-8D24-75857FAB827D}"/>
              </a:ext>
            </a:extLst>
          </p:cNvPr>
          <p:cNvPicPr>
            <a:picLocks noChangeAspect="1"/>
          </p:cNvPicPr>
          <p:nvPr/>
        </p:nvPicPr>
        <p:blipFill>
          <a:blip r:embed="rId3"/>
          <a:stretch>
            <a:fillRect/>
          </a:stretch>
        </p:blipFill>
        <p:spPr>
          <a:xfrm>
            <a:off x="0" y="-173665"/>
            <a:ext cx="12192000" cy="7031665"/>
          </a:xfrm>
          <a:prstGeom prst="rect">
            <a:avLst/>
          </a:prstGeom>
        </p:spPr>
      </p:pic>
      <p:sp>
        <p:nvSpPr>
          <p:cNvPr id="2" name="TextBox 1">
            <a:extLst>
              <a:ext uri="{FF2B5EF4-FFF2-40B4-BE49-F238E27FC236}">
                <a16:creationId xmlns:a16="http://schemas.microsoft.com/office/drawing/2014/main" id="{00FCBCD7-5F03-65DC-EDC5-7FFEF1939A25}"/>
              </a:ext>
            </a:extLst>
          </p:cNvPr>
          <p:cNvSpPr txBox="1"/>
          <p:nvPr/>
        </p:nvSpPr>
        <p:spPr>
          <a:xfrm>
            <a:off x="370936" y="241540"/>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27:12</a:t>
            </a:r>
            <a:endParaRPr lang="en-ZA" sz="3200" dirty="0">
              <a:solidFill>
                <a:schemeClr val="bg1"/>
              </a:solidFill>
            </a:endParaRPr>
          </a:p>
          <a:p>
            <a:endParaRPr lang="en-IN" dirty="0"/>
          </a:p>
        </p:txBody>
      </p:sp>
    </p:spTree>
    <p:extLst>
      <p:ext uri="{BB962C8B-B14F-4D97-AF65-F5344CB8AC3E}">
        <p14:creationId xmlns:p14="http://schemas.microsoft.com/office/powerpoint/2010/main" val="22891822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highlight>
                  <a:srgbClr val="FFFFFF"/>
                </a:highlight>
                <a:latin typeface="Inter" panose="020B0502030000000004" pitchFamily="34" charset="0"/>
              </a:rPr>
              <a:t>15</a:t>
            </a:r>
            <a:r>
              <a:rPr lang="en-US" sz="4000" b="0" i="0">
                <a:solidFill>
                  <a:srgbClr val="121212"/>
                </a:solidFill>
                <a:effectLst/>
                <a:highlight>
                  <a:srgbClr val="FFFFFF"/>
                </a:highlight>
                <a:latin typeface="Inter" panose="020B0502030000000004" pitchFamily="34" charset="0"/>
              </a:rPr>
              <a:t>And Rebekah took the finest clothes in the house that belonged to her older son Esau, and she put them on her younger son Jacob.</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376CE888-B2D6-D245-2063-FCE892491C6C}"/>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15 तब रिबका ने अपने पहलौठे पुत्र एसाव के सुन्दर वस्त्र, जो उसके पास घर में थे, लेकर अपने छोटे पुत्र याकूब को पहना दिए।</a:t>
            </a:r>
            <a:endParaRPr lang="en-IN" sz="4000" dirty="0"/>
          </a:p>
        </p:txBody>
      </p:sp>
      <p:pic>
        <p:nvPicPr>
          <p:cNvPr id="10" name="Audio 9">
            <a:hlinkClick r:id="" action="ppaction://media"/>
            <a:extLst>
              <a:ext uri="{FF2B5EF4-FFF2-40B4-BE49-F238E27FC236}">
                <a16:creationId xmlns:a16="http://schemas.microsoft.com/office/drawing/2014/main" id="{6318B726-1631-F80F-CCD5-A2583243698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793090065"/>
      </p:ext>
    </p:extLst>
  </p:cSld>
  <p:clrMapOvr>
    <a:masterClrMapping/>
  </p:clrMapOvr>
  <mc:AlternateContent xmlns:mc="http://schemas.openxmlformats.org/markup-compatibility/2006" xmlns:p14="http://schemas.microsoft.com/office/powerpoint/2010/main">
    <mc:Choice Requires="p14">
      <p:transition spd="slow" p14:dur="2000" advTm="11699"/>
    </mc:Choice>
    <mc:Fallback xmlns="">
      <p:transition spd="slow" advTm="11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60AE29-8BE3-4AEE-AE78-6EB1E22C2DE2}"/>
              </a:ext>
            </a:extLst>
          </p:cNvPr>
          <p:cNvPicPr>
            <a:picLocks noChangeAspect="1"/>
          </p:cNvPicPr>
          <p:nvPr/>
        </p:nvPicPr>
        <p:blipFill>
          <a:blip r:embed="rId3"/>
          <a:stretch>
            <a:fillRect/>
          </a:stretch>
        </p:blipFill>
        <p:spPr>
          <a:xfrm>
            <a:off x="0" y="0"/>
            <a:ext cx="12712390" cy="6858000"/>
          </a:xfrm>
          <a:prstGeom prst="rect">
            <a:avLst/>
          </a:prstGeom>
        </p:spPr>
      </p:pic>
      <p:sp>
        <p:nvSpPr>
          <p:cNvPr id="2" name="TextBox 1">
            <a:extLst>
              <a:ext uri="{FF2B5EF4-FFF2-40B4-BE49-F238E27FC236}">
                <a16:creationId xmlns:a16="http://schemas.microsoft.com/office/drawing/2014/main" id="{EB8DE6EE-F07B-CE69-A685-8485511A3C1D}"/>
              </a:ext>
            </a:extLst>
          </p:cNvPr>
          <p:cNvSpPr txBox="1"/>
          <p:nvPr/>
        </p:nvSpPr>
        <p:spPr>
          <a:xfrm>
            <a:off x="370936" y="241540"/>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27:15</a:t>
            </a:r>
            <a:endParaRPr lang="en-ZA" sz="3200" dirty="0">
              <a:solidFill>
                <a:schemeClr val="bg1"/>
              </a:solidFill>
            </a:endParaRPr>
          </a:p>
          <a:p>
            <a:endParaRPr lang="en-IN" dirty="0"/>
          </a:p>
        </p:txBody>
      </p:sp>
    </p:spTree>
    <p:extLst>
      <p:ext uri="{BB962C8B-B14F-4D97-AF65-F5344CB8AC3E}">
        <p14:creationId xmlns:p14="http://schemas.microsoft.com/office/powerpoint/2010/main" val="36647116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highlight>
                  <a:srgbClr val="FFFFFF"/>
                </a:highlight>
                <a:latin typeface="Inter" panose="020B0502030000000004" pitchFamily="34" charset="0"/>
              </a:rPr>
              <a:t>16</a:t>
            </a:r>
            <a:r>
              <a:rPr lang="en-US" sz="4000" b="0" i="0">
                <a:solidFill>
                  <a:srgbClr val="121212"/>
                </a:solidFill>
                <a:effectLst/>
                <a:highlight>
                  <a:srgbClr val="FFFFFF"/>
                </a:highlight>
                <a:latin typeface="Inter" panose="020B0502030000000004" pitchFamily="34" charset="0"/>
              </a:rPr>
              <a:t>She also put the skins of the young goats on his hands and on the smooth part of his neck.</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2469CA2E-0835-CBA4-CA9B-B092E550A977}"/>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16 और बकरियों के बच्चों की खालों को उसके हाथों में और उसके चिकने गले में लपेट दिया।</a:t>
            </a:r>
            <a:endParaRPr lang="en-IN" sz="4000" dirty="0"/>
          </a:p>
        </p:txBody>
      </p:sp>
      <p:pic>
        <p:nvPicPr>
          <p:cNvPr id="22" name="Audio 21">
            <a:hlinkClick r:id="" action="ppaction://media"/>
            <a:extLst>
              <a:ext uri="{FF2B5EF4-FFF2-40B4-BE49-F238E27FC236}">
                <a16:creationId xmlns:a16="http://schemas.microsoft.com/office/drawing/2014/main" id="{C317B1E7-5001-1F78-8DC2-57A14D57B65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18224393"/>
      </p:ext>
    </p:extLst>
  </p:cSld>
  <p:clrMapOvr>
    <a:masterClrMapping/>
  </p:clrMapOvr>
  <mc:AlternateContent xmlns:mc="http://schemas.openxmlformats.org/markup-compatibility/2006" xmlns:p14="http://schemas.microsoft.com/office/powerpoint/2010/main">
    <mc:Choice Requires="p14">
      <p:transition spd="slow" p14:dur="2000" advTm="8980"/>
    </mc:Choice>
    <mc:Fallback xmlns="">
      <p:transition spd="slow" advTm="8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400" dirty="0"/>
              <a:t>याकूब का आशीर्वाद चुराना – उत्पत्ति 27:1-46; 28:1-9</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ZA" sz="4800" dirty="0">
                <a:effectLst/>
                <a:latin typeface="Calibri" panose="020F0502020204030204" pitchFamily="34" charset="0"/>
                <a:ea typeface="Calibri" panose="020F0502020204030204" pitchFamily="34" charset="0"/>
                <a:cs typeface="Microsoft Himalaya" panose="01010100010101010101" pitchFamily="2" charset="0"/>
              </a:rPr>
              <a:t>Jacob steals the blessing – Genesis 27:1-46; 28:1-9 </a:t>
            </a:r>
            <a:endParaRPr lang="en-IN" sz="4800" dirty="0"/>
          </a:p>
        </p:txBody>
      </p:sp>
      <p:pic>
        <p:nvPicPr>
          <p:cNvPr id="12" name="Audio 11">
            <a:hlinkClick r:id="" action="ppaction://media"/>
            <a:extLst>
              <a:ext uri="{FF2B5EF4-FFF2-40B4-BE49-F238E27FC236}">
                <a16:creationId xmlns:a16="http://schemas.microsoft.com/office/drawing/2014/main" id="{F48A0C48-4D92-A442-39BC-D857EFF6A0B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569"/>
    </mc:Choice>
    <mc:Fallback xmlns="">
      <p:transition spd="slow" advTm="3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A3EBE7-6DF3-4188-8052-85D3F4F83A56}"/>
              </a:ext>
            </a:extLst>
          </p:cNvPr>
          <p:cNvPicPr>
            <a:picLocks noChangeAspect="1"/>
          </p:cNvPicPr>
          <p:nvPr/>
        </p:nvPicPr>
        <p:blipFill>
          <a:blip r:embed="rId3"/>
          <a:stretch>
            <a:fillRect/>
          </a:stretch>
        </p:blipFill>
        <p:spPr>
          <a:xfrm>
            <a:off x="0" y="-158358"/>
            <a:ext cx="12192000" cy="7174716"/>
          </a:xfrm>
          <a:prstGeom prst="rect">
            <a:avLst/>
          </a:prstGeom>
        </p:spPr>
      </p:pic>
      <p:sp>
        <p:nvSpPr>
          <p:cNvPr id="2" name="TextBox 1">
            <a:extLst>
              <a:ext uri="{FF2B5EF4-FFF2-40B4-BE49-F238E27FC236}">
                <a16:creationId xmlns:a16="http://schemas.microsoft.com/office/drawing/2014/main" id="{82700B60-507D-D414-E5C4-09CA8071DBB9}"/>
              </a:ext>
            </a:extLst>
          </p:cNvPr>
          <p:cNvSpPr txBox="1"/>
          <p:nvPr/>
        </p:nvSpPr>
        <p:spPr>
          <a:xfrm>
            <a:off x="370936" y="241540"/>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27:16</a:t>
            </a:r>
            <a:endParaRPr lang="en-ZA" sz="3200" dirty="0">
              <a:solidFill>
                <a:schemeClr val="bg1"/>
              </a:solidFill>
            </a:endParaRPr>
          </a:p>
          <a:p>
            <a:endParaRPr lang="en-IN" dirty="0"/>
          </a:p>
        </p:txBody>
      </p:sp>
    </p:spTree>
    <p:extLst>
      <p:ext uri="{BB962C8B-B14F-4D97-AF65-F5344CB8AC3E}">
        <p14:creationId xmlns:p14="http://schemas.microsoft.com/office/powerpoint/2010/main" val="13624879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a:solidFill>
                  <a:srgbClr val="777A7B"/>
                </a:solidFill>
                <a:effectLst/>
                <a:highlight>
                  <a:srgbClr val="FFFFFF"/>
                </a:highlight>
                <a:latin typeface="Inter" panose="020B0502030000000004" pitchFamily="34" charset="0"/>
              </a:rPr>
              <a:t>17</a:t>
            </a:r>
            <a:r>
              <a:rPr lang="en-US" sz="4400" b="0" i="0">
                <a:solidFill>
                  <a:srgbClr val="121212"/>
                </a:solidFill>
                <a:effectLst/>
                <a:highlight>
                  <a:srgbClr val="FFFFFF"/>
                </a:highlight>
                <a:latin typeface="Inter" panose="020B0502030000000004" pitchFamily="34" charset="0"/>
              </a:rPr>
              <a:t>Then she handed her son Jacob the tasty food and bread she had made.</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FF0CFDA9-AD07-ECD0-D39A-6B9D3278FC02}"/>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17 और वह स्वादिष्ट भोजन और अपनी बनाई हुई रोटी भी अपने पुत्र याकूब के हाथ में दे दी।</a:t>
            </a:r>
            <a:endParaRPr lang="en-IN" sz="4000" dirty="0"/>
          </a:p>
        </p:txBody>
      </p:sp>
      <p:pic>
        <p:nvPicPr>
          <p:cNvPr id="10" name="Audio 9">
            <a:hlinkClick r:id="" action="ppaction://media"/>
            <a:extLst>
              <a:ext uri="{FF2B5EF4-FFF2-40B4-BE49-F238E27FC236}">
                <a16:creationId xmlns:a16="http://schemas.microsoft.com/office/drawing/2014/main" id="{D7C61EC5-C57E-84C9-58E1-71725E88990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72161355"/>
      </p:ext>
    </p:extLst>
  </p:cSld>
  <p:clrMapOvr>
    <a:masterClrMapping/>
  </p:clrMapOvr>
  <mc:AlternateContent xmlns:mc="http://schemas.openxmlformats.org/markup-compatibility/2006" xmlns:p14="http://schemas.microsoft.com/office/powerpoint/2010/main">
    <mc:Choice Requires="p14">
      <p:transition spd="slow" p14:dur="2000" advTm="7888"/>
    </mc:Choice>
    <mc:Fallback xmlns="">
      <p:transition spd="slow" advTm="7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D856E3-3C77-441E-8686-AE1CB0735155}"/>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27:17</a:t>
            </a:r>
            <a:endParaRPr lang="en-ZA" sz="3200" dirty="0">
              <a:solidFill>
                <a:schemeClr val="bg1"/>
              </a:solidFill>
            </a:endParaRPr>
          </a:p>
          <a:p>
            <a:endParaRPr lang="en-IN" dirty="0"/>
          </a:p>
        </p:txBody>
      </p:sp>
      <p:pic>
        <p:nvPicPr>
          <p:cNvPr id="5" name="Picture 4">
            <a:extLst>
              <a:ext uri="{FF2B5EF4-FFF2-40B4-BE49-F238E27FC236}">
                <a16:creationId xmlns:a16="http://schemas.microsoft.com/office/drawing/2014/main" id="{629719BB-75FC-94B0-9822-F5689CC94F42}"/>
              </a:ext>
            </a:extLst>
          </p:cNvPr>
          <p:cNvPicPr>
            <a:picLocks noChangeAspect="1"/>
          </p:cNvPicPr>
          <p:nvPr/>
        </p:nvPicPr>
        <p:blipFill>
          <a:blip r:embed="rId3"/>
          <a:stretch>
            <a:fillRect/>
          </a:stretch>
        </p:blipFill>
        <p:spPr>
          <a:xfrm>
            <a:off x="-3221646" y="-1327355"/>
            <a:ext cx="15603334" cy="8185355"/>
          </a:xfrm>
          <a:prstGeom prst="rect">
            <a:avLst/>
          </a:prstGeom>
        </p:spPr>
      </p:pic>
      <p:sp>
        <p:nvSpPr>
          <p:cNvPr id="2" name="TextBox 1">
            <a:extLst>
              <a:ext uri="{FF2B5EF4-FFF2-40B4-BE49-F238E27FC236}">
                <a16:creationId xmlns:a16="http://schemas.microsoft.com/office/drawing/2014/main" id="{BBA57DB0-2EF7-7CCA-8931-6526EB4A30D0}"/>
              </a:ext>
            </a:extLst>
          </p:cNvPr>
          <p:cNvSpPr txBox="1"/>
          <p:nvPr/>
        </p:nvSpPr>
        <p:spPr>
          <a:xfrm>
            <a:off x="370936" y="241540"/>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27:17</a:t>
            </a:r>
            <a:endParaRPr lang="en-ZA" sz="3200" dirty="0">
              <a:solidFill>
                <a:schemeClr val="bg1"/>
              </a:solidFill>
            </a:endParaRPr>
          </a:p>
          <a:p>
            <a:endParaRPr lang="en-IN" dirty="0"/>
          </a:p>
        </p:txBody>
      </p:sp>
    </p:spTree>
    <p:extLst>
      <p:ext uri="{BB962C8B-B14F-4D97-AF65-F5344CB8AC3E}">
        <p14:creationId xmlns:p14="http://schemas.microsoft.com/office/powerpoint/2010/main" val="1157813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a:solidFill>
                  <a:srgbClr val="777A7B"/>
                </a:solidFill>
                <a:effectLst/>
                <a:highlight>
                  <a:srgbClr val="FFFFFF"/>
                </a:highlight>
                <a:latin typeface="Inter" panose="020B0502030000000004" pitchFamily="34" charset="0"/>
              </a:rPr>
              <a:t>18</a:t>
            </a:r>
            <a:r>
              <a:rPr lang="en-US" sz="4400" b="0" i="0">
                <a:solidFill>
                  <a:srgbClr val="121212"/>
                </a:solidFill>
                <a:effectLst/>
                <a:highlight>
                  <a:srgbClr val="FFFFFF"/>
                </a:highlight>
                <a:latin typeface="Inter" panose="020B0502030000000004" pitchFamily="34" charset="0"/>
              </a:rPr>
              <a:t>So Jacob went to his father and said, “My father.”</a:t>
            </a:r>
          </a:p>
          <a:p>
            <a:pPr algn="l"/>
            <a:r>
              <a:rPr lang="en-US" sz="4400" b="0" i="0">
                <a:solidFill>
                  <a:srgbClr val="121212"/>
                </a:solidFill>
                <a:effectLst/>
                <a:highlight>
                  <a:srgbClr val="FFFFFF"/>
                </a:highlight>
                <a:latin typeface="Inter" panose="020B0502030000000004" pitchFamily="34" charset="0"/>
              </a:rPr>
              <a:t>“Here I am!” he answered. “Which one are you, my son?”</a:t>
            </a:r>
          </a:p>
        </p:txBody>
      </p:sp>
      <p:sp>
        <p:nvSpPr>
          <p:cNvPr id="2" name="TextBox 1">
            <a:extLst>
              <a:ext uri="{FF2B5EF4-FFF2-40B4-BE49-F238E27FC236}">
                <a16:creationId xmlns:a16="http://schemas.microsoft.com/office/drawing/2014/main" id="{5806825B-7B2D-A74B-AAA8-AB8BD5D2973F}"/>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121212"/>
                </a:solidFill>
                <a:effectLst/>
                <a:latin typeface="Arial" panose="020B0604020202020204" pitchFamily="34" charset="0"/>
              </a:rPr>
              <a:t>18 तब वह अपने पिता के पास गया, और कहा, “हे मेरे पिता,” उसने कहा, “क्या बात है? हे मेरे पुत्र, तू कौन है?”</a:t>
            </a:r>
          </a:p>
        </p:txBody>
      </p:sp>
      <p:pic>
        <p:nvPicPr>
          <p:cNvPr id="6" name="Audio 5">
            <a:hlinkClick r:id="" action="ppaction://media"/>
            <a:extLst>
              <a:ext uri="{FF2B5EF4-FFF2-40B4-BE49-F238E27FC236}">
                <a16:creationId xmlns:a16="http://schemas.microsoft.com/office/drawing/2014/main" id="{B79B6F27-F8E0-EB26-5A34-1BA5E9EDF6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05074939"/>
      </p:ext>
    </p:extLst>
  </p:cSld>
  <p:clrMapOvr>
    <a:masterClrMapping/>
  </p:clrMapOvr>
  <mc:AlternateContent xmlns:mc="http://schemas.openxmlformats.org/markup-compatibility/2006" xmlns:p14="http://schemas.microsoft.com/office/powerpoint/2010/main">
    <mc:Choice Requires="p14">
      <p:transition spd="slow" p14:dur="2000" advTm="11053"/>
    </mc:Choice>
    <mc:Fallback xmlns="">
      <p:transition spd="slow" advTm="11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ADEF80-7279-40DB-A18A-0A38E43B4F89}"/>
              </a:ext>
            </a:extLst>
          </p:cNvPr>
          <p:cNvPicPr>
            <a:picLocks noChangeAspect="1"/>
          </p:cNvPicPr>
          <p:nvPr/>
        </p:nvPicPr>
        <p:blipFill>
          <a:blip r:embed="rId3"/>
          <a:stretch>
            <a:fillRect/>
          </a:stretch>
        </p:blipFill>
        <p:spPr>
          <a:xfrm>
            <a:off x="0" y="-27878"/>
            <a:ext cx="12697812" cy="6885878"/>
          </a:xfrm>
          <a:prstGeom prst="rect">
            <a:avLst/>
          </a:prstGeom>
        </p:spPr>
      </p:pic>
      <p:sp>
        <p:nvSpPr>
          <p:cNvPr id="2" name="TextBox 1">
            <a:extLst>
              <a:ext uri="{FF2B5EF4-FFF2-40B4-BE49-F238E27FC236}">
                <a16:creationId xmlns:a16="http://schemas.microsoft.com/office/drawing/2014/main" id="{179FD62B-0248-60E8-7998-DCC9A1CC9D15}"/>
              </a:ext>
            </a:extLst>
          </p:cNvPr>
          <p:cNvSpPr txBox="1"/>
          <p:nvPr/>
        </p:nvSpPr>
        <p:spPr>
          <a:xfrm>
            <a:off x="370936" y="241540"/>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27:18</a:t>
            </a:r>
            <a:endParaRPr lang="en-ZA" sz="3200" dirty="0">
              <a:solidFill>
                <a:schemeClr val="bg1"/>
              </a:solidFill>
            </a:endParaRPr>
          </a:p>
          <a:p>
            <a:endParaRPr lang="en-IN" dirty="0"/>
          </a:p>
        </p:txBody>
      </p:sp>
    </p:spTree>
    <p:extLst>
      <p:ext uri="{BB962C8B-B14F-4D97-AF65-F5344CB8AC3E}">
        <p14:creationId xmlns:p14="http://schemas.microsoft.com/office/powerpoint/2010/main" val="11484080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a:solidFill>
                  <a:srgbClr val="777A7B"/>
                </a:solidFill>
                <a:effectLst/>
                <a:highlight>
                  <a:srgbClr val="FFFFFF"/>
                </a:highlight>
                <a:latin typeface="Inter" panose="020B0502030000000004" pitchFamily="34" charset="0"/>
              </a:rPr>
              <a:t>19</a:t>
            </a:r>
            <a:r>
              <a:rPr lang="en-US" sz="4400" b="0" i="0">
                <a:solidFill>
                  <a:srgbClr val="121212"/>
                </a:solidFill>
                <a:effectLst/>
                <a:highlight>
                  <a:srgbClr val="FFFFFF"/>
                </a:highlight>
                <a:latin typeface="Inter" panose="020B0502030000000004" pitchFamily="34" charset="0"/>
              </a:rPr>
              <a:t>Jacob said to his father, “I am Esau, your firstborn. I have done as you told me. Please sit up and eat some of my game, so that you may bless me.”</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A1B3EE29-2F8C-BCA4-A71F-098B59713E2A}"/>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19 याकूब ने अपने पिता से कहा, “मैं तेरा जेठा पुत्र एसाव हूँ। मैंने तेरी आज्ञा के अनुसार किया है; इसलिए उठ और बैठकर मेरे अहेर के माँस में से खा, कि तू जी से मुझे आशीर्वाद दे।”</a:t>
            </a:r>
            <a:endParaRPr lang="en-IN" sz="4000" dirty="0"/>
          </a:p>
        </p:txBody>
      </p:sp>
      <p:pic>
        <p:nvPicPr>
          <p:cNvPr id="17" name="Audio 16">
            <a:hlinkClick r:id="" action="ppaction://media"/>
            <a:extLst>
              <a:ext uri="{FF2B5EF4-FFF2-40B4-BE49-F238E27FC236}">
                <a16:creationId xmlns:a16="http://schemas.microsoft.com/office/drawing/2014/main" id="{9B90FF10-7CFD-C131-CBF1-9044B60AC45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7684352"/>
      </p:ext>
    </p:extLst>
  </p:cSld>
  <p:clrMapOvr>
    <a:masterClrMapping/>
  </p:clrMapOvr>
  <mc:AlternateContent xmlns:mc="http://schemas.openxmlformats.org/markup-compatibility/2006" xmlns:p14="http://schemas.microsoft.com/office/powerpoint/2010/main">
    <mc:Choice Requires="p14">
      <p:transition spd="slow" p14:dur="2000" advTm="20516"/>
    </mc:Choice>
    <mc:Fallback xmlns="">
      <p:transition spd="slow" advTm="20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66CB14-EB5C-4960-9F0E-93DC82D0D21C}"/>
              </a:ext>
            </a:extLst>
          </p:cNvPr>
          <p:cNvPicPr>
            <a:picLocks noChangeAspect="1"/>
          </p:cNvPicPr>
          <p:nvPr/>
        </p:nvPicPr>
        <p:blipFill>
          <a:blip r:embed="rId3"/>
          <a:stretch>
            <a:fillRect/>
          </a:stretch>
        </p:blipFill>
        <p:spPr>
          <a:xfrm>
            <a:off x="-691376" y="0"/>
            <a:ext cx="13073063" cy="6858000"/>
          </a:xfrm>
          <a:prstGeom prst="rect">
            <a:avLst/>
          </a:prstGeom>
        </p:spPr>
      </p:pic>
      <p:sp>
        <p:nvSpPr>
          <p:cNvPr id="2" name="TextBox 1">
            <a:extLst>
              <a:ext uri="{FF2B5EF4-FFF2-40B4-BE49-F238E27FC236}">
                <a16:creationId xmlns:a16="http://schemas.microsoft.com/office/drawing/2014/main" id="{251792E5-2581-0986-F137-15A26DE1E279}"/>
              </a:ext>
            </a:extLst>
          </p:cNvPr>
          <p:cNvSpPr txBox="1"/>
          <p:nvPr/>
        </p:nvSpPr>
        <p:spPr>
          <a:xfrm>
            <a:off x="370936" y="241540"/>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27:19</a:t>
            </a:r>
            <a:endParaRPr lang="en-ZA" sz="3200" dirty="0">
              <a:solidFill>
                <a:schemeClr val="bg1"/>
              </a:solidFill>
            </a:endParaRPr>
          </a:p>
          <a:p>
            <a:endParaRPr lang="en-IN" dirty="0"/>
          </a:p>
        </p:txBody>
      </p:sp>
    </p:spTree>
    <p:extLst>
      <p:ext uri="{BB962C8B-B14F-4D97-AF65-F5344CB8AC3E}">
        <p14:creationId xmlns:p14="http://schemas.microsoft.com/office/powerpoint/2010/main" val="31218144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277091" y="133644"/>
            <a:ext cx="5818909" cy="6558102"/>
          </a:xfrm>
          <a:prstGeom prst="rect">
            <a:avLst/>
          </a:prstGeom>
          <a:noFill/>
        </p:spPr>
        <p:txBody>
          <a:bodyPr wrap="square" rtlCol="0">
            <a:noAutofit/>
          </a:bodyPr>
          <a:lstStyle/>
          <a:p>
            <a:pPr>
              <a:lnSpc>
                <a:spcPct val="115000"/>
              </a:lnSpc>
              <a:spcAft>
                <a:spcPts val="1000"/>
              </a:spcAft>
            </a:pPr>
            <a:r>
              <a:rPr lang="en-US" sz="4400" b="0" i="0">
                <a:solidFill>
                  <a:srgbClr val="777A7B"/>
                </a:solidFill>
                <a:effectLst/>
                <a:highlight>
                  <a:srgbClr val="FFFFFF"/>
                </a:highlight>
                <a:latin typeface="Inter" panose="020B0502030000000004" pitchFamily="34" charset="0"/>
              </a:rPr>
              <a:t>21</a:t>
            </a:r>
            <a:r>
              <a:rPr lang="en-US" sz="4400" b="0" i="0">
                <a:solidFill>
                  <a:srgbClr val="121212"/>
                </a:solidFill>
                <a:effectLst/>
                <a:highlight>
                  <a:srgbClr val="FFFFFF"/>
                </a:highlight>
                <a:latin typeface="Inter" panose="020B0502030000000004" pitchFamily="34" charset="0"/>
              </a:rPr>
              <a:t>Then Isaac said to Jacob, “Please come closer so I can touch you, my son. Are you really my son Esau, or not?”</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03FF040C-E232-72DA-A5DE-E064DDB9DA97}"/>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21 फिर इसहाक ने याकूब से कहा, “हे मेरे पुत्र, निकट आ, मैं तुझे टटोलकर जानूँ, कि तू सचमुच मेरा पुत्र एसाव है या नहीं।”</a:t>
            </a:r>
            <a:endParaRPr lang="en-IN" sz="4000" dirty="0"/>
          </a:p>
        </p:txBody>
      </p:sp>
      <p:pic>
        <p:nvPicPr>
          <p:cNvPr id="16" name="Audio 15">
            <a:hlinkClick r:id="" action="ppaction://media"/>
            <a:extLst>
              <a:ext uri="{FF2B5EF4-FFF2-40B4-BE49-F238E27FC236}">
                <a16:creationId xmlns:a16="http://schemas.microsoft.com/office/drawing/2014/main" id="{53E22486-C130-1BB0-1A24-908696B533C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655445344"/>
      </p:ext>
    </p:extLst>
  </p:cSld>
  <p:clrMapOvr>
    <a:masterClrMapping/>
  </p:clrMapOvr>
  <mc:AlternateContent xmlns:mc="http://schemas.openxmlformats.org/markup-compatibility/2006" xmlns:p14="http://schemas.microsoft.com/office/powerpoint/2010/main">
    <mc:Choice Requires="p14">
      <p:transition spd="slow" p14:dur="2000" advTm="14532"/>
    </mc:Choice>
    <mc:Fallback xmlns="">
      <p:transition spd="slow" advTm="14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E8ABC5-5B72-49F8-89E9-BA072AE2AAA6}"/>
              </a:ext>
            </a:extLst>
          </p:cNvPr>
          <p:cNvPicPr>
            <a:picLocks noChangeAspect="1"/>
          </p:cNvPicPr>
          <p:nvPr/>
        </p:nvPicPr>
        <p:blipFill>
          <a:blip r:embed="rId3"/>
          <a:stretch>
            <a:fillRect/>
          </a:stretch>
        </p:blipFill>
        <p:spPr>
          <a:xfrm>
            <a:off x="-1118601" y="0"/>
            <a:ext cx="13310601" cy="6858000"/>
          </a:xfrm>
          <a:prstGeom prst="rect">
            <a:avLst/>
          </a:prstGeom>
        </p:spPr>
      </p:pic>
      <p:sp>
        <p:nvSpPr>
          <p:cNvPr id="2" name="TextBox 1">
            <a:extLst>
              <a:ext uri="{FF2B5EF4-FFF2-40B4-BE49-F238E27FC236}">
                <a16:creationId xmlns:a16="http://schemas.microsoft.com/office/drawing/2014/main" id="{D6785D50-8977-3424-79FB-7393A17509B8}"/>
              </a:ext>
            </a:extLst>
          </p:cNvPr>
          <p:cNvSpPr txBox="1"/>
          <p:nvPr/>
        </p:nvSpPr>
        <p:spPr>
          <a:xfrm>
            <a:off x="370936" y="241540"/>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27:21</a:t>
            </a:r>
            <a:endParaRPr lang="en-ZA" sz="3200" dirty="0">
              <a:solidFill>
                <a:schemeClr val="bg1"/>
              </a:solidFill>
            </a:endParaRPr>
          </a:p>
          <a:p>
            <a:endParaRPr lang="en-IN" dirty="0"/>
          </a:p>
        </p:txBody>
      </p:sp>
    </p:spTree>
    <p:extLst>
      <p:ext uri="{BB962C8B-B14F-4D97-AF65-F5344CB8AC3E}">
        <p14:creationId xmlns:p14="http://schemas.microsoft.com/office/powerpoint/2010/main" val="18182243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highlight>
                  <a:srgbClr val="FFFFFF"/>
                </a:highlight>
                <a:latin typeface="Inter" panose="020B0502030000000004" pitchFamily="34" charset="0"/>
              </a:rPr>
              <a:t>22</a:t>
            </a:r>
            <a:r>
              <a:rPr lang="en-US" sz="4000" b="0" i="0">
                <a:solidFill>
                  <a:srgbClr val="121212"/>
                </a:solidFill>
                <a:effectLst/>
                <a:highlight>
                  <a:srgbClr val="FFFFFF"/>
                </a:highlight>
                <a:latin typeface="Inter" panose="020B0502030000000004" pitchFamily="34" charset="0"/>
              </a:rPr>
              <a:t>So Jacob came close to his father Isaac, who touched him and said, “The voice is the voice of Jacob, but the hands are the hands of Esau.”</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0BB557F1-9878-97E4-E5C1-33C929FC6D1C}"/>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22 तब याकूब अपने पिता इसहाक के निकट गया, और उसने उसको टटोलकर कहा, “बोल तो याकूब का सा है, पर हाथ एसाव ही के से जान पड़ते हैं।”</a:t>
            </a:r>
            <a:endParaRPr lang="en-IN" sz="4000" dirty="0"/>
          </a:p>
        </p:txBody>
      </p:sp>
      <p:pic>
        <p:nvPicPr>
          <p:cNvPr id="22" name="Audio 21">
            <a:hlinkClick r:id="" action="ppaction://media"/>
            <a:extLst>
              <a:ext uri="{FF2B5EF4-FFF2-40B4-BE49-F238E27FC236}">
                <a16:creationId xmlns:a16="http://schemas.microsoft.com/office/drawing/2014/main" id="{3923B1F9-B3B2-3223-50AF-026E57FF3EE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714236443"/>
      </p:ext>
    </p:extLst>
  </p:cSld>
  <p:clrMapOvr>
    <a:masterClrMapping/>
  </p:clrMapOvr>
  <mc:AlternateContent xmlns:mc="http://schemas.openxmlformats.org/markup-compatibility/2006" xmlns:p14="http://schemas.microsoft.com/office/powerpoint/2010/main">
    <mc:Choice Requires="p14">
      <p:transition spd="slow" p14:dur="2000" advTm="14364"/>
    </mc:Choice>
    <mc:Fallback xmlns="">
      <p:transition spd="slow" advTm="14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78C928-38BD-49D9-93ED-0A76D6676750}"/>
              </a:ext>
            </a:extLst>
          </p:cNvPr>
          <p:cNvPicPr>
            <a:picLocks noChangeAspect="1"/>
          </p:cNvPicPr>
          <p:nvPr/>
        </p:nvPicPr>
        <p:blipFill>
          <a:blip r:embed="rId3"/>
          <a:stretch>
            <a:fillRect/>
          </a:stretch>
        </p:blipFill>
        <p:spPr>
          <a:xfrm>
            <a:off x="-1" y="0"/>
            <a:ext cx="12571837" cy="6858000"/>
          </a:xfrm>
          <a:prstGeom prst="rect">
            <a:avLst/>
          </a:prstGeom>
        </p:spPr>
      </p:pic>
      <p:sp>
        <p:nvSpPr>
          <p:cNvPr id="3" name="TextBox 2">
            <a:extLst>
              <a:ext uri="{FF2B5EF4-FFF2-40B4-BE49-F238E27FC236}">
                <a16:creationId xmlns:a16="http://schemas.microsoft.com/office/drawing/2014/main" id="{8C654F1C-0A28-5E6C-619F-6DBDD25ABF2F}"/>
              </a:ext>
            </a:extLst>
          </p:cNvPr>
          <p:cNvSpPr txBox="1"/>
          <p:nvPr/>
        </p:nvSpPr>
        <p:spPr>
          <a:xfrm>
            <a:off x="575230" y="4184551"/>
            <a:ext cx="5143926" cy="1569660"/>
          </a:xfrm>
          <a:prstGeom prst="rect">
            <a:avLst/>
          </a:prstGeom>
          <a:noFill/>
        </p:spPr>
        <p:txBody>
          <a:bodyPr wrap="square">
            <a:spAutoFit/>
          </a:bodyPr>
          <a:lstStyle/>
          <a:p>
            <a:r>
              <a:rPr lang="hi-IN" sz="48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याकूब का आशीर्वाद चुराना – उत्पत्ति </a:t>
            </a:r>
            <a:r>
              <a:rPr lang="en-ZA" sz="48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27:1-46; 28:1-9 </a:t>
            </a:r>
            <a:endParaRPr lang="en-IN" sz="4800" dirty="0">
              <a:solidFill>
                <a:schemeClr val="bg1"/>
              </a:solidFill>
            </a:endParaRPr>
          </a:p>
        </p:txBody>
      </p:sp>
    </p:spTree>
    <p:extLst>
      <p:ext uri="{BB962C8B-B14F-4D97-AF65-F5344CB8AC3E}">
        <p14:creationId xmlns:p14="http://schemas.microsoft.com/office/powerpoint/2010/main" val="32187069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AEA47A-E7A8-4652-BBFA-F36B8284D03A}"/>
              </a:ext>
            </a:extLst>
          </p:cNvPr>
          <p:cNvPicPr>
            <a:picLocks noChangeAspect="1"/>
          </p:cNvPicPr>
          <p:nvPr/>
        </p:nvPicPr>
        <p:blipFill>
          <a:blip r:embed="rId3"/>
          <a:stretch>
            <a:fillRect/>
          </a:stretch>
        </p:blipFill>
        <p:spPr>
          <a:xfrm>
            <a:off x="0" y="-291630"/>
            <a:ext cx="12192000" cy="7149630"/>
          </a:xfrm>
          <a:prstGeom prst="rect">
            <a:avLst/>
          </a:prstGeom>
        </p:spPr>
      </p:pic>
      <p:sp>
        <p:nvSpPr>
          <p:cNvPr id="2" name="TextBox 1">
            <a:extLst>
              <a:ext uri="{FF2B5EF4-FFF2-40B4-BE49-F238E27FC236}">
                <a16:creationId xmlns:a16="http://schemas.microsoft.com/office/drawing/2014/main" id="{A2E44758-E8E3-C797-80B5-E38B5988BFBC}"/>
              </a:ext>
            </a:extLst>
          </p:cNvPr>
          <p:cNvSpPr txBox="1"/>
          <p:nvPr/>
        </p:nvSpPr>
        <p:spPr>
          <a:xfrm>
            <a:off x="370936" y="241540"/>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27:22</a:t>
            </a:r>
            <a:endParaRPr lang="en-ZA" sz="3200" dirty="0">
              <a:solidFill>
                <a:schemeClr val="bg1"/>
              </a:solidFill>
            </a:endParaRPr>
          </a:p>
          <a:p>
            <a:endParaRPr lang="en-IN" dirty="0"/>
          </a:p>
        </p:txBody>
      </p:sp>
    </p:spTree>
    <p:extLst>
      <p:ext uri="{BB962C8B-B14F-4D97-AF65-F5344CB8AC3E}">
        <p14:creationId xmlns:p14="http://schemas.microsoft.com/office/powerpoint/2010/main" val="31332717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a:solidFill>
                  <a:srgbClr val="777A7B"/>
                </a:solidFill>
                <a:effectLst/>
                <a:highlight>
                  <a:srgbClr val="FFFFFF"/>
                </a:highlight>
                <a:latin typeface="Inter" panose="020B0502030000000004" pitchFamily="34" charset="0"/>
              </a:rPr>
              <a:t>23</a:t>
            </a:r>
            <a:r>
              <a:rPr lang="en-US" sz="4400" b="0" i="0">
                <a:solidFill>
                  <a:srgbClr val="121212"/>
                </a:solidFill>
                <a:effectLst/>
                <a:highlight>
                  <a:srgbClr val="FFFFFF"/>
                </a:highlight>
                <a:latin typeface="Inter" panose="020B0502030000000004" pitchFamily="34" charset="0"/>
              </a:rPr>
              <a:t>Isaac did not recognize him, because his hands were hairy like those of his brother Esau; so he blessed him.</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368424C7-E113-1D17-C2C2-7F8C2C4E8598}"/>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23 और उसने उसको नहीं पहचाना, क्योंकि उसके हाथ उसके भाई के से रोंआर थे। अतः उसने उसको आशीर्वाद दिया।</a:t>
            </a:r>
            <a:endParaRPr lang="en-IN" sz="4000" dirty="0"/>
          </a:p>
        </p:txBody>
      </p:sp>
      <p:pic>
        <p:nvPicPr>
          <p:cNvPr id="18" name="Audio 17">
            <a:hlinkClick r:id="" action="ppaction://media"/>
            <a:extLst>
              <a:ext uri="{FF2B5EF4-FFF2-40B4-BE49-F238E27FC236}">
                <a16:creationId xmlns:a16="http://schemas.microsoft.com/office/drawing/2014/main" id="{635836A9-A529-23BA-E064-EFFD57E8315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9561217"/>
      </p:ext>
    </p:extLst>
  </p:cSld>
  <p:clrMapOvr>
    <a:masterClrMapping/>
  </p:clrMapOvr>
  <mc:AlternateContent xmlns:mc="http://schemas.openxmlformats.org/markup-compatibility/2006" xmlns:p14="http://schemas.microsoft.com/office/powerpoint/2010/main">
    <mc:Choice Requires="p14">
      <p:transition spd="slow" p14:dur="2000" advTm="14186"/>
    </mc:Choice>
    <mc:Fallback xmlns="">
      <p:transition spd="slow" advTm="14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5421AD-2981-4285-9F6C-24AE2849630C}"/>
              </a:ext>
            </a:extLst>
          </p:cNvPr>
          <p:cNvPicPr>
            <a:picLocks noChangeAspect="1"/>
          </p:cNvPicPr>
          <p:nvPr/>
        </p:nvPicPr>
        <p:blipFill>
          <a:blip r:embed="rId3"/>
          <a:stretch>
            <a:fillRect/>
          </a:stretch>
        </p:blipFill>
        <p:spPr>
          <a:xfrm>
            <a:off x="0" y="0"/>
            <a:ext cx="12299058" cy="6858000"/>
          </a:xfrm>
          <a:prstGeom prst="rect">
            <a:avLst/>
          </a:prstGeom>
        </p:spPr>
      </p:pic>
      <p:sp>
        <p:nvSpPr>
          <p:cNvPr id="2" name="TextBox 1">
            <a:extLst>
              <a:ext uri="{FF2B5EF4-FFF2-40B4-BE49-F238E27FC236}">
                <a16:creationId xmlns:a16="http://schemas.microsoft.com/office/drawing/2014/main" id="{3F2C1E50-CE34-F3C4-589C-3CDFC0CF82D9}"/>
              </a:ext>
            </a:extLst>
          </p:cNvPr>
          <p:cNvSpPr txBox="1"/>
          <p:nvPr/>
        </p:nvSpPr>
        <p:spPr>
          <a:xfrm>
            <a:off x="370936" y="241540"/>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27:23</a:t>
            </a:r>
            <a:endParaRPr lang="en-ZA" sz="3200" dirty="0">
              <a:solidFill>
                <a:schemeClr val="bg1"/>
              </a:solidFill>
            </a:endParaRPr>
          </a:p>
          <a:p>
            <a:endParaRPr lang="en-IN" dirty="0"/>
          </a:p>
        </p:txBody>
      </p:sp>
    </p:spTree>
    <p:extLst>
      <p:ext uri="{BB962C8B-B14F-4D97-AF65-F5344CB8AC3E}">
        <p14:creationId xmlns:p14="http://schemas.microsoft.com/office/powerpoint/2010/main" val="20639184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highlight>
                  <a:srgbClr val="FFFFFF"/>
                </a:highlight>
                <a:latin typeface="Inter" panose="020B0502030000000004" pitchFamily="34" charset="0"/>
              </a:rPr>
              <a:t>30</a:t>
            </a:r>
            <a:r>
              <a:rPr lang="en-US" sz="4000" b="0" i="0">
                <a:solidFill>
                  <a:srgbClr val="121212"/>
                </a:solidFill>
                <a:effectLst/>
                <a:highlight>
                  <a:srgbClr val="FFFFFF"/>
                </a:highlight>
                <a:latin typeface="Inter" panose="020B0502030000000004" pitchFamily="34" charset="0"/>
              </a:rPr>
              <a:t>As soon as Isaac had finished blessing him and Jacob had left his father’s presence, his brother Esau returned from the hunt.</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DFEC12DB-9C1C-C726-BF13-5696B8804F78}"/>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30 जैसे ही यह आशीर्वाद इसहाक याकूब को दे चुका, और याकूब अपने पिता इसहाक के सामने से निकला ही था, कि एसाव अहेर लेकर आ पहुँचा।</a:t>
            </a:r>
            <a:endParaRPr lang="en-IN" sz="4000" dirty="0"/>
          </a:p>
        </p:txBody>
      </p:sp>
      <p:pic>
        <p:nvPicPr>
          <p:cNvPr id="27" name="Audio 26">
            <a:hlinkClick r:id="" action="ppaction://media"/>
            <a:extLst>
              <a:ext uri="{FF2B5EF4-FFF2-40B4-BE49-F238E27FC236}">
                <a16:creationId xmlns:a16="http://schemas.microsoft.com/office/drawing/2014/main" id="{6ACB81AA-B49E-1203-17F1-1CCAF57E2FA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20965541"/>
      </p:ext>
    </p:extLst>
  </p:cSld>
  <p:clrMapOvr>
    <a:masterClrMapping/>
  </p:clrMapOvr>
  <mc:AlternateContent xmlns:mc="http://schemas.openxmlformats.org/markup-compatibility/2006" xmlns:p14="http://schemas.microsoft.com/office/powerpoint/2010/main">
    <mc:Choice Requires="p14">
      <p:transition spd="slow" p14:dur="2000" advTm="13456"/>
    </mc:Choice>
    <mc:Fallback xmlns="">
      <p:transition spd="slow" advTm="13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7CAC11-B987-4616-B61E-07771EBE1565}"/>
              </a:ext>
            </a:extLst>
          </p:cNvPr>
          <p:cNvPicPr>
            <a:picLocks noChangeAspect="1"/>
          </p:cNvPicPr>
          <p:nvPr/>
        </p:nvPicPr>
        <p:blipFill>
          <a:blip r:embed="rId3"/>
          <a:stretch>
            <a:fillRect/>
          </a:stretch>
        </p:blipFill>
        <p:spPr>
          <a:xfrm>
            <a:off x="0" y="-145704"/>
            <a:ext cx="12192000" cy="7003704"/>
          </a:xfrm>
          <a:prstGeom prst="rect">
            <a:avLst/>
          </a:prstGeom>
        </p:spPr>
      </p:pic>
      <p:sp>
        <p:nvSpPr>
          <p:cNvPr id="2" name="TextBox 1">
            <a:extLst>
              <a:ext uri="{FF2B5EF4-FFF2-40B4-BE49-F238E27FC236}">
                <a16:creationId xmlns:a16="http://schemas.microsoft.com/office/drawing/2014/main" id="{8675DDB2-8E63-4855-B62C-CA3F8B25D35D}"/>
              </a:ext>
            </a:extLst>
          </p:cNvPr>
          <p:cNvSpPr txBox="1"/>
          <p:nvPr/>
        </p:nvSpPr>
        <p:spPr>
          <a:xfrm>
            <a:off x="370936" y="241540"/>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27:30</a:t>
            </a:r>
            <a:endParaRPr lang="en-ZA" sz="3200" dirty="0">
              <a:solidFill>
                <a:schemeClr val="bg1"/>
              </a:solidFill>
            </a:endParaRPr>
          </a:p>
          <a:p>
            <a:endParaRPr lang="en-IN" dirty="0"/>
          </a:p>
        </p:txBody>
      </p:sp>
    </p:spTree>
    <p:extLst>
      <p:ext uri="{BB962C8B-B14F-4D97-AF65-F5344CB8AC3E}">
        <p14:creationId xmlns:p14="http://schemas.microsoft.com/office/powerpoint/2010/main" val="15862455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highlight>
                  <a:srgbClr val="FFFFFF"/>
                </a:highlight>
                <a:latin typeface="Inter" panose="020B0502030000000004" pitchFamily="34" charset="0"/>
              </a:rPr>
              <a:t>31</a:t>
            </a:r>
            <a:r>
              <a:rPr lang="en-US" sz="4000" b="0" i="0">
                <a:solidFill>
                  <a:srgbClr val="121212"/>
                </a:solidFill>
                <a:effectLst/>
                <a:highlight>
                  <a:srgbClr val="FFFFFF"/>
                </a:highlight>
                <a:latin typeface="Inter" panose="020B0502030000000004" pitchFamily="34" charset="0"/>
              </a:rPr>
              <a:t>He too made some tasty food, brought it to his father, and said to him, “My father, sit up and eat of your son’s game, so that you may bless me.”</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A0B4ABE9-D8E1-C05A-5496-C3F35304C514}"/>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31 तब वह भी स्वादिष्ट भोजन बनाकर अपने पिता के पास ले आया, और उसने कहा, “हे मेरे पिता, उठकर अपने पुत्र के अहेर का माँस खा, ताकि मुझे जी से आशीर्वाद दे।”</a:t>
            </a:r>
            <a:endParaRPr lang="en-IN" sz="4000" dirty="0"/>
          </a:p>
        </p:txBody>
      </p:sp>
      <p:pic>
        <p:nvPicPr>
          <p:cNvPr id="12" name="Audio 11">
            <a:hlinkClick r:id="" action="ppaction://media"/>
            <a:extLst>
              <a:ext uri="{FF2B5EF4-FFF2-40B4-BE49-F238E27FC236}">
                <a16:creationId xmlns:a16="http://schemas.microsoft.com/office/drawing/2014/main" id="{F94C21EA-99AE-F171-E656-C48601556B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65033230"/>
      </p:ext>
    </p:extLst>
  </p:cSld>
  <p:clrMapOvr>
    <a:masterClrMapping/>
  </p:clrMapOvr>
  <mc:AlternateContent xmlns:mc="http://schemas.openxmlformats.org/markup-compatibility/2006" xmlns:p14="http://schemas.microsoft.com/office/powerpoint/2010/main">
    <mc:Choice Requires="p14">
      <p:transition spd="slow" p14:dur="2000" advTm="19148"/>
    </mc:Choice>
    <mc:Fallback xmlns="">
      <p:transition spd="slow" advTm="19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01C6B-CB60-4262-9C36-A88C7F7DC721}"/>
              </a:ext>
            </a:extLst>
          </p:cNvPr>
          <p:cNvPicPr>
            <a:picLocks noChangeAspect="1"/>
          </p:cNvPicPr>
          <p:nvPr/>
        </p:nvPicPr>
        <p:blipFill>
          <a:blip r:embed="rId3"/>
          <a:stretch>
            <a:fillRect/>
          </a:stretch>
        </p:blipFill>
        <p:spPr>
          <a:xfrm>
            <a:off x="-1" y="0"/>
            <a:ext cx="12576517" cy="6858000"/>
          </a:xfrm>
          <a:prstGeom prst="rect">
            <a:avLst/>
          </a:prstGeom>
        </p:spPr>
      </p:pic>
      <p:sp>
        <p:nvSpPr>
          <p:cNvPr id="2" name="TextBox 1">
            <a:extLst>
              <a:ext uri="{FF2B5EF4-FFF2-40B4-BE49-F238E27FC236}">
                <a16:creationId xmlns:a16="http://schemas.microsoft.com/office/drawing/2014/main" id="{BDC31557-8237-D0D1-75F7-F272A9727EA0}"/>
              </a:ext>
            </a:extLst>
          </p:cNvPr>
          <p:cNvSpPr txBox="1"/>
          <p:nvPr/>
        </p:nvSpPr>
        <p:spPr>
          <a:xfrm>
            <a:off x="370936" y="241540"/>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27:31</a:t>
            </a:r>
            <a:endParaRPr lang="en-ZA" sz="3200" dirty="0">
              <a:solidFill>
                <a:schemeClr val="bg1"/>
              </a:solidFill>
            </a:endParaRPr>
          </a:p>
          <a:p>
            <a:endParaRPr lang="en-IN" dirty="0"/>
          </a:p>
        </p:txBody>
      </p:sp>
    </p:spTree>
    <p:extLst>
      <p:ext uri="{BB962C8B-B14F-4D97-AF65-F5344CB8AC3E}">
        <p14:creationId xmlns:p14="http://schemas.microsoft.com/office/powerpoint/2010/main" val="20925257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a:solidFill>
                  <a:srgbClr val="777A7B"/>
                </a:solidFill>
                <a:effectLst/>
                <a:highlight>
                  <a:srgbClr val="FFFFFF"/>
                </a:highlight>
                <a:latin typeface="Inter" panose="020B0502030000000004" pitchFamily="34" charset="0"/>
              </a:rPr>
              <a:t>32</a:t>
            </a:r>
            <a:r>
              <a:rPr lang="en-US" sz="4400" b="0" i="0">
                <a:solidFill>
                  <a:srgbClr val="121212"/>
                </a:solidFill>
                <a:effectLst/>
                <a:highlight>
                  <a:srgbClr val="FFFFFF"/>
                </a:highlight>
                <a:latin typeface="Inter" panose="020B0502030000000004" pitchFamily="34" charset="0"/>
              </a:rPr>
              <a:t>But his father Isaac replied, “Who are you?”</a:t>
            </a:r>
          </a:p>
          <a:p>
            <a:pPr algn="l"/>
            <a:r>
              <a:rPr lang="en-US" sz="4400" b="0" i="0">
                <a:solidFill>
                  <a:srgbClr val="121212"/>
                </a:solidFill>
                <a:effectLst/>
                <a:highlight>
                  <a:srgbClr val="FFFFFF"/>
                </a:highlight>
                <a:latin typeface="Inter" panose="020B0502030000000004" pitchFamily="34" charset="0"/>
              </a:rPr>
              <a:t>“I am Esau, your firstborn son,” he answered.</a:t>
            </a:r>
          </a:p>
        </p:txBody>
      </p:sp>
      <p:sp>
        <p:nvSpPr>
          <p:cNvPr id="2" name="TextBox 1">
            <a:extLst>
              <a:ext uri="{FF2B5EF4-FFF2-40B4-BE49-F238E27FC236}">
                <a16:creationId xmlns:a16="http://schemas.microsoft.com/office/drawing/2014/main" id="{DD8D62B1-9D41-D772-6888-1AD9A26C75FD}"/>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121212"/>
                </a:solidFill>
                <a:effectLst/>
                <a:latin typeface="Arial" panose="020B0604020202020204" pitchFamily="34" charset="0"/>
              </a:rPr>
              <a:t>32 उसके पिता इसहाक ने पूछा, “तू कौन है?” उसने कहा, “मैं तेरा जेठा पुत्र एसाव हूँ।”</a:t>
            </a:r>
          </a:p>
        </p:txBody>
      </p:sp>
      <p:pic>
        <p:nvPicPr>
          <p:cNvPr id="11" name="Audio 10">
            <a:hlinkClick r:id="" action="ppaction://media"/>
            <a:extLst>
              <a:ext uri="{FF2B5EF4-FFF2-40B4-BE49-F238E27FC236}">
                <a16:creationId xmlns:a16="http://schemas.microsoft.com/office/drawing/2014/main" id="{13AF63D5-28CE-1530-7E43-6F1E8F8A59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45444167"/>
      </p:ext>
    </p:extLst>
  </p:cSld>
  <p:clrMapOvr>
    <a:masterClrMapping/>
  </p:clrMapOvr>
  <mc:AlternateContent xmlns:mc="http://schemas.openxmlformats.org/markup-compatibility/2006" xmlns:p14="http://schemas.microsoft.com/office/powerpoint/2010/main">
    <mc:Choice Requires="p14">
      <p:transition spd="slow" p14:dur="2000" advTm="11852"/>
    </mc:Choice>
    <mc:Fallback xmlns="">
      <p:transition spd="slow" advTm="11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4E36F1-4BEC-4C71-9E39-D410F2E3C3B5}"/>
              </a:ext>
            </a:extLst>
          </p:cNvPr>
          <p:cNvPicPr>
            <a:picLocks noChangeAspect="1"/>
          </p:cNvPicPr>
          <p:nvPr/>
        </p:nvPicPr>
        <p:blipFill>
          <a:blip r:embed="rId3"/>
          <a:stretch>
            <a:fillRect/>
          </a:stretch>
        </p:blipFill>
        <p:spPr>
          <a:xfrm>
            <a:off x="0" y="0"/>
            <a:ext cx="12192000" cy="6921500"/>
          </a:xfrm>
          <a:prstGeom prst="rect">
            <a:avLst/>
          </a:prstGeom>
        </p:spPr>
      </p:pic>
      <p:sp>
        <p:nvSpPr>
          <p:cNvPr id="2" name="TextBox 1">
            <a:extLst>
              <a:ext uri="{FF2B5EF4-FFF2-40B4-BE49-F238E27FC236}">
                <a16:creationId xmlns:a16="http://schemas.microsoft.com/office/drawing/2014/main" id="{0D6AEC95-43C3-1571-FD38-73AD2534B418}"/>
              </a:ext>
            </a:extLst>
          </p:cNvPr>
          <p:cNvSpPr txBox="1"/>
          <p:nvPr/>
        </p:nvSpPr>
        <p:spPr>
          <a:xfrm>
            <a:off x="370936" y="241540"/>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27:32</a:t>
            </a:r>
            <a:endParaRPr lang="en-ZA" sz="3200" dirty="0">
              <a:solidFill>
                <a:schemeClr val="bg1"/>
              </a:solidFill>
            </a:endParaRPr>
          </a:p>
          <a:p>
            <a:endParaRPr lang="en-IN" dirty="0"/>
          </a:p>
        </p:txBody>
      </p:sp>
    </p:spTree>
    <p:extLst>
      <p:ext uri="{BB962C8B-B14F-4D97-AF65-F5344CB8AC3E}">
        <p14:creationId xmlns:p14="http://schemas.microsoft.com/office/powerpoint/2010/main" val="2950350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p>
        </p:txBody>
      </p:sp>
      <p:sp>
        <p:nvSpPr>
          <p:cNvPr id="2" name="TextBox 1">
            <a:extLst>
              <a:ext uri="{FF2B5EF4-FFF2-40B4-BE49-F238E27FC236}">
                <a16:creationId xmlns:a16="http://schemas.microsoft.com/office/drawing/2014/main" id="{5A8853B5-2373-7B61-E074-F1AF24E73D39}"/>
              </a:ext>
            </a:extLst>
          </p:cNvPr>
          <p:cNvSpPr txBox="1"/>
          <p:nvPr/>
        </p:nvSpPr>
        <p:spPr>
          <a:xfrm>
            <a:off x="125584" y="149949"/>
            <a:ext cx="5818909" cy="6558102"/>
          </a:xfrm>
          <a:prstGeom prst="rect">
            <a:avLst/>
          </a:prstGeom>
          <a:noFill/>
        </p:spPr>
        <p:txBody>
          <a:bodyPr wrap="square" rtlCol="0">
            <a:noAutofit/>
          </a:bodyPr>
          <a:lstStyle/>
          <a:p>
            <a:r>
              <a:rPr lang="en-US" sz="4000" b="0" i="0">
                <a:solidFill>
                  <a:srgbClr val="777A7B"/>
                </a:solidFill>
                <a:effectLst/>
                <a:highlight>
                  <a:srgbClr val="FFFFFF"/>
                </a:highlight>
                <a:latin typeface="Inter" panose="020B0502030000000004" pitchFamily="34" charset="0"/>
              </a:rPr>
              <a:t>33</a:t>
            </a:r>
            <a:r>
              <a:rPr lang="en-US" sz="4000" b="0" i="0">
                <a:solidFill>
                  <a:srgbClr val="121212"/>
                </a:solidFill>
                <a:effectLst/>
                <a:highlight>
                  <a:srgbClr val="FFFFFF"/>
                </a:highlight>
                <a:latin typeface="Inter" panose="020B0502030000000004" pitchFamily="34" charset="0"/>
              </a:rPr>
              <a:t>Isaac began to tremble violently and said, “Who was it, then, who hunted the game and brought it to me? Before you came in, I ate it all and blessed him—and indeed, he will be blessed!”</a:t>
            </a:r>
            <a:endParaRPr lang="en-ZA" sz="40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6EFE82C5-26E6-7F5D-B0B9-EA35CA77F855}"/>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33 तब इसहाक ने अत्यन्त थरथर काँपते हुए कहा, “फिर वह कौन था जो अहेर करके मेरे पास ले आया था, और मैंने तेरे आने से पहले सब में से कुछ कुछ खा लिया और उसको आशीर्वाद दिया? वरन् उसको आशीष लगी भी रहेगी</a:t>
            </a:r>
            <a:r>
              <a:rPr lang="en-US" sz="4000" b="0" i="0" dirty="0">
                <a:solidFill>
                  <a:srgbClr val="121212"/>
                </a:solidFill>
                <a:effectLst/>
                <a:latin typeface="Arial" panose="020B0604020202020204" pitchFamily="34" charset="0"/>
              </a:rPr>
              <a:t>b।”</a:t>
            </a:r>
            <a:endParaRPr lang="en-IN" sz="4000" dirty="0"/>
          </a:p>
        </p:txBody>
      </p:sp>
      <p:pic>
        <p:nvPicPr>
          <p:cNvPr id="7" name="Audio 6">
            <a:hlinkClick r:id="" action="ppaction://media"/>
            <a:extLst>
              <a:ext uri="{FF2B5EF4-FFF2-40B4-BE49-F238E27FC236}">
                <a16:creationId xmlns:a16="http://schemas.microsoft.com/office/drawing/2014/main" id="{B1C25599-C5AB-6469-E300-D6E28826EB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57796493"/>
      </p:ext>
    </p:extLst>
  </p:cSld>
  <p:clrMapOvr>
    <a:masterClrMapping/>
  </p:clrMapOvr>
  <mc:AlternateContent xmlns:mc="http://schemas.openxmlformats.org/markup-compatibility/2006" xmlns:p14="http://schemas.microsoft.com/office/powerpoint/2010/main">
    <mc:Choice Requires="p14">
      <p:transition spd="slow" p14:dur="2000" advTm="15495"/>
    </mc:Choice>
    <mc:Fallback xmlns="">
      <p:transition spd="slow" advTm="15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l"/>
            <a:r>
              <a:rPr lang="hi-IN" sz="4000" b="0" i="0">
                <a:solidFill>
                  <a:srgbClr val="777A7B"/>
                </a:solidFill>
                <a:effectLst/>
                <a:latin typeface="Arial" panose="020B0604020202020204" pitchFamily="34" charset="0"/>
              </a:rPr>
              <a:t>1</a:t>
            </a:r>
            <a:r>
              <a:rPr lang="hi-IN" sz="4000" b="0" i="0">
                <a:solidFill>
                  <a:srgbClr val="121212"/>
                </a:solidFill>
                <a:effectLst/>
                <a:latin typeface="Arial" panose="020B0604020202020204" pitchFamily="34" charset="0"/>
              </a:rPr>
              <a:t>जब यित्सहाक वृद्ध हो गये थे और उनकी आंखें इतनी कमजोर हो गईं कि वह देख नहीं सकते थे, तब उन्होंने अपने बड़े बेटे एसाव को बुलाया और कहा, “हे मेरे पुत्र.”</a:t>
            </a:r>
          </a:p>
          <a:p>
            <a:pPr algn="l"/>
            <a:r>
              <a:rPr lang="hi-IN" sz="4000" b="0" i="0">
                <a:solidFill>
                  <a:srgbClr val="121212"/>
                </a:solidFill>
                <a:effectLst/>
                <a:latin typeface="Arial" panose="020B0604020202020204" pitchFamily="34" charset="0"/>
              </a:rPr>
              <a:t>उन्होंने कहा, “क्या आज्ञा है पिताजी?”</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000" b="0" i="0">
                <a:solidFill>
                  <a:srgbClr val="777A7B"/>
                </a:solidFill>
                <a:effectLst/>
                <a:highlight>
                  <a:srgbClr val="FFFFFF"/>
                </a:highlight>
                <a:latin typeface="Inter" panose="020B0502030000000004" pitchFamily="34" charset="0"/>
              </a:rPr>
              <a:t>1</a:t>
            </a:r>
            <a:r>
              <a:rPr lang="en-US" sz="4000" b="0" i="0">
                <a:solidFill>
                  <a:srgbClr val="121212"/>
                </a:solidFill>
                <a:effectLst/>
                <a:highlight>
                  <a:srgbClr val="FFFFFF"/>
                </a:highlight>
                <a:latin typeface="Inter" panose="020B0502030000000004" pitchFamily="34" charset="0"/>
              </a:rPr>
              <a:t>When Isaac was old and his eyes were so weak that he could no longer see, he called his older son Esau and said to him, “My son.”</a:t>
            </a:r>
          </a:p>
          <a:p>
            <a:pPr algn="l"/>
            <a:r>
              <a:rPr lang="en-US" sz="4000" b="0" i="0">
                <a:solidFill>
                  <a:srgbClr val="121212"/>
                </a:solidFill>
                <a:effectLst/>
                <a:highlight>
                  <a:srgbClr val="FFFFFF"/>
                </a:highlight>
                <a:latin typeface="Inter" panose="020B0502030000000004" pitchFamily="34" charset="0"/>
              </a:rPr>
              <a:t>“Here I am,” Esau replied.</a:t>
            </a:r>
          </a:p>
        </p:txBody>
      </p:sp>
      <p:pic>
        <p:nvPicPr>
          <p:cNvPr id="31" name="Audio 30">
            <a:hlinkClick r:id="" action="ppaction://media"/>
            <a:extLst>
              <a:ext uri="{FF2B5EF4-FFF2-40B4-BE49-F238E27FC236}">
                <a16:creationId xmlns:a16="http://schemas.microsoft.com/office/drawing/2014/main" id="{F889BA24-FF10-BE71-9099-05FEF7DEFB3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4773847"/>
      </p:ext>
    </p:extLst>
  </p:cSld>
  <p:clrMapOvr>
    <a:masterClrMapping/>
  </p:clrMapOvr>
  <mc:AlternateContent xmlns:mc="http://schemas.openxmlformats.org/markup-compatibility/2006" xmlns:p14="http://schemas.microsoft.com/office/powerpoint/2010/main">
    <mc:Choice Requires="p14">
      <p:transition spd="slow" p14:dur="2000" advTm="20328"/>
    </mc:Choice>
    <mc:Fallback xmlns="">
      <p:transition spd="slow" advTm="20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C08C82-6A5F-4761-82D0-C3ED53339949}"/>
              </a:ext>
            </a:extLst>
          </p:cNvPr>
          <p:cNvPicPr>
            <a:picLocks noChangeAspect="1"/>
          </p:cNvPicPr>
          <p:nvPr/>
        </p:nvPicPr>
        <p:blipFill>
          <a:blip r:embed="rId3"/>
          <a:stretch>
            <a:fillRect/>
          </a:stretch>
        </p:blipFill>
        <p:spPr>
          <a:xfrm>
            <a:off x="-1" y="0"/>
            <a:ext cx="12217857" cy="7025268"/>
          </a:xfrm>
          <a:prstGeom prst="rect">
            <a:avLst/>
          </a:prstGeom>
        </p:spPr>
      </p:pic>
      <p:sp>
        <p:nvSpPr>
          <p:cNvPr id="2" name="TextBox 1">
            <a:extLst>
              <a:ext uri="{FF2B5EF4-FFF2-40B4-BE49-F238E27FC236}">
                <a16:creationId xmlns:a16="http://schemas.microsoft.com/office/drawing/2014/main" id="{E1C933AD-EC33-06BA-3E5A-4788A97364B9}"/>
              </a:ext>
            </a:extLst>
          </p:cNvPr>
          <p:cNvSpPr txBox="1"/>
          <p:nvPr/>
        </p:nvSpPr>
        <p:spPr>
          <a:xfrm>
            <a:off x="370936" y="241540"/>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27:33</a:t>
            </a:r>
            <a:endParaRPr lang="en-ZA" sz="3200" dirty="0">
              <a:solidFill>
                <a:schemeClr val="bg1"/>
              </a:solidFill>
            </a:endParaRPr>
          </a:p>
          <a:p>
            <a:endParaRPr lang="en-IN" dirty="0"/>
          </a:p>
        </p:txBody>
      </p:sp>
    </p:spTree>
    <p:extLst>
      <p:ext uri="{BB962C8B-B14F-4D97-AF65-F5344CB8AC3E}">
        <p14:creationId xmlns:p14="http://schemas.microsoft.com/office/powerpoint/2010/main" val="19426711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a:solidFill>
                  <a:srgbClr val="777A7B"/>
                </a:solidFill>
                <a:effectLst/>
                <a:highlight>
                  <a:srgbClr val="FFFFFF"/>
                </a:highlight>
                <a:latin typeface="Inter" panose="020B0502030000000004" pitchFamily="34" charset="0"/>
              </a:rPr>
              <a:t>34</a:t>
            </a:r>
            <a:r>
              <a:rPr lang="en-US" sz="4400" b="0" i="0">
                <a:solidFill>
                  <a:srgbClr val="121212"/>
                </a:solidFill>
                <a:effectLst/>
                <a:highlight>
                  <a:srgbClr val="FFFFFF"/>
                </a:highlight>
                <a:latin typeface="Inter" panose="020B0502030000000004" pitchFamily="34" charset="0"/>
              </a:rPr>
              <a:t>When Esau heard his father’s words, he let out a loud and bitter cry and said to his father, “Bless me too, O my father!”</a:t>
            </a:r>
            <a:endParaRPr lang="en-ZA" sz="4400" dirty="0">
              <a:effectLst/>
              <a:latin typeface="Times New Roman" panose="020206030504050203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id="{F8836D03-5155-84D2-02F9-461018F58CD1}"/>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34 अपने पिता की यह बात सुनते ही एसाव ने अत्यन्त ऊँचे और दुःख भरे स्वर से चिल्लाकर अपने पिता से कहा, “हे मेरे पिता, मुझ को भी आशीर्वाद दे!”</a:t>
            </a:r>
            <a:endParaRPr lang="en-IN" sz="4000" dirty="0"/>
          </a:p>
        </p:txBody>
      </p:sp>
      <p:pic>
        <p:nvPicPr>
          <p:cNvPr id="6" name="Audio 5">
            <a:hlinkClick r:id="" action="ppaction://media"/>
            <a:extLst>
              <a:ext uri="{FF2B5EF4-FFF2-40B4-BE49-F238E27FC236}">
                <a16:creationId xmlns:a16="http://schemas.microsoft.com/office/drawing/2014/main" id="{B178C871-D85E-6A6B-A635-A1F30D8DE0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24274837"/>
      </p:ext>
    </p:extLst>
  </p:cSld>
  <p:clrMapOvr>
    <a:masterClrMapping/>
  </p:clrMapOvr>
  <mc:AlternateContent xmlns:mc="http://schemas.openxmlformats.org/markup-compatibility/2006" xmlns:p14="http://schemas.microsoft.com/office/powerpoint/2010/main">
    <mc:Choice Requires="p14">
      <p:transition spd="slow" p14:dur="2000" advTm="12887"/>
    </mc:Choice>
    <mc:Fallback xmlns="">
      <p:transition spd="slow" advTm="12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D2FA69-CE34-4927-870D-527F48C36461}"/>
              </a:ext>
            </a:extLst>
          </p:cNvPr>
          <p:cNvPicPr>
            <a:picLocks noChangeAspect="1"/>
          </p:cNvPicPr>
          <p:nvPr/>
        </p:nvPicPr>
        <p:blipFill>
          <a:blip r:embed="rId3"/>
          <a:stretch>
            <a:fillRect/>
          </a:stretch>
        </p:blipFill>
        <p:spPr>
          <a:xfrm>
            <a:off x="0" y="-1"/>
            <a:ext cx="12192000" cy="7006897"/>
          </a:xfrm>
          <a:prstGeom prst="rect">
            <a:avLst/>
          </a:prstGeom>
        </p:spPr>
      </p:pic>
      <p:sp>
        <p:nvSpPr>
          <p:cNvPr id="2" name="TextBox 1">
            <a:extLst>
              <a:ext uri="{FF2B5EF4-FFF2-40B4-BE49-F238E27FC236}">
                <a16:creationId xmlns:a16="http://schemas.microsoft.com/office/drawing/2014/main" id="{CAEB8384-D4DA-1750-497E-A08A47523B31}"/>
              </a:ext>
            </a:extLst>
          </p:cNvPr>
          <p:cNvSpPr txBox="1"/>
          <p:nvPr/>
        </p:nvSpPr>
        <p:spPr>
          <a:xfrm>
            <a:off x="370936" y="241540"/>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27:34</a:t>
            </a:r>
            <a:endParaRPr lang="en-ZA" sz="3200" dirty="0">
              <a:solidFill>
                <a:schemeClr val="bg1"/>
              </a:solidFill>
            </a:endParaRPr>
          </a:p>
          <a:p>
            <a:endParaRPr lang="en-IN" dirty="0"/>
          </a:p>
        </p:txBody>
      </p:sp>
    </p:spTree>
    <p:extLst>
      <p:ext uri="{BB962C8B-B14F-4D97-AF65-F5344CB8AC3E}">
        <p14:creationId xmlns:p14="http://schemas.microsoft.com/office/powerpoint/2010/main" val="24775730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000" b="0" i="0">
                <a:solidFill>
                  <a:srgbClr val="777A7B"/>
                </a:solidFill>
                <a:effectLst/>
                <a:highlight>
                  <a:srgbClr val="FFFFFF"/>
                </a:highlight>
                <a:latin typeface="Inter" panose="020B0502030000000004" pitchFamily="34" charset="0"/>
              </a:rPr>
              <a:t>35</a:t>
            </a:r>
            <a:r>
              <a:rPr lang="en-US" sz="4000" b="0" i="0">
                <a:solidFill>
                  <a:srgbClr val="121212"/>
                </a:solidFill>
                <a:effectLst/>
                <a:highlight>
                  <a:srgbClr val="FFFFFF"/>
                </a:highlight>
                <a:latin typeface="Inter" panose="020B0502030000000004" pitchFamily="34" charset="0"/>
              </a:rPr>
              <a:t>But Isaac replied, “Your brother came deceitfully and took your blessing.”</a:t>
            </a:r>
          </a:p>
          <a:p>
            <a:br>
              <a:rPr lang="en-US" sz="4000"/>
            </a:br>
            <a:endParaRPr lang="en-ZA" sz="4000" dirty="0">
              <a:effectLst/>
              <a:latin typeface="Times New Roman" panose="020206030504050203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id="{491B6D4E-1518-6E3F-B9B7-7763AD67499F}"/>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35 उसने कहा, “तेरा भाई धूर्तता से आया, और तेरे आशीर्वाद को लेकर चला गया।”</a:t>
            </a:r>
            <a:endParaRPr lang="en-IN" sz="4000" dirty="0"/>
          </a:p>
        </p:txBody>
      </p:sp>
      <p:pic>
        <p:nvPicPr>
          <p:cNvPr id="16" name="Audio 15">
            <a:hlinkClick r:id="" action="ppaction://media"/>
            <a:extLst>
              <a:ext uri="{FF2B5EF4-FFF2-40B4-BE49-F238E27FC236}">
                <a16:creationId xmlns:a16="http://schemas.microsoft.com/office/drawing/2014/main" id="{DA811825-0E6D-A017-F5B3-6177AD53766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585819138"/>
      </p:ext>
    </p:extLst>
  </p:cSld>
  <p:clrMapOvr>
    <a:masterClrMapping/>
  </p:clrMapOvr>
  <mc:AlternateContent xmlns:mc="http://schemas.openxmlformats.org/markup-compatibility/2006" xmlns:p14="http://schemas.microsoft.com/office/powerpoint/2010/main">
    <mc:Choice Requires="p14">
      <p:transition spd="slow" p14:dur="2000" advTm="8165"/>
    </mc:Choice>
    <mc:Fallback xmlns="">
      <p:transition spd="slow" advTm="8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AC9206-F2D5-46D4-9AF6-9697D5F0C097}"/>
              </a:ext>
            </a:extLst>
          </p:cNvPr>
          <p:cNvPicPr>
            <a:picLocks noChangeAspect="1"/>
          </p:cNvPicPr>
          <p:nvPr/>
        </p:nvPicPr>
        <p:blipFill>
          <a:blip r:embed="rId3"/>
          <a:stretch>
            <a:fillRect/>
          </a:stretch>
        </p:blipFill>
        <p:spPr>
          <a:xfrm>
            <a:off x="0" y="0"/>
            <a:ext cx="12192000" cy="6850455"/>
          </a:xfrm>
          <a:prstGeom prst="rect">
            <a:avLst/>
          </a:prstGeom>
        </p:spPr>
      </p:pic>
      <p:sp>
        <p:nvSpPr>
          <p:cNvPr id="2" name="TextBox 1">
            <a:extLst>
              <a:ext uri="{FF2B5EF4-FFF2-40B4-BE49-F238E27FC236}">
                <a16:creationId xmlns:a16="http://schemas.microsoft.com/office/drawing/2014/main" id="{5B668096-C885-0005-96EB-1776EE44D03C}"/>
              </a:ext>
            </a:extLst>
          </p:cNvPr>
          <p:cNvSpPr txBox="1"/>
          <p:nvPr/>
        </p:nvSpPr>
        <p:spPr>
          <a:xfrm>
            <a:off x="370936" y="241540"/>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27:35</a:t>
            </a:r>
            <a:endParaRPr lang="en-ZA" sz="3200" dirty="0">
              <a:solidFill>
                <a:schemeClr val="bg1"/>
              </a:solidFill>
            </a:endParaRPr>
          </a:p>
          <a:p>
            <a:endParaRPr lang="en-IN" dirty="0"/>
          </a:p>
        </p:txBody>
      </p:sp>
    </p:spTree>
    <p:extLst>
      <p:ext uri="{BB962C8B-B14F-4D97-AF65-F5344CB8AC3E}">
        <p14:creationId xmlns:p14="http://schemas.microsoft.com/office/powerpoint/2010/main" val="24971178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highlight>
                  <a:srgbClr val="FFFFFF"/>
                </a:highlight>
                <a:latin typeface="Inter" panose="020B0502030000000004" pitchFamily="34" charset="0"/>
              </a:rPr>
              <a:t>41</a:t>
            </a:r>
            <a:r>
              <a:rPr lang="en-US" sz="4000" b="0" i="0">
                <a:solidFill>
                  <a:srgbClr val="121212"/>
                </a:solidFill>
                <a:effectLst/>
                <a:highlight>
                  <a:srgbClr val="FFFFFF"/>
                </a:highlight>
                <a:latin typeface="Inter" panose="020B0502030000000004" pitchFamily="34" charset="0"/>
              </a:rPr>
              <a:t>Esau held a grudge against Jacob because of the blessing his father had given him. And Esau said in his heart, “The days of mourning for my father are at hand; then I will kill my brother Jacob.”</a:t>
            </a:r>
            <a:endParaRPr lang="en-ZA" sz="4000" dirty="0">
              <a:effectLst/>
              <a:latin typeface="Times New Roman" panose="020206030504050203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id="{5A5C4108-F6D8-42F6-82AA-F2190AE10E04}"/>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41 एसाव ने तो याकूब से अपने पिता के दिए हुए आशीर्वाद के कारण बैर रखा; और उसने सोचा, “मेरे पिता के अन्तकाल का दिन निकट है, फिर मैं अपने भाई याकूब को घात करूँगा।”</a:t>
            </a:r>
            <a:endParaRPr lang="en-IN" sz="4000" dirty="0"/>
          </a:p>
        </p:txBody>
      </p:sp>
      <p:pic>
        <p:nvPicPr>
          <p:cNvPr id="6" name="Audio 5">
            <a:hlinkClick r:id="" action="ppaction://media"/>
            <a:extLst>
              <a:ext uri="{FF2B5EF4-FFF2-40B4-BE49-F238E27FC236}">
                <a16:creationId xmlns:a16="http://schemas.microsoft.com/office/drawing/2014/main" id="{A5F468C4-122A-114C-F96C-2519622CF3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38088868"/>
      </p:ext>
    </p:extLst>
  </p:cSld>
  <p:clrMapOvr>
    <a:masterClrMapping/>
  </p:clrMapOvr>
  <mc:AlternateContent xmlns:mc="http://schemas.openxmlformats.org/markup-compatibility/2006" xmlns:p14="http://schemas.microsoft.com/office/powerpoint/2010/main">
    <mc:Choice Requires="p14">
      <p:transition spd="slow" p14:dur="2000" advTm="15677"/>
    </mc:Choice>
    <mc:Fallback xmlns="">
      <p:transition spd="slow" advTm="15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D6C85A-3D27-4108-9C59-65DF519699EF}"/>
              </a:ext>
            </a:extLst>
          </p:cNvPr>
          <p:cNvPicPr>
            <a:picLocks noChangeAspect="1"/>
          </p:cNvPicPr>
          <p:nvPr/>
        </p:nvPicPr>
        <p:blipFill>
          <a:blip r:embed="rId3"/>
          <a:stretch>
            <a:fillRect/>
          </a:stretch>
        </p:blipFill>
        <p:spPr>
          <a:xfrm>
            <a:off x="0" y="-129654"/>
            <a:ext cx="12192000" cy="6987654"/>
          </a:xfrm>
          <a:prstGeom prst="rect">
            <a:avLst/>
          </a:prstGeom>
        </p:spPr>
      </p:pic>
      <p:sp>
        <p:nvSpPr>
          <p:cNvPr id="2" name="TextBox 1">
            <a:extLst>
              <a:ext uri="{FF2B5EF4-FFF2-40B4-BE49-F238E27FC236}">
                <a16:creationId xmlns:a16="http://schemas.microsoft.com/office/drawing/2014/main" id="{A1638476-3644-34FF-A236-D240F4EFA849}"/>
              </a:ext>
            </a:extLst>
          </p:cNvPr>
          <p:cNvSpPr txBox="1"/>
          <p:nvPr/>
        </p:nvSpPr>
        <p:spPr>
          <a:xfrm>
            <a:off x="370936" y="241540"/>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27:41</a:t>
            </a:r>
            <a:endParaRPr lang="en-ZA" sz="3200" dirty="0">
              <a:solidFill>
                <a:schemeClr val="bg1"/>
              </a:solidFill>
            </a:endParaRPr>
          </a:p>
          <a:p>
            <a:endParaRPr lang="en-IN" dirty="0"/>
          </a:p>
        </p:txBody>
      </p:sp>
    </p:spTree>
    <p:extLst>
      <p:ext uri="{BB962C8B-B14F-4D97-AF65-F5344CB8AC3E}">
        <p14:creationId xmlns:p14="http://schemas.microsoft.com/office/powerpoint/2010/main" val="14054120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highlight>
                  <a:srgbClr val="FFFFFF"/>
                </a:highlight>
                <a:latin typeface="Inter" panose="020B0502030000000004" pitchFamily="34" charset="0"/>
              </a:rPr>
              <a:t>42</a:t>
            </a:r>
            <a:r>
              <a:rPr lang="en-US" sz="4000" b="0" i="0">
                <a:solidFill>
                  <a:srgbClr val="121212"/>
                </a:solidFill>
                <a:effectLst/>
                <a:highlight>
                  <a:srgbClr val="FFFFFF"/>
                </a:highlight>
                <a:latin typeface="Inter" panose="020B0502030000000004" pitchFamily="34" charset="0"/>
              </a:rPr>
              <a:t>When the words of her older son Esau were relayed to Rebekah, she sent for her younger son Jacob and told him, “Look, your brother Esau is consoling himself by plotting to kill you. </a:t>
            </a:r>
            <a:endParaRPr lang="en-ZA" sz="4000" dirty="0">
              <a:effectLst/>
              <a:latin typeface="Times New Roman" panose="020206030504050203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id="{CE1563E7-FE7B-5020-88DD-C406CF8F2044}"/>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42 जब रिबका को अपने पहलौठे पुत्र एसाव की ये बातें बताई गईं, तब उसने अपने छोटे पुत्र याकूब को बुलाकर कहा, “सुन, तेरा भाई एसाव तुझे घात करने के लिये अपने मन में धीरज रखे हुए है।</a:t>
            </a:r>
            <a:endParaRPr lang="en-IN" sz="4000" dirty="0"/>
          </a:p>
        </p:txBody>
      </p:sp>
      <p:pic>
        <p:nvPicPr>
          <p:cNvPr id="6" name="Audio 5">
            <a:hlinkClick r:id="" action="ppaction://media"/>
            <a:extLst>
              <a:ext uri="{FF2B5EF4-FFF2-40B4-BE49-F238E27FC236}">
                <a16:creationId xmlns:a16="http://schemas.microsoft.com/office/drawing/2014/main" id="{38B976B6-2E7E-78B7-AD48-DD874719A6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35025413"/>
      </p:ext>
    </p:extLst>
  </p:cSld>
  <p:clrMapOvr>
    <a:masterClrMapping/>
  </p:clrMapOvr>
  <mc:AlternateContent xmlns:mc="http://schemas.openxmlformats.org/markup-compatibility/2006" xmlns:p14="http://schemas.microsoft.com/office/powerpoint/2010/main">
    <mc:Choice Requires="p14">
      <p:transition spd="slow" p14:dur="2000" advTm="24551"/>
    </mc:Choice>
    <mc:Fallback xmlns="">
      <p:transition spd="slow" advTm="24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09884B-5713-4643-90D7-C1DC7FD0069E}"/>
              </a:ext>
            </a:extLst>
          </p:cNvPr>
          <p:cNvPicPr>
            <a:picLocks noChangeAspect="1"/>
          </p:cNvPicPr>
          <p:nvPr/>
        </p:nvPicPr>
        <p:blipFill>
          <a:blip r:embed="rId3"/>
          <a:stretch>
            <a:fillRect/>
          </a:stretch>
        </p:blipFill>
        <p:spPr>
          <a:xfrm>
            <a:off x="-1" y="0"/>
            <a:ext cx="12290079" cy="6858000"/>
          </a:xfrm>
          <a:prstGeom prst="rect">
            <a:avLst/>
          </a:prstGeom>
        </p:spPr>
      </p:pic>
      <p:sp>
        <p:nvSpPr>
          <p:cNvPr id="2" name="TextBox 1">
            <a:extLst>
              <a:ext uri="{FF2B5EF4-FFF2-40B4-BE49-F238E27FC236}">
                <a16:creationId xmlns:a16="http://schemas.microsoft.com/office/drawing/2014/main" id="{6E381433-1FAF-9622-EEF6-7EAF13B69203}"/>
              </a:ext>
            </a:extLst>
          </p:cNvPr>
          <p:cNvSpPr txBox="1"/>
          <p:nvPr/>
        </p:nvSpPr>
        <p:spPr>
          <a:xfrm>
            <a:off x="370936" y="241540"/>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27:42</a:t>
            </a:r>
            <a:endParaRPr lang="en-ZA" sz="3200" dirty="0">
              <a:solidFill>
                <a:schemeClr val="bg1"/>
              </a:solidFill>
            </a:endParaRPr>
          </a:p>
          <a:p>
            <a:endParaRPr lang="en-IN" dirty="0"/>
          </a:p>
        </p:txBody>
      </p:sp>
    </p:spTree>
    <p:extLst>
      <p:ext uri="{BB962C8B-B14F-4D97-AF65-F5344CB8AC3E}">
        <p14:creationId xmlns:p14="http://schemas.microsoft.com/office/powerpoint/2010/main" val="26010895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a:solidFill>
                  <a:srgbClr val="777A7B"/>
                </a:solidFill>
                <a:effectLst/>
                <a:highlight>
                  <a:srgbClr val="FFFFFF"/>
                </a:highlight>
                <a:latin typeface="Inter" panose="020B0502030000000004" pitchFamily="34" charset="0"/>
              </a:rPr>
              <a:t>43</a:t>
            </a:r>
            <a:r>
              <a:rPr lang="en-US" sz="4400" b="0" i="0">
                <a:solidFill>
                  <a:srgbClr val="121212"/>
                </a:solidFill>
                <a:effectLst/>
                <a:highlight>
                  <a:srgbClr val="FFFFFF"/>
                </a:highlight>
                <a:latin typeface="Inter" panose="020B0502030000000004" pitchFamily="34" charset="0"/>
              </a:rPr>
              <a:t>So now, my son, obey my voice and flee at once to my brother Laban in Haran.</a:t>
            </a:r>
            <a:endParaRPr lang="en-ZA" sz="4400" dirty="0">
              <a:effectLst/>
              <a:latin typeface="Times New Roman" panose="020206030504050203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id="{E368F4BA-1092-CE43-185D-D0D27B6A7277}"/>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43 इसलिए अब, हे मेरे पुत्र, मेरी सुन, और हारान को मेरे भाई लाबान के पास भाग जा;</a:t>
            </a:r>
            <a:endParaRPr lang="en-IN" sz="4000" dirty="0"/>
          </a:p>
        </p:txBody>
      </p:sp>
      <p:pic>
        <p:nvPicPr>
          <p:cNvPr id="34" name="Audio 33">
            <a:hlinkClick r:id="" action="ppaction://media"/>
            <a:extLst>
              <a:ext uri="{FF2B5EF4-FFF2-40B4-BE49-F238E27FC236}">
                <a16:creationId xmlns:a16="http://schemas.microsoft.com/office/drawing/2014/main" id="{7AA95DC7-D6AA-37B6-4176-90FD9D700AD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953172522"/>
      </p:ext>
    </p:extLst>
  </p:cSld>
  <p:clrMapOvr>
    <a:masterClrMapping/>
  </p:clrMapOvr>
  <mc:AlternateContent xmlns:mc="http://schemas.openxmlformats.org/markup-compatibility/2006" xmlns:p14="http://schemas.microsoft.com/office/powerpoint/2010/main">
    <mc:Choice Requires="p14">
      <p:transition spd="slow" p14:dur="2000" advTm="9243"/>
    </mc:Choice>
    <mc:Fallback xmlns="">
      <p:transition spd="slow" advTm="9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95F769-6320-43C0-9CE0-DF7F871E913C}"/>
              </a:ext>
            </a:extLst>
          </p:cNvPr>
          <p:cNvPicPr>
            <a:picLocks noChangeAspect="1"/>
          </p:cNvPicPr>
          <p:nvPr/>
        </p:nvPicPr>
        <p:blipFill>
          <a:blip r:embed="rId3"/>
          <a:stretch>
            <a:fillRect/>
          </a:stretch>
        </p:blipFill>
        <p:spPr>
          <a:xfrm>
            <a:off x="0" y="-428625"/>
            <a:ext cx="12192000" cy="7286625"/>
          </a:xfrm>
          <a:prstGeom prst="rect">
            <a:avLst/>
          </a:prstGeom>
        </p:spPr>
      </p:pic>
      <p:sp>
        <p:nvSpPr>
          <p:cNvPr id="5" name="TextBox 4">
            <a:extLst>
              <a:ext uri="{FF2B5EF4-FFF2-40B4-BE49-F238E27FC236}">
                <a16:creationId xmlns:a16="http://schemas.microsoft.com/office/drawing/2014/main" id="{51644C3C-71E0-49FB-9577-040A55431E8A}"/>
              </a:ext>
            </a:extLst>
          </p:cNvPr>
          <p:cNvSpPr txBox="1"/>
          <p:nvPr/>
        </p:nvSpPr>
        <p:spPr>
          <a:xfrm>
            <a:off x="370936" y="241540"/>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27:1</a:t>
            </a:r>
            <a:endParaRPr lang="en-ZA" sz="3200" dirty="0">
              <a:solidFill>
                <a:schemeClr val="bg1"/>
              </a:solidFill>
            </a:endParaRPr>
          </a:p>
          <a:p>
            <a:endParaRPr lang="en-IN" dirty="0"/>
          </a:p>
        </p:txBody>
      </p:sp>
    </p:spTree>
    <p:extLst>
      <p:ext uri="{BB962C8B-B14F-4D97-AF65-F5344CB8AC3E}">
        <p14:creationId xmlns:p14="http://schemas.microsoft.com/office/powerpoint/2010/main" val="32602317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95A08D-AD82-44F8-8815-3E1A00A55B21}"/>
              </a:ext>
            </a:extLst>
          </p:cNvPr>
          <p:cNvPicPr>
            <a:picLocks noChangeAspect="1"/>
          </p:cNvPicPr>
          <p:nvPr/>
        </p:nvPicPr>
        <p:blipFill>
          <a:blip r:embed="rId3"/>
          <a:stretch>
            <a:fillRect/>
          </a:stretch>
        </p:blipFill>
        <p:spPr>
          <a:xfrm>
            <a:off x="0" y="-511215"/>
            <a:ext cx="12192000" cy="7369215"/>
          </a:xfrm>
          <a:prstGeom prst="rect">
            <a:avLst/>
          </a:prstGeom>
        </p:spPr>
      </p:pic>
      <p:sp>
        <p:nvSpPr>
          <p:cNvPr id="2" name="TextBox 1">
            <a:extLst>
              <a:ext uri="{FF2B5EF4-FFF2-40B4-BE49-F238E27FC236}">
                <a16:creationId xmlns:a16="http://schemas.microsoft.com/office/drawing/2014/main" id="{2D350748-B8F3-A2AF-E993-61F038A69884}"/>
              </a:ext>
            </a:extLst>
          </p:cNvPr>
          <p:cNvSpPr txBox="1"/>
          <p:nvPr/>
        </p:nvSpPr>
        <p:spPr>
          <a:xfrm>
            <a:off x="370936" y="241540"/>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27:43</a:t>
            </a:r>
            <a:endParaRPr lang="en-ZA" sz="3200" dirty="0">
              <a:solidFill>
                <a:schemeClr val="bg1"/>
              </a:solidFill>
            </a:endParaRPr>
          </a:p>
          <a:p>
            <a:endParaRPr lang="en-IN" dirty="0"/>
          </a:p>
        </p:txBody>
      </p:sp>
    </p:spTree>
    <p:extLst>
      <p:ext uri="{BB962C8B-B14F-4D97-AF65-F5344CB8AC3E}">
        <p14:creationId xmlns:p14="http://schemas.microsoft.com/office/powerpoint/2010/main" val="2892963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highlight>
                  <a:srgbClr val="FFFFFF"/>
                </a:highlight>
                <a:latin typeface="Inter" panose="020B0502030000000004" pitchFamily="34" charset="0"/>
              </a:rPr>
              <a:t>44</a:t>
            </a:r>
            <a:r>
              <a:rPr lang="en-US" sz="4000" b="0" i="0">
                <a:solidFill>
                  <a:srgbClr val="121212"/>
                </a:solidFill>
                <a:effectLst/>
                <a:highlight>
                  <a:srgbClr val="FFFFFF"/>
                </a:highlight>
                <a:latin typeface="Inter" panose="020B0502030000000004" pitchFamily="34" charset="0"/>
              </a:rPr>
              <a:t>Stay with him for a while, until your brother’s fury subsides—</a:t>
            </a:r>
            <a:endParaRPr lang="en-ZA" sz="4000" dirty="0">
              <a:effectLst/>
              <a:latin typeface="Times New Roman" panose="020206030504050203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id="{C731B273-FACD-B7CA-3697-30ACA495583E}"/>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44 और थोड़े दिन तक, अर्थात् जब तक तेरे भाई का क्रोध न उतरे तब तक उसी के पास रहना।</a:t>
            </a:r>
            <a:endParaRPr lang="en-IN" sz="4000" dirty="0"/>
          </a:p>
        </p:txBody>
      </p:sp>
      <p:pic>
        <p:nvPicPr>
          <p:cNvPr id="24" name="Audio 23">
            <a:hlinkClick r:id="" action="ppaction://media"/>
            <a:extLst>
              <a:ext uri="{FF2B5EF4-FFF2-40B4-BE49-F238E27FC236}">
                <a16:creationId xmlns:a16="http://schemas.microsoft.com/office/drawing/2014/main" id="{DE01C9DB-9058-43D0-D87C-E42A712B36E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9690501"/>
      </p:ext>
    </p:extLst>
  </p:cSld>
  <p:clrMapOvr>
    <a:masterClrMapping/>
  </p:clrMapOvr>
  <mc:AlternateContent xmlns:mc="http://schemas.openxmlformats.org/markup-compatibility/2006" xmlns:p14="http://schemas.microsoft.com/office/powerpoint/2010/main">
    <mc:Choice Requires="p14">
      <p:transition spd="slow" p14:dur="2000" advTm="8559"/>
    </mc:Choice>
    <mc:Fallback xmlns="">
      <p:transition spd="slow" advTm="8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9288F1-A112-4DC7-A56F-15F1E07BC084}"/>
              </a:ext>
            </a:extLst>
          </p:cNvPr>
          <p:cNvPicPr>
            <a:picLocks noChangeAspect="1"/>
          </p:cNvPicPr>
          <p:nvPr/>
        </p:nvPicPr>
        <p:blipFill>
          <a:blip r:embed="rId3"/>
          <a:stretch>
            <a:fillRect/>
          </a:stretch>
        </p:blipFill>
        <p:spPr>
          <a:xfrm>
            <a:off x="-577006" y="0"/>
            <a:ext cx="13346012" cy="6858000"/>
          </a:xfrm>
          <a:prstGeom prst="rect">
            <a:avLst/>
          </a:prstGeom>
        </p:spPr>
      </p:pic>
      <p:sp>
        <p:nvSpPr>
          <p:cNvPr id="2" name="TextBox 1">
            <a:extLst>
              <a:ext uri="{FF2B5EF4-FFF2-40B4-BE49-F238E27FC236}">
                <a16:creationId xmlns:a16="http://schemas.microsoft.com/office/drawing/2014/main" id="{68E0C829-603A-2A0F-6127-1A63E7A5BFF5}"/>
              </a:ext>
            </a:extLst>
          </p:cNvPr>
          <p:cNvSpPr txBox="1"/>
          <p:nvPr/>
        </p:nvSpPr>
        <p:spPr>
          <a:xfrm>
            <a:off x="370936" y="241540"/>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27:44</a:t>
            </a:r>
            <a:endParaRPr lang="en-ZA" sz="3200" dirty="0">
              <a:solidFill>
                <a:schemeClr val="bg1"/>
              </a:solidFill>
            </a:endParaRPr>
          </a:p>
          <a:p>
            <a:endParaRPr lang="en-IN" dirty="0"/>
          </a:p>
        </p:txBody>
      </p:sp>
    </p:spTree>
    <p:extLst>
      <p:ext uri="{BB962C8B-B14F-4D97-AF65-F5344CB8AC3E}">
        <p14:creationId xmlns:p14="http://schemas.microsoft.com/office/powerpoint/2010/main" val="25563467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0" y="149949"/>
            <a:ext cx="5818909" cy="6558102"/>
          </a:xfrm>
          <a:prstGeom prst="rect">
            <a:avLst/>
          </a:prstGeom>
          <a:noFill/>
        </p:spPr>
        <p:txBody>
          <a:bodyPr wrap="square" rtlCol="0">
            <a:noAutofit/>
          </a:bodyPr>
          <a:lstStyle/>
          <a:p>
            <a:r>
              <a:rPr lang="en-US" sz="4000" b="0" i="0" dirty="0">
                <a:solidFill>
                  <a:srgbClr val="777A7B"/>
                </a:solidFill>
                <a:effectLst/>
                <a:highlight>
                  <a:srgbClr val="FFFFFF"/>
                </a:highlight>
                <a:latin typeface="Inter" panose="020B0502030000000004" pitchFamily="34" charset="0"/>
              </a:rPr>
              <a:t>28:2</a:t>
            </a:r>
            <a:r>
              <a:rPr lang="en-US" sz="4000" b="0" i="0" dirty="0">
                <a:solidFill>
                  <a:srgbClr val="121212"/>
                </a:solidFill>
                <a:effectLst/>
                <a:highlight>
                  <a:srgbClr val="FFFFFF"/>
                </a:highlight>
                <a:latin typeface="Inter" panose="020B0502030000000004" pitchFamily="34" charset="0"/>
              </a:rPr>
              <a:t>“Go at once to </a:t>
            </a:r>
            <a:r>
              <a:rPr lang="en-US" sz="4000" b="0" i="0" dirty="0" err="1">
                <a:solidFill>
                  <a:srgbClr val="121212"/>
                </a:solidFill>
                <a:effectLst/>
                <a:highlight>
                  <a:srgbClr val="FFFFFF"/>
                </a:highlight>
                <a:latin typeface="Inter" panose="020B0502030000000004" pitchFamily="34" charset="0"/>
              </a:rPr>
              <a:t>Paddan-aram</a:t>
            </a:r>
            <a:r>
              <a:rPr lang="en-US" sz="4000" b="0" i="0" dirty="0">
                <a:solidFill>
                  <a:srgbClr val="121212"/>
                </a:solidFill>
                <a:effectLst/>
                <a:highlight>
                  <a:srgbClr val="FFFFFF"/>
                </a:highlight>
                <a:latin typeface="Inter" panose="020B0502030000000004" pitchFamily="34" charset="0"/>
              </a:rPr>
              <a:t>, to the house of your mother’s father </a:t>
            </a:r>
            <a:r>
              <a:rPr lang="en-US" sz="4000" b="0" i="0" dirty="0" err="1">
                <a:solidFill>
                  <a:srgbClr val="121212"/>
                </a:solidFill>
                <a:effectLst/>
                <a:highlight>
                  <a:srgbClr val="FFFFFF"/>
                </a:highlight>
                <a:latin typeface="Inter" panose="020B0502030000000004" pitchFamily="34" charset="0"/>
              </a:rPr>
              <a:t>Bethuel</a:t>
            </a:r>
            <a:r>
              <a:rPr lang="en-US" sz="4000" b="0" i="0" dirty="0">
                <a:solidFill>
                  <a:srgbClr val="121212"/>
                </a:solidFill>
                <a:effectLst/>
                <a:highlight>
                  <a:srgbClr val="FFFFFF"/>
                </a:highlight>
                <a:latin typeface="Inter" panose="020B0502030000000004" pitchFamily="34" charset="0"/>
              </a:rPr>
              <a:t>, and take a wife from among the daughters of Laban, your mother’s brother. </a:t>
            </a:r>
            <a:endParaRPr lang="en-ZA" sz="4000" dirty="0">
              <a:effectLst/>
              <a:latin typeface="Times New Roman" panose="020206030504050203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id="{BD8EB4C9-0EB0-E264-7850-EE1C191BBEA7}"/>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a:t>
            </a:r>
            <a:r>
              <a:rPr lang="en-US" sz="4000" b="0" i="0" dirty="0">
                <a:solidFill>
                  <a:srgbClr val="121212"/>
                </a:solidFill>
                <a:effectLst/>
                <a:latin typeface="Arial" panose="020B0604020202020204" pitchFamily="34" charset="0"/>
              </a:rPr>
              <a:t>8:2</a:t>
            </a:r>
            <a:r>
              <a:rPr lang="hi-IN" sz="4000" b="0" i="0" dirty="0">
                <a:solidFill>
                  <a:srgbClr val="121212"/>
                </a:solidFill>
                <a:effectLst/>
                <a:latin typeface="Arial" panose="020B0604020202020204" pitchFamily="34" charset="0"/>
              </a:rPr>
              <a:t> पद्दनराम में अपने नाना बतूएल के घर जाकर वहाँ अपने मामा लाबान की एक बेटी को ब्याह लेना।</a:t>
            </a:r>
            <a:endParaRPr lang="en-IN" sz="4000" dirty="0"/>
          </a:p>
        </p:txBody>
      </p:sp>
      <p:pic>
        <p:nvPicPr>
          <p:cNvPr id="6" name="Audio 5">
            <a:hlinkClick r:id="" action="ppaction://media"/>
            <a:extLst>
              <a:ext uri="{FF2B5EF4-FFF2-40B4-BE49-F238E27FC236}">
                <a16:creationId xmlns:a16="http://schemas.microsoft.com/office/drawing/2014/main" id="{AEB2F9EE-31E1-7453-B395-B5175617E0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28047747"/>
      </p:ext>
    </p:extLst>
  </p:cSld>
  <p:clrMapOvr>
    <a:masterClrMapping/>
  </p:clrMapOvr>
  <mc:AlternateContent xmlns:mc="http://schemas.openxmlformats.org/markup-compatibility/2006" xmlns:p14="http://schemas.microsoft.com/office/powerpoint/2010/main">
    <mc:Choice Requires="p14">
      <p:transition spd="slow" p14:dur="2000" advTm="13179"/>
    </mc:Choice>
    <mc:Fallback xmlns="">
      <p:transition spd="slow" advTm="13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5EF75D-DB7F-483E-8A39-2D71990AC81E}"/>
              </a:ext>
            </a:extLst>
          </p:cNvPr>
          <p:cNvPicPr>
            <a:picLocks noChangeAspect="1"/>
          </p:cNvPicPr>
          <p:nvPr/>
        </p:nvPicPr>
        <p:blipFill>
          <a:blip r:embed="rId3"/>
          <a:stretch>
            <a:fillRect/>
          </a:stretch>
        </p:blipFill>
        <p:spPr>
          <a:xfrm>
            <a:off x="0" y="-522080"/>
            <a:ext cx="12192000" cy="7380080"/>
          </a:xfrm>
          <a:prstGeom prst="rect">
            <a:avLst/>
          </a:prstGeom>
        </p:spPr>
      </p:pic>
      <p:sp>
        <p:nvSpPr>
          <p:cNvPr id="2" name="TextBox 1">
            <a:extLst>
              <a:ext uri="{FF2B5EF4-FFF2-40B4-BE49-F238E27FC236}">
                <a16:creationId xmlns:a16="http://schemas.microsoft.com/office/drawing/2014/main" id="{4AB8A52A-02F8-4BCC-F87C-3C539CCC51F4}"/>
              </a:ext>
            </a:extLst>
          </p:cNvPr>
          <p:cNvSpPr txBox="1"/>
          <p:nvPr/>
        </p:nvSpPr>
        <p:spPr>
          <a:xfrm>
            <a:off x="370936" y="241540"/>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28:2</a:t>
            </a:r>
            <a:endParaRPr lang="en-ZA" sz="3200" dirty="0">
              <a:solidFill>
                <a:schemeClr val="bg1"/>
              </a:solidFill>
            </a:endParaRPr>
          </a:p>
          <a:p>
            <a:endParaRPr lang="en-IN" dirty="0"/>
          </a:p>
        </p:txBody>
      </p:sp>
    </p:spTree>
    <p:extLst>
      <p:ext uri="{BB962C8B-B14F-4D97-AF65-F5344CB8AC3E}">
        <p14:creationId xmlns:p14="http://schemas.microsoft.com/office/powerpoint/2010/main" val="1725735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 उसने कहा, “सुन, मैं तो बूढ़ा हो गया हूँ, और नहीं जानता कि मेरी मृत्यु का दिन कब होगा</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a:solidFill>
                  <a:srgbClr val="777A7B"/>
                </a:solidFill>
                <a:effectLst/>
                <a:highlight>
                  <a:srgbClr val="FFFFFF"/>
                </a:highlight>
                <a:latin typeface="Inter" panose="020B0502030000000004" pitchFamily="34" charset="0"/>
              </a:rPr>
              <a:t>2</a:t>
            </a:r>
            <a:r>
              <a:rPr lang="en-US" sz="4400" b="0" i="0">
                <a:solidFill>
                  <a:srgbClr val="121212"/>
                </a:solidFill>
                <a:effectLst/>
                <a:highlight>
                  <a:srgbClr val="FFFFFF"/>
                </a:highlight>
                <a:latin typeface="Inter" panose="020B0502030000000004" pitchFamily="34" charset="0"/>
              </a:rPr>
              <a:t>“Look,” said Isaac, “I am now old, and I do not know the day of my death.</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13" name="Audio 12">
            <a:hlinkClick r:id="" action="ppaction://media"/>
            <a:extLst>
              <a:ext uri="{FF2B5EF4-FFF2-40B4-BE49-F238E27FC236}">
                <a16:creationId xmlns:a16="http://schemas.microsoft.com/office/drawing/2014/main" id="{13E8DCA3-5655-8C1E-1E72-61DD68B16D5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94625849"/>
      </p:ext>
    </p:extLst>
  </p:cSld>
  <p:clrMapOvr>
    <a:masterClrMapping/>
  </p:clrMapOvr>
  <mc:AlternateContent xmlns:mc="http://schemas.openxmlformats.org/markup-compatibility/2006" xmlns:p14="http://schemas.microsoft.com/office/powerpoint/2010/main">
    <mc:Choice Requires="p14">
      <p:transition spd="slow" p14:dur="2000" advTm="8371"/>
    </mc:Choice>
    <mc:Fallback xmlns="">
      <p:transition spd="slow" advTm="8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78ABF9-6E6E-42A8-B4EF-C773D7BBD1BC}"/>
              </a:ext>
            </a:extLst>
          </p:cNvPr>
          <p:cNvPicPr>
            <a:picLocks noChangeAspect="1"/>
          </p:cNvPicPr>
          <p:nvPr/>
        </p:nvPicPr>
        <p:blipFill>
          <a:blip r:embed="rId3"/>
          <a:stretch>
            <a:fillRect/>
          </a:stretch>
        </p:blipFill>
        <p:spPr>
          <a:xfrm>
            <a:off x="0" y="-568036"/>
            <a:ext cx="12192000" cy="7426036"/>
          </a:xfrm>
          <a:prstGeom prst="rect">
            <a:avLst/>
          </a:prstGeom>
        </p:spPr>
      </p:pic>
      <p:sp>
        <p:nvSpPr>
          <p:cNvPr id="2" name="TextBox 1">
            <a:extLst>
              <a:ext uri="{FF2B5EF4-FFF2-40B4-BE49-F238E27FC236}">
                <a16:creationId xmlns:a16="http://schemas.microsoft.com/office/drawing/2014/main" id="{C0EF26B4-B120-72EB-0FD2-ECB1AED7D057}"/>
              </a:ext>
            </a:extLst>
          </p:cNvPr>
          <p:cNvSpPr txBox="1"/>
          <p:nvPr/>
        </p:nvSpPr>
        <p:spPr>
          <a:xfrm>
            <a:off x="370936" y="241540"/>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27:2</a:t>
            </a:r>
            <a:endParaRPr lang="en-ZA" sz="3200" dirty="0">
              <a:solidFill>
                <a:schemeClr val="bg1"/>
              </a:solidFill>
            </a:endParaRPr>
          </a:p>
          <a:p>
            <a:endParaRPr lang="en-IN" dirty="0"/>
          </a:p>
        </p:txBody>
      </p:sp>
    </p:spTree>
    <p:extLst>
      <p:ext uri="{BB962C8B-B14F-4D97-AF65-F5344CB8AC3E}">
        <p14:creationId xmlns:p14="http://schemas.microsoft.com/office/powerpoint/2010/main" val="597903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a:solidFill>
                  <a:srgbClr val="121212"/>
                </a:solidFill>
                <a:effectLst/>
                <a:latin typeface="Arial" panose="020B0604020202020204" pitchFamily="34" charset="0"/>
              </a:rPr>
              <a:t>3Take your weapons—your quiver and bow—and go out into the field to hunt some game for me.</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14C91102-E4C1-541F-DDEE-A214F99B5175}"/>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3 इसलिए अब तू अपना तरकश और धनुष आदि हथियार लेकर मैदान में जा, और मेरे लिये अहेर कर ले आ।</a:t>
            </a:r>
            <a:endParaRPr lang="en-IN" sz="4000" dirty="0"/>
          </a:p>
        </p:txBody>
      </p:sp>
      <p:pic>
        <p:nvPicPr>
          <p:cNvPr id="34" name="Audio 33">
            <a:hlinkClick r:id="" action="ppaction://media"/>
            <a:extLst>
              <a:ext uri="{FF2B5EF4-FFF2-40B4-BE49-F238E27FC236}">
                <a16:creationId xmlns:a16="http://schemas.microsoft.com/office/drawing/2014/main" id="{1E39E100-D000-FA3A-425B-9163F31018B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60806395"/>
      </p:ext>
    </p:extLst>
  </p:cSld>
  <p:clrMapOvr>
    <a:masterClrMapping/>
  </p:clrMapOvr>
  <mc:AlternateContent xmlns:mc="http://schemas.openxmlformats.org/markup-compatibility/2006" xmlns:p14="http://schemas.microsoft.com/office/powerpoint/2010/main">
    <mc:Choice Requires="p14">
      <p:transition spd="slow" p14:dur="2000" advTm="12431"/>
    </mc:Choice>
    <mc:Fallback xmlns="">
      <p:transition spd="slow" advTm="12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316</TotalTime>
  <Words>3872</Words>
  <Application>Microsoft Office PowerPoint</Application>
  <PresentationFormat>Widescreen</PresentationFormat>
  <Paragraphs>217</Paragraphs>
  <Slides>64</Slides>
  <Notes>32</Notes>
  <HiddenSlides>0</HiddenSlides>
  <MMClips>32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64</vt:i4>
      </vt:variant>
    </vt:vector>
  </HeadingPairs>
  <TitlesOfParts>
    <vt:vector size="75" baseType="lpstr">
      <vt:lpstr>Aptos</vt:lpstr>
      <vt:lpstr>Arial</vt:lpstr>
      <vt:lpstr>Calibri</vt:lpstr>
      <vt:lpstr>Calibri Light</vt:lpstr>
      <vt:lpstr>Inter</vt:lpstr>
      <vt:lpstr>Microsoft Himalaya </vt:lpstr>
      <vt:lpstr>PT Serif</vt:lpstr>
      <vt:lpstr>Segoe UI</vt:lpstr>
      <vt:lpstr>Symbol</vt:lpstr>
      <vt:lpstr>Times New Roman</vt:lpstr>
      <vt:lpstr>Office Theme</vt:lpstr>
      <vt:lpstr>06-5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131</cp:revision>
  <dcterms:created xsi:type="dcterms:W3CDTF">2021-06-25T08:09:22Z</dcterms:created>
  <dcterms:modified xsi:type="dcterms:W3CDTF">2024-07-22T06:18:18Z</dcterms:modified>
</cp:coreProperties>
</file>