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0" r:id="rId2"/>
    <p:sldId id="279" r:id="rId3"/>
    <p:sldId id="281" r:id="rId4"/>
    <p:sldId id="256" r:id="rId5"/>
    <p:sldId id="282" r:id="rId6"/>
    <p:sldId id="257" r:id="rId7"/>
    <p:sldId id="283" r:id="rId8"/>
    <p:sldId id="258" r:id="rId9"/>
    <p:sldId id="284" r:id="rId10"/>
    <p:sldId id="259" r:id="rId11"/>
    <p:sldId id="285" r:id="rId12"/>
    <p:sldId id="260" r:id="rId13"/>
    <p:sldId id="286" r:id="rId14"/>
    <p:sldId id="261" r:id="rId15"/>
    <p:sldId id="287" r:id="rId16"/>
    <p:sldId id="262" r:id="rId17"/>
    <p:sldId id="288" r:id="rId18"/>
    <p:sldId id="263" r:id="rId19"/>
    <p:sldId id="289" r:id="rId20"/>
    <p:sldId id="264" r:id="rId21"/>
    <p:sldId id="290" r:id="rId22"/>
    <p:sldId id="265" r:id="rId23"/>
    <p:sldId id="291" r:id="rId24"/>
    <p:sldId id="266" r:id="rId25"/>
    <p:sldId id="292" r:id="rId26"/>
    <p:sldId id="267" r:id="rId27"/>
    <p:sldId id="293" r:id="rId28"/>
    <p:sldId id="268" r:id="rId29"/>
    <p:sldId id="294" r:id="rId30"/>
    <p:sldId id="269" r:id="rId31"/>
    <p:sldId id="295" r:id="rId32"/>
    <p:sldId id="270" r:id="rId33"/>
    <p:sldId id="296" r:id="rId34"/>
    <p:sldId id="271" r:id="rId35"/>
    <p:sldId id="297" r:id="rId36"/>
    <p:sldId id="272" r:id="rId37"/>
    <p:sldId id="298" r:id="rId38"/>
    <p:sldId id="273" r:id="rId39"/>
    <p:sldId id="299" r:id="rId40"/>
    <p:sldId id="274" r:id="rId41"/>
    <p:sldId id="300" r:id="rId42"/>
    <p:sldId id="275" r:id="rId43"/>
    <p:sldId id="301" r:id="rId44"/>
    <p:sldId id="276" r:id="rId45"/>
    <p:sldId id="302" r:id="rId46"/>
    <p:sldId id="277" r:id="rId47"/>
    <p:sldId id="303" r:id="rId48"/>
    <p:sldId id="27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B8F57-ACD7-43C9-A854-2AC8C1B28DC2}" v="100" dt="2023-07-20T07:00:34.0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06" autoAdjust="0"/>
    <p:restoredTop sz="93969" autoAdjust="0"/>
  </p:normalViewPr>
  <p:slideViewPr>
    <p:cSldViewPr snapToGrid="0">
      <p:cViewPr varScale="1">
        <p:scale>
          <a:sx n="41" d="100"/>
          <a:sy n="41" d="100"/>
        </p:scale>
        <p:origin x="66" y="1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152006E-6B56-4897-9A40-C2E1FC8A827B}"/>
    <pc:docChg chg="undo custSel modSld">
      <pc:chgData name="Leonie Smith" userId="fed1330f33f5650e" providerId="LiveId" clId="{3152006E-6B56-4897-9A40-C2E1FC8A827B}" dt="2023-01-23T08:53:45.444" v="46"/>
      <pc:docMkLst>
        <pc:docMk/>
      </pc:docMkLst>
      <pc:sldChg chg="delSp modSp mod modTransition modAnim">
        <pc:chgData name="Leonie Smith" userId="fed1330f33f5650e" providerId="LiveId" clId="{3152006E-6B56-4897-9A40-C2E1FC8A827B}" dt="2023-01-23T08:53:45.444" v="46"/>
        <pc:sldMkLst>
          <pc:docMk/>
          <pc:sldMk cId="2528501434" sldId="256"/>
        </pc:sldMkLst>
        <pc:spChg chg="mod">
          <ac:chgData name="Leonie Smith" userId="fed1330f33f5650e" providerId="LiveId" clId="{3152006E-6B56-4897-9A40-C2E1FC8A827B}" dt="2023-01-23T08:49:52.881" v="19" actId="1076"/>
          <ac:spMkLst>
            <pc:docMk/>
            <pc:sldMk cId="2528501434" sldId="256"/>
            <ac:spMk id="2" creationId="{E0438F24-577C-581F-1465-9495ED041B76}"/>
          </ac:spMkLst>
        </pc:spChg>
        <pc:picChg chg="del">
          <ac:chgData name="Leonie Smith" userId="fed1330f33f5650e" providerId="LiveId" clId="{3152006E-6B56-4897-9A40-C2E1FC8A827B}" dt="2023-01-23T08:53:45.444" v="46"/>
          <ac:picMkLst>
            <pc:docMk/>
            <pc:sldMk cId="2528501434" sldId="256"/>
            <ac:picMk id="8" creationId="{61F2575C-6806-4DA4-9661-D0F0B8BB5FFA}"/>
          </ac:picMkLst>
        </pc:picChg>
      </pc:sldChg>
      <pc:sldChg chg="delSp modSp mod modTransition modAnim">
        <pc:chgData name="Leonie Smith" userId="fed1330f33f5650e" providerId="LiveId" clId="{3152006E-6B56-4897-9A40-C2E1FC8A827B}" dt="2023-01-23T08:53:45.444" v="46"/>
        <pc:sldMkLst>
          <pc:docMk/>
          <pc:sldMk cId="448409556" sldId="257"/>
        </pc:sldMkLst>
        <pc:spChg chg="mod">
          <ac:chgData name="Leonie Smith" userId="fed1330f33f5650e" providerId="LiveId" clId="{3152006E-6B56-4897-9A40-C2E1FC8A827B}" dt="2023-01-23T08:51:11.322" v="21"/>
          <ac:spMkLst>
            <pc:docMk/>
            <pc:sldMk cId="448409556" sldId="257"/>
            <ac:spMk id="4" creationId="{09F94468-67E3-4348-B831-0506B73DD472}"/>
          </ac:spMkLst>
        </pc:spChg>
        <pc:picChg chg="del">
          <ac:chgData name="Leonie Smith" userId="fed1330f33f5650e" providerId="LiveId" clId="{3152006E-6B56-4897-9A40-C2E1FC8A827B}" dt="2023-01-23T08:53:45.444" v="46"/>
          <ac:picMkLst>
            <pc:docMk/>
            <pc:sldMk cId="448409556" sldId="257"/>
            <ac:picMk id="6" creationId="{5AFE1FC4-858C-49D9-8D35-5A9832DEC669}"/>
          </ac:picMkLst>
        </pc:picChg>
      </pc:sldChg>
      <pc:sldChg chg="delSp modSp mod modTransition modAnim">
        <pc:chgData name="Leonie Smith" userId="fed1330f33f5650e" providerId="LiveId" clId="{3152006E-6B56-4897-9A40-C2E1FC8A827B}" dt="2023-01-23T08:53:45.444" v="46"/>
        <pc:sldMkLst>
          <pc:docMk/>
          <pc:sldMk cId="3342713297" sldId="258"/>
        </pc:sldMkLst>
        <pc:spChg chg="mod">
          <ac:chgData name="Leonie Smith" userId="fed1330f33f5650e" providerId="LiveId" clId="{3152006E-6B56-4897-9A40-C2E1FC8A827B}" dt="2023-01-23T08:51:22.142" v="24"/>
          <ac:spMkLst>
            <pc:docMk/>
            <pc:sldMk cId="3342713297" sldId="258"/>
            <ac:spMk id="4" creationId="{5BA1F66C-1511-4C8F-AE52-9A99C13B70FD}"/>
          </ac:spMkLst>
        </pc:spChg>
        <pc:picChg chg="del">
          <ac:chgData name="Leonie Smith" userId="fed1330f33f5650e" providerId="LiveId" clId="{3152006E-6B56-4897-9A40-C2E1FC8A827B}" dt="2023-01-23T08:53:45.444" v="46"/>
          <ac:picMkLst>
            <pc:docMk/>
            <pc:sldMk cId="3342713297" sldId="258"/>
            <ac:picMk id="2" creationId="{D096E501-9B95-4CFA-9BE9-8627F6A6E3DB}"/>
          </ac:picMkLst>
        </pc:picChg>
      </pc:sldChg>
      <pc:sldChg chg="delSp modSp mod modTransition modAnim">
        <pc:chgData name="Leonie Smith" userId="fed1330f33f5650e" providerId="LiveId" clId="{3152006E-6B56-4897-9A40-C2E1FC8A827B}" dt="2023-01-23T08:53:45.444" v="46"/>
        <pc:sldMkLst>
          <pc:docMk/>
          <pc:sldMk cId="18060530" sldId="259"/>
        </pc:sldMkLst>
        <pc:spChg chg="mod">
          <ac:chgData name="Leonie Smith" userId="fed1330f33f5650e" providerId="LiveId" clId="{3152006E-6B56-4897-9A40-C2E1FC8A827B}" dt="2023-01-23T08:51:29.381" v="25"/>
          <ac:spMkLst>
            <pc:docMk/>
            <pc:sldMk cId="18060530" sldId="259"/>
            <ac:spMk id="4" creationId="{DC646CAF-6829-4C9D-ACB8-784EBD7AA1D7}"/>
          </ac:spMkLst>
        </pc:spChg>
        <pc:picChg chg="del">
          <ac:chgData name="Leonie Smith" userId="fed1330f33f5650e" providerId="LiveId" clId="{3152006E-6B56-4897-9A40-C2E1FC8A827B}" dt="2023-01-23T08:53:45.444" v="46"/>
          <ac:picMkLst>
            <pc:docMk/>
            <pc:sldMk cId="18060530" sldId="259"/>
            <ac:picMk id="9" creationId="{38024AF1-4E78-4FE3-B250-E956DFE5588B}"/>
          </ac:picMkLst>
        </pc:picChg>
      </pc:sldChg>
      <pc:sldChg chg="delSp modSp mod modTransition modAnim">
        <pc:chgData name="Leonie Smith" userId="fed1330f33f5650e" providerId="LiveId" clId="{3152006E-6B56-4897-9A40-C2E1FC8A827B}" dt="2023-01-23T08:53:45.444" v="46"/>
        <pc:sldMkLst>
          <pc:docMk/>
          <pc:sldMk cId="2123652747" sldId="260"/>
        </pc:sldMkLst>
        <pc:spChg chg="mod">
          <ac:chgData name="Leonie Smith" userId="fed1330f33f5650e" providerId="LiveId" clId="{3152006E-6B56-4897-9A40-C2E1FC8A827B}" dt="2023-01-23T08:51:34.939" v="26"/>
          <ac:spMkLst>
            <pc:docMk/>
            <pc:sldMk cId="2123652747" sldId="260"/>
            <ac:spMk id="4" creationId="{A620FCE1-0AA7-44D0-A898-4957C2201D05}"/>
          </ac:spMkLst>
        </pc:spChg>
        <pc:picChg chg="del">
          <ac:chgData name="Leonie Smith" userId="fed1330f33f5650e" providerId="LiveId" clId="{3152006E-6B56-4897-9A40-C2E1FC8A827B}" dt="2023-01-23T08:53:45.444" v="46"/>
          <ac:picMkLst>
            <pc:docMk/>
            <pc:sldMk cId="2123652747" sldId="260"/>
            <ac:picMk id="2" creationId="{A7A9DB31-E14B-4D5D-9FE6-B2959612D5DF}"/>
          </ac:picMkLst>
        </pc:picChg>
      </pc:sldChg>
      <pc:sldChg chg="delSp modSp mod modTransition modAnim">
        <pc:chgData name="Leonie Smith" userId="fed1330f33f5650e" providerId="LiveId" clId="{3152006E-6B56-4897-9A40-C2E1FC8A827B}" dt="2023-01-23T08:53:45.444" v="46"/>
        <pc:sldMkLst>
          <pc:docMk/>
          <pc:sldMk cId="4256286761" sldId="261"/>
        </pc:sldMkLst>
        <pc:spChg chg="mod">
          <ac:chgData name="Leonie Smith" userId="fed1330f33f5650e" providerId="LiveId" clId="{3152006E-6B56-4897-9A40-C2E1FC8A827B}" dt="2023-01-23T08:51:39.952" v="27"/>
          <ac:spMkLst>
            <pc:docMk/>
            <pc:sldMk cId="4256286761" sldId="261"/>
            <ac:spMk id="4" creationId="{28EDD64F-F03B-4478-972F-234C8BEFFE45}"/>
          </ac:spMkLst>
        </pc:spChg>
        <pc:picChg chg="del">
          <ac:chgData name="Leonie Smith" userId="fed1330f33f5650e" providerId="LiveId" clId="{3152006E-6B56-4897-9A40-C2E1FC8A827B}" dt="2023-01-23T08:53:45.444" v="46"/>
          <ac:picMkLst>
            <pc:docMk/>
            <pc:sldMk cId="4256286761" sldId="261"/>
            <ac:picMk id="2" creationId="{4958395C-948B-44A8-8516-1D3D4EAA581B}"/>
          </ac:picMkLst>
        </pc:picChg>
      </pc:sldChg>
      <pc:sldChg chg="delSp modSp mod modTransition modAnim">
        <pc:chgData name="Leonie Smith" userId="fed1330f33f5650e" providerId="LiveId" clId="{3152006E-6B56-4897-9A40-C2E1FC8A827B}" dt="2023-01-23T08:53:45.444" v="46"/>
        <pc:sldMkLst>
          <pc:docMk/>
          <pc:sldMk cId="3129194417" sldId="262"/>
        </pc:sldMkLst>
        <pc:spChg chg="mod">
          <ac:chgData name="Leonie Smith" userId="fed1330f33f5650e" providerId="LiveId" clId="{3152006E-6B56-4897-9A40-C2E1FC8A827B}" dt="2023-01-23T08:51:45.111" v="28"/>
          <ac:spMkLst>
            <pc:docMk/>
            <pc:sldMk cId="3129194417" sldId="262"/>
            <ac:spMk id="5" creationId="{BDBCA7B6-7585-46D5-BE5B-79F9381902A7}"/>
          </ac:spMkLst>
        </pc:spChg>
        <pc:picChg chg="del">
          <ac:chgData name="Leonie Smith" userId="fed1330f33f5650e" providerId="LiveId" clId="{3152006E-6B56-4897-9A40-C2E1FC8A827B}" dt="2023-01-23T08:53:45.444" v="46"/>
          <ac:picMkLst>
            <pc:docMk/>
            <pc:sldMk cId="3129194417" sldId="262"/>
            <ac:picMk id="4" creationId="{A9F49466-EFCE-406D-B0B3-D5E4E4BE077A}"/>
          </ac:picMkLst>
        </pc:picChg>
      </pc:sldChg>
      <pc:sldChg chg="delSp modSp mod modTransition modAnim">
        <pc:chgData name="Leonie Smith" userId="fed1330f33f5650e" providerId="LiveId" clId="{3152006E-6B56-4897-9A40-C2E1FC8A827B}" dt="2023-01-23T08:53:45.444" v="46"/>
        <pc:sldMkLst>
          <pc:docMk/>
          <pc:sldMk cId="3994587140" sldId="263"/>
        </pc:sldMkLst>
        <pc:spChg chg="mod">
          <ac:chgData name="Leonie Smith" userId="fed1330f33f5650e" providerId="LiveId" clId="{3152006E-6B56-4897-9A40-C2E1FC8A827B}" dt="2023-01-23T08:51:52.081" v="29"/>
          <ac:spMkLst>
            <pc:docMk/>
            <pc:sldMk cId="3994587140" sldId="263"/>
            <ac:spMk id="5" creationId="{3A07C39A-A96A-4D6C-99FC-604D4891F56A}"/>
          </ac:spMkLst>
        </pc:spChg>
        <pc:picChg chg="del">
          <ac:chgData name="Leonie Smith" userId="fed1330f33f5650e" providerId="LiveId" clId="{3152006E-6B56-4897-9A40-C2E1FC8A827B}" dt="2023-01-23T08:53:45.444" v="46"/>
          <ac:picMkLst>
            <pc:docMk/>
            <pc:sldMk cId="3994587140" sldId="263"/>
            <ac:picMk id="4" creationId="{9CF8B9EB-3DA8-44C6-B59F-1E3482B29F0D}"/>
          </ac:picMkLst>
        </pc:picChg>
      </pc:sldChg>
      <pc:sldChg chg="delSp modSp mod modTransition modAnim">
        <pc:chgData name="Leonie Smith" userId="fed1330f33f5650e" providerId="LiveId" clId="{3152006E-6B56-4897-9A40-C2E1FC8A827B}" dt="2023-01-23T08:53:45.444" v="46"/>
        <pc:sldMkLst>
          <pc:docMk/>
          <pc:sldMk cId="2528465457" sldId="264"/>
        </pc:sldMkLst>
        <pc:spChg chg="mod">
          <ac:chgData name="Leonie Smith" userId="fed1330f33f5650e" providerId="LiveId" clId="{3152006E-6B56-4897-9A40-C2E1FC8A827B}" dt="2023-01-23T08:51:57.434" v="30"/>
          <ac:spMkLst>
            <pc:docMk/>
            <pc:sldMk cId="2528465457" sldId="264"/>
            <ac:spMk id="4" creationId="{38BFB1F0-786C-4BFD-ADE7-A9FDBFEBE930}"/>
          </ac:spMkLst>
        </pc:spChg>
        <pc:picChg chg="del">
          <ac:chgData name="Leonie Smith" userId="fed1330f33f5650e" providerId="LiveId" clId="{3152006E-6B56-4897-9A40-C2E1FC8A827B}" dt="2023-01-23T08:53:45.444" v="46"/>
          <ac:picMkLst>
            <pc:docMk/>
            <pc:sldMk cId="2528465457" sldId="264"/>
            <ac:picMk id="2" creationId="{1A56759B-69D0-422B-B3E7-B4DF974F8A93}"/>
          </ac:picMkLst>
        </pc:picChg>
      </pc:sldChg>
      <pc:sldChg chg="delSp modSp mod modTransition modAnim">
        <pc:chgData name="Leonie Smith" userId="fed1330f33f5650e" providerId="LiveId" clId="{3152006E-6B56-4897-9A40-C2E1FC8A827B}" dt="2023-01-23T08:53:45.444" v="46"/>
        <pc:sldMkLst>
          <pc:docMk/>
          <pc:sldMk cId="2383233180" sldId="265"/>
        </pc:sldMkLst>
        <pc:spChg chg="mod">
          <ac:chgData name="Leonie Smith" userId="fed1330f33f5650e" providerId="LiveId" clId="{3152006E-6B56-4897-9A40-C2E1FC8A827B}" dt="2023-01-23T08:52:02.811" v="31"/>
          <ac:spMkLst>
            <pc:docMk/>
            <pc:sldMk cId="2383233180" sldId="265"/>
            <ac:spMk id="4" creationId="{FB23DDCD-8EEB-4902-80DC-A197AE25B100}"/>
          </ac:spMkLst>
        </pc:spChg>
        <pc:picChg chg="del">
          <ac:chgData name="Leonie Smith" userId="fed1330f33f5650e" providerId="LiveId" clId="{3152006E-6B56-4897-9A40-C2E1FC8A827B}" dt="2023-01-23T08:53:45.444" v="46"/>
          <ac:picMkLst>
            <pc:docMk/>
            <pc:sldMk cId="2383233180" sldId="265"/>
            <ac:picMk id="2" creationId="{E895BB71-427D-4910-A1B2-52F9D2D9BEA2}"/>
          </ac:picMkLst>
        </pc:picChg>
      </pc:sldChg>
      <pc:sldChg chg="delSp modSp mod modTransition modAnim">
        <pc:chgData name="Leonie Smith" userId="fed1330f33f5650e" providerId="LiveId" clId="{3152006E-6B56-4897-9A40-C2E1FC8A827B}" dt="2023-01-23T08:53:45.444" v="46"/>
        <pc:sldMkLst>
          <pc:docMk/>
          <pc:sldMk cId="3295241650" sldId="266"/>
        </pc:sldMkLst>
        <pc:spChg chg="mod">
          <ac:chgData name="Leonie Smith" userId="fed1330f33f5650e" providerId="LiveId" clId="{3152006E-6B56-4897-9A40-C2E1FC8A827B}" dt="2023-01-23T08:52:08.862" v="32"/>
          <ac:spMkLst>
            <pc:docMk/>
            <pc:sldMk cId="3295241650" sldId="266"/>
            <ac:spMk id="5" creationId="{B3A80853-2FA8-4D1E-B443-C97477F85AA1}"/>
          </ac:spMkLst>
        </pc:spChg>
        <pc:picChg chg="del">
          <ac:chgData name="Leonie Smith" userId="fed1330f33f5650e" providerId="LiveId" clId="{3152006E-6B56-4897-9A40-C2E1FC8A827B}" dt="2023-01-23T08:53:45.444" v="46"/>
          <ac:picMkLst>
            <pc:docMk/>
            <pc:sldMk cId="3295241650" sldId="266"/>
            <ac:picMk id="4" creationId="{7338E72A-0B80-4352-9DAF-14DC6D19AEF5}"/>
          </ac:picMkLst>
        </pc:picChg>
      </pc:sldChg>
      <pc:sldChg chg="delSp modSp mod modTransition modAnim">
        <pc:chgData name="Leonie Smith" userId="fed1330f33f5650e" providerId="LiveId" clId="{3152006E-6B56-4897-9A40-C2E1FC8A827B}" dt="2023-01-23T08:53:45.444" v="46"/>
        <pc:sldMkLst>
          <pc:docMk/>
          <pc:sldMk cId="256586292" sldId="267"/>
        </pc:sldMkLst>
        <pc:spChg chg="mod">
          <ac:chgData name="Leonie Smith" userId="fed1330f33f5650e" providerId="LiveId" clId="{3152006E-6B56-4897-9A40-C2E1FC8A827B}" dt="2023-01-23T08:52:14.381" v="33"/>
          <ac:spMkLst>
            <pc:docMk/>
            <pc:sldMk cId="256586292" sldId="267"/>
            <ac:spMk id="4" creationId="{CB2F9E00-7F08-44AC-89EB-CE5CE48B8F16}"/>
          </ac:spMkLst>
        </pc:spChg>
        <pc:picChg chg="del">
          <ac:chgData name="Leonie Smith" userId="fed1330f33f5650e" providerId="LiveId" clId="{3152006E-6B56-4897-9A40-C2E1FC8A827B}" dt="2023-01-23T08:53:45.444" v="46"/>
          <ac:picMkLst>
            <pc:docMk/>
            <pc:sldMk cId="256586292" sldId="267"/>
            <ac:picMk id="3" creationId="{2152932F-5A02-4AF5-9BF4-958C342E951A}"/>
          </ac:picMkLst>
        </pc:picChg>
      </pc:sldChg>
      <pc:sldChg chg="delSp modSp mod modTransition modAnim">
        <pc:chgData name="Leonie Smith" userId="fed1330f33f5650e" providerId="LiveId" clId="{3152006E-6B56-4897-9A40-C2E1FC8A827B}" dt="2023-01-23T08:53:45.444" v="46"/>
        <pc:sldMkLst>
          <pc:docMk/>
          <pc:sldMk cId="2986030170" sldId="268"/>
        </pc:sldMkLst>
        <pc:spChg chg="mod">
          <ac:chgData name="Leonie Smith" userId="fed1330f33f5650e" providerId="LiveId" clId="{3152006E-6B56-4897-9A40-C2E1FC8A827B}" dt="2023-01-23T08:52:20.771" v="34"/>
          <ac:spMkLst>
            <pc:docMk/>
            <pc:sldMk cId="2986030170" sldId="268"/>
            <ac:spMk id="5" creationId="{5F87BB82-263E-4A3A-9897-86688CC11E10}"/>
          </ac:spMkLst>
        </pc:spChg>
        <pc:picChg chg="del">
          <ac:chgData name="Leonie Smith" userId="fed1330f33f5650e" providerId="LiveId" clId="{3152006E-6B56-4897-9A40-C2E1FC8A827B}" dt="2023-01-23T08:53:45.444" v="46"/>
          <ac:picMkLst>
            <pc:docMk/>
            <pc:sldMk cId="2986030170" sldId="268"/>
            <ac:picMk id="4" creationId="{D8593558-2EBB-4481-BC77-9282CF8DB1C0}"/>
          </ac:picMkLst>
        </pc:picChg>
      </pc:sldChg>
      <pc:sldChg chg="delSp modSp mod modTransition modAnim">
        <pc:chgData name="Leonie Smith" userId="fed1330f33f5650e" providerId="LiveId" clId="{3152006E-6B56-4897-9A40-C2E1FC8A827B}" dt="2023-01-23T08:53:45.444" v="46"/>
        <pc:sldMkLst>
          <pc:docMk/>
          <pc:sldMk cId="2622608599" sldId="269"/>
        </pc:sldMkLst>
        <pc:spChg chg="mod">
          <ac:chgData name="Leonie Smith" userId="fed1330f33f5650e" providerId="LiveId" clId="{3152006E-6B56-4897-9A40-C2E1FC8A827B}" dt="2023-01-23T08:52:26.605" v="35"/>
          <ac:spMkLst>
            <pc:docMk/>
            <pc:sldMk cId="2622608599" sldId="269"/>
            <ac:spMk id="4" creationId="{24A4917B-DA65-4841-BC6E-11A8FD709D43}"/>
          </ac:spMkLst>
        </pc:spChg>
        <pc:picChg chg="del">
          <ac:chgData name="Leonie Smith" userId="fed1330f33f5650e" providerId="LiveId" clId="{3152006E-6B56-4897-9A40-C2E1FC8A827B}" dt="2023-01-23T08:53:45.444" v="46"/>
          <ac:picMkLst>
            <pc:docMk/>
            <pc:sldMk cId="2622608599" sldId="269"/>
            <ac:picMk id="6" creationId="{9DD79D0F-1E5C-4053-8B90-4ECC8FEB1E36}"/>
          </ac:picMkLst>
        </pc:picChg>
      </pc:sldChg>
      <pc:sldChg chg="delSp modSp mod modTransition modAnim">
        <pc:chgData name="Leonie Smith" userId="fed1330f33f5650e" providerId="LiveId" clId="{3152006E-6B56-4897-9A40-C2E1FC8A827B}" dt="2023-01-23T08:53:45.444" v="46"/>
        <pc:sldMkLst>
          <pc:docMk/>
          <pc:sldMk cId="2750383128" sldId="270"/>
        </pc:sldMkLst>
        <pc:spChg chg="mod">
          <ac:chgData name="Leonie Smith" userId="fed1330f33f5650e" providerId="LiveId" clId="{3152006E-6B56-4897-9A40-C2E1FC8A827B}" dt="2023-01-23T08:52:51.156" v="38"/>
          <ac:spMkLst>
            <pc:docMk/>
            <pc:sldMk cId="2750383128" sldId="270"/>
            <ac:spMk id="4" creationId="{100F8CFB-64F1-44EE-A458-6AAEDD00754F}"/>
          </ac:spMkLst>
        </pc:spChg>
        <pc:picChg chg="del">
          <ac:chgData name="Leonie Smith" userId="fed1330f33f5650e" providerId="LiveId" clId="{3152006E-6B56-4897-9A40-C2E1FC8A827B}" dt="2023-01-23T08:53:45.444" v="46"/>
          <ac:picMkLst>
            <pc:docMk/>
            <pc:sldMk cId="2750383128" sldId="270"/>
            <ac:picMk id="5" creationId="{E626E398-FD84-4AC6-9090-1BCE4DE50E4C}"/>
          </ac:picMkLst>
        </pc:picChg>
      </pc:sldChg>
      <pc:sldChg chg="delSp modSp mod modTransition modAnim">
        <pc:chgData name="Leonie Smith" userId="fed1330f33f5650e" providerId="LiveId" clId="{3152006E-6B56-4897-9A40-C2E1FC8A827B}" dt="2023-01-23T08:53:45.444" v="46"/>
        <pc:sldMkLst>
          <pc:docMk/>
          <pc:sldMk cId="3273111269" sldId="271"/>
        </pc:sldMkLst>
        <pc:spChg chg="mod">
          <ac:chgData name="Leonie Smith" userId="fed1330f33f5650e" providerId="LiveId" clId="{3152006E-6B56-4897-9A40-C2E1FC8A827B}" dt="2023-01-23T08:52:59.550" v="39"/>
          <ac:spMkLst>
            <pc:docMk/>
            <pc:sldMk cId="3273111269" sldId="271"/>
            <ac:spMk id="4" creationId="{BC294ACB-F604-4117-95FE-DBE438EB868A}"/>
          </ac:spMkLst>
        </pc:spChg>
        <pc:picChg chg="del">
          <ac:chgData name="Leonie Smith" userId="fed1330f33f5650e" providerId="LiveId" clId="{3152006E-6B56-4897-9A40-C2E1FC8A827B}" dt="2023-01-23T08:53:45.444" v="46"/>
          <ac:picMkLst>
            <pc:docMk/>
            <pc:sldMk cId="3273111269" sldId="271"/>
            <ac:picMk id="9" creationId="{6A891B31-D5E9-4A29-A600-15FC469170F3}"/>
          </ac:picMkLst>
        </pc:picChg>
      </pc:sldChg>
      <pc:sldChg chg="delSp modSp mod modTransition modAnim">
        <pc:chgData name="Leonie Smith" userId="fed1330f33f5650e" providerId="LiveId" clId="{3152006E-6B56-4897-9A40-C2E1FC8A827B}" dt="2023-01-23T08:53:45.444" v="46"/>
        <pc:sldMkLst>
          <pc:docMk/>
          <pc:sldMk cId="3444788617" sldId="272"/>
        </pc:sldMkLst>
        <pc:spChg chg="mod">
          <ac:chgData name="Leonie Smith" userId="fed1330f33f5650e" providerId="LiveId" clId="{3152006E-6B56-4897-9A40-C2E1FC8A827B}" dt="2023-01-23T08:53:04.483" v="40"/>
          <ac:spMkLst>
            <pc:docMk/>
            <pc:sldMk cId="3444788617" sldId="272"/>
            <ac:spMk id="5" creationId="{9A7EF081-738B-4637-AC81-B0A07FCD14E8}"/>
          </ac:spMkLst>
        </pc:spChg>
        <pc:picChg chg="del">
          <ac:chgData name="Leonie Smith" userId="fed1330f33f5650e" providerId="LiveId" clId="{3152006E-6B56-4897-9A40-C2E1FC8A827B}" dt="2023-01-23T08:53:45.444" v="46"/>
          <ac:picMkLst>
            <pc:docMk/>
            <pc:sldMk cId="3444788617" sldId="272"/>
            <ac:picMk id="4" creationId="{FE3348E2-54C3-4510-A86A-0227F67D1AF3}"/>
          </ac:picMkLst>
        </pc:picChg>
      </pc:sldChg>
      <pc:sldChg chg="delSp modSp mod modTransition modAnim">
        <pc:chgData name="Leonie Smith" userId="fed1330f33f5650e" providerId="LiveId" clId="{3152006E-6B56-4897-9A40-C2E1FC8A827B}" dt="2023-01-23T08:53:45.444" v="46"/>
        <pc:sldMkLst>
          <pc:docMk/>
          <pc:sldMk cId="595650695" sldId="273"/>
        </pc:sldMkLst>
        <pc:spChg chg="mod">
          <ac:chgData name="Leonie Smith" userId="fed1330f33f5650e" providerId="LiveId" clId="{3152006E-6B56-4897-9A40-C2E1FC8A827B}" dt="2023-01-23T08:53:09.311" v="41"/>
          <ac:spMkLst>
            <pc:docMk/>
            <pc:sldMk cId="595650695" sldId="273"/>
            <ac:spMk id="5" creationId="{61E732AF-6185-4D8F-ADF7-91BB00EDD289}"/>
          </ac:spMkLst>
        </pc:spChg>
        <pc:picChg chg="del">
          <ac:chgData name="Leonie Smith" userId="fed1330f33f5650e" providerId="LiveId" clId="{3152006E-6B56-4897-9A40-C2E1FC8A827B}" dt="2023-01-23T08:53:45.444" v="46"/>
          <ac:picMkLst>
            <pc:docMk/>
            <pc:sldMk cId="595650695" sldId="273"/>
            <ac:picMk id="4" creationId="{B1D7B3DF-4AEC-4057-9963-03C5C1DD209F}"/>
          </ac:picMkLst>
        </pc:picChg>
      </pc:sldChg>
      <pc:sldChg chg="delSp modTransition modAnim">
        <pc:chgData name="Leonie Smith" userId="fed1330f33f5650e" providerId="LiveId" clId="{3152006E-6B56-4897-9A40-C2E1FC8A827B}" dt="2023-01-23T08:53:45.444" v="46"/>
        <pc:sldMkLst>
          <pc:docMk/>
          <pc:sldMk cId="261968246" sldId="274"/>
        </pc:sldMkLst>
        <pc:picChg chg="del">
          <ac:chgData name="Leonie Smith" userId="fed1330f33f5650e" providerId="LiveId" clId="{3152006E-6B56-4897-9A40-C2E1FC8A827B}" dt="2023-01-23T08:53:45.444" v="46"/>
          <ac:picMkLst>
            <pc:docMk/>
            <pc:sldMk cId="261968246" sldId="274"/>
            <ac:picMk id="4" creationId="{F32EC8C6-5FCA-44EA-A62D-7D6FF7F9B0A8}"/>
          </ac:picMkLst>
        </pc:picChg>
      </pc:sldChg>
      <pc:sldChg chg="delSp modSp mod modTransition modAnim">
        <pc:chgData name="Leonie Smith" userId="fed1330f33f5650e" providerId="LiveId" clId="{3152006E-6B56-4897-9A40-C2E1FC8A827B}" dt="2023-01-23T08:53:45.444" v="46"/>
        <pc:sldMkLst>
          <pc:docMk/>
          <pc:sldMk cId="3925647193" sldId="275"/>
        </pc:sldMkLst>
        <pc:spChg chg="mod">
          <ac:chgData name="Leonie Smith" userId="fed1330f33f5650e" providerId="LiveId" clId="{3152006E-6B56-4897-9A40-C2E1FC8A827B}" dt="2023-01-23T08:53:19.571" v="42"/>
          <ac:spMkLst>
            <pc:docMk/>
            <pc:sldMk cId="3925647193" sldId="275"/>
            <ac:spMk id="5" creationId="{4578EF8D-5F02-4874-AF6E-8ABD066EF2FA}"/>
          </ac:spMkLst>
        </pc:spChg>
        <pc:picChg chg="del">
          <ac:chgData name="Leonie Smith" userId="fed1330f33f5650e" providerId="LiveId" clId="{3152006E-6B56-4897-9A40-C2E1FC8A827B}" dt="2023-01-23T08:53:45.444" v="46"/>
          <ac:picMkLst>
            <pc:docMk/>
            <pc:sldMk cId="3925647193" sldId="275"/>
            <ac:picMk id="4" creationId="{4D6940ED-9F55-4D7C-9D16-9651450E26FE}"/>
          </ac:picMkLst>
        </pc:picChg>
      </pc:sldChg>
      <pc:sldChg chg="delSp modSp mod modTransition modAnim">
        <pc:chgData name="Leonie Smith" userId="fed1330f33f5650e" providerId="LiveId" clId="{3152006E-6B56-4897-9A40-C2E1FC8A827B}" dt="2023-01-23T08:53:45.444" v="46"/>
        <pc:sldMkLst>
          <pc:docMk/>
          <pc:sldMk cId="2486338523" sldId="276"/>
        </pc:sldMkLst>
        <pc:spChg chg="mod">
          <ac:chgData name="Leonie Smith" userId="fed1330f33f5650e" providerId="LiveId" clId="{3152006E-6B56-4897-9A40-C2E1FC8A827B}" dt="2023-01-23T08:53:26.651" v="43"/>
          <ac:spMkLst>
            <pc:docMk/>
            <pc:sldMk cId="2486338523" sldId="276"/>
            <ac:spMk id="4" creationId="{948CF8DE-A3A4-4986-B42C-EC28B42A41C4}"/>
          </ac:spMkLst>
        </pc:spChg>
        <pc:picChg chg="del">
          <ac:chgData name="Leonie Smith" userId="fed1330f33f5650e" providerId="LiveId" clId="{3152006E-6B56-4897-9A40-C2E1FC8A827B}" dt="2023-01-23T08:53:45.444" v="46"/>
          <ac:picMkLst>
            <pc:docMk/>
            <pc:sldMk cId="2486338523" sldId="276"/>
            <ac:picMk id="3" creationId="{6C037B34-0444-4EDC-BC45-B2A09E7535B8}"/>
          </ac:picMkLst>
        </pc:picChg>
      </pc:sldChg>
      <pc:sldChg chg="delSp modSp mod modTransition modAnim">
        <pc:chgData name="Leonie Smith" userId="fed1330f33f5650e" providerId="LiveId" clId="{3152006E-6B56-4897-9A40-C2E1FC8A827B}" dt="2023-01-23T08:53:45.444" v="46"/>
        <pc:sldMkLst>
          <pc:docMk/>
          <pc:sldMk cId="984757314" sldId="277"/>
        </pc:sldMkLst>
        <pc:spChg chg="mod">
          <ac:chgData name="Leonie Smith" userId="fed1330f33f5650e" providerId="LiveId" clId="{3152006E-6B56-4897-9A40-C2E1FC8A827B}" dt="2023-01-23T08:53:31.325" v="44"/>
          <ac:spMkLst>
            <pc:docMk/>
            <pc:sldMk cId="984757314" sldId="277"/>
            <ac:spMk id="5" creationId="{97A0C1F7-DA8C-4F1D-A60D-C4874F476A20}"/>
          </ac:spMkLst>
        </pc:spChg>
        <pc:picChg chg="del">
          <ac:chgData name="Leonie Smith" userId="fed1330f33f5650e" providerId="LiveId" clId="{3152006E-6B56-4897-9A40-C2E1FC8A827B}" dt="2023-01-23T08:53:45.444" v="46"/>
          <ac:picMkLst>
            <pc:docMk/>
            <pc:sldMk cId="984757314" sldId="277"/>
            <ac:picMk id="4" creationId="{DE5303F9-0327-44AF-B9C3-234C84C1CFC5}"/>
          </ac:picMkLst>
        </pc:picChg>
      </pc:sldChg>
      <pc:sldChg chg="delSp modSp mod modTransition modAnim">
        <pc:chgData name="Leonie Smith" userId="fed1330f33f5650e" providerId="LiveId" clId="{3152006E-6B56-4897-9A40-C2E1FC8A827B}" dt="2023-01-23T08:53:45.444" v="46"/>
        <pc:sldMkLst>
          <pc:docMk/>
          <pc:sldMk cId="1505327886" sldId="278"/>
        </pc:sldMkLst>
        <pc:spChg chg="mod">
          <ac:chgData name="Leonie Smith" userId="fed1330f33f5650e" providerId="LiveId" clId="{3152006E-6B56-4897-9A40-C2E1FC8A827B}" dt="2023-01-23T08:53:35.920" v="45"/>
          <ac:spMkLst>
            <pc:docMk/>
            <pc:sldMk cId="1505327886" sldId="278"/>
            <ac:spMk id="4" creationId="{60F10B45-92EE-4FD6-BD6F-A42010D13898}"/>
          </ac:spMkLst>
        </pc:spChg>
        <pc:picChg chg="del">
          <ac:chgData name="Leonie Smith" userId="fed1330f33f5650e" providerId="LiveId" clId="{3152006E-6B56-4897-9A40-C2E1FC8A827B}" dt="2023-01-23T08:53:45.444" v="46"/>
          <ac:picMkLst>
            <pc:docMk/>
            <pc:sldMk cId="1505327886" sldId="278"/>
            <ac:picMk id="2" creationId="{F97CBCB8-7FAD-44F9-83B3-695B63D7B528}"/>
          </ac:picMkLst>
        </pc:picChg>
      </pc:sldChg>
      <pc:sldChg chg="addSp delSp modSp mod modTransition modAnim">
        <pc:chgData name="Leonie Smith" userId="fed1330f33f5650e" providerId="LiveId" clId="{3152006E-6B56-4897-9A40-C2E1FC8A827B}" dt="2023-01-23T08:53:45.444" v="46"/>
        <pc:sldMkLst>
          <pc:docMk/>
          <pc:sldMk cId="3273369934" sldId="279"/>
        </pc:sldMkLst>
        <pc:spChg chg="del">
          <ac:chgData name="Leonie Smith" userId="fed1330f33f5650e" providerId="LiveId" clId="{3152006E-6B56-4897-9A40-C2E1FC8A827B}" dt="2023-01-23T08:48:21.282" v="0" actId="21"/>
          <ac:spMkLst>
            <pc:docMk/>
            <pc:sldMk cId="3273369934" sldId="279"/>
            <ac:spMk id="6" creationId="{042C5FE6-A0C8-4160-84E3-A4099B25D2B1}"/>
          </ac:spMkLst>
        </pc:spChg>
        <pc:spChg chg="add mod">
          <ac:chgData name="Leonie Smith" userId="fed1330f33f5650e" providerId="LiveId" clId="{3152006E-6B56-4897-9A40-C2E1FC8A827B}" dt="2023-01-23T08:49:57.295" v="20"/>
          <ac:spMkLst>
            <pc:docMk/>
            <pc:sldMk cId="3273369934" sldId="279"/>
            <ac:spMk id="7" creationId="{7C99CC3B-0762-C5B5-F69D-CF5C616B4A57}"/>
          </ac:spMkLst>
        </pc:spChg>
        <pc:picChg chg="del">
          <ac:chgData name="Leonie Smith" userId="fed1330f33f5650e" providerId="LiveId" clId="{3152006E-6B56-4897-9A40-C2E1FC8A827B}" dt="2023-01-23T08:53:45.444" v="46"/>
          <ac:picMkLst>
            <pc:docMk/>
            <pc:sldMk cId="3273369934" sldId="279"/>
            <ac:picMk id="4" creationId="{6C61340C-6601-4DED-A0D3-5780B5C16A07}"/>
          </ac:picMkLst>
        </pc:picChg>
      </pc:sldChg>
      <pc:sldChg chg="modTransition">
        <pc:chgData name="Leonie Smith" userId="fed1330f33f5650e" providerId="LiveId" clId="{3152006E-6B56-4897-9A40-C2E1FC8A827B}" dt="2023-01-23T08:53:45.444" v="46"/>
        <pc:sldMkLst>
          <pc:docMk/>
          <pc:sldMk cId="2200399954" sldId="280"/>
        </pc:sldMkLst>
      </pc:sldChg>
      <pc:sldChg chg="modSp mod modTransition">
        <pc:chgData name="Leonie Smith" userId="fed1330f33f5650e" providerId="LiveId" clId="{3152006E-6B56-4897-9A40-C2E1FC8A827B}" dt="2023-01-23T08:53:45.444" v="46"/>
        <pc:sldMkLst>
          <pc:docMk/>
          <pc:sldMk cId="454763615" sldId="281"/>
        </pc:sldMkLst>
        <pc:spChg chg="mod">
          <ac:chgData name="Leonie Smith" userId="fed1330f33f5650e" providerId="LiveId" clId="{3152006E-6B56-4897-9A40-C2E1FC8A827B}" dt="2023-01-23T08:48:43.050" v="9" actId="20577"/>
          <ac:spMkLst>
            <pc:docMk/>
            <pc:sldMk cId="454763615" sldId="281"/>
            <ac:spMk id="4" creationId="{EE2AC625-9141-A801-F431-DD5F79396320}"/>
          </ac:spMkLst>
        </pc:spChg>
      </pc:sldChg>
      <pc:sldChg chg="modTransition">
        <pc:chgData name="Leonie Smith" userId="fed1330f33f5650e" providerId="LiveId" clId="{3152006E-6B56-4897-9A40-C2E1FC8A827B}" dt="2023-01-23T08:53:45.444" v="46"/>
        <pc:sldMkLst>
          <pc:docMk/>
          <pc:sldMk cId="3111460706" sldId="282"/>
        </pc:sldMkLst>
      </pc:sldChg>
      <pc:sldChg chg="modTransition">
        <pc:chgData name="Leonie Smith" userId="fed1330f33f5650e" providerId="LiveId" clId="{3152006E-6B56-4897-9A40-C2E1FC8A827B}" dt="2023-01-23T08:53:45.444" v="46"/>
        <pc:sldMkLst>
          <pc:docMk/>
          <pc:sldMk cId="1397956175" sldId="283"/>
        </pc:sldMkLst>
      </pc:sldChg>
      <pc:sldChg chg="modTransition">
        <pc:chgData name="Leonie Smith" userId="fed1330f33f5650e" providerId="LiveId" clId="{3152006E-6B56-4897-9A40-C2E1FC8A827B}" dt="2023-01-23T08:53:45.444" v="46"/>
        <pc:sldMkLst>
          <pc:docMk/>
          <pc:sldMk cId="1712296751" sldId="284"/>
        </pc:sldMkLst>
      </pc:sldChg>
      <pc:sldChg chg="modTransition">
        <pc:chgData name="Leonie Smith" userId="fed1330f33f5650e" providerId="LiveId" clId="{3152006E-6B56-4897-9A40-C2E1FC8A827B}" dt="2023-01-23T08:53:45.444" v="46"/>
        <pc:sldMkLst>
          <pc:docMk/>
          <pc:sldMk cId="486978390" sldId="285"/>
        </pc:sldMkLst>
      </pc:sldChg>
      <pc:sldChg chg="modTransition">
        <pc:chgData name="Leonie Smith" userId="fed1330f33f5650e" providerId="LiveId" clId="{3152006E-6B56-4897-9A40-C2E1FC8A827B}" dt="2023-01-23T08:53:45.444" v="46"/>
        <pc:sldMkLst>
          <pc:docMk/>
          <pc:sldMk cId="1167343718" sldId="286"/>
        </pc:sldMkLst>
      </pc:sldChg>
      <pc:sldChg chg="modTransition">
        <pc:chgData name="Leonie Smith" userId="fed1330f33f5650e" providerId="LiveId" clId="{3152006E-6B56-4897-9A40-C2E1FC8A827B}" dt="2023-01-23T08:53:45.444" v="46"/>
        <pc:sldMkLst>
          <pc:docMk/>
          <pc:sldMk cId="3291794971" sldId="287"/>
        </pc:sldMkLst>
      </pc:sldChg>
      <pc:sldChg chg="modTransition">
        <pc:chgData name="Leonie Smith" userId="fed1330f33f5650e" providerId="LiveId" clId="{3152006E-6B56-4897-9A40-C2E1FC8A827B}" dt="2023-01-23T08:53:45.444" v="46"/>
        <pc:sldMkLst>
          <pc:docMk/>
          <pc:sldMk cId="2990102376" sldId="288"/>
        </pc:sldMkLst>
      </pc:sldChg>
      <pc:sldChg chg="modTransition">
        <pc:chgData name="Leonie Smith" userId="fed1330f33f5650e" providerId="LiveId" clId="{3152006E-6B56-4897-9A40-C2E1FC8A827B}" dt="2023-01-23T08:53:45.444" v="46"/>
        <pc:sldMkLst>
          <pc:docMk/>
          <pc:sldMk cId="1663693372" sldId="289"/>
        </pc:sldMkLst>
      </pc:sldChg>
      <pc:sldChg chg="modTransition">
        <pc:chgData name="Leonie Smith" userId="fed1330f33f5650e" providerId="LiveId" clId="{3152006E-6B56-4897-9A40-C2E1FC8A827B}" dt="2023-01-23T08:53:45.444" v="46"/>
        <pc:sldMkLst>
          <pc:docMk/>
          <pc:sldMk cId="1399241102" sldId="290"/>
        </pc:sldMkLst>
      </pc:sldChg>
      <pc:sldChg chg="modTransition">
        <pc:chgData name="Leonie Smith" userId="fed1330f33f5650e" providerId="LiveId" clId="{3152006E-6B56-4897-9A40-C2E1FC8A827B}" dt="2023-01-23T08:53:45.444" v="46"/>
        <pc:sldMkLst>
          <pc:docMk/>
          <pc:sldMk cId="1389078605" sldId="291"/>
        </pc:sldMkLst>
      </pc:sldChg>
      <pc:sldChg chg="modTransition">
        <pc:chgData name="Leonie Smith" userId="fed1330f33f5650e" providerId="LiveId" clId="{3152006E-6B56-4897-9A40-C2E1FC8A827B}" dt="2023-01-23T08:53:45.444" v="46"/>
        <pc:sldMkLst>
          <pc:docMk/>
          <pc:sldMk cId="547058257" sldId="292"/>
        </pc:sldMkLst>
      </pc:sldChg>
      <pc:sldChg chg="modTransition">
        <pc:chgData name="Leonie Smith" userId="fed1330f33f5650e" providerId="LiveId" clId="{3152006E-6B56-4897-9A40-C2E1FC8A827B}" dt="2023-01-23T08:53:45.444" v="46"/>
        <pc:sldMkLst>
          <pc:docMk/>
          <pc:sldMk cId="1461703706" sldId="293"/>
        </pc:sldMkLst>
      </pc:sldChg>
      <pc:sldChg chg="modTransition">
        <pc:chgData name="Leonie Smith" userId="fed1330f33f5650e" providerId="LiveId" clId="{3152006E-6B56-4897-9A40-C2E1FC8A827B}" dt="2023-01-23T08:53:45.444" v="46"/>
        <pc:sldMkLst>
          <pc:docMk/>
          <pc:sldMk cId="3974013343" sldId="294"/>
        </pc:sldMkLst>
      </pc:sldChg>
      <pc:sldChg chg="modTransition">
        <pc:chgData name="Leonie Smith" userId="fed1330f33f5650e" providerId="LiveId" clId="{3152006E-6B56-4897-9A40-C2E1FC8A827B}" dt="2023-01-23T08:53:45.444" v="46"/>
        <pc:sldMkLst>
          <pc:docMk/>
          <pc:sldMk cId="4220625685" sldId="295"/>
        </pc:sldMkLst>
      </pc:sldChg>
      <pc:sldChg chg="modTransition">
        <pc:chgData name="Leonie Smith" userId="fed1330f33f5650e" providerId="LiveId" clId="{3152006E-6B56-4897-9A40-C2E1FC8A827B}" dt="2023-01-23T08:53:45.444" v="46"/>
        <pc:sldMkLst>
          <pc:docMk/>
          <pc:sldMk cId="2764006661" sldId="296"/>
        </pc:sldMkLst>
      </pc:sldChg>
      <pc:sldChg chg="modTransition">
        <pc:chgData name="Leonie Smith" userId="fed1330f33f5650e" providerId="LiveId" clId="{3152006E-6B56-4897-9A40-C2E1FC8A827B}" dt="2023-01-23T08:53:45.444" v="46"/>
        <pc:sldMkLst>
          <pc:docMk/>
          <pc:sldMk cId="2551722566" sldId="297"/>
        </pc:sldMkLst>
      </pc:sldChg>
      <pc:sldChg chg="modTransition">
        <pc:chgData name="Leonie Smith" userId="fed1330f33f5650e" providerId="LiveId" clId="{3152006E-6B56-4897-9A40-C2E1FC8A827B}" dt="2023-01-23T08:53:45.444" v="46"/>
        <pc:sldMkLst>
          <pc:docMk/>
          <pc:sldMk cId="3114648091" sldId="298"/>
        </pc:sldMkLst>
      </pc:sldChg>
      <pc:sldChg chg="modTransition">
        <pc:chgData name="Leonie Smith" userId="fed1330f33f5650e" providerId="LiveId" clId="{3152006E-6B56-4897-9A40-C2E1FC8A827B}" dt="2023-01-23T08:53:45.444" v="46"/>
        <pc:sldMkLst>
          <pc:docMk/>
          <pc:sldMk cId="2098631678" sldId="299"/>
        </pc:sldMkLst>
      </pc:sldChg>
      <pc:sldChg chg="modTransition">
        <pc:chgData name="Leonie Smith" userId="fed1330f33f5650e" providerId="LiveId" clId="{3152006E-6B56-4897-9A40-C2E1FC8A827B}" dt="2023-01-23T08:53:45.444" v="46"/>
        <pc:sldMkLst>
          <pc:docMk/>
          <pc:sldMk cId="1914796629" sldId="300"/>
        </pc:sldMkLst>
      </pc:sldChg>
      <pc:sldChg chg="modTransition">
        <pc:chgData name="Leonie Smith" userId="fed1330f33f5650e" providerId="LiveId" clId="{3152006E-6B56-4897-9A40-C2E1FC8A827B}" dt="2023-01-23T08:53:45.444" v="46"/>
        <pc:sldMkLst>
          <pc:docMk/>
          <pc:sldMk cId="3868358730" sldId="301"/>
        </pc:sldMkLst>
      </pc:sldChg>
      <pc:sldChg chg="modTransition">
        <pc:chgData name="Leonie Smith" userId="fed1330f33f5650e" providerId="LiveId" clId="{3152006E-6B56-4897-9A40-C2E1FC8A827B}" dt="2023-01-23T08:53:45.444" v="46"/>
        <pc:sldMkLst>
          <pc:docMk/>
          <pc:sldMk cId="1895512939" sldId="302"/>
        </pc:sldMkLst>
      </pc:sldChg>
      <pc:sldChg chg="modTransition">
        <pc:chgData name="Leonie Smith" userId="fed1330f33f5650e" providerId="LiveId" clId="{3152006E-6B56-4897-9A40-C2E1FC8A827B}" dt="2023-01-23T08:53:45.444" v="46"/>
        <pc:sldMkLst>
          <pc:docMk/>
          <pc:sldMk cId="396428841" sldId="303"/>
        </pc:sldMkLst>
      </pc:sldChg>
    </pc:docChg>
  </pc:docChgLst>
  <pc:docChgLst>
    <pc:chgData name="Leonie Smith" userId="fed1330f33f5650e" providerId="LiveId" clId="{1D8B8F57-ACD7-43C9-A854-2AC8C1B28DC2}"/>
    <pc:docChg chg="modSld">
      <pc:chgData name="Leonie Smith" userId="fed1330f33f5650e" providerId="LiveId" clId="{1D8B8F57-ACD7-43C9-A854-2AC8C1B28DC2}" dt="2023-07-20T07:00:34.068" v="139"/>
      <pc:docMkLst>
        <pc:docMk/>
      </pc:docMkLst>
      <pc:sldChg chg="addSp delSp modSp mod modTransition modAnim">
        <pc:chgData name="Leonie Smith" userId="fed1330f33f5650e" providerId="LiveId" clId="{1D8B8F57-ACD7-43C9-A854-2AC8C1B28DC2}" dt="2023-07-20T06:17:00.279" v="3"/>
        <pc:sldMkLst>
          <pc:docMk/>
          <pc:sldMk cId="2200399954" sldId="280"/>
        </pc:sldMkLst>
        <pc:picChg chg="add del mod">
          <ac:chgData name="Leonie Smith" userId="fed1330f33f5650e" providerId="LiveId" clId="{1D8B8F57-ACD7-43C9-A854-2AC8C1B28DC2}" dt="2023-07-20T06:16:53.758" v="2"/>
          <ac:picMkLst>
            <pc:docMk/>
            <pc:sldMk cId="2200399954" sldId="280"/>
            <ac:picMk id="7" creationId="{FB9B8592-D767-EF5D-812E-85D45AEC744F}"/>
          </ac:picMkLst>
        </pc:picChg>
        <pc:picChg chg="add del mod">
          <ac:chgData name="Leonie Smith" userId="fed1330f33f5650e" providerId="LiveId" clId="{1D8B8F57-ACD7-43C9-A854-2AC8C1B28DC2}" dt="2023-07-20T06:17:00.279" v="3"/>
          <ac:picMkLst>
            <pc:docMk/>
            <pc:sldMk cId="2200399954" sldId="280"/>
            <ac:picMk id="12" creationId="{BEEFD429-98A8-CA8C-6666-03EE0583EA19}"/>
          </ac:picMkLst>
        </pc:picChg>
        <pc:picChg chg="add mod">
          <ac:chgData name="Leonie Smith" userId="fed1330f33f5650e" providerId="LiveId" clId="{1D8B8F57-ACD7-43C9-A854-2AC8C1B28DC2}" dt="2023-07-20T06:17:00.279" v="3"/>
          <ac:picMkLst>
            <pc:docMk/>
            <pc:sldMk cId="2200399954" sldId="280"/>
            <ac:picMk id="13" creationId="{59EDCFF6-16CE-BC05-FD8B-7BDFB5B56560}"/>
          </ac:picMkLst>
        </pc:picChg>
      </pc:sldChg>
      <pc:sldChg chg="addSp delSp modSp mod modTransition modAnim">
        <pc:chgData name="Leonie Smith" userId="fed1330f33f5650e" providerId="LiveId" clId="{1D8B8F57-ACD7-43C9-A854-2AC8C1B28DC2}" dt="2023-07-20T07:00:34.068" v="139"/>
        <pc:sldMkLst>
          <pc:docMk/>
          <pc:sldMk cId="454763615" sldId="281"/>
        </pc:sldMkLst>
        <pc:picChg chg="add del mod">
          <ac:chgData name="Leonie Smith" userId="fed1330f33f5650e" providerId="LiveId" clId="{1D8B8F57-ACD7-43C9-A854-2AC8C1B28DC2}" dt="2023-07-20T06:18:33.733" v="6"/>
          <ac:picMkLst>
            <pc:docMk/>
            <pc:sldMk cId="454763615" sldId="281"/>
            <ac:picMk id="7" creationId="{CEFAE137-D10C-8951-2C84-96932BBE2C86}"/>
          </ac:picMkLst>
        </pc:picChg>
        <pc:picChg chg="add del mod">
          <ac:chgData name="Leonie Smith" userId="fed1330f33f5650e" providerId="LiveId" clId="{1D8B8F57-ACD7-43C9-A854-2AC8C1B28DC2}" dt="2023-07-20T06:18:37.750" v="7"/>
          <ac:picMkLst>
            <pc:docMk/>
            <pc:sldMk cId="454763615" sldId="281"/>
            <ac:picMk id="12" creationId="{5F83CEBB-E61A-980E-9E60-D72E897083FB}"/>
          </ac:picMkLst>
        </pc:picChg>
        <pc:picChg chg="add del mod">
          <ac:chgData name="Leonie Smith" userId="fed1330f33f5650e" providerId="LiveId" clId="{1D8B8F57-ACD7-43C9-A854-2AC8C1B28DC2}" dt="2023-07-20T06:59:54.513" v="132"/>
          <ac:picMkLst>
            <pc:docMk/>
            <pc:sldMk cId="454763615" sldId="281"/>
            <ac:picMk id="13" creationId="{305E9912-9AE8-9C38-7572-2ABB35ACAD5F}"/>
          </ac:picMkLst>
        </pc:picChg>
        <pc:picChg chg="add del mod ord">
          <ac:chgData name="Leonie Smith" userId="fed1330f33f5650e" providerId="LiveId" clId="{1D8B8F57-ACD7-43C9-A854-2AC8C1B28DC2}" dt="2023-07-20T07:00:04.361" v="133"/>
          <ac:picMkLst>
            <pc:docMk/>
            <pc:sldMk cId="454763615" sldId="281"/>
            <ac:picMk id="18" creationId="{0F8D2BF5-1A24-E2AA-1F3F-0350D667A567}"/>
          </ac:picMkLst>
        </pc:picChg>
        <pc:picChg chg="add del mod">
          <ac:chgData name="Leonie Smith" userId="fed1330f33f5650e" providerId="LiveId" clId="{1D8B8F57-ACD7-43C9-A854-2AC8C1B28DC2}" dt="2023-07-20T07:00:15.106" v="135"/>
          <ac:picMkLst>
            <pc:docMk/>
            <pc:sldMk cId="454763615" sldId="281"/>
            <ac:picMk id="19" creationId="{9A6D2087-AC22-4929-09C7-9F57AD40F866}"/>
          </ac:picMkLst>
        </pc:picChg>
        <pc:picChg chg="add del mod ord">
          <ac:chgData name="Leonie Smith" userId="fed1330f33f5650e" providerId="LiveId" clId="{1D8B8F57-ACD7-43C9-A854-2AC8C1B28DC2}" dt="2023-07-20T07:00:22.912" v="136"/>
          <ac:picMkLst>
            <pc:docMk/>
            <pc:sldMk cId="454763615" sldId="281"/>
            <ac:picMk id="23" creationId="{CE0E7BD8-86B3-454A-D84A-3D436F0D3D5D}"/>
          </ac:picMkLst>
        </pc:picChg>
        <pc:picChg chg="add del mod">
          <ac:chgData name="Leonie Smith" userId="fed1330f33f5650e" providerId="LiveId" clId="{1D8B8F57-ACD7-43C9-A854-2AC8C1B28DC2}" dt="2023-07-20T07:00:24.225" v="138"/>
          <ac:picMkLst>
            <pc:docMk/>
            <pc:sldMk cId="454763615" sldId="281"/>
            <ac:picMk id="24" creationId="{EBB0BC91-847B-2A93-56A5-365216062F35}"/>
          </ac:picMkLst>
        </pc:picChg>
        <pc:picChg chg="add del mod ord">
          <ac:chgData name="Leonie Smith" userId="fed1330f33f5650e" providerId="LiveId" clId="{1D8B8F57-ACD7-43C9-A854-2AC8C1B28DC2}" dt="2023-07-20T07:00:34.068" v="139"/>
          <ac:picMkLst>
            <pc:docMk/>
            <pc:sldMk cId="454763615" sldId="281"/>
            <ac:picMk id="27" creationId="{45402E43-39DC-FAF2-1BA9-B0D23B05A276}"/>
          </ac:picMkLst>
        </pc:picChg>
        <pc:picChg chg="add mod">
          <ac:chgData name="Leonie Smith" userId="fed1330f33f5650e" providerId="LiveId" clId="{1D8B8F57-ACD7-43C9-A854-2AC8C1B28DC2}" dt="2023-07-20T07:00:34.068" v="139"/>
          <ac:picMkLst>
            <pc:docMk/>
            <pc:sldMk cId="454763615" sldId="281"/>
            <ac:picMk id="28" creationId="{83EC505B-0340-9C08-3C4E-107474C47280}"/>
          </ac:picMkLst>
        </pc:picChg>
      </pc:sldChg>
      <pc:sldChg chg="addSp delSp modSp mod modTransition modAnim">
        <pc:chgData name="Leonie Smith" userId="fed1330f33f5650e" providerId="LiveId" clId="{1D8B8F57-ACD7-43C9-A854-2AC8C1B28DC2}" dt="2023-07-20T06:28:05.234" v="50"/>
        <pc:sldMkLst>
          <pc:docMk/>
          <pc:sldMk cId="3111460706" sldId="282"/>
        </pc:sldMkLst>
        <pc:picChg chg="add del mod">
          <ac:chgData name="Leonie Smith" userId="fed1330f33f5650e" providerId="LiveId" clId="{1D8B8F57-ACD7-43C9-A854-2AC8C1B28DC2}" dt="2023-07-20T06:21:03.552" v="10"/>
          <ac:picMkLst>
            <pc:docMk/>
            <pc:sldMk cId="3111460706" sldId="282"/>
            <ac:picMk id="6" creationId="{944ED2EC-8055-FB9E-EA64-C9796CD853E2}"/>
          </ac:picMkLst>
        </pc:picChg>
        <pc:picChg chg="add del mod">
          <ac:chgData name="Leonie Smith" userId="fed1330f33f5650e" providerId="LiveId" clId="{1D8B8F57-ACD7-43C9-A854-2AC8C1B28DC2}" dt="2023-07-20T06:21:11.735" v="11"/>
          <ac:picMkLst>
            <pc:docMk/>
            <pc:sldMk cId="3111460706" sldId="282"/>
            <ac:picMk id="9" creationId="{5B0A89D0-024B-EDE6-1BB2-7BCF03E58E78}"/>
          </ac:picMkLst>
        </pc:picChg>
        <pc:picChg chg="add del mod">
          <ac:chgData name="Leonie Smith" userId="fed1330f33f5650e" providerId="LiveId" clId="{1D8B8F57-ACD7-43C9-A854-2AC8C1B28DC2}" dt="2023-07-20T06:21:18.824" v="13"/>
          <ac:picMkLst>
            <pc:docMk/>
            <pc:sldMk cId="3111460706" sldId="282"/>
            <ac:picMk id="10" creationId="{99DCF1F9-D9C9-C3D6-2075-D43CB3C2EFC3}"/>
          </ac:picMkLst>
        </pc:picChg>
        <pc:picChg chg="add del mod ord">
          <ac:chgData name="Leonie Smith" userId="fed1330f33f5650e" providerId="LiveId" clId="{1D8B8F57-ACD7-43C9-A854-2AC8C1B28DC2}" dt="2023-07-20T06:21:38.564" v="14"/>
          <ac:picMkLst>
            <pc:docMk/>
            <pc:sldMk cId="3111460706" sldId="282"/>
            <ac:picMk id="13" creationId="{570F07C1-AB1A-F0D3-7945-D6DC28C2FC50}"/>
          </ac:picMkLst>
        </pc:picChg>
        <pc:picChg chg="add del mod">
          <ac:chgData name="Leonie Smith" userId="fed1330f33f5650e" providerId="LiveId" clId="{1D8B8F57-ACD7-43C9-A854-2AC8C1B28DC2}" dt="2023-07-20T06:21:42.639" v="16"/>
          <ac:picMkLst>
            <pc:docMk/>
            <pc:sldMk cId="3111460706" sldId="282"/>
            <ac:picMk id="14" creationId="{ED7D3C85-D015-3F19-19DF-CF7672B7F393}"/>
          </ac:picMkLst>
        </pc:picChg>
        <pc:picChg chg="add del mod ord">
          <ac:chgData name="Leonie Smith" userId="fed1330f33f5650e" providerId="LiveId" clId="{1D8B8F57-ACD7-43C9-A854-2AC8C1B28DC2}" dt="2023-07-20T06:21:51.557" v="17"/>
          <ac:picMkLst>
            <pc:docMk/>
            <pc:sldMk cId="3111460706" sldId="282"/>
            <ac:picMk id="17" creationId="{F95E2214-5157-0491-1034-01EE7F4F3BF0}"/>
          </ac:picMkLst>
        </pc:picChg>
        <pc:picChg chg="add del mod">
          <ac:chgData name="Leonie Smith" userId="fed1330f33f5650e" providerId="LiveId" clId="{1D8B8F57-ACD7-43C9-A854-2AC8C1B28DC2}" dt="2023-07-20T06:21:54.182" v="19"/>
          <ac:picMkLst>
            <pc:docMk/>
            <pc:sldMk cId="3111460706" sldId="282"/>
            <ac:picMk id="18" creationId="{3F4065AC-F357-4DBC-96F4-65854C3223D6}"/>
          </ac:picMkLst>
        </pc:picChg>
        <pc:picChg chg="add del mod ord">
          <ac:chgData name="Leonie Smith" userId="fed1330f33f5650e" providerId="LiveId" clId="{1D8B8F57-ACD7-43C9-A854-2AC8C1B28DC2}" dt="2023-07-20T06:22:12.230" v="20"/>
          <ac:picMkLst>
            <pc:docMk/>
            <pc:sldMk cId="3111460706" sldId="282"/>
            <ac:picMk id="21" creationId="{DFBC4136-CFEB-A3DC-F988-145E0C39AA37}"/>
          </ac:picMkLst>
        </pc:picChg>
        <pc:picChg chg="add del mod">
          <ac:chgData name="Leonie Smith" userId="fed1330f33f5650e" providerId="LiveId" clId="{1D8B8F57-ACD7-43C9-A854-2AC8C1B28DC2}" dt="2023-07-20T06:22:23.240" v="22"/>
          <ac:picMkLst>
            <pc:docMk/>
            <pc:sldMk cId="3111460706" sldId="282"/>
            <ac:picMk id="22" creationId="{BBE9ECD2-2979-6C0E-E330-1B0C53D9EE4C}"/>
          </ac:picMkLst>
        </pc:picChg>
        <pc:picChg chg="add del mod ord">
          <ac:chgData name="Leonie Smith" userId="fed1330f33f5650e" providerId="LiveId" clId="{1D8B8F57-ACD7-43C9-A854-2AC8C1B28DC2}" dt="2023-07-20T06:22:28.458" v="23"/>
          <ac:picMkLst>
            <pc:docMk/>
            <pc:sldMk cId="3111460706" sldId="282"/>
            <ac:picMk id="25" creationId="{E9906EA8-EE8A-C460-1659-F7EFB7BC34AD}"/>
          </ac:picMkLst>
        </pc:picChg>
        <pc:picChg chg="add del mod">
          <ac:chgData name="Leonie Smith" userId="fed1330f33f5650e" providerId="LiveId" clId="{1D8B8F57-ACD7-43C9-A854-2AC8C1B28DC2}" dt="2023-07-20T06:22:29.709" v="25"/>
          <ac:picMkLst>
            <pc:docMk/>
            <pc:sldMk cId="3111460706" sldId="282"/>
            <ac:picMk id="26" creationId="{82AC2244-A0D0-64C7-3375-D17FDD866E03}"/>
          </ac:picMkLst>
        </pc:picChg>
        <pc:picChg chg="add del mod ord">
          <ac:chgData name="Leonie Smith" userId="fed1330f33f5650e" providerId="LiveId" clId="{1D8B8F57-ACD7-43C9-A854-2AC8C1B28DC2}" dt="2023-07-20T06:22:38.391" v="26"/>
          <ac:picMkLst>
            <pc:docMk/>
            <pc:sldMk cId="3111460706" sldId="282"/>
            <ac:picMk id="28" creationId="{8114605A-5D5D-2F65-36D0-537677ED7060}"/>
          </ac:picMkLst>
        </pc:picChg>
        <pc:picChg chg="add del mod">
          <ac:chgData name="Leonie Smith" userId="fed1330f33f5650e" providerId="LiveId" clId="{1D8B8F57-ACD7-43C9-A854-2AC8C1B28DC2}" dt="2023-07-20T06:23:06.310" v="28"/>
          <ac:picMkLst>
            <pc:docMk/>
            <pc:sldMk cId="3111460706" sldId="282"/>
            <ac:picMk id="29" creationId="{29FF9108-B42F-989D-B5BD-A6A59873CFD2}"/>
          </ac:picMkLst>
        </pc:picChg>
        <pc:picChg chg="add del mod ord">
          <ac:chgData name="Leonie Smith" userId="fed1330f33f5650e" providerId="LiveId" clId="{1D8B8F57-ACD7-43C9-A854-2AC8C1B28DC2}" dt="2023-07-20T06:23:34.068" v="29"/>
          <ac:picMkLst>
            <pc:docMk/>
            <pc:sldMk cId="3111460706" sldId="282"/>
            <ac:picMk id="32" creationId="{7D113764-71BF-E391-4A89-4D6338802D79}"/>
          </ac:picMkLst>
        </pc:picChg>
        <pc:picChg chg="add del mod">
          <ac:chgData name="Leonie Smith" userId="fed1330f33f5650e" providerId="LiveId" clId="{1D8B8F57-ACD7-43C9-A854-2AC8C1B28DC2}" dt="2023-07-20T06:23:49.104" v="31"/>
          <ac:picMkLst>
            <pc:docMk/>
            <pc:sldMk cId="3111460706" sldId="282"/>
            <ac:picMk id="33" creationId="{341FCA03-3F83-C837-4359-37C56452E073}"/>
          </ac:picMkLst>
        </pc:picChg>
        <pc:picChg chg="add del mod ord">
          <ac:chgData name="Leonie Smith" userId="fed1330f33f5650e" providerId="LiveId" clId="{1D8B8F57-ACD7-43C9-A854-2AC8C1B28DC2}" dt="2023-07-20T06:24:06.988" v="32"/>
          <ac:picMkLst>
            <pc:docMk/>
            <pc:sldMk cId="3111460706" sldId="282"/>
            <ac:picMk id="37" creationId="{A164150F-37D0-2215-4F60-93CD8B205630}"/>
          </ac:picMkLst>
        </pc:picChg>
        <pc:picChg chg="add del mod">
          <ac:chgData name="Leonie Smith" userId="fed1330f33f5650e" providerId="LiveId" clId="{1D8B8F57-ACD7-43C9-A854-2AC8C1B28DC2}" dt="2023-07-20T06:24:32.270" v="34"/>
          <ac:picMkLst>
            <pc:docMk/>
            <pc:sldMk cId="3111460706" sldId="282"/>
            <ac:picMk id="38" creationId="{2C85A3E8-D6E3-26FA-914D-F433FC426DDD}"/>
          </ac:picMkLst>
        </pc:picChg>
        <pc:picChg chg="add del mod ord">
          <ac:chgData name="Leonie Smith" userId="fed1330f33f5650e" providerId="LiveId" clId="{1D8B8F57-ACD7-43C9-A854-2AC8C1B28DC2}" dt="2023-07-20T06:24:36.548" v="35"/>
          <ac:picMkLst>
            <pc:docMk/>
            <pc:sldMk cId="3111460706" sldId="282"/>
            <ac:picMk id="43" creationId="{40EFB115-9ACC-9FF0-2661-D2EAAD9A03F2}"/>
          </ac:picMkLst>
        </pc:picChg>
        <pc:picChg chg="add del mod">
          <ac:chgData name="Leonie Smith" userId="fed1330f33f5650e" providerId="LiveId" clId="{1D8B8F57-ACD7-43C9-A854-2AC8C1B28DC2}" dt="2023-07-20T06:25:16.623" v="37"/>
          <ac:picMkLst>
            <pc:docMk/>
            <pc:sldMk cId="3111460706" sldId="282"/>
            <ac:picMk id="44" creationId="{5C5EBD16-BC53-E597-4B8D-80E929AFB652}"/>
          </ac:picMkLst>
        </pc:picChg>
        <pc:picChg chg="add del mod ord">
          <ac:chgData name="Leonie Smith" userId="fed1330f33f5650e" providerId="LiveId" clId="{1D8B8F57-ACD7-43C9-A854-2AC8C1B28DC2}" dt="2023-07-20T06:25:23.591" v="38"/>
          <ac:picMkLst>
            <pc:docMk/>
            <pc:sldMk cId="3111460706" sldId="282"/>
            <ac:picMk id="47" creationId="{13766BE7-86E0-2279-9E42-C34A8625A694}"/>
          </ac:picMkLst>
        </pc:picChg>
        <pc:picChg chg="add del mod">
          <ac:chgData name="Leonie Smith" userId="fed1330f33f5650e" providerId="LiveId" clId="{1D8B8F57-ACD7-43C9-A854-2AC8C1B28DC2}" dt="2023-07-20T06:25:30.990" v="40"/>
          <ac:picMkLst>
            <pc:docMk/>
            <pc:sldMk cId="3111460706" sldId="282"/>
            <ac:picMk id="48" creationId="{80294715-2D84-E676-A2B3-C2F41CC036C3}"/>
          </ac:picMkLst>
        </pc:picChg>
        <pc:picChg chg="add del mod ord">
          <ac:chgData name="Leonie Smith" userId="fed1330f33f5650e" providerId="LiveId" clId="{1D8B8F57-ACD7-43C9-A854-2AC8C1B28DC2}" dt="2023-07-20T06:25:58.147" v="41"/>
          <ac:picMkLst>
            <pc:docMk/>
            <pc:sldMk cId="3111460706" sldId="282"/>
            <ac:picMk id="51" creationId="{981B0102-73C6-8E3E-8484-6D8CC9815787}"/>
          </ac:picMkLst>
        </pc:picChg>
        <pc:picChg chg="add del mod">
          <ac:chgData name="Leonie Smith" userId="fed1330f33f5650e" providerId="LiveId" clId="{1D8B8F57-ACD7-43C9-A854-2AC8C1B28DC2}" dt="2023-07-20T06:26:15.590" v="43"/>
          <ac:picMkLst>
            <pc:docMk/>
            <pc:sldMk cId="3111460706" sldId="282"/>
            <ac:picMk id="52" creationId="{B8A5EF12-FB27-8A03-C86D-7E482AC1683D}"/>
          </ac:picMkLst>
        </pc:picChg>
        <pc:picChg chg="add del mod ord">
          <ac:chgData name="Leonie Smith" userId="fed1330f33f5650e" providerId="LiveId" clId="{1D8B8F57-ACD7-43C9-A854-2AC8C1B28DC2}" dt="2023-07-20T06:26:23.521" v="44"/>
          <ac:picMkLst>
            <pc:docMk/>
            <pc:sldMk cId="3111460706" sldId="282"/>
            <ac:picMk id="56" creationId="{B6BF8D0A-B596-5ACB-F3AE-ABE934B5048A}"/>
          </ac:picMkLst>
        </pc:picChg>
        <pc:picChg chg="add del mod">
          <ac:chgData name="Leonie Smith" userId="fed1330f33f5650e" providerId="LiveId" clId="{1D8B8F57-ACD7-43C9-A854-2AC8C1B28DC2}" dt="2023-07-20T06:26:33.781" v="46"/>
          <ac:picMkLst>
            <pc:docMk/>
            <pc:sldMk cId="3111460706" sldId="282"/>
            <ac:picMk id="57" creationId="{9954B2F9-1700-E296-EB1A-B995B3C8A9C8}"/>
          </ac:picMkLst>
        </pc:picChg>
        <pc:picChg chg="add del mod ord">
          <ac:chgData name="Leonie Smith" userId="fed1330f33f5650e" providerId="LiveId" clId="{1D8B8F57-ACD7-43C9-A854-2AC8C1B28DC2}" dt="2023-07-20T06:27:02.590" v="47"/>
          <ac:picMkLst>
            <pc:docMk/>
            <pc:sldMk cId="3111460706" sldId="282"/>
            <ac:picMk id="61" creationId="{92D4A385-6C29-09B2-878B-926BAA990798}"/>
          </ac:picMkLst>
        </pc:picChg>
        <pc:picChg chg="add del mod">
          <ac:chgData name="Leonie Smith" userId="fed1330f33f5650e" providerId="LiveId" clId="{1D8B8F57-ACD7-43C9-A854-2AC8C1B28DC2}" dt="2023-07-20T06:27:36.362" v="49"/>
          <ac:picMkLst>
            <pc:docMk/>
            <pc:sldMk cId="3111460706" sldId="282"/>
            <ac:picMk id="62" creationId="{8EB0D32A-E144-55C4-C6F5-5041B7CED6D7}"/>
          </ac:picMkLst>
        </pc:picChg>
        <pc:picChg chg="add del mod ord">
          <ac:chgData name="Leonie Smith" userId="fed1330f33f5650e" providerId="LiveId" clId="{1D8B8F57-ACD7-43C9-A854-2AC8C1B28DC2}" dt="2023-07-20T06:28:05.234" v="50"/>
          <ac:picMkLst>
            <pc:docMk/>
            <pc:sldMk cId="3111460706" sldId="282"/>
            <ac:picMk id="66" creationId="{ACB09D69-3DDA-6C0D-CD1D-014846F77EDC}"/>
          </ac:picMkLst>
        </pc:picChg>
        <pc:picChg chg="add mod">
          <ac:chgData name="Leonie Smith" userId="fed1330f33f5650e" providerId="LiveId" clId="{1D8B8F57-ACD7-43C9-A854-2AC8C1B28DC2}" dt="2023-07-20T06:28:05.234" v="50"/>
          <ac:picMkLst>
            <pc:docMk/>
            <pc:sldMk cId="3111460706" sldId="282"/>
            <ac:picMk id="67" creationId="{F4245E86-B1FE-A196-B38B-407AE0218B73}"/>
          </ac:picMkLst>
        </pc:picChg>
      </pc:sldChg>
      <pc:sldChg chg="addSp delSp modSp mod modTransition modAnim">
        <pc:chgData name="Leonie Smith" userId="fed1330f33f5650e" providerId="LiveId" clId="{1D8B8F57-ACD7-43C9-A854-2AC8C1B28DC2}" dt="2023-07-20T06:30:33.311" v="54"/>
        <pc:sldMkLst>
          <pc:docMk/>
          <pc:sldMk cId="1397956175" sldId="283"/>
        </pc:sldMkLst>
        <pc:picChg chg="add del mod">
          <ac:chgData name="Leonie Smith" userId="fed1330f33f5650e" providerId="LiveId" clId="{1D8B8F57-ACD7-43C9-A854-2AC8C1B28DC2}" dt="2023-07-20T06:30:18.718" v="53"/>
          <ac:picMkLst>
            <pc:docMk/>
            <pc:sldMk cId="1397956175" sldId="283"/>
            <ac:picMk id="6" creationId="{423B0760-450B-9A3D-95A7-15A57479C743}"/>
          </ac:picMkLst>
        </pc:picChg>
        <pc:picChg chg="add del mod">
          <ac:chgData name="Leonie Smith" userId="fed1330f33f5650e" providerId="LiveId" clId="{1D8B8F57-ACD7-43C9-A854-2AC8C1B28DC2}" dt="2023-07-20T06:30:33.311" v="54"/>
          <ac:picMkLst>
            <pc:docMk/>
            <pc:sldMk cId="1397956175" sldId="283"/>
            <ac:picMk id="11" creationId="{281DA343-3625-A61A-F017-3F895503A060}"/>
          </ac:picMkLst>
        </pc:picChg>
        <pc:picChg chg="add mod">
          <ac:chgData name="Leonie Smith" userId="fed1330f33f5650e" providerId="LiveId" clId="{1D8B8F57-ACD7-43C9-A854-2AC8C1B28DC2}" dt="2023-07-20T06:30:33.311" v="54"/>
          <ac:picMkLst>
            <pc:docMk/>
            <pc:sldMk cId="1397956175" sldId="283"/>
            <ac:picMk id="12" creationId="{3C400DB4-5364-213C-EE55-CABF6705278C}"/>
          </ac:picMkLst>
        </pc:picChg>
      </pc:sldChg>
      <pc:sldChg chg="addSp delSp modSp mod modTransition modAnim">
        <pc:chgData name="Leonie Smith" userId="fed1330f33f5650e" providerId="LiveId" clId="{1D8B8F57-ACD7-43C9-A854-2AC8C1B28DC2}" dt="2023-07-20T06:32:58.374" v="61"/>
        <pc:sldMkLst>
          <pc:docMk/>
          <pc:sldMk cId="1712296751" sldId="284"/>
        </pc:sldMkLst>
        <pc:picChg chg="add del mod">
          <ac:chgData name="Leonie Smith" userId="fed1330f33f5650e" providerId="LiveId" clId="{1D8B8F57-ACD7-43C9-A854-2AC8C1B28DC2}" dt="2023-07-20T06:32:13.340" v="57"/>
          <ac:picMkLst>
            <pc:docMk/>
            <pc:sldMk cId="1712296751" sldId="284"/>
            <ac:picMk id="7" creationId="{7EE75302-11F7-F19C-E093-D8378C311991}"/>
          </ac:picMkLst>
        </pc:picChg>
        <pc:picChg chg="add del mod">
          <ac:chgData name="Leonie Smith" userId="fed1330f33f5650e" providerId="LiveId" clId="{1D8B8F57-ACD7-43C9-A854-2AC8C1B28DC2}" dt="2023-07-20T06:32:30.157" v="58"/>
          <ac:picMkLst>
            <pc:docMk/>
            <pc:sldMk cId="1712296751" sldId="284"/>
            <ac:picMk id="10" creationId="{DD0AA11D-5D70-3F97-F0ED-A6E967708BAC}"/>
          </ac:picMkLst>
        </pc:picChg>
        <pc:picChg chg="add del mod">
          <ac:chgData name="Leonie Smith" userId="fed1330f33f5650e" providerId="LiveId" clId="{1D8B8F57-ACD7-43C9-A854-2AC8C1B28DC2}" dt="2023-07-20T06:32:40.230" v="60"/>
          <ac:picMkLst>
            <pc:docMk/>
            <pc:sldMk cId="1712296751" sldId="284"/>
            <ac:picMk id="11" creationId="{519668EC-6342-D550-18E4-6B0E3AAB8DE2}"/>
          </ac:picMkLst>
        </pc:picChg>
        <pc:picChg chg="add del mod ord">
          <ac:chgData name="Leonie Smith" userId="fed1330f33f5650e" providerId="LiveId" clId="{1D8B8F57-ACD7-43C9-A854-2AC8C1B28DC2}" dt="2023-07-20T06:32:58.374" v="61"/>
          <ac:picMkLst>
            <pc:docMk/>
            <pc:sldMk cId="1712296751" sldId="284"/>
            <ac:picMk id="15" creationId="{EEA9AAF1-86A9-13C4-207A-873D44A52ACF}"/>
          </ac:picMkLst>
        </pc:picChg>
        <pc:picChg chg="add mod">
          <ac:chgData name="Leonie Smith" userId="fed1330f33f5650e" providerId="LiveId" clId="{1D8B8F57-ACD7-43C9-A854-2AC8C1B28DC2}" dt="2023-07-20T06:32:58.374" v="61"/>
          <ac:picMkLst>
            <pc:docMk/>
            <pc:sldMk cId="1712296751" sldId="284"/>
            <ac:picMk id="16" creationId="{1DA9BC57-E538-8F22-A80A-E93C1B8F2AD7}"/>
          </ac:picMkLst>
        </pc:picChg>
      </pc:sldChg>
      <pc:sldChg chg="addSp delSp modSp mod modTransition modAnim">
        <pc:chgData name="Leonie Smith" userId="fed1330f33f5650e" providerId="LiveId" clId="{1D8B8F57-ACD7-43C9-A854-2AC8C1B28DC2}" dt="2023-07-20T06:35:15.782" v="65"/>
        <pc:sldMkLst>
          <pc:docMk/>
          <pc:sldMk cId="486978390" sldId="285"/>
        </pc:sldMkLst>
        <pc:picChg chg="add del mod">
          <ac:chgData name="Leonie Smith" userId="fed1330f33f5650e" providerId="LiveId" clId="{1D8B8F57-ACD7-43C9-A854-2AC8C1B28DC2}" dt="2023-07-20T06:34:59.128" v="64"/>
          <ac:picMkLst>
            <pc:docMk/>
            <pc:sldMk cId="486978390" sldId="285"/>
            <ac:picMk id="6" creationId="{290B1BB2-B473-D179-52DB-847D66B591F9}"/>
          </ac:picMkLst>
        </pc:picChg>
        <pc:picChg chg="add del mod">
          <ac:chgData name="Leonie Smith" userId="fed1330f33f5650e" providerId="LiveId" clId="{1D8B8F57-ACD7-43C9-A854-2AC8C1B28DC2}" dt="2023-07-20T06:35:15.782" v="65"/>
          <ac:picMkLst>
            <pc:docMk/>
            <pc:sldMk cId="486978390" sldId="285"/>
            <ac:picMk id="10" creationId="{E50C0D80-4ECE-760B-2B20-0285081DBD80}"/>
          </ac:picMkLst>
        </pc:picChg>
        <pc:picChg chg="add mod">
          <ac:chgData name="Leonie Smith" userId="fed1330f33f5650e" providerId="LiveId" clId="{1D8B8F57-ACD7-43C9-A854-2AC8C1B28DC2}" dt="2023-07-20T06:35:15.782" v="65"/>
          <ac:picMkLst>
            <pc:docMk/>
            <pc:sldMk cId="486978390" sldId="285"/>
            <ac:picMk id="11" creationId="{F422EAE5-956F-6306-E047-FAB542DDC053}"/>
          </ac:picMkLst>
        </pc:picChg>
      </pc:sldChg>
      <pc:sldChg chg="addSp delSp modSp mod modTransition modAnim">
        <pc:chgData name="Leonie Smith" userId="fed1330f33f5650e" providerId="LiveId" clId="{1D8B8F57-ACD7-43C9-A854-2AC8C1B28DC2}" dt="2023-07-20T06:38:09.115" v="72"/>
        <pc:sldMkLst>
          <pc:docMk/>
          <pc:sldMk cId="1167343718" sldId="286"/>
        </pc:sldMkLst>
        <pc:picChg chg="add del mod">
          <ac:chgData name="Leonie Smith" userId="fed1330f33f5650e" providerId="LiveId" clId="{1D8B8F57-ACD7-43C9-A854-2AC8C1B28DC2}" dt="2023-07-20T06:37:18.071" v="68"/>
          <ac:picMkLst>
            <pc:docMk/>
            <pc:sldMk cId="1167343718" sldId="286"/>
            <ac:picMk id="6" creationId="{D26055BA-1208-AE88-C405-43E3ADAE3C77}"/>
          </ac:picMkLst>
        </pc:picChg>
        <pc:picChg chg="add del mod">
          <ac:chgData name="Leonie Smith" userId="fed1330f33f5650e" providerId="LiveId" clId="{1D8B8F57-ACD7-43C9-A854-2AC8C1B28DC2}" dt="2023-07-20T06:37:26.843" v="69"/>
          <ac:picMkLst>
            <pc:docMk/>
            <pc:sldMk cId="1167343718" sldId="286"/>
            <ac:picMk id="9" creationId="{22A02969-A1DC-3A31-41D4-3051E30C6931}"/>
          </ac:picMkLst>
        </pc:picChg>
        <pc:picChg chg="add del mod">
          <ac:chgData name="Leonie Smith" userId="fed1330f33f5650e" providerId="LiveId" clId="{1D8B8F57-ACD7-43C9-A854-2AC8C1B28DC2}" dt="2023-07-20T06:37:54.342" v="71"/>
          <ac:picMkLst>
            <pc:docMk/>
            <pc:sldMk cId="1167343718" sldId="286"/>
            <ac:picMk id="10" creationId="{97910577-BA1D-1AA5-5FC5-1D4166604753}"/>
          </ac:picMkLst>
        </pc:picChg>
        <pc:picChg chg="add del mod ord">
          <ac:chgData name="Leonie Smith" userId="fed1330f33f5650e" providerId="LiveId" clId="{1D8B8F57-ACD7-43C9-A854-2AC8C1B28DC2}" dt="2023-07-20T06:38:09.115" v="72"/>
          <ac:picMkLst>
            <pc:docMk/>
            <pc:sldMk cId="1167343718" sldId="286"/>
            <ac:picMk id="13" creationId="{57E2BC66-03D4-CC3C-2258-B18AD4A0E46E}"/>
          </ac:picMkLst>
        </pc:picChg>
        <pc:picChg chg="add mod">
          <ac:chgData name="Leonie Smith" userId="fed1330f33f5650e" providerId="LiveId" clId="{1D8B8F57-ACD7-43C9-A854-2AC8C1B28DC2}" dt="2023-07-20T06:38:09.115" v="72"/>
          <ac:picMkLst>
            <pc:docMk/>
            <pc:sldMk cId="1167343718" sldId="286"/>
            <ac:picMk id="14" creationId="{78BF57CC-5AED-7A56-DAE8-DF6183DFF6E3}"/>
          </ac:picMkLst>
        </pc:picChg>
      </pc:sldChg>
      <pc:sldChg chg="addSp modSp">
        <pc:chgData name="Leonie Smith" userId="fed1330f33f5650e" providerId="LiveId" clId="{1D8B8F57-ACD7-43C9-A854-2AC8C1B28DC2}" dt="2023-07-20T06:39:02.765" v="73"/>
        <pc:sldMkLst>
          <pc:docMk/>
          <pc:sldMk cId="3291794971" sldId="287"/>
        </pc:sldMkLst>
        <pc:picChg chg="add mod">
          <ac:chgData name="Leonie Smith" userId="fed1330f33f5650e" providerId="LiveId" clId="{1D8B8F57-ACD7-43C9-A854-2AC8C1B28DC2}" dt="2023-07-20T06:39:02.765" v="73"/>
          <ac:picMkLst>
            <pc:docMk/>
            <pc:sldMk cId="3291794971" sldId="287"/>
            <ac:picMk id="6" creationId="{92B2EEF0-9408-FA23-EFD0-B5634F7F7FD4}"/>
          </ac:picMkLst>
        </pc:picChg>
      </pc:sldChg>
      <pc:sldChg chg="addSp modSp">
        <pc:chgData name="Leonie Smith" userId="fed1330f33f5650e" providerId="LiveId" clId="{1D8B8F57-ACD7-43C9-A854-2AC8C1B28DC2}" dt="2023-07-20T06:39:52.321" v="74"/>
        <pc:sldMkLst>
          <pc:docMk/>
          <pc:sldMk cId="2990102376" sldId="288"/>
        </pc:sldMkLst>
        <pc:picChg chg="add mod">
          <ac:chgData name="Leonie Smith" userId="fed1330f33f5650e" providerId="LiveId" clId="{1D8B8F57-ACD7-43C9-A854-2AC8C1B28DC2}" dt="2023-07-20T06:39:52.321" v="74"/>
          <ac:picMkLst>
            <pc:docMk/>
            <pc:sldMk cId="2990102376" sldId="288"/>
            <ac:picMk id="6" creationId="{E4A8D7D5-D1D8-6923-8E41-BFCC261F0776}"/>
          </ac:picMkLst>
        </pc:picChg>
      </pc:sldChg>
      <pc:sldChg chg="addSp delSp modSp mod modTransition modAnim">
        <pc:chgData name="Leonie Smith" userId="fed1330f33f5650e" providerId="LiveId" clId="{1D8B8F57-ACD7-43C9-A854-2AC8C1B28DC2}" dt="2023-07-20T06:41:34.196" v="84"/>
        <pc:sldMkLst>
          <pc:docMk/>
          <pc:sldMk cId="1663693372" sldId="289"/>
        </pc:sldMkLst>
        <pc:picChg chg="add del mod">
          <ac:chgData name="Leonie Smith" userId="fed1330f33f5650e" providerId="LiveId" clId="{1D8B8F57-ACD7-43C9-A854-2AC8C1B28DC2}" dt="2023-07-20T06:40:33.325" v="77"/>
          <ac:picMkLst>
            <pc:docMk/>
            <pc:sldMk cId="1663693372" sldId="289"/>
            <ac:picMk id="6" creationId="{EFBD6A97-1D75-E939-15D4-1DE9D9A1943F}"/>
          </ac:picMkLst>
        </pc:picChg>
        <pc:picChg chg="add del mod">
          <ac:chgData name="Leonie Smith" userId="fed1330f33f5650e" providerId="LiveId" clId="{1D8B8F57-ACD7-43C9-A854-2AC8C1B28DC2}" dt="2023-07-20T06:40:41.532" v="78"/>
          <ac:picMkLst>
            <pc:docMk/>
            <pc:sldMk cId="1663693372" sldId="289"/>
            <ac:picMk id="9" creationId="{FEBAB883-643A-5B85-E0CB-ACE5C9E0C7D2}"/>
          </ac:picMkLst>
        </pc:picChg>
        <pc:picChg chg="add del mod">
          <ac:chgData name="Leonie Smith" userId="fed1330f33f5650e" providerId="LiveId" clId="{1D8B8F57-ACD7-43C9-A854-2AC8C1B28DC2}" dt="2023-07-20T06:40:43.444" v="80"/>
          <ac:picMkLst>
            <pc:docMk/>
            <pc:sldMk cId="1663693372" sldId="289"/>
            <ac:picMk id="10" creationId="{E5CDC239-AA61-51AA-C167-C4D47E85FD58}"/>
          </ac:picMkLst>
        </pc:picChg>
        <pc:picChg chg="add del mod ord">
          <ac:chgData name="Leonie Smith" userId="fed1330f33f5650e" providerId="LiveId" clId="{1D8B8F57-ACD7-43C9-A854-2AC8C1B28DC2}" dt="2023-07-20T06:41:00.639" v="81"/>
          <ac:picMkLst>
            <pc:docMk/>
            <pc:sldMk cId="1663693372" sldId="289"/>
            <ac:picMk id="13" creationId="{D596D6B4-615D-0668-0896-9E686EC12FC4}"/>
          </ac:picMkLst>
        </pc:picChg>
        <pc:picChg chg="add del mod">
          <ac:chgData name="Leonie Smith" userId="fed1330f33f5650e" providerId="LiveId" clId="{1D8B8F57-ACD7-43C9-A854-2AC8C1B28DC2}" dt="2023-07-20T06:41:16.861" v="83"/>
          <ac:picMkLst>
            <pc:docMk/>
            <pc:sldMk cId="1663693372" sldId="289"/>
            <ac:picMk id="14" creationId="{9D10090A-941A-A5CE-D3EB-014C57F25C10}"/>
          </ac:picMkLst>
        </pc:picChg>
        <pc:picChg chg="add del mod ord">
          <ac:chgData name="Leonie Smith" userId="fed1330f33f5650e" providerId="LiveId" clId="{1D8B8F57-ACD7-43C9-A854-2AC8C1B28DC2}" dt="2023-07-20T06:41:34.196" v="84"/>
          <ac:picMkLst>
            <pc:docMk/>
            <pc:sldMk cId="1663693372" sldId="289"/>
            <ac:picMk id="18" creationId="{766E9305-3446-F62E-BA5F-3A99F7E84FF0}"/>
          </ac:picMkLst>
        </pc:picChg>
        <pc:picChg chg="add mod">
          <ac:chgData name="Leonie Smith" userId="fed1330f33f5650e" providerId="LiveId" clId="{1D8B8F57-ACD7-43C9-A854-2AC8C1B28DC2}" dt="2023-07-20T06:41:34.196" v="84"/>
          <ac:picMkLst>
            <pc:docMk/>
            <pc:sldMk cId="1663693372" sldId="289"/>
            <ac:picMk id="19" creationId="{8AEC5AB8-2F03-E1C0-9AFB-6C65ED9D9A05}"/>
          </ac:picMkLst>
        </pc:picChg>
      </pc:sldChg>
      <pc:sldChg chg="addSp modSp">
        <pc:chgData name="Leonie Smith" userId="fed1330f33f5650e" providerId="LiveId" clId="{1D8B8F57-ACD7-43C9-A854-2AC8C1B28DC2}" dt="2023-07-20T06:42:20.031" v="85"/>
        <pc:sldMkLst>
          <pc:docMk/>
          <pc:sldMk cId="1399241102" sldId="290"/>
        </pc:sldMkLst>
        <pc:picChg chg="add mod">
          <ac:chgData name="Leonie Smith" userId="fed1330f33f5650e" providerId="LiveId" clId="{1D8B8F57-ACD7-43C9-A854-2AC8C1B28DC2}" dt="2023-07-20T06:42:20.031" v="85"/>
          <ac:picMkLst>
            <pc:docMk/>
            <pc:sldMk cId="1399241102" sldId="290"/>
            <ac:picMk id="6" creationId="{D7486FC0-1793-4A64-ABA9-1967FC25B8BB}"/>
          </ac:picMkLst>
        </pc:picChg>
      </pc:sldChg>
      <pc:sldChg chg="addSp delSp modSp mod modTransition modAnim">
        <pc:chgData name="Leonie Smith" userId="fed1330f33f5650e" providerId="LiveId" clId="{1D8B8F57-ACD7-43C9-A854-2AC8C1B28DC2}" dt="2023-07-20T06:45:20.833" v="101"/>
        <pc:sldMkLst>
          <pc:docMk/>
          <pc:sldMk cId="1389078605" sldId="291"/>
        </pc:sldMkLst>
        <pc:picChg chg="add del mod">
          <ac:chgData name="Leonie Smith" userId="fed1330f33f5650e" providerId="LiveId" clId="{1D8B8F57-ACD7-43C9-A854-2AC8C1B28DC2}" dt="2023-07-20T06:43:01.457" v="88"/>
          <ac:picMkLst>
            <pc:docMk/>
            <pc:sldMk cId="1389078605" sldId="291"/>
            <ac:picMk id="6" creationId="{1FC95B82-438F-92E0-FC68-9FBB89B0AE37}"/>
          </ac:picMkLst>
        </pc:picChg>
        <pc:picChg chg="add del mod">
          <ac:chgData name="Leonie Smith" userId="fed1330f33f5650e" providerId="LiveId" clId="{1D8B8F57-ACD7-43C9-A854-2AC8C1B28DC2}" dt="2023-07-20T06:43:14.895" v="89"/>
          <ac:picMkLst>
            <pc:docMk/>
            <pc:sldMk cId="1389078605" sldId="291"/>
            <ac:picMk id="8" creationId="{AF343141-24FA-4960-1E21-27F290E59C64}"/>
          </ac:picMkLst>
        </pc:picChg>
        <pc:picChg chg="add del mod">
          <ac:chgData name="Leonie Smith" userId="fed1330f33f5650e" providerId="LiveId" clId="{1D8B8F57-ACD7-43C9-A854-2AC8C1B28DC2}" dt="2023-07-20T06:43:16.867" v="91"/>
          <ac:picMkLst>
            <pc:docMk/>
            <pc:sldMk cId="1389078605" sldId="291"/>
            <ac:picMk id="9" creationId="{380CB41A-7E35-78E6-6F65-D089A8B1DC3C}"/>
          </ac:picMkLst>
        </pc:picChg>
        <pc:picChg chg="add del mod ord">
          <ac:chgData name="Leonie Smith" userId="fed1330f33f5650e" providerId="LiveId" clId="{1D8B8F57-ACD7-43C9-A854-2AC8C1B28DC2}" dt="2023-07-20T06:43:35.536" v="92"/>
          <ac:picMkLst>
            <pc:docMk/>
            <pc:sldMk cId="1389078605" sldId="291"/>
            <ac:picMk id="12" creationId="{2FC1E2CC-ED56-E801-742A-1EB054B500AA}"/>
          </ac:picMkLst>
        </pc:picChg>
        <pc:picChg chg="add del mod">
          <ac:chgData name="Leonie Smith" userId="fed1330f33f5650e" providerId="LiveId" clId="{1D8B8F57-ACD7-43C9-A854-2AC8C1B28DC2}" dt="2023-07-20T06:43:56.659" v="94"/>
          <ac:picMkLst>
            <pc:docMk/>
            <pc:sldMk cId="1389078605" sldId="291"/>
            <ac:picMk id="13" creationId="{DDF38C95-03F3-28CA-5A6F-7E23DD26A131}"/>
          </ac:picMkLst>
        </pc:picChg>
        <pc:picChg chg="add del mod ord">
          <ac:chgData name="Leonie Smith" userId="fed1330f33f5650e" providerId="LiveId" clId="{1D8B8F57-ACD7-43C9-A854-2AC8C1B28DC2}" dt="2023-07-20T06:44:10.996" v="95"/>
          <ac:picMkLst>
            <pc:docMk/>
            <pc:sldMk cId="1389078605" sldId="291"/>
            <ac:picMk id="16" creationId="{CEC9276E-6706-C804-58F0-9191E6B52319}"/>
          </ac:picMkLst>
        </pc:picChg>
        <pc:picChg chg="add del mod">
          <ac:chgData name="Leonie Smith" userId="fed1330f33f5650e" providerId="LiveId" clId="{1D8B8F57-ACD7-43C9-A854-2AC8C1B28DC2}" dt="2023-07-20T06:44:16.664" v="97"/>
          <ac:picMkLst>
            <pc:docMk/>
            <pc:sldMk cId="1389078605" sldId="291"/>
            <ac:picMk id="17" creationId="{510C26CD-C219-C252-E91B-6F4D742DEF27}"/>
          </ac:picMkLst>
        </pc:picChg>
        <pc:picChg chg="add del mod ord">
          <ac:chgData name="Leonie Smith" userId="fed1330f33f5650e" providerId="LiveId" clId="{1D8B8F57-ACD7-43C9-A854-2AC8C1B28DC2}" dt="2023-07-20T06:44:35.275" v="98"/>
          <ac:picMkLst>
            <pc:docMk/>
            <pc:sldMk cId="1389078605" sldId="291"/>
            <ac:picMk id="20" creationId="{CDDAE457-65B2-4503-F6B9-EAF74455BA6B}"/>
          </ac:picMkLst>
        </pc:picChg>
        <pc:picChg chg="add del mod">
          <ac:chgData name="Leonie Smith" userId="fed1330f33f5650e" providerId="LiveId" clId="{1D8B8F57-ACD7-43C9-A854-2AC8C1B28DC2}" dt="2023-07-20T06:45:02.513" v="100"/>
          <ac:picMkLst>
            <pc:docMk/>
            <pc:sldMk cId="1389078605" sldId="291"/>
            <ac:picMk id="21" creationId="{B0C884F2-CF70-DA70-7962-AF94A5048A38}"/>
          </ac:picMkLst>
        </pc:picChg>
        <pc:picChg chg="add del mod ord">
          <ac:chgData name="Leonie Smith" userId="fed1330f33f5650e" providerId="LiveId" clId="{1D8B8F57-ACD7-43C9-A854-2AC8C1B28DC2}" dt="2023-07-20T06:45:20.833" v="101"/>
          <ac:picMkLst>
            <pc:docMk/>
            <pc:sldMk cId="1389078605" sldId="291"/>
            <ac:picMk id="26" creationId="{B1686294-C34A-7C33-EB55-3D255FE14835}"/>
          </ac:picMkLst>
        </pc:picChg>
        <pc:picChg chg="add mod">
          <ac:chgData name="Leonie Smith" userId="fed1330f33f5650e" providerId="LiveId" clId="{1D8B8F57-ACD7-43C9-A854-2AC8C1B28DC2}" dt="2023-07-20T06:45:20.833" v="101"/>
          <ac:picMkLst>
            <pc:docMk/>
            <pc:sldMk cId="1389078605" sldId="291"/>
            <ac:picMk id="27" creationId="{71BBD80C-CFC0-57CB-9E2B-C9C713C564A0}"/>
          </ac:picMkLst>
        </pc:picChg>
      </pc:sldChg>
      <pc:sldChg chg="addSp modSp">
        <pc:chgData name="Leonie Smith" userId="fed1330f33f5650e" providerId="LiveId" clId="{1D8B8F57-ACD7-43C9-A854-2AC8C1B28DC2}" dt="2023-07-20T06:45:58.913" v="102"/>
        <pc:sldMkLst>
          <pc:docMk/>
          <pc:sldMk cId="547058257" sldId="292"/>
        </pc:sldMkLst>
        <pc:picChg chg="add mod">
          <ac:chgData name="Leonie Smith" userId="fed1330f33f5650e" providerId="LiveId" clId="{1D8B8F57-ACD7-43C9-A854-2AC8C1B28DC2}" dt="2023-07-20T06:45:58.913" v="102"/>
          <ac:picMkLst>
            <pc:docMk/>
            <pc:sldMk cId="547058257" sldId="292"/>
            <ac:picMk id="6" creationId="{5A4E9952-7F42-9D40-D0CF-F5F6B4025AB5}"/>
          </ac:picMkLst>
        </pc:picChg>
      </pc:sldChg>
      <pc:sldChg chg="addSp modSp">
        <pc:chgData name="Leonie Smith" userId="fed1330f33f5650e" providerId="LiveId" clId="{1D8B8F57-ACD7-43C9-A854-2AC8C1B28DC2}" dt="2023-07-20T06:46:44.675" v="103"/>
        <pc:sldMkLst>
          <pc:docMk/>
          <pc:sldMk cId="1461703706" sldId="293"/>
        </pc:sldMkLst>
        <pc:picChg chg="add mod">
          <ac:chgData name="Leonie Smith" userId="fed1330f33f5650e" providerId="LiveId" clId="{1D8B8F57-ACD7-43C9-A854-2AC8C1B28DC2}" dt="2023-07-20T06:46:44.675" v="103"/>
          <ac:picMkLst>
            <pc:docMk/>
            <pc:sldMk cId="1461703706" sldId="293"/>
            <ac:picMk id="6" creationId="{2B4D0DD3-6FDC-3983-C39F-F606287FABF0}"/>
          </ac:picMkLst>
        </pc:picChg>
      </pc:sldChg>
      <pc:sldChg chg="addSp delSp modSp mod modTransition modAnim">
        <pc:chgData name="Leonie Smith" userId="fed1330f33f5650e" providerId="LiveId" clId="{1D8B8F57-ACD7-43C9-A854-2AC8C1B28DC2}" dt="2023-07-20T06:49:02.576" v="111"/>
        <pc:sldMkLst>
          <pc:docMk/>
          <pc:sldMk cId="3974013343" sldId="294"/>
        </pc:sldMkLst>
        <pc:picChg chg="add del mod">
          <ac:chgData name="Leonie Smith" userId="fed1330f33f5650e" providerId="LiveId" clId="{1D8B8F57-ACD7-43C9-A854-2AC8C1B28DC2}" dt="2023-07-20T06:47:33.045" v="106"/>
          <ac:picMkLst>
            <pc:docMk/>
            <pc:sldMk cId="3974013343" sldId="294"/>
            <ac:picMk id="6" creationId="{1B239A79-45F8-9400-18DB-3E36499914AE}"/>
          </ac:picMkLst>
        </pc:picChg>
        <pc:picChg chg="add del mod">
          <ac:chgData name="Leonie Smith" userId="fed1330f33f5650e" providerId="LiveId" clId="{1D8B8F57-ACD7-43C9-A854-2AC8C1B28DC2}" dt="2023-07-20T06:47:55.419" v="107"/>
          <ac:picMkLst>
            <pc:docMk/>
            <pc:sldMk cId="3974013343" sldId="294"/>
            <ac:picMk id="9" creationId="{077A3303-7DC8-AA9F-CAE7-EEBC7A8C5176}"/>
          </ac:picMkLst>
        </pc:picChg>
        <pc:picChg chg="add del mod">
          <ac:chgData name="Leonie Smith" userId="fed1330f33f5650e" providerId="LiveId" clId="{1D8B8F57-ACD7-43C9-A854-2AC8C1B28DC2}" dt="2023-07-20T06:48:40.196" v="110"/>
          <ac:picMkLst>
            <pc:docMk/>
            <pc:sldMk cId="3974013343" sldId="294"/>
            <ac:picMk id="10" creationId="{615ACA08-80C6-8A27-3D5B-86647D96E53B}"/>
          </ac:picMkLst>
        </pc:picChg>
        <pc:picChg chg="add del mod ord">
          <ac:chgData name="Leonie Smith" userId="fed1330f33f5650e" providerId="LiveId" clId="{1D8B8F57-ACD7-43C9-A854-2AC8C1B28DC2}" dt="2023-07-20T06:49:02.576" v="111"/>
          <ac:picMkLst>
            <pc:docMk/>
            <pc:sldMk cId="3974013343" sldId="294"/>
            <ac:picMk id="15" creationId="{22C62D13-A0BB-4C90-BDFD-0178305BFDA8}"/>
          </ac:picMkLst>
        </pc:picChg>
        <pc:picChg chg="add mod">
          <ac:chgData name="Leonie Smith" userId="fed1330f33f5650e" providerId="LiveId" clId="{1D8B8F57-ACD7-43C9-A854-2AC8C1B28DC2}" dt="2023-07-20T06:49:02.576" v="111"/>
          <ac:picMkLst>
            <pc:docMk/>
            <pc:sldMk cId="3974013343" sldId="294"/>
            <ac:picMk id="16" creationId="{842E2C90-C661-51EF-A010-E5E8E4EC4A67}"/>
          </ac:picMkLst>
        </pc:picChg>
      </pc:sldChg>
      <pc:sldChg chg="addSp delSp modSp mod modTransition modAnim">
        <pc:chgData name="Leonie Smith" userId="fed1330f33f5650e" providerId="LiveId" clId="{1D8B8F57-ACD7-43C9-A854-2AC8C1B28DC2}" dt="2023-07-20T06:49:45.849" v="114"/>
        <pc:sldMkLst>
          <pc:docMk/>
          <pc:sldMk cId="4220625685" sldId="295"/>
        </pc:sldMkLst>
        <pc:picChg chg="add del mod">
          <ac:chgData name="Leonie Smith" userId="fed1330f33f5650e" providerId="LiveId" clId="{1D8B8F57-ACD7-43C9-A854-2AC8C1B28DC2}" dt="2023-07-20T06:49:34.244" v="113"/>
          <ac:picMkLst>
            <pc:docMk/>
            <pc:sldMk cId="4220625685" sldId="295"/>
            <ac:picMk id="6" creationId="{2AEB4594-B8A5-D39D-CF13-766CF31048FD}"/>
          </ac:picMkLst>
        </pc:picChg>
        <pc:picChg chg="add del mod">
          <ac:chgData name="Leonie Smith" userId="fed1330f33f5650e" providerId="LiveId" clId="{1D8B8F57-ACD7-43C9-A854-2AC8C1B28DC2}" dt="2023-07-20T06:49:45.849" v="114"/>
          <ac:picMkLst>
            <pc:docMk/>
            <pc:sldMk cId="4220625685" sldId="295"/>
            <ac:picMk id="10" creationId="{CCC2E278-3C40-0E5A-1B3A-F42CCA229794}"/>
          </ac:picMkLst>
        </pc:picChg>
        <pc:picChg chg="add mod">
          <ac:chgData name="Leonie Smith" userId="fed1330f33f5650e" providerId="LiveId" clId="{1D8B8F57-ACD7-43C9-A854-2AC8C1B28DC2}" dt="2023-07-20T06:49:45.849" v="114"/>
          <ac:picMkLst>
            <pc:docMk/>
            <pc:sldMk cId="4220625685" sldId="295"/>
            <ac:picMk id="11" creationId="{7EA70D32-1C17-6342-79BF-30A82BC89260}"/>
          </ac:picMkLst>
        </pc:picChg>
      </pc:sldChg>
      <pc:sldChg chg="addSp delSp modSp mod modTransition modAnim">
        <pc:chgData name="Leonie Smith" userId="fed1330f33f5650e" providerId="LiveId" clId="{1D8B8F57-ACD7-43C9-A854-2AC8C1B28DC2}" dt="2023-07-20T06:51:21.272" v="118"/>
        <pc:sldMkLst>
          <pc:docMk/>
          <pc:sldMk cId="2764006661" sldId="296"/>
        </pc:sldMkLst>
        <pc:picChg chg="add del mod">
          <ac:chgData name="Leonie Smith" userId="fed1330f33f5650e" providerId="LiveId" clId="{1D8B8F57-ACD7-43C9-A854-2AC8C1B28DC2}" dt="2023-07-20T06:51:03.234" v="117"/>
          <ac:picMkLst>
            <pc:docMk/>
            <pc:sldMk cId="2764006661" sldId="296"/>
            <ac:picMk id="6" creationId="{64297BE5-84EF-087C-681B-3F9BF82A6311}"/>
          </ac:picMkLst>
        </pc:picChg>
        <pc:picChg chg="add del mod">
          <ac:chgData name="Leonie Smith" userId="fed1330f33f5650e" providerId="LiveId" clId="{1D8B8F57-ACD7-43C9-A854-2AC8C1B28DC2}" dt="2023-07-20T06:51:21.272" v="118"/>
          <ac:picMkLst>
            <pc:docMk/>
            <pc:sldMk cId="2764006661" sldId="296"/>
            <ac:picMk id="10" creationId="{86F9283E-5035-C033-57CD-3C990956B412}"/>
          </ac:picMkLst>
        </pc:picChg>
        <pc:picChg chg="add mod">
          <ac:chgData name="Leonie Smith" userId="fed1330f33f5650e" providerId="LiveId" clId="{1D8B8F57-ACD7-43C9-A854-2AC8C1B28DC2}" dt="2023-07-20T06:51:21.272" v="118"/>
          <ac:picMkLst>
            <pc:docMk/>
            <pc:sldMk cId="2764006661" sldId="296"/>
            <ac:picMk id="11" creationId="{56C36B56-E16C-EB57-9BDF-30EFA71DCD60}"/>
          </ac:picMkLst>
        </pc:picChg>
      </pc:sldChg>
      <pc:sldChg chg="addSp modSp">
        <pc:chgData name="Leonie Smith" userId="fed1330f33f5650e" providerId="LiveId" clId="{1D8B8F57-ACD7-43C9-A854-2AC8C1B28DC2}" dt="2023-07-20T06:52:15.289" v="119"/>
        <pc:sldMkLst>
          <pc:docMk/>
          <pc:sldMk cId="2551722566" sldId="297"/>
        </pc:sldMkLst>
        <pc:picChg chg="add mod">
          <ac:chgData name="Leonie Smith" userId="fed1330f33f5650e" providerId="LiveId" clId="{1D8B8F57-ACD7-43C9-A854-2AC8C1B28DC2}" dt="2023-07-20T06:52:15.289" v="119"/>
          <ac:picMkLst>
            <pc:docMk/>
            <pc:sldMk cId="2551722566" sldId="297"/>
            <ac:picMk id="6" creationId="{F12B1B57-4D75-7B11-77C6-F1E3ECBF02CB}"/>
          </ac:picMkLst>
        </pc:picChg>
      </pc:sldChg>
      <pc:sldChg chg="addSp modSp">
        <pc:chgData name="Leonie Smith" userId="fed1330f33f5650e" providerId="LiveId" clId="{1D8B8F57-ACD7-43C9-A854-2AC8C1B28DC2}" dt="2023-07-20T06:53:06.343" v="120"/>
        <pc:sldMkLst>
          <pc:docMk/>
          <pc:sldMk cId="3114648091" sldId="298"/>
        </pc:sldMkLst>
        <pc:picChg chg="add mod">
          <ac:chgData name="Leonie Smith" userId="fed1330f33f5650e" providerId="LiveId" clId="{1D8B8F57-ACD7-43C9-A854-2AC8C1B28DC2}" dt="2023-07-20T06:53:06.343" v="120"/>
          <ac:picMkLst>
            <pc:docMk/>
            <pc:sldMk cId="3114648091" sldId="298"/>
            <ac:picMk id="6" creationId="{9E803C1E-E0B7-24A2-F948-B359CF8FF150}"/>
          </ac:picMkLst>
        </pc:picChg>
      </pc:sldChg>
      <pc:sldChg chg="addSp modSp">
        <pc:chgData name="Leonie Smith" userId="fed1330f33f5650e" providerId="LiveId" clId="{1D8B8F57-ACD7-43C9-A854-2AC8C1B28DC2}" dt="2023-07-20T06:53:52.922" v="121"/>
        <pc:sldMkLst>
          <pc:docMk/>
          <pc:sldMk cId="2098631678" sldId="299"/>
        </pc:sldMkLst>
        <pc:picChg chg="add mod">
          <ac:chgData name="Leonie Smith" userId="fed1330f33f5650e" providerId="LiveId" clId="{1D8B8F57-ACD7-43C9-A854-2AC8C1B28DC2}" dt="2023-07-20T06:53:52.922" v="121"/>
          <ac:picMkLst>
            <pc:docMk/>
            <pc:sldMk cId="2098631678" sldId="299"/>
            <ac:picMk id="8" creationId="{0317F99B-CBF6-F876-8FBB-796FBCBFC13C}"/>
          </ac:picMkLst>
        </pc:picChg>
      </pc:sldChg>
      <pc:sldChg chg="addSp modSp">
        <pc:chgData name="Leonie Smith" userId="fed1330f33f5650e" providerId="LiveId" clId="{1D8B8F57-ACD7-43C9-A854-2AC8C1B28DC2}" dt="2023-07-20T06:54:42.171" v="122"/>
        <pc:sldMkLst>
          <pc:docMk/>
          <pc:sldMk cId="1914796629" sldId="300"/>
        </pc:sldMkLst>
        <pc:picChg chg="add mod">
          <ac:chgData name="Leonie Smith" userId="fed1330f33f5650e" providerId="LiveId" clId="{1D8B8F57-ACD7-43C9-A854-2AC8C1B28DC2}" dt="2023-07-20T06:54:42.171" v="122"/>
          <ac:picMkLst>
            <pc:docMk/>
            <pc:sldMk cId="1914796629" sldId="300"/>
            <ac:picMk id="7" creationId="{AA0B4C51-A459-BB6F-B570-EC55617A5387}"/>
          </ac:picMkLst>
        </pc:picChg>
      </pc:sldChg>
      <pc:sldChg chg="addSp modSp">
        <pc:chgData name="Leonie Smith" userId="fed1330f33f5650e" providerId="LiveId" clId="{1D8B8F57-ACD7-43C9-A854-2AC8C1B28DC2}" dt="2023-07-20T06:55:46.552" v="123"/>
        <pc:sldMkLst>
          <pc:docMk/>
          <pc:sldMk cId="3868358730" sldId="301"/>
        </pc:sldMkLst>
        <pc:picChg chg="add mod">
          <ac:chgData name="Leonie Smith" userId="fed1330f33f5650e" providerId="LiveId" clId="{1D8B8F57-ACD7-43C9-A854-2AC8C1B28DC2}" dt="2023-07-20T06:55:46.552" v="123"/>
          <ac:picMkLst>
            <pc:docMk/>
            <pc:sldMk cId="3868358730" sldId="301"/>
            <ac:picMk id="7" creationId="{484D501A-417A-70CD-E1F7-090146A0F380}"/>
          </ac:picMkLst>
        </pc:picChg>
      </pc:sldChg>
      <pc:sldChg chg="addSp modSp">
        <pc:chgData name="Leonie Smith" userId="fed1330f33f5650e" providerId="LiveId" clId="{1D8B8F57-ACD7-43C9-A854-2AC8C1B28DC2}" dt="2023-07-20T06:56:40.726" v="124"/>
        <pc:sldMkLst>
          <pc:docMk/>
          <pc:sldMk cId="1895512939" sldId="302"/>
        </pc:sldMkLst>
        <pc:picChg chg="add mod">
          <ac:chgData name="Leonie Smith" userId="fed1330f33f5650e" providerId="LiveId" clId="{1D8B8F57-ACD7-43C9-A854-2AC8C1B28DC2}" dt="2023-07-20T06:56:40.726" v="124"/>
          <ac:picMkLst>
            <pc:docMk/>
            <pc:sldMk cId="1895512939" sldId="302"/>
            <ac:picMk id="6" creationId="{C4CD8286-8F3A-D252-CE53-5412364DE720}"/>
          </ac:picMkLst>
        </pc:picChg>
      </pc:sldChg>
      <pc:sldChg chg="addSp delSp modSp mod modTransition modAnim">
        <pc:chgData name="Leonie Smith" userId="fed1330f33f5650e" providerId="LiveId" clId="{1D8B8F57-ACD7-43C9-A854-2AC8C1B28DC2}" dt="2023-07-20T06:58:29.760" v="130" actId="1076"/>
        <pc:sldMkLst>
          <pc:docMk/>
          <pc:sldMk cId="396428841" sldId="303"/>
        </pc:sldMkLst>
        <pc:picChg chg="add del mod">
          <ac:chgData name="Leonie Smith" userId="fed1330f33f5650e" providerId="LiveId" clId="{1D8B8F57-ACD7-43C9-A854-2AC8C1B28DC2}" dt="2023-07-20T06:57:42.845" v="127"/>
          <ac:picMkLst>
            <pc:docMk/>
            <pc:sldMk cId="396428841" sldId="303"/>
            <ac:picMk id="6" creationId="{AB4489C4-56B1-A697-5D54-B0A235031ABC}"/>
          </ac:picMkLst>
        </pc:picChg>
        <pc:picChg chg="add del mod">
          <ac:chgData name="Leonie Smith" userId="fed1330f33f5650e" providerId="LiveId" clId="{1D8B8F57-ACD7-43C9-A854-2AC8C1B28DC2}" dt="2023-07-20T06:58:04.536" v="128"/>
          <ac:picMkLst>
            <pc:docMk/>
            <pc:sldMk cId="396428841" sldId="303"/>
            <ac:picMk id="9" creationId="{B05FE1A7-A394-C387-0656-1124AB302924}"/>
          </ac:picMkLst>
        </pc:picChg>
        <pc:picChg chg="add mod">
          <ac:chgData name="Leonie Smith" userId="fed1330f33f5650e" providerId="LiveId" clId="{1D8B8F57-ACD7-43C9-A854-2AC8C1B28DC2}" dt="2023-07-20T06:58:29.760" v="130" actId="1076"/>
          <ac:picMkLst>
            <pc:docMk/>
            <pc:sldMk cId="396428841" sldId="303"/>
            <ac:picMk id="10" creationId="{E771EAB2-BCED-C10C-5D98-6093A5082A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E6C20-ECCD-41C1-AFE5-ADF7808B3963}"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9E3F02-AA5B-4C84-B8DF-ACD658099E90}" type="slidenum">
              <a:rPr lang="en-ZA" smtClean="0"/>
              <a:t>‹#›</a:t>
            </a:fld>
            <a:endParaRPr lang="en-ZA"/>
          </a:p>
        </p:txBody>
      </p:sp>
    </p:spTree>
    <p:extLst>
      <p:ext uri="{BB962C8B-B14F-4D97-AF65-F5344CB8AC3E}">
        <p14:creationId xmlns:p14="http://schemas.microsoft.com/office/powerpoint/2010/main" val="126217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a:t>
            </a:r>
          </a:p>
        </p:txBody>
      </p:sp>
      <p:sp>
        <p:nvSpPr>
          <p:cNvPr id="4" name="Slide Number Placeholder 3"/>
          <p:cNvSpPr>
            <a:spLocks noGrp="1"/>
          </p:cNvSpPr>
          <p:nvPr>
            <p:ph type="sldNum" sz="quarter" idx="5"/>
          </p:nvPr>
        </p:nvSpPr>
        <p:spPr/>
        <p:txBody>
          <a:bodyPr/>
          <a:lstStyle/>
          <a:p>
            <a:fld id="{0E9E3F02-AA5B-4C84-B8DF-ACD658099E90}" type="slidenum">
              <a:rPr lang="en-ZA" smtClean="0"/>
              <a:t>2</a:t>
            </a:fld>
            <a:endParaRPr lang="en-ZA"/>
          </a:p>
        </p:txBody>
      </p:sp>
    </p:spTree>
    <p:extLst>
      <p:ext uri="{BB962C8B-B14F-4D97-AF65-F5344CB8AC3E}">
        <p14:creationId xmlns:p14="http://schemas.microsoft.com/office/powerpoint/2010/main" val="3258970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was in love with Rachel. He said to Laban, “I’ll work for you for seven years so I can marry your younger daughter Rachel.”</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18</a:t>
            </a:r>
            <a:r>
              <a:rPr lang="bo-CN" sz="1200" dirty="0">
                <a:solidFill>
                  <a:srgbClr val="444444"/>
                </a:solidFill>
                <a:effectLst/>
                <a:latin typeface="Arial" panose="020B0604020202020204" pitchFamily="34" charset="0"/>
                <a:ea typeface="Calibri" panose="020F0502020204030204" pitchFamily="34" charset="0"/>
                <a:cs typeface="+mn-cs"/>
              </a:rPr>
              <a:t>ཡ་ཀོབ་ཀྱིས་ར་ཧེལ་ལ་བྱམས་པ་བྱེད་ཀྱི་ཡོད་དོ། ཁོས་ལ་བན་ལ་། གལ་ཏེ་ཁྱེད་ཀྱི་བུ་མོ་ར་ཧེལ་ང་དང་མཉམ་དུ་ཆང་ས་བརྒྱབ་བཅུག་ན། ངས་ཁྱེད་ཀྱི་ཆེད་དུ་ལོ་བདུན་ལས་ཀ་བྱེད་ཀྱི་ཡིན་ཞེས་སྨྲས་པས།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20</a:t>
            </a:fld>
            <a:endParaRPr lang="en-ZA"/>
          </a:p>
        </p:txBody>
      </p:sp>
    </p:spTree>
    <p:extLst>
      <p:ext uri="{BB962C8B-B14F-4D97-AF65-F5344CB8AC3E}">
        <p14:creationId xmlns:p14="http://schemas.microsoft.com/office/powerpoint/2010/main" val="473846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Jacob worked for seven years so he could marry Rachel. But they seemed like only a few days to him because he loved her so much.</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20</a:t>
            </a:r>
            <a:r>
              <a:rPr lang="bo-CN" sz="1200" dirty="0">
                <a:solidFill>
                  <a:srgbClr val="444444"/>
                </a:solidFill>
                <a:effectLst/>
                <a:latin typeface="Arial" panose="020B0604020202020204" pitchFamily="34" charset="0"/>
                <a:ea typeface="Calibri" panose="020F0502020204030204" pitchFamily="34" charset="0"/>
                <a:cs typeface="+mn-cs"/>
              </a:rPr>
              <a:t>དེའི་ཕྱིར་ཡ་ཀོབ་ཀྱིས་ར་ཧེལ་གྱི་ཕྱིར་ལོ་བདུན་གཡོག་བྱས་སོ། འོན་ཀྱང་ཁོས་ར་ཧེལ་ལ་བྱམས་པ་བྱས་པས་རྐྱེན་གྱིས། ལོ་བདུན་དེ་དུས་ཚོད་ཐུང་ངུ་ཞིག་མ་གཏོགས་མ་འཚོར་རོ།</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22</a:t>
            </a:fld>
            <a:endParaRPr lang="en-ZA"/>
          </a:p>
        </p:txBody>
      </p:sp>
    </p:spTree>
    <p:extLst>
      <p:ext uri="{BB962C8B-B14F-4D97-AF65-F5344CB8AC3E}">
        <p14:creationId xmlns:p14="http://schemas.microsoft.com/office/powerpoint/2010/main" val="309671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21 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said to Laban, “Give me my wife. I’ve completed my time. I want to sleep with her.”</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21</a:t>
            </a:r>
            <a:r>
              <a:rPr lang="bo-CN" sz="1200" dirty="0">
                <a:solidFill>
                  <a:srgbClr val="444444"/>
                </a:solidFill>
                <a:effectLst/>
                <a:latin typeface="Arial" panose="020B0604020202020204" pitchFamily="34" charset="0"/>
                <a:ea typeface="Calibri" panose="020F0502020204030204" pitchFamily="34" charset="0"/>
                <a:cs typeface="+mn-cs"/>
              </a:rPr>
              <a:t>དེའི་རྗེས་སུ་ཡ་ཀོབ་ཀྱིས་ལ་བན་ལ། ད་ལོ་བདུན་ཚང་བས། ཁྱེད་ཀྱི་བུ་མོ་ང་ལ་ཆང་ས་བརྒྱབ་པར་སྤྲོད་རོགས་གནང་ཞེས་སྨྲས་པས།</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24</a:t>
            </a:fld>
            <a:endParaRPr lang="en-ZA"/>
          </a:p>
        </p:txBody>
      </p:sp>
    </p:spTree>
    <p:extLst>
      <p:ext uri="{BB962C8B-B14F-4D97-AF65-F5344CB8AC3E}">
        <p14:creationId xmlns:p14="http://schemas.microsoft.com/office/powerpoint/2010/main" val="161633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Laban brought all the people of the place together and had a feast prepared.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22</a:t>
            </a:r>
            <a:r>
              <a:rPr lang="bo-CN" sz="1200" dirty="0">
                <a:solidFill>
                  <a:srgbClr val="444444"/>
                </a:solidFill>
                <a:effectLst/>
                <a:latin typeface="Arial" panose="020B0604020202020204" pitchFamily="34" charset="0"/>
                <a:ea typeface="Calibri" panose="020F0502020204030204" pitchFamily="34" charset="0"/>
                <a:cs typeface="+mn-cs"/>
              </a:rPr>
              <a:t>ལ་བན་གྱིས་ཆང་སའི་ཐུགས་སྤྲོ་བཏང་ནས་མགྲོན་པོ་མང་པོ་བོས་སོ།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26</a:t>
            </a:fld>
            <a:endParaRPr lang="en-ZA"/>
          </a:p>
        </p:txBody>
      </p:sp>
    </p:spTree>
    <p:extLst>
      <p:ext uri="{BB962C8B-B14F-4D97-AF65-F5344CB8AC3E}">
        <p14:creationId xmlns:p14="http://schemas.microsoft.com/office/powerpoint/2010/main" val="31356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But when evening came, he gave his daughter Leah to Jacob. And Jacob slept with her.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འོན་ཀྱང་མཚན་དེར་ལ་བན་གྱིས་ར་ཧེལ་གྱི་ཚབ་ཏུ་ལེ་ཨ་ལ་ཡ་ཀོབ་རྩར་སྐྱེལ་ནས་ཡ་ཀོབ་མོ་མཉམ་དུ་ཉལ་ལོ།</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28</a:t>
            </a:fld>
            <a:endParaRPr lang="en-ZA"/>
          </a:p>
        </p:txBody>
      </p:sp>
    </p:spTree>
    <p:extLst>
      <p:ext uri="{BB962C8B-B14F-4D97-AF65-F5344CB8AC3E}">
        <p14:creationId xmlns:p14="http://schemas.microsoft.com/office/powerpoint/2010/main" val="380825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When Jacob woke up the next morning, there was Leah next to him! So he said to Laban, “What have you done to me? I worked for you so I could marry Rachel, didn’t I? Why did you trick me?”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སྔ་དྲོ་ལངས་སྐབས་ཡ་ཀོབ་ཀྱིས་ར་ཧེལ་གྱི་ཚབ་ཏུ་ལེ་ཨ་མཐོང་བས། ཁོ་ལ་བན་གྱི་སར་ཕྱིན་ནས་ཁོ་ལ། ཁྱེད་འདི་ལྟར་ཅི་གནང་ངམ། ངས་ར་ཧེལ་དང་ཆང་ས་བརྒྱབ་ཕྱིར་གཡོག་བྱེད་པས། ཁྱོད་ཀྱིས་ང་ལ་མགོ་བསྐོར་བཏང་བ་དེ་ཅི་ཡིན་ནམ་ཞེས་དྲིས་པས།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30</a:t>
            </a:fld>
            <a:endParaRPr lang="en-ZA"/>
          </a:p>
        </p:txBody>
      </p:sp>
    </p:spTree>
    <p:extLst>
      <p:ext uri="{BB962C8B-B14F-4D97-AF65-F5344CB8AC3E}">
        <p14:creationId xmlns:p14="http://schemas.microsoft.com/office/powerpoint/2010/main" val="225456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replied, “It isn’t our practice here to give the younger daughter to be married before the older one.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ལ་བན་གྱིས་ཁོ་ལ། ང་ཚོའི་ལུགས་སྲོལ་ལྟར་བུ་མོ་རྒན་པས་ཆང་ས་མ་རྒྱབ་བར་ཆུང་བས་རྒྱབ་མི་ཆོག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32</a:t>
            </a:fld>
            <a:endParaRPr lang="en-ZA"/>
          </a:p>
        </p:txBody>
      </p:sp>
    </p:spTree>
    <p:extLst>
      <p:ext uri="{BB962C8B-B14F-4D97-AF65-F5344CB8AC3E}">
        <p14:creationId xmlns:p14="http://schemas.microsoft.com/office/powerpoint/2010/main" val="18997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27 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Complete this daughter’s wedding week. Then we’ll give you the younger one also. But you will have to work for another seven years.”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27</a:t>
            </a:r>
            <a:r>
              <a:rPr lang="bo-CN" sz="1200" dirty="0">
                <a:solidFill>
                  <a:srgbClr val="444444"/>
                </a:solidFill>
                <a:effectLst/>
                <a:latin typeface="Arial" panose="020B0604020202020204" pitchFamily="34" charset="0"/>
                <a:ea typeface="Calibri" panose="020F0502020204030204" pitchFamily="34" charset="0"/>
                <a:cs typeface="+mn-cs"/>
              </a:rPr>
              <a:t>ཆང་ས་རྒྱབ་པའི་རྟེན་འབྲེལ་བདུན་ཕྲག་གཅིག་ཚང་བས་རྗེས་སུ། ཁྱོད་ཀྱི་ཡང་སྐྱར་ལོ་བདུན་ངའི་རྩར་ལས་ཀ་བྱེད་ན་ངས་ཁྱོད་ལ་ངའི་བུ་མོ་ར་ཧེལ་དང་ཆང་ས་རྒྱབ་བཅུག་གི་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34</a:t>
            </a:fld>
            <a:endParaRPr lang="en-ZA"/>
          </a:p>
        </p:txBody>
      </p:sp>
    </p:spTree>
    <p:extLst>
      <p:ext uri="{BB962C8B-B14F-4D97-AF65-F5344CB8AC3E}">
        <p14:creationId xmlns:p14="http://schemas.microsoft.com/office/powerpoint/2010/main" val="67304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28 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So Jacob completed the week with Leah. Then Laban gave him his daughter Rachel to be his wife.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28</a:t>
            </a:r>
            <a:r>
              <a:rPr lang="bo-CN" sz="1200" dirty="0">
                <a:solidFill>
                  <a:srgbClr val="444444"/>
                </a:solidFill>
                <a:effectLst/>
                <a:latin typeface="Arial" panose="020B0604020202020204" pitchFamily="34" charset="0"/>
                <a:ea typeface="Calibri" panose="020F0502020204030204" pitchFamily="34" charset="0"/>
                <a:cs typeface="+mn-cs"/>
              </a:rPr>
              <a:t>ཡ་ཀོབ་ཀྱིས་དེ་བཞིན་བྱེད་རྒྱུའི་ཐག་བཅད་དེ། རྟེན་འབྲེལ་གྱི་བདུན་ཕྲག་ཚང་བའི་རྗེས་སུ་ལ་བན་གྱིས་རང་གི་བུ་མོ་ར་ཧེལ་ཁོང་དང་ཆང་ས་རྒྱབ་བཅུག་གོ།</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36</a:t>
            </a:fld>
            <a:endParaRPr lang="en-ZA"/>
          </a:p>
        </p:txBody>
      </p:sp>
    </p:spTree>
    <p:extLst>
      <p:ext uri="{BB962C8B-B14F-4D97-AF65-F5344CB8AC3E}">
        <p14:creationId xmlns:p14="http://schemas.microsoft.com/office/powerpoint/2010/main" val="380114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30 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Jacob slept with Rachel also. He loved Rachel more than he loved Leah. And he worked for Laban for another seven years.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30</a:t>
            </a:r>
            <a:r>
              <a:rPr lang="bo-CN" sz="1200" dirty="0">
                <a:solidFill>
                  <a:srgbClr val="444444"/>
                </a:solidFill>
                <a:effectLst/>
                <a:latin typeface="Arial" panose="020B0604020202020204" pitchFamily="34" charset="0"/>
                <a:ea typeface="Calibri" panose="020F0502020204030204" pitchFamily="34" charset="0"/>
                <a:cs typeface="+mn-cs"/>
              </a:rPr>
              <a:t>ཡ་ཀོབ་ཀྱིས་ར་ཧེལ་དང་མཉམ་དུ་ཉལ་ཏེ། ཁོང་གིས་ལེ་ཨ་ལས་ར་ཧེལ་ལ་མང་བར་བྱམས་སོ། དེ་ནས་ཁོང། ཡང་ལོ་བདུན་ལ་བན་གྱི་གཡོག་བྱས་སོ༎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38</a:t>
            </a:fld>
            <a:endParaRPr lang="en-ZA"/>
          </a:p>
        </p:txBody>
      </p:sp>
    </p:spTree>
    <p:extLst>
      <p:ext uri="{BB962C8B-B14F-4D97-AF65-F5344CB8AC3E}">
        <p14:creationId xmlns:p14="http://schemas.microsoft.com/office/powerpoint/2010/main" val="291630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 29 &amp; 30 (Right</a:t>
            </a: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Bottom)</a:t>
            </a:r>
            <a:r>
              <a:rPr lang="bo-CN" sz="1200" b="1" dirty="0">
                <a:solidFill>
                  <a:srgbClr val="444444"/>
                </a:solidFill>
                <a:effectLst/>
                <a:latin typeface="Arial" panose="020B0604020202020204" pitchFamily="34" charset="0"/>
                <a:ea typeface="Calibri" panose="020F0502020204030204" pitchFamily="34" charset="0"/>
                <a:cs typeface="+mn-cs"/>
              </a:rPr>
              <a:t> ར་ཧེལ་དང་ལེ་ཨའི་ཆེད་དུ་ཡ་ཀོབ་ཀྱིས་ལ་བན་གྱི་གཡོག་བྱས་པ།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a:t>
            </a:fld>
            <a:endParaRPr lang="en-ZA"/>
          </a:p>
        </p:txBody>
      </p:sp>
    </p:spTree>
    <p:extLst>
      <p:ext uri="{BB962C8B-B14F-4D97-AF65-F5344CB8AC3E}">
        <p14:creationId xmlns:p14="http://schemas.microsoft.com/office/powerpoint/2010/main" val="771288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Leah had many  children, But Rachel was unable to have a child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40</a:t>
            </a:fld>
            <a:endParaRPr lang="en-ZA"/>
          </a:p>
        </p:txBody>
      </p:sp>
    </p:spTree>
    <p:extLst>
      <p:ext uri="{BB962C8B-B14F-4D97-AF65-F5344CB8AC3E}">
        <p14:creationId xmlns:p14="http://schemas.microsoft.com/office/powerpoint/2010/main" val="305109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God listened to Rachel. He showed concern for her. He made it possible for her to have children.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She became pregnant and had a son.</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  22</a:t>
            </a:r>
            <a:r>
              <a:rPr lang="bo-CN" sz="1200" dirty="0">
                <a:solidFill>
                  <a:srgbClr val="444444"/>
                </a:solidFill>
                <a:effectLst/>
                <a:latin typeface="Arial" panose="020B0604020202020204" pitchFamily="34" charset="0"/>
                <a:ea typeface="Calibri" panose="020F0502020204030204" pitchFamily="34" charset="0"/>
                <a:cs typeface="+mn-cs"/>
              </a:rPr>
              <a:t>དེ་ནས་དཀོན་མཆོག་གིས་ར་ཧེལ་ལ་དྲན་གསོ་གནང་ནས། མོའི་སྨོན་ལམ་གསན་ཞིང་ཕྲུ་གུ་སྐྱེས་ཐུབ་པ་གནང་ངོ་།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23</a:t>
            </a:r>
            <a:r>
              <a:rPr lang="bo-CN" sz="1200" dirty="0">
                <a:solidFill>
                  <a:srgbClr val="444444"/>
                </a:solidFill>
                <a:effectLst/>
                <a:latin typeface="Arial" panose="020B0604020202020204" pitchFamily="34" charset="0"/>
                <a:ea typeface="Calibri" panose="020F0502020204030204" pitchFamily="34" charset="0"/>
                <a:cs typeface="+mn-cs"/>
              </a:rPr>
              <a:t>མོ་མངལ་དང་ལྡན་པར་འགྱུར་ནས་མོ་ལ་བུ་ཞིག་སྐྱེས་སོ། དཀོན་མཆོག་གིས་ངའི་ངོ་ཚ་མེད་པར་བཟོས་ནས་བུ་ཞིག་གནང་ངོ་།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42</a:t>
            </a:fld>
            <a:endParaRPr lang="en-ZA"/>
          </a:p>
        </p:txBody>
      </p:sp>
    </p:spTree>
    <p:extLst>
      <p:ext uri="{BB962C8B-B14F-4D97-AF65-F5344CB8AC3E}">
        <p14:creationId xmlns:p14="http://schemas.microsoft.com/office/powerpoint/2010/main" val="3502228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After Rachel had Joseph, Jacob spoke to Laban. He said, “Send me on my way. I want to go back to my own home and country.</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25</a:t>
            </a:r>
            <a:r>
              <a:rPr lang="bo-CN" sz="1200" dirty="0">
                <a:solidFill>
                  <a:srgbClr val="444444"/>
                </a:solidFill>
                <a:effectLst/>
                <a:latin typeface="Arial" panose="020B0604020202020204" pitchFamily="34" charset="0"/>
                <a:ea typeface="Calibri" panose="020F0502020204030204" pitchFamily="34" charset="0"/>
                <a:cs typeface="+mn-cs"/>
              </a:rPr>
              <a:t>ཡོ་སེབ་སྐྱེས་པའི་རྗེས་སུ་ཡ་ཀོབ་ཀྱིས་ལ་བན་ལ། ད་ང་རང་གིཁང་པར་ལོག་བཅུག་རོགས་གནང་།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44</a:t>
            </a:fld>
            <a:endParaRPr lang="en-ZA"/>
          </a:p>
        </p:txBody>
      </p:sp>
    </p:spTree>
    <p:extLst>
      <p:ext uri="{BB962C8B-B14F-4D97-AF65-F5344CB8AC3E}">
        <p14:creationId xmlns:p14="http://schemas.microsoft.com/office/powerpoint/2010/main" val="325356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Give me my wives and children. I worked for you to get them. So I’ll be on my way. You know how much work I’ve done for you.”</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26</a:t>
            </a:r>
            <a:r>
              <a:rPr lang="bo-CN" sz="1200" dirty="0">
                <a:solidFill>
                  <a:srgbClr val="444444"/>
                </a:solidFill>
                <a:effectLst/>
                <a:latin typeface="Arial" panose="020B0604020202020204" pitchFamily="34" charset="0"/>
                <a:ea typeface="Calibri" panose="020F0502020204030204" pitchFamily="34" charset="0"/>
                <a:cs typeface="+mn-cs"/>
              </a:rPr>
              <a:t>ངས་ཁྱེད་ཀྱི་ཆེད་དུ་ལས་ཀ་ཧུར་ཐག་བྱས་ནས་གསོག་འཇོག་བྱེད་པའི་ངའི་ཆུང་མ་རྣམས་དང་ཕྲུ་གུ་རྣམས་ང་ལ་གནང་ཞིག་དང་། ང་ཚོ་ཚང་མ་འགྲོ་བར་བྱ། ངས་ཁྱེད་ཀྱི་ཆེད་དུ་ཞབས་ཕྱི་ཞུས་བ་དེ་ཁྱེད་ཀྱི་མཁྱེན་གསལ་རེད་ཅེས་སྨྲས་སོ།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46</a:t>
            </a:fld>
            <a:endParaRPr lang="en-ZA"/>
          </a:p>
        </p:txBody>
      </p:sp>
    </p:spTree>
    <p:extLst>
      <p:ext uri="{BB962C8B-B14F-4D97-AF65-F5344CB8AC3E}">
        <p14:creationId xmlns:p14="http://schemas.microsoft.com/office/powerpoint/2010/main" val="770226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tried to cheat Isaac, but God blessed him.</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43 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That’s how Jacob became very rich. He became the owner of large flocks. He also had many male and female servants. And he had many camels and donkeys.</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43</a:t>
            </a:r>
            <a:r>
              <a:rPr lang="bo-CN" sz="1200" dirty="0">
                <a:solidFill>
                  <a:srgbClr val="444444"/>
                </a:solidFill>
                <a:effectLst/>
                <a:latin typeface="Arial" panose="020B0604020202020204" pitchFamily="34" charset="0"/>
                <a:ea typeface="Calibri" panose="020F0502020204030204" pitchFamily="34" charset="0"/>
                <a:cs typeface="+mn-cs"/>
              </a:rPr>
              <a:t>དེ་ལྟར་ཡ་ཀོབ་ཧ་ཅང་ཕྱུག་པོ་འགྱུར་ཏེ། ཁྱུ་མང་པོ་དང་གཡོག་པོ་གཡོག་མོ་དང་རྔ་མོང་དང་བོང་བུ་རྣམས་བྱུང་ངོ་༎</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48</a:t>
            </a:fld>
            <a:endParaRPr lang="en-ZA"/>
          </a:p>
        </p:txBody>
      </p:sp>
    </p:spTree>
    <p:extLst>
      <p:ext uri="{BB962C8B-B14F-4D97-AF65-F5344CB8AC3E}">
        <p14:creationId xmlns:p14="http://schemas.microsoft.com/office/powerpoint/2010/main" val="322904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800" b="1"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800" b="1"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29 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Jacob continued on his journey. He came to the land where the eastern tribes lived. </a:t>
            </a:r>
            <a: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2 </a:t>
            </a: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There he saw a well in the open country. Three flocks of sheep were lying near it.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8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a:t>
            </a:r>
            <a:r>
              <a:rPr lang="bo-CN"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དེ་ནས་ཡ་ཀོབ་མུ་མཐུད་ནས་ཤར་གྱི་ཡུལ་ཕྱོགས་སུ་འགྲོ་བའི་སྐབས་སུ།</a:t>
            </a:r>
            <a:r>
              <a:rPr lang="en-ZA"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8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2</a:t>
            </a:r>
            <a:r>
              <a:rPr lang="bo-CN"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གློ་བུར་དུ་ཞིང་གཅིག་གི་ནང་ཡོད་པའི་ཁྲོན་པའི་མཐའ་འཁོར་དུ་ལུག་ཁྱུ་གསུམ་ཡོད་སར་སླེབས་སོ། ལུག་ཁྱུ་རྣམས་ཀྱིས་ཁྲོན་པ་དེ་ལས་ཆུ་འཐུང་གི་ཡོད་པ་དང་། ཁྲོན་པའི་ཁར་རྡོ་ཞིག་གིས་བཀབ་ཡོད་དོ།</a:t>
            </a:r>
            <a:r>
              <a:rPr lang="en-ZA" sz="18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6</a:t>
            </a:fld>
            <a:endParaRPr lang="en-ZA"/>
          </a:p>
        </p:txBody>
      </p:sp>
    </p:spTree>
    <p:extLst>
      <p:ext uri="{BB962C8B-B14F-4D97-AF65-F5344CB8AC3E}">
        <p14:creationId xmlns:p14="http://schemas.microsoft.com/office/powerpoint/2010/main" val="132598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baseline="30000" dirty="0">
                <a:solidFill>
                  <a:srgbClr val="000000"/>
                </a:solidFill>
                <a:effectLst/>
                <a:latin typeface="Segoe UI" panose="020B0502040204020203" pitchFamily="34" charset="0"/>
                <a:ea typeface="Times New Roman" panose="02020603050405020304" pitchFamily="18" charset="0"/>
              </a:rPr>
              <a:t>4 </a:t>
            </a:r>
            <a:r>
              <a:rPr lang="en-ZA" sz="1200" dirty="0">
                <a:solidFill>
                  <a:srgbClr val="000000"/>
                </a:solidFill>
                <a:effectLst/>
                <a:latin typeface="Segoe UI" panose="020B0502040204020203" pitchFamily="34" charset="0"/>
                <a:ea typeface="Times New Roman" panose="02020603050405020304" pitchFamily="18" charset="0"/>
              </a:rPr>
              <a:t>Jacob asked the shepherds, “My friends, where are you from?”</a:t>
            </a:r>
            <a:endParaRPr lang="en-ZA" sz="1200" dirty="0">
              <a:effectLst/>
              <a:latin typeface="Times New Roman" panose="02020603050405020304" pitchFamily="18" charset="0"/>
              <a:ea typeface="Times New Roman" panose="02020603050405020304" pitchFamily="18" charset="0"/>
            </a:endParaRPr>
          </a:p>
          <a:p>
            <a:r>
              <a:rPr lang="en-ZA" sz="1200" dirty="0">
                <a:solidFill>
                  <a:srgbClr val="000000"/>
                </a:solidFill>
                <a:effectLst/>
                <a:latin typeface="Segoe UI" panose="020B0502040204020203" pitchFamily="34" charset="0"/>
                <a:ea typeface="Times New Roman" panose="02020603050405020304" pitchFamily="18" charset="0"/>
              </a:rPr>
              <a:t>“We’re from Harran,” they replied.</a:t>
            </a:r>
            <a:endParaRPr lang="en-ZA" sz="12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4</a:t>
            </a:r>
            <a:r>
              <a:rPr lang="bo-CN" sz="1200" dirty="0">
                <a:solidFill>
                  <a:srgbClr val="444444"/>
                </a:solidFill>
                <a:effectLst/>
                <a:latin typeface="Arial" panose="020B0604020202020204" pitchFamily="34" charset="0"/>
                <a:ea typeface="Times New Roman" panose="02020603050405020304" pitchFamily="18" charset="0"/>
                <a:cs typeface="+mn-cs"/>
              </a:rPr>
              <a:t>ཡ་ཀོབ་ཀྱིས་ལུག་རྫི་རྣམས་ལ་ངའི་གྲོགས་པོ་ཁྱེད་རྣམས་ག་ནས་ཕེབས་པ་ཡིན་ནམ་ཞེས་དྲིས་པས།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ཁོ་ཚོས། ང་ཚོ་ཡུལ་ཧ་རན་ནས་ཡིན་ཞེས་སྨྲས་སོ།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8</a:t>
            </a:fld>
            <a:endParaRPr lang="en-ZA"/>
          </a:p>
        </p:txBody>
      </p:sp>
    </p:spTree>
    <p:extLst>
      <p:ext uri="{BB962C8B-B14F-4D97-AF65-F5344CB8AC3E}">
        <p14:creationId xmlns:p14="http://schemas.microsoft.com/office/powerpoint/2010/main" val="164593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9 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was still talking with them when Rachel came with her father’s sheep. It was her job to take care of the flock.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10 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Rachel was the daughter of Laban, Jacob’s uncle.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9</a:t>
            </a:r>
            <a:r>
              <a:rPr lang="bo-CN" sz="1200" dirty="0">
                <a:solidFill>
                  <a:srgbClr val="444444"/>
                </a:solidFill>
                <a:effectLst/>
                <a:latin typeface="Arial" panose="020B0604020202020204" pitchFamily="34" charset="0"/>
                <a:ea typeface="Calibri" panose="020F0502020204030204" pitchFamily="34" charset="0"/>
                <a:cs typeface="+mn-cs"/>
              </a:rPr>
              <a:t>ཡ་ཀོབ་ཀྱིས་ལུག་རྫི་ཚོ་དང་མཉམ་དུ་སྐད་ཆ་བཤད་པའི་སྐབས་ར་ཧེལ་གྱིས་ལུག་ཁྱུ་འཁྲིད་དེ་ཁོང་ཚོའི་རྩར་སླེབ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10</a:t>
            </a:r>
            <a:r>
              <a:rPr lang="bo-CN" sz="1200" dirty="0">
                <a:solidFill>
                  <a:srgbClr val="444444"/>
                </a:solidFill>
                <a:effectLst/>
                <a:latin typeface="Arial" panose="020B0604020202020204" pitchFamily="34" charset="0"/>
                <a:ea typeface="Calibri" panose="020F0502020204030204" pitchFamily="34" charset="0"/>
                <a:cs typeface="+mn-cs"/>
              </a:rPr>
              <a:t>ཡ་ཀོབ་ཀྱིས་རང་གི་ཨ་ཞང་གི་བུ་མོ་ར་ཧེལ་གྱིས་ལུག་ཁྱུ་འཁྲིད་ནས་ཡོང་བ་མཐོང་མ་ཐག་ཏུ་ཁོ་ཁྲོན་པའི་རྩར་སོང་ནས་རྡོ་དེ་འཐེན་ནས་ལུག་ཚོ་ལ་ཆུ་སྟེར་རོ།</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10</a:t>
            </a:fld>
            <a:endParaRPr lang="en-ZA"/>
          </a:p>
        </p:txBody>
      </p:sp>
    </p:spTree>
    <p:extLst>
      <p:ext uri="{BB962C8B-B14F-4D97-AF65-F5344CB8AC3E}">
        <p14:creationId xmlns:p14="http://schemas.microsoft.com/office/powerpoint/2010/main" val="4062399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12 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He had told Rachel he was a relative of her father. He had also said he was Rebekah’s son. Rachel ran and told her father what Jacob had said.</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en-ZA" sz="1200" dirty="0">
                <a:solidFill>
                  <a:srgbClr val="777777"/>
                </a:solidFill>
                <a:effectLst/>
                <a:latin typeface="Arial" panose="020B0604020202020204" pitchFamily="34" charset="0"/>
                <a:ea typeface="Times New Roman" panose="02020603050405020304" pitchFamily="18" charset="0"/>
                <a:cs typeface="Microsoft Himalaya" panose="01010100010101010101" pitchFamily="2" charset="0"/>
              </a:rPr>
              <a:t>12</a:t>
            </a:r>
            <a:r>
              <a:rPr lang="bo-CN" sz="1200" dirty="0">
                <a:solidFill>
                  <a:srgbClr val="444444"/>
                </a:solidFill>
                <a:effectLst/>
                <a:latin typeface="Arial" panose="020B0604020202020204" pitchFamily="34" charset="0"/>
                <a:ea typeface="Times New Roman" panose="02020603050405020304" pitchFamily="18" charset="0"/>
                <a:cs typeface="+mn-cs"/>
              </a:rPr>
              <a:t>དེ་ནས་ཁོས་མོ་ལ། ང་ཁྱོད་ཀྱི་ཕའི་སྲིང་མོ་རེ་བྷེ་ཀའི་བུ་ཡིན་ཞེས་སྨྲས་པས།</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1200" dirty="0">
                <a:solidFill>
                  <a:srgbClr val="444444"/>
                </a:solidFill>
                <a:effectLst/>
                <a:latin typeface="Arial" panose="020B0604020202020204" pitchFamily="34" charset="0"/>
                <a:ea typeface="Times New Roman" panose="02020603050405020304" pitchFamily="18" charset="0"/>
                <a:cs typeface="+mn-cs"/>
              </a:rPr>
              <a:t>མོ་རྒྱུགས་ནས་ཕ་ལ་སྨྲས་སོ།</a:t>
            </a:r>
            <a:r>
              <a:rPr lang="en-ZA" sz="12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12</a:t>
            </a:fld>
            <a:endParaRPr lang="en-ZA"/>
          </a:p>
        </p:txBody>
      </p:sp>
    </p:spTree>
    <p:extLst>
      <p:ext uri="{BB962C8B-B14F-4D97-AF65-F5344CB8AC3E}">
        <p14:creationId xmlns:p14="http://schemas.microsoft.com/office/powerpoint/2010/main" val="425952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14 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Laban said to him, “You are my own flesh and blood.” Jacob stayed with Laban for a whole month.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14</a:t>
            </a:r>
            <a:r>
              <a:rPr lang="bo-CN" sz="1200" dirty="0">
                <a:solidFill>
                  <a:srgbClr val="444444"/>
                </a:solidFill>
                <a:effectLst/>
                <a:latin typeface="Arial" panose="020B0604020202020204" pitchFamily="34" charset="0"/>
                <a:ea typeface="Calibri" panose="020F0502020204030204" pitchFamily="34" charset="0"/>
                <a:cs typeface="+mn-cs"/>
              </a:rPr>
              <a:t>ལ་བན་གྱིས་ཁོ་ལ། ཁྱོད་ནི་ངའི་ཤ་དང་ཁྲག་བདེན་པ་ཡིན་ཞེས་སྨྲས་པ་དང་། དེ་རྗེས་ཡ་ཀོབ་ཟླ་བ་གཅིག་ཙམ་ཁོང་དང་མཉམ་དུ་གནས་སོ༎</a:t>
            </a:r>
            <a:r>
              <a:rPr lang="bo-CN" sz="1200" dirty="0">
                <a:solidFill>
                  <a:srgbClr val="000000"/>
                </a:solidFill>
                <a:effectLst/>
                <a:latin typeface="Calibri" panose="020F0502020204030204" pitchFamily="34" charset="0"/>
                <a:ea typeface="Calibri" panose="020F0502020204030204" pitchFamily="34" charset="0"/>
                <a:cs typeface="Segoe UI" panose="020B0502040204020203" pitchFamily="34"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14</a:t>
            </a:fld>
            <a:endParaRPr lang="en-ZA"/>
          </a:p>
        </p:txBody>
      </p:sp>
    </p:spTree>
    <p:extLst>
      <p:ext uri="{BB962C8B-B14F-4D97-AF65-F5344CB8AC3E}">
        <p14:creationId xmlns:p14="http://schemas.microsoft.com/office/powerpoint/2010/main" val="172152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b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15 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Then Laban said to him, “You are one of my relatives. But is that any reason for you to work for me for nothing? Tell me what your pay should be.”</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15</a:t>
            </a:r>
            <a:r>
              <a:rPr lang="bo-CN" sz="1200" dirty="0">
                <a:solidFill>
                  <a:srgbClr val="444444"/>
                </a:solidFill>
                <a:effectLst/>
                <a:latin typeface="Arial" panose="020B0604020202020204" pitchFamily="34" charset="0"/>
                <a:ea typeface="Calibri" panose="020F0502020204030204" pitchFamily="34" charset="0"/>
                <a:cs typeface="+mn-cs"/>
              </a:rPr>
              <a:t>དེ་ནས་ལ་བན་གྱིས་ཡ་ཀོབ་ལ། ཁྱོད་ངའི་གཉེན་མཚན་ཡིན་ནའང་གླ་ཆ་མེད་པར་ལས་ཀ་བྱེད་མི་བཅུག་གོ ཁྱོད་ལ་གླ་ཆ་ག་ཚོད་དགོས་སམ་ང་ལ་ལབ་ཅིག་ཅེས་སྨྲས་པ་དང་།</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16</a:t>
            </a:fld>
            <a:endParaRPr lang="en-ZA"/>
          </a:p>
        </p:txBody>
      </p:sp>
    </p:spTree>
    <p:extLst>
      <p:ext uri="{BB962C8B-B14F-4D97-AF65-F5344CB8AC3E}">
        <p14:creationId xmlns:p14="http://schemas.microsoft.com/office/powerpoint/2010/main" val="378273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16 </a:t>
            </a:r>
            <a:r>
              <a:rPr lang="en-ZA" sz="12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Laban had two daughters. The name of the older one was Leah. And the name of the younger one was Rachel.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16</a:t>
            </a:r>
            <a:r>
              <a:rPr lang="bo-CN" sz="1200" dirty="0">
                <a:solidFill>
                  <a:srgbClr val="444444"/>
                </a:solidFill>
                <a:effectLst/>
                <a:latin typeface="Arial" panose="020B0604020202020204" pitchFamily="34" charset="0"/>
                <a:ea typeface="Calibri" panose="020F0502020204030204" pitchFamily="34" charset="0"/>
                <a:cs typeface="+mn-cs"/>
              </a:rPr>
              <a:t>ལ་བན་ལ་བུ་མོ་གཉིས་ཡོད་པ་དང་། རྒན་པའི་མིང་ལ་ལེ་ཨ་ཞེས་པ་དང་། ཆུང་བའི་མིང་ལ་ར་ཧེལ་ཞེས་པའོ།</a:t>
            </a:r>
            <a:r>
              <a:rPr lang="en-ZA" sz="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0E9E3F02-AA5B-4C84-B8DF-ACD658099E90}" type="slidenum">
              <a:rPr lang="en-ZA" smtClean="0"/>
              <a:t>18</a:t>
            </a:fld>
            <a:endParaRPr lang="en-ZA"/>
          </a:p>
        </p:txBody>
      </p:sp>
    </p:spTree>
    <p:extLst>
      <p:ext uri="{BB962C8B-B14F-4D97-AF65-F5344CB8AC3E}">
        <p14:creationId xmlns:p14="http://schemas.microsoft.com/office/powerpoint/2010/main" val="420270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6327-D262-434E-B460-BF60C7FCE4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AC55990-DAD4-406E-8D2C-E3F4E758D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26F60CB-EB6F-42FC-BB07-153AC020F634}"/>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C7792A49-A885-441A-8EA1-0895EF279C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CFF66B0-CCAD-45F4-8A7F-CE092B5A63A0}"/>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89377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B818-93D3-4FD3-8AFF-0FF0F39C247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134AE0D-3186-4F66-9F2A-63760F3B1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FE8F978-722D-4CFF-B28A-5BB93D8C1BFA}"/>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80374B56-5DAC-4258-9BF5-1D038FB7A1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0401C25-C3BD-44A8-A388-55E33D000F5D}"/>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58916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AB38C-31B9-4E31-9499-D2F735A04A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3F47437-888B-4ACB-922D-B69236D984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8C418E3-AFBC-4908-9080-3F6A41000A92}"/>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E5289694-1C44-40BE-818F-6F4F1BAB07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E9E8ACD-FEDB-41AC-9307-108C5F32C1AA}"/>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550099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76E0-3292-46D3-9B64-A8CF417D93E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45DB54E-E083-4FB4-9DAC-103EAF454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E2725CC-A087-4DB5-9993-5969719063BE}"/>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5E548A1D-1DAC-449F-AD80-44A6912AF9E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91CABD0-2215-4DFC-A0E4-2E70C0A3A3EA}"/>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50361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EAD0-D73C-4399-A0A1-62BEB5B25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6FCB018-82C5-496F-8D1D-80676740E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7E9D7E-2061-4EF5-B980-D7E3887DD363}"/>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2A6BF3C6-6A54-4B19-AECC-4E56FC2A317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BFDF951-CF76-496B-A3CF-2B55FD398AFF}"/>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38606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318-024E-44D2-97C6-DC0C929DCB8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87ADEB7-1ABC-4455-A58F-2C1B989DA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6B3AF5A-2051-4D11-8ECA-E5CFBA1B37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37ADD4F7-6C77-4C99-A4D2-A3295B4C5BC0}"/>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6" name="Footer Placeholder 5">
            <a:extLst>
              <a:ext uri="{FF2B5EF4-FFF2-40B4-BE49-F238E27FC236}">
                <a16:creationId xmlns:a16="http://schemas.microsoft.com/office/drawing/2014/main" id="{6DD98F4C-CF24-4A7D-84E7-F7440D87B27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73E0CAF-7CF4-4E3D-9003-D8CB84FD12C1}"/>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24637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9BDD8-2CED-4D4F-A49A-892F31959E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A073377-0B72-4712-B3F9-BE7B9FBD4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B83E9-86EE-4FE6-A607-F7B3B2ADF0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E5296861-0E6D-4438-89B5-DE026074A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B50B58-D381-4E64-8A65-7C52EFB563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6664C44-0DBF-4E21-A4D3-27FF92EDEB79}"/>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8" name="Footer Placeholder 7">
            <a:extLst>
              <a:ext uri="{FF2B5EF4-FFF2-40B4-BE49-F238E27FC236}">
                <a16:creationId xmlns:a16="http://schemas.microsoft.com/office/drawing/2014/main" id="{AC4A94EB-BC27-4BEA-92BF-B4985D725EA0}"/>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D432967-CCCB-4351-8FB5-73CF2AF087C8}"/>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31119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CB3D-CDA3-4A30-B454-ED00BA3CA9EC}"/>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95A5585-B8CB-4774-A23A-94D35FC251B0}"/>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4" name="Footer Placeholder 3">
            <a:extLst>
              <a:ext uri="{FF2B5EF4-FFF2-40B4-BE49-F238E27FC236}">
                <a16:creationId xmlns:a16="http://schemas.microsoft.com/office/drawing/2014/main" id="{7A76BCF9-A40B-4637-B36C-C4F08F7F681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D49AA81-2B79-43F5-B606-BBC7D477FB95}"/>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73863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16B8D9-7413-441D-9064-EACA1A65B5AC}"/>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3" name="Footer Placeholder 2">
            <a:extLst>
              <a:ext uri="{FF2B5EF4-FFF2-40B4-BE49-F238E27FC236}">
                <a16:creationId xmlns:a16="http://schemas.microsoft.com/office/drawing/2014/main" id="{93655E8D-9903-4AAA-8F4D-D9D76738D54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F58431A-BE48-486B-A865-E767BA05DEA4}"/>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3473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C4AA-9A55-46D4-8A2D-D1415DFC3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A35439-4657-4C53-AB6E-75E9565AD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F88CDA-5D77-4E30-81FD-D4CC923C7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F9755-AA17-49B3-A64E-8243AF7A013F}"/>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6" name="Footer Placeholder 5">
            <a:extLst>
              <a:ext uri="{FF2B5EF4-FFF2-40B4-BE49-F238E27FC236}">
                <a16:creationId xmlns:a16="http://schemas.microsoft.com/office/drawing/2014/main" id="{1060CE00-999C-4F04-BDAD-0580E0B868B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95FDA8C-7677-4C50-8CC5-47EC54EA43B2}"/>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297596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D9A8-5A96-4C63-9F39-15FB4D1E8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DA4F0E2-1ACF-4AD2-934B-BDC4C4F823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395279D-CC3F-4755-B404-14791A2D6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B5BDE-4BB0-41B5-AF55-AD9B13E37517}"/>
              </a:ext>
            </a:extLst>
          </p:cNvPr>
          <p:cNvSpPr>
            <a:spLocks noGrp="1"/>
          </p:cNvSpPr>
          <p:nvPr>
            <p:ph type="dt" sz="half" idx="10"/>
          </p:nvPr>
        </p:nvSpPr>
        <p:spPr/>
        <p:txBody>
          <a:bodyPr/>
          <a:lstStyle/>
          <a:p>
            <a:fld id="{CF3968BE-3CE8-4B4A-8F1F-739D94B45018}" type="datetimeFigureOut">
              <a:rPr lang="en-ZA" smtClean="0"/>
              <a:t>2024/07/22</a:t>
            </a:fld>
            <a:endParaRPr lang="en-ZA"/>
          </a:p>
        </p:txBody>
      </p:sp>
      <p:sp>
        <p:nvSpPr>
          <p:cNvPr id="6" name="Footer Placeholder 5">
            <a:extLst>
              <a:ext uri="{FF2B5EF4-FFF2-40B4-BE49-F238E27FC236}">
                <a16:creationId xmlns:a16="http://schemas.microsoft.com/office/drawing/2014/main" id="{40289877-A591-4681-987B-47189C7DD8B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AA2C903-AFB2-42DA-A87D-3FB60B94E783}"/>
              </a:ext>
            </a:extLst>
          </p:cNvPr>
          <p:cNvSpPr>
            <a:spLocks noGrp="1"/>
          </p:cNvSpPr>
          <p:nvPr>
            <p:ph type="sldNum" sz="quarter" idx="12"/>
          </p:nvPr>
        </p:nvSpPr>
        <p:spPr/>
        <p:txBody>
          <a:bodyPr/>
          <a:lstStyle/>
          <a:p>
            <a:fld id="{EE5B9C86-60F7-4361-BACC-4D672B57E2D1}" type="slidenum">
              <a:rPr lang="en-ZA" smtClean="0"/>
              <a:t>‹#›</a:t>
            </a:fld>
            <a:endParaRPr lang="en-ZA"/>
          </a:p>
        </p:txBody>
      </p:sp>
    </p:spTree>
    <p:extLst>
      <p:ext uri="{BB962C8B-B14F-4D97-AF65-F5344CB8AC3E}">
        <p14:creationId xmlns:p14="http://schemas.microsoft.com/office/powerpoint/2010/main" val="101206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82DD98-B998-4125-802B-72CF548D73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8A4154A-66C4-4020-8D1D-326D60245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8086FBD-9908-4750-B70D-97673DCD8D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968BE-3CE8-4B4A-8F1F-739D94B45018}" type="datetimeFigureOut">
              <a:rPr lang="en-ZA" smtClean="0"/>
              <a:t>2024/07/22</a:t>
            </a:fld>
            <a:endParaRPr lang="en-ZA"/>
          </a:p>
        </p:txBody>
      </p:sp>
      <p:sp>
        <p:nvSpPr>
          <p:cNvPr id="5" name="Footer Placeholder 4">
            <a:extLst>
              <a:ext uri="{FF2B5EF4-FFF2-40B4-BE49-F238E27FC236}">
                <a16:creationId xmlns:a16="http://schemas.microsoft.com/office/drawing/2014/main" id="{C027A490-6188-4E76-BAE4-23A562E1D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D689B963-C13D-430B-A193-5F840AD37A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B9C86-60F7-4361-BACC-4D672B57E2D1}" type="slidenum">
              <a:rPr lang="en-ZA" smtClean="0"/>
              <a:t>‹#›</a:t>
            </a:fld>
            <a:endParaRPr lang="en-ZA"/>
          </a:p>
        </p:txBody>
      </p:sp>
    </p:spTree>
    <p:extLst>
      <p:ext uri="{BB962C8B-B14F-4D97-AF65-F5344CB8AC3E}">
        <p14:creationId xmlns:p14="http://schemas.microsoft.com/office/powerpoint/2010/main" val="145769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2D0C-9DA3-B0A5-72ED-28AF735EF2F2}"/>
              </a:ext>
            </a:extLst>
          </p:cNvPr>
          <p:cNvSpPr>
            <a:spLocks noGrp="1"/>
          </p:cNvSpPr>
          <p:nvPr>
            <p:ph type="title"/>
          </p:nvPr>
        </p:nvSpPr>
        <p:spPr/>
        <p:txBody>
          <a:bodyPr/>
          <a:lstStyle/>
          <a:p>
            <a:r>
              <a:rPr lang="en-IN" dirty="0"/>
              <a:t>06-7</a:t>
            </a:r>
          </a:p>
        </p:txBody>
      </p:sp>
      <p:sp>
        <p:nvSpPr>
          <p:cNvPr id="3" name="Content Placeholder 2">
            <a:extLst>
              <a:ext uri="{FF2B5EF4-FFF2-40B4-BE49-F238E27FC236}">
                <a16:creationId xmlns:a16="http://schemas.microsoft.com/office/drawing/2014/main" id="{3042EB72-61DB-6050-CDD7-C7117D7DB836}"/>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59EDCFF6-16CE-BC05-FD8B-7BDFB5B5656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00399954"/>
      </p:ext>
    </p:extLst>
  </p:cSld>
  <p:clrMapOvr>
    <a:masterClrMapping/>
  </p:clrMapOvr>
  <mc:AlternateContent xmlns:mc="http://schemas.openxmlformats.org/markup-compatibility/2006" xmlns:p14="http://schemas.microsoft.com/office/powerpoint/2010/main">
    <mc:Choice Requires="p14">
      <p:transition spd="slow" p14:dur="2000" advTm="3182"/>
    </mc:Choice>
    <mc:Fallback xmlns="">
      <p:transition spd="slow" advTm="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9E845A-AAAB-4F51-B9AF-5AE4B7C4FFA2}"/>
              </a:ext>
            </a:extLst>
          </p:cNvPr>
          <p:cNvPicPr>
            <a:picLocks noChangeAspect="1"/>
          </p:cNvPicPr>
          <p:nvPr/>
        </p:nvPicPr>
        <p:blipFill>
          <a:blip r:embed="rId3"/>
          <a:stretch>
            <a:fillRect/>
          </a:stretch>
        </p:blipFill>
        <p:spPr>
          <a:xfrm>
            <a:off x="-1" y="-1"/>
            <a:ext cx="12368783" cy="7471317"/>
          </a:xfrm>
          <a:prstGeom prst="rect">
            <a:avLst/>
          </a:prstGeom>
        </p:spPr>
      </p:pic>
      <p:sp>
        <p:nvSpPr>
          <p:cNvPr id="2" name="TextBox 1">
            <a:extLst>
              <a:ext uri="{FF2B5EF4-FFF2-40B4-BE49-F238E27FC236}">
                <a16:creationId xmlns:a16="http://schemas.microsoft.com/office/drawing/2014/main" id="{C933D710-CF4E-8087-B68E-CE054683BA9C}"/>
              </a:ext>
            </a:extLst>
          </p:cNvPr>
          <p:cNvSpPr txBox="1"/>
          <p:nvPr/>
        </p:nvSpPr>
        <p:spPr>
          <a:xfrm>
            <a:off x="10128737"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29:9</a:t>
            </a:r>
            <a:endParaRPr lang="en-ZA" sz="3200" dirty="0">
              <a:solidFill>
                <a:schemeClr val="bg1"/>
              </a:solidFill>
            </a:endParaRPr>
          </a:p>
          <a:p>
            <a:endParaRPr lang="en-IN" dirty="0"/>
          </a:p>
        </p:txBody>
      </p:sp>
    </p:spTree>
    <p:extLst>
      <p:ext uri="{BB962C8B-B14F-4D97-AF65-F5344CB8AC3E}">
        <p14:creationId xmlns:p14="http://schemas.microsoft.com/office/powerpoint/2010/main" val="1806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12</a:t>
            </a:r>
            <a:r>
              <a:rPr lang="en-US" sz="4400" b="0" i="0">
                <a:solidFill>
                  <a:srgbClr val="121212"/>
                </a:solidFill>
                <a:effectLst/>
                <a:highlight>
                  <a:srgbClr val="FFFFFF"/>
                </a:highlight>
                <a:latin typeface="Inter" panose="020B0502030000000004" pitchFamily="34" charset="0"/>
              </a:rPr>
              <a:t>He told Rachel that he was Rebekah’s son, a relative of her father, and she ran and told her father.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CEED1CCA-7E89-7F70-C3C4-1A9A19E184A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और याकूब ने राहेल को बता दिया, कि मैं तेरा फुफेरा भाई हूँ, अर्थात् रिबका का पुत्र हूँ। तब उसने दौड़कर अपने पिता से कह दिया।</a:t>
            </a:r>
            <a:endParaRPr lang="en-IN" sz="4000" dirty="0"/>
          </a:p>
        </p:txBody>
      </p:sp>
      <p:pic>
        <p:nvPicPr>
          <p:cNvPr id="11" name="Audio 10">
            <a:hlinkClick r:id="" action="ppaction://media"/>
            <a:extLst>
              <a:ext uri="{FF2B5EF4-FFF2-40B4-BE49-F238E27FC236}">
                <a16:creationId xmlns:a16="http://schemas.microsoft.com/office/drawing/2014/main" id="{F422EAE5-956F-6306-E047-FAB542DDC0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86978390"/>
      </p:ext>
    </p:extLst>
  </p:cSld>
  <p:clrMapOvr>
    <a:masterClrMapping/>
  </p:clrMapOvr>
  <mc:AlternateContent xmlns:mc="http://schemas.openxmlformats.org/markup-compatibility/2006" xmlns:p14="http://schemas.microsoft.com/office/powerpoint/2010/main">
    <mc:Choice Requires="p14">
      <p:transition spd="slow" p14:dur="2000" advTm="13289"/>
    </mc:Choice>
    <mc:Fallback xmlns="">
      <p:transition spd="slow" advTm="1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4BA0B-F7CC-469C-9735-41A6A9E130A0}"/>
              </a:ext>
            </a:extLst>
          </p:cNvPr>
          <p:cNvPicPr>
            <a:picLocks noChangeAspect="1"/>
          </p:cNvPicPr>
          <p:nvPr/>
        </p:nvPicPr>
        <p:blipFill>
          <a:blip r:embed="rId3"/>
          <a:stretch>
            <a:fillRect/>
          </a:stretch>
        </p:blipFill>
        <p:spPr>
          <a:xfrm>
            <a:off x="0" y="0"/>
            <a:ext cx="12410263" cy="7136780"/>
          </a:xfrm>
          <a:prstGeom prst="rect">
            <a:avLst/>
          </a:prstGeom>
        </p:spPr>
      </p:pic>
      <p:sp>
        <p:nvSpPr>
          <p:cNvPr id="2" name="TextBox 1">
            <a:extLst>
              <a:ext uri="{FF2B5EF4-FFF2-40B4-BE49-F238E27FC236}">
                <a16:creationId xmlns:a16="http://schemas.microsoft.com/office/drawing/2014/main" id="{9E57E24D-8AF0-81EB-B147-C0EF51A29B4B}"/>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29:12</a:t>
            </a:r>
            <a:endParaRPr lang="en-ZA" sz="3200" dirty="0">
              <a:solidFill>
                <a:schemeClr val="bg1"/>
              </a:solidFill>
            </a:endParaRPr>
          </a:p>
          <a:p>
            <a:endParaRPr lang="en-IN" dirty="0"/>
          </a:p>
        </p:txBody>
      </p:sp>
    </p:spTree>
    <p:extLst>
      <p:ext uri="{BB962C8B-B14F-4D97-AF65-F5344CB8AC3E}">
        <p14:creationId xmlns:p14="http://schemas.microsoft.com/office/powerpoint/2010/main" val="212365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panose="020B0502030000000004" pitchFamily="34" charset="0"/>
              </a:rPr>
              <a:t>14</a:t>
            </a:r>
            <a:r>
              <a:rPr lang="en-US" sz="4800" b="0" i="0" dirty="0">
                <a:solidFill>
                  <a:srgbClr val="121212"/>
                </a:solidFill>
                <a:effectLst/>
                <a:highlight>
                  <a:srgbClr val="FFFFFF"/>
                </a:highlight>
                <a:latin typeface="Inter" panose="020B0502030000000004" pitchFamily="34" charset="0"/>
              </a:rPr>
              <a:t>Then Laban declared, “You are indeed my own flesh and blood.”</a:t>
            </a:r>
          </a:p>
          <a:p>
            <a:pPr algn="l"/>
            <a:r>
              <a:rPr lang="en-US" sz="4800" b="0" i="0" dirty="0">
                <a:solidFill>
                  <a:srgbClr val="121212"/>
                </a:solidFill>
                <a:effectLst/>
                <a:highlight>
                  <a:srgbClr val="FFFFFF"/>
                </a:highlight>
                <a:latin typeface="Inter" panose="020B0502030000000004" pitchFamily="34" charset="0"/>
              </a:rPr>
              <a:t>After Jacob had stayed with him a month,</a:t>
            </a:r>
          </a:p>
        </p:txBody>
      </p:sp>
      <p:sp>
        <p:nvSpPr>
          <p:cNvPr id="2" name="TextBox 1">
            <a:extLst>
              <a:ext uri="{FF2B5EF4-FFF2-40B4-BE49-F238E27FC236}">
                <a16:creationId xmlns:a16="http://schemas.microsoft.com/office/drawing/2014/main" id="{D1AAC188-2F53-B2A2-59E8-5C41A9EF30C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तब लाबान ने याकूब से कहा, “तू तो सचमुच मेरी हड्डी और माँस है।” और याकूब एक महीना भर उसके साथ रहा।</a:t>
            </a:r>
            <a:endParaRPr lang="en-IN" sz="4000" dirty="0"/>
          </a:p>
        </p:txBody>
      </p:sp>
      <p:pic>
        <p:nvPicPr>
          <p:cNvPr id="14" name="Audio 13">
            <a:hlinkClick r:id="" action="ppaction://media"/>
            <a:extLst>
              <a:ext uri="{FF2B5EF4-FFF2-40B4-BE49-F238E27FC236}">
                <a16:creationId xmlns:a16="http://schemas.microsoft.com/office/drawing/2014/main" id="{78BF57CC-5AED-7A56-DAE8-DF6183DFF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67343718"/>
      </p:ext>
    </p:extLst>
  </p:cSld>
  <p:clrMapOvr>
    <a:masterClrMapping/>
  </p:clrMapOvr>
  <mc:AlternateContent xmlns:mc="http://schemas.openxmlformats.org/markup-compatibility/2006" xmlns:p14="http://schemas.microsoft.com/office/powerpoint/2010/main">
    <mc:Choice Requires="p14">
      <p:transition spd="slow" p14:dur="2000" advTm="11324"/>
    </mc:Choice>
    <mc:Fallback xmlns="">
      <p:transition spd="slow" advTm="1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E7EC9-C999-4B22-AEC5-A0BC09592BB5}"/>
              </a:ext>
            </a:extLst>
          </p:cNvPr>
          <p:cNvPicPr>
            <a:picLocks noChangeAspect="1"/>
          </p:cNvPicPr>
          <p:nvPr/>
        </p:nvPicPr>
        <p:blipFill>
          <a:blip r:embed="rId3"/>
          <a:stretch>
            <a:fillRect/>
          </a:stretch>
        </p:blipFill>
        <p:spPr>
          <a:xfrm>
            <a:off x="-505811" y="0"/>
            <a:ext cx="13203621" cy="6858000"/>
          </a:xfrm>
          <a:prstGeom prst="rect">
            <a:avLst/>
          </a:prstGeom>
        </p:spPr>
      </p:pic>
      <p:sp>
        <p:nvSpPr>
          <p:cNvPr id="2" name="TextBox 1">
            <a:extLst>
              <a:ext uri="{FF2B5EF4-FFF2-40B4-BE49-F238E27FC236}">
                <a16:creationId xmlns:a16="http://schemas.microsoft.com/office/drawing/2014/main" id="{BFD49D44-E26E-4BB7-E978-6713F0699977}"/>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29:14</a:t>
            </a:r>
            <a:endParaRPr lang="en-ZA" sz="3200" dirty="0">
              <a:solidFill>
                <a:schemeClr val="bg1"/>
              </a:solidFill>
            </a:endParaRPr>
          </a:p>
          <a:p>
            <a:endParaRPr lang="en-IN" dirty="0"/>
          </a:p>
        </p:txBody>
      </p:sp>
    </p:spTree>
    <p:extLst>
      <p:ext uri="{BB962C8B-B14F-4D97-AF65-F5344CB8AC3E}">
        <p14:creationId xmlns:p14="http://schemas.microsoft.com/office/powerpoint/2010/main" val="425628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15</a:t>
            </a:r>
            <a:r>
              <a:rPr lang="en-US" sz="4400" b="0" i="0">
                <a:solidFill>
                  <a:srgbClr val="121212"/>
                </a:solidFill>
                <a:effectLst/>
                <a:highlight>
                  <a:srgbClr val="FFFFFF"/>
                </a:highlight>
                <a:latin typeface="Inter" panose="020B0502030000000004" pitchFamily="34" charset="0"/>
              </a:rPr>
              <a:t>Laban said to him, “Just because you are my relative, should you work for nothing? Tell me what your wages should be.”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858347D-ABFD-FA00-5FC9-16E56394481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तब लाबान ने याकूब से कहा, “भाई-बन्धु होने के कारण तुझ से मुफ्त सेवा कराना मेरे लिए उचित नहीं है; इसलिए कह मैं तुझे सेवा के बदले क्या दूँ?”</a:t>
            </a:r>
            <a:endParaRPr lang="en-IN" sz="4000" dirty="0"/>
          </a:p>
        </p:txBody>
      </p:sp>
      <p:pic>
        <p:nvPicPr>
          <p:cNvPr id="6" name="Audio 5">
            <a:hlinkClick r:id="" action="ppaction://media"/>
            <a:extLst>
              <a:ext uri="{FF2B5EF4-FFF2-40B4-BE49-F238E27FC236}">
                <a16:creationId xmlns:a16="http://schemas.microsoft.com/office/drawing/2014/main" id="{92B2EEF0-9408-FA23-EFD0-B5634F7F7F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1794971"/>
      </p:ext>
    </p:extLst>
  </p:cSld>
  <p:clrMapOvr>
    <a:masterClrMapping/>
  </p:clrMapOvr>
  <mc:AlternateContent xmlns:mc="http://schemas.openxmlformats.org/markup-compatibility/2006" xmlns:p14="http://schemas.microsoft.com/office/powerpoint/2010/main">
    <mc:Choice Requires="p14">
      <p:transition spd="slow" p14:dur="2000" advTm="15465"/>
    </mc:Choice>
    <mc:Fallback xmlns="">
      <p:transition spd="slow" advTm="1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396DF-B92D-424E-9BED-34012546877C}"/>
              </a:ext>
            </a:extLst>
          </p:cNvPr>
          <p:cNvPicPr>
            <a:picLocks noChangeAspect="1"/>
          </p:cNvPicPr>
          <p:nvPr/>
        </p:nvPicPr>
        <p:blipFill>
          <a:blip r:embed="rId3"/>
          <a:stretch>
            <a:fillRect/>
          </a:stretch>
        </p:blipFill>
        <p:spPr>
          <a:xfrm>
            <a:off x="0" y="-1"/>
            <a:ext cx="12222502" cy="7047571"/>
          </a:xfrm>
          <a:prstGeom prst="rect">
            <a:avLst/>
          </a:prstGeom>
        </p:spPr>
      </p:pic>
      <p:sp>
        <p:nvSpPr>
          <p:cNvPr id="2" name="TextBox 1">
            <a:extLst>
              <a:ext uri="{FF2B5EF4-FFF2-40B4-BE49-F238E27FC236}">
                <a16:creationId xmlns:a16="http://schemas.microsoft.com/office/drawing/2014/main" id="{5CBCA58C-F577-EDCB-8898-AEAFC2777BF6}"/>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29:15</a:t>
            </a:r>
            <a:endParaRPr lang="en-ZA" sz="3200" dirty="0">
              <a:solidFill>
                <a:schemeClr val="bg1"/>
              </a:solidFill>
            </a:endParaRPr>
          </a:p>
          <a:p>
            <a:endParaRPr lang="en-IN" dirty="0"/>
          </a:p>
        </p:txBody>
      </p:sp>
    </p:spTree>
    <p:extLst>
      <p:ext uri="{BB962C8B-B14F-4D97-AF65-F5344CB8AC3E}">
        <p14:creationId xmlns:p14="http://schemas.microsoft.com/office/powerpoint/2010/main" val="3129194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16</a:t>
            </a:r>
            <a:r>
              <a:rPr lang="en-US" sz="4400" b="0" i="0">
                <a:solidFill>
                  <a:srgbClr val="121212"/>
                </a:solidFill>
                <a:effectLst/>
                <a:highlight>
                  <a:srgbClr val="FFFFFF"/>
                </a:highlight>
                <a:latin typeface="Inter" panose="020B0502030000000004" pitchFamily="34" charset="0"/>
              </a:rPr>
              <a:t>Now Laban had two daughters; the older was named Leah, and the younger was named Rachel.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4660EF8-7893-55D1-3EB2-E8CA3F8EE9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लाबान की दो बेटियाँ थी, जिनमें से बड़ी का नाम लिआ और छोटी का राहेल था।</a:t>
            </a:r>
            <a:endParaRPr lang="en-IN" sz="4000" dirty="0"/>
          </a:p>
        </p:txBody>
      </p:sp>
      <p:pic>
        <p:nvPicPr>
          <p:cNvPr id="6" name="Audio 5">
            <a:hlinkClick r:id="" action="ppaction://media"/>
            <a:extLst>
              <a:ext uri="{FF2B5EF4-FFF2-40B4-BE49-F238E27FC236}">
                <a16:creationId xmlns:a16="http://schemas.microsoft.com/office/drawing/2014/main" id="{E4A8D7D5-D1D8-6923-8E41-BFCC261F0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0102376"/>
      </p:ext>
    </p:extLst>
  </p:cSld>
  <p:clrMapOvr>
    <a:masterClrMapping/>
  </p:clrMapOvr>
  <mc:AlternateContent xmlns:mc="http://schemas.openxmlformats.org/markup-compatibility/2006" xmlns:p14="http://schemas.microsoft.com/office/powerpoint/2010/main">
    <mc:Choice Requires="p14">
      <p:transition spd="slow" p14:dur="2000" advTm="8037"/>
    </mc:Choice>
    <mc:Fallback xmlns="">
      <p:transition spd="slow" advTm="8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EABE9-7CD4-4A69-B27A-EC4FAAFDBFF5}"/>
              </a:ext>
            </a:extLst>
          </p:cNvPr>
          <p:cNvPicPr>
            <a:picLocks noChangeAspect="1"/>
          </p:cNvPicPr>
          <p:nvPr/>
        </p:nvPicPr>
        <p:blipFill>
          <a:blip r:embed="rId3"/>
          <a:stretch>
            <a:fillRect/>
          </a:stretch>
        </p:blipFill>
        <p:spPr>
          <a:xfrm>
            <a:off x="-1393122" y="0"/>
            <a:ext cx="13585122" cy="6858000"/>
          </a:xfrm>
          <a:prstGeom prst="rect">
            <a:avLst/>
          </a:prstGeom>
        </p:spPr>
      </p:pic>
      <p:sp>
        <p:nvSpPr>
          <p:cNvPr id="2" name="TextBox 1">
            <a:extLst>
              <a:ext uri="{FF2B5EF4-FFF2-40B4-BE49-F238E27FC236}">
                <a16:creationId xmlns:a16="http://schemas.microsoft.com/office/drawing/2014/main" id="{2556E0F0-96F8-BEE2-2F12-34528BB8F116}"/>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29:16</a:t>
            </a:r>
            <a:endParaRPr lang="en-ZA" sz="3200" dirty="0">
              <a:solidFill>
                <a:schemeClr val="bg1"/>
              </a:solidFill>
            </a:endParaRPr>
          </a:p>
          <a:p>
            <a:endParaRPr lang="en-IN" dirty="0"/>
          </a:p>
        </p:txBody>
      </p:sp>
    </p:spTree>
    <p:extLst>
      <p:ext uri="{BB962C8B-B14F-4D97-AF65-F5344CB8AC3E}">
        <p14:creationId xmlns:p14="http://schemas.microsoft.com/office/powerpoint/2010/main" val="3994587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18</a:t>
            </a:r>
            <a:r>
              <a:rPr lang="en-US" sz="4800" b="0" i="0">
                <a:solidFill>
                  <a:srgbClr val="121212"/>
                </a:solidFill>
                <a:effectLst/>
                <a:highlight>
                  <a:srgbClr val="FFFFFF"/>
                </a:highlight>
                <a:latin typeface="Inter" panose="020B0502030000000004" pitchFamily="34" charset="0"/>
              </a:rPr>
              <a:t>Since Jacob loved Rachel, he answered, “I will serve you seven years for your younger daughter Rachel.”</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A519D1A-84C6-22E6-2DDC-DC9740E1836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इसलिए याकूब ने, जो राहेल से प्रीति रखता था, कहा, “मैं तेरी छोटी बेटी राहेल के लिये सात वर्ष तेरी सेवा करूँगा।”</a:t>
            </a:r>
            <a:endParaRPr lang="en-IN" sz="4000" dirty="0"/>
          </a:p>
        </p:txBody>
      </p:sp>
      <p:pic>
        <p:nvPicPr>
          <p:cNvPr id="19" name="Audio 18">
            <a:hlinkClick r:id="" action="ppaction://media"/>
            <a:extLst>
              <a:ext uri="{FF2B5EF4-FFF2-40B4-BE49-F238E27FC236}">
                <a16:creationId xmlns:a16="http://schemas.microsoft.com/office/drawing/2014/main" id="{8AEC5AB8-2F03-E1C0-9AFB-6C65ED9D9A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63693372"/>
      </p:ext>
    </p:extLst>
  </p:cSld>
  <p:clrMapOvr>
    <a:masterClrMapping/>
  </p:clrMapOvr>
  <mc:AlternateContent xmlns:mc="http://schemas.openxmlformats.org/markup-compatibility/2006" xmlns:p14="http://schemas.microsoft.com/office/powerpoint/2010/main">
    <mc:Choice Requires="p14">
      <p:transition spd="slow" p14:dur="2000" advTm="13997"/>
    </mc:Choice>
    <mc:Fallback xmlns="">
      <p:transition spd="slow" advTm="1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29B2-44A3-4BC0-95EE-FD57923C906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5D46F97-6D20-4D60-B6BA-4B62DF84EE66}"/>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3B39D669-78BA-4B01-91B7-9566A24DD5DD}"/>
              </a:ext>
            </a:extLst>
          </p:cNvPr>
          <p:cNvPicPr>
            <a:picLocks noChangeAspect="1"/>
          </p:cNvPicPr>
          <p:nvPr/>
        </p:nvPicPr>
        <p:blipFill>
          <a:blip r:embed="rId3"/>
          <a:stretch>
            <a:fillRect/>
          </a:stretch>
        </p:blipFill>
        <p:spPr>
          <a:xfrm>
            <a:off x="-425942" y="0"/>
            <a:ext cx="12862192" cy="6858000"/>
          </a:xfrm>
          <a:prstGeom prst="rect">
            <a:avLst/>
          </a:prstGeom>
        </p:spPr>
      </p:pic>
      <p:sp>
        <p:nvSpPr>
          <p:cNvPr id="4" name="TextBox 3">
            <a:extLst>
              <a:ext uri="{FF2B5EF4-FFF2-40B4-BE49-F238E27FC236}">
                <a16:creationId xmlns:a16="http://schemas.microsoft.com/office/drawing/2014/main" id="{D0AA63C5-EE36-D729-C2A0-3B66922D3A2F}"/>
              </a:ext>
            </a:extLst>
          </p:cNvPr>
          <p:cNvSpPr txBox="1"/>
          <p:nvPr/>
        </p:nvSpPr>
        <p:spPr>
          <a:xfrm>
            <a:off x="363680" y="4001294"/>
            <a:ext cx="8044520" cy="2554545"/>
          </a:xfrm>
          <a:prstGeom prst="rect">
            <a:avLst/>
          </a:prstGeom>
          <a:noFill/>
        </p:spPr>
        <p:txBody>
          <a:bodyPr wrap="square">
            <a:spAutoFit/>
          </a:bodyPr>
          <a:lstStyle/>
          <a:p>
            <a:r>
              <a:rPr lang="hi-IN"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का लाबान के लिए काम करना और उसकी बेटियों से शादी करना – उत्पत्ति</a:t>
            </a:r>
            <a:r>
              <a:rPr lang="en-US"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29, 30</a:t>
            </a:r>
            <a:endParaRPr lang="en-IN" sz="4800" dirty="0">
              <a:solidFill>
                <a:schemeClr val="bg1"/>
              </a:solidFill>
            </a:endParaRPr>
          </a:p>
          <a:p>
            <a:endParaRPr lang="en-ZA" sz="1600" dirty="0">
              <a:solidFill>
                <a:schemeClr val="bg1"/>
              </a:solidFill>
            </a:endParaRPr>
          </a:p>
        </p:txBody>
      </p:sp>
      <p:sp>
        <p:nvSpPr>
          <p:cNvPr id="6" name="TextBox 5">
            <a:extLst>
              <a:ext uri="{FF2B5EF4-FFF2-40B4-BE49-F238E27FC236}">
                <a16:creationId xmlns:a16="http://schemas.microsoft.com/office/drawing/2014/main" id="{970EB413-F62A-9829-48F6-BCD4C3AE4A5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73369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9E3D4-5FE7-4D7B-95D3-D569573CCEC8}"/>
              </a:ext>
            </a:extLst>
          </p:cNvPr>
          <p:cNvPicPr>
            <a:picLocks noChangeAspect="1"/>
          </p:cNvPicPr>
          <p:nvPr/>
        </p:nvPicPr>
        <p:blipFill>
          <a:blip r:embed="rId3"/>
          <a:stretch>
            <a:fillRect/>
          </a:stretch>
        </p:blipFill>
        <p:spPr>
          <a:xfrm>
            <a:off x="-451103" y="0"/>
            <a:ext cx="12829190" cy="6858000"/>
          </a:xfrm>
          <a:prstGeom prst="rect">
            <a:avLst/>
          </a:prstGeom>
        </p:spPr>
      </p:pic>
      <p:sp>
        <p:nvSpPr>
          <p:cNvPr id="2" name="TextBox 1">
            <a:extLst>
              <a:ext uri="{FF2B5EF4-FFF2-40B4-BE49-F238E27FC236}">
                <a16:creationId xmlns:a16="http://schemas.microsoft.com/office/drawing/2014/main" id="{C53D55A1-1CEA-1B9A-07BE-B4CD4CBF8A58}"/>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29:18</a:t>
            </a:r>
            <a:endParaRPr lang="en-ZA" sz="3200" dirty="0">
              <a:solidFill>
                <a:schemeClr val="bg1"/>
              </a:solidFill>
            </a:endParaRPr>
          </a:p>
        </p:txBody>
      </p:sp>
    </p:spTree>
    <p:extLst>
      <p:ext uri="{BB962C8B-B14F-4D97-AF65-F5344CB8AC3E}">
        <p14:creationId xmlns:p14="http://schemas.microsoft.com/office/powerpoint/2010/main" val="2528465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20</a:t>
            </a:r>
            <a:r>
              <a:rPr lang="en-US" sz="4400" b="0" i="0">
                <a:solidFill>
                  <a:srgbClr val="121212"/>
                </a:solidFill>
                <a:effectLst/>
                <a:highlight>
                  <a:srgbClr val="FFFFFF"/>
                </a:highlight>
                <a:latin typeface="Inter" panose="020B0502030000000004" pitchFamily="34" charset="0"/>
              </a:rPr>
              <a:t>So Jacob served seven years for Rachel, yet it seemed but a few days because of his love for her.</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BEEECF6-0548-6126-E0D8-A840EAA5CE6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अतः याकूब ने राहेल के लिये सात वर्ष सेवा की; और वे उसको राहेल की प्रीति के कारण थोड़े ही दिनों के बराबर जान पड़े।</a:t>
            </a:r>
            <a:endParaRPr lang="en-IN" sz="4000" dirty="0"/>
          </a:p>
        </p:txBody>
      </p:sp>
      <p:pic>
        <p:nvPicPr>
          <p:cNvPr id="6" name="Audio 5">
            <a:hlinkClick r:id="" action="ppaction://media"/>
            <a:extLst>
              <a:ext uri="{FF2B5EF4-FFF2-40B4-BE49-F238E27FC236}">
                <a16:creationId xmlns:a16="http://schemas.microsoft.com/office/drawing/2014/main" id="{D7486FC0-1793-4A64-ABA9-1967FC25B8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9241102"/>
      </p:ext>
    </p:extLst>
  </p:cSld>
  <p:clrMapOvr>
    <a:masterClrMapping/>
  </p:clrMapOvr>
  <mc:AlternateContent xmlns:mc="http://schemas.openxmlformats.org/markup-compatibility/2006" xmlns:p14="http://schemas.microsoft.com/office/powerpoint/2010/main">
    <mc:Choice Requires="p14">
      <p:transition spd="slow" p14:dur="2000" advTm="13937"/>
    </mc:Choice>
    <mc:Fallback xmlns="">
      <p:transition spd="slow" advTm="1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B1FB8F-B5E6-4BB9-B752-7C6EBA7D6387}"/>
              </a:ext>
            </a:extLst>
          </p:cNvPr>
          <p:cNvPicPr>
            <a:picLocks noChangeAspect="1"/>
          </p:cNvPicPr>
          <p:nvPr/>
        </p:nvPicPr>
        <p:blipFill>
          <a:blip r:embed="rId3"/>
          <a:stretch>
            <a:fillRect/>
          </a:stretch>
        </p:blipFill>
        <p:spPr>
          <a:xfrm>
            <a:off x="-4086330" y="1"/>
            <a:ext cx="16278330" cy="6858000"/>
          </a:xfrm>
          <a:prstGeom prst="rect">
            <a:avLst/>
          </a:prstGeom>
        </p:spPr>
      </p:pic>
      <p:sp>
        <p:nvSpPr>
          <p:cNvPr id="2" name="TextBox 1">
            <a:extLst>
              <a:ext uri="{FF2B5EF4-FFF2-40B4-BE49-F238E27FC236}">
                <a16:creationId xmlns:a16="http://schemas.microsoft.com/office/drawing/2014/main" id="{4AC12346-1632-8DEA-8D61-09B0F8419AFB}"/>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29:20</a:t>
            </a:r>
            <a:endParaRPr lang="en-ZA" sz="3200" dirty="0">
              <a:solidFill>
                <a:schemeClr val="bg1"/>
              </a:solidFill>
            </a:endParaRPr>
          </a:p>
        </p:txBody>
      </p:sp>
    </p:spTree>
    <p:extLst>
      <p:ext uri="{BB962C8B-B14F-4D97-AF65-F5344CB8AC3E}">
        <p14:creationId xmlns:p14="http://schemas.microsoft.com/office/powerpoint/2010/main" val="2383233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21</a:t>
            </a:r>
            <a:r>
              <a:rPr lang="en-US" sz="4800" b="0" i="0">
                <a:solidFill>
                  <a:srgbClr val="121212"/>
                </a:solidFill>
                <a:effectLst/>
                <a:highlight>
                  <a:srgbClr val="FFFFFF"/>
                </a:highlight>
                <a:latin typeface="Inter" panose="020B0502030000000004" pitchFamily="34" charset="0"/>
              </a:rPr>
              <a:t>Finally Jacob said to Laban, “Grant me my wife, for my time is complete, and I want to sleep with her.”</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F8B2453A-D57D-247B-3B64-0B07DF936B6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तब याकूब ने लाबान से कहा, “मेरी पत्नी मुझे दे, और मैं उसके पास जाऊँगा, क्योंकि मेरा समय पूरा हो गया है।”</a:t>
            </a:r>
            <a:endParaRPr lang="en-IN" sz="4000" dirty="0"/>
          </a:p>
        </p:txBody>
      </p:sp>
      <p:pic>
        <p:nvPicPr>
          <p:cNvPr id="27" name="Audio 26">
            <a:hlinkClick r:id="" action="ppaction://media"/>
            <a:extLst>
              <a:ext uri="{FF2B5EF4-FFF2-40B4-BE49-F238E27FC236}">
                <a16:creationId xmlns:a16="http://schemas.microsoft.com/office/drawing/2014/main" id="{71BBD80C-CFC0-57CB-9E2B-C9C713C564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9078605"/>
      </p:ext>
    </p:extLst>
  </p:cSld>
  <p:clrMapOvr>
    <a:masterClrMapping/>
  </p:clrMapOvr>
  <mc:AlternateContent xmlns:mc="http://schemas.openxmlformats.org/markup-compatibility/2006" xmlns:p14="http://schemas.microsoft.com/office/powerpoint/2010/main">
    <mc:Choice Requires="p14">
      <p:transition spd="slow" p14:dur="2000" advTm="15015"/>
    </mc:Choice>
    <mc:Fallback xmlns="">
      <p:transition spd="slow" advTm="1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D8E6E-E2EE-4B79-BA5A-4235124FF1F7}"/>
              </a:ext>
            </a:extLst>
          </p:cNvPr>
          <p:cNvPicPr>
            <a:picLocks noChangeAspect="1"/>
          </p:cNvPicPr>
          <p:nvPr/>
        </p:nvPicPr>
        <p:blipFill>
          <a:blip r:embed="rId3"/>
          <a:stretch>
            <a:fillRect/>
          </a:stretch>
        </p:blipFill>
        <p:spPr>
          <a:xfrm>
            <a:off x="-1" y="-1"/>
            <a:ext cx="12355551" cy="7582435"/>
          </a:xfrm>
          <a:prstGeom prst="rect">
            <a:avLst/>
          </a:prstGeom>
        </p:spPr>
      </p:pic>
      <p:sp>
        <p:nvSpPr>
          <p:cNvPr id="2" name="TextBox 1">
            <a:extLst>
              <a:ext uri="{FF2B5EF4-FFF2-40B4-BE49-F238E27FC236}">
                <a16:creationId xmlns:a16="http://schemas.microsoft.com/office/drawing/2014/main" id="{272257AC-55DF-ED6A-5F1C-3C9AB76ED162}"/>
              </a:ext>
            </a:extLst>
          </p:cNvPr>
          <p:cNvSpPr txBox="1"/>
          <p:nvPr/>
        </p:nvSpPr>
        <p:spPr>
          <a:xfrm>
            <a:off x="10125917"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29:21</a:t>
            </a:r>
            <a:endParaRPr lang="en-ZA" sz="3200" dirty="0">
              <a:solidFill>
                <a:schemeClr val="bg1"/>
              </a:solidFill>
            </a:endParaRPr>
          </a:p>
        </p:txBody>
      </p:sp>
    </p:spTree>
    <p:extLst>
      <p:ext uri="{BB962C8B-B14F-4D97-AF65-F5344CB8AC3E}">
        <p14:creationId xmlns:p14="http://schemas.microsoft.com/office/powerpoint/2010/main" val="3295241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5400" b="0" i="0">
                <a:solidFill>
                  <a:srgbClr val="777A7B"/>
                </a:solidFill>
                <a:effectLst/>
                <a:highlight>
                  <a:srgbClr val="FFFFFF"/>
                </a:highlight>
                <a:latin typeface="Inter" panose="020B0502030000000004" pitchFamily="34" charset="0"/>
              </a:rPr>
              <a:t>22</a:t>
            </a:r>
            <a:r>
              <a:rPr lang="en-US" sz="5400" b="0" i="0">
                <a:solidFill>
                  <a:srgbClr val="121212"/>
                </a:solidFill>
                <a:effectLst/>
                <a:highlight>
                  <a:srgbClr val="FFFFFF"/>
                </a:highlight>
                <a:latin typeface="Inter" panose="020B0502030000000004" pitchFamily="34" charset="0"/>
              </a:rPr>
              <a:t>So Laban invited all the men of that place and prepared a feast.</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25D5AC4D-568E-C51B-50A7-5573021867C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अतः लाबान ने उस स्थान के सब मनुष्यों को बुलाकर इकट्ठा किया, और एक भोज दिया</a:t>
            </a:r>
            <a:r>
              <a:rPr lang="en-US" sz="4000" b="0" i="0" dirty="0">
                <a:solidFill>
                  <a:srgbClr val="121212"/>
                </a:solidFill>
                <a:effectLst/>
                <a:latin typeface="Arial" panose="020B0604020202020204" pitchFamily="34" charset="0"/>
              </a:rPr>
              <a:t>a।</a:t>
            </a:r>
            <a:endParaRPr lang="en-IN" sz="4000" dirty="0"/>
          </a:p>
        </p:txBody>
      </p:sp>
      <p:pic>
        <p:nvPicPr>
          <p:cNvPr id="6" name="Audio 5">
            <a:hlinkClick r:id="" action="ppaction://media"/>
            <a:extLst>
              <a:ext uri="{FF2B5EF4-FFF2-40B4-BE49-F238E27FC236}">
                <a16:creationId xmlns:a16="http://schemas.microsoft.com/office/drawing/2014/main" id="{5A4E9952-7F42-9D40-D0CF-F5F6B4025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7058257"/>
      </p:ext>
    </p:extLst>
  </p:cSld>
  <p:clrMapOvr>
    <a:masterClrMapping/>
  </p:clrMapOvr>
  <mc:AlternateContent xmlns:mc="http://schemas.openxmlformats.org/markup-compatibility/2006" xmlns:p14="http://schemas.microsoft.com/office/powerpoint/2010/main">
    <mc:Choice Requires="p14">
      <p:transition spd="slow" p14:dur="2000" advTm="6771"/>
    </mc:Choice>
    <mc:Fallback xmlns="">
      <p:transition spd="slow" advTm="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1F8A3-FBE1-4588-B20A-45DCCE1860FB}"/>
              </a:ext>
            </a:extLst>
          </p:cNvPr>
          <p:cNvPicPr>
            <a:picLocks noChangeAspect="1"/>
          </p:cNvPicPr>
          <p:nvPr/>
        </p:nvPicPr>
        <p:blipFill>
          <a:blip r:embed="rId3"/>
          <a:stretch>
            <a:fillRect/>
          </a:stretch>
        </p:blipFill>
        <p:spPr>
          <a:xfrm>
            <a:off x="-154227" y="0"/>
            <a:ext cx="12346227" cy="6858000"/>
          </a:xfrm>
          <a:prstGeom prst="rect">
            <a:avLst/>
          </a:prstGeom>
        </p:spPr>
      </p:pic>
      <p:sp>
        <p:nvSpPr>
          <p:cNvPr id="2" name="TextBox 1">
            <a:extLst>
              <a:ext uri="{FF2B5EF4-FFF2-40B4-BE49-F238E27FC236}">
                <a16:creationId xmlns:a16="http://schemas.microsoft.com/office/drawing/2014/main" id="{0F0DD2C2-2F25-7B3B-B70B-084F5F353B63}"/>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29:22</a:t>
            </a:r>
            <a:endParaRPr lang="en-ZA" sz="3200" dirty="0">
              <a:solidFill>
                <a:schemeClr val="bg1"/>
              </a:solidFill>
            </a:endParaRPr>
          </a:p>
        </p:txBody>
      </p:sp>
    </p:spTree>
    <p:extLst>
      <p:ext uri="{BB962C8B-B14F-4D97-AF65-F5344CB8AC3E}">
        <p14:creationId xmlns:p14="http://schemas.microsoft.com/office/powerpoint/2010/main" val="256586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23</a:t>
            </a:r>
            <a:r>
              <a:rPr lang="en-US" sz="4400" b="0" i="0">
                <a:solidFill>
                  <a:srgbClr val="121212"/>
                </a:solidFill>
                <a:effectLst/>
                <a:highlight>
                  <a:srgbClr val="FFFFFF"/>
                </a:highlight>
                <a:latin typeface="Inter" panose="020B0502030000000004" pitchFamily="34" charset="0"/>
              </a:rPr>
              <a:t>But when evening came, Laban took his daughter Leah and gave her to Jacob, and he slept with her.</a:t>
            </a:r>
            <a:endParaRPr lang="en-IN" sz="4400" dirty="0"/>
          </a:p>
        </p:txBody>
      </p:sp>
      <p:sp>
        <p:nvSpPr>
          <p:cNvPr id="2" name="TextBox 1">
            <a:extLst>
              <a:ext uri="{FF2B5EF4-FFF2-40B4-BE49-F238E27FC236}">
                <a16:creationId xmlns:a16="http://schemas.microsoft.com/office/drawing/2014/main" id="{7D809C39-DBE0-6B0C-C528-BAC42D74EAA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साँझ के समय वह अपनी बेटी लिआ को याकूब के पास ले गया, और वह उसके पास गया।</a:t>
            </a:r>
            <a:endParaRPr lang="en-IN" sz="4000" dirty="0"/>
          </a:p>
        </p:txBody>
      </p:sp>
      <p:pic>
        <p:nvPicPr>
          <p:cNvPr id="6" name="Audio 5">
            <a:hlinkClick r:id="" action="ppaction://media"/>
            <a:extLst>
              <a:ext uri="{FF2B5EF4-FFF2-40B4-BE49-F238E27FC236}">
                <a16:creationId xmlns:a16="http://schemas.microsoft.com/office/drawing/2014/main" id="{2B4D0DD3-6FDC-3983-C39F-F606287FAB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1703706"/>
      </p:ext>
    </p:extLst>
  </p:cSld>
  <p:clrMapOvr>
    <a:masterClrMapping/>
  </p:clrMapOvr>
  <mc:AlternateContent xmlns:mc="http://schemas.openxmlformats.org/markup-compatibility/2006" xmlns:p14="http://schemas.microsoft.com/office/powerpoint/2010/main">
    <mc:Choice Requires="p14">
      <p:transition spd="slow" p14:dur="2000" advTm="8677"/>
    </mc:Choice>
    <mc:Fallback xmlns="">
      <p:transition spd="slow" advTm="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2A9C1-697E-4D37-8709-5F6A6E97786E}"/>
              </a:ext>
            </a:extLst>
          </p:cNvPr>
          <p:cNvPicPr>
            <a:picLocks noChangeAspect="1"/>
          </p:cNvPicPr>
          <p:nvPr/>
        </p:nvPicPr>
        <p:blipFill>
          <a:blip r:embed="rId3"/>
          <a:stretch>
            <a:fillRect/>
          </a:stretch>
        </p:blipFill>
        <p:spPr>
          <a:xfrm>
            <a:off x="0" y="-99391"/>
            <a:ext cx="12192000" cy="6957391"/>
          </a:xfrm>
          <a:prstGeom prst="rect">
            <a:avLst/>
          </a:prstGeom>
        </p:spPr>
      </p:pic>
      <p:sp>
        <p:nvSpPr>
          <p:cNvPr id="2" name="TextBox 1">
            <a:extLst>
              <a:ext uri="{FF2B5EF4-FFF2-40B4-BE49-F238E27FC236}">
                <a16:creationId xmlns:a16="http://schemas.microsoft.com/office/drawing/2014/main" id="{8B3FAF74-1818-E000-4511-B3C1BA0E460B}"/>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29:23</a:t>
            </a:r>
            <a:endParaRPr lang="en-ZA" sz="3200" dirty="0">
              <a:solidFill>
                <a:schemeClr val="bg1"/>
              </a:solidFill>
            </a:endParaRPr>
          </a:p>
        </p:txBody>
      </p:sp>
    </p:spTree>
    <p:extLst>
      <p:ext uri="{BB962C8B-B14F-4D97-AF65-F5344CB8AC3E}">
        <p14:creationId xmlns:p14="http://schemas.microsoft.com/office/powerpoint/2010/main" val="2986030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highlight>
                  <a:srgbClr val="FFFFFF"/>
                </a:highlight>
                <a:latin typeface="Inter" panose="020B0502030000000004" pitchFamily="34" charset="0"/>
              </a:rPr>
              <a:t>25</a:t>
            </a:r>
            <a:r>
              <a:rPr lang="en-US" sz="3600" b="0" i="0">
                <a:solidFill>
                  <a:srgbClr val="121212"/>
                </a:solidFill>
                <a:effectLst/>
                <a:highlight>
                  <a:srgbClr val="FFFFFF"/>
                </a:highlight>
                <a:latin typeface="Inter" panose="020B0502030000000004" pitchFamily="34" charset="0"/>
              </a:rPr>
              <a:t>When morning came, there was Leah! “What have you done to me?” Jacob said to Laban. “Wasn’t it for Rachel that I served you? Why have you deceived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1620DD6B-2894-A14C-FF85-00BD3DEA48C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भोर को मालूम हुआ कि यह तो लिआ है, इसलिए उसने लाबान से कहा, “यह तूने मुझसे क्या किया है? मैंने तेरे साथ रहकर जो तेरी सेवा की, तो क्या राहेल के लिये नहीं की? फिर तूने मुझसे क्यों ऐसा छल किया है?”</a:t>
            </a:r>
            <a:endParaRPr lang="en-IN" sz="4000" dirty="0"/>
          </a:p>
        </p:txBody>
      </p:sp>
      <p:pic>
        <p:nvPicPr>
          <p:cNvPr id="16" name="Audio 15">
            <a:hlinkClick r:id="" action="ppaction://media"/>
            <a:extLst>
              <a:ext uri="{FF2B5EF4-FFF2-40B4-BE49-F238E27FC236}">
                <a16:creationId xmlns:a16="http://schemas.microsoft.com/office/drawing/2014/main" id="{842E2C90-C661-51EF-A010-E5E8E4EC4A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4013343"/>
      </p:ext>
    </p:extLst>
  </p:cSld>
  <p:clrMapOvr>
    <a:masterClrMapping/>
  </p:clrMapOvr>
  <mc:AlternateContent xmlns:mc="http://schemas.openxmlformats.org/markup-compatibility/2006" xmlns:p14="http://schemas.microsoft.com/office/powerpoint/2010/main">
    <mc:Choice Requires="p14">
      <p:transition spd="slow" p14:dur="2000" advTm="19033"/>
    </mc:Choice>
    <mc:Fallback xmlns="">
      <p:transition spd="slow" advTm="1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याकूब का लाबान के लिए काम करना और उसकी बेटियों से शादी करना - उत्पत्ति 29, 30</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Jacob works for Laban, marries wives and has children – Genesis 29, 30</a:t>
            </a:r>
            <a:endParaRPr lang="en-IN" sz="4400" dirty="0"/>
          </a:p>
        </p:txBody>
      </p:sp>
      <p:pic>
        <p:nvPicPr>
          <p:cNvPr id="28" name="Audio 27">
            <a:hlinkClick r:id="" action="ppaction://media"/>
            <a:extLst>
              <a:ext uri="{FF2B5EF4-FFF2-40B4-BE49-F238E27FC236}">
                <a16:creationId xmlns:a16="http://schemas.microsoft.com/office/drawing/2014/main" id="{83EC505B-0340-9C08-3C4E-107474C47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498"/>
    </mc:Choice>
    <mc:Fallback xmlns="">
      <p:transition spd="slow" advTm="6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D50A-6CCC-499C-84F4-26EB9E761902}"/>
              </a:ext>
            </a:extLst>
          </p:cNvPr>
          <p:cNvPicPr>
            <a:picLocks noChangeAspect="1"/>
          </p:cNvPicPr>
          <p:nvPr/>
        </p:nvPicPr>
        <p:blipFill>
          <a:blip r:embed="rId3"/>
          <a:stretch>
            <a:fillRect/>
          </a:stretch>
        </p:blipFill>
        <p:spPr>
          <a:xfrm>
            <a:off x="0" y="0"/>
            <a:ext cx="12481932" cy="6862361"/>
          </a:xfrm>
          <a:prstGeom prst="rect">
            <a:avLst/>
          </a:prstGeom>
        </p:spPr>
      </p:pic>
      <p:sp>
        <p:nvSpPr>
          <p:cNvPr id="2" name="TextBox 1">
            <a:extLst>
              <a:ext uri="{FF2B5EF4-FFF2-40B4-BE49-F238E27FC236}">
                <a16:creationId xmlns:a16="http://schemas.microsoft.com/office/drawing/2014/main" id="{A09956F8-DDC9-6553-B0A3-2633DE6A3A74}"/>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29:25</a:t>
            </a:r>
            <a:endParaRPr lang="en-ZA" sz="3200" dirty="0">
              <a:solidFill>
                <a:schemeClr val="bg1"/>
              </a:solidFill>
            </a:endParaRPr>
          </a:p>
        </p:txBody>
      </p:sp>
    </p:spTree>
    <p:extLst>
      <p:ext uri="{BB962C8B-B14F-4D97-AF65-F5344CB8AC3E}">
        <p14:creationId xmlns:p14="http://schemas.microsoft.com/office/powerpoint/2010/main" val="2622608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26</a:t>
            </a:r>
            <a:r>
              <a:rPr lang="en-US" sz="4800" b="0" i="0">
                <a:solidFill>
                  <a:srgbClr val="121212"/>
                </a:solidFill>
                <a:effectLst/>
                <a:highlight>
                  <a:srgbClr val="FFFFFF"/>
                </a:highlight>
                <a:latin typeface="Inter" panose="020B0502030000000004" pitchFamily="34" charset="0"/>
              </a:rPr>
              <a:t>Laban replied, “It is not our custom here to give the younger daughter in marriage before the older.</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30F1EC7A-9567-FE24-61FE-1DABCEF5A36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लाबान ने कहा, “हमारे यहाँ ऐसी रीति नहीं, कि बड़ी बेटी से पहले दूसरी का विवाह कर दें।</a:t>
            </a:r>
            <a:endParaRPr lang="en-IN" sz="4000" dirty="0"/>
          </a:p>
        </p:txBody>
      </p:sp>
      <p:pic>
        <p:nvPicPr>
          <p:cNvPr id="11" name="Audio 10">
            <a:hlinkClick r:id="" action="ppaction://media"/>
            <a:extLst>
              <a:ext uri="{FF2B5EF4-FFF2-40B4-BE49-F238E27FC236}">
                <a16:creationId xmlns:a16="http://schemas.microsoft.com/office/drawing/2014/main" id="{7EA70D32-1C17-6342-79BF-30A82BC892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20625685"/>
      </p:ext>
    </p:extLst>
  </p:cSld>
  <p:clrMapOvr>
    <a:masterClrMapping/>
  </p:clrMapOvr>
  <mc:AlternateContent xmlns:mc="http://schemas.openxmlformats.org/markup-compatibility/2006" xmlns:p14="http://schemas.microsoft.com/office/powerpoint/2010/main">
    <mc:Choice Requires="p14">
      <p:transition spd="slow" p14:dur="2000" advTm="8241"/>
    </mc:Choice>
    <mc:Fallback xmlns="">
      <p:transition spd="slow" advTm="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8E215-72D7-4D77-B97D-09AF112A5B46}"/>
              </a:ext>
            </a:extLst>
          </p:cNvPr>
          <p:cNvPicPr>
            <a:picLocks noChangeAspect="1"/>
          </p:cNvPicPr>
          <p:nvPr/>
        </p:nvPicPr>
        <p:blipFill>
          <a:blip r:embed="rId3"/>
          <a:stretch>
            <a:fillRect/>
          </a:stretch>
        </p:blipFill>
        <p:spPr>
          <a:xfrm>
            <a:off x="0" y="-54308"/>
            <a:ext cx="12377854" cy="6912308"/>
          </a:xfrm>
          <a:prstGeom prst="rect">
            <a:avLst/>
          </a:prstGeom>
        </p:spPr>
      </p:pic>
      <p:sp>
        <p:nvSpPr>
          <p:cNvPr id="2" name="TextBox 1">
            <a:extLst>
              <a:ext uri="{FF2B5EF4-FFF2-40B4-BE49-F238E27FC236}">
                <a16:creationId xmlns:a16="http://schemas.microsoft.com/office/drawing/2014/main" id="{A0A1BFB5-9226-1D7D-36F4-B583FB077E07}"/>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29:26</a:t>
            </a:r>
            <a:endParaRPr lang="en-ZA" sz="3200" dirty="0">
              <a:solidFill>
                <a:schemeClr val="bg1"/>
              </a:solidFill>
            </a:endParaRPr>
          </a:p>
        </p:txBody>
      </p:sp>
    </p:spTree>
    <p:extLst>
      <p:ext uri="{BB962C8B-B14F-4D97-AF65-F5344CB8AC3E}">
        <p14:creationId xmlns:p14="http://schemas.microsoft.com/office/powerpoint/2010/main" val="275038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27</a:t>
            </a:r>
            <a:r>
              <a:rPr lang="en-US" sz="4400" b="0" i="0">
                <a:solidFill>
                  <a:srgbClr val="121212"/>
                </a:solidFill>
                <a:effectLst/>
                <a:highlight>
                  <a:srgbClr val="FFFFFF"/>
                </a:highlight>
                <a:latin typeface="Inter" panose="020B0502030000000004" pitchFamily="34" charset="0"/>
              </a:rPr>
              <a:t>Finish this week’s celebration, and we will give you the younger one in return for another seven years of work.”</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797BC06-0856-225D-552F-38E6DC79E3B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“इसका सप्ताह तो पूरा कर; फिर दूसरी भी तुझे उस सेवा के लिये मिलेगी जो तू मेरे साथ रहकर और सात वर्ष तक करेगा।”</a:t>
            </a:r>
            <a:endParaRPr lang="en-IN" sz="4000" dirty="0"/>
          </a:p>
        </p:txBody>
      </p:sp>
      <p:pic>
        <p:nvPicPr>
          <p:cNvPr id="11" name="Audio 10">
            <a:hlinkClick r:id="" action="ppaction://media"/>
            <a:extLst>
              <a:ext uri="{FF2B5EF4-FFF2-40B4-BE49-F238E27FC236}">
                <a16:creationId xmlns:a16="http://schemas.microsoft.com/office/drawing/2014/main" id="{56C36B56-E16C-EB57-9BDF-30EFA71DC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64006661"/>
      </p:ext>
    </p:extLst>
  </p:cSld>
  <p:clrMapOvr>
    <a:masterClrMapping/>
  </p:clrMapOvr>
  <mc:AlternateContent xmlns:mc="http://schemas.openxmlformats.org/markup-compatibility/2006" xmlns:p14="http://schemas.microsoft.com/office/powerpoint/2010/main">
    <mc:Choice Requires="p14">
      <p:transition spd="slow" p14:dur="2000" advTm="14693"/>
    </mc:Choice>
    <mc:Fallback xmlns="">
      <p:transition spd="slow" advTm="1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9CF8A6-7570-46F4-A646-5BD03ADA49D1}"/>
              </a:ext>
            </a:extLst>
          </p:cNvPr>
          <p:cNvPicPr>
            <a:picLocks noChangeAspect="1"/>
          </p:cNvPicPr>
          <p:nvPr/>
        </p:nvPicPr>
        <p:blipFill>
          <a:blip r:embed="rId3"/>
          <a:stretch>
            <a:fillRect/>
          </a:stretch>
        </p:blipFill>
        <p:spPr>
          <a:xfrm>
            <a:off x="0" y="-205433"/>
            <a:ext cx="12192000" cy="7063434"/>
          </a:xfrm>
          <a:prstGeom prst="rect">
            <a:avLst/>
          </a:prstGeom>
        </p:spPr>
      </p:pic>
      <p:sp>
        <p:nvSpPr>
          <p:cNvPr id="2" name="TextBox 1">
            <a:extLst>
              <a:ext uri="{FF2B5EF4-FFF2-40B4-BE49-F238E27FC236}">
                <a16:creationId xmlns:a16="http://schemas.microsoft.com/office/drawing/2014/main" id="{4617CB49-88B4-294A-911B-A80E4DC7DC12}"/>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29:27</a:t>
            </a:r>
            <a:endParaRPr lang="en-ZA" sz="3200" dirty="0">
              <a:solidFill>
                <a:schemeClr val="bg1"/>
              </a:solidFill>
            </a:endParaRPr>
          </a:p>
        </p:txBody>
      </p:sp>
    </p:spTree>
    <p:extLst>
      <p:ext uri="{BB962C8B-B14F-4D97-AF65-F5344CB8AC3E}">
        <p14:creationId xmlns:p14="http://schemas.microsoft.com/office/powerpoint/2010/main" val="327311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a:solidFill>
                  <a:srgbClr val="777A7B"/>
                </a:solidFill>
                <a:effectLst/>
                <a:highlight>
                  <a:srgbClr val="FFFFFF"/>
                </a:highlight>
                <a:latin typeface="Inter" panose="020B0502030000000004" pitchFamily="34" charset="0"/>
              </a:rPr>
              <a:t>28</a:t>
            </a:r>
            <a:r>
              <a:rPr lang="en-US" sz="4800" b="0" i="0">
                <a:solidFill>
                  <a:srgbClr val="121212"/>
                </a:solidFill>
                <a:effectLst/>
                <a:highlight>
                  <a:srgbClr val="FFFFFF"/>
                </a:highlight>
                <a:latin typeface="Inter" panose="020B0502030000000004" pitchFamily="34" charset="0"/>
              </a:rPr>
              <a:t>And Jacob did just that. He finished the week’s celebration, and Laban gave him his daughter Rachel as his wife.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53D5A828-9D01-D28C-2C10-975A4FB701A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याकूब ने ऐसा ही किया, और लिआ के सप्ताह को पूरा किया; तब लाबान ने उसे अपनी बेटी राहेल भी दी, कि वह उसकी पत्नी हो।</a:t>
            </a:r>
            <a:endParaRPr lang="en-IN" sz="4000" dirty="0"/>
          </a:p>
        </p:txBody>
      </p:sp>
      <p:pic>
        <p:nvPicPr>
          <p:cNvPr id="6" name="Audio 5">
            <a:hlinkClick r:id="" action="ppaction://media"/>
            <a:extLst>
              <a:ext uri="{FF2B5EF4-FFF2-40B4-BE49-F238E27FC236}">
                <a16:creationId xmlns:a16="http://schemas.microsoft.com/office/drawing/2014/main" id="{F12B1B57-4D75-7B11-77C6-F1E3ECBF02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1722566"/>
      </p:ext>
    </p:extLst>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A32C7-7FF7-4E13-9F98-5546E415760D}"/>
              </a:ext>
            </a:extLst>
          </p:cNvPr>
          <p:cNvPicPr>
            <a:picLocks noChangeAspect="1"/>
          </p:cNvPicPr>
          <p:nvPr/>
        </p:nvPicPr>
        <p:blipFill>
          <a:blip r:embed="rId3"/>
          <a:stretch>
            <a:fillRect/>
          </a:stretch>
        </p:blipFill>
        <p:spPr>
          <a:xfrm>
            <a:off x="-825190" y="8479"/>
            <a:ext cx="13017190" cy="6849521"/>
          </a:xfrm>
          <a:prstGeom prst="rect">
            <a:avLst/>
          </a:prstGeom>
        </p:spPr>
      </p:pic>
      <p:sp>
        <p:nvSpPr>
          <p:cNvPr id="2" name="TextBox 1">
            <a:extLst>
              <a:ext uri="{FF2B5EF4-FFF2-40B4-BE49-F238E27FC236}">
                <a16:creationId xmlns:a16="http://schemas.microsoft.com/office/drawing/2014/main" id="{A3CA0054-287D-7C22-377A-98AC43586B6C}"/>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29:28</a:t>
            </a:r>
            <a:endParaRPr lang="en-ZA" sz="3200" dirty="0">
              <a:solidFill>
                <a:schemeClr val="bg1"/>
              </a:solidFill>
            </a:endParaRPr>
          </a:p>
        </p:txBody>
      </p:sp>
    </p:spTree>
    <p:extLst>
      <p:ext uri="{BB962C8B-B14F-4D97-AF65-F5344CB8AC3E}">
        <p14:creationId xmlns:p14="http://schemas.microsoft.com/office/powerpoint/2010/main" val="3444788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30</a:t>
            </a:r>
            <a:r>
              <a:rPr lang="en-US" sz="4400" b="0" i="0">
                <a:solidFill>
                  <a:srgbClr val="121212"/>
                </a:solidFill>
                <a:effectLst/>
                <a:highlight>
                  <a:srgbClr val="FFFFFF"/>
                </a:highlight>
                <a:latin typeface="Inter" panose="020B0502030000000004" pitchFamily="34" charset="0"/>
              </a:rPr>
              <a:t>Jacob slept with Rachel as well, and indeed, he loved Rachel more than Leah. So he worked for Laban another seven years.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65C3D523-115B-8E91-5E10-8A15F49959DB}"/>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तब याकूब राहेल के पास भी गया, और उसकी प्रीति लिआ से अधिक उसी पर हुई, और उसने लाबान के साथ रहकर सात वर्ष और उसकी सेवा की।</a:t>
            </a:r>
            <a:endParaRPr lang="en-IN" sz="4000" dirty="0"/>
          </a:p>
        </p:txBody>
      </p:sp>
      <p:pic>
        <p:nvPicPr>
          <p:cNvPr id="6" name="Audio 5">
            <a:hlinkClick r:id="" action="ppaction://media"/>
            <a:extLst>
              <a:ext uri="{FF2B5EF4-FFF2-40B4-BE49-F238E27FC236}">
                <a16:creationId xmlns:a16="http://schemas.microsoft.com/office/drawing/2014/main" id="{9E803C1E-E0B7-24A2-F948-B359CF8FF1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14648091"/>
      </p:ext>
    </p:extLst>
  </p:cSld>
  <p:clrMapOvr>
    <a:masterClrMapping/>
  </p:clrMapOvr>
  <mc:AlternateContent xmlns:mc="http://schemas.openxmlformats.org/markup-compatibility/2006" xmlns:p14="http://schemas.microsoft.com/office/powerpoint/2010/main">
    <mc:Choice Requires="p14">
      <p:transition spd="slow" p14:dur="2000" advTm="12198"/>
    </mc:Choice>
    <mc:Fallback xmlns="">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A3D51-39CC-43F7-A89E-391BDDA22304}"/>
              </a:ext>
            </a:extLst>
          </p:cNvPr>
          <p:cNvPicPr>
            <a:picLocks noChangeAspect="1"/>
          </p:cNvPicPr>
          <p:nvPr/>
        </p:nvPicPr>
        <p:blipFill>
          <a:blip r:embed="rId3"/>
          <a:stretch>
            <a:fillRect/>
          </a:stretch>
        </p:blipFill>
        <p:spPr>
          <a:xfrm>
            <a:off x="-643156" y="1"/>
            <a:ext cx="12835156" cy="6858000"/>
          </a:xfrm>
          <a:prstGeom prst="rect">
            <a:avLst/>
          </a:prstGeom>
        </p:spPr>
      </p:pic>
      <p:sp>
        <p:nvSpPr>
          <p:cNvPr id="2" name="TextBox 1">
            <a:extLst>
              <a:ext uri="{FF2B5EF4-FFF2-40B4-BE49-F238E27FC236}">
                <a16:creationId xmlns:a16="http://schemas.microsoft.com/office/drawing/2014/main" id="{1BE8D19E-5CDF-17F8-B670-792603516695}"/>
              </a:ext>
            </a:extLst>
          </p:cNvPr>
          <p:cNvSpPr txBox="1"/>
          <p:nvPr/>
        </p:nvSpPr>
        <p:spPr>
          <a:xfrm>
            <a:off x="9964172"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29:30</a:t>
            </a:r>
            <a:endParaRPr lang="en-ZA" sz="3200" dirty="0">
              <a:solidFill>
                <a:schemeClr val="bg1"/>
              </a:solidFill>
            </a:endParaRPr>
          </a:p>
        </p:txBody>
      </p:sp>
    </p:spTree>
    <p:extLst>
      <p:ext uri="{BB962C8B-B14F-4D97-AF65-F5344CB8AC3E}">
        <p14:creationId xmlns:p14="http://schemas.microsoft.com/office/powerpoint/2010/main" val="595650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t>Leah had many  children, But Rachel was unable to have </a:t>
            </a:r>
            <a:r>
              <a:rPr lang="en-ZA" sz="4000"/>
              <a:t>a child</a:t>
            </a:r>
            <a:endParaRPr lang="en-ZA" sz="4000" dirty="0"/>
          </a:p>
        </p:txBody>
      </p:sp>
      <p:sp>
        <p:nvSpPr>
          <p:cNvPr id="2" name="TextBox 1">
            <a:extLst>
              <a:ext uri="{FF2B5EF4-FFF2-40B4-BE49-F238E27FC236}">
                <a16:creationId xmlns:a16="http://schemas.microsoft.com/office/drawing/2014/main" id="{AFA9AFB0-1675-8339-6AFE-7994C137535C}"/>
              </a:ext>
            </a:extLst>
          </p:cNvPr>
          <p:cNvSpPr txBox="1"/>
          <p:nvPr/>
        </p:nvSpPr>
        <p:spPr>
          <a:xfrm>
            <a:off x="6096000" y="166254"/>
            <a:ext cx="6096000" cy="6558101"/>
          </a:xfrm>
          <a:prstGeom prst="rect">
            <a:avLst/>
          </a:prstGeom>
          <a:noFill/>
        </p:spPr>
        <p:txBody>
          <a:bodyPr wrap="square" rtlCol="0">
            <a:noAutofit/>
          </a:bodyPr>
          <a:lstStyle/>
          <a:p>
            <a:r>
              <a:rPr lang="hi-IN" sz="4000" dirty="0"/>
              <a:t>लिआ के तो कई बच्चे थे, परन्तु रेचेल को कोई बच्चा नहीं हो रहा था</a:t>
            </a:r>
            <a:endParaRPr lang="en-IN" sz="4000" dirty="0"/>
          </a:p>
        </p:txBody>
      </p:sp>
      <p:pic>
        <p:nvPicPr>
          <p:cNvPr id="8" name="Audio 7">
            <a:hlinkClick r:id="" action="ppaction://media"/>
            <a:extLst>
              <a:ext uri="{FF2B5EF4-FFF2-40B4-BE49-F238E27FC236}">
                <a16:creationId xmlns:a16="http://schemas.microsoft.com/office/drawing/2014/main" id="{0317F99B-CBF6-F876-8FBB-796FBCBFC1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8631678"/>
      </p:ext>
    </p:extLst>
  </p:cSld>
  <p:clrMapOvr>
    <a:masterClrMapping/>
  </p:clrMapOvr>
  <mc:AlternateContent xmlns:mc="http://schemas.openxmlformats.org/markup-compatibility/2006" xmlns:p14="http://schemas.microsoft.com/office/powerpoint/2010/main">
    <mc:Choice Requires="p14">
      <p:transition spd="slow" p14:dur="2000" advTm="6831"/>
    </mc:Choice>
    <mc:Fallback xmlns="">
      <p:transition spd="slow" advTm="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DAE84-6D88-4383-BB6F-009079B367AC}"/>
              </a:ext>
            </a:extLst>
          </p:cNvPr>
          <p:cNvPicPr>
            <a:picLocks noChangeAspect="1"/>
          </p:cNvPicPr>
          <p:nvPr/>
        </p:nvPicPr>
        <p:blipFill>
          <a:blip r:embed="rId3"/>
          <a:stretch>
            <a:fillRect/>
          </a:stretch>
        </p:blipFill>
        <p:spPr>
          <a:xfrm>
            <a:off x="-425942" y="0"/>
            <a:ext cx="12862192" cy="6858000"/>
          </a:xfrm>
          <a:prstGeom prst="rect">
            <a:avLst/>
          </a:prstGeom>
        </p:spPr>
      </p:pic>
      <p:sp>
        <p:nvSpPr>
          <p:cNvPr id="3" name="TextBox 2">
            <a:extLst>
              <a:ext uri="{FF2B5EF4-FFF2-40B4-BE49-F238E27FC236}">
                <a16:creationId xmlns:a16="http://schemas.microsoft.com/office/drawing/2014/main" id="{925C3A17-5BE8-423F-B64D-D9833E327D96}"/>
              </a:ext>
            </a:extLst>
          </p:cNvPr>
          <p:cNvSpPr txBox="1"/>
          <p:nvPr/>
        </p:nvSpPr>
        <p:spPr>
          <a:xfrm>
            <a:off x="363680" y="4001294"/>
            <a:ext cx="8044520" cy="2554545"/>
          </a:xfrm>
          <a:prstGeom prst="rect">
            <a:avLst/>
          </a:prstGeom>
          <a:noFill/>
        </p:spPr>
        <p:txBody>
          <a:bodyPr wrap="square">
            <a:spAutoFit/>
          </a:bodyPr>
          <a:lstStyle/>
          <a:p>
            <a:r>
              <a:rPr lang="hi-IN"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याकूब का लाबान के लिए काम करना और उसकी बेटियों से शादी करना – उत्पत्ति</a:t>
            </a:r>
            <a:r>
              <a:rPr lang="en-US"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48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29, 30</a:t>
            </a:r>
            <a:endParaRPr lang="en-IN" sz="4800" dirty="0">
              <a:solidFill>
                <a:schemeClr val="bg1"/>
              </a:solidFill>
            </a:endParaRPr>
          </a:p>
          <a:p>
            <a:endParaRPr lang="en-ZA" sz="1600" dirty="0">
              <a:solidFill>
                <a:schemeClr val="bg1"/>
              </a:solidFill>
            </a:endParaRPr>
          </a:p>
        </p:txBody>
      </p:sp>
    </p:spTree>
    <p:extLst>
      <p:ext uri="{BB962C8B-B14F-4D97-AF65-F5344CB8AC3E}">
        <p14:creationId xmlns:p14="http://schemas.microsoft.com/office/powerpoint/2010/main" val="2528501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2AC34-DFAA-461F-8A57-2CBD834F7228}"/>
              </a:ext>
            </a:extLst>
          </p:cNvPr>
          <p:cNvPicPr>
            <a:picLocks noChangeAspect="1"/>
          </p:cNvPicPr>
          <p:nvPr/>
        </p:nvPicPr>
        <p:blipFill>
          <a:blip r:embed="rId3"/>
          <a:stretch>
            <a:fillRect/>
          </a:stretch>
        </p:blipFill>
        <p:spPr>
          <a:xfrm>
            <a:off x="-156117" y="2767"/>
            <a:ext cx="12348117" cy="6855234"/>
          </a:xfrm>
          <a:prstGeom prst="rect">
            <a:avLst/>
          </a:prstGeom>
        </p:spPr>
      </p:pic>
    </p:spTree>
    <p:extLst>
      <p:ext uri="{BB962C8B-B14F-4D97-AF65-F5344CB8AC3E}">
        <p14:creationId xmlns:p14="http://schemas.microsoft.com/office/powerpoint/2010/main" val="261968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69174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Arial" panose="020B0604020202020204" pitchFamily="34" charset="0"/>
              </a:rPr>
              <a:t>30:22</a:t>
            </a:r>
            <a:r>
              <a:rPr lang="en-US" sz="4000" b="0" i="0" dirty="0">
                <a:solidFill>
                  <a:srgbClr val="121212"/>
                </a:solidFill>
                <a:effectLst/>
                <a:latin typeface="Arial" panose="020B0604020202020204" pitchFamily="34" charset="0"/>
              </a:rPr>
              <a:t>God remembered Rachel, and God listened to her, and opened her womb. </a:t>
            </a:r>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She conceived, bore a son, and said, “God has taken away my reproach.”</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97EEACD2-B423-DDD4-94E1-544CB980508B}"/>
              </a:ext>
            </a:extLst>
          </p:cNvPr>
          <p:cNvSpPr txBox="1"/>
          <p:nvPr/>
        </p:nvSpPr>
        <p:spPr>
          <a:xfrm>
            <a:off x="6096000" y="166254"/>
            <a:ext cx="6096000" cy="6558101"/>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30:</a:t>
            </a:r>
            <a:r>
              <a:rPr lang="hi-IN" sz="4000" b="0" i="0" dirty="0">
                <a:solidFill>
                  <a:srgbClr val="121212"/>
                </a:solidFill>
                <a:effectLst/>
                <a:latin typeface="Arial" panose="020B0604020202020204" pitchFamily="34" charset="0"/>
              </a:rPr>
              <a:t>22 परमेश्वर ने राहेल की भी सुधि ली</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और उसकी सुनकर उसकी कोख खोली। 23 इसलिए वह गर्भवती हुई और उसके एक पुत्र उत्पन्न हुआ; तब उसने कहा, “परमेश्वर ने मेरी नामधराई को दूर कर दिया है।”</a:t>
            </a:r>
            <a:endParaRPr lang="en-IN" sz="4000" dirty="0"/>
          </a:p>
        </p:txBody>
      </p:sp>
      <p:pic>
        <p:nvPicPr>
          <p:cNvPr id="7" name="Audio 6">
            <a:hlinkClick r:id="" action="ppaction://media"/>
            <a:extLst>
              <a:ext uri="{FF2B5EF4-FFF2-40B4-BE49-F238E27FC236}">
                <a16:creationId xmlns:a16="http://schemas.microsoft.com/office/drawing/2014/main" id="{AA0B4C51-A459-BB6F-B570-EC55617A5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4796629"/>
      </p:ext>
    </p:extLst>
  </p:cSld>
  <p:clrMapOvr>
    <a:masterClrMapping/>
  </p:clrMapOvr>
  <mc:AlternateContent xmlns:mc="http://schemas.openxmlformats.org/markup-compatibility/2006" xmlns:p14="http://schemas.microsoft.com/office/powerpoint/2010/main">
    <mc:Choice Requires="p14">
      <p:transition spd="slow" p14:dur="2000" advTm="13557"/>
    </mc:Choice>
    <mc:Fallback xmlns="">
      <p:transition spd="slow" advTm="1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B80D1-A45A-4112-8765-CA9F30DDF607}"/>
              </a:ext>
            </a:extLst>
          </p:cNvPr>
          <p:cNvPicPr>
            <a:picLocks noChangeAspect="1"/>
          </p:cNvPicPr>
          <p:nvPr/>
        </p:nvPicPr>
        <p:blipFill>
          <a:blip r:embed="rId3"/>
          <a:stretch>
            <a:fillRect/>
          </a:stretch>
        </p:blipFill>
        <p:spPr>
          <a:xfrm>
            <a:off x="0" y="0"/>
            <a:ext cx="12622696" cy="6858000"/>
          </a:xfrm>
          <a:prstGeom prst="rect">
            <a:avLst/>
          </a:prstGeom>
        </p:spPr>
      </p:pic>
      <p:sp>
        <p:nvSpPr>
          <p:cNvPr id="2" name="TextBox 1">
            <a:extLst>
              <a:ext uri="{FF2B5EF4-FFF2-40B4-BE49-F238E27FC236}">
                <a16:creationId xmlns:a16="http://schemas.microsoft.com/office/drawing/2014/main" id="{B05504A8-0D68-994C-7C71-4229A5C20142}"/>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30:22</a:t>
            </a:r>
            <a:endParaRPr lang="en-ZA" sz="3200" dirty="0">
              <a:solidFill>
                <a:schemeClr val="bg1"/>
              </a:solidFill>
            </a:endParaRPr>
          </a:p>
        </p:txBody>
      </p:sp>
    </p:spTree>
    <p:extLst>
      <p:ext uri="{BB962C8B-B14F-4D97-AF65-F5344CB8AC3E}">
        <p14:creationId xmlns:p14="http://schemas.microsoft.com/office/powerpoint/2010/main" val="3925647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A6BB89EB-A439-8207-A7C6-A7C138E0F55C}"/>
              </a:ext>
            </a:extLst>
          </p:cNvPr>
          <p:cNvSpPr txBox="1"/>
          <p:nvPr/>
        </p:nvSpPr>
        <p:spPr>
          <a:xfrm>
            <a:off x="277091" y="299898"/>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24</a:t>
            </a:r>
            <a:r>
              <a:rPr lang="en-US" sz="4000" b="0" i="0" dirty="0">
                <a:solidFill>
                  <a:srgbClr val="121212"/>
                </a:solidFill>
                <a:effectLst/>
                <a:highlight>
                  <a:srgbClr val="FFFFFF"/>
                </a:highlight>
                <a:latin typeface="Inter" panose="020B0502030000000004" pitchFamily="34" charset="0"/>
              </a:rPr>
              <a:t>She named him Joseph, and said, “May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add to me another son.”</a:t>
            </a:r>
          </a:p>
          <a:p>
            <a:pPr algn="l"/>
            <a:r>
              <a:rPr lang="en-US" sz="4000" b="0" i="0" dirty="0">
                <a:solidFill>
                  <a:srgbClr val="777A7B"/>
                </a:solidFill>
                <a:effectLst/>
                <a:highlight>
                  <a:srgbClr val="FFFFFF"/>
                </a:highlight>
                <a:latin typeface="Inter" panose="020B0502030000000004" pitchFamily="34" charset="0"/>
              </a:rPr>
              <a:t>25</a:t>
            </a:r>
            <a:r>
              <a:rPr lang="en-US" sz="4000" b="0" i="0" dirty="0">
                <a:solidFill>
                  <a:srgbClr val="121212"/>
                </a:solidFill>
                <a:effectLst/>
                <a:highlight>
                  <a:srgbClr val="FFFFFF"/>
                </a:highlight>
                <a:latin typeface="Inter" panose="020B0502030000000004" pitchFamily="34" charset="0"/>
              </a:rPr>
              <a:t>Now after Rachel had given birth to Joseph, Jacob said to Laban, “Send me on my way so I can return to my homeland.</a:t>
            </a:r>
          </a:p>
        </p:txBody>
      </p:sp>
      <p:sp>
        <p:nvSpPr>
          <p:cNvPr id="5" name="TextBox 4">
            <a:extLst>
              <a:ext uri="{FF2B5EF4-FFF2-40B4-BE49-F238E27FC236}">
                <a16:creationId xmlns:a16="http://schemas.microsoft.com/office/drawing/2014/main" id="{D6D1B988-14C1-1C5D-C800-A8D6BF232617}"/>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24 इसलिए उसने यह कहकर उसका नाम यूसुफ रखा, “परमेश्वर मुझे एक पुत्र और भी देगा।”</a:t>
            </a:r>
          </a:p>
          <a:p>
            <a:pPr algn="l"/>
            <a:r>
              <a:rPr lang="hi-IN" sz="4000" b="0" i="0" dirty="0">
                <a:solidFill>
                  <a:srgbClr val="121212"/>
                </a:solidFill>
                <a:effectLst/>
                <a:latin typeface="Arial" panose="020B0604020202020204" pitchFamily="34" charset="0"/>
              </a:rPr>
              <a:t>25 जब राहेल से यूसुफ उत्पन्न हुआ, तब याकूब ने लाबान से कहा, “मुझे विदा कर कि मैं अपने देश और स्थान को जाऊँ।</a:t>
            </a:r>
          </a:p>
        </p:txBody>
      </p:sp>
      <p:pic>
        <p:nvPicPr>
          <p:cNvPr id="7" name="Audio 6">
            <a:hlinkClick r:id="" action="ppaction://media"/>
            <a:extLst>
              <a:ext uri="{FF2B5EF4-FFF2-40B4-BE49-F238E27FC236}">
                <a16:creationId xmlns:a16="http://schemas.microsoft.com/office/drawing/2014/main" id="{484D501A-417A-70CD-E1F7-090146A0F3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358730"/>
      </p:ext>
    </p:extLst>
  </p:cSld>
  <p:clrMapOvr>
    <a:masterClrMapping/>
  </p:clrMapOvr>
  <mc:AlternateContent xmlns:mc="http://schemas.openxmlformats.org/markup-compatibility/2006" xmlns:p14="http://schemas.microsoft.com/office/powerpoint/2010/main">
    <mc:Choice Requires="p14">
      <p:transition spd="slow" p14:dur="2000" advTm="18722"/>
    </mc:Choice>
    <mc:Fallback xmlns="">
      <p:transition spd="slow" advTm="1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9CF254-F3ED-4AE6-A2C0-0F26165CEA85}"/>
              </a:ext>
            </a:extLst>
          </p:cNvPr>
          <p:cNvPicPr>
            <a:picLocks noChangeAspect="1"/>
          </p:cNvPicPr>
          <p:nvPr/>
        </p:nvPicPr>
        <p:blipFill>
          <a:blip r:embed="rId3"/>
          <a:stretch>
            <a:fillRect/>
          </a:stretch>
        </p:blipFill>
        <p:spPr>
          <a:xfrm>
            <a:off x="-133739" y="0"/>
            <a:ext cx="12325739" cy="6858000"/>
          </a:xfrm>
          <a:prstGeom prst="rect">
            <a:avLst/>
          </a:prstGeom>
        </p:spPr>
      </p:pic>
      <p:sp>
        <p:nvSpPr>
          <p:cNvPr id="2" name="TextBox 1">
            <a:extLst>
              <a:ext uri="{FF2B5EF4-FFF2-40B4-BE49-F238E27FC236}">
                <a16:creationId xmlns:a16="http://schemas.microsoft.com/office/drawing/2014/main" id="{156BA9DC-9C55-4B75-7466-2681C9B53CB3}"/>
              </a:ext>
            </a:extLst>
          </p:cNvPr>
          <p:cNvSpPr txBox="1"/>
          <p:nvPr/>
        </p:nvSpPr>
        <p:spPr>
          <a:xfrm>
            <a:off x="9875751"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30:25</a:t>
            </a:r>
            <a:endParaRPr lang="en-ZA" sz="3200" dirty="0">
              <a:solidFill>
                <a:schemeClr val="bg1"/>
              </a:solidFill>
            </a:endParaRPr>
          </a:p>
        </p:txBody>
      </p:sp>
    </p:spTree>
    <p:extLst>
      <p:ext uri="{BB962C8B-B14F-4D97-AF65-F5344CB8AC3E}">
        <p14:creationId xmlns:p14="http://schemas.microsoft.com/office/powerpoint/2010/main" val="2486338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a:solidFill>
                  <a:srgbClr val="777A7B"/>
                </a:solidFill>
                <a:effectLst/>
                <a:highlight>
                  <a:srgbClr val="FFFFFF"/>
                </a:highlight>
                <a:latin typeface="Inter" panose="020B0502030000000004" pitchFamily="34" charset="0"/>
              </a:rPr>
              <a:t>26</a:t>
            </a:r>
            <a:r>
              <a:rPr lang="en-US" sz="4400" b="0" i="0">
                <a:solidFill>
                  <a:srgbClr val="121212"/>
                </a:solidFill>
                <a:effectLst/>
                <a:highlight>
                  <a:srgbClr val="FFFFFF"/>
                </a:highlight>
                <a:latin typeface="Inter" panose="020B0502030000000004" pitchFamily="34" charset="0"/>
              </a:rPr>
              <a:t>Give me my wives and children for whom I have served you, that I may go on my way. You know how hard I have worked for you.”</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13A25142-9C18-2858-521B-898C7511BA7A}"/>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मेरी स्त्रियाँ और मेरे बच्चे, जिनके लिये मैंने तेरी सेवा की है, उन्हें मुझे दे कि मैं चला जाऊँ; तू तो जानता है कि मैंने तेरी कैसी सेवा की है।”</a:t>
            </a:r>
            <a:endParaRPr lang="en-IN" sz="4000" dirty="0"/>
          </a:p>
        </p:txBody>
      </p:sp>
      <p:pic>
        <p:nvPicPr>
          <p:cNvPr id="6" name="Audio 5">
            <a:hlinkClick r:id="" action="ppaction://media"/>
            <a:extLst>
              <a:ext uri="{FF2B5EF4-FFF2-40B4-BE49-F238E27FC236}">
                <a16:creationId xmlns:a16="http://schemas.microsoft.com/office/drawing/2014/main" id="{C4CD8286-8F3A-D252-CE53-5412364DE7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5512939"/>
      </p:ext>
    </p:extLst>
  </p:cSld>
  <p:clrMapOvr>
    <a:masterClrMapping/>
  </p:clrMapOvr>
  <mc:AlternateContent xmlns:mc="http://schemas.openxmlformats.org/markup-compatibility/2006" xmlns:p14="http://schemas.microsoft.com/office/powerpoint/2010/main">
    <mc:Choice Requires="p14">
      <p:transition spd="slow" p14:dur="2000" advTm="13605"/>
    </mc:Choice>
    <mc:Fallback xmlns="">
      <p:transition spd="slow" advTm="13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F1F9D-61CE-4D2F-AF6E-D3861F06224A}"/>
              </a:ext>
            </a:extLst>
          </p:cNvPr>
          <p:cNvPicPr>
            <a:picLocks noChangeAspect="1"/>
          </p:cNvPicPr>
          <p:nvPr/>
        </p:nvPicPr>
        <p:blipFill>
          <a:blip r:embed="rId3"/>
          <a:stretch>
            <a:fillRect/>
          </a:stretch>
        </p:blipFill>
        <p:spPr>
          <a:xfrm>
            <a:off x="0" y="-71697"/>
            <a:ext cx="12352298" cy="6929698"/>
          </a:xfrm>
          <a:prstGeom prst="rect">
            <a:avLst/>
          </a:prstGeom>
        </p:spPr>
      </p:pic>
      <p:sp>
        <p:nvSpPr>
          <p:cNvPr id="2" name="TextBox 1">
            <a:extLst>
              <a:ext uri="{FF2B5EF4-FFF2-40B4-BE49-F238E27FC236}">
                <a16:creationId xmlns:a16="http://schemas.microsoft.com/office/drawing/2014/main" id="{FBE5998F-5DAE-1C90-BB15-C755960902F0}"/>
              </a:ext>
            </a:extLst>
          </p:cNvPr>
          <p:cNvSpPr txBox="1"/>
          <p:nvPr/>
        </p:nvSpPr>
        <p:spPr>
          <a:xfrm>
            <a:off x="9625585"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30:26</a:t>
            </a:r>
            <a:endParaRPr lang="en-ZA" sz="3200" dirty="0">
              <a:solidFill>
                <a:schemeClr val="bg1"/>
              </a:solidFill>
            </a:endParaRPr>
          </a:p>
        </p:txBody>
      </p:sp>
    </p:spTree>
    <p:extLst>
      <p:ext uri="{BB962C8B-B14F-4D97-AF65-F5344CB8AC3E}">
        <p14:creationId xmlns:p14="http://schemas.microsoft.com/office/powerpoint/2010/main" val="984757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ZA" sz="4000" dirty="0"/>
              <a:t>Laban tried to cheat Isaac, but God blessed him.</a:t>
            </a:r>
          </a:p>
          <a:p>
            <a:pPr>
              <a:lnSpc>
                <a:spcPct val="115000"/>
              </a:lnSpc>
              <a:spcAft>
                <a:spcPts val="1000"/>
              </a:spcAft>
            </a:pPr>
            <a:r>
              <a:rPr lang="en-US" sz="4000" b="0" i="0" dirty="0">
                <a:solidFill>
                  <a:srgbClr val="777A7B"/>
                </a:solidFill>
                <a:effectLst/>
                <a:highlight>
                  <a:srgbClr val="FFFFFF"/>
                </a:highlight>
                <a:latin typeface="Inter" panose="020B0502030000000004" pitchFamily="34" charset="0"/>
              </a:rPr>
              <a:t>43</a:t>
            </a:r>
            <a:r>
              <a:rPr lang="en-US" sz="4000" b="0" i="0" dirty="0">
                <a:solidFill>
                  <a:srgbClr val="121212"/>
                </a:solidFill>
                <a:effectLst/>
                <a:highlight>
                  <a:srgbClr val="FFFFFF"/>
                </a:highlight>
                <a:latin typeface="Inter" panose="020B0502030000000004" pitchFamily="34" charset="0"/>
              </a:rPr>
              <a:t>Thus Jacob became exceedingly prosperous. He owned large flocks, maidservants and menservants, and camels and donkeys.</a:t>
            </a:r>
            <a:endParaRPr lang="en-ZA" sz="4000" dirty="0"/>
          </a:p>
        </p:txBody>
      </p:sp>
      <p:sp>
        <p:nvSpPr>
          <p:cNvPr id="2" name="TextBox 1">
            <a:extLst>
              <a:ext uri="{FF2B5EF4-FFF2-40B4-BE49-F238E27FC236}">
                <a16:creationId xmlns:a16="http://schemas.microsoft.com/office/drawing/2014/main" id="{513FE7CC-609D-D9BA-BBA4-E4723A22C4E2}"/>
              </a:ext>
            </a:extLst>
          </p:cNvPr>
          <p:cNvSpPr txBox="1"/>
          <p:nvPr/>
        </p:nvSpPr>
        <p:spPr>
          <a:xfrm>
            <a:off x="6096000" y="166254"/>
            <a:ext cx="6096000" cy="6558101"/>
          </a:xfrm>
          <a:prstGeom prst="rect">
            <a:avLst/>
          </a:prstGeom>
          <a:noFill/>
        </p:spPr>
        <p:txBody>
          <a:bodyPr wrap="square" rtlCol="0">
            <a:noAutofit/>
          </a:bodyPr>
          <a:lstStyle/>
          <a:p>
            <a:r>
              <a:rPr lang="hi-IN" sz="4000" dirty="0"/>
              <a:t>लाबान ने इसहाक को धोखा देने की कोशिश की, लेकिन परमेश्वर ने उसे आशीर्वाद दिया।</a:t>
            </a:r>
            <a:endParaRPr lang="en-US" sz="4000" dirty="0"/>
          </a:p>
          <a:p>
            <a:r>
              <a:rPr lang="hi-IN" sz="4000" b="0" i="0" dirty="0">
                <a:solidFill>
                  <a:srgbClr val="121212"/>
                </a:solidFill>
                <a:effectLst/>
                <a:latin typeface="Arial" panose="020B0604020202020204" pitchFamily="34" charset="0"/>
              </a:rPr>
              <a:t>43 इस प्रकार वह पुरुष अत्यन्त धनाढ्य हो गया, और उसके बहुत सी भेड़-बकरियाँ, और दासियाँ और दास और ऊँट और गदहे हो गए।</a:t>
            </a:r>
            <a:endParaRPr lang="en-IN" sz="4000" dirty="0"/>
          </a:p>
        </p:txBody>
      </p:sp>
      <p:pic>
        <p:nvPicPr>
          <p:cNvPr id="10" name="Audio 9">
            <a:hlinkClick r:id="" action="ppaction://media"/>
            <a:extLst>
              <a:ext uri="{FF2B5EF4-FFF2-40B4-BE49-F238E27FC236}">
                <a16:creationId xmlns:a16="http://schemas.microsoft.com/office/drawing/2014/main" id="{E771EAB2-BCED-C10C-5D98-6093A5082A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317622" y="5143500"/>
            <a:ext cx="3040633" cy="1714500"/>
          </a:xfrm>
          <a:prstGeom prst="rect">
            <a:avLst/>
          </a:prstGeom>
        </p:spPr>
      </p:pic>
    </p:spTree>
    <p:extLst>
      <p:ext uri="{BB962C8B-B14F-4D97-AF65-F5344CB8AC3E}">
        <p14:creationId xmlns:p14="http://schemas.microsoft.com/office/powerpoint/2010/main" val="396428841"/>
      </p:ext>
    </p:extLst>
  </p:cSld>
  <p:clrMapOvr>
    <a:masterClrMapping/>
  </p:clrMapOvr>
  <mc:AlternateContent xmlns:mc="http://schemas.openxmlformats.org/markup-compatibility/2006" xmlns:p14="http://schemas.microsoft.com/office/powerpoint/2010/main">
    <mc:Choice Requires="p14">
      <p:transition spd="slow" p14:dur="2000" advTm="18333"/>
    </mc:Choice>
    <mc:Fallback xmlns="">
      <p:transition spd="slow" advTm="1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7C4C1-2B7C-490E-9C3E-290124A2BDAA}"/>
              </a:ext>
            </a:extLst>
          </p:cNvPr>
          <p:cNvPicPr>
            <a:picLocks noChangeAspect="1"/>
          </p:cNvPicPr>
          <p:nvPr/>
        </p:nvPicPr>
        <p:blipFill>
          <a:blip r:embed="rId3"/>
          <a:stretch>
            <a:fillRect/>
          </a:stretch>
        </p:blipFill>
        <p:spPr>
          <a:xfrm>
            <a:off x="-671306" y="1"/>
            <a:ext cx="12863306" cy="6858000"/>
          </a:xfrm>
          <a:prstGeom prst="rect">
            <a:avLst/>
          </a:prstGeom>
        </p:spPr>
      </p:pic>
      <p:sp>
        <p:nvSpPr>
          <p:cNvPr id="2" name="TextBox 1">
            <a:extLst>
              <a:ext uri="{FF2B5EF4-FFF2-40B4-BE49-F238E27FC236}">
                <a16:creationId xmlns:a16="http://schemas.microsoft.com/office/drawing/2014/main" id="{78677D88-51B7-9C6E-6687-F3DF8F5AE0F1}"/>
              </a:ext>
            </a:extLst>
          </p:cNvPr>
          <p:cNvSpPr txBox="1"/>
          <p:nvPr/>
        </p:nvSpPr>
        <p:spPr>
          <a:xfrm>
            <a:off x="378068" y="448407"/>
            <a:ext cx="3116424" cy="584775"/>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30:43</a:t>
            </a:r>
            <a:endParaRPr lang="en-ZA" sz="3200" dirty="0">
              <a:solidFill>
                <a:schemeClr val="bg1"/>
              </a:solidFill>
            </a:endParaRPr>
          </a:p>
        </p:txBody>
      </p:sp>
    </p:spTree>
    <p:extLst>
      <p:ext uri="{BB962C8B-B14F-4D97-AF65-F5344CB8AC3E}">
        <p14:creationId xmlns:p14="http://schemas.microsoft.com/office/powerpoint/2010/main" val="1505327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Arial" panose="020B0604020202020204" pitchFamily="34" charset="0"/>
              </a:rPr>
              <a:t>1</a:t>
            </a:r>
            <a:r>
              <a:rPr lang="hi-IN" sz="3600" b="0" i="0" dirty="0">
                <a:solidFill>
                  <a:srgbClr val="121212"/>
                </a:solidFill>
                <a:effectLst/>
                <a:latin typeface="Arial" panose="020B0604020202020204" pitchFamily="34" charset="0"/>
              </a:rPr>
              <a:t>फिर याकूब ने अपना मार्ग लिया, और पूर्वियों के देश में आया। 2 और उसने दृष्टि करके क्या देखा, कि मैदान में एक कुआँ है, और उसके पास भेड़-बकरियों के तीन झुण्ड बैठे हुए हैं; क्योंकि जो पत्थर उस कुएँ के मुँह पर धरा रहता था, जिसमें से झुण्डों को जल पिलाया जाता था, वह भारी था।</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200" b="0" i="0">
                <a:solidFill>
                  <a:srgbClr val="777A7B"/>
                </a:solidFill>
                <a:effectLst/>
                <a:highlight>
                  <a:srgbClr val="FFFFFF"/>
                </a:highlight>
                <a:latin typeface="Inter" panose="020B0502030000000004" pitchFamily="34" charset="0"/>
              </a:rPr>
              <a:t>1</a:t>
            </a:r>
            <a:r>
              <a:rPr lang="en-US" sz="3200" b="0" i="0">
                <a:solidFill>
                  <a:srgbClr val="121212"/>
                </a:solidFill>
                <a:effectLst/>
                <a:highlight>
                  <a:srgbClr val="FFFFFF"/>
                </a:highlight>
                <a:latin typeface="Inter" panose="020B0502030000000004" pitchFamily="34" charset="0"/>
              </a:rPr>
              <a:t>Jacob resumed his journey and came to the land of the people of the east. </a:t>
            </a:r>
            <a:r>
              <a:rPr lang="en-US" sz="3200" b="0" i="0">
                <a:solidFill>
                  <a:srgbClr val="777A7B"/>
                </a:solidFill>
                <a:effectLst/>
                <a:highlight>
                  <a:srgbClr val="FFFFFF"/>
                </a:highlight>
                <a:latin typeface="Inter" panose="020B0502030000000004" pitchFamily="34" charset="0"/>
              </a:rPr>
              <a:t>2</a:t>
            </a:r>
            <a:r>
              <a:rPr lang="en-US" sz="3200" b="0" i="0">
                <a:solidFill>
                  <a:srgbClr val="121212"/>
                </a:solidFill>
                <a:effectLst/>
                <a:highlight>
                  <a:srgbClr val="FFFFFF"/>
                </a:highlight>
                <a:latin typeface="Inter" panose="020B0502030000000004" pitchFamily="34" charset="0"/>
              </a:rPr>
              <a:t>He looked and saw a well in the field, and near it lay three flocks of sheep, because the sheep were watered from this well. And a large stone covered the mouth of the well.</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7" name="Audio 66">
            <a:hlinkClick r:id="" action="ppaction://media"/>
            <a:extLst>
              <a:ext uri="{FF2B5EF4-FFF2-40B4-BE49-F238E27FC236}">
                <a16:creationId xmlns:a16="http://schemas.microsoft.com/office/drawing/2014/main" id="{F4245E86-B1FE-A196-B38B-407AE0218B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11460706"/>
      </p:ext>
    </p:extLst>
  </p:cSld>
  <p:clrMapOvr>
    <a:masterClrMapping/>
  </p:clrMapOvr>
  <mc:AlternateContent xmlns:mc="http://schemas.openxmlformats.org/markup-compatibility/2006" xmlns:p14="http://schemas.microsoft.com/office/powerpoint/2010/main">
    <mc:Choice Requires="p14">
      <p:transition spd="slow" p14:dur="2000" advTm="25524"/>
    </mc:Choice>
    <mc:Fallback xmlns="">
      <p:transition spd="slow" advTm="2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89944-3B43-43BF-93CD-D83EB8DE1263}"/>
              </a:ext>
            </a:extLst>
          </p:cNvPr>
          <p:cNvPicPr>
            <a:picLocks noChangeAspect="1"/>
          </p:cNvPicPr>
          <p:nvPr/>
        </p:nvPicPr>
        <p:blipFill>
          <a:blip r:embed="rId3"/>
          <a:stretch>
            <a:fillRect/>
          </a:stretch>
        </p:blipFill>
        <p:spPr>
          <a:xfrm>
            <a:off x="0" y="0"/>
            <a:ext cx="13914000" cy="6858000"/>
          </a:xfrm>
          <a:prstGeom prst="rect">
            <a:avLst/>
          </a:prstGeom>
        </p:spPr>
      </p:pic>
      <p:sp>
        <p:nvSpPr>
          <p:cNvPr id="4" name="TextBox 3">
            <a:extLst>
              <a:ext uri="{FF2B5EF4-FFF2-40B4-BE49-F238E27FC236}">
                <a16:creationId xmlns:a16="http://schemas.microsoft.com/office/drawing/2014/main" id="{09F94468-67E3-4348-B831-0506B73DD472}"/>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29:1,2</a:t>
            </a:r>
            <a:endParaRPr lang="en-ZA" sz="3200" dirty="0">
              <a:solidFill>
                <a:schemeClr val="bg1"/>
              </a:solidFill>
            </a:endParaRPr>
          </a:p>
          <a:p>
            <a:endParaRPr lang="en-IN" dirty="0"/>
          </a:p>
        </p:txBody>
      </p:sp>
    </p:spTree>
    <p:extLst>
      <p:ext uri="{BB962C8B-B14F-4D97-AF65-F5344CB8AC3E}">
        <p14:creationId xmlns:p14="http://schemas.microsoft.com/office/powerpoint/2010/main" val="448409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4 अतः याकूब ने चरवाहों से पूछा, “हे मेरे भाइयों, तुम कहाँ के हो?” उन्होंने कहा, “हम हारान के हैं।”</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4</a:t>
            </a:r>
            <a:r>
              <a:rPr lang="en-US" sz="4800" b="0" i="0">
                <a:solidFill>
                  <a:srgbClr val="121212"/>
                </a:solidFill>
                <a:effectLst/>
                <a:highlight>
                  <a:srgbClr val="FFFFFF"/>
                </a:highlight>
                <a:latin typeface="Inter" panose="020B0502030000000004" pitchFamily="34" charset="0"/>
              </a:rPr>
              <a:t>“My brothers,” Jacob asked the shepherds, “where are you from?”</a:t>
            </a:r>
          </a:p>
          <a:p>
            <a:pPr algn="l"/>
            <a:r>
              <a:rPr lang="en-US" sz="4800" b="0" i="0">
                <a:solidFill>
                  <a:srgbClr val="121212"/>
                </a:solidFill>
                <a:effectLst/>
                <a:highlight>
                  <a:srgbClr val="FFFFFF"/>
                </a:highlight>
                <a:latin typeface="Inter" panose="020B0502030000000004" pitchFamily="34" charset="0"/>
              </a:rPr>
              <a:t>“We are from Haran,” they answered.</a:t>
            </a:r>
          </a:p>
        </p:txBody>
      </p:sp>
      <p:pic>
        <p:nvPicPr>
          <p:cNvPr id="12" name="Audio 11">
            <a:hlinkClick r:id="" action="ppaction://media"/>
            <a:extLst>
              <a:ext uri="{FF2B5EF4-FFF2-40B4-BE49-F238E27FC236}">
                <a16:creationId xmlns:a16="http://schemas.microsoft.com/office/drawing/2014/main" id="{3C400DB4-5364-213C-EE55-CABF67052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97956175"/>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A64A-050C-4C67-8281-6615668069B6}"/>
              </a:ext>
            </a:extLst>
          </p:cNvPr>
          <p:cNvPicPr>
            <a:picLocks noChangeAspect="1"/>
          </p:cNvPicPr>
          <p:nvPr/>
        </p:nvPicPr>
        <p:blipFill>
          <a:blip r:embed="rId3"/>
          <a:stretch>
            <a:fillRect/>
          </a:stretch>
        </p:blipFill>
        <p:spPr>
          <a:xfrm>
            <a:off x="-1624484" y="0"/>
            <a:ext cx="13816484" cy="6858000"/>
          </a:xfrm>
          <a:prstGeom prst="rect">
            <a:avLst/>
          </a:prstGeom>
        </p:spPr>
      </p:pic>
      <p:sp>
        <p:nvSpPr>
          <p:cNvPr id="2" name="TextBox 1">
            <a:extLst>
              <a:ext uri="{FF2B5EF4-FFF2-40B4-BE49-F238E27FC236}">
                <a16:creationId xmlns:a16="http://schemas.microsoft.com/office/drawing/2014/main" id="{509928B8-BBA8-AD96-96A8-491E409C7F04}"/>
              </a:ext>
            </a:extLst>
          </p:cNvPr>
          <p:cNvSpPr txBox="1"/>
          <p:nvPr/>
        </p:nvSpPr>
        <p:spPr>
          <a:xfrm>
            <a:off x="378068" y="448407"/>
            <a:ext cx="3116424" cy="861774"/>
          </a:xfrm>
          <a:prstGeom prst="rect">
            <a:avLst/>
          </a:prstGeom>
          <a:noFill/>
        </p:spPr>
        <p:txBody>
          <a:bodyPr wrap="square" rtlCol="0">
            <a:spAutoFit/>
          </a:bodyPr>
          <a:lstStyle/>
          <a:p>
            <a:r>
              <a:rPr lang="hi-IN" sz="2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cap="all" dirty="0">
                <a:solidFill>
                  <a:schemeClr val="bg1"/>
                </a:solidFill>
                <a:latin typeface="Microsoft Himalaya "/>
                <a:cs typeface="+mj-cs"/>
              </a:rPr>
              <a:t>29:4</a:t>
            </a:r>
            <a:endParaRPr lang="en-ZA" sz="3200" dirty="0">
              <a:solidFill>
                <a:schemeClr val="bg1"/>
              </a:solidFill>
            </a:endParaRPr>
          </a:p>
          <a:p>
            <a:endParaRPr lang="en-IN" dirty="0"/>
          </a:p>
        </p:txBody>
      </p:sp>
    </p:spTree>
    <p:extLst>
      <p:ext uri="{BB962C8B-B14F-4D97-AF65-F5344CB8AC3E}">
        <p14:creationId xmlns:p14="http://schemas.microsoft.com/office/powerpoint/2010/main" val="334271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उनकी यह बातचीत हो रही थी, कि राहेल जो पशु चराया करती थी, अपने पिता की भेड़-बकरियों को लिये हुए आ गई।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9</a:t>
            </a:r>
            <a:r>
              <a:rPr lang="en-US" sz="4400" b="0" i="0">
                <a:solidFill>
                  <a:srgbClr val="121212"/>
                </a:solidFill>
                <a:effectLst/>
                <a:highlight>
                  <a:srgbClr val="FFFFFF"/>
                </a:highlight>
                <a:latin typeface="Inter" panose="020B0502030000000004" pitchFamily="34" charset="0"/>
              </a:rPr>
              <a:t>While he was still speaking with them, Rachel arrived with her father’s sheep, for she was a shepherdess.</a:t>
            </a:r>
            <a:endParaRPr lang="en-IN" sz="4400" dirty="0"/>
          </a:p>
        </p:txBody>
      </p:sp>
      <p:pic>
        <p:nvPicPr>
          <p:cNvPr id="16" name="Audio 15">
            <a:hlinkClick r:id="" action="ppaction://media"/>
            <a:extLst>
              <a:ext uri="{FF2B5EF4-FFF2-40B4-BE49-F238E27FC236}">
                <a16:creationId xmlns:a16="http://schemas.microsoft.com/office/drawing/2014/main" id="{1DA9BC57-E538-8F22-A80A-E93C1B8F2A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2296751"/>
      </p:ext>
    </p:extLst>
  </p:cSld>
  <p:clrMapOvr>
    <a:masterClrMapping/>
  </p:clrMapOvr>
  <mc:AlternateContent xmlns:mc="http://schemas.openxmlformats.org/markup-compatibility/2006" xmlns:p14="http://schemas.microsoft.com/office/powerpoint/2010/main">
    <mc:Choice Requires="p14">
      <p:transition spd="slow" p14:dur="2000" advTm="14814"/>
    </mc:Choice>
    <mc:Fallback xmlns="">
      <p:transition spd="slow" advTm="1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3703</TotalTime>
  <Words>3150</Words>
  <Application>Microsoft Office PowerPoint</Application>
  <PresentationFormat>Widescreen</PresentationFormat>
  <Paragraphs>164</Paragraphs>
  <Slides>48</Slides>
  <Notes>24</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06-7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116</cp:revision>
  <dcterms:created xsi:type="dcterms:W3CDTF">2021-06-25T10:10:04Z</dcterms:created>
  <dcterms:modified xsi:type="dcterms:W3CDTF">2024-07-22T06:40:16Z</dcterms:modified>
</cp:coreProperties>
</file>