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5" r:id="rId2"/>
    <p:sldId id="284" r:id="rId3"/>
    <p:sldId id="257" r:id="rId4"/>
    <p:sldId id="266" r:id="rId5"/>
    <p:sldId id="256" r:id="rId6"/>
    <p:sldId id="267" r:id="rId7"/>
    <p:sldId id="264" r:id="rId8"/>
    <p:sldId id="268" r:id="rId9"/>
    <p:sldId id="265" r:id="rId10"/>
    <p:sldId id="269" r:id="rId11"/>
    <p:sldId id="258" r:id="rId12"/>
    <p:sldId id="270" r:id="rId13"/>
    <p:sldId id="259" r:id="rId14"/>
    <p:sldId id="271" r:id="rId15"/>
    <p:sldId id="260" r:id="rId16"/>
    <p:sldId id="272" r:id="rId17"/>
    <p:sldId id="261" r:id="rId18"/>
    <p:sldId id="273" r:id="rId19"/>
    <p:sldId id="262" r:id="rId20"/>
    <p:sldId id="274" r:id="rId21"/>
    <p:sldId id="263" r:id="rId22"/>
    <p:sldId id="275" r:id="rId23"/>
    <p:sldId id="277" r:id="rId24"/>
    <p:sldId id="280" r:id="rId25"/>
    <p:sldId id="278" r:id="rId26"/>
    <p:sldId id="281" r:id="rId27"/>
    <p:sldId id="279"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9F717-93F6-4EBF-A43C-7FF8070A1D3F}" v="76" dt="2023-07-20T07:48:31.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4409" autoAdjust="0"/>
  </p:normalViewPr>
  <p:slideViewPr>
    <p:cSldViewPr snapToGrid="0">
      <p:cViewPr varScale="1">
        <p:scale>
          <a:sx n="65" d="100"/>
          <a:sy n="65" d="100"/>
        </p:scale>
        <p:origin x="48" y="6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18BFB71-F6E8-4760-8F3C-F174176BF560}"/>
    <pc:docChg chg="modSld">
      <pc:chgData name="Alfred Smith" userId="3c60a3631c0db8ad" providerId="LiveId" clId="{018BFB71-F6E8-4760-8F3C-F174176BF560}" dt="2023-01-25T15:50:17.777" v="0"/>
      <pc:docMkLst>
        <pc:docMk/>
      </pc:docMkLst>
      <pc:sldChg chg="modSp mod">
        <pc:chgData name="Alfred Smith" userId="3c60a3631c0db8ad" providerId="LiveId" clId="{018BFB71-F6E8-4760-8F3C-F174176BF560}" dt="2023-01-25T15:50:17.777" v="0"/>
        <pc:sldMkLst>
          <pc:docMk/>
          <pc:sldMk cId="1176452199" sldId="285"/>
        </pc:sldMkLst>
        <pc:spChg chg="mod">
          <ac:chgData name="Alfred Smith" userId="3c60a3631c0db8ad" providerId="LiveId" clId="{018BFB71-F6E8-4760-8F3C-F174176BF560}" dt="2023-01-25T15:50:17.777" v="0"/>
          <ac:spMkLst>
            <pc:docMk/>
            <pc:sldMk cId="1176452199" sldId="285"/>
            <ac:spMk id="3" creationId="{BB311F43-2CD3-14B0-E245-90C0D4F43820}"/>
          </ac:spMkLst>
        </pc:spChg>
      </pc:sldChg>
    </pc:docChg>
  </pc:docChgLst>
  <pc:docChgLst>
    <pc:chgData name="Leonie Smith" userId="fed1330f33f5650e" providerId="LiveId" clId="{E399F717-93F6-4EBF-A43C-7FF8070A1D3F}"/>
    <pc:docChg chg="modSld">
      <pc:chgData name="Leonie Smith" userId="fed1330f33f5650e" providerId="LiveId" clId="{E399F717-93F6-4EBF-A43C-7FF8070A1D3F}" dt="2023-07-20T07:48:31.085" v="119"/>
      <pc:docMkLst>
        <pc:docMk/>
      </pc:docMkLst>
      <pc:sldChg chg="addSp delSp modSp mod modTransition modAnim modShow">
        <pc:chgData name="Leonie Smith" userId="fed1330f33f5650e" providerId="LiveId" clId="{E399F717-93F6-4EBF-A43C-7FF8070A1D3F}" dt="2023-07-20T07:41:47.817" v="99" actId="729"/>
        <pc:sldMkLst>
          <pc:docMk/>
          <pc:sldMk cId="3678060433" sldId="256"/>
        </pc:sldMkLst>
        <pc:picChg chg="add del mod">
          <ac:chgData name="Leonie Smith" userId="fed1330f33f5650e" providerId="LiveId" clId="{E399F717-93F6-4EBF-A43C-7FF8070A1D3F}" dt="2023-07-20T07:18:11.736" v="19"/>
          <ac:picMkLst>
            <pc:docMk/>
            <pc:sldMk cId="3678060433" sldId="256"/>
            <ac:picMk id="7" creationId="{9CFBEB8B-A3E2-5800-A257-10B96EDB7969}"/>
          </ac:picMkLst>
        </pc:picChg>
        <pc:picChg chg="add del mod">
          <ac:chgData name="Leonie Smith" userId="fed1330f33f5650e" providerId="LiveId" clId="{E399F717-93F6-4EBF-A43C-7FF8070A1D3F}" dt="2023-07-20T07:18:22.880" v="20"/>
          <ac:picMkLst>
            <pc:docMk/>
            <pc:sldMk cId="3678060433" sldId="256"/>
            <ac:picMk id="10" creationId="{506DEA94-2EAF-7EFB-076E-2324E547BF16}"/>
          </ac:picMkLst>
        </pc:picChg>
        <pc:picChg chg="add del mod">
          <ac:chgData name="Leonie Smith" userId="fed1330f33f5650e" providerId="LiveId" clId="{E399F717-93F6-4EBF-A43C-7FF8070A1D3F}" dt="2023-07-20T07:18:35.905" v="22"/>
          <ac:picMkLst>
            <pc:docMk/>
            <pc:sldMk cId="3678060433" sldId="256"/>
            <ac:picMk id="11" creationId="{7AB84922-D023-0A48-B1AF-81E974C1E55C}"/>
          </ac:picMkLst>
        </pc:picChg>
        <pc:picChg chg="add del mod ord">
          <ac:chgData name="Leonie Smith" userId="fed1330f33f5650e" providerId="LiveId" clId="{E399F717-93F6-4EBF-A43C-7FF8070A1D3F}" dt="2023-07-20T07:18:46.943" v="23"/>
          <ac:picMkLst>
            <pc:docMk/>
            <pc:sldMk cId="3678060433" sldId="256"/>
            <ac:picMk id="15" creationId="{F45A10EB-DCB1-4065-AA65-CCD67DAC31D4}"/>
          </ac:picMkLst>
        </pc:picChg>
        <pc:picChg chg="add del mod">
          <ac:chgData name="Leonie Smith" userId="fed1330f33f5650e" providerId="LiveId" clId="{E399F717-93F6-4EBF-A43C-7FF8070A1D3F}" dt="2023-07-20T07:19:27.711" v="25"/>
          <ac:picMkLst>
            <pc:docMk/>
            <pc:sldMk cId="3678060433" sldId="256"/>
            <ac:picMk id="16" creationId="{C13331AC-B702-6815-46A5-0CF2452ED98F}"/>
          </ac:picMkLst>
        </pc:picChg>
        <pc:picChg chg="add del mod ord">
          <ac:chgData name="Leonie Smith" userId="fed1330f33f5650e" providerId="LiveId" clId="{E399F717-93F6-4EBF-A43C-7FF8070A1D3F}" dt="2023-07-20T07:19:38.229" v="26"/>
          <ac:picMkLst>
            <pc:docMk/>
            <pc:sldMk cId="3678060433" sldId="256"/>
            <ac:picMk id="20" creationId="{9D9C010C-C7F3-B20A-2BED-3E4F88918502}"/>
          </ac:picMkLst>
        </pc:picChg>
        <pc:picChg chg="add mod">
          <ac:chgData name="Leonie Smith" userId="fed1330f33f5650e" providerId="LiveId" clId="{E399F717-93F6-4EBF-A43C-7FF8070A1D3F}" dt="2023-07-20T07:19:38.229" v="26"/>
          <ac:picMkLst>
            <pc:docMk/>
            <pc:sldMk cId="3678060433" sldId="256"/>
            <ac:picMk id="21" creationId="{7FA372CA-C6B2-9692-60F2-80FE800E9F18}"/>
          </ac:picMkLst>
        </pc:picChg>
      </pc:sldChg>
      <pc:sldChg chg="addSp delSp modSp mod modTransition modAnim modShow">
        <pc:chgData name="Leonie Smith" userId="fed1330f33f5650e" providerId="LiveId" clId="{E399F717-93F6-4EBF-A43C-7FF8070A1D3F}" dt="2023-07-20T07:41:44.895" v="98" actId="729"/>
        <pc:sldMkLst>
          <pc:docMk/>
          <pc:sldMk cId="3647796774" sldId="257"/>
        </pc:sldMkLst>
        <pc:picChg chg="add del mod">
          <ac:chgData name="Leonie Smith" userId="fed1330f33f5650e" providerId="LiveId" clId="{E399F717-93F6-4EBF-A43C-7FF8070A1D3F}" dt="2023-07-20T07:13:42.542" v="9"/>
          <ac:picMkLst>
            <pc:docMk/>
            <pc:sldMk cId="3647796774" sldId="257"/>
            <ac:picMk id="11" creationId="{75B85C6F-5D23-4876-5D2F-8F46C4620BC6}"/>
          </ac:picMkLst>
        </pc:picChg>
        <pc:picChg chg="add del mod">
          <ac:chgData name="Leonie Smith" userId="fed1330f33f5650e" providerId="LiveId" clId="{E399F717-93F6-4EBF-A43C-7FF8070A1D3F}" dt="2023-07-20T07:13:47.898" v="10"/>
          <ac:picMkLst>
            <pc:docMk/>
            <pc:sldMk cId="3647796774" sldId="257"/>
            <ac:picMk id="15" creationId="{34658ABA-A1B9-6854-972C-F752C1B3D1E8}"/>
          </ac:picMkLst>
        </pc:picChg>
        <pc:picChg chg="add del mod">
          <ac:chgData name="Leonie Smith" userId="fed1330f33f5650e" providerId="LiveId" clId="{E399F717-93F6-4EBF-A43C-7FF8070A1D3F}" dt="2023-07-20T07:14:39.447" v="12"/>
          <ac:picMkLst>
            <pc:docMk/>
            <pc:sldMk cId="3647796774" sldId="257"/>
            <ac:picMk id="16" creationId="{B2A811E6-364C-BB01-C7CB-7AA08DF7292A}"/>
          </ac:picMkLst>
        </pc:picChg>
        <pc:picChg chg="add del mod ord">
          <ac:chgData name="Leonie Smith" userId="fed1330f33f5650e" providerId="LiveId" clId="{E399F717-93F6-4EBF-A43C-7FF8070A1D3F}" dt="2023-07-20T07:14:45.097" v="13"/>
          <ac:picMkLst>
            <pc:docMk/>
            <pc:sldMk cId="3647796774" sldId="257"/>
            <ac:picMk id="26" creationId="{B6C9D9DB-399B-BF27-CCE8-498A469E8514}"/>
          </ac:picMkLst>
        </pc:picChg>
        <pc:picChg chg="add del mod">
          <ac:chgData name="Leonie Smith" userId="fed1330f33f5650e" providerId="LiveId" clId="{E399F717-93F6-4EBF-A43C-7FF8070A1D3F}" dt="2023-07-20T07:15:04.061" v="15"/>
          <ac:picMkLst>
            <pc:docMk/>
            <pc:sldMk cId="3647796774" sldId="257"/>
            <ac:picMk id="27" creationId="{2A103EE6-E1EC-C6B9-8AA8-76DD4C4A86C5}"/>
          </ac:picMkLst>
        </pc:picChg>
        <pc:picChg chg="add del mod ord">
          <ac:chgData name="Leonie Smith" userId="fed1330f33f5650e" providerId="LiveId" clId="{E399F717-93F6-4EBF-A43C-7FF8070A1D3F}" dt="2023-07-20T07:15:09.523" v="16"/>
          <ac:picMkLst>
            <pc:docMk/>
            <pc:sldMk cId="3647796774" sldId="257"/>
            <ac:picMk id="33" creationId="{268C3F8E-590E-A051-B46E-071C63775AEA}"/>
          </ac:picMkLst>
        </pc:picChg>
        <pc:picChg chg="add mod">
          <ac:chgData name="Leonie Smith" userId="fed1330f33f5650e" providerId="LiveId" clId="{E399F717-93F6-4EBF-A43C-7FF8070A1D3F}" dt="2023-07-20T07:15:09.523" v="16"/>
          <ac:picMkLst>
            <pc:docMk/>
            <pc:sldMk cId="3647796774" sldId="257"/>
            <ac:picMk id="34" creationId="{275B958C-DABF-D8EB-463B-952D574E8D61}"/>
          </ac:picMkLst>
        </pc:picChg>
      </pc:sldChg>
      <pc:sldChg chg="addSp delSp modSp mod modTransition modAnim modShow">
        <pc:chgData name="Leonie Smith" userId="fed1330f33f5650e" providerId="LiveId" clId="{E399F717-93F6-4EBF-A43C-7FF8070A1D3F}" dt="2023-07-20T07:48:31.085" v="119"/>
        <pc:sldMkLst>
          <pc:docMk/>
          <pc:sldMk cId="3575892667" sldId="258"/>
        </pc:sldMkLst>
        <pc:picChg chg="add del mod">
          <ac:chgData name="Leonie Smith" userId="fed1330f33f5650e" providerId="LiveId" clId="{E399F717-93F6-4EBF-A43C-7FF8070A1D3F}" dt="2023-07-20T07:26:34.751" v="52"/>
          <ac:picMkLst>
            <pc:docMk/>
            <pc:sldMk cId="3575892667" sldId="258"/>
            <ac:picMk id="8" creationId="{4AA15813-057B-7B6C-EDE2-D257AC44AEA5}"/>
          </ac:picMkLst>
        </pc:picChg>
        <pc:picChg chg="add del mod">
          <ac:chgData name="Leonie Smith" userId="fed1330f33f5650e" providerId="LiveId" clId="{E399F717-93F6-4EBF-A43C-7FF8070A1D3F}" dt="2023-07-20T07:26:44.139" v="53"/>
          <ac:picMkLst>
            <pc:docMk/>
            <pc:sldMk cId="3575892667" sldId="258"/>
            <ac:picMk id="11" creationId="{D5109BC9-77E2-951F-E1D6-CAE9A1AD1B68}"/>
          </ac:picMkLst>
        </pc:picChg>
        <pc:picChg chg="add del mod">
          <ac:chgData name="Leonie Smith" userId="fed1330f33f5650e" providerId="LiveId" clId="{E399F717-93F6-4EBF-A43C-7FF8070A1D3F}" dt="2023-07-20T07:26:45.796" v="55"/>
          <ac:picMkLst>
            <pc:docMk/>
            <pc:sldMk cId="3575892667" sldId="258"/>
            <ac:picMk id="12" creationId="{BC41FA0E-37FF-6144-9C47-87BA32502AA3}"/>
          </ac:picMkLst>
        </pc:picChg>
        <pc:picChg chg="add del mod ord">
          <ac:chgData name="Leonie Smith" userId="fed1330f33f5650e" providerId="LiveId" clId="{E399F717-93F6-4EBF-A43C-7FF8070A1D3F}" dt="2023-07-20T07:27:04.970" v="56"/>
          <ac:picMkLst>
            <pc:docMk/>
            <pc:sldMk cId="3575892667" sldId="258"/>
            <ac:picMk id="15" creationId="{6CE9AD2D-6E3D-5F2C-A2CE-B70B70B6C6B6}"/>
          </ac:picMkLst>
        </pc:picChg>
        <pc:picChg chg="add del mod">
          <ac:chgData name="Leonie Smith" userId="fed1330f33f5650e" providerId="LiveId" clId="{E399F717-93F6-4EBF-A43C-7FF8070A1D3F}" dt="2023-07-20T07:46:28.825" v="112"/>
          <ac:picMkLst>
            <pc:docMk/>
            <pc:sldMk cId="3575892667" sldId="258"/>
            <ac:picMk id="16" creationId="{32F74CE5-70A6-AEBA-5DDF-7438EF8A34F6}"/>
          </ac:picMkLst>
        </pc:picChg>
        <pc:picChg chg="add del mod ord">
          <ac:chgData name="Leonie Smith" userId="fed1330f33f5650e" providerId="LiveId" clId="{E399F717-93F6-4EBF-A43C-7FF8070A1D3F}" dt="2023-07-20T07:46:46.838" v="113"/>
          <ac:picMkLst>
            <pc:docMk/>
            <pc:sldMk cId="3575892667" sldId="258"/>
            <ac:picMk id="22" creationId="{D2DC1A9D-4EE7-CFFA-5A78-D3F6FED9DD38}"/>
          </ac:picMkLst>
        </pc:picChg>
        <pc:picChg chg="add del mod">
          <ac:chgData name="Leonie Smith" userId="fed1330f33f5650e" providerId="LiveId" clId="{E399F717-93F6-4EBF-A43C-7FF8070A1D3F}" dt="2023-07-20T07:47:42.208" v="115"/>
          <ac:picMkLst>
            <pc:docMk/>
            <pc:sldMk cId="3575892667" sldId="258"/>
            <ac:picMk id="23" creationId="{BA99D83D-13AF-07AE-1636-81D30A92FA7F}"/>
          </ac:picMkLst>
        </pc:picChg>
        <pc:picChg chg="add del mod ord">
          <ac:chgData name="Leonie Smith" userId="fed1330f33f5650e" providerId="LiveId" clId="{E399F717-93F6-4EBF-A43C-7FF8070A1D3F}" dt="2023-07-20T07:47:59.734" v="116"/>
          <ac:picMkLst>
            <pc:docMk/>
            <pc:sldMk cId="3575892667" sldId="258"/>
            <ac:picMk id="31" creationId="{9133BEBA-E4D4-2636-02E4-CEA026CCAD82}"/>
          </ac:picMkLst>
        </pc:picChg>
        <pc:picChg chg="add del mod">
          <ac:chgData name="Leonie Smith" userId="fed1330f33f5650e" providerId="LiveId" clId="{E399F717-93F6-4EBF-A43C-7FF8070A1D3F}" dt="2023-07-20T07:48:13.530" v="118"/>
          <ac:picMkLst>
            <pc:docMk/>
            <pc:sldMk cId="3575892667" sldId="258"/>
            <ac:picMk id="32" creationId="{A12DDC18-988B-263F-3D84-F3DEB363EAF3}"/>
          </ac:picMkLst>
        </pc:picChg>
        <pc:picChg chg="add del mod ord">
          <ac:chgData name="Leonie Smith" userId="fed1330f33f5650e" providerId="LiveId" clId="{E399F717-93F6-4EBF-A43C-7FF8070A1D3F}" dt="2023-07-20T07:48:31.085" v="119"/>
          <ac:picMkLst>
            <pc:docMk/>
            <pc:sldMk cId="3575892667" sldId="258"/>
            <ac:picMk id="36" creationId="{A0005BAC-3D49-F1AC-0106-20E182F9D94A}"/>
          </ac:picMkLst>
        </pc:picChg>
        <pc:picChg chg="add mod">
          <ac:chgData name="Leonie Smith" userId="fed1330f33f5650e" providerId="LiveId" clId="{E399F717-93F6-4EBF-A43C-7FF8070A1D3F}" dt="2023-07-20T07:48:31.085" v="119"/>
          <ac:picMkLst>
            <pc:docMk/>
            <pc:sldMk cId="3575892667" sldId="258"/>
            <ac:picMk id="37" creationId="{C191131C-49FF-0B9D-A6D3-CB14CE3698AF}"/>
          </ac:picMkLst>
        </pc:picChg>
      </pc:sldChg>
      <pc:sldChg chg="addSp delSp modSp mod modTransition modAnim modShow">
        <pc:chgData name="Leonie Smith" userId="fed1330f33f5650e" providerId="LiveId" clId="{E399F717-93F6-4EBF-A43C-7FF8070A1D3F}" dt="2023-07-20T07:41:58.481" v="103" actId="729"/>
        <pc:sldMkLst>
          <pc:docMk/>
          <pc:sldMk cId="3262339042" sldId="259"/>
        </pc:sldMkLst>
        <pc:picChg chg="add del mod">
          <ac:chgData name="Leonie Smith" userId="fed1330f33f5650e" providerId="LiveId" clId="{E399F717-93F6-4EBF-A43C-7FF8070A1D3F}" dt="2023-07-20T07:28:47.308" v="59"/>
          <ac:picMkLst>
            <pc:docMk/>
            <pc:sldMk cId="3262339042" sldId="259"/>
            <ac:picMk id="7" creationId="{4650D049-A365-E134-CC30-98B8CB84BFC2}"/>
          </ac:picMkLst>
        </pc:picChg>
        <pc:picChg chg="add del mod">
          <ac:chgData name="Leonie Smith" userId="fed1330f33f5650e" providerId="LiveId" clId="{E399F717-93F6-4EBF-A43C-7FF8070A1D3F}" dt="2023-07-20T07:29:00.503" v="60"/>
          <ac:picMkLst>
            <pc:docMk/>
            <pc:sldMk cId="3262339042" sldId="259"/>
            <ac:picMk id="12" creationId="{B785BFA6-3A9C-FFC3-DF94-41C0A73DA50C}"/>
          </ac:picMkLst>
        </pc:picChg>
        <pc:picChg chg="add mod">
          <ac:chgData name="Leonie Smith" userId="fed1330f33f5650e" providerId="LiveId" clId="{E399F717-93F6-4EBF-A43C-7FF8070A1D3F}" dt="2023-07-20T07:29:00.503" v="60"/>
          <ac:picMkLst>
            <pc:docMk/>
            <pc:sldMk cId="3262339042" sldId="259"/>
            <ac:picMk id="13" creationId="{23E5651F-7C4D-7CFB-CF9F-26BF8B217148}"/>
          </ac:picMkLst>
        </pc:picChg>
      </pc:sldChg>
      <pc:sldChg chg="addSp modSp mod modShow">
        <pc:chgData name="Leonie Smith" userId="fed1330f33f5650e" providerId="LiveId" clId="{E399F717-93F6-4EBF-A43C-7FF8070A1D3F}" dt="2023-07-20T07:42:03.257" v="104" actId="729"/>
        <pc:sldMkLst>
          <pc:docMk/>
          <pc:sldMk cId="515180055" sldId="260"/>
        </pc:sldMkLst>
        <pc:picChg chg="add mod">
          <ac:chgData name="Leonie Smith" userId="fed1330f33f5650e" providerId="LiveId" clId="{E399F717-93F6-4EBF-A43C-7FF8070A1D3F}" dt="2023-07-20T07:29:57.548" v="61"/>
          <ac:picMkLst>
            <pc:docMk/>
            <pc:sldMk cId="515180055" sldId="260"/>
            <ac:picMk id="7" creationId="{D16EB262-1D5C-1C4D-6376-8D94F2516A18}"/>
          </ac:picMkLst>
        </pc:picChg>
      </pc:sldChg>
      <pc:sldChg chg="addSp modSp mod modShow">
        <pc:chgData name="Leonie Smith" userId="fed1330f33f5650e" providerId="LiveId" clId="{E399F717-93F6-4EBF-A43C-7FF8070A1D3F}" dt="2023-07-20T07:42:06.411" v="105" actId="729"/>
        <pc:sldMkLst>
          <pc:docMk/>
          <pc:sldMk cId="1526783258" sldId="261"/>
        </pc:sldMkLst>
        <pc:picChg chg="add mod">
          <ac:chgData name="Leonie Smith" userId="fed1330f33f5650e" providerId="LiveId" clId="{E399F717-93F6-4EBF-A43C-7FF8070A1D3F}" dt="2023-07-20T07:30:44.127" v="62"/>
          <ac:picMkLst>
            <pc:docMk/>
            <pc:sldMk cId="1526783258" sldId="261"/>
            <ac:picMk id="7" creationId="{F56FA96A-652E-C05A-8EE3-A4A1F685EF34}"/>
          </ac:picMkLst>
        </pc:picChg>
      </pc:sldChg>
      <pc:sldChg chg="addSp delSp modSp mod modTransition modAnim modShow">
        <pc:chgData name="Leonie Smith" userId="fed1330f33f5650e" providerId="LiveId" clId="{E399F717-93F6-4EBF-A43C-7FF8070A1D3F}" dt="2023-07-20T07:42:09.147" v="106" actId="729"/>
        <pc:sldMkLst>
          <pc:docMk/>
          <pc:sldMk cId="3377801676" sldId="262"/>
        </pc:sldMkLst>
        <pc:picChg chg="add del mod">
          <ac:chgData name="Leonie Smith" userId="fed1330f33f5650e" providerId="LiveId" clId="{E399F717-93F6-4EBF-A43C-7FF8070A1D3F}" dt="2023-07-20T07:32:23.842" v="65"/>
          <ac:picMkLst>
            <pc:docMk/>
            <pc:sldMk cId="3377801676" sldId="262"/>
            <ac:picMk id="7" creationId="{BA5EE5EB-89D8-C3B7-626A-CFC145D82043}"/>
          </ac:picMkLst>
        </pc:picChg>
        <pc:picChg chg="add del mod">
          <ac:chgData name="Leonie Smith" userId="fed1330f33f5650e" providerId="LiveId" clId="{E399F717-93F6-4EBF-A43C-7FF8070A1D3F}" dt="2023-07-20T07:32:36.023" v="66"/>
          <ac:picMkLst>
            <pc:docMk/>
            <pc:sldMk cId="3377801676" sldId="262"/>
            <ac:picMk id="11" creationId="{0A672C4B-B41F-3E89-83DD-C645F7D6721D}"/>
          </ac:picMkLst>
        </pc:picChg>
        <pc:picChg chg="add del mod">
          <ac:chgData name="Leonie Smith" userId="fed1330f33f5650e" providerId="LiveId" clId="{E399F717-93F6-4EBF-A43C-7FF8070A1D3F}" dt="2023-07-20T07:32:38.548" v="68"/>
          <ac:picMkLst>
            <pc:docMk/>
            <pc:sldMk cId="3377801676" sldId="262"/>
            <ac:picMk id="12" creationId="{ED42603D-A0A4-6F1C-7B1C-7F4D845862FE}"/>
          </ac:picMkLst>
        </pc:picChg>
        <pc:picChg chg="add del mod ord">
          <ac:chgData name="Leonie Smith" userId="fed1330f33f5650e" providerId="LiveId" clId="{E399F717-93F6-4EBF-A43C-7FF8070A1D3F}" dt="2023-07-20T07:32:45.556" v="69"/>
          <ac:picMkLst>
            <pc:docMk/>
            <pc:sldMk cId="3377801676" sldId="262"/>
            <ac:picMk id="15" creationId="{35C0A953-98E5-964F-2DB2-EBAA7A8EA080}"/>
          </ac:picMkLst>
        </pc:picChg>
        <pc:picChg chg="add del mod">
          <ac:chgData name="Leonie Smith" userId="fed1330f33f5650e" providerId="LiveId" clId="{E399F717-93F6-4EBF-A43C-7FF8070A1D3F}" dt="2023-07-20T07:32:46.821" v="71"/>
          <ac:picMkLst>
            <pc:docMk/>
            <pc:sldMk cId="3377801676" sldId="262"/>
            <ac:picMk id="16" creationId="{E2E06735-92B3-61E9-72AF-99561728C1F2}"/>
          </ac:picMkLst>
        </pc:picChg>
        <pc:picChg chg="add del mod ord">
          <ac:chgData name="Leonie Smith" userId="fed1330f33f5650e" providerId="LiveId" clId="{E399F717-93F6-4EBF-A43C-7FF8070A1D3F}" dt="2023-07-20T07:32:51.536" v="72"/>
          <ac:picMkLst>
            <pc:docMk/>
            <pc:sldMk cId="3377801676" sldId="262"/>
            <ac:picMk id="18" creationId="{5A0EB951-FC0B-2EF1-68C9-E79E5729B471}"/>
          </ac:picMkLst>
        </pc:picChg>
        <pc:picChg chg="add del mod">
          <ac:chgData name="Leonie Smith" userId="fed1330f33f5650e" providerId="LiveId" clId="{E399F717-93F6-4EBF-A43C-7FF8070A1D3F}" dt="2023-07-20T07:33:08.399" v="74"/>
          <ac:picMkLst>
            <pc:docMk/>
            <pc:sldMk cId="3377801676" sldId="262"/>
            <ac:picMk id="19" creationId="{F8707613-21D4-6DD4-1F79-C699A81FEFB5}"/>
          </ac:picMkLst>
        </pc:picChg>
        <pc:picChg chg="add del mod ord">
          <ac:chgData name="Leonie Smith" userId="fed1330f33f5650e" providerId="LiveId" clId="{E399F717-93F6-4EBF-A43C-7FF8070A1D3F}" dt="2023-07-20T07:33:28.738" v="75"/>
          <ac:picMkLst>
            <pc:docMk/>
            <pc:sldMk cId="3377801676" sldId="262"/>
            <ac:picMk id="22" creationId="{430A7A8B-F323-5639-E00F-55DAC6C3AC09}"/>
          </ac:picMkLst>
        </pc:picChg>
        <pc:picChg chg="add mod">
          <ac:chgData name="Leonie Smith" userId="fed1330f33f5650e" providerId="LiveId" clId="{E399F717-93F6-4EBF-A43C-7FF8070A1D3F}" dt="2023-07-20T07:33:28.738" v="75"/>
          <ac:picMkLst>
            <pc:docMk/>
            <pc:sldMk cId="3377801676" sldId="262"/>
            <ac:picMk id="23" creationId="{BEAA8523-1956-56BC-E343-F9EF26E7BC11}"/>
          </ac:picMkLst>
        </pc:picChg>
      </pc:sldChg>
      <pc:sldChg chg="addSp modSp mod modShow">
        <pc:chgData name="Leonie Smith" userId="fed1330f33f5650e" providerId="LiveId" clId="{E399F717-93F6-4EBF-A43C-7FF8070A1D3F}" dt="2023-07-20T07:42:11.965" v="107" actId="729"/>
        <pc:sldMkLst>
          <pc:docMk/>
          <pc:sldMk cId="3222833707" sldId="263"/>
        </pc:sldMkLst>
        <pc:picChg chg="add mod">
          <ac:chgData name="Leonie Smith" userId="fed1330f33f5650e" providerId="LiveId" clId="{E399F717-93F6-4EBF-A43C-7FF8070A1D3F}" dt="2023-07-20T07:34:27.547" v="76"/>
          <ac:picMkLst>
            <pc:docMk/>
            <pc:sldMk cId="3222833707" sldId="263"/>
            <ac:picMk id="7" creationId="{ACD7B7B2-BC8E-9FA8-EC67-4C43CD3F2745}"/>
          </ac:picMkLst>
        </pc:picChg>
      </pc:sldChg>
      <pc:sldChg chg="addSp modSp mod modShow">
        <pc:chgData name="Leonie Smith" userId="fed1330f33f5650e" providerId="LiveId" clId="{E399F717-93F6-4EBF-A43C-7FF8070A1D3F}" dt="2023-07-20T07:41:50.469" v="100" actId="729"/>
        <pc:sldMkLst>
          <pc:docMk/>
          <pc:sldMk cId="4144571062" sldId="264"/>
        </pc:sldMkLst>
        <pc:picChg chg="add mod">
          <ac:chgData name="Leonie Smith" userId="fed1330f33f5650e" providerId="LiveId" clId="{E399F717-93F6-4EBF-A43C-7FF8070A1D3F}" dt="2023-07-20T07:21:08.403" v="27"/>
          <ac:picMkLst>
            <pc:docMk/>
            <pc:sldMk cId="4144571062" sldId="264"/>
            <ac:picMk id="7" creationId="{77C95B13-674F-EDE9-4F62-09735B8D8435}"/>
          </ac:picMkLst>
        </pc:picChg>
      </pc:sldChg>
      <pc:sldChg chg="addSp delSp modSp mod modTransition modAnim modShow">
        <pc:chgData name="Leonie Smith" userId="fed1330f33f5650e" providerId="LiveId" clId="{E399F717-93F6-4EBF-A43C-7FF8070A1D3F}" dt="2023-07-20T07:41:53.127" v="101" actId="729"/>
        <pc:sldMkLst>
          <pc:docMk/>
          <pc:sldMk cId="4088846721" sldId="265"/>
        </pc:sldMkLst>
        <pc:picChg chg="add del mod">
          <ac:chgData name="Leonie Smith" userId="fed1330f33f5650e" providerId="LiveId" clId="{E399F717-93F6-4EBF-A43C-7FF8070A1D3F}" dt="2023-07-20T07:21:56.918" v="30"/>
          <ac:picMkLst>
            <pc:docMk/>
            <pc:sldMk cId="4088846721" sldId="265"/>
            <ac:picMk id="7" creationId="{DF61E7C1-38D2-50B6-8F2A-079957505D37}"/>
          </ac:picMkLst>
        </pc:picChg>
        <pc:picChg chg="add del mod">
          <ac:chgData name="Leonie Smith" userId="fed1330f33f5650e" providerId="LiveId" clId="{E399F717-93F6-4EBF-A43C-7FF8070A1D3F}" dt="2023-07-20T07:22:06.244" v="31"/>
          <ac:picMkLst>
            <pc:docMk/>
            <pc:sldMk cId="4088846721" sldId="265"/>
            <ac:picMk id="10" creationId="{509F65AA-2D84-789C-B14A-9946700C0D43}"/>
          </ac:picMkLst>
        </pc:picChg>
        <pc:picChg chg="add del mod">
          <ac:chgData name="Leonie Smith" userId="fed1330f33f5650e" providerId="LiveId" clId="{E399F717-93F6-4EBF-A43C-7FF8070A1D3F}" dt="2023-07-20T07:22:29.111" v="33"/>
          <ac:picMkLst>
            <pc:docMk/>
            <pc:sldMk cId="4088846721" sldId="265"/>
            <ac:picMk id="11" creationId="{0214C833-4B8A-F5B1-EAC4-9DE93D532E43}"/>
          </ac:picMkLst>
        </pc:picChg>
        <pc:picChg chg="add del mod ord">
          <ac:chgData name="Leonie Smith" userId="fed1330f33f5650e" providerId="LiveId" clId="{E399F717-93F6-4EBF-A43C-7FF8070A1D3F}" dt="2023-07-20T07:22:35.206" v="34"/>
          <ac:picMkLst>
            <pc:docMk/>
            <pc:sldMk cId="4088846721" sldId="265"/>
            <ac:picMk id="14" creationId="{397AE334-9CB8-671A-34B3-DD8689272811}"/>
          </ac:picMkLst>
        </pc:picChg>
        <pc:picChg chg="add del mod">
          <ac:chgData name="Leonie Smith" userId="fed1330f33f5650e" providerId="LiveId" clId="{E399F717-93F6-4EBF-A43C-7FF8070A1D3F}" dt="2023-07-20T07:22:36.685" v="36"/>
          <ac:picMkLst>
            <pc:docMk/>
            <pc:sldMk cId="4088846721" sldId="265"/>
            <ac:picMk id="15" creationId="{90F1A0A6-926F-F113-73A7-0F213297CAC1}"/>
          </ac:picMkLst>
        </pc:picChg>
        <pc:picChg chg="add del mod ord">
          <ac:chgData name="Leonie Smith" userId="fed1330f33f5650e" providerId="LiveId" clId="{E399F717-93F6-4EBF-A43C-7FF8070A1D3F}" dt="2023-07-20T07:22:54.017" v="37"/>
          <ac:picMkLst>
            <pc:docMk/>
            <pc:sldMk cId="4088846721" sldId="265"/>
            <ac:picMk id="18" creationId="{E6B12374-226F-1666-CB3F-271E889CD075}"/>
          </ac:picMkLst>
        </pc:picChg>
        <pc:picChg chg="add del mod">
          <ac:chgData name="Leonie Smith" userId="fed1330f33f5650e" providerId="LiveId" clId="{E399F717-93F6-4EBF-A43C-7FF8070A1D3F}" dt="2023-07-20T07:23:39.294" v="39"/>
          <ac:picMkLst>
            <pc:docMk/>
            <pc:sldMk cId="4088846721" sldId="265"/>
            <ac:picMk id="19" creationId="{DA386E8D-BBF2-5508-F5AF-2645B824B5A8}"/>
          </ac:picMkLst>
        </pc:picChg>
        <pc:picChg chg="add del mod ord">
          <ac:chgData name="Leonie Smith" userId="fed1330f33f5650e" providerId="LiveId" clId="{E399F717-93F6-4EBF-A43C-7FF8070A1D3F}" dt="2023-07-20T07:23:56.351" v="40"/>
          <ac:picMkLst>
            <pc:docMk/>
            <pc:sldMk cId="4088846721" sldId="265"/>
            <ac:picMk id="25" creationId="{1FEB56CF-9A7A-12DF-4D7D-4865B59B0BF0}"/>
          </ac:picMkLst>
        </pc:picChg>
        <pc:picChg chg="add del mod">
          <ac:chgData name="Leonie Smith" userId="fed1330f33f5650e" providerId="LiveId" clId="{E399F717-93F6-4EBF-A43C-7FF8070A1D3F}" dt="2023-07-20T07:24:13.877" v="42"/>
          <ac:picMkLst>
            <pc:docMk/>
            <pc:sldMk cId="4088846721" sldId="265"/>
            <ac:picMk id="26" creationId="{1F7D5DEF-5ACC-EB34-8ECC-E742D6C03260}"/>
          </ac:picMkLst>
        </pc:picChg>
        <pc:picChg chg="add del mod ord">
          <ac:chgData name="Leonie Smith" userId="fed1330f33f5650e" providerId="LiveId" clId="{E399F717-93F6-4EBF-A43C-7FF8070A1D3F}" dt="2023-07-20T07:24:24.479" v="43"/>
          <ac:picMkLst>
            <pc:docMk/>
            <pc:sldMk cId="4088846721" sldId="265"/>
            <ac:picMk id="30" creationId="{B348ADBF-B94C-9306-07C3-ABE19C0138FD}"/>
          </ac:picMkLst>
        </pc:picChg>
        <pc:picChg chg="add del mod">
          <ac:chgData name="Leonie Smith" userId="fed1330f33f5650e" providerId="LiveId" clId="{E399F717-93F6-4EBF-A43C-7FF8070A1D3F}" dt="2023-07-20T07:24:25.735" v="45"/>
          <ac:picMkLst>
            <pc:docMk/>
            <pc:sldMk cId="4088846721" sldId="265"/>
            <ac:picMk id="31" creationId="{75FB94BC-0A9B-900B-22F4-E6E2EB3459AA}"/>
          </ac:picMkLst>
        </pc:picChg>
        <pc:picChg chg="add del mod ord">
          <ac:chgData name="Leonie Smith" userId="fed1330f33f5650e" providerId="LiveId" clId="{E399F717-93F6-4EBF-A43C-7FF8070A1D3F}" dt="2023-07-20T07:24:32.641" v="46"/>
          <ac:picMkLst>
            <pc:docMk/>
            <pc:sldMk cId="4088846721" sldId="265"/>
            <ac:picMk id="34" creationId="{A6C0E728-F493-FC51-9365-AB3972868EC5}"/>
          </ac:picMkLst>
        </pc:picChg>
        <pc:picChg chg="add del mod">
          <ac:chgData name="Leonie Smith" userId="fed1330f33f5650e" providerId="LiveId" clId="{E399F717-93F6-4EBF-A43C-7FF8070A1D3F}" dt="2023-07-20T07:24:33.692" v="48"/>
          <ac:picMkLst>
            <pc:docMk/>
            <pc:sldMk cId="4088846721" sldId="265"/>
            <ac:picMk id="35" creationId="{6C92A1A4-4757-9B82-16D3-4DE5C201A9D6}"/>
          </ac:picMkLst>
        </pc:picChg>
        <pc:picChg chg="add del mod ord">
          <ac:chgData name="Leonie Smith" userId="fed1330f33f5650e" providerId="LiveId" clId="{E399F717-93F6-4EBF-A43C-7FF8070A1D3F}" dt="2023-07-20T07:24:51.650" v="49"/>
          <ac:picMkLst>
            <pc:docMk/>
            <pc:sldMk cId="4088846721" sldId="265"/>
            <ac:picMk id="38" creationId="{1DB77387-B4FD-9216-4BB2-1E8FCE41A166}"/>
          </ac:picMkLst>
        </pc:picChg>
        <pc:picChg chg="add mod">
          <ac:chgData name="Leonie Smith" userId="fed1330f33f5650e" providerId="LiveId" clId="{E399F717-93F6-4EBF-A43C-7FF8070A1D3F}" dt="2023-07-20T07:24:51.650" v="49"/>
          <ac:picMkLst>
            <pc:docMk/>
            <pc:sldMk cId="4088846721" sldId="265"/>
            <ac:picMk id="39" creationId="{BD89F3B2-FA09-5CF2-5136-F6A0F0A511F4}"/>
          </ac:picMkLst>
        </pc:picChg>
      </pc:sldChg>
      <pc:sldChg chg="addSp delSp modSp mod modTransition modAnim modShow">
        <pc:chgData name="Leonie Smith" userId="fed1330f33f5650e" providerId="LiveId" clId="{E399F717-93F6-4EBF-A43C-7FF8070A1D3F}" dt="2023-07-20T07:42:14.513" v="108" actId="729"/>
        <pc:sldMkLst>
          <pc:docMk/>
          <pc:sldMk cId="1024893718" sldId="277"/>
        </pc:sldMkLst>
        <pc:picChg chg="add del mod">
          <ac:chgData name="Leonie Smith" userId="fed1330f33f5650e" providerId="LiveId" clId="{E399F717-93F6-4EBF-A43C-7FF8070A1D3F}" dt="2023-07-20T07:35:11.047" v="79"/>
          <ac:picMkLst>
            <pc:docMk/>
            <pc:sldMk cId="1024893718" sldId="277"/>
            <ac:picMk id="7" creationId="{971FE7EE-901E-42D1-395E-BD5D6B6146D6}"/>
          </ac:picMkLst>
        </pc:picChg>
        <pc:picChg chg="add del mod">
          <ac:chgData name="Leonie Smith" userId="fed1330f33f5650e" providerId="LiveId" clId="{E399F717-93F6-4EBF-A43C-7FF8070A1D3F}" dt="2023-07-20T07:35:14.920" v="80"/>
          <ac:picMkLst>
            <pc:docMk/>
            <pc:sldMk cId="1024893718" sldId="277"/>
            <ac:picMk id="10" creationId="{513409A1-1FC6-339D-015A-B49B5125B9B5}"/>
          </ac:picMkLst>
        </pc:picChg>
        <pc:picChg chg="add del mod">
          <ac:chgData name="Leonie Smith" userId="fed1330f33f5650e" providerId="LiveId" clId="{E399F717-93F6-4EBF-A43C-7FF8070A1D3F}" dt="2023-07-20T07:35:33.449" v="82"/>
          <ac:picMkLst>
            <pc:docMk/>
            <pc:sldMk cId="1024893718" sldId="277"/>
            <ac:picMk id="11" creationId="{076E788F-BE4E-2A43-1E29-C143AC05658F}"/>
          </ac:picMkLst>
        </pc:picChg>
        <pc:picChg chg="add del mod ord">
          <ac:chgData name="Leonie Smith" userId="fed1330f33f5650e" providerId="LiveId" clId="{E399F717-93F6-4EBF-A43C-7FF8070A1D3F}" dt="2023-07-20T07:35:44.940" v="83"/>
          <ac:picMkLst>
            <pc:docMk/>
            <pc:sldMk cId="1024893718" sldId="277"/>
            <ac:picMk id="14" creationId="{279AD850-8B27-4F6F-3838-C9E8A4BBFB74}"/>
          </ac:picMkLst>
        </pc:picChg>
        <pc:picChg chg="add del mod">
          <ac:chgData name="Leonie Smith" userId="fed1330f33f5650e" providerId="LiveId" clId="{E399F717-93F6-4EBF-A43C-7FF8070A1D3F}" dt="2023-07-20T07:35:46.642" v="85"/>
          <ac:picMkLst>
            <pc:docMk/>
            <pc:sldMk cId="1024893718" sldId="277"/>
            <ac:picMk id="15" creationId="{C4BA08CA-873A-E477-391C-66522BA4F72F}"/>
          </ac:picMkLst>
        </pc:picChg>
        <pc:picChg chg="add del mod ord">
          <ac:chgData name="Leonie Smith" userId="fed1330f33f5650e" providerId="LiveId" clId="{E399F717-93F6-4EBF-A43C-7FF8070A1D3F}" dt="2023-07-20T07:36:06.767" v="86"/>
          <ac:picMkLst>
            <pc:docMk/>
            <pc:sldMk cId="1024893718" sldId="277"/>
            <ac:picMk id="18" creationId="{69841E74-B7BC-D561-D548-BCAF550EA146}"/>
          </ac:picMkLst>
        </pc:picChg>
        <pc:picChg chg="add mod">
          <ac:chgData name="Leonie Smith" userId="fed1330f33f5650e" providerId="LiveId" clId="{E399F717-93F6-4EBF-A43C-7FF8070A1D3F}" dt="2023-07-20T07:36:06.767" v="86"/>
          <ac:picMkLst>
            <pc:docMk/>
            <pc:sldMk cId="1024893718" sldId="277"/>
            <ac:picMk id="19" creationId="{5D27A98C-4D70-C810-2D91-46DC98F2D230}"/>
          </ac:picMkLst>
        </pc:picChg>
      </pc:sldChg>
      <pc:sldChg chg="addSp delSp modSp mod modTransition modAnim modShow">
        <pc:chgData name="Leonie Smith" userId="fed1330f33f5650e" providerId="LiveId" clId="{E399F717-93F6-4EBF-A43C-7FF8070A1D3F}" dt="2023-07-20T07:42:17.738" v="109" actId="729"/>
        <pc:sldMkLst>
          <pc:docMk/>
          <pc:sldMk cId="4108101365" sldId="278"/>
        </pc:sldMkLst>
        <pc:picChg chg="add del mod">
          <ac:chgData name="Leonie Smith" userId="fed1330f33f5650e" providerId="LiveId" clId="{E399F717-93F6-4EBF-A43C-7FF8070A1D3F}" dt="2023-07-20T07:37:14.983" v="89"/>
          <ac:picMkLst>
            <pc:docMk/>
            <pc:sldMk cId="4108101365" sldId="278"/>
            <ac:picMk id="7" creationId="{7E9E9754-ADB2-2188-3FC8-CEC8528C2C54}"/>
          </ac:picMkLst>
        </pc:picChg>
        <pc:picChg chg="add del mod">
          <ac:chgData name="Leonie Smith" userId="fed1330f33f5650e" providerId="LiveId" clId="{E399F717-93F6-4EBF-A43C-7FF8070A1D3F}" dt="2023-07-20T07:37:34.332" v="90"/>
          <ac:picMkLst>
            <pc:docMk/>
            <pc:sldMk cId="4108101365" sldId="278"/>
            <ac:picMk id="10" creationId="{14A4AFD0-1E7B-3894-C2C8-4ABD84CD7C67}"/>
          </ac:picMkLst>
        </pc:picChg>
        <pc:picChg chg="add del mod">
          <ac:chgData name="Leonie Smith" userId="fed1330f33f5650e" providerId="LiveId" clId="{E399F717-93F6-4EBF-A43C-7FF8070A1D3F}" dt="2023-07-20T07:37:36.442" v="92"/>
          <ac:picMkLst>
            <pc:docMk/>
            <pc:sldMk cId="4108101365" sldId="278"/>
            <ac:picMk id="11" creationId="{498405F5-7447-1E5A-BBF5-1CC3D4E22B84}"/>
          </ac:picMkLst>
        </pc:picChg>
        <pc:picChg chg="add del mod ord">
          <ac:chgData name="Leonie Smith" userId="fed1330f33f5650e" providerId="LiveId" clId="{E399F717-93F6-4EBF-A43C-7FF8070A1D3F}" dt="2023-07-20T07:38:01.215" v="93"/>
          <ac:picMkLst>
            <pc:docMk/>
            <pc:sldMk cId="4108101365" sldId="278"/>
            <ac:picMk id="14" creationId="{FE379EEF-7572-BEA5-4BFE-50827904B4B5}"/>
          </ac:picMkLst>
        </pc:picChg>
        <pc:picChg chg="add del mod">
          <ac:chgData name="Leonie Smith" userId="fed1330f33f5650e" providerId="LiveId" clId="{E399F717-93F6-4EBF-A43C-7FF8070A1D3F}" dt="2023-07-20T07:38:21.942" v="95"/>
          <ac:picMkLst>
            <pc:docMk/>
            <pc:sldMk cId="4108101365" sldId="278"/>
            <ac:picMk id="15" creationId="{28DB8B8B-BF36-10BA-CD34-AE619044DB0D}"/>
          </ac:picMkLst>
        </pc:picChg>
        <pc:picChg chg="add del mod ord">
          <ac:chgData name="Leonie Smith" userId="fed1330f33f5650e" providerId="LiveId" clId="{E399F717-93F6-4EBF-A43C-7FF8070A1D3F}" dt="2023-07-20T07:38:50.887" v="96"/>
          <ac:picMkLst>
            <pc:docMk/>
            <pc:sldMk cId="4108101365" sldId="278"/>
            <ac:picMk id="19" creationId="{123D961D-6B89-D5DF-8E8C-83064123B4D7}"/>
          </ac:picMkLst>
        </pc:picChg>
        <pc:picChg chg="add mod">
          <ac:chgData name="Leonie Smith" userId="fed1330f33f5650e" providerId="LiveId" clId="{E399F717-93F6-4EBF-A43C-7FF8070A1D3F}" dt="2023-07-20T07:38:50.887" v="96"/>
          <ac:picMkLst>
            <pc:docMk/>
            <pc:sldMk cId="4108101365" sldId="278"/>
            <ac:picMk id="20" creationId="{9BC5A47A-CEBD-5FAE-1DCB-5537FF9FAC17}"/>
          </ac:picMkLst>
        </pc:picChg>
      </pc:sldChg>
      <pc:sldChg chg="addSp modSp mod modShow">
        <pc:chgData name="Leonie Smith" userId="fed1330f33f5650e" providerId="LiveId" clId="{E399F717-93F6-4EBF-A43C-7FF8070A1D3F}" dt="2023-07-20T07:42:20.295" v="110" actId="729"/>
        <pc:sldMkLst>
          <pc:docMk/>
          <pc:sldMk cId="3079436155" sldId="279"/>
        </pc:sldMkLst>
        <pc:picChg chg="add mod">
          <ac:chgData name="Leonie Smith" userId="fed1330f33f5650e" providerId="LiveId" clId="{E399F717-93F6-4EBF-A43C-7FF8070A1D3F}" dt="2023-07-20T07:39:57.889" v="97"/>
          <ac:picMkLst>
            <pc:docMk/>
            <pc:sldMk cId="3079436155" sldId="279"/>
            <ac:picMk id="7" creationId="{419AB9D9-C6D1-D9F7-A9E9-9A375DBD41D2}"/>
          </ac:picMkLst>
        </pc:picChg>
      </pc:sldChg>
      <pc:sldChg chg="addSp delSp modSp mod modTransition modAnim">
        <pc:chgData name="Leonie Smith" userId="fed1330f33f5650e" providerId="LiveId" clId="{E399F717-93F6-4EBF-A43C-7FF8070A1D3F}" dt="2023-07-20T07:09:34.517" v="6"/>
        <pc:sldMkLst>
          <pc:docMk/>
          <pc:sldMk cId="1176452199" sldId="285"/>
        </pc:sldMkLst>
        <pc:picChg chg="add del mod">
          <ac:chgData name="Leonie Smith" userId="fed1330f33f5650e" providerId="LiveId" clId="{E399F717-93F6-4EBF-A43C-7FF8070A1D3F}" dt="2023-07-20T07:09:08.646" v="2"/>
          <ac:picMkLst>
            <pc:docMk/>
            <pc:sldMk cId="1176452199" sldId="285"/>
            <ac:picMk id="7" creationId="{8C07EFBF-54CC-9CF0-1043-3B1026DD1A13}"/>
          </ac:picMkLst>
        </pc:picChg>
        <pc:picChg chg="add del mod">
          <ac:chgData name="Leonie Smith" userId="fed1330f33f5650e" providerId="LiveId" clId="{E399F717-93F6-4EBF-A43C-7FF8070A1D3F}" dt="2023-07-20T07:09:15.438" v="3"/>
          <ac:picMkLst>
            <pc:docMk/>
            <pc:sldMk cId="1176452199" sldId="285"/>
            <ac:picMk id="11" creationId="{AA7D1A5E-6088-C19D-6658-8DA0E0148581}"/>
          </ac:picMkLst>
        </pc:picChg>
        <pc:picChg chg="add del mod">
          <ac:chgData name="Leonie Smith" userId="fed1330f33f5650e" providerId="LiveId" clId="{E399F717-93F6-4EBF-A43C-7FF8070A1D3F}" dt="2023-07-20T07:09:28.266" v="5"/>
          <ac:picMkLst>
            <pc:docMk/>
            <pc:sldMk cId="1176452199" sldId="285"/>
            <ac:picMk id="12" creationId="{A5EF5922-B053-95B8-36EE-EF35639167A9}"/>
          </ac:picMkLst>
        </pc:picChg>
        <pc:picChg chg="add del mod ord">
          <ac:chgData name="Leonie Smith" userId="fed1330f33f5650e" providerId="LiveId" clId="{E399F717-93F6-4EBF-A43C-7FF8070A1D3F}" dt="2023-07-20T07:09:34.517" v="6"/>
          <ac:picMkLst>
            <pc:docMk/>
            <pc:sldMk cId="1176452199" sldId="285"/>
            <ac:picMk id="17" creationId="{146D3867-8D6C-ECEE-DF95-2D689B94592A}"/>
          </ac:picMkLst>
        </pc:picChg>
        <pc:picChg chg="add mod">
          <ac:chgData name="Leonie Smith" userId="fed1330f33f5650e" providerId="LiveId" clId="{E399F717-93F6-4EBF-A43C-7FF8070A1D3F}" dt="2023-07-20T07:09:34.517" v="6"/>
          <ac:picMkLst>
            <pc:docMk/>
            <pc:sldMk cId="1176452199" sldId="285"/>
            <ac:picMk id="18" creationId="{409CB8AF-5F26-F82D-62EE-B6442EE927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BF66E-4499-4EFD-A4A3-4D250314091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DA7A6-3B0D-479B-86AB-D84608839DE2}" type="slidenum">
              <a:rPr lang="en-ZA" smtClean="0"/>
              <a:t>‹#›</a:t>
            </a:fld>
            <a:endParaRPr lang="en-ZA"/>
          </a:p>
        </p:txBody>
      </p:sp>
    </p:spTree>
    <p:extLst>
      <p:ext uri="{BB962C8B-B14F-4D97-AF65-F5344CB8AC3E}">
        <p14:creationId xmlns:p14="http://schemas.microsoft.com/office/powerpoint/2010/main" val="355266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endParaRPr lang="en-IN" dirty="0"/>
          </a:p>
        </p:txBody>
      </p:sp>
      <p:sp>
        <p:nvSpPr>
          <p:cNvPr id="4" name="Slide Number Placeholder 3"/>
          <p:cNvSpPr>
            <a:spLocks noGrp="1"/>
          </p:cNvSpPr>
          <p:nvPr>
            <p:ph type="sldNum" sz="quarter" idx="5"/>
          </p:nvPr>
        </p:nvSpPr>
        <p:spPr/>
        <p:txBody>
          <a:bodyPr/>
          <a:lstStyle/>
          <a:p>
            <a:fld id="{8B4DA7A6-3B0D-479B-86AB-D84608839DE2}" type="slidenum">
              <a:rPr lang="en-ZA" smtClean="0"/>
              <a:t>2</a:t>
            </a:fld>
            <a:endParaRPr lang="en-ZA"/>
          </a:p>
        </p:txBody>
      </p:sp>
    </p:spTree>
    <p:extLst>
      <p:ext uri="{BB962C8B-B14F-4D97-AF65-F5344CB8AC3E}">
        <p14:creationId xmlns:p14="http://schemas.microsoft.com/office/powerpoint/2010/main" val="3506569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17</a:t>
            </a:fld>
            <a:endParaRPr lang="en-ZA"/>
          </a:p>
        </p:txBody>
      </p:sp>
    </p:spTree>
    <p:extLst>
      <p:ext uri="{BB962C8B-B14F-4D97-AF65-F5344CB8AC3E}">
        <p14:creationId xmlns:p14="http://schemas.microsoft.com/office/powerpoint/2010/main" val="309331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19</a:t>
            </a:fld>
            <a:endParaRPr lang="en-ZA"/>
          </a:p>
        </p:txBody>
      </p:sp>
    </p:spTree>
    <p:extLst>
      <p:ext uri="{BB962C8B-B14F-4D97-AF65-F5344CB8AC3E}">
        <p14:creationId xmlns:p14="http://schemas.microsoft.com/office/powerpoint/2010/main" val="400487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21</a:t>
            </a:fld>
            <a:endParaRPr lang="en-ZA"/>
          </a:p>
        </p:txBody>
      </p:sp>
    </p:spTree>
    <p:extLst>
      <p:ext uri="{BB962C8B-B14F-4D97-AF65-F5344CB8AC3E}">
        <p14:creationId xmlns:p14="http://schemas.microsoft.com/office/powerpoint/2010/main" val="21698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23</a:t>
            </a:fld>
            <a:endParaRPr lang="en-ZA"/>
          </a:p>
        </p:txBody>
      </p:sp>
    </p:spTree>
    <p:extLst>
      <p:ext uri="{BB962C8B-B14F-4D97-AF65-F5344CB8AC3E}">
        <p14:creationId xmlns:p14="http://schemas.microsoft.com/office/powerpoint/2010/main" val="233797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25</a:t>
            </a:fld>
            <a:endParaRPr lang="en-ZA"/>
          </a:p>
        </p:txBody>
      </p:sp>
    </p:spTree>
    <p:extLst>
      <p:ext uri="{BB962C8B-B14F-4D97-AF65-F5344CB8AC3E}">
        <p14:creationId xmlns:p14="http://schemas.microsoft.com/office/powerpoint/2010/main" val="258330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27</a:t>
            </a:fld>
            <a:endParaRPr lang="en-ZA"/>
          </a:p>
        </p:txBody>
      </p:sp>
    </p:spTree>
    <p:extLst>
      <p:ext uri="{BB962C8B-B14F-4D97-AF65-F5344CB8AC3E}">
        <p14:creationId xmlns:p14="http://schemas.microsoft.com/office/powerpoint/2010/main" val="205735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3</a:t>
            </a:fld>
            <a:endParaRPr lang="en-ZA"/>
          </a:p>
        </p:txBody>
      </p:sp>
    </p:spTree>
    <p:extLst>
      <p:ext uri="{BB962C8B-B14F-4D97-AF65-F5344CB8AC3E}">
        <p14:creationId xmlns:p14="http://schemas.microsoft.com/office/powerpoint/2010/main" val="141843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4DA7A6-3B0D-479B-86AB-D84608839DE2}" type="slidenum">
              <a:rPr lang="en-ZA" smtClean="0"/>
              <a:t>4</a:t>
            </a:fld>
            <a:endParaRPr lang="en-ZA"/>
          </a:p>
        </p:txBody>
      </p:sp>
    </p:spTree>
    <p:extLst>
      <p:ext uri="{BB962C8B-B14F-4D97-AF65-F5344CB8AC3E}">
        <p14:creationId xmlns:p14="http://schemas.microsoft.com/office/powerpoint/2010/main" val="179900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5</a:t>
            </a:fld>
            <a:endParaRPr lang="en-ZA"/>
          </a:p>
        </p:txBody>
      </p:sp>
    </p:spTree>
    <p:extLst>
      <p:ext uri="{BB962C8B-B14F-4D97-AF65-F5344CB8AC3E}">
        <p14:creationId xmlns:p14="http://schemas.microsoft.com/office/powerpoint/2010/main" val="361832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7</a:t>
            </a:fld>
            <a:endParaRPr lang="en-ZA"/>
          </a:p>
        </p:txBody>
      </p:sp>
    </p:spTree>
    <p:extLst>
      <p:ext uri="{BB962C8B-B14F-4D97-AF65-F5344CB8AC3E}">
        <p14:creationId xmlns:p14="http://schemas.microsoft.com/office/powerpoint/2010/main" val="265866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9</a:t>
            </a:fld>
            <a:endParaRPr lang="en-ZA"/>
          </a:p>
        </p:txBody>
      </p:sp>
    </p:spTree>
    <p:extLst>
      <p:ext uri="{BB962C8B-B14F-4D97-AF65-F5344CB8AC3E}">
        <p14:creationId xmlns:p14="http://schemas.microsoft.com/office/powerpoint/2010/main" val="355828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11</a:t>
            </a:fld>
            <a:endParaRPr lang="en-ZA"/>
          </a:p>
        </p:txBody>
      </p:sp>
    </p:spTree>
    <p:extLst>
      <p:ext uri="{BB962C8B-B14F-4D97-AF65-F5344CB8AC3E}">
        <p14:creationId xmlns:p14="http://schemas.microsoft.com/office/powerpoint/2010/main" val="265926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13</a:t>
            </a:fld>
            <a:endParaRPr lang="en-ZA"/>
          </a:p>
        </p:txBody>
      </p:sp>
    </p:spTree>
    <p:extLst>
      <p:ext uri="{BB962C8B-B14F-4D97-AF65-F5344CB8AC3E}">
        <p14:creationId xmlns:p14="http://schemas.microsoft.com/office/powerpoint/2010/main" val="323752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15</a:t>
            </a:fld>
            <a:endParaRPr lang="en-ZA"/>
          </a:p>
        </p:txBody>
      </p:sp>
    </p:spTree>
    <p:extLst>
      <p:ext uri="{BB962C8B-B14F-4D97-AF65-F5344CB8AC3E}">
        <p14:creationId xmlns:p14="http://schemas.microsoft.com/office/powerpoint/2010/main" val="324315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B58F-309F-44FE-9941-B3FB99CB4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C9D80FE-2A5D-4CE5-ACC7-42D149E8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A350B20-C5A3-42E4-8223-565C95DFC2A1}"/>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02697363-E949-4784-A1DF-195B1DFF274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91A2B7-2D8E-42C7-BDA3-61BF0666806B}"/>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1346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D366-E527-4D21-B13E-0782F075EB0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D537FD8-EA34-4A65-A9D9-3EF2F778A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000E9EE-87B6-4F23-82E1-EB1EC28B68AA}"/>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F5902FB8-5680-4898-85B8-DDEC383F8F4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8961C53-9CE3-47FF-A554-2C66ABF9D854}"/>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30081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12195-5116-41F9-B886-9C684E0833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CB05F12-E9FB-403A-B5E8-2A88C090D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64C8C07-28DF-46EA-A4CD-70445F6B6FCB}"/>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82FEBF49-F3CF-4AD9-ADD7-B25624DE30C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5403D0-8E25-4CD8-9695-EFB87B68B4F0}"/>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09247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E599-783F-4A47-8AEE-BA52F9B39D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7F13DB9-738C-4D55-BA64-7CC178A8C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47C388-19FD-485F-A2EE-439681190526}"/>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5065EFEC-F803-4E39-B6AE-BD49E82F563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78BE3CF-6586-4B8E-9715-204921D55B99}"/>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31672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38FC-6E1D-4F05-B072-F518FAB49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7E49F1E-90A0-4791-BCFD-7E66AD1F8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03B34-3B74-4169-A320-B21650958C10}"/>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E12E9ABF-C75A-4CF0-A596-16B17E0FB38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618ACDD-113F-4A28-8280-70CA5630AE67}"/>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6426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C1D0-E3FD-4BF2-AB9E-18F847DC2F4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2B4A57-4C35-4AB9-B5F1-08CF9145C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14F4CF2-7BC4-4745-896B-804D44A57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296385-8905-47BE-93E6-4D3ECC3FE92F}"/>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6" name="Footer Placeholder 5">
            <a:extLst>
              <a:ext uri="{FF2B5EF4-FFF2-40B4-BE49-F238E27FC236}">
                <a16:creationId xmlns:a16="http://schemas.microsoft.com/office/drawing/2014/main" id="{22391AF8-BD7B-4906-B040-FBFFDEB7142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6EAA594-F5DA-48F6-A363-FD7B4E151EC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45566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A747-5A8B-4FCF-91E8-FEA8DFB407A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AD4A694-5C2A-425E-8D22-AC72AFB4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9C765-EBB3-4187-BE21-C7EFB7B530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57D957A-420B-43DD-8350-AC04479AB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A75AD-1023-4D58-B607-D58836DEBA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5889208-89DB-4CE7-B3FF-DB81D4951684}"/>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8" name="Footer Placeholder 7">
            <a:extLst>
              <a:ext uri="{FF2B5EF4-FFF2-40B4-BE49-F238E27FC236}">
                <a16:creationId xmlns:a16="http://schemas.microsoft.com/office/drawing/2014/main" id="{7102A76C-86E5-4253-8C65-9F52C2DE8E8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3BB2AB36-773A-482D-958C-D477D358DBCF}"/>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27964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1255-117F-4063-AC1F-FDD28E3F9A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4C5CDD4B-28D9-4E34-B421-CD633A16068A}"/>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4" name="Footer Placeholder 3">
            <a:extLst>
              <a:ext uri="{FF2B5EF4-FFF2-40B4-BE49-F238E27FC236}">
                <a16:creationId xmlns:a16="http://schemas.microsoft.com/office/drawing/2014/main" id="{4EFE22D5-CDED-4A70-98E2-902346E87A4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DA2C9C4-CE6A-495A-BD8D-B5CD5EC1B0CD}"/>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915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64C1B-9E04-465E-8150-58845C7E56C4}"/>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3" name="Footer Placeholder 2">
            <a:extLst>
              <a:ext uri="{FF2B5EF4-FFF2-40B4-BE49-F238E27FC236}">
                <a16:creationId xmlns:a16="http://schemas.microsoft.com/office/drawing/2014/main" id="{14D36DDB-0026-494E-BE72-81BFC0DF7EF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4B1A01F-119F-45E7-A399-329806C1B42A}"/>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68330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7CCD-2FC0-4ABC-B0BF-F080F9C11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F193F8-7E43-4AFC-BEFA-5F8585BD5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E7E237FF-A729-43B0-98C3-DFFAC8B10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8B6B5-8507-4479-9C55-10A86ABDB0B4}"/>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6" name="Footer Placeholder 5">
            <a:extLst>
              <a:ext uri="{FF2B5EF4-FFF2-40B4-BE49-F238E27FC236}">
                <a16:creationId xmlns:a16="http://schemas.microsoft.com/office/drawing/2014/main" id="{DB611FB8-B51D-48D8-8419-5C484D9B672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F5F3A5-2149-4088-900C-F8738042691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18729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E1CF-C715-4B2C-927F-58F75A0BD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EB56297-EB18-41CA-B240-82092833C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A28664A-15F8-4C27-A3A5-99026E0C0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5EDCF-5DBA-4312-AE2F-7321186606CA}"/>
              </a:ext>
            </a:extLst>
          </p:cNvPr>
          <p:cNvSpPr>
            <a:spLocks noGrp="1"/>
          </p:cNvSpPr>
          <p:nvPr>
            <p:ph type="dt" sz="half" idx="10"/>
          </p:nvPr>
        </p:nvSpPr>
        <p:spPr/>
        <p:txBody>
          <a:bodyPr/>
          <a:lstStyle/>
          <a:p>
            <a:fld id="{CEE825A6-5EB4-44F4-9F48-6429B5D008EC}" type="datetimeFigureOut">
              <a:rPr lang="en-ZA" smtClean="0"/>
              <a:t>2024/07/22</a:t>
            </a:fld>
            <a:endParaRPr lang="en-ZA"/>
          </a:p>
        </p:txBody>
      </p:sp>
      <p:sp>
        <p:nvSpPr>
          <p:cNvPr id="6" name="Footer Placeholder 5">
            <a:extLst>
              <a:ext uri="{FF2B5EF4-FFF2-40B4-BE49-F238E27FC236}">
                <a16:creationId xmlns:a16="http://schemas.microsoft.com/office/drawing/2014/main" id="{B1888F13-366E-41E8-83CB-B0EDF1DA4FD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8653A9-CCD8-4D9B-B8F1-03B409922966}"/>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87102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928EF-2CF7-454F-A532-B81E88A49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2BAD5D0-B139-4DF1-AD9C-C8DE226DD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635EE98-A653-4644-9DC5-6D0F1E336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825A6-5EB4-44F4-9F48-6429B5D008EC}" type="datetimeFigureOut">
              <a:rPr lang="en-ZA" smtClean="0"/>
              <a:t>2024/07/22</a:t>
            </a:fld>
            <a:endParaRPr lang="en-ZA"/>
          </a:p>
        </p:txBody>
      </p:sp>
      <p:sp>
        <p:nvSpPr>
          <p:cNvPr id="5" name="Footer Placeholder 4">
            <a:extLst>
              <a:ext uri="{FF2B5EF4-FFF2-40B4-BE49-F238E27FC236}">
                <a16:creationId xmlns:a16="http://schemas.microsoft.com/office/drawing/2014/main" id="{2DC59D2B-977B-40C8-999E-14CDBF4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912291-7A3D-4062-B070-B405C01C4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44D7-8B8D-4B65-8742-C50637795C93}" type="slidenum">
              <a:rPr lang="en-ZA" smtClean="0"/>
              <a:t>‹#›</a:t>
            </a:fld>
            <a:endParaRPr lang="en-ZA"/>
          </a:p>
        </p:txBody>
      </p:sp>
    </p:spTree>
    <p:extLst>
      <p:ext uri="{BB962C8B-B14F-4D97-AF65-F5344CB8AC3E}">
        <p14:creationId xmlns:p14="http://schemas.microsoft.com/office/powerpoint/2010/main" val="382320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B9BD-A2A6-1D95-25A9-4E2186BB9302}"/>
              </a:ext>
            </a:extLst>
          </p:cNvPr>
          <p:cNvSpPr>
            <a:spLocks noGrp="1"/>
          </p:cNvSpPr>
          <p:nvPr>
            <p:ph type="title"/>
          </p:nvPr>
        </p:nvSpPr>
        <p:spPr/>
        <p:txBody>
          <a:bodyPr/>
          <a:lstStyle/>
          <a:p>
            <a:r>
              <a:rPr lang="en-US" dirty="0"/>
              <a:t>07-1</a:t>
            </a:r>
            <a:endParaRPr lang="en-GB" dirty="0"/>
          </a:p>
        </p:txBody>
      </p:sp>
      <p:sp>
        <p:nvSpPr>
          <p:cNvPr id="3" name="Content Placeholder 2">
            <a:extLst>
              <a:ext uri="{FF2B5EF4-FFF2-40B4-BE49-F238E27FC236}">
                <a16:creationId xmlns:a16="http://schemas.microsoft.com/office/drawing/2014/main" id="{BB311F43-2CD3-14B0-E245-90C0D4F43820}"/>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409CB8AF-5F26-F82D-62EE-B6442EE9278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76452199"/>
      </p:ext>
    </p:extLst>
  </p:cSld>
  <p:clrMapOvr>
    <a:masterClrMapping/>
  </p:clrMapOvr>
  <mc:AlternateContent xmlns:mc="http://schemas.openxmlformats.org/markup-compatibility/2006" xmlns:p14="http://schemas.microsoft.com/office/powerpoint/2010/main">
    <mc:Choice Requires="p14">
      <p:transition spd="slow" p14:dur="2000" advTm="3049"/>
    </mc:Choice>
    <mc:Fallback xmlns="">
      <p:transition spd="slow" advTm="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BA4D4-5DE6-4377-98EE-7A027723F88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F1BCBED-9620-49EE-9F2A-F26884A7998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5ECBBB0-1270-4E47-87C5-7E4EE21FCE54}"/>
              </a:ext>
            </a:extLst>
          </p:cNvPr>
          <p:cNvPicPr>
            <a:picLocks noChangeAspect="1"/>
          </p:cNvPicPr>
          <p:nvPr/>
        </p:nvPicPr>
        <p:blipFill>
          <a:blip r:embed="rId2"/>
          <a:stretch>
            <a:fillRect/>
          </a:stretch>
        </p:blipFill>
        <p:spPr>
          <a:xfrm>
            <a:off x="0" y="0"/>
            <a:ext cx="16748498" cy="8056605"/>
          </a:xfrm>
          <a:prstGeom prst="rect">
            <a:avLst/>
          </a:prstGeom>
        </p:spPr>
      </p:pic>
      <p:sp>
        <p:nvSpPr>
          <p:cNvPr id="4" name="TextBox 3">
            <a:extLst>
              <a:ext uri="{FF2B5EF4-FFF2-40B4-BE49-F238E27FC236}">
                <a16:creationId xmlns:a16="http://schemas.microsoft.com/office/drawing/2014/main" id="{AB30BF02-0BC9-8597-2BF6-473A04536BD5}"/>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37:2</a:t>
            </a:r>
            <a:endParaRPr lang="en-ZA" sz="3200" dirty="0">
              <a:solidFill>
                <a:schemeClr val="bg1"/>
              </a:solidFill>
            </a:endParaRPr>
          </a:p>
          <a:p>
            <a:endParaRPr lang="en-IN" dirty="0"/>
          </a:p>
        </p:txBody>
      </p:sp>
    </p:spTree>
    <p:extLst>
      <p:ext uri="{BB962C8B-B14F-4D97-AF65-F5344CB8AC3E}">
        <p14:creationId xmlns:p14="http://schemas.microsoft.com/office/powerpoint/2010/main" val="161089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318654"/>
            <a:ext cx="5700712" cy="5143500"/>
          </a:xfrm>
          <a:prstGeom prst="rect">
            <a:avLst/>
          </a:prstGeom>
          <a:noFill/>
        </p:spPr>
        <p:txBody>
          <a:bodyPr wrap="square" rtlCol="0">
            <a:noAutofit/>
          </a:bodyPr>
          <a:lstStyle/>
          <a:p>
            <a:r>
              <a:rPr lang="hi-IN" sz="4000" b="0" i="0">
                <a:solidFill>
                  <a:srgbClr val="121212"/>
                </a:solidFill>
                <a:effectLst/>
                <a:latin typeface="ArialMT"/>
              </a:rPr>
              <a:t>3 और इस्राएल अपने सब पुत्रों से बढ़कर यूसुफ से प्रीति रखता था, क्योंकि वह उसके बुढ़ापे का पुत्र था: और उसने उसके लिये रंग-बिरंगा अंगरखा बनवाया।</a:t>
            </a:r>
            <a:endParaRPr lang="en-ZA" sz="4000" dirty="0"/>
          </a:p>
        </p:txBody>
      </p:sp>
      <p:sp>
        <p:nvSpPr>
          <p:cNvPr id="2" name="TextBox 1">
            <a:extLst>
              <a:ext uri="{FF2B5EF4-FFF2-40B4-BE49-F238E27FC236}">
                <a16:creationId xmlns:a16="http://schemas.microsoft.com/office/drawing/2014/main" id="{0959BBB3-9339-30DD-0677-C64144BCED1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3" name="TextBox 2">
            <a:extLst>
              <a:ext uri="{FF2B5EF4-FFF2-40B4-BE49-F238E27FC236}">
                <a16:creationId xmlns:a16="http://schemas.microsoft.com/office/drawing/2014/main" id="{91485385-C1A9-6E78-B8A9-5120A47EAB37}"/>
              </a:ext>
            </a:extLst>
          </p:cNvPr>
          <p:cNvSpPr txBox="1"/>
          <p:nvPr/>
        </p:nvSpPr>
        <p:spPr>
          <a:xfrm>
            <a:off x="6248400" y="3186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इस्राएल अपने सब पुत्रों से बढ़कर यूसुफ से प्रीति रखता था, क्योंकि वह उसके बुढ़ापे का पुत्र था: और उसने उसके लिये रंग-बिरंगा अंगरखा बनवाया।</a:t>
            </a:r>
            <a:endParaRPr lang="en-IN" sz="4000" dirty="0"/>
          </a:p>
        </p:txBody>
      </p:sp>
      <p:pic>
        <p:nvPicPr>
          <p:cNvPr id="37" name="Audio 36">
            <a:hlinkClick r:id="" action="ppaction://media"/>
            <a:extLst>
              <a:ext uri="{FF2B5EF4-FFF2-40B4-BE49-F238E27FC236}">
                <a16:creationId xmlns:a16="http://schemas.microsoft.com/office/drawing/2014/main" id="{C191131C-49FF-0B9D-A6D3-CB14CE3698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92667"/>
      </p:ext>
    </p:extLst>
  </p:cSld>
  <p:clrMapOvr>
    <a:masterClrMapping/>
  </p:clrMapOvr>
  <mc:AlternateContent xmlns:mc="http://schemas.openxmlformats.org/markup-compatibility/2006" xmlns:p14="http://schemas.microsoft.com/office/powerpoint/2010/main">
    <mc:Choice Requires="p14">
      <p:transition spd="slow" p14:dur="2000" advTm="14222"/>
    </mc:Choice>
    <mc:Fallback xmlns="">
      <p:transition spd="slow" advTm="1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4672-513C-447A-9424-FDCD040240F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8A8C66-B913-4E07-909C-B1AFFD9D458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8F29D6-ACAC-44AD-B8FB-4AC7D5C9B851}"/>
              </a:ext>
            </a:extLst>
          </p:cNvPr>
          <p:cNvPicPr>
            <a:picLocks noChangeAspect="1"/>
          </p:cNvPicPr>
          <p:nvPr/>
        </p:nvPicPr>
        <p:blipFill>
          <a:blip r:embed="rId2"/>
          <a:stretch>
            <a:fillRect/>
          </a:stretch>
        </p:blipFill>
        <p:spPr>
          <a:xfrm>
            <a:off x="0" y="0"/>
            <a:ext cx="12192000" cy="7744794"/>
          </a:xfrm>
          <a:prstGeom prst="rect">
            <a:avLst/>
          </a:prstGeom>
        </p:spPr>
      </p:pic>
      <p:sp>
        <p:nvSpPr>
          <p:cNvPr id="4" name="TextBox 3">
            <a:extLst>
              <a:ext uri="{FF2B5EF4-FFF2-40B4-BE49-F238E27FC236}">
                <a16:creationId xmlns:a16="http://schemas.microsoft.com/office/drawing/2014/main" id="{940AF9FA-E4D1-A76D-2776-77239583EF6B}"/>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37:3</a:t>
            </a:r>
            <a:endParaRPr lang="en-ZA" sz="3200" dirty="0">
              <a:solidFill>
                <a:schemeClr val="bg1"/>
              </a:solidFill>
            </a:endParaRPr>
          </a:p>
          <a:p>
            <a:endParaRPr lang="en-IN" dirty="0"/>
          </a:p>
        </p:txBody>
      </p:sp>
    </p:spTree>
    <p:extLst>
      <p:ext uri="{BB962C8B-B14F-4D97-AF65-F5344CB8AC3E}">
        <p14:creationId xmlns:p14="http://schemas.microsoft.com/office/powerpoint/2010/main" val="375349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66254"/>
            <a:ext cx="5700712" cy="51435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4</a:t>
            </a:r>
            <a:r>
              <a:rPr lang="en-US" sz="4000" b="0" i="0">
                <a:solidFill>
                  <a:srgbClr val="121212"/>
                </a:solidFill>
                <a:effectLst/>
                <a:highlight>
                  <a:srgbClr val="FFFFFF"/>
                </a:highlight>
                <a:latin typeface="Inter" panose="020B0502030000000004" pitchFamily="34" charset="0"/>
              </a:rPr>
              <a:t>When Joseph’s brothers saw that their father loved him more than any of them, they hated him and could not speak a kind word to him.</a:t>
            </a:r>
            <a:endParaRPr lang="en-ZA" sz="4000" dirty="0"/>
          </a:p>
        </p:txBody>
      </p:sp>
      <p:sp>
        <p:nvSpPr>
          <p:cNvPr id="5" name="TextBox 4">
            <a:extLst>
              <a:ext uri="{FF2B5EF4-FFF2-40B4-BE49-F238E27FC236}">
                <a16:creationId xmlns:a16="http://schemas.microsoft.com/office/drawing/2014/main" id="{3FD63CE6-C1A4-3963-9CE8-78D3F010FB2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परन्तु जब उसके भाइयों ने देखा, कि हमारा पिता हम सब भाइयों से अधिक उसी से प्रीति रखता है, तब वे उससे बैर करने लगे और उसके साथ ठीक से बात भी नहीं करते थे।</a:t>
            </a:r>
            <a:endParaRPr lang="en-IN" sz="4000" dirty="0"/>
          </a:p>
        </p:txBody>
      </p:sp>
      <p:pic>
        <p:nvPicPr>
          <p:cNvPr id="13" name="Audio 12">
            <a:hlinkClick r:id="" action="ppaction://media"/>
            <a:extLst>
              <a:ext uri="{FF2B5EF4-FFF2-40B4-BE49-F238E27FC236}">
                <a16:creationId xmlns:a16="http://schemas.microsoft.com/office/drawing/2014/main" id="{23E5651F-7C4D-7CFB-CF9F-26BF8B2171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2339042"/>
      </p:ext>
    </p:extLst>
  </p:cSld>
  <p:clrMapOvr>
    <a:masterClrMapping/>
  </p:clrMapOvr>
  <mc:AlternateContent xmlns:mc="http://schemas.openxmlformats.org/markup-compatibility/2006" xmlns:p14="http://schemas.microsoft.com/office/powerpoint/2010/main">
    <mc:Choice Requires="p14">
      <p:transition spd="slow" p14:dur="2000" advTm="9843"/>
    </mc:Choice>
    <mc:Fallback xmlns="">
      <p:transition spd="slow" advTm="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F8DE-1AD8-43F2-BC01-CCDFA86452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8661EA9-4651-4F4A-87EB-AA25AB484A9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D20AE8E-EE02-42DC-B82F-0EB99F563759}"/>
              </a:ext>
            </a:extLst>
          </p:cNvPr>
          <p:cNvPicPr>
            <a:picLocks noChangeAspect="1"/>
          </p:cNvPicPr>
          <p:nvPr/>
        </p:nvPicPr>
        <p:blipFill>
          <a:blip r:embed="rId2"/>
          <a:stretch>
            <a:fillRect/>
          </a:stretch>
        </p:blipFill>
        <p:spPr>
          <a:xfrm>
            <a:off x="-1158317" y="0"/>
            <a:ext cx="14508633" cy="6858000"/>
          </a:xfrm>
          <a:prstGeom prst="rect">
            <a:avLst/>
          </a:prstGeom>
        </p:spPr>
      </p:pic>
      <p:sp>
        <p:nvSpPr>
          <p:cNvPr id="4" name="TextBox 3">
            <a:extLst>
              <a:ext uri="{FF2B5EF4-FFF2-40B4-BE49-F238E27FC236}">
                <a16:creationId xmlns:a16="http://schemas.microsoft.com/office/drawing/2014/main" id="{70142639-4A78-9387-D3ED-F792318BF105}"/>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37:4</a:t>
            </a:r>
            <a:endParaRPr lang="en-ZA" sz="3200" dirty="0">
              <a:solidFill>
                <a:schemeClr val="bg1"/>
              </a:solidFill>
            </a:endParaRPr>
          </a:p>
          <a:p>
            <a:endParaRPr lang="en-IN" dirty="0"/>
          </a:p>
        </p:txBody>
      </p:sp>
    </p:spTree>
    <p:extLst>
      <p:ext uri="{BB962C8B-B14F-4D97-AF65-F5344CB8AC3E}">
        <p14:creationId xmlns:p14="http://schemas.microsoft.com/office/powerpoint/2010/main" val="30651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66254"/>
            <a:ext cx="5700712" cy="51435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5</a:t>
            </a:r>
            <a:r>
              <a:rPr lang="en-US" sz="4000" b="0" i="0">
                <a:solidFill>
                  <a:srgbClr val="121212"/>
                </a:solidFill>
                <a:effectLst/>
                <a:highlight>
                  <a:srgbClr val="FFFFFF"/>
                </a:highlight>
                <a:latin typeface="Inter" panose="020B0502030000000004" pitchFamily="34" charset="0"/>
              </a:rPr>
              <a:t>Then Joseph had a dream, and when he told it to his brothers, they hated him even more. </a:t>
            </a:r>
            <a:endParaRPr lang="en-ZA" sz="4000" dirty="0"/>
          </a:p>
        </p:txBody>
      </p:sp>
      <p:sp>
        <p:nvSpPr>
          <p:cNvPr id="3" name="TextBox 2">
            <a:extLst>
              <a:ext uri="{FF2B5EF4-FFF2-40B4-BE49-F238E27FC236}">
                <a16:creationId xmlns:a16="http://schemas.microsoft.com/office/drawing/2014/main" id="{5D19A72B-6FCE-A427-11A4-35E31B6DDE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यूसुफ ने एक स्वप्न देखा</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अपने भाइयों से उसका वर्णन किया; तब वे उससे और भी द्वेष करने लगे।</a:t>
            </a:r>
            <a:endParaRPr lang="en-IN" sz="4000" dirty="0"/>
          </a:p>
        </p:txBody>
      </p:sp>
      <p:pic>
        <p:nvPicPr>
          <p:cNvPr id="7" name="Audio 6">
            <a:hlinkClick r:id="" action="ppaction://media"/>
            <a:extLst>
              <a:ext uri="{FF2B5EF4-FFF2-40B4-BE49-F238E27FC236}">
                <a16:creationId xmlns:a16="http://schemas.microsoft.com/office/drawing/2014/main" id="{D16EB262-1D5C-1C4D-6376-8D94F2516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5180055"/>
      </p:ext>
    </p:extLst>
  </p:cSld>
  <p:clrMapOvr>
    <a:masterClrMapping/>
  </p:clrMapOvr>
  <mc:AlternateContent xmlns:mc="http://schemas.openxmlformats.org/markup-compatibility/2006" xmlns:p14="http://schemas.microsoft.com/office/powerpoint/2010/main">
    <mc:Choice Requires="p14">
      <p:transition spd="slow" p14:dur="2000" advTm="10501"/>
    </mc:Choice>
    <mc:Fallback xmlns="">
      <p:transition spd="slow" advTm="1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F153-1771-4EA2-99B4-624C1BC85E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3FD9664-2308-4314-9B90-6231872901A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534BF4-565F-4DC6-8192-628C391BCF07}"/>
              </a:ext>
            </a:extLst>
          </p:cNvPr>
          <p:cNvPicPr>
            <a:picLocks noChangeAspect="1"/>
          </p:cNvPicPr>
          <p:nvPr/>
        </p:nvPicPr>
        <p:blipFill>
          <a:blip r:embed="rId2"/>
          <a:stretch>
            <a:fillRect/>
          </a:stretch>
        </p:blipFill>
        <p:spPr>
          <a:xfrm>
            <a:off x="0" y="0"/>
            <a:ext cx="12330968" cy="7043351"/>
          </a:xfrm>
          <a:prstGeom prst="rect">
            <a:avLst/>
          </a:prstGeom>
        </p:spPr>
      </p:pic>
      <p:sp>
        <p:nvSpPr>
          <p:cNvPr id="4" name="TextBox 3">
            <a:extLst>
              <a:ext uri="{FF2B5EF4-FFF2-40B4-BE49-F238E27FC236}">
                <a16:creationId xmlns:a16="http://schemas.microsoft.com/office/drawing/2014/main" id="{EF703A71-2DBE-2453-E4A9-086300C3A1D4}"/>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37:5</a:t>
            </a:r>
            <a:endParaRPr lang="en-ZA" sz="3200" dirty="0">
              <a:solidFill>
                <a:schemeClr val="bg1"/>
              </a:solidFill>
            </a:endParaRPr>
          </a:p>
          <a:p>
            <a:endParaRPr lang="en-IN" dirty="0"/>
          </a:p>
        </p:txBody>
      </p:sp>
    </p:spTree>
    <p:extLst>
      <p:ext uri="{BB962C8B-B14F-4D97-AF65-F5344CB8AC3E}">
        <p14:creationId xmlns:p14="http://schemas.microsoft.com/office/powerpoint/2010/main" val="177239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179388" y="166254"/>
            <a:ext cx="5700712" cy="6475846"/>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6</a:t>
            </a:r>
            <a:r>
              <a:rPr lang="en-US" sz="4000" b="0" i="0">
                <a:solidFill>
                  <a:srgbClr val="121212"/>
                </a:solidFill>
                <a:effectLst/>
                <a:highlight>
                  <a:srgbClr val="FFFFFF"/>
                </a:highlight>
                <a:latin typeface="Inter" panose="020B0502030000000004" pitchFamily="34" charset="0"/>
              </a:rPr>
              <a:t>He said to them, “Listen to this dream I had:</a:t>
            </a:r>
            <a:endParaRPr lang="en-ZA" sz="4000" dirty="0"/>
          </a:p>
        </p:txBody>
      </p:sp>
      <p:sp>
        <p:nvSpPr>
          <p:cNvPr id="3" name="TextBox 2">
            <a:extLst>
              <a:ext uri="{FF2B5EF4-FFF2-40B4-BE49-F238E27FC236}">
                <a16:creationId xmlns:a16="http://schemas.microsoft.com/office/drawing/2014/main" id="{89049E83-B4FC-B9C0-F758-E2AA68E4CA4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उसने उनसे कहा, “जो स्वप्न मैंने देखा है, उसे सुनो</a:t>
            </a:r>
            <a:endParaRPr lang="en-IN" sz="4000" dirty="0"/>
          </a:p>
        </p:txBody>
      </p:sp>
      <p:pic>
        <p:nvPicPr>
          <p:cNvPr id="7" name="Audio 6">
            <a:hlinkClick r:id="" action="ppaction://media"/>
            <a:extLst>
              <a:ext uri="{FF2B5EF4-FFF2-40B4-BE49-F238E27FC236}">
                <a16:creationId xmlns:a16="http://schemas.microsoft.com/office/drawing/2014/main" id="{F56FA96A-652E-C05A-8EE3-A4A1F685E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6783258"/>
      </p:ext>
    </p:extLst>
  </p:cSld>
  <p:clrMapOvr>
    <a:masterClrMapping/>
  </p:clrMapOvr>
  <mc:AlternateContent xmlns:mc="http://schemas.openxmlformats.org/markup-compatibility/2006" xmlns:p14="http://schemas.microsoft.com/office/powerpoint/2010/main">
    <mc:Choice Requires="p14">
      <p:transition spd="slow" p14:dur="2000" advTm="7258"/>
    </mc:Choice>
    <mc:Fallback xmlns="">
      <p:transition spd="slow"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163-A5C9-495B-A38C-31068525B42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C133C4-0CC8-4A52-97D0-D2C275E611A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E2CAEC-0B7C-4127-B5B5-55583C668DDB}"/>
              </a:ext>
            </a:extLst>
          </p:cNvPr>
          <p:cNvPicPr>
            <a:picLocks noChangeAspect="1"/>
          </p:cNvPicPr>
          <p:nvPr/>
        </p:nvPicPr>
        <p:blipFill>
          <a:blip r:embed="rId2"/>
          <a:stretch>
            <a:fillRect/>
          </a:stretch>
        </p:blipFill>
        <p:spPr>
          <a:xfrm>
            <a:off x="-2594610" y="-1433384"/>
            <a:ext cx="15339060" cy="8291384"/>
          </a:xfrm>
          <a:prstGeom prst="rect">
            <a:avLst/>
          </a:prstGeom>
        </p:spPr>
      </p:pic>
      <p:sp>
        <p:nvSpPr>
          <p:cNvPr id="4" name="TextBox 3">
            <a:extLst>
              <a:ext uri="{FF2B5EF4-FFF2-40B4-BE49-F238E27FC236}">
                <a16:creationId xmlns:a16="http://schemas.microsoft.com/office/drawing/2014/main" id="{C5EC1302-505A-0678-0E34-2867F9B2F2ED}"/>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37:6</a:t>
            </a:r>
            <a:endParaRPr lang="en-ZA" sz="3200" dirty="0">
              <a:solidFill>
                <a:schemeClr val="bg1"/>
              </a:solidFill>
            </a:endParaRPr>
          </a:p>
          <a:p>
            <a:endParaRPr lang="en-IN" dirty="0"/>
          </a:p>
        </p:txBody>
      </p:sp>
    </p:spTree>
    <p:extLst>
      <p:ext uri="{BB962C8B-B14F-4D97-AF65-F5344CB8AC3E}">
        <p14:creationId xmlns:p14="http://schemas.microsoft.com/office/powerpoint/2010/main" val="112436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F14C86-0469-F130-F54B-87295692028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हम लोग खेत में पूले बाँध रहे हैं, और क्या देखता हूँ कि मेरा पूला उठकर सीधा खड़ा हो गया; तब तुम्हारे पूलों ने मेरे पूले को चारों तरफ से घेर लिया और उसे दण्डवत् किया।”</a:t>
            </a:r>
            <a:endParaRPr lang="en-IN" sz="4000" dirty="0"/>
          </a:p>
        </p:txBody>
      </p:sp>
      <p:pic>
        <p:nvPicPr>
          <p:cNvPr id="23" name="Audio 22">
            <a:hlinkClick r:id="" action="ppaction://media"/>
            <a:extLst>
              <a:ext uri="{FF2B5EF4-FFF2-40B4-BE49-F238E27FC236}">
                <a16:creationId xmlns:a16="http://schemas.microsoft.com/office/drawing/2014/main" id="{BEAA8523-1956-56BC-E343-F9EF26E7BC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80ABB02-F4A1-0090-3307-B8ADD6B984BF}"/>
              </a:ext>
            </a:extLst>
          </p:cNvPr>
          <p:cNvSpPr txBox="1"/>
          <p:nvPr/>
        </p:nvSpPr>
        <p:spPr>
          <a:xfrm>
            <a:off x="179388" y="166254"/>
            <a:ext cx="5700712" cy="6475846"/>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7</a:t>
            </a:r>
            <a:r>
              <a:rPr lang="en-US" sz="4000" b="0" i="0" dirty="0">
                <a:solidFill>
                  <a:srgbClr val="121212"/>
                </a:solidFill>
                <a:effectLst/>
                <a:highlight>
                  <a:srgbClr val="FFFFFF"/>
                </a:highlight>
                <a:latin typeface="Inter" panose="020B0502030000000004" pitchFamily="34" charset="0"/>
              </a:rPr>
              <a:t> We were binding sheaves of grain in the field, and suddenly my sheaf rose and stood upright, while your sheaves gathered around and bowed down to mine.”</a:t>
            </a:r>
            <a:endParaRPr lang="en-ZA" sz="4000" dirty="0"/>
          </a:p>
        </p:txBody>
      </p:sp>
    </p:spTree>
    <p:extLst>
      <p:ext uri="{BB962C8B-B14F-4D97-AF65-F5344CB8AC3E}">
        <p14:creationId xmlns:p14="http://schemas.microsoft.com/office/powerpoint/2010/main" val="3377801676"/>
      </p:ext>
    </p:extLst>
  </p:cSld>
  <p:clrMapOvr>
    <a:masterClrMapping/>
  </p:clrMapOvr>
  <mc:AlternateContent xmlns:mc="http://schemas.openxmlformats.org/markup-compatibility/2006" xmlns:p14="http://schemas.microsoft.com/office/powerpoint/2010/main">
    <mc:Choice Requires="p14">
      <p:transition spd="slow" p14:dur="2000" advTm="16988"/>
    </mc:Choice>
    <mc:Fallback xmlns="">
      <p:transition spd="slow" advTm="16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F656-CA67-4E46-BBA9-D543172BFE6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265C36F-1AD3-48D1-877D-E7EABB3A00E6}"/>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F12179F2-4A6C-4C2E-ABF3-BBC405F4218B}"/>
              </a:ext>
            </a:extLst>
          </p:cNvPr>
          <p:cNvPicPr>
            <a:picLocks noChangeAspect="1"/>
          </p:cNvPicPr>
          <p:nvPr/>
        </p:nvPicPr>
        <p:blipFill>
          <a:blip r:embed="rId3"/>
          <a:stretch>
            <a:fillRect/>
          </a:stretch>
        </p:blipFill>
        <p:spPr>
          <a:xfrm>
            <a:off x="0" y="-197708"/>
            <a:ext cx="12192000" cy="7055708"/>
          </a:xfrm>
          <a:prstGeom prst="rect">
            <a:avLst/>
          </a:prstGeom>
        </p:spPr>
      </p:pic>
      <p:sp>
        <p:nvSpPr>
          <p:cNvPr id="11" name="TextBox 10">
            <a:extLst>
              <a:ext uri="{FF2B5EF4-FFF2-40B4-BE49-F238E27FC236}">
                <a16:creationId xmlns:a16="http://schemas.microsoft.com/office/drawing/2014/main" id="{715ECF25-03B0-2BC9-4D76-903F7735F6A5}"/>
              </a:ext>
            </a:extLst>
          </p:cNvPr>
          <p:cNvSpPr txBox="1"/>
          <p:nvPr/>
        </p:nvSpPr>
        <p:spPr>
          <a:xfrm>
            <a:off x="0" y="705327"/>
            <a:ext cx="5343018" cy="1569660"/>
          </a:xfrm>
          <a:prstGeom prst="rect">
            <a:avLst/>
          </a:prstGeom>
          <a:noFill/>
        </p:spPr>
        <p:txBody>
          <a:bodyPr wrap="square" rtlCol="0">
            <a:spAutoFit/>
          </a:bodyPr>
          <a:lstStyle/>
          <a:p>
            <a:pPr algn="ctr"/>
            <a:r>
              <a:rPr lang="hi-IN" sz="4800" dirty="0">
                <a:solidFill>
                  <a:schemeClr val="bg1"/>
                </a:solidFill>
                <a:latin typeface="TimesNewRomanPSMT"/>
                <a:ea typeface="Calibri" panose="020F0502020204030204" pitchFamily="34" charset="0"/>
                <a:cs typeface="TimesNewRomanPSMT"/>
              </a:rPr>
              <a:t>यूसुफ के सपने</a:t>
            </a:r>
          </a:p>
          <a:p>
            <a:pPr algn="ctr"/>
            <a:r>
              <a:rPr lang="hi-IN" sz="4800" dirty="0">
                <a:solidFill>
                  <a:schemeClr val="bg1"/>
                </a:solidFill>
                <a:latin typeface="TimesNewRomanPSMT"/>
                <a:ea typeface="Calibri" panose="020F0502020204030204" pitchFamily="34" charset="0"/>
                <a:cs typeface="TimesNewRomanPSMT"/>
              </a:rPr>
              <a:t>उत्पत्ति 37:1-11</a:t>
            </a:r>
            <a:endParaRPr lang="bo-CN" sz="4800" b="1" dirty="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9283B6F9-705E-8C61-7078-B6B5FC59E55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95119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615F-A869-44A9-B772-1DC59D16932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44FFBC4-9865-4FD7-8AC1-78490B4C541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975967E-CC63-41C1-ADC2-6F948412C9CB}"/>
              </a:ext>
            </a:extLst>
          </p:cNvPr>
          <p:cNvPicPr>
            <a:picLocks noChangeAspect="1"/>
          </p:cNvPicPr>
          <p:nvPr/>
        </p:nvPicPr>
        <p:blipFill>
          <a:blip r:embed="rId2"/>
          <a:stretch>
            <a:fillRect/>
          </a:stretch>
        </p:blipFill>
        <p:spPr>
          <a:xfrm>
            <a:off x="0" y="-109546"/>
            <a:ext cx="12192000" cy="7077092"/>
          </a:xfrm>
          <a:prstGeom prst="rect">
            <a:avLst/>
          </a:prstGeom>
        </p:spPr>
      </p:pic>
      <p:sp>
        <p:nvSpPr>
          <p:cNvPr id="4" name="TextBox 3">
            <a:extLst>
              <a:ext uri="{FF2B5EF4-FFF2-40B4-BE49-F238E27FC236}">
                <a16:creationId xmlns:a16="http://schemas.microsoft.com/office/drawing/2014/main" id="{E34BD29D-0818-91DA-0EE2-249B25C15D9F}"/>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37:7</a:t>
            </a:r>
            <a:endParaRPr lang="en-ZA" sz="3200" dirty="0">
              <a:solidFill>
                <a:schemeClr val="bg1"/>
              </a:solidFill>
            </a:endParaRPr>
          </a:p>
          <a:p>
            <a:endParaRPr lang="en-IN" dirty="0"/>
          </a:p>
        </p:txBody>
      </p:sp>
    </p:spTree>
    <p:extLst>
      <p:ext uri="{BB962C8B-B14F-4D97-AF65-F5344CB8AC3E}">
        <p14:creationId xmlns:p14="http://schemas.microsoft.com/office/powerpoint/2010/main" val="380981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6C775D-6B08-ECD6-2B3D-FB050A3B6D9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तब उसके भाइयों ने उससे कहा, “क्या सचमुच तू हमारे ऊपर राज्य करेगा? या क्या सचमुच तू हम पर प्रभुता करेगा?” इसलिए वे उसके स्वप्नों और उसकी बातों के कारण उससे और भी अधिक बैर करने लगे।</a:t>
            </a:r>
            <a:endParaRPr lang="en-IN" sz="4000" dirty="0"/>
          </a:p>
        </p:txBody>
      </p:sp>
      <p:pic>
        <p:nvPicPr>
          <p:cNvPr id="7" name="Audio 6">
            <a:hlinkClick r:id="" action="ppaction://media"/>
            <a:extLst>
              <a:ext uri="{FF2B5EF4-FFF2-40B4-BE49-F238E27FC236}">
                <a16:creationId xmlns:a16="http://schemas.microsoft.com/office/drawing/2014/main" id="{ACD7B7B2-BC8E-9FA8-EC67-4C43CD3F2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5138FD-52EC-8AFD-14A2-58A867F9AD0E}"/>
              </a:ext>
            </a:extLst>
          </p:cNvPr>
          <p:cNvSpPr txBox="1"/>
          <p:nvPr/>
        </p:nvSpPr>
        <p:spPr>
          <a:xfrm>
            <a:off x="179388" y="166254"/>
            <a:ext cx="5700712" cy="6475846"/>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8</a:t>
            </a:r>
            <a:r>
              <a:rPr lang="en-US" sz="3600" b="0" i="0">
                <a:solidFill>
                  <a:srgbClr val="121212"/>
                </a:solidFill>
                <a:effectLst/>
                <a:highlight>
                  <a:srgbClr val="FFFFFF"/>
                </a:highlight>
                <a:latin typeface="Inter" panose="020B0502030000000004" pitchFamily="34" charset="0"/>
              </a:rPr>
              <a:t>“Do you intend to reign over us?” his brothers asked. “Will you actually rule us?” So they hated him even more because of his dream and his statements.</a:t>
            </a:r>
            <a:endParaRPr lang="en-ZA" sz="3600" dirty="0"/>
          </a:p>
        </p:txBody>
      </p:sp>
    </p:spTree>
    <p:extLst>
      <p:ext uri="{BB962C8B-B14F-4D97-AF65-F5344CB8AC3E}">
        <p14:creationId xmlns:p14="http://schemas.microsoft.com/office/powerpoint/2010/main" val="3222833707"/>
      </p:ext>
    </p:extLst>
  </p:cSld>
  <p:clrMapOvr>
    <a:masterClrMapping/>
  </p:clrMapOvr>
  <mc:AlternateContent xmlns:mc="http://schemas.openxmlformats.org/markup-compatibility/2006" xmlns:p14="http://schemas.microsoft.com/office/powerpoint/2010/main">
    <mc:Choice Requires="p14">
      <p:transition spd="slow" p14:dur="2000" advTm="16837"/>
    </mc:Choice>
    <mc:Fallback xmlns="">
      <p:transition spd="slow" advTm="1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E341-A0E3-4024-9959-3C3F34CD92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9D49735-47D2-4D07-A7BC-528FD02E3627}"/>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89ACFFF7-1D66-4AB4-A68F-5FEF24A5F939}"/>
              </a:ext>
            </a:extLst>
          </p:cNvPr>
          <p:cNvPicPr>
            <a:picLocks noChangeAspect="1"/>
          </p:cNvPicPr>
          <p:nvPr/>
        </p:nvPicPr>
        <p:blipFill>
          <a:blip r:embed="rId2"/>
          <a:stretch>
            <a:fillRect/>
          </a:stretch>
        </p:blipFill>
        <p:spPr>
          <a:xfrm>
            <a:off x="-1" y="0"/>
            <a:ext cx="13328373" cy="6858000"/>
          </a:xfrm>
          <a:prstGeom prst="rect">
            <a:avLst/>
          </a:prstGeom>
        </p:spPr>
      </p:pic>
      <p:sp>
        <p:nvSpPr>
          <p:cNvPr id="4" name="TextBox 3">
            <a:extLst>
              <a:ext uri="{FF2B5EF4-FFF2-40B4-BE49-F238E27FC236}">
                <a16:creationId xmlns:a16="http://schemas.microsoft.com/office/drawing/2014/main" id="{8DC6D2D3-C728-97BB-FB17-0F0E35719A8C}"/>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37:8</a:t>
            </a:r>
            <a:endParaRPr lang="en-ZA" sz="3200" dirty="0">
              <a:solidFill>
                <a:schemeClr val="bg1"/>
              </a:solidFill>
            </a:endParaRPr>
          </a:p>
          <a:p>
            <a:endParaRPr lang="en-IN" dirty="0"/>
          </a:p>
        </p:txBody>
      </p:sp>
    </p:spTree>
    <p:extLst>
      <p:ext uri="{BB962C8B-B14F-4D97-AF65-F5344CB8AC3E}">
        <p14:creationId xmlns:p14="http://schemas.microsoft.com/office/powerpoint/2010/main" val="1825499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3BC0AE-F35D-865A-56D3-70A25BD395E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फिर उसने एक और स्वप्न देखा, और अपने भाइयों से उसका भी यह वर्णन किया, “सुनो, मैंने एक और स्वप्न देखा है, कि सूर्य और चन्द्रमा, और ग्यारह तारे मुझे दण्डवत् कर रहे हैं।”</a:t>
            </a:r>
            <a:endParaRPr lang="en-IN" sz="4000" dirty="0"/>
          </a:p>
        </p:txBody>
      </p:sp>
      <p:pic>
        <p:nvPicPr>
          <p:cNvPr id="19" name="Audio 18">
            <a:hlinkClick r:id="" action="ppaction://media"/>
            <a:extLst>
              <a:ext uri="{FF2B5EF4-FFF2-40B4-BE49-F238E27FC236}">
                <a16:creationId xmlns:a16="http://schemas.microsoft.com/office/drawing/2014/main" id="{5D27A98C-4D70-C810-2D91-46DC98F2D2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12F4BBE-CD35-9971-C702-6C6562D05433}"/>
              </a:ext>
            </a:extLst>
          </p:cNvPr>
          <p:cNvSpPr txBox="1"/>
          <p:nvPr/>
        </p:nvSpPr>
        <p:spPr>
          <a:xfrm>
            <a:off x="179388" y="166254"/>
            <a:ext cx="5700712" cy="6475846"/>
          </a:xfrm>
          <a:prstGeom prst="rect">
            <a:avLst/>
          </a:prstGeom>
          <a:noFill/>
        </p:spPr>
        <p:txBody>
          <a:bodyPr wrap="square" rtlCol="0">
            <a:noAutofit/>
          </a:bodyPr>
          <a:lstStyle/>
          <a:p>
            <a:r>
              <a:rPr lang="en-US" sz="3200" b="0" i="0">
                <a:solidFill>
                  <a:srgbClr val="777A7B"/>
                </a:solidFill>
                <a:effectLst/>
                <a:highlight>
                  <a:srgbClr val="FFFFFF"/>
                </a:highlight>
                <a:latin typeface="Inter" panose="020B0502030000000004" pitchFamily="34" charset="0"/>
              </a:rPr>
              <a:t>9</a:t>
            </a:r>
            <a:r>
              <a:rPr lang="en-US" sz="3200" b="0" i="0">
                <a:solidFill>
                  <a:srgbClr val="121212"/>
                </a:solidFill>
                <a:effectLst/>
                <a:highlight>
                  <a:srgbClr val="FFFFFF"/>
                </a:highlight>
                <a:latin typeface="Inter" panose="020B0502030000000004" pitchFamily="34" charset="0"/>
              </a:rPr>
              <a:t>Then Joseph had another dream and told it to his brothers. “Look,” he said, “I had another dream, and this time the sun and moon and eleven stars were bowing down to me.”</a:t>
            </a:r>
            <a:endParaRPr lang="en-ZA" sz="3200" dirty="0"/>
          </a:p>
        </p:txBody>
      </p:sp>
    </p:spTree>
    <p:extLst>
      <p:ext uri="{BB962C8B-B14F-4D97-AF65-F5344CB8AC3E}">
        <p14:creationId xmlns:p14="http://schemas.microsoft.com/office/powerpoint/2010/main" val="1024893718"/>
      </p:ext>
    </p:extLst>
  </p:cSld>
  <p:clrMapOvr>
    <a:masterClrMapping/>
  </p:clrMapOvr>
  <mc:AlternateContent xmlns:mc="http://schemas.openxmlformats.org/markup-compatibility/2006" xmlns:p14="http://schemas.microsoft.com/office/powerpoint/2010/main">
    <mc:Choice Requires="p14">
      <p:transition spd="slow" p14:dur="2000" advTm="16790"/>
    </mc:Choice>
    <mc:Fallback xmlns="">
      <p:transition spd="slow" advTm="1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2C5A-B861-4B9C-8CE1-026C209994B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E670E6D-4469-4631-8F60-038D1C7E87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3194615-516C-4B58-853A-E7E35B35BC89}"/>
              </a:ext>
            </a:extLst>
          </p:cNvPr>
          <p:cNvPicPr>
            <a:picLocks noChangeAspect="1"/>
          </p:cNvPicPr>
          <p:nvPr/>
        </p:nvPicPr>
        <p:blipFill>
          <a:blip r:embed="rId2"/>
          <a:stretch>
            <a:fillRect/>
          </a:stretch>
        </p:blipFill>
        <p:spPr>
          <a:xfrm>
            <a:off x="0" y="-537682"/>
            <a:ext cx="12192000" cy="7395682"/>
          </a:xfrm>
          <a:prstGeom prst="rect">
            <a:avLst/>
          </a:prstGeom>
        </p:spPr>
      </p:pic>
      <p:sp>
        <p:nvSpPr>
          <p:cNvPr id="4" name="TextBox 3">
            <a:extLst>
              <a:ext uri="{FF2B5EF4-FFF2-40B4-BE49-F238E27FC236}">
                <a16:creationId xmlns:a16="http://schemas.microsoft.com/office/drawing/2014/main" id="{CC2ED8D1-EC63-AF1E-294C-1278523CF60F}"/>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37:9</a:t>
            </a:r>
            <a:endParaRPr lang="en-ZA" sz="3200" dirty="0">
              <a:solidFill>
                <a:schemeClr val="bg1"/>
              </a:solidFill>
            </a:endParaRPr>
          </a:p>
          <a:p>
            <a:endParaRPr lang="en-IN" dirty="0"/>
          </a:p>
        </p:txBody>
      </p:sp>
    </p:spTree>
    <p:extLst>
      <p:ext uri="{BB962C8B-B14F-4D97-AF65-F5344CB8AC3E}">
        <p14:creationId xmlns:p14="http://schemas.microsoft.com/office/powerpoint/2010/main" val="83496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E9C0C-C50C-8FFB-74E7-E49455B6F83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10 इस स्वप्न का उसने अपने पिता, और भाइयों से वर्णन किया; तब उसके पिता ने उसको डाँटकर कहा, “यह कैसा स्वप्न है जो तूने देखा है? क्या सचमुच मैं और तेरी माता और तेरे भाई सब जाकर तेरे आगे भूमि पर गिरकर दण्डवत् करेंगे?”</a:t>
            </a:r>
            <a:endParaRPr lang="en-IN" sz="3600" dirty="0"/>
          </a:p>
        </p:txBody>
      </p:sp>
      <p:pic>
        <p:nvPicPr>
          <p:cNvPr id="20" name="Audio 19">
            <a:hlinkClick r:id="" action="ppaction://media"/>
            <a:extLst>
              <a:ext uri="{FF2B5EF4-FFF2-40B4-BE49-F238E27FC236}">
                <a16:creationId xmlns:a16="http://schemas.microsoft.com/office/drawing/2014/main" id="{9BC5A47A-CEBD-5FAE-1DCB-5537FF9FAC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7E83B1-2E4F-1B8D-215B-37E5F37F957F}"/>
              </a:ext>
            </a:extLst>
          </p:cNvPr>
          <p:cNvSpPr txBox="1"/>
          <p:nvPr/>
        </p:nvSpPr>
        <p:spPr>
          <a:xfrm>
            <a:off x="179388" y="166254"/>
            <a:ext cx="5700712" cy="6475846"/>
          </a:xfrm>
          <a:prstGeom prst="rect">
            <a:avLst/>
          </a:prstGeom>
          <a:noFill/>
        </p:spPr>
        <p:txBody>
          <a:bodyPr wrap="square" rtlCol="0">
            <a:noAutofit/>
          </a:bodyPr>
          <a:lstStyle/>
          <a:p>
            <a:r>
              <a:rPr lang="en-US" sz="4000"/>
              <a:t>10 He told his father and brothers, but his father rebuked him and said, “What is this dream that you have had? Will your mother and brothers and I actually come and bow down to the ground before you?” </a:t>
            </a:r>
            <a:endParaRPr lang="en-ZA" sz="4000" dirty="0"/>
          </a:p>
        </p:txBody>
      </p:sp>
    </p:spTree>
    <p:extLst>
      <p:ext uri="{BB962C8B-B14F-4D97-AF65-F5344CB8AC3E}">
        <p14:creationId xmlns:p14="http://schemas.microsoft.com/office/powerpoint/2010/main" val="4108101365"/>
      </p:ext>
    </p:extLst>
  </p:cSld>
  <p:clrMapOvr>
    <a:masterClrMapping/>
  </p:clrMapOvr>
  <mc:AlternateContent xmlns:mc="http://schemas.openxmlformats.org/markup-compatibility/2006" xmlns:p14="http://schemas.microsoft.com/office/powerpoint/2010/main">
    <mc:Choice Requires="p14">
      <p:transition spd="slow" p14:dur="2000" advTm="25576"/>
    </mc:Choice>
    <mc:Fallback xmlns="">
      <p:transition spd="slow" advTm="2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A5A-2F03-4F10-8D7F-2B92385241F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DBFC76D-E27E-4677-AE7C-251F29E71D9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CAF0022-5E91-4480-8990-960CE01EA330}"/>
              </a:ext>
            </a:extLst>
          </p:cNvPr>
          <p:cNvPicPr>
            <a:picLocks noChangeAspect="1"/>
          </p:cNvPicPr>
          <p:nvPr/>
        </p:nvPicPr>
        <p:blipFill>
          <a:blip r:embed="rId2"/>
          <a:stretch>
            <a:fillRect/>
          </a:stretch>
        </p:blipFill>
        <p:spPr>
          <a:xfrm>
            <a:off x="0" y="0"/>
            <a:ext cx="13047531" cy="6858000"/>
          </a:xfrm>
          <a:prstGeom prst="rect">
            <a:avLst/>
          </a:prstGeom>
        </p:spPr>
      </p:pic>
      <p:sp>
        <p:nvSpPr>
          <p:cNvPr id="4" name="TextBox 3">
            <a:extLst>
              <a:ext uri="{FF2B5EF4-FFF2-40B4-BE49-F238E27FC236}">
                <a16:creationId xmlns:a16="http://schemas.microsoft.com/office/drawing/2014/main" id="{E2642ACD-E3E6-BA6E-A7D4-B1BD38678FA0}"/>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37:10</a:t>
            </a:r>
            <a:endParaRPr lang="en-ZA" sz="3200" dirty="0">
              <a:solidFill>
                <a:schemeClr val="bg1"/>
              </a:solidFill>
            </a:endParaRPr>
          </a:p>
          <a:p>
            <a:endParaRPr lang="en-IN" dirty="0"/>
          </a:p>
        </p:txBody>
      </p:sp>
    </p:spTree>
    <p:extLst>
      <p:ext uri="{BB962C8B-B14F-4D97-AF65-F5344CB8AC3E}">
        <p14:creationId xmlns:p14="http://schemas.microsoft.com/office/powerpoint/2010/main" val="50226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2852D-7ECB-EE4D-F852-15AD1BA06A0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उसके भाई तो उससे डाह करते थे; पर उसके पिता ने उसके उस वचन को स्मरण रखा।</a:t>
            </a:r>
            <a:endParaRPr lang="en-IN" sz="4000" dirty="0"/>
          </a:p>
        </p:txBody>
      </p:sp>
      <p:pic>
        <p:nvPicPr>
          <p:cNvPr id="7" name="Audio 6">
            <a:hlinkClick r:id="" action="ppaction://media"/>
            <a:extLst>
              <a:ext uri="{FF2B5EF4-FFF2-40B4-BE49-F238E27FC236}">
                <a16:creationId xmlns:a16="http://schemas.microsoft.com/office/drawing/2014/main" id="{419AB9D9-C6D1-D9F7-A9E9-9A375DBD4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A93B02-4C89-F5CD-124A-D080E9A6CA8C}"/>
              </a:ext>
            </a:extLst>
          </p:cNvPr>
          <p:cNvSpPr txBox="1"/>
          <p:nvPr/>
        </p:nvSpPr>
        <p:spPr>
          <a:xfrm>
            <a:off x="179388" y="166254"/>
            <a:ext cx="5700712" cy="6475846"/>
          </a:xfrm>
          <a:prstGeom prst="rect">
            <a:avLst/>
          </a:prstGeom>
          <a:noFill/>
        </p:spPr>
        <p:txBody>
          <a:bodyPr wrap="square" rtlCol="0">
            <a:noAutofit/>
          </a:bodyPr>
          <a:lstStyle/>
          <a:p>
            <a:r>
              <a:rPr lang="en-US" sz="3200" dirty="0"/>
              <a:t>11 And his brothers were jealous of him, but his father kept in mind what he had said.</a:t>
            </a:r>
            <a:endParaRPr lang="en-ZA" sz="3200" dirty="0"/>
          </a:p>
        </p:txBody>
      </p:sp>
    </p:spTree>
    <p:extLst>
      <p:ext uri="{BB962C8B-B14F-4D97-AF65-F5344CB8AC3E}">
        <p14:creationId xmlns:p14="http://schemas.microsoft.com/office/powerpoint/2010/main" val="3079436155"/>
      </p:ext>
    </p:extLst>
  </p:cSld>
  <p:clrMapOvr>
    <a:masterClrMapping/>
  </p:clrMapOvr>
  <mc:AlternateContent xmlns:mc="http://schemas.openxmlformats.org/markup-compatibility/2006" xmlns:p14="http://schemas.microsoft.com/office/powerpoint/2010/main">
    <mc:Choice Requires="p14">
      <p:transition spd="slow" p14:dur="2000" advTm="10592"/>
    </mc:Choice>
    <mc:Fallback xmlns="">
      <p:transition spd="slow" advTm="1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09E7-0075-46EF-9CC9-00D990EAF7D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1481408-25E5-4E45-BF27-88BBE58BE5F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DF0E7D-8BB8-49A9-BE88-4CC9D8BE7F8A}"/>
              </a:ext>
            </a:extLst>
          </p:cNvPr>
          <p:cNvPicPr>
            <a:picLocks noChangeAspect="1"/>
          </p:cNvPicPr>
          <p:nvPr/>
        </p:nvPicPr>
        <p:blipFill>
          <a:blip r:embed="rId2"/>
          <a:stretch>
            <a:fillRect/>
          </a:stretch>
        </p:blipFill>
        <p:spPr>
          <a:xfrm>
            <a:off x="-1" y="0"/>
            <a:ext cx="14491417" cy="7993117"/>
          </a:xfrm>
          <a:prstGeom prst="rect">
            <a:avLst/>
          </a:prstGeom>
        </p:spPr>
      </p:pic>
      <p:sp>
        <p:nvSpPr>
          <p:cNvPr id="4" name="TextBox 3">
            <a:extLst>
              <a:ext uri="{FF2B5EF4-FFF2-40B4-BE49-F238E27FC236}">
                <a16:creationId xmlns:a16="http://schemas.microsoft.com/office/drawing/2014/main" id="{82C3087E-2FBD-4019-E496-688AC1AAB9C5}"/>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37:11</a:t>
            </a:r>
            <a:endParaRPr lang="en-ZA" sz="3200" dirty="0">
              <a:solidFill>
                <a:schemeClr val="bg1"/>
              </a:solidFill>
            </a:endParaRPr>
          </a:p>
          <a:p>
            <a:endParaRPr lang="en-IN" dirty="0"/>
          </a:p>
        </p:txBody>
      </p:sp>
    </p:spTree>
    <p:extLst>
      <p:ext uri="{BB962C8B-B14F-4D97-AF65-F5344CB8AC3E}">
        <p14:creationId xmlns:p14="http://schemas.microsoft.com/office/powerpoint/2010/main" val="169569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pPr algn="ctr"/>
            <a:r>
              <a:rPr lang="en-ZA" sz="6000" dirty="0">
                <a:latin typeface="TimesNewRomanPSMT"/>
                <a:ea typeface="Calibri" panose="020F0502020204030204" pitchFamily="34" charset="0"/>
                <a:cs typeface="TimesNewRomanPSMT"/>
              </a:rPr>
              <a:t> </a:t>
            </a:r>
            <a:endParaRPr lang="bo-CN" sz="3200" b="1" i="0" dirty="0">
              <a:solidFill>
                <a:srgbClr val="444444"/>
              </a:solidFill>
              <a:effectLst/>
              <a:latin typeface="Arial" panose="020B0604020202020204" pitchFamily="34" charset="0"/>
            </a:endParaRPr>
          </a:p>
        </p:txBody>
      </p:sp>
      <p:sp>
        <p:nvSpPr>
          <p:cNvPr id="6" name="TextBox 5">
            <a:extLst>
              <a:ext uri="{FF2B5EF4-FFF2-40B4-BE49-F238E27FC236}">
                <a16:creationId xmlns:a16="http://schemas.microsoft.com/office/drawing/2014/main" id="{2613EE0B-81F8-8142-99AA-BEA9B810B1B9}"/>
              </a:ext>
            </a:extLst>
          </p:cNvPr>
          <p:cNvSpPr txBox="1"/>
          <p:nvPr/>
        </p:nvSpPr>
        <p:spPr>
          <a:xfrm>
            <a:off x="505691" y="536840"/>
            <a:ext cx="4990983" cy="1569660"/>
          </a:xfrm>
          <a:prstGeom prst="rect">
            <a:avLst/>
          </a:prstGeom>
          <a:noFill/>
        </p:spPr>
        <p:txBody>
          <a:bodyPr wrap="square" rtlCol="0">
            <a:spAutoFit/>
          </a:bodyPr>
          <a:lstStyle/>
          <a:p>
            <a:r>
              <a:rPr lang="en-US" sz="4800" dirty="0">
                <a:latin typeface="TimesNewRomanPSMT"/>
                <a:ea typeface="Calibri" panose="020F0502020204030204" pitchFamily="34" charset="0"/>
                <a:cs typeface="TimesNewRomanPSMT"/>
              </a:rPr>
              <a:t>Joseph’s dreams - Genesis</a:t>
            </a:r>
            <a:r>
              <a:rPr lang="hi-IN" sz="4800" dirty="0">
                <a:latin typeface="TimesNewRomanPSMT"/>
                <a:ea typeface="Calibri" panose="020F0502020204030204" pitchFamily="34" charset="0"/>
                <a:cs typeface="TimesNewRomanPSMT"/>
              </a:rPr>
              <a:t> 37:1-11</a:t>
            </a:r>
            <a:endParaRPr lang="bo-CN" sz="4800" b="1" dirty="0">
              <a:latin typeface="Arial" panose="020B0604020202020204" pitchFamily="34" charset="0"/>
            </a:endParaRPr>
          </a:p>
        </p:txBody>
      </p:sp>
      <p:pic>
        <p:nvPicPr>
          <p:cNvPr id="34" name="Audio 33">
            <a:hlinkClick r:id="" action="ppaction://media"/>
            <a:extLst>
              <a:ext uri="{FF2B5EF4-FFF2-40B4-BE49-F238E27FC236}">
                <a16:creationId xmlns:a16="http://schemas.microsoft.com/office/drawing/2014/main" id="{275B958C-DABF-D8EB-463B-952D574E8D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8EF4112-4A48-17C9-6D68-B5DE71E5D190}"/>
              </a:ext>
            </a:extLst>
          </p:cNvPr>
          <p:cNvSpPr txBox="1"/>
          <p:nvPr/>
        </p:nvSpPr>
        <p:spPr>
          <a:xfrm>
            <a:off x="6096000" y="536840"/>
            <a:ext cx="4990983" cy="1569660"/>
          </a:xfrm>
          <a:prstGeom prst="rect">
            <a:avLst/>
          </a:prstGeom>
          <a:noFill/>
        </p:spPr>
        <p:txBody>
          <a:bodyPr wrap="square" rtlCol="0">
            <a:spAutoFit/>
          </a:bodyPr>
          <a:lstStyle/>
          <a:p>
            <a:r>
              <a:rPr lang="hi-IN" sz="4800" dirty="0">
                <a:latin typeface="TimesNewRomanPSMT"/>
                <a:ea typeface="Calibri" panose="020F0502020204030204" pitchFamily="34" charset="0"/>
                <a:cs typeface="TimesNewRomanPSMT"/>
              </a:rPr>
              <a:t>यूसुफ के सपने उत्पत्ति 37:1-11</a:t>
            </a:r>
            <a:endParaRPr lang="bo-CN" sz="4800" b="1" dirty="0">
              <a:latin typeface="Arial" panose="020B0604020202020204" pitchFamily="34" charset="0"/>
            </a:endParaRPr>
          </a:p>
        </p:txBody>
      </p:sp>
    </p:spTree>
    <p:extLst>
      <p:ext uri="{BB962C8B-B14F-4D97-AF65-F5344CB8AC3E}">
        <p14:creationId xmlns:p14="http://schemas.microsoft.com/office/powerpoint/2010/main" val="3647796774"/>
      </p:ext>
    </p:extLst>
  </p:cSld>
  <p:clrMapOvr>
    <a:masterClrMapping/>
  </p:clrMapOvr>
  <mc:AlternateContent xmlns:mc="http://schemas.openxmlformats.org/markup-compatibility/2006" xmlns:p14="http://schemas.microsoft.com/office/powerpoint/2010/main">
    <mc:Choice Requires="p14">
      <p:transition spd="slow" p14:dur="2000" advTm="2247"/>
    </mc:Choice>
    <mc:Fallback xmlns="">
      <p:transition spd="slow" advTm="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38CB-6BB6-4F97-B6F2-37747AF964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8292723-9082-40A4-836F-96A5B01E2890}"/>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8759D3C5-B593-4CBE-B635-027B18E96CD8}"/>
              </a:ext>
            </a:extLst>
          </p:cNvPr>
          <p:cNvPicPr>
            <a:picLocks noChangeAspect="1"/>
          </p:cNvPicPr>
          <p:nvPr/>
        </p:nvPicPr>
        <p:blipFill>
          <a:blip r:embed="rId3"/>
          <a:stretch>
            <a:fillRect/>
          </a:stretch>
        </p:blipFill>
        <p:spPr>
          <a:xfrm>
            <a:off x="0" y="-197708"/>
            <a:ext cx="12192000" cy="7055708"/>
          </a:xfrm>
          <a:prstGeom prst="rect">
            <a:avLst/>
          </a:prstGeom>
        </p:spPr>
      </p:pic>
      <p:sp>
        <p:nvSpPr>
          <p:cNvPr id="4" name="TextBox 3">
            <a:extLst>
              <a:ext uri="{FF2B5EF4-FFF2-40B4-BE49-F238E27FC236}">
                <a16:creationId xmlns:a16="http://schemas.microsoft.com/office/drawing/2014/main" id="{16E3E0E5-D7F0-2C21-5E5E-9316F0483776}"/>
              </a:ext>
            </a:extLst>
          </p:cNvPr>
          <p:cNvSpPr txBox="1"/>
          <p:nvPr/>
        </p:nvSpPr>
        <p:spPr>
          <a:xfrm>
            <a:off x="0" y="705327"/>
            <a:ext cx="5343018" cy="1569660"/>
          </a:xfrm>
          <a:prstGeom prst="rect">
            <a:avLst/>
          </a:prstGeom>
          <a:noFill/>
        </p:spPr>
        <p:txBody>
          <a:bodyPr wrap="square" rtlCol="0">
            <a:spAutoFit/>
          </a:bodyPr>
          <a:lstStyle/>
          <a:p>
            <a:pPr algn="ctr"/>
            <a:r>
              <a:rPr lang="hi-IN" sz="4800" dirty="0">
                <a:solidFill>
                  <a:schemeClr val="bg1"/>
                </a:solidFill>
                <a:latin typeface="TimesNewRomanPSMT"/>
                <a:ea typeface="Calibri" panose="020F0502020204030204" pitchFamily="34" charset="0"/>
                <a:cs typeface="TimesNewRomanPSMT"/>
              </a:rPr>
              <a:t>यूसुफ के सपने</a:t>
            </a:r>
          </a:p>
          <a:p>
            <a:pPr algn="ctr"/>
            <a:r>
              <a:rPr lang="hi-IN" sz="4800" dirty="0">
                <a:solidFill>
                  <a:schemeClr val="bg1"/>
                </a:solidFill>
                <a:latin typeface="TimesNewRomanPSMT"/>
                <a:ea typeface="Calibri" panose="020F0502020204030204" pitchFamily="34" charset="0"/>
                <a:cs typeface="TimesNewRomanPSMT"/>
              </a:rPr>
              <a:t>उत्पत्ति 37:1-11</a:t>
            </a:r>
            <a:endParaRPr lang="bo-CN" sz="4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14478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288960"/>
            <a:ext cx="5700712" cy="5143500"/>
          </a:xfrm>
          <a:prstGeom prst="rect">
            <a:avLst/>
          </a:prstGeom>
          <a:noFill/>
        </p:spPr>
        <p:txBody>
          <a:bodyPr wrap="square" rtlCol="0">
            <a:noAutofit/>
          </a:bodyPr>
          <a:lstStyle/>
          <a:p>
            <a:r>
              <a:rPr lang="en-US" sz="3200" b="0" i="0">
                <a:solidFill>
                  <a:srgbClr val="777A7B"/>
                </a:solidFill>
                <a:effectLst/>
                <a:highlight>
                  <a:srgbClr val="FFFFFF"/>
                </a:highlight>
                <a:latin typeface="Inter" panose="020B0502030000000004" pitchFamily="34" charset="0"/>
              </a:rPr>
              <a:t>1</a:t>
            </a:r>
            <a:r>
              <a:rPr lang="en-US" sz="3200" b="0" i="0">
                <a:solidFill>
                  <a:srgbClr val="121212"/>
                </a:solidFill>
                <a:effectLst/>
                <a:highlight>
                  <a:srgbClr val="FFFFFF"/>
                </a:highlight>
                <a:latin typeface="Inter" panose="020B0502030000000004" pitchFamily="34" charset="0"/>
              </a:rPr>
              <a:t>Now Jacob lived in the land where his father had resided, the land of Canaan.</a:t>
            </a:r>
            <a:endParaRPr lang="en-ZA" sz="3200" dirty="0"/>
          </a:p>
        </p:txBody>
      </p:sp>
      <p:sp>
        <p:nvSpPr>
          <p:cNvPr id="2" name="TextBox 1">
            <a:extLst>
              <a:ext uri="{FF2B5EF4-FFF2-40B4-BE49-F238E27FC236}">
                <a16:creationId xmlns:a16="http://schemas.microsoft.com/office/drawing/2014/main" id="{9C17306A-1405-85F6-B689-B192FE0D49F3}"/>
              </a:ext>
            </a:extLst>
          </p:cNvPr>
          <p:cNvSpPr txBox="1"/>
          <p:nvPr/>
        </p:nvSpPr>
        <p:spPr>
          <a:xfrm>
            <a:off x="6096000" y="166254"/>
            <a:ext cx="6096000" cy="6558101"/>
          </a:xfrm>
          <a:prstGeom prst="rect">
            <a:avLst/>
          </a:prstGeom>
          <a:noFill/>
        </p:spPr>
        <p:txBody>
          <a:bodyPr wrap="square" rtlCol="0">
            <a:noAutofit/>
          </a:bodyPr>
          <a:lstStyle/>
          <a:p>
            <a:r>
              <a:rPr lang="hi-IN" sz="3600" dirty="0"/>
              <a:t>1याकूब तो कनान देश में रहता था, जहाँ उसका पिता परदेशी होकर रहा था।</a:t>
            </a:r>
            <a:endParaRPr lang="en-IN" sz="3600" dirty="0"/>
          </a:p>
        </p:txBody>
      </p:sp>
      <p:pic>
        <p:nvPicPr>
          <p:cNvPr id="21" name="Audio 20">
            <a:hlinkClick r:id="" action="ppaction://media"/>
            <a:extLst>
              <a:ext uri="{FF2B5EF4-FFF2-40B4-BE49-F238E27FC236}">
                <a16:creationId xmlns:a16="http://schemas.microsoft.com/office/drawing/2014/main" id="{7FA372CA-C6B2-9692-60F2-80FE800E9F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8060433"/>
      </p:ext>
    </p:extLst>
  </p:cSld>
  <p:clrMapOvr>
    <a:masterClrMapping/>
  </p:clrMapOvr>
  <mc:AlternateContent xmlns:mc="http://schemas.openxmlformats.org/markup-compatibility/2006" xmlns:p14="http://schemas.microsoft.com/office/powerpoint/2010/main">
    <mc:Choice Requires="p14">
      <p:transition spd="slow" p14:dur="2000" advTm="7056"/>
    </mc:Choice>
    <mc:Fallback xmlns="">
      <p:transition spd="slow" advTm="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46F9-A87D-456B-8E34-B41FE28484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E0751B9-6C18-4EE8-897E-CB8B17CC394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13B4EA4B-28B4-43ED-AF91-3A2D949BEF3D}"/>
              </a:ext>
            </a:extLst>
          </p:cNvPr>
          <p:cNvPicPr>
            <a:picLocks noChangeAspect="1"/>
          </p:cNvPicPr>
          <p:nvPr/>
        </p:nvPicPr>
        <p:blipFill>
          <a:blip r:embed="rId2"/>
          <a:stretch>
            <a:fillRect/>
          </a:stretch>
        </p:blipFill>
        <p:spPr>
          <a:xfrm>
            <a:off x="-247136" y="0"/>
            <a:ext cx="15240000" cy="6858000"/>
          </a:xfrm>
          <a:prstGeom prst="rect">
            <a:avLst/>
          </a:prstGeom>
        </p:spPr>
      </p:pic>
      <p:sp>
        <p:nvSpPr>
          <p:cNvPr id="6" name="TextBox 5">
            <a:extLst>
              <a:ext uri="{FF2B5EF4-FFF2-40B4-BE49-F238E27FC236}">
                <a16:creationId xmlns:a16="http://schemas.microsoft.com/office/drawing/2014/main" id="{D39DFB55-D9DA-491B-A86F-985C8CF7DF18}"/>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37:1</a:t>
            </a:r>
            <a:endParaRPr lang="en-ZA" sz="3200" dirty="0">
              <a:solidFill>
                <a:schemeClr val="bg1"/>
              </a:solidFill>
            </a:endParaRPr>
          </a:p>
          <a:p>
            <a:endParaRPr lang="en-IN" dirty="0"/>
          </a:p>
        </p:txBody>
      </p:sp>
    </p:spTree>
    <p:extLst>
      <p:ext uri="{BB962C8B-B14F-4D97-AF65-F5344CB8AC3E}">
        <p14:creationId xmlns:p14="http://schemas.microsoft.com/office/powerpoint/2010/main" val="18195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66254"/>
            <a:ext cx="5700712" cy="5143500"/>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2</a:t>
            </a:r>
            <a:r>
              <a:rPr lang="en-US" sz="3600" b="0" i="0">
                <a:solidFill>
                  <a:srgbClr val="121212"/>
                </a:solidFill>
                <a:effectLst/>
                <a:highlight>
                  <a:srgbClr val="FFFFFF"/>
                </a:highlight>
                <a:latin typeface="Inter" panose="020B0502030000000004" pitchFamily="34" charset="0"/>
              </a:rPr>
              <a:t>This is the account of Jacob. When Joseph was seventeen years old, he was tending the flock with his brothers,</a:t>
            </a:r>
            <a:endParaRPr lang="en-ZA" sz="3600" dirty="0"/>
          </a:p>
        </p:txBody>
      </p:sp>
      <p:sp>
        <p:nvSpPr>
          <p:cNvPr id="3" name="TextBox 2">
            <a:extLst>
              <a:ext uri="{FF2B5EF4-FFF2-40B4-BE49-F238E27FC236}">
                <a16:creationId xmlns:a16="http://schemas.microsoft.com/office/drawing/2014/main" id="{0144605B-9F6D-2199-8B93-75421EFFFA1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Arial" panose="020B0604020202020204" pitchFamily="34" charset="0"/>
              </a:rPr>
              <a:t>2 और याकूब के वंश का वृत्तान्त यह है: यूसुफ सत्रह वर्ष का होकर अपने भाइयों के संग भेड़-बकरियों को चराता था;</a:t>
            </a:r>
          </a:p>
        </p:txBody>
      </p:sp>
      <p:pic>
        <p:nvPicPr>
          <p:cNvPr id="7" name="Audio 6">
            <a:hlinkClick r:id="" action="ppaction://media"/>
            <a:extLst>
              <a:ext uri="{FF2B5EF4-FFF2-40B4-BE49-F238E27FC236}">
                <a16:creationId xmlns:a16="http://schemas.microsoft.com/office/drawing/2014/main" id="{77C95B13-674F-EDE9-4F62-09735B8D8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4571062"/>
      </p:ext>
    </p:extLst>
  </p:cSld>
  <p:clrMapOvr>
    <a:masterClrMapping/>
  </p:clrMapOvr>
  <mc:AlternateContent xmlns:mc="http://schemas.openxmlformats.org/markup-compatibility/2006" xmlns:p14="http://schemas.microsoft.com/office/powerpoint/2010/main">
    <mc:Choice Requires="p14">
      <p:transition spd="slow" p14:dur="2000" advTm="13581"/>
    </mc:Choice>
    <mc:Fallback xmlns="">
      <p:transition spd="slow" advTm="1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4F20-66DA-4931-A698-9DC6280C7D5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D558974-D631-4F43-AC13-3471EF4B873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0CC9322-350D-42CD-8BDE-88A3CCFD39AF}"/>
              </a:ext>
            </a:extLst>
          </p:cNvPr>
          <p:cNvPicPr>
            <a:picLocks noChangeAspect="1"/>
          </p:cNvPicPr>
          <p:nvPr/>
        </p:nvPicPr>
        <p:blipFill>
          <a:blip r:embed="rId2"/>
          <a:stretch>
            <a:fillRect/>
          </a:stretch>
        </p:blipFill>
        <p:spPr>
          <a:xfrm>
            <a:off x="0" y="-108857"/>
            <a:ext cx="12192000" cy="6966857"/>
          </a:xfrm>
          <a:prstGeom prst="rect">
            <a:avLst/>
          </a:prstGeom>
        </p:spPr>
      </p:pic>
      <p:sp>
        <p:nvSpPr>
          <p:cNvPr id="4" name="TextBox 3">
            <a:extLst>
              <a:ext uri="{FF2B5EF4-FFF2-40B4-BE49-F238E27FC236}">
                <a16:creationId xmlns:a16="http://schemas.microsoft.com/office/drawing/2014/main" id="{B83632D2-DC04-0CFA-1F29-AF0315C58B78}"/>
              </a:ext>
            </a:extLst>
          </p:cNvPr>
          <p:cNvSpPr txBox="1"/>
          <p:nvPr/>
        </p:nvSpPr>
        <p:spPr>
          <a:xfrm>
            <a:off x="328774" y="365125"/>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37:2</a:t>
            </a:r>
            <a:endParaRPr lang="en-ZA" sz="3200" dirty="0">
              <a:solidFill>
                <a:schemeClr val="bg1"/>
              </a:solidFill>
            </a:endParaRPr>
          </a:p>
          <a:p>
            <a:endParaRPr lang="en-IN" dirty="0"/>
          </a:p>
        </p:txBody>
      </p:sp>
    </p:spTree>
    <p:extLst>
      <p:ext uri="{BB962C8B-B14F-4D97-AF65-F5344CB8AC3E}">
        <p14:creationId xmlns:p14="http://schemas.microsoft.com/office/powerpoint/2010/main" val="321743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66254"/>
            <a:ext cx="5700712" cy="5143500"/>
          </a:xfrm>
          <a:prstGeom prst="rect">
            <a:avLst/>
          </a:prstGeom>
          <a:noFill/>
        </p:spPr>
        <p:txBody>
          <a:bodyPr wrap="square" rtlCol="0">
            <a:noAutofit/>
          </a:bodyPr>
          <a:lstStyle/>
          <a:p>
            <a:r>
              <a:rPr lang="en-US" sz="4000" b="0" i="0" dirty="0">
                <a:solidFill>
                  <a:srgbClr val="121212"/>
                </a:solidFill>
                <a:effectLst/>
                <a:highlight>
                  <a:srgbClr val="FFFFFF"/>
                </a:highlight>
                <a:latin typeface="Inter" panose="020B0502030000000004" pitchFamily="34" charset="0"/>
              </a:rPr>
              <a:t>…the sons of his father’s wives Bilhah and </a:t>
            </a:r>
            <a:r>
              <a:rPr lang="en-US" sz="4000" b="0" i="0" dirty="0" err="1">
                <a:solidFill>
                  <a:srgbClr val="121212"/>
                </a:solidFill>
                <a:effectLst/>
                <a:highlight>
                  <a:srgbClr val="FFFFFF"/>
                </a:highlight>
                <a:latin typeface="Inter" panose="020B0502030000000004" pitchFamily="34" charset="0"/>
              </a:rPr>
              <a:t>Zilpah</a:t>
            </a:r>
            <a:r>
              <a:rPr lang="en-US" sz="4000" b="0" i="0" dirty="0">
                <a:solidFill>
                  <a:srgbClr val="121212"/>
                </a:solidFill>
                <a:effectLst/>
                <a:highlight>
                  <a:srgbClr val="FFFFFF"/>
                </a:highlight>
                <a:latin typeface="Inter" panose="020B0502030000000004" pitchFamily="34" charset="0"/>
              </a:rPr>
              <a:t>, and he brought their father a bad report about them.</a:t>
            </a:r>
            <a:endParaRPr lang="en-ZA" sz="4000" dirty="0"/>
          </a:p>
        </p:txBody>
      </p:sp>
      <p:sp>
        <p:nvSpPr>
          <p:cNvPr id="3" name="TextBox 2">
            <a:extLst>
              <a:ext uri="{FF2B5EF4-FFF2-40B4-BE49-F238E27FC236}">
                <a16:creationId xmlns:a16="http://schemas.microsoft.com/office/drawing/2014/main" id="{988B31B1-17C4-B5CB-A61F-42C51ABBE345}"/>
              </a:ext>
            </a:extLst>
          </p:cNvPr>
          <p:cNvSpPr txBox="1"/>
          <p:nvPr/>
        </p:nvSpPr>
        <p:spPr>
          <a:xfrm>
            <a:off x="6096000" y="166254"/>
            <a:ext cx="6096000" cy="6558101"/>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a:t>
            </a:r>
            <a:r>
              <a:rPr lang="hi-IN" sz="4000" b="0" i="0" dirty="0">
                <a:solidFill>
                  <a:srgbClr val="121212"/>
                </a:solidFill>
                <a:effectLst/>
                <a:latin typeface="Arial" panose="020B0604020202020204" pitchFamily="34" charset="0"/>
              </a:rPr>
              <a:t>और वह लड़का अपने पिता की पत्नी बिल्हा, और जिल्पा के पुत्रों के संग रहा करता था; और उनकी बुराइयों का समाचार अपने पिता के पास पहुँचाया करता था।</a:t>
            </a:r>
            <a:endParaRPr lang="en-IN" sz="4000" dirty="0"/>
          </a:p>
        </p:txBody>
      </p:sp>
      <p:pic>
        <p:nvPicPr>
          <p:cNvPr id="39" name="Audio 38">
            <a:hlinkClick r:id="" action="ppaction://media"/>
            <a:extLst>
              <a:ext uri="{FF2B5EF4-FFF2-40B4-BE49-F238E27FC236}">
                <a16:creationId xmlns:a16="http://schemas.microsoft.com/office/drawing/2014/main" id="{BD89F3B2-FA09-5CF2-5136-F6A0F0A511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88846721"/>
      </p:ext>
    </p:extLst>
  </p:cSld>
  <p:clrMapOvr>
    <a:masterClrMapping/>
  </p:clrMapOvr>
  <mc:AlternateContent xmlns:mc="http://schemas.openxmlformats.org/markup-compatibility/2006" xmlns:p14="http://schemas.microsoft.com/office/powerpoint/2010/main">
    <mc:Choice Requires="p14">
      <p:transition spd="slow" p14:dur="2000" advTm="14628"/>
    </mc:Choice>
    <mc:Fallback xmlns="">
      <p:transition spd="slow" advTm="1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1086</Words>
  <Application>Microsoft Office PowerPoint</Application>
  <PresentationFormat>Widescreen</PresentationFormat>
  <Paragraphs>83</Paragraphs>
  <Slides>28</Slides>
  <Notes>15</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2021-07-20T03:59:55Z</dcterms:created>
  <dcterms:modified xsi:type="dcterms:W3CDTF">2024-07-22T07:46:41Z</dcterms:modified>
</cp:coreProperties>
</file>