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311" r:id="rId2"/>
    <p:sldId id="306" r:id="rId3"/>
    <p:sldId id="256" r:id="rId4"/>
    <p:sldId id="281" r:id="rId5"/>
    <p:sldId id="258" r:id="rId6"/>
    <p:sldId id="282" r:id="rId7"/>
    <p:sldId id="257" r:id="rId8"/>
    <p:sldId id="283" r:id="rId9"/>
    <p:sldId id="259" r:id="rId10"/>
    <p:sldId id="284" r:id="rId11"/>
    <p:sldId id="309" r:id="rId12"/>
    <p:sldId id="310" r:id="rId13"/>
    <p:sldId id="261" r:id="rId14"/>
    <p:sldId id="286" r:id="rId15"/>
    <p:sldId id="262" r:id="rId16"/>
    <p:sldId id="287" r:id="rId17"/>
    <p:sldId id="263" r:id="rId18"/>
    <p:sldId id="288" r:id="rId19"/>
    <p:sldId id="280" r:id="rId20"/>
    <p:sldId id="289" r:id="rId21"/>
    <p:sldId id="264" r:id="rId22"/>
    <p:sldId id="290" r:id="rId23"/>
    <p:sldId id="265" r:id="rId24"/>
    <p:sldId id="291" r:id="rId25"/>
    <p:sldId id="266" r:id="rId26"/>
    <p:sldId id="292" r:id="rId27"/>
    <p:sldId id="267" r:id="rId28"/>
    <p:sldId id="293" r:id="rId29"/>
    <p:sldId id="268" r:id="rId30"/>
    <p:sldId id="294" r:id="rId31"/>
    <p:sldId id="269" r:id="rId32"/>
    <p:sldId id="295" r:id="rId33"/>
    <p:sldId id="270" r:id="rId34"/>
    <p:sldId id="296" r:id="rId35"/>
    <p:sldId id="271" r:id="rId36"/>
    <p:sldId id="297" r:id="rId37"/>
    <p:sldId id="272" r:id="rId38"/>
    <p:sldId id="298" r:id="rId39"/>
    <p:sldId id="273" r:id="rId40"/>
    <p:sldId id="299" r:id="rId41"/>
    <p:sldId id="274" r:id="rId42"/>
    <p:sldId id="300" r:id="rId43"/>
    <p:sldId id="275" r:id="rId44"/>
    <p:sldId id="302" r:id="rId45"/>
    <p:sldId id="308" r:id="rId46"/>
    <p:sldId id="307" r:id="rId47"/>
    <p:sldId id="277" r:id="rId48"/>
    <p:sldId id="303" r:id="rId49"/>
    <p:sldId id="278" r:id="rId50"/>
    <p:sldId id="304" r:id="rId51"/>
    <p:sldId id="279" r:id="rId52"/>
    <p:sldId id="305"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410B77-5730-4F67-BFF0-EA39265BC6E4}" v="218" dt="2023-07-27T07:20:18.1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37" autoAdjust="0"/>
    <p:restoredTop sz="84252" autoAdjust="0"/>
  </p:normalViewPr>
  <p:slideViewPr>
    <p:cSldViewPr snapToGrid="0">
      <p:cViewPr varScale="1">
        <p:scale>
          <a:sx n="55" d="100"/>
          <a:sy n="55" d="100"/>
        </p:scale>
        <p:origin x="42" y="8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DB410B77-5730-4F67-BFF0-EA39265BC6E4}"/>
    <pc:docChg chg="modSld">
      <pc:chgData name="Leonie Smith" userId="fed1330f33f5650e" providerId="LiveId" clId="{DB410B77-5730-4F67-BFF0-EA39265BC6E4}" dt="2023-07-27T07:20:18.122" v="350"/>
      <pc:docMkLst>
        <pc:docMk/>
      </pc:docMkLst>
      <pc:sldChg chg="addSp delSp modSp mod modTransition modAnim modShow">
        <pc:chgData name="Leonie Smith" userId="fed1330f33f5650e" providerId="LiveId" clId="{DB410B77-5730-4F67-BFF0-EA39265BC6E4}" dt="2023-07-27T05:48:34.839" v="40"/>
        <pc:sldMkLst>
          <pc:docMk/>
          <pc:sldMk cId="3348757415" sldId="256"/>
        </pc:sldMkLst>
        <pc:picChg chg="add del mod">
          <ac:chgData name="Leonie Smith" userId="fed1330f33f5650e" providerId="LiveId" clId="{DB410B77-5730-4F67-BFF0-EA39265BC6E4}" dt="2023-07-27T05:47:53.512" v="31"/>
          <ac:picMkLst>
            <pc:docMk/>
            <pc:sldMk cId="3348757415" sldId="256"/>
            <ac:picMk id="7" creationId="{1642C316-A347-B237-9087-4828C5A27A1E}"/>
          </ac:picMkLst>
        </pc:picChg>
        <pc:picChg chg="add del mod">
          <ac:chgData name="Leonie Smith" userId="fed1330f33f5650e" providerId="LiveId" clId="{DB410B77-5730-4F67-BFF0-EA39265BC6E4}" dt="2023-07-27T05:47:57.269" v="33"/>
          <ac:picMkLst>
            <pc:docMk/>
            <pc:sldMk cId="3348757415" sldId="256"/>
            <ac:picMk id="8" creationId="{AAF07569-DADE-2580-E4A4-C18024D0069B}"/>
          </ac:picMkLst>
        </pc:picChg>
        <pc:picChg chg="add del mod ord">
          <ac:chgData name="Leonie Smith" userId="fed1330f33f5650e" providerId="LiveId" clId="{DB410B77-5730-4F67-BFF0-EA39265BC6E4}" dt="2023-07-27T05:48:02.070" v="34"/>
          <ac:picMkLst>
            <pc:docMk/>
            <pc:sldMk cId="3348757415" sldId="256"/>
            <ac:picMk id="11" creationId="{43D2D6E2-A9AF-5173-A4FC-8CFD635688CA}"/>
          </ac:picMkLst>
        </pc:picChg>
        <pc:picChg chg="add del mod">
          <ac:chgData name="Leonie Smith" userId="fed1330f33f5650e" providerId="LiveId" clId="{DB410B77-5730-4F67-BFF0-EA39265BC6E4}" dt="2023-07-27T05:48:03.532" v="36"/>
          <ac:picMkLst>
            <pc:docMk/>
            <pc:sldMk cId="3348757415" sldId="256"/>
            <ac:picMk id="12" creationId="{FE0A9917-DAB6-1419-6FF8-5272E0C25E69}"/>
          </ac:picMkLst>
        </pc:picChg>
        <pc:picChg chg="add del mod ord">
          <ac:chgData name="Leonie Smith" userId="fed1330f33f5650e" providerId="LiveId" clId="{DB410B77-5730-4F67-BFF0-EA39265BC6E4}" dt="2023-07-27T05:48:14.372" v="37"/>
          <ac:picMkLst>
            <pc:docMk/>
            <pc:sldMk cId="3348757415" sldId="256"/>
            <ac:picMk id="15" creationId="{B3432981-162E-788D-CAE1-F504B3A1CAA0}"/>
          </ac:picMkLst>
        </pc:picChg>
        <pc:picChg chg="add del mod">
          <ac:chgData name="Leonie Smith" userId="fed1330f33f5650e" providerId="LiveId" clId="{DB410B77-5730-4F67-BFF0-EA39265BC6E4}" dt="2023-07-27T05:48:24.207" v="39"/>
          <ac:picMkLst>
            <pc:docMk/>
            <pc:sldMk cId="3348757415" sldId="256"/>
            <ac:picMk id="16" creationId="{4F727B82-E76F-7B85-5262-9709EF36783F}"/>
          </ac:picMkLst>
        </pc:picChg>
        <pc:picChg chg="add del mod ord">
          <ac:chgData name="Leonie Smith" userId="fed1330f33f5650e" providerId="LiveId" clId="{DB410B77-5730-4F67-BFF0-EA39265BC6E4}" dt="2023-07-27T05:48:34.839" v="40"/>
          <ac:picMkLst>
            <pc:docMk/>
            <pc:sldMk cId="3348757415" sldId="256"/>
            <ac:picMk id="20" creationId="{89D8F2F6-ED65-6F7E-D2A1-98BE10483AE2}"/>
          </ac:picMkLst>
        </pc:picChg>
        <pc:picChg chg="add mod">
          <ac:chgData name="Leonie Smith" userId="fed1330f33f5650e" providerId="LiveId" clId="{DB410B77-5730-4F67-BFF0-EA39265BC6E4}" dt="2023-07-27T05:48:34.839" v="40"/>
          <ac:picMkLst>
            <pc:docMk/>
            <pc:sldMk cId="3348757415" sldId="256"/>
            <ac:picMk id="21" creationId="{FD9399BA-4FDE-970D-88D9-7AD7D24C6F2D}"/>
          </ac:picMkLst>
        </pc:picChg>
      </pc:sldChg>
      <pc:sldChg chg="addSp delSp modSp mod modTransition modAnim modShow">
        <pc:chgData name="Leonie Smith" userId="fed1330f33f5650e" providerId="LiveId" clId="{DB410B77-5730-4F67-BFF0-EA39265BC6E4}" dt="2023-07-27T07:19:26.046" v="347"/>
        <pc:sldMkLst>
          <pc:docMk/>
          <pc:sldMk cId="1018574621" sldId="257"/>
        </pc:sldMkLst>
        <pc:picChg chg="add del mod">
          <ac:chgData name="Leonie Smith" userId="fed1330f33f5650e" providerId="LiveId" clId="{DB410B77-5730-4F67-BFF0-EA39265BC6E4}" dt="2023-07-27T05:51:37.553" v="61"/>
          <ac:picMkLst>
            <pc:docMk/>
            <pc:sldMk cId="1018574621" sldId="257"/>
            <ac:picMk id="5" creationId="{2D8F097C-A136-6F48-27F7-D5711ED1255D}"/>
          </ac:picMkLst>
        </pc:picChg>
        <pc:picChg chg="add del mod">
          <ac:chgData name="Leonie Smith" userId="fed1330f33f5650e" providerId="LiveId" clId="{DB410B77-5730-4F67-BFF0-EA39265BC6E4}" dt="2023-07-27T05:52:58.084" v="63"/>
          <ac:picMkLst>
            <pc:docMk/>
            <pc:sldMk cId="1018574621" sldId="257"/>
            <ac:picMk id="6" creationId="{B5B49D55-D964-CD9D-BFD6-53636E181F7C}"/>
          </ac:picMkLst>
        </pc:picChg>
        <pc:picChg chg="add del mod ord">
          <ac:chgData name="Leonie Smith" userId="fed1330f33f5650e" providerId="LiveId" clId="{DB410B77-5730-4F67-BFF0-EA39265BC6E4}" dt="2023-07-27T05:53:01.968" v="64"/>
          <ac:picMkLst>
            <pc:docMk/>
            <pc:sldMk cId="1018574621" sldId="257"/>
            <ac:picMk id="9" creationId="{EEDEBA78-605E-6DE9-E372-637BA5BBB80D}"/>
          </ac:picMkLst>
        </pc:picChg>
        <pc:picChg chg="add del mod">
          <ac:chgData name="Leonie Smith" userId="fed1330f33f5650e" providerId="LiveId" clId="{DB410B77-5730-4F67-BFF0-EA39265BC6E4}" dt="2023-07-27T05:53:03.537" v="66"/>
          <ac:picMkLst>
            <pc:docMk/>
            <pc:sldMk cId="1018574621" sldId="257"/>
            <ac:picMk id="10" creationId="{77874CE4-6229-D082-7AF9-6D774BA7C94E}"/>
          </ac:picMkLst>
        </pc:picChg>
        <pc:picChg chg="add del mod ord">
          <ac:chgData name="Leonie Smith" userId="fed1330f33f5650e" providerId="LiveId" clId="{DB410B77-5730-4F67-BFF0-EA39265BC6E4}" dt="2023-07-27T05:53:18.666" v="67"/>
          <ac:picMkLst>
            <pc:docMk/>
            <pc:sldMk cId="1018574621" sldId="257"/>
            <ac:picMk id="13" creationId="{7F34278E-CFED-2750-3495-E100041F8836}"/>
          </ac:picMkLst>
        </pc:picChg>
        <pc:picChg chg="add del mod">
          <ac:chgData name="Leonie Smith" userId="fed1330f33f5650e" providerId="LiveId" clId="{DB410B77-5730-4F67-BFF0-EA39265BC6E4}" dt="2023-07-27T07:15:50.358" v="328"/>
          <ac:picMkLst>
            <pc:docMk/>
            <pc:sldMk cId="1018574621" sldId="257"/>
            <ac:picMk id="14" creationId="{8E4C5D81-44CA-E8B6-63FB-FD2FFCBFEAA0}"/>
          </ac:picMkLst>
        </pc:picChg>
        <pc:picChg chg="add del mod ord">
          <ac:chgData name="Leonie Smith" userId="fed1330f33f5650e" providerId="LiveId" clId="{DB410B77-5730-4F67-BFF0-EA39265BC6E4}" dt="2023-07-27T07:16:06.720" v="329"/>
          <ac:picMkLst>
            <pc:docMk/>
            <pc:sldMk cId="1018574621" sldId="257"/>
            <ac:picMk id="26" creationId="{DD1B5EBE-C3D3-AF8E-D0AE-2BDBB28987A9}"/>
          </ac:picMkLst>
        </pc:picChg>
        <pc:picChg chg="add del mod">
          <ac:chgData name="Leonie Smith" userId="fed1330f33f5650e" providerId="LiveId" clId="{DB410B77-5730-4F67-BFF0-EA39265BC6E4}" dt="2023-07-27T07:16:25.009" v="331"/>
          <ac:picMkLst>
            <pc:docMk/>
            <pc:sldMk cId="1018574621" sldId="257"/>
            <ac:picMk id="27" creationId="{28C24319-4484-1D5F-3DF4-F34693E6B42D}"/>
          </ac:picMkLst>
        </pc:picChg>
        <pc:picChg chg="add del mod ord">
          <ac:chgData name="Leonie Smith" userId="fed1330f33f5650e" providerId="LiveId" clId="{DB410B77-5730-4F67-BFF0-EA39265BC6E4}" dt="2023-07-27T07:16:41.674" v="332"/>
          <ac:picMkLst>
            <pc:docMk/>
            <pc:sldMk cId="1018574621" sldId="257"/>
            <ac:picMk id="31" creationId="{E9754426-524F-1F54-CFC9-F97CB81A0113}"/>
          </ac:picMkLst>
        </pc:picChg>
        <pc:picChg chg="add del mod">
          <ac:chgData name="Leonie Smith" userId="fed1330f33f5650e" providerId="LiveId" clId="{DB410B77-5730-4F67-BFF0-EA39265BC6E4}" dt="2023-07-27T07:16:52.278" v="334"/>
          <ac:picMkLst>
            <pc:docMk/>
            <pc:sldMk cId="1018574621" sldId="257"/>
            <ac:picMk id="32" creationId="{4E8DAADB-1530-B122-9F42-974408291819}"/>
          </ac:picMkLst>
        </pc:picChg>
        <pc:picChg chg="add del mod ord">
          <ac:chgData name="Leonie Smith" userId="fed1330f33f5650e" providerId="LiveId" clId="{DB410B77-5730-4F67-BFF0-EA39265BC6E4}" dt="2023-07-27T07:17:08.164" v="335"/>
          <ac:picMkLst>
            <pc:docMk/>
            <pc:sldMk cId="1018574621" sldId="257"/>
            <ac:picMk id="36" creationId="{994CF862-2183-0B89-C2F4-8032C4286767}"/>
          </ac:picMkLst>
        </pc:picChg>
        <pc:picChg chg="add del mod">
          <ac:chgData name="Leonie Smith" userId="fed1330f33f5650e" providerId="LiveId" clId="{DB410B77-5730-4F67-BFF0-EA39265BC6E4}" dt="2023-07-27T07:17:26.964" v="337"/>
          <ac:picMkLst>
            <pc:docMk/>
            <pc:sldMk cId="1018574621" sldId="257"/>
            <ac:picMk id="37" creationId="{4B8B270E-1FB5-4C02-DFB7-A2B3F52D77CB}"/>
          </ac:picMkLst>
        </pc:picChg>
        <pc:picChg chg="add del mod ord">
          <ac:chgData name="Leonie Smith" userId="fed1330f33f5650e" providerId="LiveId" clId="{DB410B77-5730-4F67-BFF0-EA39265BC6E4}" dt="2023-07-27T07:17:42.481" v="338"/>
          <ac:picMkLst>
            <pc:docMk/>
            <pc:sldMk cId="1018574621" sldId="257"/>
            <ac:picMk id="42" creationId="{1A2CD730-8C0F-C645-838C-53AC310AD8BD}"/>
          </ac:picMkLst>
        </pc:picChg>
        <pc:picChg chg="add del mod">
          <ac:chgData name="Leonie Smith" userId="fed1330f33f5650e" providerId="LiveId" clId="{DB410B77-5730-4F67-BFF0-EA39265BC6E4}" dt="2023-07-27T07:18:00.536" v="340"/>
          <ac:picMkLst>
            <pc:docMk/>
            <pc:sldMk cId="1018574621" sldId="257"/>
            <ac:picMk id="43" creationId="{608F6691-70EB-9620-450C-D4AAFDCF629C}"/>
          </ac:picMkLst>
        </pc:picChg>
        <pc:picChg chg="add del mod ord">
          <ac:chgData name="Leonie Smith" userId="fed1330f33f5650e" providerId="LiveId" clId="{DB410B77-5730-4F67-BFF0-EA39265BC6E4}" dt="2023-07-27T07:18:16.224" v="341"/>
          <ac:picMkLst>
            <pc:docMk/>
            <pc:sldMk cId="1018574621" sldId="257"/>
            <ac:picMk id="48" creationId="{B1F8AEB1-0432-B878-7806-42D5BB08B67F}"/>
          </ac:picMkLst>
        </pc:picChg>
        <pc:picChg chg="add del mod">
          <ac:chgData name="Leonie Smith" userId="fed1330f33f5650e" providerId="LiveId" clId="{DB410B77-5730-4F67-BFF0-EA39265BC6E4}" dt="2023-07-27T07:18:29.165" v="343"/>
          <ac:picMkLst>
            <pc:docMk/>
            <pc:sldMk cId="1018574621" sldId="257"/>
            <ac:picMk id="49" creationId="{5EF4FE64-9642-CAEB-BD0A-CC48F121C9E0}"/>
          </ac:picMkLst>
        </pc:picChg>
        <pc:picChg chg="add del mod ord">
          <ac:chgData name="Leonie Smith" userId="fed1330f33f5650e" providerId="LiveId" clId="{DB410B77-5730-4F67-BFF0-EA39265BC6E4}" dt="2023-07-27T07:18:45.473" v="344"/>
          <ac:picMkLst>
            <pc:docMk/>
            <pc:sldMk cId="1018574621" sldId="257"/>
            <ac:picMk id="53" creationId="{DDEE36BF-4BB4-9DE7-13C1-AC115BCD8A2F}"/>
          </ac:picMkLst>
        </pc:picChg>
        <pc:picChg chg="add del mod">
          <ac:chgData name="Leonie Smith" userId="fed1330f33f5650e" providerId="LiveId" clId="{DB410B77-5730-4F67-BFF0-EA39265BC6E4}" dt="2023-07-27T07:19:09.042" v="346"/>
          <ac:picMkLst>
            <pc:docMk/>
            <pc:sldMk cId="1018574621" sldId="257"/>
            <ac:picMk id="54" creationId="{C18DBFA8-73A4-D389-C9DE-904A8892CCD7}"/>
          </ac:picMkLst>
        </pc:picChg>
        <pc:picChg chg="add del mod ord">
          <ac:chgData name="Leonie Smith" userId="fed1330f33f5650e" providerId="LiveId" clId="{DB410B77-5730-4F67-BFF0-EA39265BC6E4}" dt="2023-07-27T07:19:26.046" v="347"/>
          <ac:picMkLst>
            <pc:docMk/>
            <pc:sldMk cId="1018574621" sldId="257"/>
            <ac:picMk id="60" creationId="{8DBB9A13-1E10-37D1-C839-2AAE14754821}"/>
          </ac:picMkLst>
        </pc:picChg>
        <pc:picChg chg="add mod">
          <ac:chgData name="Leonie Smith" userId="fed1330f33f5650e" providerId="LiveId" clId="{DB410B77-5730-4F67-BFF0-EA39265BC6E4}" dt="2023-07-27T07:19:26.046" v="347"/>
          <ac:picMkLst>
            <pc:docMk/>
            <pc:sldMk cId="1018574621" sldId="257"/>
            <ac:picMk id="61" creationId="{2CB353E0-964D-DC3E-BE88-D7A00255CC13}"/>
          </ac:picMkLst>
        </pc:picChg>
      </pc:sldChg>
      <pc:sldChg chg="addSp delSp modSp mod modTransition modAnim modShow">
        <pc:chgData name="Leonie Smith" userId="fed1330f33f5650e" providerId="LiveId" clId="{DB410B77-5730-4F67-BFF0-EA39265BC6E4}" dt="2023-07-27T07:14:13.799" v="326"/>
        <pc:sldMkLst>
          <pc:docMk/>
          <pc:sldMk cId="525752733" sldId="258"/>
        </pc:sldMkLst>
        <pc:picChg chg="add del mod">
          <ac:chgData name="Leonie Smith" userId="fed1330f33f5650e" providerId="LiveId" clId="{DB410B77-5730-4F67-BFF0-EA39265BC6E4}" dt="2023-07-27T05:49:07.606" v="43"/>
          <ac:picMkLst>
            <pc:docMk/>
            <pc:sldMk cId="525752733" sldId="258"/>
            <ac:picMk id="5" creationId="{D3634FD6-EA58-4453-4F56-65479846FA4D}"/>
          </ac:picMkLst>
        </pc:picChg>
        <pc:picChg chg="add del mod">
          <ac:chgData name="Leonie Smith" userId="fed1330f33f5650e" providerId="LiveId" clId="{DB410B77-5730-4F67-BFF0-EA39265BC6E4}" dt="2023-07-27T05:49:15.735" v="45"/>
          <ac:picMkLst>
            <pc:docMk/>
            <pc:sldMk cId="525752733" sldId="258"/>
            <ac:picMk id="7" creationId="{C23B6808-9944-827A-AC97-77AD57C44786}"/>
          </ac:picMkLst>
        </pc:picChg>
        <pc:picChg chg="add del mod ord">
          <ac:chgData name="Leonie Smith" userId="fed1330f33f5650e" providerId="LiveId" clId="{DB410B77-5730-4F67-BFF0-EA39265BC6E4}" dt="2023-07-27T05:49:30.848" v="46"/>
          <ac:picMkLst>
            <pc:docMk/>
            <pc:sldMk cId="525752733" sldId="258"/>
            <ac:picMk id="10" creationId="{F9DE92B7-A8B9-B1F0-70BA-15CBD6FC8398}"/>
          </ac:picMkLst>
        </pc:picChg>
        <pc:picChg chg="add del mod">
          <ac:chgData name="Leonie Smith" userId="fed1330f33f5650e" providerId="LiveId" clId="{DB410B77-5730-4F67-BFF0-EA39265BC6E4}" dt="2023-07-27T05:49:39.868" v="48"/>
          <ac:picMkLst>
            <pc:docMk/>
            <pc:sldMk cId="525752733" sldId="258"/>
            <ac:picMk id="11" creationId="{63B251BB-5B14-C168-8859-AC5F986E0CAD}"/>
          </ac:picMkLst>
        </pc:picChg>
        <pc:picChg chg="add del mod ord">
          <ac:chgData name="Leonie Smith" userId="fed1330f33f5650e" providerId="LiveId" clId="{DB410B77-5730-4F67-BFF0-EA39265BC6E4}" dt="2023-07-27T05:49:48.878" v="49"/>
          <ac:picMkLst>
            <pc:docMk/>
            <pc:sldMk cId="525752733" sldId="258"/>
            <ac:picMk id="15" creationId="{EF6DA658-787F-DE75-C337-DC43C93E8A2B}"/>
          </ac:picMkLst>
        </pc:picChg>
        <pc:picChg chg="add del mod">
          <ac:chgData name="Leonie Smith" userId="fed1330f33f5650e" providerId="LiveId" clId="{DB410B77-5730-4F67-BFF0-EA39265BC6E4}" dt="2023-07-27T05:49:51.131" v="51"/>
          <ac:picMkLst>
            <pc:docMk/>
            <pc:sldMk cId="525752733" sldId="258"/>
            <ac:picMk id="16" creationId="{64FA8250-025D-9053-5A6C-C7119AB72610}"/>
          </ac:picMkLst>
        </pc:picChg>
        <pc:picChg chg="add del mod ord">
          <ac:chgData name="Leonie Smith" userId="fed1330f33f5650e" providerId="LiveId" clId="{DB410B77-5730-4F67-BFF0-EA39265BC6E4}" dt="2023-07-27T05:50:05.374" v="52"/>
          <ac:picMkLst>
            <pc:docMk/>
            <pc:sldMk cId="525752733" sldId="258"/>
            <ac:picMk id="19" creationId="{3F667BD2-721A-DF45-CFAD-C1560D562BE5}"/>
          </ac:picMkLst>
        </pc:picChg>
        <pc:picChg chg="add del mod">
          <ac:chgData name="Leonie Smith" userId="fed1330f33f5650e" providerId="LiveId" clId="{DB410B77-5730-4F67-BFF0-EA39265BC6E4}" dt="2023-07-27T05:50:20.449" v="54"/>
          <ac:picMkLst>
            <pc:docMk/>
            <pc:sldMk cId="525752733" sldId="258"/>
            <ac:picMk id="20" creationId="{07600572-9668-1473-F10C-DF7EDD633C49}"/>
          </ac:picMkLst>
        </pc:picChg>
        <pc:picChg chg="add del mod ord">
          <ac:chgData name="Leonie Smith" userId="fed1330f33f5650e" providerId="LiveId" clId="{DB410B77-5730-4F67-BFF0-EA39265BC6E4}" dt="2023-07-27T05:50:24.751" v="55"/>
          <ac:picMkLst>
            <pc:docMk/>
            <pc:sldMk cId="525752733" sldId="258"/>
            <ac:picMk id="24" creationId="{CE3E3734-85B7-7C44-59C4-7C1ABD602CE5}"/>
          </ac:picMkLst>
        </pc:picChg>
        <pc:picChg chg="add del mod">
          <ac:chgData name="Leonie Smith" userId="fed1330f33f5650e" providerId="LiveId" clId="{DB410B77-5730-4F67-BFF0-EA39265BC6E4}" dt="2023-07-27T05:50:26.996" v="57"/>
          <ac:picMkLst>
            <pc:docMk/>
            <pc:sldMk cId="525752733" sldId="258"/>
            <ac:picMk id="25" creationId="{67DD7CDA-88E7-AF5F-DA9D-F1E97B64C8F9}"/>
          </ac:picMkLst>
        </pc:picChg>
        <pc:picChg chg="add del mod ord">
          <ac:chgData name="Leonie Smith" userId="fed1330f33f5650e" providerId="LiveId" clId="{DB410B77-5730-4F67-BFF0-EA39265BC6E4}" dt="2023-07-27T05:50:43.206" v="58"/>
          <ac:picMkLst>
            <pc:docMk/>
            <pc:sldMk cId="525752733" sldId="258"/>
            <ac:picMk id="28" creationId="{5644015F-30AB-5A28-10F1-FC8D58DF9D07}"/>
          </ac:picMkLst>
        </pc:picChg>
        <pc:picChg chg="add del mod">
          <ac:chgData name="Leonie Smith" userId="fed1330f33f5650e" providerId="LiveId" clId="{DB410B77-5730-4F67-BFF0-EA39265BC6E4}" dt="2023-07-27T07:13:01.434" v="319"/>
          <ac:picMkLst>
            <pc:docMk/>
            <pc:sldMk cId="525752733" sldId="258"/>
            <ac:picMk id="29" creationId="{37450E28-7D51-70F3-EED6-35F9FC33AB2F}"/>
          </ac:picMkLst>
        </pc:picChg>
        <pc:picChg chg="add del mod ord">
          <ac:chgData name="Leonie Smith" userId="fed1330f33f5650e" providerId="LiveId" clId="{DB410B77-5730-4F67-BFF0-EA39265BC6E4}" dt="2023-07-27T07:13:17.009" v="320"/>
          <ac:picMkLst>
            <pc:docMk/>
            <pc:sldMk cId="525752733" sldId="258"/>
            <ac:picMk id="36" creationId="{4EB1CC1B-519E-C457-F6D9-27ED90B11687}"/>
          </ac:picMkLst>
        </pc:picChg>
        <pc:picChg chg="add del mod">
          <ac:chgData name="Leonie Smith" userId="fed1330f33f5650e" providerId="LiveId" clId="{DB410B77-5730-4F67-BFF0-EA39265BC6E4}" dt="2023-07-27T07:13:37.197" v="322"/>
          <ac:picMkLst>
            <pc:docMk/>
            <pc:sldMk cId="525752733" sldId="258"/>
            <ac:picMk id="37" creationId="{672B28B7-09A0-69EC-AEE2-80F289FD5969}"/>
          </ac:picMkLst>
        </pc:picChg>
        <pc:picChg chg="add del mod ord">
          <ac:chgData name="Leonie Smith" userId="fed1330f33f5650e" providerId="LiveId" clId="{DB410B77-5730-4F67-BFF0-EA39265BC6E4}" dt="2023-07-27T07:13:53.128" v="323"/>
          <ac:picMkLst>
            <pc:docMk/>
            <pc:sldMk cId="525752733" sldId="258"/>
            <ac:picMk id="42" creationId="{A6409F98-08F6-9E34-6CA0-140A47294803}"/>
          </ac:picMkLst>
        </pc:picChg>
        <pc:picChg chg="add del mod">
          <ac:chgData name="Leonie Smith" userId="fed1330f33f5650e" providerId="LiveId" clId="{DB410B77-5730-4F67-BFF0-EA39265BC6E4}" dt="2023-07-27T07:13:59.357" v="325"/>
          <ac:picMkLst>
            <pc:docMk/>
            <pc:sldMk cId="525752733" sldId="258"/>
            <ac:picMk id="43" creationId="{C27E1367-2A38-A7DC-039E-4A73E2376089}"/>
          </ac:picMkLst>
        </pc:picChg>
        <pc:picChg chg="add del mod ord">
          <ac:chgData name="Leonie Smith" userId="fed1330f33f5650e" providerId="LiveId" clId="{DB410B77-5730-4F67-BFF0-EA39265BC6E4}" dt="2023-07-27T07:14:13.799" v="326"/>
          <ac:picMkLst>
            <pc:docMk/>
            <pc:sldMk cId="525752733" sldId="258"/>
            <ac:picMk id="47" creationId="{CB197DEC-3CFB-4312-51B5-FE9CA1B22CBE}"/>
          </ac:picMkLst>
        </pc:picChg>
        <pc:picChg chg="add mod">
          <ac:chgData name="Leonie Smith" userId="fed1330f33f5650e" providerId="LiveId" clId="{DB410B77-5730-4F67-BFF0-EA39265BC6E4}" dt="2023-07-27T07:14:13.799" v="326"/>
          <ac:picMkLst>
            <pc:docMk/>
            <pc:sldMk cId="525752733" sldId="258"/>
            <ac:picMk id="48" creationId="{3EF96382-96B9-80B5-A631-ECEADF67DF14}"/>
          </ac:picMkLst>
        </pc:picChg>
      </pc:sldChg>
      <pc:sldChg chg="addSp delSp modSp mod modTransition modAnim modShow">
        <pc:chgData name="Leonie Smith" userId="fed1330f33f5650e" providerId="LiveId" clId="{DB410B77-5730-4F67-BFF0-EA39265BC6E4}" dt="2023-07-27T07:20:18.122" v="350"/>
        <pc:sldMkLst>
          <pc:docMk/>
          <pc:sldMk cId="3459794170" sldId="259"/>
        </pc:sldMkLst>
        <pc:picChg chg="add del mod">
          <ac:chgData name="Leonie Smith" userId="fed1330f33f5650e" providerId="LiveId" clId="{DB410B77-5730-4F67-BFF0-EA39265BC6E4}" dt="2023-07-27T05:56:53.995" v="70"/>
          <ac:picMkLst>
            <pc:docMk/>
            <pc:sldMk cId="3459794170" sldId="259"/>
            <ac:picMk id="7" creationId="{84426A55-2009-2902-1C85-E9EE23AA1900}"/>
          </ac:picMkLst>
        </pc:picChg>
        <pc:picChg chg="add del mod">
          <ac:chgData name="Leonie Smith" userId="fed1330f33f5650e" providerId="LiveId" clId="{DB410B77-5730-4F67-BFF0-EA39265BC6E4}" dt="2023-07-27T06:00:07.794" v="72"/>
          <ac:picMkLst>
            <pc:docMk/>
            <pc:sldMk cId="3459794170" sldId="259"/>
            <ac:picMk id="8" creationId="{64ADAF42-D3AF-DDBD-7186-C1CDAC29A46B}"/>
          </ac:picMkLst>
        </pc:picChg>
        <pc:picChg chg="add del mod ord">
          <ac:chgData name="Leonie Smith" userId="fed1330f33f5650e" providerId="LiveId" clId="{DB410B77-5730-4F67-BFF0-EA39265BC6E4}" dt="2023-07-27T06:00:18.837" v="73"/>
          <ac:picMkLst>
            <pc:docMk/>
            <pc:sldMk cId="3459794170" sldId="259"/>
            <ac:picMk id="11" creationId="{C849B281-3E52-2141-30C7-F939C1337DB7}"/>
          </ac:picMkLst>
        </pc:picChg>
        <pc:picChg chg="add del mod">
          <ac:chgData name="Leonie Smith" userId="fed1330f33f5650e" providerId="LiveId" clId="{DB410B77-5730-4F67-BFF0-EA39265BC6E4}" dt="2023-07-27T06:00:20.222" v="75"/>
          <ac:picMkLst>
            <pc:docMk/>
            <pc:sldMk cId="3459794170" sldId="259"/>
            <ac:picMk id="12" creationId="{E1579BEB-BDA9-3837-4FD7-145E4D660AD4}"/>
          </ac:picMkLst>
        </pc:picChg>
        <pc:picChg chg="add del mod ord">
          <ac:chgData name="Leonie Smith" userId="fed1330f33f5650e" providerId="LiveId" clId="{DB410B77-5730-4F67-BFF0-EA39265BC6E4}" dt="2023-07-27T06:00:28.881" v="76"/>
          <ac:picMkLst>
            <pc:docMk/>
            <pc:sldMk cId="3459794170" sldId="259"/>
            <ac:picMk id="15" creationId="{B433E889-E803-3EE0-488E-0B95470C0946}"/>
          </ac:picMkLst>
        </pc:picChg>
        <pc:picChg chg="add del mod">
          <ac:chgData name="Leonie Smith" userId="fed1330f33f5650e" providerId="LiveId" clId="{DB410B77-5730-4F67-BFF0-EA39265BC6E4}" dt="2023-07-27T06:00:52.152" v="78"/>
          <ac:picMkLst>
            <pc:docMk/>
            <pc:sldMk cId="3459794170" sldId="259"/>
            <ac:picMk id="16" creationId="{BEE04DB0-0222-3AF1-F330-7BFF80AE6C7A}"/>
          </ac:picMkLst>
        </pc:picChg>
        <pc:picChg chg="add del mod ord">
          <ac:chgData name="Leonie Smith" userId="fed1330f33f5650e" providerId="LiveId" clId="{DB410B77-5730-4F67-BFF0-EA39265BC6E4}" dt="2023-07-27T06:01:02.605" v="79"/>
          <ac:picMkLst>
            <pc:docMk/>
            <pc:sldMk cId="3459794170" sldId="259"/>
            <ac:picMk id="21" creationId="{35306D2E-7E94-0F69-F6AC-BD851EFB726A}"/>
          </ac:picMkLst>
        </pc:picChg>
        <pc:picChg chg="add del mod">
          <ac:chgData name="Leonie Smith" userId="fed1330f33f5650e" providerId="LiveId" clId="{DB410B77-5730-4F67-BFF0-EA39265BC6E4}" dt="2023-07-27T06:01:03.807" v="81"/>
          <ac:picMkLst>
            <pc:docMk/>
            <pc:sldMk cId="3459794170" sldId="259"/>
            <ac:picMk id="22" creationId="{5D56D445-8113-E4CA-D222-3E97BF66A891}"/>
          </ac:picMkLst>
        </pc:picChg>
        <pc:picChg chg="add del mod ord">
          <ac:chgData name="Leonie Smith" userId="fed1330f33f5650e" providerId="LiveId" clId="{DB410B77-5730-4F67-BFF0-EA39265BC6E4}" dt="2023-07-27T06:01:16.750" v="82"/>
          <ac:picMkLst>
            <pc:docMk/>
            <pc:sldMk cId="3459794170" sldId="259"/>
            <ac:picMk id="25" creationId="{A8F59ECD-E614-F92C-6440-0A881584DF4A}"/>
          </ac:picMkLst>
        </pc:picChg>
        <pc:picChg chg="add del mod">
          <ac:chgData name="Leonie Smith" userId="fed1330f33f5650e" providerId="LiveId" clId="{DB410B77-5730-4F67-BFF0-EA39265BC6E4}" dt="2023-07-27T06:01:27.009" v="84"/>
          <ac:picMkLst>
            <pc:docMk/>
            <pc:sldMk cId="3459794170" sldId="259"/>
            <ac:picMk id="26" creationId="{110A18A5-D136-0F2B-56A4-8E083508405F}"/>
          </ac:picMkLst>
        </pc:picChg>
        <pc:picChg chg="add del mod ord">
          <ac:chgData name="Leonie Smith" userId="fed1330f33f5650e" providerId="LiveId" clId="{DB410B77-5730-4F67-BFF0-EA39265BC6E4}" dt="2023-07-27T06:01:42.388" v="85"/>
          <ac:picMkLst>
            <pc:docMk/>
            <pc:sldMk cId="3459794170" sldId="259"/>
            <ac:picMk id="29" creationId="{9ABDD859-04D3-64B0-04DC-DA3F1D5F9402}"/>
          </ac:picMkLst>
        </pc:picChg>
        <pc:picChg chg="add del mod">
          <ac:chgData name="Leonie Smith" userId="fed1330f33f5650e" providerId="LiveId" clId="{DB410B77-5730-4F67-BFF0-EA39265BC6E4}" dt="2023-07-27T06:02:00.720" v="87"/>
          <ac:picMkLst>
            <pc:docMk/>
            <pc:sldMk cId="3459794170" sldId="259"/>
            <ac:picMk id="30" creationId="{C5B940A1-57BC-CE99-3287-6D4330D4DD1D}"/>
          </ac:picMkLst>
        </pc:picChg>
        <pc:picChg chg="add del mod ord">
          <ac:chgData name="Leonie Smith" userId="fed1330f33f5650e" providerId="LiveId" clId="{DB410B77-5730-4F67-BFF0-EA39265BC6E4}" dt="2023-07-27T06:02:16.984" v="88"/>
          <ac:picMkLst>
            <pc:docMk/>
            <pc:sldMk cId="3459794170" sldId="259"/>
            <ac:picMk id="35" creationId="{05F8FED9-6FEC-BC82-BB29-3C3E3EA2D4D4}"/>
          </ac:picMkLst>
        </pc:picChg>
        <pc:picChg chg="add del mod">
          <ac:chgData name="Leonie Smith" userId="fed1330f33f5650e" providerId="LiveId" clId="{DB410B77-5730-4F67-BFF0-EA39265BC6E4}" dt="2023-07-27T07:19:59.875" v="349"/>
          <ac:picMkLst>
            <pc:docMk/>
            <pc:sldMk cId="3459794170" sldId="259"/>
            <ac:picMk id="36" creationId="{65A75C7B-C17C-CC3A-E798-A3F678090F5E}"/>
          </ac:picMkLst>
        </pc:picChg>
        <pc:picChg chg="add del mod ord">
          <ac:chgData name="Leonie Smith" userId="fed1330f33f5650e" providerId="LiveId" clId="{DB410B77-5730-4F67-BFF0-EA39265BC6E4}" dt="2023-07-27T07:20:18.122" v="350"/>
          <ac:picMkLst>
            <pc:docMk/>
            <pc:sldMk cId="3459794170" sldId="259"/>
            <ac:picMk id="48" creationId="{98517FE0-68C1-EDCE-8AA9-82348549C9DB}"/>
          </ac:picMkLst>
        </pc:picChg>
        <pc:picChg chg="add mod">
          <ac:chgData name="Leonie Smith" userId="fed1330f33f5650e" providerId="LiveId" clId="{DB410B77-5730-4F67-BFF0-EA39265BC6E4}" dt="2023-07-27T07:20:18.122" v="350"/>
          <ac:picMkLst>
            <pc:docMk/>
            <pc:sldMk cId="3459794170" sldId="259"/>
            <ac:picMk id="49" creationId="{22E82154-DA51-0F7C-AFD1-05DDE8B4E53F}"/>
          </ac:picMkLst>
        </pc:picChg>
      </pc:sldChg>
      <pc:sldChg chg="addSp delSp modSp mod modTransition modAnim modShow">
        <pc:chgData name="Leonie Smith" userId="fed1330f33f5650e" providerId="LiveId" clId="{DB410B77-5730-4F67-BFF0-EA39265BC6E4}" dt="2023-07-27T06:20:32.053" v="127"/>
        <pc:sldMkLst>
          <pc:docMk/>
          <pc:sldMk cId="3728152200" sldId="261"/>
        </pc:sldMkLst>
        <pc:picChg chg="add del mod">
          <ac:chgData name="Leonie Smith" userId="fed1330f33f5650e" providerId="LiveId" clId="{DB410B77-5730-4F67-BFF0-EA39265BC6E4}" dt="2023-07-27T06:19:54.469" v="121"/>
          <ac:picMkLst>
            <pc:docMk/>
            <pc:sldMk cId="3728152200" sldId="261"/>
            <ac:picMk id="6" creationId="{A2E57E52-3AE6-CBC7-620A-04E159FEFDF2}"/>
          </ac:picMkLst>
        </pc:picChg>
        <pc:picChg chg="add del mod">
          <ac:chgData name="Leonie Smith" userId="fed1330f33f5650e" providerId="LiveId" clId="{DB410B77-5730-4F67-BFF0-EA39265BC6E4}" dt="2023-07-27T06:19:55.749" v="123"/>
          <ac:picMkLst>
            <pc:docMk/>
            <pc:sldMk cId="3728152200" sldId="261"/>
            <ac:picMk id="7" creationId="{27BA74F0-5A6A-4CF7-8A7F-007FB107FEBC}"/>
          </ac:picMkLst>
        </pc:picChg>
        <pc:picChg chg="add del mod ord">
          <ac:chgData name="Leonie Smith" userId="fed1330f33f5650e" providerId="LiveId" clId="{DB410B77-5730-4F67-BFF0-EA39265BC6E4}" dt="2023-07-27T06:20:10.439" v="124"/>
          <ac:picMkLst>
            <pc:docMk/>
            <pc:sldMk cId="3728152200" sldId="261"/>
            <ac:picMk id="10" creationId="{6535BC66-C6D2-7ECB-50CD-605A8BE76280}"/>
          </ac:picMkLst>
        </pc:picChg>
        <pc:picChg chg="add del mod">
          <ac:chgData name="Leonie Smith" userId="fed1330f33f5650e" providerId="LiveId" clId="{DB410B77-5730-4F67-BFF0-EA39265BC6E4}" dt="2023-07-27T06:20:11.863" v="126"/>
          <ac:picMkLst>
            <pc:docMk/>
            <pc:sldMk cId="3728152200" sldId="261"/>
            <ac:picMk id="11" creationId="{4580178C-2F53-4CE9-E972-B975F0F12393}"/>
          </ac:picMkLst>
        </pc:picChg>
        <pc:picChg chg="add del mod ord">
          <ac:chgData name="Leonie Smith" userId="fed1330f33f5650e" providerId="LiveId" clId="{DB410B77-5730-4F67-BFF0-EA39265BC6E4}" dt="2023-07-27T06:20:32.053" v="127"/>
          <ac:picMkLst>
            <pc:docMk/>
            <pc:sldMk cId="3728152200" sldId="261"/>
            <ac:picMk id="14" creationId="{EEA18364-55B9-B93E-0AB8-E0A4ADB646AD}"/>
          </ac:picMkLst>
        </pc:picChg>
        <pc:picChg chg="add mod">
          <ac:chgData name="Leonie Smith" userId="fed1330f33f5650e" providerId="LiveId" clId="{DB410B77-5730-4F67-BFF0-EA39265BC6E4}" dt="2023-07-27T06:20:32.053" v="127"/>
          <ac:picMkLst>
            <pc:docMk/>
            <pc:sldMk cId="3728152200" sldId="261"/>
            <ac:picMk id="15" creationId="{0A0484CF-1768-979E-390D-C25D80D6C0E8}"/>
          </ac:picMkLst>
        </pc:picChg>
      </pc:sldChg>
      <pc:sldChg chg="addSp delSp modSp mod modTransition modAnim modShow">
        <pc:chgData name="Leonie Smith" userId="fed1330f33f5650e" providerId="LiveId" clId="{DB410B77-5730-4F67-BFF0-EA39265BC6E4}" dt="2023-07-27T06:24:04.785" v="139"/>
        <pc:sldMkLst>
          <pc:docMk/>
          <pc:sldMk cId="3350226380" sldId="262"/>
        </pc:sldMkLst>
        <pc:picChg chg="add del mod">
          <ac:chgData name="Leonie Smith" userId="fed1330f33f5650e" providerId="LiveId" clId="{DB410B77-5730-4F67-BFF0-EA39265BC6E4}" dt="2023-07-27T06:22:03.033" v="130"/>
          <ac:picMkLst>
            <pc:docMk/>
            <pc:sldMk cId="3350226380" sldId="262"/>
            <ac:picMk id="5" creationId="{1FAA745A-F373-1FFF-4D68-3C030E003B45}"/>
          </ac:picMkLst>
        </pc:picChg>
        <pc:picChg chg="add del mod">
          <ac:chgData name="Leonie Smith" userId="fed1330f33f5650e" providerId="LiveId" clId="{DB410B77-5730-4F67-BFF0-EA39265BC6E4}" dt="2023-07-27T06:22:04.349" v="132"/>
          <ac:picMkLst>
            <pc:docMk/>
            <pc:sldMk cId="3350226380" sldId="262"/>
            <ac:picMk id="6" creationId="{D2BF869D-2160-53A5-672C-6F7FF4AEB2B9}"/>
          </ac:picMkLst>
        </pc:picChg>
        <pc:picChg chg="add del mod ord">
          <ac:chgData name="Leonie Smith" userId="fed1330f33f5650e" providerId="LiveId" clId="{DB410B77-5730-4F67-BFF0-EA39265BC6E4}" dt="2023-07-27T06:22:32.389" v="133"/>
          <ac:picMkLst>
            <pc:docMk/>
            <pc:sldMk cId="3350226380" sldId="262"/>
            <ac:picMk id="9" creationId="{4FCD49BD-0706-832D-D31F-EAA7C1F4D139}"/>
          </ac:picMkLst>
        </pc:picChg>
        <pc:picChg chg="add del mod">
          <ac:chgData name="Leonie Smith" userId="fed1330f33f5650e" providerId="LiveId" clId="{DB410B77-5730-4F67-BFF0-EA39265BC6E4}" dt="2023-07-27T06:23:23.562" v="135"/>
          <ac:picMkLst>
            <pc:docMk/>
            <pc:sldMk cId="3350226380" sldId="262"/>
            <ac:picMk id="10" creationId="{9D7E13C7-6507-13C9-1731-D6E9059C816F}"/>
          </ac:picMkLst>
        </pc:picChg>
        <pc:picChg chg="add del mod ord">
          <ac:chgData name="Leonie Smith" userId="fed1330f33f5650e" providerId="LiveId" clId="{DB410B77-5730-4F67-BFF0-EA39265BC6E4}" dt="2023-07-27T06:23:28.026" v="136"/>
          <ac:picMkLst>
            <pc:docMk/>
            <pc:sldMk cId="3350226380" sldId="262"/>
            <ac:picMk id="18" creationId="{99DD208D-C0E6-42EC-A67F-3DBD38A77402}"/>
          </ac:picMkLst>
        </pc:picChg>
        <pc:picChg chg="add del mod">
          <ac:chgData name="Leonie Smith" userId="fed1330f33f5650e" providerId="LiveId" clId="{DB410B77-5730-4F67-BFF0-EA39265BC6E4}" dt="2023-07-27T06:23:37.008" v="138"/>
          <ac:picMkLst>
            <pc:docMk/>
            <pc:sldMk cId="3350226380" sldId="262"/>
            <ac:picMk id="19" creationId="{C724961E-6AE4-3BE1-4DE2-8E48B3ACAB6E}"/>
          </ac:picMkLst>
        </pc:picChg>
        <pc:picChg chg="add del mod ord">
          <ac:chgData name="Leonie Smith" userId="fed1330f33f5650e" providerId="LiveId" clId="{DB410B77-5730-4F67-BFF0-EA39265BC6E4}" dt="2023-07-27T06:24:04.785" v="139"/>
          <ac:picMkLst>
            <pc:docMk/>
            <pc:sldMk cId="3350226380" sldId="262"/>
            <ac:picMk id="22" creationId="{0F174166-9E5C-6C0A-F69C-7A2FE1C7B699}"/>
          </ac:picMkLst>
        </pc:picChg>
        <pc:picChg chg="add mod">
          <ac:chgData name="Leonie Smith" userId="fed1330f33f5650e" providerId="LiveId" clId="{DB410B77-5730-4F67-BFF0-EA39265BC6E4}" dt="2023-07-27T06:24:04.785" v="139"/>
          <ac:picMkLst>
            <pc:docMk/>
            <pc:sldMk cId="3350226380" sldId="262"/>
            <ac:picMk id="23" creationId="{10E9ECA1-4FEA-24DB-FFA6-DB0AC200E4CF}"/>
          </ac:picMkLst>
        </pc:picChg>
      </pc:sldChg>
      <pc:sldChg chg="addSp delSp modSp mod modTransition modShow">
        <pc:chgData name="Leonie Smith" userId="fed1330f33f5650e" providerId="LiveId" clId="{DB410B77-5730-4F67-BFF0-EA39265BC6E4}" dt="2023-07-27T06:25:44.804" v="142"/>
        <pc:sldMkLst>
          <pc:docMk/>
          <pc:sldMk cId="814010234" sldId="263"/>
        </pc:sldMkLst>
        <pc:picChg chg="add del mod">
          <ac:chgData name="Leonie Smith" userId="fed1330f33f5650e" providerId="LiveId" clId="{DB410B77-5730-4F67-BFF0-EA39265BC6E4}" dt="2023-07-27T06:25:44.804" v="142"/>
          <ac:picMkLst>
            <pc:docMk/>
            <pc:sldMk cId="814010234" sldId="263"/>
            <ac:picMk id="6" creationId="{64ED5028-12FA-C753-7842-ADEB48024277}"/>
          </ac:picMkLst>
        </pc:picChg>
        <pc:picChg chg="add mod">
          <ac:chgData name="Leonie Smith" userId="fed1330f33f5650e" providerId="LiveId" clId="{DB410B77-5730-4F67-BFF0-EA39265BC6E4}" dt="2023-07-27T06:25:44.804" v="142"/>
          <ac:picMkLst>
            <pc:docMk/>
            <pc:sldMk cId="814010234" sldId="263"/>
            <ac:picMk id="7" creationId="{6823D25F-B08A-90D8-D6FC-B40E6783F4D1}"/>
          </ac:picMkLst>
        </pc:picChg>
      </pc:sldChg>
      <pc:sldChg chg="addSp delSp modSp mod modTransition modAnim modShow">
        <pc:chgData name="Leonie Smith" userId="fed1330f33f5650e" providerId="LiveId" clId="{DB410B77-5730-4F67-BFF0-EA39265BC6E4}" dt="2023-07-27T06:29:02.738" v="160"/>
        <pc:sldMkLst>
          <pc:docMk/>
          <pc:sldMk cId="302978315" sldId="264"/>
        </pc:sldMkLst>
        <pc:picChg chg="add del mod">
          <ac:chgData name="Leonie Smith" userId="fed1330f33f5650e" providerId="LiveId" clId="{DB410B77-5730-4F67-BFF0-EA39265BC6E4}" dt="2023-07-27T06:28:37.793" v="154"/>
          <ac:picMkLst>
            <pc:docMk/>
            <pc:sldMk cId="302978315" sldId="264"/>
            <ac:picMk id="6" creationId="{9AF842E9-F3D6-7908-B041-31A98562CE4F}"/>
          </ac:picMkLst>
        </pc:picChg>
        <pc:picChg chg="add del mod">
          <ac:chgData name="Leonie Smith" userId="fed1330f33f5650e" providerId="LiveId" clId="{DB410B77-5730-4F67-BFF0-EA39265BC6E4}" dt="2023-07-27T06:28:39.313" v="156"/>
          <ac:picMkLst>
            <pc:docMk/>
            <pc:sldMk cId="302978315" sldId="264"/>
            <ac:picMk id="7" creationId="{3086E321-C915-65F4-99A2-9BC30B3B8921}"/>
          </ac:picMkLst>
        </pc:picChg>
        <pc:picChg chg="add del mod ord">
          <ac:chgData name="Leonie Smith" userId="fed1330f33f5650e" providerId="LiveId" clId="{DB410B77-5730-4F67-BFF0-EA39265BC6E4}" dt="2023-07-27T06:28:47.346" v="157"/>
          <ac:picMkLst>
            <pc:docMk/>
            <pc:sldMk cId="302978315" sldId="264"/>
            <ac:picMk id="10" creationId="{AF43FFBC-8DC4-3E10-A992-AEFE51FF0EF6}"/>
          </ac:picMkLst>
        </pc:picChg>
        <pc:picChg chg="add del mod">
          <ac:chgData name="Leonie Smith" userId="fed1330f33f5650e" providerId="LiveId" clId="{DB410B77-5730-4F67-BFF0-EA39265BC6E4}" dt="2023-07-27T06:28:48.501" v="159"/>
          <ac:picMkLst>
            <pc:docMk/>
            <pc:sldMk cId="302978315" sldId="264"/>
            <ac:picMk id="11" creationId="{E3F5D44D-299F-132E-4022-FAEF2A75966F}"/>
          </ac:picMkLst>
        </pc:picChg>
        <pc:picChg chg="add del mod ord">
          <ac:chgData name="Leonie Smith" userId="fed1330f33f5650e" providerId="LiveId" clId="{DB410B77-5730-4F67-BFF0-EA39265BC6E4}" dt="2023-07-27T06:29:02.738" v="160"/>
          <ac:picMkLst>
            <pc:docMk/>
            <pc:sldMk cId="302978315" sldId="264"/>
            <ac:picMk id="13" creationId="{107C05B1-7096-0FF1-806D-F104049714BD}"/>
          </ac:picMkLst>
        </pc:picChg>
        <pc:picChg chg="add mod">
          <ac:chgData name="Leonie Smith" userId="fed1330f33f5650e" providerId="LiveId" clId="{DB410B77-5730-4F67-BFF0-EA39265BC6E4}" dt="2023-07-27T06:29:02.738" v="160"/>
          <ac:picMkLst>
            <pc:docMk/>
            <pc:sldMk cId="302978315" sldId="264"/>
            <ac:picMk id="14" creationId="{A0B5B49A-1412-FA10-90D7-FE404259F379}"/>
          </ac:picMkLst>
        </pc:picChg>
      </pc:sldChg>
      <pc:sldChg chg="addSp delSp modSp mod modTransition modAnim modShow">
        <pc:chgData name="Leonie Smith" userId="fed1330f33f5650e" providerId="LiveId" clId="{DB410B77-5730-4F67-BFF0-EA39265BC6E4}" dt="2023-07-27T06:30:42.765" v="166"/>
        <pc:sldMkLst>
          <pc:docMk/>
          <pc:sldMk cId="891345644" sldId="265"/>
        </pc:sldMkLst>
        <pc:picChg chg="add del mod">
          <ac:chgData name="Leonie Smith" userId="fed1330f33f5650e" providerId="LiveId" clId="{DB410B77-5730-4F67-BFF0-EA39265BC6E4}" dt="2023-07-27T06:30:23.674" v="163"/>
          <ac:picMkLst>
            <pc:docMk/>
            <pc:sldMk cId="891345644" sldId="265"/>
            <ac:picMk id="5" creationId="{34FB14DD-A681-73CA-C8C3-83DA221AF32B}"/>
          </ac:picMkLst>
        </pc:picChg>
        <pc:picChg chg="add del mod">
          <ac:chgData name="Leonie Smith" userId="fed1330f33f5650e" providerId="LiveId" clId="{DB410B77-5730-4F67-BFF0-EA39265BC6E4}" dt="2023-07-27T06:30:24.855" v="165"/>
          <ac:picMkLst>
            <pc:docMk/>
            <pc:sldMk cId="891345644" sldId="265"/>
            <ac:picMk id="6" creationId="{E942D69C-E998-2C20-F62F-DA6534F8D130}"/>
          </ac:picMkLst>
        </pc:picChg>
        <pc:picChg chg="add del mod ord">
          <ac:chgData name="Leonie Smith" userId="fed1330f33f5650e" providerId="LiveId" clId="{DB410B77-5730-4F67-BFF0-EA39265BC6E4}" dt="2023-07-27T06:30:42.765" v="166"/>
          <ac:picMkLst>
            <pc:docMk/>
            <pc:sldMk cId="891345644" sldId="265"/>
            <ac:picMk id="9" creationId="{D67EDA18-BB82-83FA-03F7-B71E69ECFAEF}"/>
          </ac:picMkLst>
        </pc:picChg>
        <pc:picChg chg="add mod">
          <ac:chgData name="Leonie Smith" userId="fed1330f33f5650e" providerId="LiveId" clId="{DB410B77-5730-4F67-BFF0-EA39265BC6E4}" dt="2023-07-27T06:30:42.765" v="166"/>
          <ac:picMkLst>
            <pc:docMk/>
            <pc:sldMk cId="891345644" sldId="265"/>
            <ac:picMk id="10" creationId="{CCC47DCE-F2A5-510B-CF44-8FFB2E13F35B}"/>
          </ac:picMkLst>
        </pc:picChg>
      </pc:sldChg>
      <pc:sldChg chg="addSp delSp modSp mod modTransition modAnim modShow">
        <pc:chgData name="Leonie Smith" userId="fed1330f33f5650e" providerId="LiveId" clId="{DB410B77-5730-4F67-BFF0-EA39265BC6E4}" dt="2023-07-27T06:32:37.116" v="178"/>
        <pc:sldMkLst>
          <pc:docMk/>
          <pc:sldMk cId="3955896480" sldId="266"/>
        </pc:sldMkLst>
        <pc:picChg chg="add del mod">
          <ac:chgData name="Leonie Smith" userId="fed1330f33f5650e" providerId="LiveId" clId="{DB410B77-5730-4F67-BFF0-EA39265BC6E4}" dt="2023-07-27T06:31:53.691" v="169"/>
          <ac:picMkLst>
            <pc:docMk/>
            <pc:sldMk cId="3955896480" sldId="266"/>
            <ac:picMk id="5" creationId="{1823DAD8-DD43-051E-3424-AFFF58E0AABC}"/>
          </ac:picMkLst>
        </pc:picChg>
        <pc:picChg chg="add del mod">
          <ac:chgData name="Leonie Smith" userId="fed1330f33f5650e" providerId="LiveId" clId="{DB410B77-5730-4F67-BFF0-EA39265BC6E4}" dt="2023-07-27T06:31:55.473" v="171"/>
          <ac:picMkLst>
            <pc:docMk/>
            <pc:sldMk cId="3955896480" sldId="266"/>
            <ac:picMk id="6" creationId="{67993DF8-875A-4CBB-75E3-EB869E67E5C8}"/>
          </ac:picMkLst>
        </pc:picChg>
        <pc:picChg chg="add del mod ord">
          <ac:chgData name="Leonie Smith" userId="fed1330f33f5650e" providerId="LiveId" clId="{DB410B77-5730-4F67-BFF0-EA39265BC6E4}" dt="2023-07-27T06:32:09.842" v="172"/>
          <ac:picMkLst>
            <pc:docMk/>
            <pc:sldMk cId="3955896480" sldId="266"/>
            <ac:picMk id="9" creationId="{70B5909C-E128-B175-5014-F946DB1D230C}"/>
          </ac:picMkLst>
        </pc:picChg>
        <pc:picChg chg="add del mod">
          <ac:chgData name="Leonie Smith" userId="fed1330f33f5650e" providerId="LiveId" clId="{DB410B77-5730-4F67-BFF0-EA39265BC6E4}" dt="2023-07-27T06:32:12.654" v="174"/>
          <ac:picMkLst>
            <pc:docMk/>
            <pc:sldMk cId="3955896480" sldId="266"/>
            <ac:picMk id="10" creationId="{E6400B81-6CB0-0123-0666-05B8FDFC750F}"/>
          </ac:picMkLst>
        </pc:picChg>
        <pc:picChg chg="add del mod ord">
          <ac:chgData name="Leonie Smith" userId="fed1330f33f5650e" providerId="LiveId" clId="{DB410B77-5730-4F67-BFF0-EA39265BC6E4}" dt="2023-07-27T06:32:20.875" v="175"/>
          <ac:picMkLst>
            <pc:docMk/>
            <pc:sldMk cId="3955896480" sldId="266"/>
            <ac:picMk id="13" creationId="{AF835E36-1FEC-D39E-EB09-1BBCBA09B6A6}"/>
          </ac:picMkLst>
        </pc:picChg>
        <pc:picChg chg="add del mod">
          <ac:chgData name="Leonie Smith" userId="fed1330f33f5650e" providerId="LiveId" clId="{DB410B77-5730-4F67-BFF0-EA39265BC6E4}" dt="2023-07-27T06:32:22.690" v="177"/>
          <ac:picMkLst>
            <pc:docMk/>
            <pc:sldMk cId="3955896480" sldId="266"/>
            <ac:picMk id="14" creationId="{4491AE83-9412-834D-6930-82FA08BAD42F}"/>
          </ac:picMkLst>
        </pc:picChg>
        <pc:picChg chg="add del mod ord">
          <ac:chgData name="Leonie Smith" userId="fed1330f33f5650e" providerId="LiveId" clId="{DB410B77-5730-4F67-BFF0-EA39265BC6E4}" dt="2023-07-27T06:32:37.116" v="178"/>
          <ac:picMkLst>
            <pc:docMk/>
            <pc:sldMk cId="3955896480" sldId="266"/>
            <ac:picMk id="17" creationId="{848DD96D-F075-EBD9-3799-D7A33EEE152F}"/>
          </ac:picMkLst>
        </pc:picChg>
        <pc:picChg chg="add mod">
          <ac:chgData name="Leonie Smith" userId="fed1330f33f5650e" providerId="LiveId" clId="{DB410B77-5730-4F67-BFF0-EA39265BC6E4}" dt="2023-07-27T06:32:37.116" v="178"/>
          <ac:picMkLst>
            <pc:docMk/>
            <pc:sldMk cId="3955896480" sldId="266"/>
            <ac:picMk id="18" creationId="{AA1E6086-4786-374C-5479-8B1AB5FB862F}"/>
          </ac:picMkLst>
        </pc:picChg>
      </pc:sldChg>
      <pc:sldChg chg="addSp delSp modSp mod modTransition modAnim modShow">
        <pc:chgData name="Leonie Smith" userId="fed1330f33f5650e" providerId="LiveId" clId="{DB410B77-5730-4F67-BFF0-EA39265BC6E4}" dt="2023-07-27T06:36:01.899" v="196"/>
        <pc:sldMkLst>
          <pc:docMk/>
          <pc:sldMk cId="3850579786" sldId="267"/>
        </pc:sldMkLst>
        <pc:picChg chg="add del mod">
          <ac:chgData name="Leonie Smith" userId="fed1330f33f5650e" providerId="LiveId" clId="{DB410B77-5730-4F67-BFF0-EA39265BC6E4}" dt="2023-07-27T06:33:48.988" v="181"/>
          <ac:picMkLst>
            <pc:docMk/>
            <pc:sldMk cId="3850579786" sldId="267"/>
            <ac:picMk id="6" creationId="{B39E91A2-3478-BE55-BFBE-F0EF443FB51F}"/>
          </ac:picMkLst>
        </pc:picChg>
        <pc:picChg chg="add del mod">
          <ac:chgData name="Leonie Smith" userId="fed1330f33f5650e" providerId="LiveId" clId="{DB410B77-5730-4F67-BFF0-EA39265BC6E4}" dt="2023-07-27T06:33:51.014" v="183"/>
          <ac:picMkLst>
            <pc:docMk/>
            <pc:sldMk cId="3850579786" sldId="267"/>
            <ac:picMk id="7" creationId="{D186C5D4-3699-5D60-199A-955709C61569}"/>
          </ac:picMkLst>
        </pc:picChg>
        <pc:picChg chg="add del mod ord">
          <ac:chgData name="Leonie Smith" userId="fed1330f33f5650e" providerId="LiveId" clId="{DB410B77-5730-4F67-BFF0-EA39265BC6E4}" dt="2023-07-27T06:34:00.709" v="184"/>
          <ac:picMkLst>
            <pc:docMk/>
            <pc:sldMk cId="3850579786" sldId="267"/>
            <ac:picMk id="10" creationId="{D9D8F460-FFAF-808B-E64D-DB855A370374}"/>
          </ac:picMkLst>
        </pc:picChg>
        <pc:picChg chg="add del mod">
          <ac:chgData name="Leonie Smith" userId="fed1330f33f5650e" providerId="LiveId" clId="{DB410B77-5730-4F67-BFF0-EA39265BC6E4}" dt="2023-07-27T06:35:08.759" v="186"/>
          <ac:picMkLst>
            <pc:docMk/>
            <pc:sldMk cId="3850579786" sldId="267"/>
            <ac:picMk id="11" creationId="{A7C07ABB-6E76-A8C7-2193-D2EFA64C215B}"/>
          </ac:picMkLst>
        </pc:picChg>
        <pc:picChg chg="add del mod ord">
          <ac:chgData name="Leonie Smith" userId="fed1330f33f5650e" providerId="LiveId" clId="{DB410B77-5730-4F67-BFF0-EA39265BC6E4}" dt="2023-07-27T06:35:17.784" v="187"/>
          <ac:picMkLst>
            <pc:docMk/>
            <pc:sldMk cId="3850579786" sldId="267"/>
            <ac:picMk id="14" creationId="{BD591FE4-569D-56D2-E736-51A9938B724E}"/>
          </ac:picMkLst>
        </pc:picChg>
        <pc:picChg chg="add del mod">
          <ac:chgData name="Leonie Smith" userId="fed1330f33f5650e" providerId="LiveId" clId="{DB410B77-5730-4F67-BFF0-EA39265BC6E4}" dt="2023-07-27T06:35:19.029" v="189"/>
          <ac:picMkLst>
            <pc:docMk/>
            <pc:sldMk cId="3850579786" sldId="267"/>
            <ac:picMk id="15" creationId="{6F5889B0-9A6D-4BCC-92DA-2BFFD7B2B3C1}"/>
          </ac:picMkLst>
        </pc:picChg>
        <pc:picChg chg="add del mod ord">
          <ac:chgData name="Leonie Smith" userId="fed1330f33f5650e" providerId="LiveId" clId="{DB410B77-5730-4F67-BFF0-EA39265BC6E4}" dt="2023-07-27T06:35:31.727" v="190"/>
          <ac:picMkLst>
            <pc:docMk/>
            <pc:sldMk cId="3850579786" sldId="267"/>
            <ac:picMk id="18" creationId="{09497782-F403-40FF-49B4-4C5D5CE647E2}"/>
          </ac:picMkLst>
        </pc:picChg>
        <pc:picChg chg="add del mod">
          <ac:chgData name="Leonie Smith" userId="fed1330f33f5650e" providerId="LiveId" clId="{DB410B77-5730-4F67-BFF0-EA39265BC6E4}" dt="2023-07-27T06:35:39.948" v="192"/>
          <ac:picMkLst>
            <pc:docMk/>
            <pc:sldMk cId="3850579786" sldId="267"/>
            <ac:picMk id="19" creationId="{4E20A635-49FF-FD91-B314-FB0E5549728E}"/>
          </ac:picMkLst>
        </pc:picChg>
        <pc:picChg chg="add del mod ord">
          <ac:chgData name="Leonie Smith" userId="fed1330f33f5650e" providerId="LiveId" clId="{DB410B77-5730-4F67-BFF0-EA39265BC6E4}" dt="2023-07-27T06:35:47.108" v="193"/>
          <ac:picMkLst>
            <pc:docMk/>
            <pc:sldMk cId="3850579786" sldId="267"/>
            <ac:picMk id="22" creationId="{3869458F-8B46-D246-DEC9-7F5EDD981203}"/>
          </ac:picMkLst>
        </pc:picChg>
        <pc:picChg chg="add del mod">
          <ac:chgData name="Leonie Smith" userId="fed1330f33f5650e" providerId="LiveId" clId="{DB410B77-5730-4F67-BFF0-EA39265BC6E4}" dt="2023-07-27T06:35:48.558" v="195"/>
          <ac:picMkLst>
            <pc:docMk/>
            <pc:sldMk cId="3850579786" sldId="267"/>
            <ac:picMk id="23" creationId="{DFF644E0-52FA-612F-3C8C-087CD359EFBF}"/>
          </ac:picMkLst>
        </pc:picChg>
        <pc:picChg chg="add del mod ord">
          <ac:chgData name="Leonie Smith" userId="fed1330f33f5650e" providerId="LiveId" clId="{DB410B77-5730-4F67-BFF0-EA39265BC6E4}" dt="2023-07-27T06:36:01.899" v="196"/>
          <ac:picMkLst>
            <pc:docMk/>
            <pc:sldMk cId="3850579786" sldId="267"/>
            <ac:picMk id="26" creationId="{1F41CA18-C95E-C821-907D-96071AC16E05}"/>
          </ac:picMkLst>
        </pc:picChg>
        <pc:picChg chg="add mod">
          <ac:chgData name="Leonie Smith" userId="fed1330f33f5650e" providerId="LiveId" clId="{DB410B77-5730-4F67-BFF0-EA39265BC6E4}" dt="2023-07-27T06:36:01.899" v="196"/>
          <ac:picMkLst>
            <pc:docMk/>
            <pc:sldMk cId="3850579786" sldId="267"/>
            <ac:picMk id="27" creationId="{5D4CB752-4482-6282-4276-53397B7109CF}"/>
          </ac:picMkLst>
        </pc:picChg>
      </pc:sldChg>
      <pc:sldChg chg="addSp delSp modSp mod modTransition modAnim modShow">
        <pc:chgData name="Leonie Smith" userId="fed1330f33f5650e" providerId="LiveId" clId="{DB410B77-5730-4F67-BFF0-EA39265BC6E4}" dt="2023-07-27T06:37:50.556" v="208"/>
        <pc:sldMkLst>
          <pc:docMk/>
          <pc:sldMk cId="3907792042" sldId="268"/>
        </pc:sldMkLst>
        <pc:picChg chg="add del mod">
          <ac:chgData name="Leonie Smith" userId="fed1330f33f5650e" providerId="LiveId" clId="{DB410B77-5730-4F67-BFF0-EA39265BC6E4}" dt="2023-07-27T06:36:43.132" v="199"/>
          <ac:picMkLst>
            <pc:docMk/>
            <pc:sldMk cId="3907792042" sldId="268"/>
            <ac:picMk id="6" creationId="{FA0CE9E9-D09C-8979-7BEA-6C23138FEC8F}"/>
          </ac:picMkLst>
        </pc:picChg>
        <pc:picChg chg="add del mod">
          <ac:chgData name="Leonie Smith" userId="fed1330f33f5650e" providerId="LiveId" clId="{DB410B77-5730-4F67-BFF0-EA39265BC6E4}" dt="2023-07-27T06:37:02.826" v="201"/>
          <ac:picMkLst>
            <pc:docMk/>
            <pc:sldMk cId="3907792042" sldId="268"/>
            <ac:picMk id="7" creationId="{5A2D442C-CBCF-14AE-286E-8FB911BA88CA}"/>
          </ac:picMkLst>
        </pc:picChg>
        <pc:picChg chg="add del mod ord">
          <ac:chgData name="Leonie Smith" userId="fed1330f33f5650e" providerId="LiveId" clId="{DB410B77-5730-4F67-BFF0-EA39265BC6E4}" dt="2023-07-27T06:37:09.619" v="202"/>
          <ac:picMkLst>
            <pc:docMk/>
            <pc:sldMk cId="3907792042" sldId="268"/>
            <ac:picMk id="11" creationId="{5A4354B3-219A-9A1A-43DD-98CE869D3DA9}"/>
          </ac:picMkLst>
        </pc:picChg>
        <pc:picChg chg="add del mod">
          <ac:chgData name="Leonie Smith" userId="fed1330f33f5650e" providerId="LiveId" clId="{DB410B77-5730-4F67-BFF0-EA39265BC6E4}" dt="2023-07-27T06:37:11.437" v="204"/>
          <ac:picMkLst>
            <pc:docMk/>
            <pc:sldMk cId="3907792042" sldId="268"/>
            <ac:picMk id="12" creationId="{08C91CA1-01D2-E660-9D40-3C129504D756}"/>
          </ac:picMkLst>
        </pc:picChg>
        <pc:picChg chg="add del mod ord">
          <ac:chgData name="Leonie Smith" userId="fed1330f33f5650e" providerId="LiveId" clId="{DB410B77-5730-4F67-BFF0-EA39265BC6E4}" dt="2023-07-27T06:37:29.102" v="205"/>
          <ac:picMkLst>
            <pc:docMk/>
            <pc:sldMk cId="3907792042" sldId="268"/>
            <ac:picMk id="15" creationId="{000407EE-8622-5CD7-42E3-2A2D2248F958}"/>
          </ac:picMkLst>
        </pc:picChg>
        <pc:picChg chg="add del mod">
          <ac:chgData name="Leonie Smith" userId="fed1330f33f5650e" providerId="LiveId" clId="{DB410B77-5730-4F67-BFF0-EA39265BC6E4}" dt="2023-07-27T06:37:34.099" v="207"/>
          <ac:picMkLst>
            <pc:docMk/>
            <pc:sldMk cId="3907792042" sldId="268"/>
            <ac:picMk id="16" creationId="{7DABFB4A-4B26-4890-76A4-A6C7C29250C9}"/>
          </ac:picMkLst>
        </pc:picChg>
        <pc:picChg chg="add del mod ord">
          <ac:chgData name="Leonie Smith" userId="fed1330f33f5650e" providerId="LiveId" clId="{DB410B77-5730-4F67-BFF0-EA39265BC6E4}" dt="2023-07-27T06:37:50.556" v="208"/>
          <ac:picMkLst>
            <pc:docMk/>
            <pc:sldMk cId="3907792042" sldId="268"/>
            <ac:picMk id="19" creationId="{CF7E9FD1-47F2-F0BB-4BB6-14D03929799E}"/>
          </ac:picMkLst>
        </pc:picChg>
        <pc:picChg chg="add mod">
          <ac:chgData name="Leonie Smith" userId="fed1330f33f5650e" providerId="LiveId" clId="{DB410B77-5730-4F67-BFF0-EA39265BC6E4}" dt="2023-07-27T06:37:50.556" v="208"/>
          <ac:picMkLst>
            <pc:docMk/>
            <pc:sldMk cId="3907792042" sldId="268"/>
            <ac:picMk id="20" creationId="{7D28DFC4-3554-8F01-4BFB-86E995403CF4}"/>
          </ac:picMkLst>
        </pc:picChg>
      </pc:sldChg>
      <pc:sldChg chg="addSp delSp modSp mod modTransition modAnim modShow">
        <pc:chgData name="Leonie Smith" userId="fed1330f33f5650e" providerId="LiveId" clId="{DB410B77-5730-4F67-BFF0-EA39265BC6E4}" dt="2023-07-27T06:39:23.093" v="214"/>
        <pc:sldMkLst>
          <pc:docMk/>
          <pc:sldMk cId="2392419196" sldId="269"/>
        </pc:sldMkLst>
        <pc:picChg chg="add del mod">
          <ac:chgData name="Leonie Smith" userId="fed1330f33f5650e" providerId="LiveId" clId="{DB410B77-5730-4F67-BFF0-EA39265BC6E4}" dt="2023-07-27T06:38:55.188" v="211"/>
          <ac:picMkLst>
            <pc:docMk/>
            <pc:sldMk cId="2392419196" sldId="269"/>
            <ac:picMk id="5" creationId="{6E263CE2-D495-0D3A-0BFF-CE3B3395343D}"/>
          </ac:picMkLst>
        </pc:picChg>
        <pc:picChg chg="add del mod">
          <ac:chgData name="Leonie Smith" userId="fed1330f33f5650e" providerId="LiveId" clId="{DB410B77-5730-4F67-BFF0-EA39265BC6E4}" dt="2023-07-27T06:38:56.782" v="213"/>
          <ac:picMkLst>
            <pc:docMk/>
            <pc:sldMk cId="2392419196" sldId="269"/>
            <ac:picMk id="6" creationId="{74D7E6FE-AF8D-1B73-01C6-D2BC9B2FBC6D}"/>
          </ac:picMkLst>
        </pc:picChg>
        <pc:picChg chg="add del mod ord">
          <ac:chgData name="Leonie Smith" userId="fed1330f33f5650e" providerId="LiveId" clId="{DB410B77-5730-4F67-BFF0-EA39265BC6E4}" dt="2023-07-27T06:39:23.093" v="214"/>
          <ac:picMkLst>
            <pc:docMk/>
            <pc:sldMk cId="2392419196" sldId="269"/>
            <ac:picMk id="9" creationId="{D1D9CB15-77D5-55EB-A2ED-C1C8302A9636}"/>
          </ac:picMkLst>
        </pc:picChg>
        <pc:picChg chg="add mod">
          <ac:chgData name="Leonie Smith" userId="fed1330f33f5650e" providerId="LiveId" clId="{DB410B77-5730-4F67-BFF0-EA39265BC6E4}" dt="2023-07-27T06:39:23.093" v="214"/>
          <ac:picMkLst>
            <pc:docMk/>
            <pc:sldMk cId="2392419196" sldId="269"/>
            <ac:picMk id="10" creationId="{AC760278-03FD-A3E6-58B3-738A6CBEFD3A}"/>
          </ac:picMkLst>
        </pc:picChg>
      </pc:sldChg>
      <pc:sldChg chg="addSp delSp modSp mod modTransition modAnim modShow">
        <pc:chgData name="Leonie Smith" userId="fed1330f33f5650e" providerId="LiveId" clId="{DB410B77-5730-4F67-BFF0-EA39265BC6E4}" dt="2023-07-27T06:40:57.139" v="220"/>
        <pc:sldMkLst>
          <pc:docMk/>
          <pc:sldMk cId="1337588905" sldId="270"/>
        </pc:sldMkLst>
        <pc:picChg chg="add del mod">
          <ac:chgData name="Leonie Smith" userId="fed1330f33f5650e" providerId="LiveId" clId="{DB410B77-5730-4F67-BFF0-EA39265BC6E4}" dt="2023-07-27T06:40:30.152" v="217"/>
          <ac:picMkLst>
            <pc:docMk/>
            <pc:sldMk cId="1337588905" sldId="270"/>
            <ac:picMk id="5" creationId="{CF2B2E85-9CDC-85B4-CBE7-E2F551EBCE3F}"/>
          </ac:picMkLst>
        </pc:picChg>
        <pc:picChg chg="add del mod">
          <ac:chgData name="Leonie Smith" userId="fed1330f33f5650e" providerId="LiveId" clId="{DB410B77-5730-4F67-BFF0-EA39265BC6E4}" dt="2023-07-27T06:40:45.076" v="219"/>
          <ac:picMkLst>
            <pc:docMk/>
            <pc:sldMk cId="1337588905" sldId="270"/>
            <ac:picMk id="6" creationId="{093509CE-2930-E001-A6D7-DD42D7441479}"/>
          </ac:picMkLst>
        </pc:picChg>
        <pc:picChg chg="add del mod ord">
          <ac:chgData name="Leonie Smith" userId="fed1330f33f5650e" providerId="LiveId" clId="{DB410B77-5730-4F67-BFF0-EA39265BC6E4}" dt="2023-07-27T06:40:57.139" v="220"/>
          <ac:picMkLst>
            <pc:docMk/>
            <pc:sldMk cId="1337588905" sldId="270"/>
            <ac:picMk id="11" creationId="{BE877B8A-7A08-D727-72F9-C57980ACD48B}"/>
          </ac:picMkLst>
        </pc:picChg>
        <pc:picChg chg="add mod">
          <ac:chgData name="Leonie Smith" userId="fed1330f33f5650e" providerId="LiveId" clId="{DB410B77-5730-4F67-BFF0-EA39265BC6E4}" dt="2023-07-27T06:40:57.139" v="220"/>
          <ac:picMkLst>
            <pc:docMk/>
            <pc:sldMk cId="1337588905" sldId="270"/>
            <ac:picMk id="12" creationId="{DAFC8791-D435-56CF-87C0-3C4039F91FF5}"/>
          </ac:picMkLst>
        </pc:picChg>
      </pc:sldChg>
      <pc:sldChg chg="addSp delSp modSp mod modTransition modShow">
        <pc:chgData name="Leonie Smith" userId="fed1330f33f5650e" providerId="LiveId" clId="{DB410B77-5730-4F67-BFF0-EA39265BC6E4}" dt="2023-07-27T06:42:25.025" v="223"/>
        <pc:sldMkLst>
          <pc:docMk/>
          <pc:sldMk cId="4198744589" sldId="271"/>
        </pc:sldMkLst>
        <pc:picChg chg="add del mod">
          <ac:chgData name="Leonie Smith" userId="fed1330f33f5650e" providerId="LiveId" clId="{DB410B77-5730-4F67-BFF0-EA39265BC6E4}" dt="2023-07-27T06:42:25.025" v="223"/>
          <ac:picMkLst>
            <pc:docMk/>
            <pc:sldMk cId="4198744589" sldId="271"/>
            <ac:picMk id="6" creationId="{D09ABF50-307F-BCD8-3941-3002C085638C}"/>
          </ac:picMkLst>
        </pc:picChg>
        <pc:picChg chg="add mod">
          <ac:chgData name="Leonie Smith" userId="fed1330f33f5650e" providerId="LiveId" clId="{DB410B77-5730-4F67-BFF0-EA39265BC6E4}" dt="2023-07-27T06:42:25.025" v="223"/>
          <ac:picMkLst>
            <pc:docMk/>
            <pc:sldMk cId="4198744589" sldId="271"/>
            <ac:picMk id="7" creationId="{890F2864-99A5-A06E-53AB-C30D8E4E85B9}"/>
          </ac:picMkLst>
        </pc:picChg>
      </pc:sldChg>
      <pc:sldChg chg="addSp delSp modSp mod modTransition modAnim modShow">
        <pc:chgData name="Leonie Smith" userId="fed1330f33f5650e" providerId="LiveId" clId="{DB410B77-5730-4F67-BFF0-EA39265BC6E4}" dt="2023-07-27T06:54:44.748" v="271"/>
        <pc:sldMkLst>
          <pc:docMk/>
          <pc:sldMk cId="4173008227" sldId="272"/>
        </pc:sldMkLst>
        <pc:picChg chg="add del mod">
          <ac:chgData name="Leonie Smith" userId="fed1330f33f5650e" providerId="LiveId" clId="{DB410B77-5730-4F67-BFF0-EA39265BC6E4}" dt="2023-07-27T06:43:30.197" v="226"/>
          <ac:picMkLst>
            <pc:docMk/>
            <pc:sldMk cId="4173008227" sldId="272"/>
            <ac:picMk id="5" creationId="{4CD7D8D7-06B8-787D-EC3E-BB083E3BE7B1}"/>
          </ac:picMkLst>
        </pc:picChg>
        <pc:picChg chg="add del mod">
          <ac:chgData name="Leonie Smith" userId="fed1330f33f5650e" providerId="LiveId" clId="{DB410B77-5730-4F67-BFF0-EA39265BC6E4}" dt="2023-07-27T06:43:31.601" v="228"/>
          <ac:picMkLst>
            <pc:docMk/>
            <pc:sldMk cId="4173008227" sldId="272"/>
            <ac:picMk id="6" creationId="{5C02DC39-97BE-67F2-09AF-68FB8DEA7480}"/>
          </ac:picMkLst>
        </pc:picChg>
        <pc:picChg chg="add del mod ord">
          <ac:chgData name="Leonie Smith" userId="fed1330f33f5650e" providerId="LiveId" clId="{DB410B77-5730-4F67-BFF0-EA39265BC6E4}" dt="2023-07-27T06:43:57.962" v="229"/>
          <ac:picMkLst>
            <pc:docMk/>
            <pc:sldMk cId="4173008227" sldId="272"/>
            <ac:picMk id="9" creationId="{9484E783-A393-E006-0220-B82ACE953FF7}"/>
          </ac:picMkLst>
        </pc:picChg>
        <pc:picChg chg="add del mod">
          <ac:chgData name="Leonie Smith" userId="fed1330f33f5650e" providerId="LiveId" clId="{DB410B77-5730-4F67-BFF0-EA39265BC6E4}" dt="2023-07-27T06:44:28.984" v="231"/>
          <ac:picMkLst>
            <pc:docMk/>
            <pc:sldMk cId="4173008227" sldId="272"/>
            <ac:picMk id="10" creationId="{7BB43347-B279-58B5-3C79-751B53F271D4}"/>
          </ac:picMkLst>
        </pc:picChg>
        <pc:picChg chg="add del mod ord">
          <ac:chgData name="Leonie Smith" userId="fed1330f33f5650e" providerId="LiveId" clId="{DB410B77-5730-4F67-BFF0-EA39265BC6E4}" dt="2023-07-27T06:44:54.397" v="232"/>
          <ac:picMkLst>
            <pc:docMk/>
            <pc:sldMk cId="4173008227" sldId="272"/>
            <ac:picMk id="15" creationId="{248AE35D-CA26-EC03-C3EB-05254EB7DE29}"/>
          </ac:picMkLst>
        </pc:picChg>
        <pc:picChg chg="add del mod">
          <ac:chgData name="Leonie Smith" userId="fed1330f33f5650e" providerId="LiveId" clId="{DB410B77-5730-4F67-BFF0-EA39265BC6E4}" dt="2023-07-27T06:45:19.430" v="234"/>
          <ac:picMkLst>
            <pc:docMk/>
            <pc:sldMk cId="4173008227" sldId="272"/>
            <ac:picMk id="16" creationId="{3CFE474F-1ECB-B346-FFEB-A9366FF9DE45}"/>
          </ac:picMkLst>
        </pc:picChg>
        <pc:picChg chg="add del mod ord">
          <ac:chgData name="Leonie Smith" userId="fed1330f33f5650e" providerId="LiveId" clId="{DB410B77-5730-4F67-BFF0-EA39265BC6E4}" dt="2023-07-27T06:45:45.603" v="235"/>
          <ac:picMkLst>
            <pc:docMk/>
            <pc:sldMk cId="4173008227" sldId="272"/>
            <ac:picMk id="20" creationId="{1BD9BC2A-31B5-BBD4-A9A5-C861F1E8A07C}"/>
          </ac:picMkLst>
        </pc:picChg>
        <pc:picChg chg="add del mod">
          <ac:chgData name="Leonie Smith" userId="fed1330f33f5650e" providerId="LiveId" clId="{DB410B77-5730-4F67-BFF0-EA39265BC6E4}" dt="2023-07-27T06:46:14.002" v="237"/>
          <ac:picMkLst>
            <pc:docMk/>
            <pc:sldMk cId="4173008227" sldId="272"/>
            <ac:picMk id="21" creationId="{099ADA07-E875-C4E1-BA68-AC6B4F402925}"/>
          </ac:picMkLst>
        </pc:picChg>
        <pc:picChg chg="add del mod ord">
          <ac:chgData name="Leonie Smith" userId="fed1330f33f5650e" providerId="LiveId" clId="{DB410B77-5730-4F67-BFF0-EA39265BC6E4}" dt="2023-07-27T06:46:40.153" v="238"/>
          <ac:picMkLst>
            <pc:docMk/>
            <pc:sldMk cId="4173008227" sldId="272"/>
            <ac:picMk id="25" creationId="{35B18E1E-14E9-67B4-158C-4C88DD2CECE6}"/>
          </ac:picMkLst>
        </pc:picChg>
        <pc:picChg chg="add del mod">
          <ac:chgData name="Leonie Smith" userId="fed1330f33f5650e" providerId="LiveId" clId="{DB410B77-5730-4F67-BFF0-EA39265BC6E4}" dt="2023-07-27T06:47:31.390" v="240"/>
          <ac:picMkLst>
            <pc:docMk/>
            <pc:sldMk cId="4173008227" sldId="272"/>
            <ac:picMk id="26" creationId="{50F9DF7C-4F4E-0094-32CD-4D30FE014F06}"/>
          </ac:picMkLst>
        </pc:picChg>
        <pc:picChg chg="add del mod ord">
          <ac:chgData name="Leonie Smith" userId="fed1330f33f5650e" providerId="LiveId" clId="{DB410B77-5730-4F67-BFF0-EA39265BC6E4}" dt="2023-07-27T06:47:39.320" v="241"/>
          <ac:picMkLst>
            <pc:docMk/>
            <pc:sldMk cId="4173008227" sldId="272"/>
            <ac:picMk id="31" creationId="{899B1B38-7AAB-82C2-EBE9-6530AF4983D2}"/>
          </ac:picMkLst>
        </pc:picChg>
        <pc:picChg chg="add del mod">
          <ac:chgData name="Leonie Smith" userId="fed1330f33f5650e" providerId="LiveId" clId="{DB410B77-5730-4F67-BFF0-EA39265BC6E4}" dt="2023-07-27T06:47:42.277" v="243"/>
          <ac:picMkLst>
            <pc:docMk/>
            <pc:sldMk cId="4173008227" sldId="272"/>
            <ac:picMk id="32" creationId="{34DC4887-5D24-3E44-5A66-34CAC5AAF048}"/>
          </ac:picMkLst>
        </pc:picChg>
        <pc:picChg chg="add del mod ord">
          <ac:chgData name="Leonie Smith" userId="fed1330f33f5650e" providerId="LiveId" clId="{DB410B77-5730-4F67-BFF0-EA39265BC6E4}" dt="2023-07-27T06:48:07.785" v="244"/>
          <ac:picMkLst>
            <pc:docMk/>
            <pc:sldMk cId="4173008227" sldId="272"/>
            <ac:picMk id="35" creationId="{2E192B48-1175-A1BB-3EEB-05CAEB124323}"/>
          </ac:picMkLst>
        </pc:picChg>
        <pc:picChg chg="add del mod">
          <ac:chgData name="Leonie Smith" userId="fed1330f33f5650e" providerId="LiveId" clId="{DB410B77-5730-4F67-BFF0-EA39265BC6E4}" dt="2023-07-27T06:48:38.733" v="246"/>
          <ac:picMkLst>
            <pc:docMk/>
            <pc:sldMk cId="4173008227" sldId="272"/>
            <ac:picMk id="36" creationId="{9E371CFC-CAE7-EFC7-85D6-3F3EFAFA28D7}"/>
          </ac:picMkLst>
        </pc:picChg>
        <pc:picChg chg="add del mod ord">
          <ac:chgData name="Leonie Smith" userId="fed1330f33f5650e" providerId="LiveId" clId="{DB410B77-5730-4F67-BFF0-EA39265BC6E4}" dt="2023-07-27T06:48:45.294" v="247"/>
          <ac:picMkLst>
            <pc:docMk/>
            <pc:sldMk cId="4173008227" sldId="272"/>
            <ac:picMk id="41" creationId="{28AB7951-BFDD-9794-79E3-BA2CC484A5B1}"/>
          </ac:picMkLst>
        </pc:picChg>
        <pc:picChg chg="add del mod">
          <ac:chgData name="Leonie Smith" userId="fed1330f33f5650e" providerId="LiveId" clId="{DB410B77-5730-4F67-BFF0-EA39265BC6E4}" dt="2023-07-27T06:48:53.220" v="249"/>
          <ac:picMkLst>
            <pc:docMk/>
            <pc:sldMk cId="4173008227" sldId="272"/>
            <ac:picMk id="42" creationId="{A971E5E5-21AE-FA7B-F991-6609ECADA0AC}"/>
          </ac:picMkLst>
        </pc:picChg>
        <pc:picChg chg="add del mod ord">
          <ac:chgData name="Leonie Smith" userId="fed1330f33f5650e" providerId="LiveId" clId="{DB410B77-5730-4F67-BFF0-EA39265BC6E4}" dt="2023-07-27T06:48:59.991" v="250"/>
          <ac:picMkLst>
            <pc:docMk/>
            <pc:sldMk cId="4173008227" sldId="272"/>
            <ac:picMk id="45" creationId="{BEB5DBD3-8D99-1122-5D8F-835E3B4F6DE9}"/>
          </ac:picMkLst>
        </pc:picChg>
        <pc:picChg chg="add del mod">
          <ac:chgData name="Leonie Smith" userId="fed1330f33f5650e" providerId="LiveId" clId="{DB410B77-5730-4F67-BFF0-EA39265BC6E4}" dt="2023-07-27T06:49:01.336" v="252"/>
          <ac:picMkLst>
            <pc:docMk/>
            <pc:sldMk cId="4173008227" sldId="272"/>
            <ac:picMk id="46" creationId="{E663233C-16B9-2049-E636-A5D96E1A6F1F}"/>
          </ac:picMkLst>
        </pc:picChg>
        <pc:picChg chg="add del mod ord">
          <ac:chgData name="Leonie Smith" userId="fed1330f33f5650e" providerId="LiveId" clId="{DB410B77-5730-4F67-BFF0-EA39265BC6E4}" dt="2023-07-27T06:49:27.405" v="253"/>
          <ac:picMkLst>
            <pc:docMk/>
            <pc:sldMk cId="4173008227" sldId="272"/>
            <ac:picMk id="49" creationId="{5AD9B797-C3E6-DFC5-BCEB-55FF9D13A064}"/>
          </ac:picMkLst>
        </pc:picChg>
        <pc:picChg chg="add del mod">
          <ac:chgData name="Leonie Smith" userId="fed1330f33f5650e" providerId="LiveId" clId="{DB410B77-5730-4F67-BFF0-EA39265BC6E4}" dt="2023-07-27T06:49:53.841" v="255"/>
          <ac:picMkLst>
            <pc:docMk/>
            <pc:sldMk cId="4173008227" sldId="272"/>
            <ac:picMk id="50" creationId="{37374439-3A0A-50EA-68FC-E616579BA4EB}"/>
          </ac:picMkLst>
        </pc:picChg>
        <pc:picChg chg="add del mod ord">
          <ac:chgData name="Leonie Smith" userId="fed1330f33f5650e" providerId="LiveId" clId="{DB410B77-5730-4F67-BFF0-EA39265BC6E4}" dt="2023-07-27T06:50:19.943" v="256"/>
          <ac:picMkLst>
            <pc:docMk/>
            <pc:sldMk cId="4173008227" sldId="272"/>
            <ac:picMk id="54" creationId="{E1F5C5E3-E63C-BCCB-D7DF-9E2492E170BE}"/>
          </ac:picMkLst>
        </pc:picChg>
        <pc:picChg chg="add del mod">
          <ac:chgData name="Leonie Smith" userId="fed1330f33f5650e" providerId="LiveId" clId="{DB410B77-5730-4F67-BFF0-EA39265BC6E4}" dt="2023-07-27T06:50:47.653" v="258"/>
          <ac:picMkLst>
            <pc:docMk/>
            <pc:sldMk cId="4173008227" sldId="272"/>
            <ac:picMk id="55" creationId="{7B0306F6-A251-1016-A74E-903ED92055CF}"/>
          </ac:picMkLst>
        </pc:picChg>
        <pc:picChg chg="add del mod ord">
          <ac:chgData name="Leonie Smith" userId="fed1330f33f5650e" providerId="LiveId" clId="{DB410B77-5730-4F67-BFF0-EA39265BC6E4}" dt="2023-07-27T06:51:14.167" v="259"/>
          <ac:picMkLst>
            <pc:docMk/>
            <pc:sldMk cId="4173008227" sldId="272"/>
            <ac:picMk id="60" creationId="{A4C1A83B-2CAB-437F-ECDA-7B0071E144AD}"/>
          </ac:picMkLst>
        </pc:picChg>
        <pc:picChg chg="add del mod">
          <ac:chgData name="Leonie Smith" userId="fed1330f33f5650e" providerId="LiveId" clId="{DB410B77-5730-4F67-BFF0-EA39265BC6E4}" dt="2023-07-27T06:51:51.994" v="261"/>
          <ac:picMkLst>
            <pc:docMk/>
            <pc:sldMk cId="4173008227" sldId="272"/>
            <ac:picMk id="61" creationId="{2105C7B5-E804-FCFD-EA8C-EA692283ACDC}"/>
          </ac:picMkLst>
        </pc:picChg>
        <pc:picChg chg="add del mod ord">
          <ac:chgData name="Leonie Smith" userId="fed1330f33f5650e" providerId="LiveId" clId="{DB410B77-5730-4F67-BFF0-EA39265BC6E4}" dt="2023-07-27T06:52:03.448" v="262"/>
          <ac:picMkLst>
            <pc:docMk/>
            <pc:sldMk cId="4173008227" sldId="272"/>
            <ac:picMk id="65" creationId="{507CF846-B9E8-E62E-8A4F-BA5FBCD185CD}"/>
          </ac:picMkLst>
        </pc:picChg>
        <pc:picChg chg="add del mod">
          <ac:chgData name="Leonie Smith" userId="fed1330f33f5650e" providerId="LiveId" clId="{DB410B77-5730-4F67-BFF0-EA39265BC6E4}" dt="2023-07-27T06:52:23.748" v="264"/>
          <ac:picMkLst>
            <pc:docMk/>
            <pc:sldMk cId="4173008227" sldId="272"/>
            <ac:picMk id="66" creationId="{588915D4-0E42-9FD7-63E1-E76E792DB153}"/>
          </ac:picMkLst>
        </pc:picChg>
        <pc:picChg chg="add del mod ord">
          <ac:chgData name="Leonie Smith" userId="fed1330f33f5650e" providerId="LiveId" clId="{DB410B77-5730-4F67-BFF0-EA39265BC6E4}" dt="2023-07-27T06:52:47.655" v="265"/>
          <ac:picMkLst>
            <pc:docMk/>
            <pc:sldMk cId="4173008227" sldId="272"/>
            <ac:picMk id="70" creationId="{CA8C7146-9F0D-21CE-F97B-71FD0D4B01C3}"/>
          </ac:picMkLst>
        </pc:picChg>
        <pc:picChg chg="add del mod">
          <ac:chgData name="Leonie Smith" userId="fed1330f33f5650e" providerId="LiveId" clId="{DB410B77-5730-4F67-BFF0-EA39265BC6E4}" dt="2023-07-27T06:53:20.548" v="267"/>
          <ac:picMkLst>
            <pc:docMk/>
            <pc:sldMk cId="4173008227" sldId="272"/>
            <ac:picMk id="71" creationId="{BC256A02-CFE3-4B06-8539-A137740F1BD4}"/>
          </ac:picMkLst>
        </pc:picChg>
        <pc:picChg chg="add del mod ord">
          <ac:chgData name="Leonie Smith" userId="fed1330f33f5650e" providerId="LiveId" clId="{DB410B77-5730-4F67-BFF0-EA39265BC6E4}" dt="2023-07-27T06:53:46.614" v="268"/>
          <ac:picMkLst>
            <pc:docMk/>
            <pc:sldMk cId="4173008227" sldId="272"/>
            <ac:picMk id="75" creationId="{6BE1795A-2A99-EA12-9FA3-6C5368C7D668}"/>
          </ac:picMkLst>
        </pc:picChg>
        <pc:picChg chg="add del mod">
          <ac:chgData name="Leonie Smith" userId="fed1330f33f5650e" providerId="LiveId" clId="{DB410B77-5730-4F67-BFF0-EA39265BC6E4}" dt="2023-07-27T06:54:17.597" v="270"/>
          <ac:picMkLst>
            <pc:docMk/>
            <pc:sldMk cId="4173008227" sldId="272"/>
            <ac:picMk id="76" creationId="{5FC63700-9865-9B13-5F17-BF1CB563A476}"/>
          </ac:picMkLst>
        </pc:picChg>
        <pc:picChg chg="add del mod ord">
          <ac:chgData name="Leonie Smith" userId="fed1330f33f5650e" providerId="LiveId" clId="{DB410B77-5730-4F67-BFF0-EA39265BC6E4}" dt="2023-07-27T06:54:44.748" v="271"/>
          <ac:picMkLst>
            <pc:docMk/>
            <pc:sldMk cId="4173008227" sldId="272"/>
            <ac:picMk id="81" creationId="{4F724784-1508-3E58-A02E-CCA7455C63D3}"/>
          </ac:picMkLst>
        </pc:picChg>
        <pc:picChg chg="add mod">
          <ac:chgData name="Leonie Smith" userId="fed1330f33f5650e" providerId="LiveId" clId="{DB410B77-5730-4F67-BFF0-EA39265BC6E4}" dt="2023-07-27T06:54:44.748" v="271"/>
          <ac:picMkLst>
            <pc:docMk/>
            <pc:sldMk cId="4173008227" sldId="272"/>
            <ac:picMk id="82" creationId="{AB8C37BA-3EF1-190C-7AB8-74778BB6C55C}"/>
          </ac:picMkLst>
        </pc:picChg>
      </pc:sldChg>
      <pc:sldChg chg="addSp delSp modSp mod modTransition modShow">
        <pc:chgData name="Leonie Smith" userId="fed1330f33f5650e" providerId="LiveId" clId="{DB410B77-5730-4F67-BFF0-EA39265BC6E4}" dt="2023-07-27T06:57:45.435" v="274"/>
        <pc:sldMkLst>
          <pc:docMk/>
          <pc:sldMk cId="96703269" sldId="273"/>
        </pc:sldMkLst>
        <pc:picChg chg="add del mod">
          <ac:chgData name="Leonie Smith" userId="fed1330f33f5650e" providerId="LiveId" clId="{DB410B77-5730-4F67-BFF0-EA39265BC6E4}" dt="2023-07-27T06:57:45.435" v="274"/>
          <ac:picMkLst>
            <pc:docMk/>
            <pc:sldMk cId="96703269" sldId="273"/>
            <ac:picMk id="9" creationId="{7E6C1287-FC41-E0D8-FD55-9BC88B93774C}"/>
          </ac:picMkLst>
        </pc:picChg>
        <pc:picChg chg="add mod">
          <ac:chgData name="Leonie Smith" userId="fed1330f33f5650e" providerId="LiveId" clId="{DB410B77-5730-4F67-BFF0-EA39265BC6E4}" dt="2023-07-27T06:57:45.435" v="274"/>
          <ac:picMkLst>
            <pc:docMk/>
            <pc:sldMk cId="96703269" sldId="273"/>
            <ac:picMk id="10" creationId="{51A1B0C1-BC5A-9071-CB16-6AA3A1A33B7F}"/>
          </ac:picMkLst>
        </pc:picChg>
      </pc:sldChg>
      <pc:sldChg chg="addSp delSp modSp mod modTransition modAnim modShow">
        <pc:chgData name="Leonie Smith" userId="fed1330f33f5650e" providerId="LiveId" clId="{DB410B77-5730-4F67-BFF0-EA39265BC6E4}" dt="2023-07-27T07:00:19.857" v="286"/>
        <pc:sldMkLst>
          <pc:docMk/>
          <pc:sldMk cId="3811607876" sldId="274"/>
        </pc:sldMkLst>
        <pc:picChg chg="add del mod">
          <ac:chgData name="Leonie Smith" userId="fed1330f33f5650e" providerId="LiveId" clId="{DB410B77-5730-4F67-BFF0-EA39265BC6E4}" dt="2023-07-27T06:58:32.830" v="277"/>
          <ac:picMkLst>
            <pc:docMk/>
            <pc:sldMk cId="3811607876" sldId="274"/>
            <ac:picMk id="5" creationId="{1FE32B1B-FD3E-F979-7505-2B5D725C5A13}"/>
          </ac:picMkLst>
        </pc:picChg>
        <pc:picChg chg="add del mod">
          <ac:chgData name="Leonie Smith" userId="fed1330f33f5650e" providerId="LiveId" clId="{DB410B77-5730-4F67-BFF0-EA39265BC6E4}" dt="2023-07-27T06:58:34.539" v="279"/>
          <ac:picMkLst>
            <pc:docMk/>
            <pc:sldMk cId="3811607876" sldId="274"/>
            <ac:picMk id="6" creationId="{E8B2A3FF-D34B-9A18-443A-FD7404EB0236}"/>
          </ac:picMkLst>
        </pc:picChg>
        <pc:picChg chg="add del mod ord">
          <ac:chgData name="Leonie Smith" userId="fed1330f33f5650e" providerId="LiveId" clId="{DB410B77-5730-4F67-BFF0-EA39265BC6E4}" dt="2023-07-27T06:58:54.350" v="280"/>
          <ac:picMkLst>
            <pc:docMk/>
            <pc:sldMk cId="3811607876" sldId="274"/>
            <ac:picMk id="9" creationId="{95C19705-C0DF-FC66-C20E-03AE7E92DAE3}"/>
          </ac:picMkLst>
        </pc:picChg>
        <pc:picChg chg="add del mod">
          <ac:chgData name="Leonie Smith" userId="fed1330f33f5650e" providerId="LiveId" clId="{DB410B77-5730-4F67-BFF0-EA39265BC6E4}" dt="2023-07-27T06:59:16.139" v="282"/>
          <ac:picMkLst>
            <pc:docMk/>
            <pc:sldMk cId="3811607876" sldId="274"/>
            <ac:picMk id="10" creationId="{691673E0-5541-4AC8-0F75-D584BAF3380E}"/>
          </ac:picMkLst>
        </pc:picChg>
        <pc:picChg chg="add del mod ord">
          <ac:chgData name="Leonie Smith" userId="fed1330f33f5650e" providerId="LiveId" clId="{DB410B77-5730-4F67-BFF0-EA39265BC6E4}" dt="2023-07-27T06:59:37.430" v="283"/>
          <ac:picMkLst>
            <pc:docMk/>
            <pc:sldMk cId="3811607876" sldId="274"/>
            <ac:picMk id="14" creationId="{61C29E90-1560-8F23-7F06-F829B820B978}"/>
          </ac:picMkLst>
        </pc:picChg>
        <pc:picChg chg="add del mod">
          <ac:chgData name="Leonie Smith" userId="fed1330f33f5650e" providerId="LiveId" clId="{DB410B77-5730-4F67-BFF0-EA39265BC6E4}" dt="2023-07-27T06:59:57.827" v="285"/>
          <ac:picMkLst>
            <pc:docMk/>
            <pc:sldMk cId="3811607876" sldId="274"/>
            <ac:picMk id="15" creationId="{C7839633-0433-31E3-2092-E941DB546B2A}"/>
          </ac:picMkLst>
        </pc:picChg>
        <pc:picChg chg="add del mod ord">
          <ac:chgData name="Leonie Smith" userId="fed1330f33f5650e" providerId="LiveId" clId="{DB410B77-5730-4F67-BFF0-EA39265BC6E4}" dt="2023-07-27T07:00:19.857" v="286"/>
          <ac:picMkLst>
            <pc:docMk/>
            <pc:sldMk cId="3811607876" sldId="274"/>
            <ac:picMk id="19" creationId="{239761E6-06EB-6EFA-0614-58999C05357B}"/>
          </ac:picMkLst>
        </pc:picChg>
        <pc:picChg chg="add mod">
          <ac:chgData name="Leonie Smith" userId="fed1330f33f5650e" providerId="LiveId" clId="{DB410B77-5730-4F67-BFF0-EA39265BC6E4}" dt="2023-07-27T07:00:19.857" v="286"/>
          <ac:picMkLst>
            <pc:docMk/>
            <pc:sldMk cId="3811607876" sldId="274"/>
            <ac:picMk id="20" creationId="{B5D0574F-4E4C-CF4E-06C2-9C4B412E3CD1}"/>
          </ac:picMkLst>
        </pc:picChg>
      </pc:sldChg>
      <pc:sldChg chg="addSp delSp modSp mod modTransition modAnim modShow">
        <pc:chgData name="Leonie Smith" userId="fed1330f33f5650e" providerId="LiveId" clId="{DB410B77-5730-4F67-BFF0-EA39265BC6E4}" dt="2023-07-27T07:01:58.682" v="292"/>
        <pc:sldMkLst>
          <pc:docMk/>
          <pc:sldMk cId="1901827412" sldId="275"/>
        </pc:sldMkLst>
        <pc:picChg chg="add del mod">
          <ac:chgData name="Leonie Smith" userId="fed1330f33f5650e" providerId="LiveId" clId="{DB410B77-5730-4F67-BFF0-EA39265BC6E4}" dt="2023-07-27T07:01:18.928" v="289"/>
          <ac:picMkLst>
            <pc:docMk/>
            <pc:sldMk cId="1901827412" sldId="275"/>
            <ac:picMk id="5" creationId="{BFBBE223-70F8-5021-DC36-4D57F1BD94AB}"/>
          </ac:picMkLst>
        </pc:picChg>
        <pc:picChg chg="add del mod">
          <ac:chgData name="Leonie Smith" userId="fed1330f33f5650e" providerId="LiveId" clId="{DB410B77-5730-4F67-BFF0-EA39265BC6E4}" dt="2023-07-27T07:01:35.699" v="291"/>
          <ac:picMkLst>
            <pc:docMk/>
            <pc:sldMk cId="1901827412" sldId="275"/>
            <ac:picMk id="6" creationId="{27E7E4A0-5EB4-9CE6-566E-AB004B854070}"/>
          </ac:picMkLst>
        </pc:picChg>
        <pc:picChg chg="add del mod ord">
          <ac:chgData name="Leonie Smith" userId="fed1330f33f5650e" providerId="LiveId" clId="{DB410B77-5730-4F67-BFF0-EA39265BC6E4}" dt="2023-07-27T07:01:58.682" v="292"/>
          <ac:picMkLst>
            <pc:docMk/>
            <pc:sldMk cId="1901827412" sldId="275"/>
            <ac:picMk id="10" creationId="{F0818056-D7D1-3ACA-D51C-F3AC690D5405}"/>
          </ac:picMkLst>
        </pc:picChg>
        <pc:picChg chg="add mod">
          <ac:chgData name="Leonie Smith" userId="fed1330f33f5650e" providerId="LiveId" clId="{DB410B77-5730-4F67-BFF0-EA39265BC6E4}" dt="2023-07-27T07:01:58.682" v="292"/>
          <ac:picMkLst>
            <pc:docMk/>
            <pc:sldMk cId="1901827412" sldId="275"/>
            <ac:picMk id="11" creationId="{CBB825F0-FF67-AB0A-0990-05B3BB9339B4}"/>
          </ac:picMkLst>
        </pc:picChg>
      </pc:sldChg>
      <pc:sldChg chg="addSp delSp modSp mod modTransition modShow">
        <pc:chgData name="Leonie Smith" userId="fed1330f33f5650e" providerId="LiveId" clId="{DB410B77-5730-4F67-BFF0-EA39265BC6E4}" dt="2023-07-27T07:07:02.429" v="308"/>
        <pc:sldMkLst>
          <pc:docMk/>
          <pc:sldMk cId="1430718357" sldId="277"/>
        </pc:sldMkLst>
        <pc:picChg chg="add del mod">
          <ac:chgData name="Leonie Smith" userId="fed1330f33f5650e" providerId="LiveId" clId="{DB410B77-5730-4F67-BFF0-EA39265BC6E4}" dt="2023-07-27T07:07:02.429" v="308"/>
          <ac:picMkLst>
            <pc:docMk/>
            <pc:sldMk cId="1430718357" sldId="277"/>
            <ac:picMk id="7" creationId="{6A621233-442B-CD94-9F85-E51BFA15A550}"/>
          </ac:picMkLst>
        </pc:picChg>
        <pc:picChg chg="add mod">
          <ac:chgData name="Leonie Smith" userId="fed1330f33f5650e" providerId="LiveId" clId="{DB410B77-5730-4F67-BFF0-EA39265BC6E4}" dt="2023-07-27T07:07:02.429" v="308"/>
          <ac:picMkLst>
            <pc:docMk/>
            <pc:sldMk cId="1430718357" sldId="277"/>
            <ac:picMk id="8" creationId="{F92E30A4-94AC-AE95-7183-D4358D2461EC}"/>
          </ac:picMkLst>
        </pc:picChg>
      </pc:sldChg>
      <pc:sldChg chg="addSp delSp modSp mod modTransition modAnim modShow">
        <pc:chgData name="Leonie Smith" userId="fed1330f33f5650e" providerId="LiveId" clId="{DB410B77-5730-4F67-BFF0-EA39265BC6E4}" dt="2023-07-27T07:08:21.793" v="314"/>
        <pc:sldMkLst>
          <pc:docMk/>
          <pc:sldMk cId="3326781284" sldId="278"/>
        </pc:sldMkLst>
        <pc:picChg chg="add del mod">
          <ac:chgData name="Leonie Smith" userId="fed1330f33f5650e" providerId="LiveId" clId="{DB410B77-5730-4F67-BFF0-EA39265BC6E4}" dt="2023-07-27T07:07:50.009" v="311"/>
          <ac:picMkLst>
            <pc:docMk/>
            <pc:sldMk cId="3326781284" sldId="278"/>
            <ac:picMk id="5" creationId="{70D92E84-7F75-B6AE-2F51-C749F0CD82FA}"/>
          </ac:picMkLst>
        </pc:picChg>
        <pc:picChg chg="add del mod">
          <ac:chgData name="Leonie Smith" userId="fed1330f33f5650e" providerId="LiveId" clId="{DB410B77-5730-4F67-BFF0-EA39265BC6E4}" dt="2023-07-27T07:08:06.843" v="313"/>
          <ac:picMkLst>
            <pc:docMk/>
            <pc:sldMk cId="3326781284" sldId="278"/>
            <ac:picMk id="6" creationId="{840DB88F-9DDA-E0C2-C94F-225F573AF01F}"/>
          </ac:picMkLst>
        </pc:picChg>
        <pc:picChg chg="add del mod ord">
          <ac:chgData name="Leonie Smith" userId="fed1330f33f5650e" providerId="LiveId" clId="{DB410B77-5730-4F67-BFF0-EA39265BC6E4}" dt="2023-07-27T07:08:21.793" v="314"/>
          <ac:picMkLst>
            <pc:docMk/>
            <pc:sldMk cId="3326781284" sldId="278"/>
            <ac:picMk id="11" creationId="{68502358-7178-C5BD-1A76-5FE8F48EAB8B}"/>
          </ac:picMkLst>
        </pc:picChg>
        <pc:picChg chg="add mod">
          <ac:chgData name="Leonie Smith" userId="fed1330f33f5650e" providerId="LiveId" clId="{DB410B77-5730-4F67-BFF0-EA39265BC6E4}" dt="2023-07-27T07:08:21.793" v="314"/>
          <ac:picMkLst>
            <pc:docMk/>
            <pc:sldMk cId="3326781284" sldId="278"/>
            <ac:picMk id="12" creationId="{AB1B3286-0D69-1D3A-0F62-93E0741EA0EE}"/>
          </ac:picMkLst>
        </pc:picChg>
      </pc:sldChg>
      <pc:sldChg chg="addSp delSp modSp mod modTransition modShow">
        <pc:chgData name="Leonie Smith" userId="fed1330f33f5650e" providerId="LiveId" clId="{DB410B77-5730-4F67-BFF0-EA39265BC6E4}" dt="2023-07-27T07:09:34.544" v="317"/>
        <pc:sldMkLst>
          <pc:docMk/>
          <pc:sldMk cId="3511182632" sldId="279"/>
        </pc:sldMkLst>
        <pc:picChg chg="add del mod">
          <ac:chgData name="Leonie Smith" userId="fed1330f33f5650e" providerId="LiveId" clId="{DB410B77-5730-4F67-BFF0-EA39265BC6E4}" dt="2023-07-27T07:09:34.544" v="317"/>
          <ac:picMkLst>
            <pc:docMk/>
            <pc:sldMk cId="3511182632" sldId="279"/>
            <ac:picMk id="5" creationId="{DD3966F0-DAFA-4F1E-9248-11895C1701CA}"/>
          </ac:picMkLst>
        </pc:picChg>
        <pc:picChg chg="add mod">
          <ac:chgData name="Leonie Smith" userId="fed1330f33f5650e" providerId="LiveId" clId="{DB410B77-5730-4F67-BFF0-EA39265BC6E4}" dt="2023-07-27T07:09:34.544" v="317"/>
          <ac:picMkLst>
            <pc:docMk/>
            <pc:sldMk cId="3511182632" sldId="279"/>
            <ac:picMk id="6" creationId="{6746958D-4405-B4A6-6ED9-39DC66D33608}"/>
          </ac:picMkLst>
        </pc:picChg>
      </pc:sldChg>
      <pc:sldChg chg="addSp delSp modSp mod modTransition modAnim modShow">
        <pc:chgData name="Leonie Smith" userId="fed1330f33f5650e" providerId="LiveId" clId="{DB410B77-5730-4F67-BFF0-EA39265BC6E4}" dt="2023-07-27T06:27:42.878" v="151"/>
        <pc:sldMkLst>
          <pc:docMk/>
          <pc:sldMk cId="1009139664" sldId="280"/>
        </pc:sldMkLst>
        <pc:picChg chg="add del mod">
          <ac:chgData name="Leonie Smith" userId="fed1330f33f5650e" providerId="LiveId" clId="{DB410B77-5730-4F67-BFF0-EA39265BC6E4}" dt="2023-07-27T06:26:41.151" v="145"/>
          <ac:picMkLst>
            <pc:docMk/>
            <pc:sldMk cId="1009139664" sldId="280"/>
            <ac:picMk id="7" creationId="{14AD9E97-0F88-341D-0E82-0CAAF52E3930}"/>
          </ac:picMkLst>
        </pc:picChg>
        <pc:picChg chg="add del mod">
          <ac:chgData name="Leonie Smith" userId="fed1330f33f5650e" providerId="LiveId" clId="{DB410B77-5730-4F67-BFF0-EA39265BC6E4}" dt="2023-07-27T06:27:09.081" v="147"/>
          <ac:picMkLst>
            <pc:docMk/>
            <pc:sldMk cId="1009139664" sldId="280"/>
            <ac:picMk id="8" creationId="{866A1084-C537-EAF9-6BB0-EE3AEFC48F87}"/>
          </ac:picMkLst>
        </pc:picChg>
        <pc:picChg chg="add del mod ord">
          <ac:chgData name="Leonie Smith" userId="fed1330f33f5650e" providerId="LiveId" clId="{DB410B77-5730-4F67-BFF0-EA39265BC6E4}" dt="2023-07-27T06:27:16.708" v="148"/>
          <ac:picMkLst>
            <pc:docMk/>
            <pc:sldMk cId="1009139664" sldId="280"/>
            <ac:picMk id="11" creationId="{174415EA-2EA3-957B-6B3E-F77702FF9A70}"/>
          </ac:picMkLst>
        </pc:picChg>
        <pc:picChg chg="add del mod">
          <ac:chgData name="Leonie Smith" userId="fed1330f33f5650e" providerId="LiveId" clId="{DB410B77-5730-4F67-BFF0-EA39265BC6E4}" dt="2023-07-27T06:27:18.030" v="150"/>
          <ac:picMkLst>
            <pc:docMk/>
            <pc:sldMk cId="1009139664" sldId="280"/>
            <ac:picMk id="12" creationId="{D74AE8D3-68FB-A838-07CB-44BA2C47B7EE}"/>
          </ac:picMkLst>
        </pc:picChg>
        <pc:picChg chg="add del mod ord">
          <ac:chgData name="Leonie Smith" userId="fed1330f33f5650e" providerId="LiveId" clId="{DB410B77-5730-4F67-BFF0-EA39265BC6E4}" dt="2023-07-27T06:27:42.878" v="151"/>
          <ac:picMkLst>
            <pc:docMk/>
            <pc:sldMk cId="1009139664" sldId="280"/>
            <ac:picMk id="15" creationId="{4C032006-610B-377C-01BE-8A134360D450}"/>
          </ac:picMkLst>
        </pc:picChg>
        <pc:picChg chg="add mod">
          <ac:chgData name="Leonie Smith" userId="fed1330f33f5650e" providerId="LiveId" clId="{DB410B77-5730-4F67-BFF0-EA39265BC6E4}" dt="2023-07-27T06:27:42.878" v="151"/>
          <ac:picMkLst>
            <pc:docMk/>
            <pc:sldMk cId="1009139664" sldId="280"/>
            <ac:picMk id="16" creationId="{97E8771E-E1BD-895A-F056-60935AEC35C1}"/>
          </ac:picMkLst>
        </pc:picChg>
      </pc:sldChg>
      <pc:sldChg chg="addSp delSp modSp mod modTransition modAnim modShow">
        <pc:chgData name="Leonie Smith" userId="fed1330f33f5650e" providerId="LiveId" clId="{DB410B77-5730-4F67-BFF0-EA39265BC6E4}" dt="2023-07-27T07:06:17.453" v="305"/>
        <pc:sldMkLst>
          <pc:docMk/>
          <pc:sldMk cId="1121109327" sldId="308"/>
        </pc:sldMkLst>
        <pc:picChg chg="add del mod">
          <ac:chgData name="Leonie Smith" userId="fed1330f33f5650e" providerId="LiveId" clId="{DB410B77-5730-4F67-BFF0-EA39265BC6E4}" dt="2023-07-27T07:03:10.043" v="295"/>
          <ac:picMkLst>
            <pc:docMk/>
            <pc:sldMk cId="1121109327" sldId="308"/>
            <ac:picMk id="6" creationId="{8AA0CE68-A816-5D1F-375F-B79B85FE130C}"/>
          </ac:picMkLst>
        </pc:picChg>
        <pc:picChg chg="add del mod">
          <ac:chgData name="Leonie Smith" userId="fed1330f33f5650e" providerId="LiveId" clId="{DB410B77-5730-4F67-BFF0-EA39265BC6E4}" dt="2023-07-27T07:03:19.662" v="296"/>
          <ac:picMkLst>
            <pc:docMk/>
            <pc:sldMk cId="1121109327" sldId="308"/>
            <ac:picMk id="9" creationId="{B6A641FA-5284-EF60-9232-067F1C08FC68}"/>
          </ac:picMkLst>
        </pc:picChg>
        <pc:picChg chg="add del mod">
          <ac:chgData name="Leonie Smith" userId="fed1330f33f5650e" providerId="LiveId" clId="{DB410B77-5730-4F67-BFF0-EA39265BC6E4}" dt="2023-07-27T07:03:29.475" v="298"/>
          <ac:picMkLst>
            <pc:docMk/>
            <pc:sldMk cId="1121109327" sldId="308"/>
            <ac:picMk id="10" creationId="{C18E5EE4-F7F4-364B-4237-DCDE9EEA3B36}"/>
          </ac:picMkLst>
        </pc:picChg>
        <pc:picChg chg="add del mod ord">
          <ac:chgData name="Leonie Smith" userId="fed1330f33f5650e" providerId="LiveId" clId="{DB410B77-5730-4F67-BFF0-EA39265BC6E4}" dt="2023-07-27T07:03:46.851" v="299"/>
          <ac:picMkLst>
            <pc:docMk/>
            <pc:sldMk cId="1121109327" sldId="308"/>
            <ac:picMk id="13" creationId="{6BEB3539-162C-84D4-F8C6-B0D59BED29C4}"/>
          </ac:picMkLst>
        </pc:picChg>
        <pc:picChg chg="add del mod">
          <ac:chgData name="Leonie Smith" userId="fed1330f33f5650e" providerId="LiveId" clId="{DB410B77-5730-4F67-BFF0-EA39265BC6E4}" dt="2023-07-27T07:05:23.608" v="301"/>
          <ac:picMkLst>
            <pc:docMk/>
            <pc:sldMk cId="1121109327" sldId="308"/>
            <ac:picMk id="14" creationId="{1200D6CE-D550-2E35-84D6-C112ABE6E98C}"/>
          </ac:picMkLst>
        </pc:picChg>
        <pc:picChg chg="add del mod ord">
          <ac:chgData name="Leonie Smith" userId="fed1330f33f5650e" providerId="LiveId" clId="{DB410B77-5730-4F67-BFF0-EA39265BC6E4}" dt="2023-07-27T07:05:40.900" v="302"/>
          <ac:picMkLst>
            <pc:docMk/>
            <pc:sldMk cId="1121109327" sldId="308"/>
            <ac:picMk id="20" creationId="{5DAA9385-27AC-751A-FFF3-7B45151CF930}"/>
          </ac:picMkLst>
        </pc:picChg>
        <pc:picChg chg="add del mod">
          <ac:chgData name="Leonie Smith" userId="fed1330f33f5650e" providerId="LiveId" clId="{DB410B77-5730-4F67-BFF0-EA39265BC6E4}" dt="2023-07-27T07:06:02.049" v="304"/>
          <ac:picMkLst>
            <pc:docMk/>
            <pc:sldMk cId="1121109327" sldId="308"/>
            <ac:picMk id="21" creationId="{86821968-4980-B3BE-E910-78AA8AF79357}"/>
          </ac:picMkLst>
        </pc:picChg>
        <pc:picChg chg="add del mod ord">
          <ac:chgData name="Leonie Smith" userId="fed1330f33f5650e" providerId="LiveId" clId="{DB410B77-5730-4F67-BFF0-EA39265BC6E4}" dt="2023-07-27T07:06:17.453" v="305"/>
          <ac:picMkLst>
            <pc:docMk/>
            <pc:sldMk cId="1121109327" sldId="308"/>
            <ac:picMk id="27" creationId="{A0BAC4CF-CADA-BB3E-6440-ADF1F564E501}"/>
          </ac:picMkLst>
        </pc:picChg>
        <pc:picChg chg="add mod">
          <ac:chgData name="Leonie Smith" userId="fed1330f33f5650e" providerId="LiveId" clId="{DB410B77-5730-4F67-BFF0-EA39265BC6E4}" dt="2023-07-27T07:06:17.453" v="305"/>
          <ac:picMkLst>
            <pc:docMk/>
            <pc:sldMk cId="1121109327" sldId="308"/>
            <ac:picMk id="28" creationId="{FA6A0973-7D78-80E6-5523-999294528AE3}"/>
          </ac:picMkLst>
        </pc:picChg>
      </pc:sldChg>
      <pc:sldChg chg="addSp delSp modSp mod modTransition modAnim modShow">
        <pc:chgData name="Leonie Smith" userId="fed1330f33f5650e" providerId="LiveId" clId="{DB410B77-5730-4F67-BFF0-EA39265BC6E4}" dt="2023-07-27T06:16:30.033" v="118"/>
        <pc:sldMkLst>
          <pc:docMk/>
          <pc:sldMk cId="994356558" sldId="309"/>
        </pc:sldMkLst>
        <pc:picChg chg="add del mod">
          <ac:chgData name="Leonie Smith" userId="fed1330f33f5650e" providerId="LiveId" clId="{DB410B77-5730-4F67-BFF0-EA39265BC6E4}" dt="2023-07-27T06:09:47.841" v="91"/>
          <ac:picMkLst>
            <pc:docMk/>
            <pc:sldMk cId="994356558" sldId="309"/>
            <ac:picMk id="11" creationId="{853CFB0B-F446-424F-5050-B6B526DCC054}"/>
          </ac:picMkLst>
        </pc:picChg>
        <pc:picChg chg="add del mod">
          <ac:chgData name="Leonie Smith" userId="fed1330f33f5650e" providerId="LiveId" clId="{DB410B77-5730-4F67-BFF0-EA39265BC6E4}" dt="2023-07-27T06:09:49.527" v="93"/>
          <ac:picMkLst>
            <pc:docMk/>
            <pc:sldMk cId="994356558" sldId="309"/>
            <ac:picMk id="12" creationId="{32E501FF-8A41-C356-0750-2F84D318B210}"/>
          </ac:picMkLst>
        </pc:picChg>
        <pc:picChg chg="add del mod ord">
          <ac:chgData name="Leonie Smith" userId="fed1330f33f5650e" providerId="LiveId" clId="{DB410B77-5730-4F67-BFF0-EA39265BC6E4}" dt="2023-07-27T06:10:18.394" v="94"/>
          <ac:picMkLst>
            <pc:docMk/>
            <pc:sldMk cId="994356558" sldId="309"/>
            <ac:picMk id="15" creationId="{A9791A96-7D66-5D6C-0D93-DC4514E7E216}"/>
          </ac:picMkLst>
        </pc:picChg>
        <pc:picChg chg="add del mod">
          <ac:chgData name="Leonie Smith" userId="fed1330f33f5650e" providerId="LiveId" clId="{DB410B77-5730-4F67-BFF0-EA39265BC6E4}" dt="2023-07-27T06:10:21.092" v="96"/>
          <ac:picMkLst>
            <pc:docMk/>
            <pc:sldMk cId="994356558" sldId="309"/>
            <ac:picMk id="16" creationId="{ACC0C2D9-A873-1F72-26E3-7528375DD8A2}"/>
          </ac:picMkLst>
        </pc:picChg>
        <pc:picChg chg="add del mod ord">
          <ac:chgData name="Leonie Smith" userId="fed1330f33f5650e" providerId="LiveId" clId="{DB410B77-5730-4F67-BFF0-EA39265BC6E4}" dt="2023-07-27T06:10:33.086" v="97"/>
          <ac:picMkLst>
            <pc:docMk/>
            <pc:sldMk cId="994356558" sldId="309"/>
            <ac:picMk id="19" creationId="{10F7F706-81D2-703F-02E1-441DDB640364}"/>
          </ac:picMkLst>
        </pc:picChg>
        <pc:picChg chg="add del mod">
          <ac:chgData name="Leonie Smith" userId="fed1330f33f5650e" providerId="LiveId" clId="{DB410B77-5730-4F67-BFF0-EA39265BC6E4}" dt="2023-07-27T06:10:36.035" v="99"/>
          <ac:picMkLst>
            <pc:docMk/>
            <pc:sldMk cId="994356558" sldId="309"/>
            <ac:picMk id="20" creationId="{A765857B-B5DB-2B28-6B8E-349C640E8601}"/>
          </ac:picMkLst>
        </pc:picChg>
        <pc:picChg chg="add del mod ord">
          <ac:chgData name="Leonie Smith" userId="fed1330f33f5650e" providerId="LiveId" clId="{DB410B77-5730-4F67-BFF0-EA39265BC6E4}" dt="2023-07-27T06:10:40.120" v="100"/>
          <ac:picMkLst>
            <pc:docMk/>
            <pc:sldMk cId="994356558" sldId="309"/>
            <ac:picMk id="23" creationId="{B2222BDF-3BC6-929A-FDA3-69C95B1DF89F}"/>
          </ac:picMkLst>
        </pc:picChg>
        <pc:picChg chg="add del mod">
          <ac:chgData name="Leonie Smith" userId="fed1330f33f5650e" providerId="LiveId" clId="{DB410B77-5730-4F67-BFF0-EA39265BC6E4}" dt="2023-07-27T06:10:43.460" v="102"/>
          <ac:picMkLst>
            <pc:docMk/>
            <pc:sldMk cId="994356558" sldId="309"/>
            <ac:picMk id="24" creationId="{B280B49A-749D-54B6-61D3-1F3C19CD1AFF}"/>
          </ac:picMkLst>
        </pc:picChg>
        <pc:picChg chg="add del mod ord">
          <ac:chgData name="Leonie Smith" userId="fed1330f33f5650e" providerId="LiveId" clId="{DB410B77-5730-4F67-BFF0-EA39265BC6E4}" dt="2023-07-27T06:11:16.124" v="103"/>
          <ac:picMkLst>
            <pc:docMk/>
            <pc:sldMk cId="994356558" sldId="309"/>
            <ac:picMk id="27" creationId="{4BD9F7EA-8940-AA8B-04F8-57BD5F022C2F}"/>
          </ac:picMkLst>
        </pc:picChg>
        <pc:picChg chg="add del mod">
          <ac:chgData name="Leonie Smith" userId="fed1330f33f5650e" providerId="LiveId" clId="{DB410B77-5730-4F67-BFF0-EA39265BC6E4}" dt="2023-07-27T06:12:39.646" v="105"/>
          <ac:picMkLst>
            <pc:docMk/>
            <pc:sldMk cId="994356558" sldId="309"/>
            <ac:picMk id="28" creationId="{FFC755DD-54E4-7739-75CE-2EFFEBBAD8CC}"/>
          </ac:picMkLst>
        </pc:picChg>
        <pc:picChg chg="add del mod ord">
          <ac:chgData name="Leonie Smith" userId="fed1330f33f5650e" providerId="LiveId" clId="{DB410B77-5730-4F67-BFF0-EA39265BC6E4}" dt="2023-07-27T06:13:07.951" v="106"/>
          <ac:picMkLst>
            <pc:docMk/>
            <pc:sldMk cId="994356558" sldId="309"/>
            <ac:picMk id="32" creationId="{663B276B-E20A-22B8-909B-81682DF02BE5}"/>
          </ac:picMkLst>
        </pc:picChg>
        <pc:picChg chg="add del mod">
          <ac:chgData name="Leonie Smith" userId="fed1330f33f5650e" providerId="LiveId" clId="{DB410B77-5730-4F67-BFF0-EA39265BC6E4}" dt="2023-07-27T06:13:39.212" v="108"/>
          <ac:picMkLst>
            <pc:docMk/>
            <pc:sldMk cId="994356558" sldId="309"/>
            <ac:picMk id="33" creationId="{87AEBDC9-3FB0-8E11-BD72-CAD8D060A406}"/>
          </ac:picMkLst>
        </pc:picChg>
        <pc:picChg chg="add del mod ord">
          <ac:chgData name="Leonie Smith" userId="fed1330f33f5650e" providerId="LiveId" clId="{DB410B77-5730-4F67-BFF0-EA39265BC6E4}" dt="2023-07-27T06:14:10.156" v="109"/>
          <ac:picMkLst>
            <pc:docMk/>
            <pc:sldMk cId="994356558" sldId="309"/>
            <ac:picMk id="37" creationId="{274A71A4-C507-BC97-DCBF-730F1C923B9A}"/>
          </ac:picMkLst>
        </pc:picChg>
        <pc:picChg chg="add del mod">
          <ac:chgData name="Leonie Smith" userId="fed1330f33f5650e" providerId="LiveId" clId="{DB410B77-5730-4F67-BFF0-EA39265BC6E4}" dt="2023-07-27T06:14:47.109" v="111"/>
          <ac:picMkLst>
            <pc:docMk/>
            <pc:sldMk cId="994356558" sldId="309"/>
            <ac:picMk id="38" creationId="{30BF5B1D-C422-81CF-6415-68FE28AC093E}"/>
          </ac:picMkLst>
        </pc:picChg>
        <pc:picChg chg="add del mod ord">
          <ac:chgData name="Leonie Smith" userId="fed1330f33f5650e" providerId="LiveId" clId="{DB410B77-5730-4F67-BFF0-EA39265BC6E4}" dt="2023-07-27T06:14:51.520" v="112"/>
          <ac:picMkLst>
            <pc:docMk/>
            <pc:sldMk cId="994356558" sldId="309"/>
            <ac:picMk id="42" creationId="{2917D6CA-3595-5502-6B3B-5725EBAAD9DC}"/>
          </ac:picMkLst>
        </pc:picChg>
        <pc:picChg chg="add del mod">
          <ac:chgData name="Leonie Smith" userId="fed1330f33f5650e" providerId="LiveId" clId="{DB410B77-5730-4F67-BFF0-EA39265BC6E4}" dt="2023-07-27T06:14:53.087" v="114"/>
          <ac:picMkLst>
            <pc:docMk/>
            <pc:sldMk cId="994356558" sldId="309"/>
            <ac:picMk id="43" creationId="{0E586F30-48C8-A16B-9F7B-9EA3B8029E76}"/>
          </ac:picMkLst>
        </pc:picChg>
        <pc:picChg chg="add del mod ord">
          <ac:chgData name="Leonie Smith" userId="fed1330f33f5650e" providerId="LiveId" clId="{DB410B77-5730-4F67-BFF0-EA39265BC6E4}" dt="2023-07-27T06:15:25.610" v="115"/>
          <ac:picMkLst>
            <pc:docMk/>
            <pc:sldMk cId="994356558" sldId="309"/>
            <ac:picMk id="45" creationId="{16E660CB-325D-4BDB-48F9-1BC26F68B7A8}"/>
          </ac:picMkLst>
        </pc:picChg>
        <pc:picChg chg="add del mod">
          <ac:chgData name="Leonie Smith" userId="fed1330f33f5650e" providerId="LiveId" clId="{DB410B77-5730-4F67-BFF0-EA39265BC6E4}" dt="2023-07-27T06:15:58.043" v="117"/>
          <ac:picMkLst>
            <pc:docMk/>
            <pc:sldMk cId="994356558" sldId="309"/>
            <ac:picMk id="46" creationId="{DE72F740-8087-B41A-1AE5-C1F8B91ED4DD}"/>
          </ac:picMkLst>
        </pc:picChg>
        <pc:picChg chg="add del mod ord">
          <ac:chgData name="Leonie Smith" userId="fed1330f33f5650e" providerId="LiveId" clId="{DB410B77-5730-4F67-BFF0-EA39265BC6E4}" dt="2023-07-27T06:16:30.033" v="118"/>
          <ac:picMkLst>
            <pc:docMk/>
            <pc:sldMk cId="994356558" sldId="309"/>
            <ac:picMk id="50" creationId="{79CD7BE1-03CC-9962-A742-717B434129D0}"/>
          </ac:picMkLst>
        </pc:picChg>
        <pc:picChg chg="add mod">
          <ac:chgData name="Leonie Smith" userId="fed1330f33f5650e" providerId="LiveId" clId="{DB410B77-5730-4F67-BFF0-EA39265BC6E4}" dt="2023-07-27T06:16:30.033" v="118"/>
          <ac:picMkLst>
            <pc:docMk/>
            <pc:sldMk cId="994356558" sldId="309"/>
            <ac:picMk id="51" creationId="{84581326-CF52-534A-2889-6B01162BA3D8}"/>
          </ac:picMkLst>
        </pc:picChg>
      </pc:sldChg>
      <pc:sldChg chg="addSp delSp modSp mod modTransition modAnim">
        <pc:chgData name="Leonie Smith" userId="fed1330f33f5650e" providerId="LiveId" clId="{DB410B77-5730-4F67-BFF0-EA39265BC6E4}" dt="2023-07-27T05:47:25.459" v="28"/>
        <pc:sldMkLst>
          <pc:docMk/>
          <pc:sldMk cId="1600117720" sldId="311"/>
        </pc:sldMkLst>
        <pc:picChg chg="add del mod">
          <ac:chgData name="Leonie Smith" userId="fed1330f33f5650e" providerId="LiveId" clId="{DB410B77-5730-4F67-BFF0-EA39265BC6E4}" dt="2023-07-27T05:47:18.837" v="27"/>
          <ac:picMkLst>
            <pc:docMk/>
            <pc:sldMk cId="1600117720" sldId="311"/>
            <ac:picMk id="7" creationId="{6170B74E-89D4-A2A0-2E98-F34CF8A1C1CE}"/>
          </ac:picMkLst>
        </pc:picChg>
        <pc:picChg chg="add del mod">
          <ac:chgData name="Leonie Smith" userId="fed1330f33f5650e" providerId="LiveId" clId="{DB410B77-5730-4F67-BFF0-EA39265BC6E4}" dt="2023-07-27T05:47:25.459" v="28"/>
          <ac:picMkLst>
            <pc:docMk/>
            <pc:sldMk cId="1600117720" sldId="311"/>
            <ac:picMk id="16" creationId="{F9A5CB0B-7CC3-8112-3F6D-B13FB029887C}"/>
          </ac:picMkLst>
        </pc:picChg>
        <pc:picChg chg="add mod">
          <ac:chgData name="Leonie Smith" userId="fed1330f33f5650e" providerId="LiveId" clId="{DB410B77-5730-4F67-BFF0-EA39265BC6E4}" dt="2023-07-27T05:47:25.459" v="28"/>
          <ac:picMkLst>
            <pc:docMk/>
            <pc:sldMk cId="1600117720" sldId="311"/>
            <ac:picMk id="17" creationId="{B5051C67-B003-23EC-2977-5384BA94ECAE}"/>
          </ac:picMkLst>
        </pc:picChg>
      </pc:sldChg>
    </pc:docChg>
  </pc:docChgLst>
  <pc:docChgLst>
    <pc:chgData name="Alfred Smith" userId="3c60a3631c0db8ad" providerId="LiveId" clId="{EAA5BA75-0E9A-4D4C-AD29-69C5A32AA8C6}"/>
    <pc:docChg chg="modSld">
      <pc:chgData name="Alfred Smith" userId="3c60a3631c0db8ad" providerId="LiveId" clId="{EAA5BA75-0E9A-4D4C-AD29-69C5A32AA8C6}" dt="2023-01-25T15:51:16.660" v="0"/>
      <pc:docMkLst>
        <pc:docMk/>
      </pc:docMkLst>
      <pc:sldChg chg="modSp mod">
        <pc:chgData name="Alfred Smith" userId="3c60a3631c0db8ad" providerId="LiveId" clId="{EAA5BA75-0E9A-4D4C-AD29-69C5A32AA8C6}" dt="2023-01-25T15:51:16.660" v="0"/>
        <pc:sldMkLst>
          <pc:docMk/>
          <pc:sldMk cId="1600117720" sldId="311"/>
        </pc:sldMkLst>
        <pc:spChg chg="mod">
          <ac:chgData name="Alfred Smith" userId="3c60a3631c0db8ad" providerId="LiveId" clId="{EAA5BA75-0E9A-4D4C-AD29-69C5A32AA8C6}" dt="2023-01-25T15:51:16.660" v="0"/>
          <ac:spMkLst>
            <pc:docMk/>
            <pc:sldMk cId="1600117720" sldId="311"/>
            <ac:spMk id="3" creationId="{80372CF9-147C-16A7-074A-3E9BD6F0382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BF65DC-F622-4127-97D2-138ADEC696C4}" type="datetimeFigureOut">
              <a:rPr lang="en-ZA" smtClean="0"/>
              <a:t>2024/07/23</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1D3B52-08A4-4647-92AE-4C8B2DF12157}" type="slidenum">
              <a:rPr lang="en-ZA" smtClean="0"/>
              <a:t>‹#›</a:t>
            </a:fld>
            <a:endParaRPr lang="en-ZA"/>
          </a:p>
        </p:txBody>
      </p:sp>
    </p:spTree>
    <p:extLst>
      <p:ext uri="{BB962C8B-B14F-4D97-AF65-F5344CB8AC3E}">
        <p14:creationId xmlns:p14="http://schemas.microsoft.com/office/powerpoint/2010/main" val="3296500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CE1D3B52-08A4-4647-92AE-4C8B2DF12157}" type="slidenum">
              <a:rPr lang="en-ZA" smtClean="0"/>
              <a:t>2</a:t>
            </a:fld>
            <a:endParaRPr lang="en-ZA"/>
          </a:p>
        </p:txBody>
      </p:sp>
    </p:spTree>
    <p:extLst>
      <p:ext uri="{BB962C8B-B14F-4D97-AF65-F5344CB8AC3E}">
        <p14:creationId xmlns:p14="http://schemas.microsoft.com/office/powerpoint/2010/main" val="1994772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E1D3B52-08A4-4647-92AE-4C8B2DF12157}" type="slidenum">
              <a:rPr lang="en-ZA" smtClean="0"/>
              <a:t>3</a:t>
            </a:fld>
            <a:endParaRPr lang="en-ZA"/>
          </a:p>
        </p:txBody>
      </p:sp>
    </p:spTree>
    <p:extLst>
      <p:ext uri="{BB962C8B-B14F-4D97-AF65-F5344CB8AC3E}">
        <p14:creationId xmlns:p14="http://schemas.microsoft.com/office/powerpoint/2010/main" val="2422717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a:p>
            <a:endParaRPr lang="en-IN"/>
          </a:p>
        </p:txBody>
      </p:sp>
      <p:sp>
        <p:nvSpPr>
          <p:cNvPr id="4" name="Slide Number Placeholder 3"/>
          <p:cNvSpPr>
            <a:spLocks noGrp="1"/>
          </p:cNvSpPr>
          <p:nvPr>
            <p:ph type="sldNum" sz="quarter" idx="5"/>
          </p:nvPr>
        </p:nvSpPr>
        <p:spPr/>
        <p:txBody>
          <a:bodyPr/>
          <a:lstStyle/>
          <a:p>
            <a:fld id="{CE1D3B52-08A4-4647-92AE-4C8B2DF12157}" type="slidenum">
              <a:rPr lang="en-ZA" smtClean="0"/>
              <a:t>52</a:t>
            </a:fld>
            <a:endParaRPr lang="en-ZA"/>
          </a:p>
        </p:txBody>
      </p:sp>
    </p:spTree>
    <p:extLst>
      <p:ext uri="{BB962C8B-B14F-4D97-AF65-F5344CB8AC3E}">
        <p14:creationId xmlns:p14="http://schemas.microsoft.com/office/powerpoint/2010/main" val="611660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creativecommons.org/licenses/by-sa/4.0/" TargetMode="External"/><Relationship Id="rId3" Type="http://schemas.openxmlformats.org/officeDocument/2006/relationships/slideLayout" Target="../slideLayouts/slideLayout2.xml"/><Relationship Id="rId7" Type="http://schemas.openxmlformats.org/officeDocument/2006/relationships/hyperlink" Target="https://creativecommons.org/publicdomain/zero/1.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openbible.com/" TargetMode="External"/><Relationship Id="rId5" Type="http://schemas.openxmlformats.org/officeDocument/2006/relationships/hyperlink" Target="https://discoverybible.com/" TargetMode="External"/><Relationship Id="rId4" Type="http://schemas.openxmlformats.org/officeDocument/2006/relationships/hyperlink" Target="https://biblehub.com/" TargetMode="Externa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704BC-9869-B0D1-66C1-F18ED2D009CC}"/>
              </a:ext>
            </a:extLst>
          </p:cNvPr>
          <p:cNvSpPr>
            <a:spLocks noGrp="1"/>
          </p:cNvSpPr>
          <p:nvPr>
            <p:ph type="title"/>
          </p:nvPr>
        </p:nvSpPr>
        <p:spPr/>
        <p:txBody>
          <a:bodyPr/>
          <a:lstStyle/>
          <a:p>
            <a:r>
              <a:rPr lang="en-US" dirty="0"/>
              <a:t>7-10</a:t>
            </a:r>
            <a:endParaRPr lang="en-GB" dirty="0"/>
          </a:p>
        </p:txBody>
      </p:sp>
      <p:sp>
        <p:nvSpPr>
          <p:cNvPr id="3" name="Content Placeholder 2">
            <a:extLst>
              <a:ext uri="{FF2B5EF4-FFF2-40B4-BE49-F238E27FC236}">
                <a16:creationId xmlns:a16="http://schemas.microsoft.com/office/drawing/2014/main" id="{80372CF9-147C-16A7-074A-3E9BD6F03826}"/>
              </a:ext>
            </a:extLst>
          </p:cNvPr>
          <p:cNvSpPr>
            <a:spLocks noGrp="1"/>
          </p:cNvSpPr>
          <p:nvPr>
            <p:ph idx="1"/>
          </p:nvPr>
        </p:nvSpPr>
        <p:spPr/>
        <p:txBody>
          <a:bodyPr>
            <a:normAutofit lnSpcReduction="10000"/>
          </a:bodyPr>
          <a:lstStyle/>
          <a:p>
            <a:pPr marL="0" marR="0">
              <a:lnSpc>
                <a:spcPct val="107000"/>
              </a:lnSpc>
              <a:spcBef>
                <a:spcPts val="0"/>
              </a:spcBef>
              <a:spcAft>
                <a:spcPts val="800"/>
              </a:spcAft>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1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1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1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1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1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1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4"/>
              </a:rPr>
              <a:t>Bible Hub</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1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Discovery Bible</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1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OpenBible.com</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dedicated to the public domain</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1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1800" kern="100" dirty="0">
              <a:effectLst/>
              <a:latin typeface="Aptos"/>
              <a:ea typeface="Aptos"/>
              <a:cs typeface="Arial" panose="020B0604020202020204" pitchFamily="34" charset="0"/>
            </a:endParaRPr>
          </a:p>
          <a:p>
            <a:pPr marL="0" marR="0">
              <a:spcBef>
                <a:spcPts val="0"/>
              </a:spcBef>
              <a:spcAft>
                <a:spcPts val="0"/>
              </a:spcAft>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1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Creative Commons Attribution-</a:t>
            </a:r>
            <a:r>
              <a:rPr lang="en-IN" sz="1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8"/>
              </a:rPr>
              <a:t>ShareAlike</a:t>
            </a:r>
            <a:r>
              <a:rPr lang="en-IN" sz="1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 4.0 International License</a:t>
            </a:r>
            <a:r>
              <a:rPr lang="en-IN" sz="1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pic>
        <p:nvPicPr>
          <p:cNvPr id="17" name="Audio 16">
            <a:hlinkClick r:id="" action="ppaction://media"/>
            <a:extLst>
              <a:ext uri="{FF2B5EF4-FFF2-40B4-BE49-F238E27FC236}">
                <a16:creationId xmlns:a16="http://schemas.microsoft.com/office/drawing/2014/main" id="{B5051C67-B003-23EC-2977-5384BA94ECAE}"/>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00117720"/>
      </p:ext>
    </p:extLst>
  </p:cSld>
  <p:clrMapOvr>
    <a:masterClrMapping/>
  </p:clrMapOvr>
  <mc:AlternateContent xmlns:mc="http://schemas.openxmlformats.org/markup-compatibility/2006" xmlns:p14="http://schemas.microsoft.com/office/powerpoint/2010/main">
    <mc:Choice Requires="p14">
      <p:transition spd="slow" p14:dur="2000" advTm="3433"/>
    </mc:Choice>
    <mc:Fallback xmlns="">
      <p:transition spd="slow" advTm="3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62A078-5BA0-4DAC-9BC0-B0B85AFD28D8}"/>
              </a:ext>
            </a:extLst>
          </p:cNvPr>
          <p:cNvPicPr>
            <a:picLocks noChangeAspect="1"/>
          </p:cNvPicPr>
          <p:nvPr/>
        </p:nvPicPr>
        <p:blipFill>
          <a:blip r:embed="rId2"/>
          <a:stretch>
            <a:fillRect/>
          </a:stretch>
        </p:blipFill>
        <p:spPr>
          <a:xfrm>
            <a:off x="-4232218" y="0"/>
            <a:ext cx="16692563" cy="6858000"/>
          </a:xfrm>
          <a:prstGeom prst="rect">
            <a:avLst/>
          </a:prstGeom>
        </p:spPr>
      </p:pic>
      <p:sp>
        <p:nvSpPr>
          <p:cNvPr id="5" name="TextBox 4">
            <a:extLst>
              <a:ext uri="{FF2B5EF4-FFF2-40B4-BE49-F238E27FC236}">
                <a16:creationId xmlns:a16="http://schemas.microsoft.com/office/drawing/2014/main" id="{BA4F9802-0FFC-4E96-8DB1-7C9C64EAE030}"/>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44:15</a:t>
            </a:r>
            <a:endParaRPr lang="en-IN" dirty="0"/>
          </a:p>
        </p:txBody>
      </p:sp>
    </p:spTree>
    <p:extLst>
      <p:ext uri="{BB962C8B-B14F-4D97-AF65-F5344CB8AC3E}">
        <p14:creationId xmlns:p14="http://schemas.microsoft.com/office/powerpoint/2010/main" val="3133161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AEB140-EB2A-1396-6BF5-60D446C615AD}"/>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121212"/>
                </a:solidFill>
                <a:effectLst/>
                <a:latin typeface="Arial" panose="020B0604020202020204" pitchFamily="34" charset="0"/>
              </a:rPr>
              <a:t>16 यहूदा ने कहा, “हम लोग अपने प्रभु से क्या कहें? हम क्या कहकर अपने को निर्दोष ठहराएँ? परमेश्वर ने तेरे दासों के अधर्म को पकड़ लिया है। हम, और जिसके पास कटोरा निकला वह भी, हम सब के सब अपने प्रभु के दास ही हैं।”</a:t>
            </a:r>
            <a:endParaRPr lang="en-IN" sz="3200" dirty="0"/>
          </a:p>
        </p:txBody>
      </p:sp>
      <p:pic>
        <p:nvPicPr>
          <p:cNvPr id="51" name="Audio 50">
            <a:hlinkClick r:id="" action="ppaction://media"/>
            <a:extLst>
              <a:ext uri="{FF2B5EF4-FFF2-40B4-BE49-F238E27FC236}">
                <a16:creationId xmlns:a16="http://schemas.microsoft.com/office/drawing/2014/main" id="{84581326-CF52-534A-2889-6B01162BA3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562ABC3F-78F9-3BE2-BD01-F8C2D3EE412A}"/>
              </a:ext>
            </a:extLst>
          </p:cNvPr>
          <p:cNvSpPr txBox="1"/>
          <p:nvPr/>
        </p:nvSpPr>
        <p:spPr>
          <a:xfrm>
            <a:off x="158262" y="166254"/>
            <a:ext cx="5816869" cy="6558101"/>
          </a:xfrm>
          <a:prstGeom prst="rect">
            <a:avLst/>
          </a:prstGeom>
          <a:noFill/>
        </p:spPr>
        <p:txBody>
          <a:bodyPr wrap="square" rtlCol="0">
            <a:noAutofit/>
          </a:bodyPr>
          <a:lstStyle/>
          <a:p>
            <a:r>
              <a:rPr lang="en-US" sz="4000"/>
              <a:t>16 “What can we say to my lord?” Judah replied. “How can we plead? How can we justify ourselves? God has exposed the iniquity of your servants. We are now my lord’s slaves—both we and the one who was found with the cup.”</a:t>
            </a:r>
            <a:endParaRPr lang="en-ZA" sz="4000" dirty="0"/>
          </a:p>
        </p:txBody>
      </p:sp>
    </p:spTree>
    <p:extLst>
      <p:ext uri="{BB962C8B-B14F-4D97-AF65-F5344CB8AC3E}">
        <p14:creationId xmlns:p14="http://schemas.microsoft.com/office/powerpoint/2010/main" val="994356558"/>
      </p:ext>
    </p:extLst>
  </p:cSld>
  <p:clrMapOvr>
    <a:masterClrMapping/>
  </p:clrMapOvr>
  <mc:AlternateContent xmlns:mc="http://schemas.openxmlformats.org/markup-compatibility/2006" xmlns:p14="http://schemas.microsoft.com/office/powerpoint/2010/main">
    <mc:Choice Requires="p14">
      <p:transition spd="slow" p14:dur="2000" advTm="28573"/>
    </mc:Choice>
    <mc:Fallback xmlns="">
      <p:transition spd="slow" advTm="28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D46351-4B9A-4733-8E84-0B869A784C69}"/>
              </a:ext>
            </a:extLst>
          </p:cNvPr>
          <p:cNvPicPr>
            <a:picLocks noChangeAspect="1"/>
          </p:cNvPicPr>
          <p:nvPr/>
        </p:nvPicPr>
        <p:blipFill>
          <a:blip r:embed="rId2"/>
          <a:stretch>
            <a:fillRect/>
          </a:stretch>
        </p:blipFill>
        <p:spPr>
          <a:xfrm>
            <a:off x="0" y="-34863"/>
            <a:ext cx="12192000" cy="6892863"/>
          </a:xfrm>
          <a:prstGeom prst="rect">
            <a:avLst/>
          </a:prstGeom>
        </p:spPr>
      </p:pic>
      <p:sp>
        <p:nvSpPr>
          <p:cNvPr id="3" name="TextBox 2">
            <a:extLst>
              <a:ext uri="{FF2B5EF4-FFF2-40B4-BE49-F238E27FC236}">
                <a16:creationId xmlns:a16="http://schemas.microsoft.com/office/drawing/2014/main" id="{1F4DA110-827B-4E7F-9FB9-4D6C955DD8D9}"/>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44:16</a:t>
            </a:r>
            <a:endParaRPr lang="en-IN" dirty="0"/>
          </a:p>
        </p:txBody>
      </p:sp>
    </p:spTree>
    <p:extLst>
      <p:ext uri="{BB962C8B-B14F-4D97-AF65-F5344CB8AC3E}">
        <p14:creationId xmlns:p14="http://schemas.microsoft.com/office/powerpoint/2010/main" val="1034821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E2DD9A-477E-1436-0D35-FAEB113DBBE1}"/>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17 उसने कहा, “ऐसा करना मुझसे दूर रहे, जिस जन के पास कटोरा निकला है, वही मेरा दास होगा; और तुम लोग अपने पिता के पास कुशल क्षेम से चले जाओ।”</a:t>
            </a:r>
            <a:endParaRPr lang="en-IN" sz="4000" dirty="0"/>
          </a:p>
        </p:txBody>
      </p:sp>
      <p:pic>
        <p:nvPicPr>
          <p:cNvPr id="15" name="Audio 14">
            <a:hlinkClick r:id="" action="ppaction://media"/>
            <a:extLst>
              <a:ext uri="{FF2B5EF4-FFF2-40B4-BE49-F238E27FC236}">
                <a16:creationId xmlns:a16="http://schemas.microsoft.com/office/drawing/2014/main" id="{0A0484CF-1768-979E-390D-C25D80D6C0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70F6C3B-BE99-AB6E-130A-0B145B9E4271}"/>
              </a:ext>
            </a:extLst>
          </p:cNvPr>
          <p:cNvSpPr txBox="1"/>
          <p:nvPr/>
        </p:nvSpPr>
        <p:spPr>
          <a:xfrm>
            <a:off x="158262" y="166254"/>
            <a:ext cx="5816869" cy="6558101"/>
          </a:xfrm>
          <a:prstGeom prst="rect">
            <a:avLst/>
          </a:prstGeom>
          <a:noFill/>
        </p:spPr>
        <p:txBody>
          <a:bodyPr wrap="square" rtlCol="0">
            <a:noAutofit/>
          </a:bodyPr>
          <a:lstStyle/>
          <a:p>
            <a:r>
              <a:rPr lang="en-US" sz="4400"/>
              <a:t>17 But Joseph replied, “Far be it from me to do this. The man who was found with the cup will be my slave. The rest of you may return to your father in peace.”</a:t>
            </a:r>
            <a:endParaRPr lang="en-ZA" sz="4400" dirty="0"/>
          </a:p>
        </p:txBody>
      </p:sp>
    </p:spTree>
    <p:extLst>
      <p:ext uri="{BB962C8B-B14F-4D97-AF65-F5344CB8AC3E}">
        <p14:creationId xmlns:p14="http://schemas.microsoft.com/office/powerpoint/2010/main" val="3728152200"/>
      </p:ext>
    </p:extLst>
  </p:cSld>
  <p:clrMapOvr>
    <a:masterClrMapping/>
  </p:clrMapOvr>
  <mc:AlternateContent xmlns:mc="http://schemas.openxmlformats.org/markup-compatibility/2006" xmlns:p14="http://schemas.microsoft.com/office/powerpoint/2010/main">
    <mc:Choice Requires="p14">
      <p:transition spd="slow" p14:dur="2000" advTm="16785"/>
    </mc:Choice>
    <mc:Fallback xmlns="">
      <p:transition spd="slow" advTm="16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641576-B50F-459E-93A9-C047FAE0D888}"/>
              </a:ext>
            </a:extLst>
          </p:cNvPr>
          <p:cNvPicPr>
            <a:picLocks noChangeAspect="1"/>
          </p:cNvPicPr>
          <p:nvPr/>
        </p:nvPicPr>
        <p:blipFill>
          <a:blip r:embed="rId2"/>
          <a:stretch>
            <a:fillRect/>
          </a:stretch>
        </p:blipFill>
        <p:spPr>
          <a:xfrm>
            <a:off x="-921414" y="0"/>
            <a:ext cx="13113414" cy="6858000"/>
          </a:xfrm>
          <a:prstGeom prst="rect">
            <a:avLst/>
          </a:prstGeom>
        </p:spPr>
      </p:pic>
      <p:sp>
        <p:nvSpPr>
          <p:cNvPr id="5" name="TextBox 4">
            <a:extLst>
              <a:ext uri="{FF2B5EF4-FFF2-40B4-BE49-F238E27FC236}">
                <a16:creationId xmlns:a16="http://schemas.microsoft.com/office/drawing/2014/main" id="{73CFED61-9583-41EB-8AF6-8EE6C07422D9}"/>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44:17</a:t>
            </a:r>
            <a:endParaRPr lang="en-IN" dirty="0"/>
          </a:p>
        </p:txBody>
      </p:sp>
    </p:spTree>
    <p:extLst>
      <p:ext uri="{BB962C8B-B14F-4D97-AF65-F5344CB8AC3E}">
        <p14:creationId xmlns:p14="http://schemas.microsoft.com/office/powerpoint/2010/main" val="2091051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3C4949-80A2-C015-C3E0-7CDD7FEC2F40}"/>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18 तब यहूदा उसके पास जाकर कहने लगा, “हे मेरे प्रभु, तेरे दास को अपने प्रभु से एक बात कहने की आज्ञा हो, और तेरा कोप तेरे दास पर न भड़के; क्योंकि तू तो फ़िरौन के तुल्य है।</a:t>
            </a:r>
            <a:endParaRPr lang="en-IN" sz="4000" dirty="0"/>
          </a:p>
        </p:txBody>
      </p:sp>
      <p:pic>
        <p:nvPicPr>
          <p:cNvPr id="23" name="Audio 22">
            <a:hlinkClick r:id="" action="ppaction://media"/>
            <a:extLst>
              <a:ext uri="{FF2B5EF4-FFF2-40B4-BE49-F238E27FC236}">
                <a16:creationId xmlns:a16="http://schemas.microsoft.com/office/drawing/2014/main" id="{10E9ECA1-4FEA-24DB-FFA6-DB0AC200E4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FC29368-C665-AE06-E0C6-007347E72485}"/>
              </a:ext>
            </a:extLst>
          </p:cNvPr>
          <p:cNvSpPr txBox="1"/>
          <p:nvPr/>
        </p:nvSpPr>
        <p:spPr>
          <a:xfrm>
            <a:off x="158262" y="166254"/>
            <a:ext cx="5816869" cy="6558101"/>
          </a:xfrm>
          <a:prstGeom prst="rect">
            <a:avLst/>
          </a:prstGeom>
          <a:noFill/>
        </p:spPr>
        <p:txBody>
          <a:bodyPr wrap="square" rtlCol="0">
            <a:noAutofit/>
          </a:bodyPr>
          <a:lstStyle/>
          <a:p>
            <a:r>
              <a:rPr lang="en-US" sz="4400"/>
              <a:t>18 Then Judah approached Joseph and said, “Sir, please let your servant speak personally to my lord. Do not be angry with your servant, for you are equal to Pharaoh himself.</a:t>
            </a:r>
            <a:endParaRPr lang="en-ZA" sz="4400" dirty="0"/>
          </a:p>
        </p:txBody>
      </p:sp>
    </p:spTree>
    <p:extLst>
      <p:ext uri="{BB962C8B-B14F-4D97-AF65-F5344CB8AC3E}">
        <p14:creationId xmlns:p14="http://schemas.microsoft.com/office/powerpoint/2010/main" val="3350226380"/>
      </p:ext>
    </p:extLst>
  </p:cSld>
  <p:clrMapOvr>
    <a:masterClrMapping/>
  </p:clrMapOvr>
  <mc:AlternateContent xmlns:mc="http://schemas.openxmlformats.org/markup-compatibility/2006" xmlns:p14="http://schemas.microsoft.com/office/powerpoint/2010/main">
    <mc:Choice Requires="p14">
      <p:transition spd="slow" p14:dur="2000" advTm="24315"/>
    </mc:Choice>
    <mc:Fallback xmlns="">
      <p:transition spd="slow" advTm="24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EF2772-F26D-4B34-A817-4F7BCFBE0403}"/>
              </a:ext>
            </a:extLst>
          </p:cNvPr>
          <p:cNvPicPr>
            <a:picLocks noChangeAspect="1"/>
          </p:cNvPicPr>
          <p:nvPr/>
        </p:nvPicPr>
        <p:blipFill>
          <a:blip r:embed="rId2"/>
          <a:stretch>
            <a:fillRect/>
          </a:stretch>
        </p:blipFill>
        <p:spPr>
          <a:xfrm>
            <a:off x="0" y="0"/>
            <a:ext cx="13853160" cy="6858000"/>
          </a:xfrm>
          <a:prstGeom prst="rect">
            <a:avLst/>
          </a:prstGeom>
        </p:spPr>
      </p:pic>
      <p:sp>
        <p:nvSpPr>
          <p:cNvPr id="5" name="TextBox 4">
            <a:extLst>
              <a:ext uri="{FF2B5EF4-FFF2-40B4-BE49-F238E27FC236}">
                <a16:creationId xmlns:a16="http://schemas.microsoft.com/office/drawing/2014/main" id="{2FABE3F3-B921-41B2-BA79-0626C2AF1834}"/>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44:18</a:t>
            </a:r>
            <a:endParaRPr lang="en-IN" dirty="0"/>
          </a:p>
        </p:txBody>
      </p:sp>
    </p:spTree>
    <p:extLst>
      <p:ext uri="{BB962C8B-B14F-4D97-AF65-F5344CB8AC3E}">
        <p14:creationId xmlns:p14="http://schemas.microsoft.com/office/powerpoint/2010/main" val="3910051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D6CDB8-9B96-A613-3207-BF3FF2B32913}"/>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19 मेरे प्रभु ने अपने दासों से पूछा था, ‘क्या तुम्हारे पिता या भाई हैं?’</a:t>
            </a:r>
            <a:endParaRPr lang="en-IN" sz="4000" dirty="0"/>
          </a:p>
        </p:txBody>
      </p:sp>
      <p:pic>
        <p:nvPicPr>
          <p:cNvPr id="7" name="Audio 6">
            <a:hlinkClick r:id="" action="ppaction://media"/>
            <a:extLst>
              <a:ext uri="{FF2B5EF4-FFF2-40B4-BE49-F238E27FC236}">
                <a16:creationId xmlns:a16="http://schemas.microsoft.com/office/drawing/2014/main" id="{6823D25F-B08A-90D8-D6FC-B40E6783F4D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C1CDB4D7-D5E4-3E56-5509-14A9527420B3}"/>
              </a:ext>
            </a:extLst>
          </p:cNvPr>
          <p:cNvSpPr txBox="1"/>
          <p:nvPr/>
        </p:nvSpPr>
        <p:spPr>
          <a:xfrm>
            <a:off x="158262" y="166254"/>
            <a:ext cx="5816869" cy="6558101"/>
          </a:xfrm>
          <a:prstGeom prst="rect">
            <a:avLst/>
          </a:prstGeom>
          <a:noFill/>
        </p:spPr>
        <p:txBody>
          <a:bodyPr wrap="square" rtlCol="0">
            <a:noAutofit/>
          </a:bodyPr>
          <a:lstStyle/>
          <a:p>
            <a:r>
              <a:rPr lang="en-US" sz="4400"/>
              <a:t>19 My lord asked his servants, ‘Do you have a father or a brother?’</a:t>
            </a:r>
            <a:endParaRPr lang="en-ZA" sz="4400" dirty="0"/>
          </a:p>
        </p:txBody>
      </p:sp>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8039"/>
    </mc:Choice>
    <mc:Fallback xmlns="">
      <p:transition spd="slow" advTm="8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EAC915-B571-492C-8261-530429FC384A}"/>
              </a:ext>
            </a:extLst>
          </p:cNvPr>
          <p:cNvPicPr>
            <a:picLocks noChangeAspect="1"/>
          </p:cNvPicPr>
          <p:nvPr/>
        </p:nvPicPr>
        <p:blipFill>
          <a:blip r:embed="rId2"/>
          <a:stretch>
            <a:fillRect/>
          </a:stretch>
        </p:blipFill>
        <p:spPr>
          <a:xfrm>
            <a:off x="0" y="0"/>
            <a:ext cx="14349046" cy="6858000"/>
          </a:xfrm>
          <a:prstGeom prst="rect">
            <a:avLst/>
          </a:prstGeom>
        </p:spPr>
      </p:pic>
      <p:sp>
        <p:nvSpPr>
          <p:cNvPr id="5" name="TextBox 4">
            <a:extLst>
              <a:ext uri="{FF2B5EF4-FFF2-40B4-BE49-F238E27FC236}">
                <a16:creationId xmlns:a16="http://schemas.microsoft.com/office/drawing/2014/main" id="{ADF1847D-FEF6-4FBD-818E-86E44E52BEFE}"/>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44:19</a:t>
            </a:r>
            <a:endParaRPr lang="en-IN" dirty="0"/>
          </a:p>
        </p:txBody>
      </p:sp>
    </p:spTree>
    <p:extLst>
      <p:ext uri="{BB962C8B-B14F-4D97-AF65-F5344CB8AC3E}">
        <p14:creationId xmlns:p14="http://schemas.microsoft.com/office/powerpoint/2010/main" val="1018129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3A044E-731C-2DB4-435D-E132A8B5D0E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Arial" panose="020B0604020202020204" pitchFamily="34" charset="0"/>
              </a:rPr>
              <a:t>20</a:t>
            </a:r>
            <a:r>
              <a:rPr lang="hi-IN" sz="4000" b="0" i="0" dirty="0">
                <a:solidFill>
                  <a:srgbClr val="121212"/>
                </a:solidFill>
                <a:effectLst/>
                <a:latin typeface="Arial" panose="020B0604020202020204" pitchFamily="34" charset="0"/>
              </a:rPr>
              <a:t>हमने अपने अधिपति को उत्तर दिया था, ‘हमारे वयोवृद्ध पिता हैं तथा उनकी वृद्धावस्था में एक बालक भी है. हां, उसके भाई की मृत्यु हो चुकी है. अब वह अपनी माता का एकमात्र पुत्र रह गया है. वह अपने पिता का अत्यंत प्रिय पुत्र है.’</a:t>
            </a:r>
            <a:endParaRPr lang="en-IN" sz="4000" dirty="0"/>
          </a:p>
        </p:txBody>
      </p:sp>
      <p:pic>
        <p:nvPicPr>
          <p:cNvPr id="16" name="Audio 15">
            <a:hlinkClick r:id="" action="ppaction://media"/>
            <a:extLst>
              <a:ext uri="{FF2B5EF4-FFF2-40B4-BE49-F238E27FC236}">
                <a16:creationId xmlns:a16="http://schemas.microsoft.com/office/drawing/2014/main" id="{97E8771E-E1BD-895A-F056-60935AEC35C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D61EB1D-F45B-8031-ABC1-1AF493735D73}"/>
              </a:ext>
            </a:extLst>
          </p:cNvPr>
          <p:cNvSpPr txBox="1"/>
          <p:nvPr/>
        </p:nvSpPr>
        <p:spPr>
          <a:xfrm>
            <a:off x="158262" y="166254"/>
            <a:ext cx="5816869" cy="6558101"/>
          </a:xfrm>
          <a:prstGeom prst="rect">
            <a:avLst/>
          </a:prstGeom>
          <a:noFill/>
        </p:spPr>
        <p:txBody>
          <a:bodyPr wrap="square" rtlCol="0">
            <a:noAutofit/>
          </a:bodyPr>
          <a:lstStyle/>
          <a:p>
            <a:r>
              <a:rPr lang="en-US" sz="4400"/>
              <a:t>20 And we answered, ‘We have an elderly father and a younger brother, the child of his old age. The boy’s brother is dead. He is the only one of his mother’s sons left, and his father loves him.’</a:t>
            </a:r>
            <a:endParaRPr lang="en-ZA" sz="4400" dirty="0"/>
          </a:p>
        </p:txBody>
      </p:sp>
    </p:spTree>
    <p:extLst>
      <p:ext uri="{BB962C8B-B14F-4D97-AF65-F5344CB8AC3E}">
        <p14:creationId xmlns:p14="http://schemas.microsoft.com/office/powerpoint/2010/main" val="1009139664"/>
      </p:ext>
    </p:extLst>
  </p:cSld>
  <p:clrMapOvr>
    <a:masterClrMapping/>
  </p:clrMapOvr>
  <mc:AlternateContent xmlns:mc="http://schemas.openxmlformats.org/markup-compatibility/2006" xmlns:p14="http://schemas.microsoft.com/office/powerpoint/2010/main">
    <mc:Choice Requires="p14">
      <p:transition spd="slow" p14:dur="2000" advTm="21538"/>
    </mc:Choice>
    <mc:Fallback xmlns="">
      <p:transition spd="slow" advTm="21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3BCF2-A79B-4EE9-8351-37A9745B8E67}"/>
              </a:ext>
            </a:extLst>
          </p:cNvPr>
          <p:cNvSpPr>
            <a:spLocks noGrp="1"/>
          </p:cNvSpPr>
          <p:nvPr>
            <p:ph type="title"/>
          </p:nvPr>
        </p:nvSpPr>
        <p:spPr/>
        <p:txBody>
          <a:bodyPr/>
          <a:lstStyle/>
          <a:p>
            <a:r>
              <a:rPr lang="en-IN" dirty="0"/>
              <a:t>07-10</a:t>
            </a:r>
          </a:p>
        </p:txBody>
      </p:sp>
      <p:sp>
        <p:nvSpPr>
          <p:cNvPr id="3" name="Content Placeholder 2">
            <a:extLst>
              <a:ext uri="{FF2B5EF4-FFF2-40B4-BE49-F238E27FC236}">
                <a16:creationId xmlns:a16="http://schemas.microsoft.com/office/drawing/2014/main" id="{8A7B74FF-A7AD-444C-AD8F-E3020CB4BF74}"/>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4DEE88F6-7065-4DF3-9C8A-997EA390D9E4}"/>
              </a:ext>
            </a:extLst>
          </p:cNvPr>
          <p:cNvPicPr>
            <a:picLocks noChangeAspect="1"/>
          </p:cNvPicPr>
          <p:nvPr/>
        </p:nvPicPr>
        <p:blipFill>
          <a:blip r:embed="rId3"/>
          <a:stretch>
            <a:fillRect/>
          </a:stretch>
        </p:blipFill>
        <p:spPr>
          <a:xfrm>
            <a:off x="-1" y="-375955"/>
            <a:ext cx="12585469" cy="7233956"/>
          </a:xfrm>
          <a:prstGeom prst="rect">
            <a:avLst/>
          </a:prstGeom>
        </p:spPr>
      </p:pic>
      <p:sp>
        <p:nvSpPr>
          <p:cNvPr id="7" name="TextBox 6">
            <a:extLst>
              <a:ext uri="{FF2B5EF4-FFF2-40B4-BE49-F238E27FC236}">
                <a16:creationId xmlns:a16="http://schemas.microsoft.com/office/drawing/2014/main" id="{6910EF00-9400-9663-7912-53EE1AA5BEA7}"/>
              </a:ext>
            </a:extLst>
          </p:cNvPr>
          <p:cNvSpPr txBox="1"/>
          <p:nvPr/>
        </p:nvSpPr>
        <p:spPr>
          <a:xfrm>
            <a:off x="6096000" y="166255"/>
            <a:ext cx="6489468" cy="4853244"/>
          </a:xfrm>
          <a:prstGeom prst="rect">
            <a:avLst/>
          </a:prstGeom>
          <a:noFill/>
        </p:spPr>
        <p:txBody>
          <a:bodyPr wrap="square" rtlCol="0">
            <a:noAutofit/>
          </a:bodyPr>
          <a:lstStyle/>
          <a:p>
            <a:r>
              <a:rPr lang="en-IN" dirty="0"/>
              <a:t> </a:t>
            </a:r>
          </a:p>
        </p:txBody>
      </p:sp>
      <p:sp>
        <p:nvSpPr>
          <p:cNvPr id="4" name="Rectangle 3">
            <a:extLst>
              <a:ext uri="{FF2B5EF4-FFF2-40B4-BE49-F238E27FC236}">
                <a16:creationId xmlns:a16="http://schemas.microsoft.com/office/drawing/2014/main" id="{B7352C9C-6683-E365-C996-46EB88D26538}"/>
              </a:ext>
            </a:extLst>
          </p:cNvPr>
          <p:cNvSpPr/>
          <p:nvPr/>
        </p:nvSpPr>
        <p:spPr>
          <a:xfrm>
            <a:off x="-1" y="3544584"/>
            <a:ext cx="12585469" cy="3313416"/>
          </a:xfrm>
          <a:prstGeom prst="rect">
            <a:avLst/>
          </a:prstGeom>
          <a:gradFill flip="none" rotWithShape="1">
            <a:gsLst>
              <a:gs pos="0">
                <a:schemeClr val="tx1">
                  <a:alpha val="20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8261A67-3BB6-A21F-9F70-7751E093658F}"/>
              </a:ext>
            </a:extLst>
          </p:cNvPr>
          <p:cNvSpPr txBox="1"/>
          <p:nvPr/>
        </p:nvSpPr>
        <p:spPr>
          <a:xfrm>
            <a:off x="838200" y="3861774"/>
            <a:ext cx="10515600" cy="2585323"/>
          </a:xfrm>
          <a:prstGeom prst="rect">
            <a:avLst/>
          </a:prstGeom>
          <a:noFill/>
        </p:spPr>
        <p:txBody>
          <a:bodyPr wrap="square" rtlCol="0">
            <a:spAutoFit/>
          </a:bodyPr>
          <a:lstStyle/>
          <a:p>
            <a:pPr algn="ctr"/>
            <a:r>
              <a:rPr lang="hi-IN" sz="5400" dirty="0">
                <a:solidFill>
                  <a:schemeClr val="bg1"/>
                </a:solidFill>
                <a:effectLst/>
                <a:latin typeface="TimesNewRomanPSMT"/>
                <a:ea typeface="Calibri" panose="020F0502020204030204" pitchFamily="34" charset="0"/>
                <a:cs typeface="TimesNewRomanPSMT"/>
              </a:rPr>
              <a:t>भाइयों ने बिन्यामीन के लिए गुहार लगाई और जोसेफ ने अपनी पहचान बताई</a:t>
            </a:r>
            <a:r>
              <a:rPr lang="en-US" sz="5400" dirty="0">
                <a:solidFill>
                  <a:schemeClr val="bg1"/>
                </a:solidFill>
                <a:effectLst/>
                <a:latin typeface="TimesNewRomanPSMT"/>
                <a:ea typeface="Calibri" panose="020F0502020204030204" pitchFamily="34" charset="0"/>
                <a:cs typeface="TimesNewRomanPSMT"/>
              </a:rPr>
              <a:t> </a:t>
            </a:r>
            <a:r>
              <a:rPr lang="hi-IN" sz="5400" dirty="0">
                <a:solidFill>
                  <a:schemeClr val="bg1"/>
                </a:solidFill>
                <a:effectLst/>
                <a:latin typeface="TimesNewRomanPSMT"/>
                <a:ea typeface="Calibri" panose="020F0502020204030204" pitchFamily="34" charset="0"/>
                <a:cs typeface="TimesNewRomanPSMT"/>
              </a:rPr>
              <a:t>उत्पत्ति</a:t>
            </a:r>
            <a:r>
              <a:rPr lang="en-ZA" sz="5400" dirty="0">
                <a:solidFill>
                  <a:schemeClr val="bg1"/>
                </a:solidFill>
                <a:effectLst/>
                <a:latin typeface="TimesNewRomanPSMT"/>
                <a:ea typeface="Calibri" panose="020F0502020204030204" pitchFamily="34" charset="0"/>
                <a:cs typeface="TimesNewRomanPSMT"/>
              </a:rPr>
              <a:t> 44:14 – 45:8</a:t>
            </a:r>
            <a:endParaRPr lang="bo-CN" sz="5400" i="0" dirty="0">
              <a:solidFill>
                <a:schemeClr val="bg1"/>
              </a:solidFill>
              <a:effectLst/>
              <a:latin typeface="Arial" panose="020B0604020202020204" pitchFamily="34" charset="0"/>
            </a:endParaRPr>
          </a:p>
        </p:txBody>
      </p:sp>
      <p:sp>
        <p:nvSpPr>
          <p:cNvPr id="6" name="TextBox 5">
            <a:extLst>
              <a:ext uri="{FF2B5EF4-FFF2-40B4-BE49-F238E27FC236}">
                <a16:creationId xmlns:a16="http://schemas.microsoft.com/office/drawing/2014/main" id="{D028AC9F-C7E2-D210-D89D-26367C02A86A}"/>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1453721559"/>
      </p:ext>
    </p:extLst>
  </p:cSld>
  <p:clrMapOvr>
    <a:masterClrMapping/>
  </p:clrMapOvr>
  <mc:AlternateContent xmlns:mc="http://schemas.openxmlformats.org/markup-compatibility/2006" xmlns:p14="http://schemas.microsoft.com/office/powerpoint/2010/main">
    <mc:Choice Requires="p14">
      <p:transition spd="slow" p14:dur="2000" advTm="3423"/>
    </mc:Choice>
    <mc:Fallback xmlns="">
      <p:transition spd="slow" advTm="3423"/>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E46686-8A2A-41FB-B388-712CF028D9E1}"/>
              </a:ext>
            </a:extLst>
          </p:cNvPr>
          <p:cNvPicPr>
            <a:picLocks noChangeAspect="1"/>
          </p:cNvPicPr>
          <p:nvPr/>
        </p:nvPicPr>
        <p:blipFill>
          <a:blip r:embed="rId2"/>
          <a:stretch>
            <a:fillRect/>
          </a:stretch>
        </p:blipFill>
        <p:spPr>
          <a:xfrm>
            <a:off x="0" y="0"/>
            <a:ext cx="12933448" cy="6858000"/>
          </a:xfrm>
          <a:prstGeom prst="rect">
            <a:avLst/>
          </a:prstGeom>
        </p:spPr>
      </p:pic>
      <p:sp>
        <p:nvSpPr>
          <p:cNvPr id="5" name="TextBox 4">
            <a:extLst>
              <a:ext uri="{FF2B5EF4-FFF2-40B4-BE49-F238E27FC236}">
                <a16:creationId xmlns:a16="http://schemas.microsoft.com/office/drawing/2014/main" id="{679BCC35-281E-4250-AF78-C472C560CD15}"/>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44:20</a:t>
            </a:r>
            <a:endParaRPr lang="en-IN" dirty="0"/>
          </a:p>
        </p:txBody>
      </p:sp>
    </p:spTree>
    <p:extLst>
      <p:ext uri="{BB962C8B-B14F-4D97-AF65-F5344CB8AC3E}">
        <p14:creationId xmlns:p14="http://schemas.microsoft.com/office/powerpoint/2010/main" val="2101377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6B4768-B189-349A-09B9-33AFC7A09C72}"/>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Arial" panose="020B0604020202020204" pitchFamily="34" charset="0"/>
              </a:rPr>
              <a:t>21</a:t>
            </a:r>
            <a:r>
              <a:rPr lang="hi-IN" sz="4000" b="0" i="0" dirty="0">
                <a:solidFill>
                  <a:srgbClr val="121212"/>
                </a:solidFill>
                <a:effectLst/>
                <a:latin typeface="Arial" panose="020B0604020202020204" pitchFamily="34" charset="0"/>
              </a:rPr>
              <a:t>“तब महोदय ने अपने इन सेवकों को आदेश दिया था, ‘उस पुत्र को यहां ले आओ, कि मैं उसे देख सकूं.’ </a:t>
            </a:r>
            <a:endParaRPr lang="en-IN" sz="4000" dirty="0"/>
          </a:p>
        </p:txBody>
      </p:sp>
      <p:pic>
        <p:nvPicPr>
          <p:cNvPr id="14" name="Audio 13">
            <a:hlinkClick r:id="" action="ppaction://media"/>
            <a:extLst>
              <a:ext uri="{FF2B5EF4-FFF2-40B4-BE49-F238E27FC236}">
                <a16:creationId xmlns:a16="http://schemas.microsoft.com/office/drawing/2014/main" id="{A0B5B49A-1412-FA10-90D7-FE404259F3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FA5BBEE2-5ACE-D835-E6E8-6D9CC83F9C06}"/>
              </a:ext>
            </a:extLst>
          </p:cNvPr>
          <p:cNvSpPr txBox="1"/>
          <p:nvPr/>
        </p:nvSpPr>
        <p:spPr>
          <a:xfrm>
            <a:off x="158262" y="166254"/>
            <a:ext cx="5816869" cy="6558101"/>
          </a:xfrm>
          <a:prstGeom prst="rect">
            <a:avLst/>
          </a:prstGeom>
          <a:noFill/>
        </p:spPr>
        <p:txBody>
          <a:bodyPr wrap="square" rtlCol="0">
            <a:noAutofit/>
          </a:bodyPr>
          <a:lstStyle/>
          <a:p>
            <a:r>
              <a:rPr lang="en-US" sz="4400"/>
              <a:t>21 Then you told your servants, ‘Bring him down to me so that I can see him for myself.’</a:t>
            </a:r>
            <a:endParaRPr lang="en-ZA" sz="4400" dirty="0"/>
          </a:p>
        </p:txBody>
      </p:sp>
    </p:spTree>
    <p:extLst>
      <p:ext uri="{BB962C8B-B14F-4D97-AF65-F5344CB8AC3E}">
        <p14:creationId xmlns:p14="http://schemas.microsoft.com/office/powerpoint/2010/main" val="302978315"/>
      </p:ext>
    </p:extLst>
  </p:cSld>
  <p:clrMapOvr>
    <a:masterClrMapping/>
  </p:clrMapOvr>
  <mc:AlternateContent xmlns:mc="http://schemas.openxmlformats.org/markup-compatibility/2006" xmlns:p14="http://schemas.microsoft.com/office/powerpoint/2010/main">
    <mc:Choice Requires="p14">
      <p:transition spd="slow" p14:dur="2000" advTm="10906"/>
    </mc:Choice>
    <mc:Fallback xmlns="">
      <p:transition spd="slow" advTm="10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6725CA-07C5-4976-A7DE-F858171999A4}"/>
              </a:ext>
            </a:extLst>
          </p:cNvPr>
          <p:cNvPicPr>
            <a:picLocks noChangeAspect="1"/>
          </p:cNvPicPr>
          <p:nvPr/>
        </p:nvPicPr>
        <p:blipFill>
          <a:blip r:embed="rId2"/>
          <a:stretch>
            <a:fillRect/>
          </a:stretch>
        </p:blipFill>
        <p:spPr>
          <a:xfrm>
            <a:off x="0" y="-133545"/>
            <a:ext cx="12192000" cy="6991546"/>
          </a:xfrm>
          <a:prstGeom prst="rect">
            <a:avLst/>
          </a:prstGeom>
        </p:spPr>
      </p:pic>
      <p:sp>
        <p:nvSpPr>
          <p:cNvPr id="5" name="TextBox 4">
            <a:extLst>
              <a:ext uri="{FF2B5EF4-FFF2-40B4-BE49-F238E27FC236}">
                <a16:creationId xmlns:a16="http://schemas.microsoft.com/office/drawing/2014/main" id="{BFA8B4C4-C207-42F5-AB9E-E9FB63713BB9}"/>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44:21</a:t>
            </a:r>
            <a:endParaRPr lang="en-IN" dirty="0"/>
          </a:p>
        </p:txBody>
      </p:sp>
    </p:spTree>
    <p:extLst>
      <p:ext uri="{BB962C8B-B14F-4D97-AF65-F5344CB8AC3E}">
        <p14:creationId xmlns:p14="http://schemas.microsoft.com/office/powerpoint/2010/main" val="8622485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299060-95FD-E31B-C098-2F2843CC47E4}"/>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Arial" panose="020B0604020202020204" pitchFamily="34" charset="0"/>
              </a:rPr>
              <a:t>22</a:t>
            </a:r>
            <a:r>
              <a:rPr lang="hi-IN" sz="4000" b="0" i="0" dirty="0">
                <a:solidFill>
                  <a:srgbClr val="121212"/>
                </a:solidFill>
                <a:effectLst/>
                <a:latin typeface="Arial" panose="020B0604020202020204" pitchFamily="34" charset="0"/>
              </a:rPr>
              <a:t>किंतु हमने अपने अधिपति से निवेदन किया था, ‘यह किशोर अपने पिता से दूर नहीं रह सकता, क्योंकि यदि उसे पिता से दूर किया जाएगा, तो उसके पिता की मृत्यु हो जाएगी.’</a:t>
            </a:r>
            <a:endParaRPr lang="en-IN" sz="4000" dirty="0"/>
          </a:p>
        </p:txBody>
      </p:sp>
      <p:pic>
        <p:nvPicPr>
          <p:cNvPr id="10" name="Audio 9">
            <a:hlinkClick r:id="" action="ppaction://media"/>
            <a:extLst>
              <a:ext uri="{FF2B5EF4-FFF2-40B4-BE49-F238E27FC236}">
                <a16:creationId xmlns:a16="http://schemas.microsoft.com/office/drawing/2014/main" id="{CCC47DCE-F2A5-510B-CF44-8FFB2E13F3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25C297A6-68A3-AD7C-7054-016B6E8681BF}"/>
              </a:ext>
            </a:extLst>
          </p:cNvPr>
          <p:cNvSpPr txBox="1"/>
          <p:nvPr/>
        </p:nvSpPr>
        <p:spPr>
          <a:xfrm>
            <a:off x="158262" y="166254"/>
            <a:ext cx="5816869" cy="6558101"/>
          </a:xfrm>
          <a:prstGeom prst="rect">
            <a:avLst/>
          </a:prstGeom>
          <a:noFill/>
        </p:spPr>
        <p:txBody>
          <a:bodyPr wrap="square" rtlCol="0">
            <a:noAutofit/>
          </a:bodyPr>
          <a:lstStyle/>
          <a:p>
            <a:r>
              <a:rPr lang="en-US" sz="4400"/>
              <a:t>22 So we said to my lord, ‘The boy cannot leave his father. If he were to leave, his father would die.’</a:t>
            </a:r>
            <a:endParaRPr lang="en-ZA" sz="4400" dirty="0"/>
          </a:p>
        </p:txBody>
      </p:sp>
    </p:spTree>
    <p:extLst>
      <p:ext uri="{BB962C8B-B14F-4D97-AF65-F5344CB8AC3E}">
        <p14:creationId xmlns:p14="http://schemas.microsoft.com/office/powerpoint/2010/main" val="891345644"/>
      </p:ext>
    </p:extLst>
  </p:cSld>
  <p:clrMapOvr>
    <a:masterClrMapping/>
  </p:clrMapOvr>
  <mc:AlternateContent xmlns:mc="http://schemas.openxmlformats.org/markup-compatibility/2006" xmlns:p14="http://schemas.microsoft.com/office/powerpoint/2010/main">
    <mc:Choice Requires="p14">
      <p:transition spd="slow" p14:dur="2000" advTm="14555"/>
    </mc:Choice>
    <mc:Fallback xmlns="">
      <p:transition spd="slow" advTm="14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A55E4E-D0E0-4EFF-9390-CB0EEF6C7577}"/>
              </a:ext>
            </a:extLst>
          </p:cNvPr>
          <p:cNvPicPr>
            <a:picLocks noChangeAspect="1"/>
          </p:cNvPicPr>
          <p:nvPr/>
        </p:nvPicPr>
        <p:blipFill>
          <a:blip r:embed="rId2"/>
          <a:stretch>
            <a:fillRect/>
          </a:stretch>
        </p:blipFill>
        <p:spPr>
          <a:xfrm>
            <a:off x="0" y="0"/>
            <a:ext cx="14472000" cy="6858000"/>
          </a:xfrm>
          <a:prstGeom prst="rect">
            <a:avLst/>
          </a:prstGeom>
        </p:spPr>
      </p:pic>
      <p:sp>
        <p:nvSpPr>
          <p:cNvPr id="5" name="TextBox 4">
            <a:extLst>
              <a:ext uri="{FF2B5EF4-FFF2-40B4-BE49-F238E27FC236}">
                <a16:creationId xmlns:a16="http://schemas.microsoft.com/office/drawing/2014/main" id="{58E68580-77E2-43C0-BB2A-5322748A0B46}"/>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44:22</a:t>
            </a:r>
            <a:endParaRPr lang="en-IN" dirty="0"/>
          </a:p>
        </p:txBody>
      </p:sp>
    </p:spTree>
    <p:extLst>
      <p:ext uri="{BB962C8B-B14F-4D97-AF65-F5344CB8AC3E}">
        <p14:creationId xmlns:p14="http://schemas.microsoft.com/office/powerpoint/2010/main" val="3034233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47BC22-7B7D-A51E-1790-4114AE80E18C}"/>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Arial" panose="020B0604020202020204" pitchFamily="34" charset="0"/>
              </a:rPr>
              <a:t>27</a:t>
            </a:r>
            <a:r>
              <a:rPr lang="hi-IN" sz="4000" b="0" i="0" dirty="0">
                <a:solidFill>
                  <a:srgbClr val="121212"/>
                </a:solidFill>
                <a:effectLst/>
                <a:latin typeface="Arial" panose="020B0604020202020204" pitchFamily="34" charset="0"/>
              </a:rPr>
              <a:t>“आपके सेवक हमारे पिता ने हमें स्मरण दिलाया, ‘तुम्हें स्मरण ही है कि मेरी पत्नी से मुझे दो पुत्र पैदा हुए थे,</a:t>
            </a:r>
            <a:endParaRPr lang="en-IN" sz="4000" dirty="0"/>
          </a:p>
        </p:txBody>
      </p:sp>
      <p:pic>
        <p:nvPicPr>
          <p:cNvPr id="18" name="Audio 17">
            <a:hlinkClick r:id="" action="ppaction://media"/>
            <a:extLst>
              <a:ext uri="{FF2B5EF4-FFF2-40B4-BE49-F238E27FC236}">
                <a16:creationId xmlns:a16="http://schemas.microsoft.com/office/drawing/2014/main" id="{AA1E6086-4786-374C-5479-8B1AB5FB862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E6221C4-07CB-0585-F16D-438AF13C6F5E}"/>
              </a:ext>
            </a:extLst>
          </p:cNvPr>
          <p:cNvSpPr txBox="1"/>
          <p:nvPr/>
        </p:nvSpPr>
        <p:spPr>
          <a:xfrm>
            <a:off x="158262" y="166254"/>
            <a:ext cx="5816869" cy="6558101"/>
          </a:xfrm>
          <a:prstGeom prst="rect">
            <a:avLst/>
          </a:prstGeom>
          <a:noFill/>
        </p:spPr>
        <p:txBody>
          <a:bodyPr wrap="square" rtlCol="0">
            <a:noAutofit/>
          </a:bodyPr>
          <a:lstStyle/>
          <a:p>
            <a:r>
              <a:rPr lang="en-US" sz="4400"/>
              <a:t>27 And your servant my father said to us, ‘You know that my wife bore me two sons.</a:t>
            </a:r>
            <a:endParaRPr lang="en-ZA" sz="4400" dirty="0"/>
          </a:p>
        </p:txBody>
      </p:sp>
    </p:spTree>
    <p:extLst>
      <p:ext uri="{BB962C8B-B14F-4D97-AF65-F5344CB8AC3E}">
        <p14:creationId xmlns:p14="http://schemas.microsoft.com/office/powerpoint/2010/main" val="3955896480"/>
      </p:ext>
    </p:extLst>
  </p:cSld>
  <p:clrMapOvr>
    <a:masterClrMapping/>
  </p:clrMapOvr>
  <mc:AlternateContent xmlns:mc="http://schemas.openxmlformats.org/markup-compatibility/2006" xmlns:p14="http://schemas.microsoft.com/office/powerpoint/2010/main">
    <mc:Choice Requires="p14">
      <p:transition spd="slow" p14:dur="2000" advTm="11100"/>
    </mc:Choice>
    <mc:Fallback xmlns="">
      <p:transition spd="slow" advTm="11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1A5CDE-CE18-498F-84C8-50FB93708028}"/>
              </a:ext>
            </a:extLst>
          </p:cNvPr>
          <p:cNvPicPr>
            <a:picLocks noChangeAspect="1"/>
          </p:cNvPicPr>
          <p:nvPr/>
        </p:nvPicPr>
        <p:blipFill>
          <a:blip r:embed="rId2"/>
          <a:stretch>
            <a:fillRect/>
          </a:stretch>
        </p:blipFill>
        <p:spPr>
          <a:xfrm>
            <a:off x="1" y="-478427"/>
            <a:ext cx="12192000" cy="7336427"/>
          </a:xfrm>
          <a:prstGeom prst="rect">
            <a:avLst/>
          </a:prstGeom>
        </p:spPr>
      </p:pic>
      <p:sp>
        <p:nvSpPr>
          <p:cNvPr id="5" name="TextBox 4">
            <a:extLst>
              <a:ext uri="{FF2B5EF4-FFF2-40B4-BE49-F238E27FC236}">
                <a16:creationId xmlns:a16="http://schemas.microsoft.com/office/drawing/2014/main" id="{41B2014F-2DCC-4FFF-A3EA-489D6B695633}"/>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44:27</a:t>
            </a:r>
            <a:endParaRPr lang="en-IN" dirty="0"/>
          </a:p>
        </p:txBody>
      </p:sp>
    </p:spTree>
    <p:extLst>
      <p:ext uri="{BB962C8B-B14F-4D97-AF65-F5344CB8AC3E}">
        <p14:creationId xmlns:p14="http://schemas.microsoft.com/office/powerpoint/2010/main" val="2992870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B7AE31-1F2C-AEBB-5297-59ABE155F34F}"/>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Arial" panose="020B0604020202020204" pitchFamily="34" charset="0"/>
              </a:rPr>
              <a:t>28</a:t>
            </a:r>
            <a:r>
              <a:rPr lang="hi-IN" sz="4000" b="0" i="0" dirty="0">
                <a:solidFill>
                  <a:srgbClr val="121212"/>
                </a:solidFill>
                <a:effectLst/>
                <a:latin typeface="Arial" panose="020B0604020202020204" pitchFamily="34" charset="0"/>
              </a:rPr>
              <a:t>एक तो मैं खो चुका हूं. निश्चय ही वह कोई हिंसक पशु द्वारा फाड़ डाला गया है, तब से मैंने उसे नहीं देखा है.</a:t>
            </a:r>
            <a:endParaRPr lang="en-IN" sz="4000" dirty="0"/>
          </a:p>
        </p:txBody>
      </p:sp>
      <p:pic>
        <p:nvPicPr>
          <p:cNvPr id="27" name="Audio 26">
            <a:hlinkClick r:id="" action="ppaction://media"/>
            <a:extLst>
              <a:ext uri="{FF2B5EF4-FFF2-40B4-BE49-F238E27FC236}">
                <a16:creationId xmlns:a16="http://schemas.microsoft.com/office/drawing/2014/main" id="{5D4CB752-4482-6282-4276-53397B7109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5EB2BE7-3753-B750-CA35-F3084B18B8F7}"/>
              </a:ext>
            </a:extLst>
          </p:cNvPr>
          <p:cNvSpPr txBox="1"/>
          <p:nvPr/>
        </p:nvSpPr>
        <p:spPr>
          <a:xfrm>
            <a:off x="158262" y="166254"/>
            <a:ext cx="5816869" cy="6558101"/>
          </a:xfrm>
          <a:prstGeom prst="rect">
            <a:avLst/>
          </a:prstGeom>
          <a:noFill/>
        </p:spPr>
        <p:txBody>
          <a:bodyPr wrap="square" rtlCol="0">
            <a:noAutofit/>
          </a:bodyPr>
          <a:lstStyle/>
          <a:p>
            <a:r>
              <a:rPr lang="en-US" sz="4400"/>
              <a:t>28 When one of them was gone, I said: “Surely he has been torn to pieces.” And I have not seen him since.</a:t>
            </a:r>
            <a:endParaRPr lang="en-ZA" sz="4400" dirty="0"/>
          </a:p>
        </p:txBody>
      </p:sp>
    </p:spTree>
    <p:extLst>
      <p:ext uri="{BB962C8B-B14F-4D97-AF65-F5344CB8AC3E}">
        <p14:creationId xmlns:p14="http://schemas.microsoft.com/office/powerpoint/2010/main" val="3850579786"/>
      </p:ext>
    </p:extLst>
  </p:cSld>
  <p:clrMapOvr>
    <a:masterClrMapping/>
  </p:clrMapOvr>
  <mc:AlternateContent xmlns:mc="http://schemas.openxmlformats.org/markup-compatibility/2006" xmlns:p14="http://schemas.microsoft.com/office/powerpoint/2010/main">
    <mc:Choice Requires="p14">
      <p:transition spd="slow" p14:dur="2000" advTm="10006"/>
    </mc:Choice>
    <mc:Fallback xmlns="">
      <p:transition spd="slow" advTm="10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169D7-55BF-4DBF-8392-7A9AC6652820}"/>
              </a:ext>
            </a:extLst>
          </p:cNvPr>
          <p:cNvPicPr>
            <a:picLocks noChangeAspect="1"/>
          </p:cNvPicPr>
          <p:nvPr/>
        </p:nvPicPr>
        <p:blipFill>
          <a:blip r:embed="rId2"/>
          <a:stretch>
            <a:fillRect/>
          </a:stretch>
        </p:blipFill>
        <p:spPr>
          <a:xfrm>
            <a:off x="-255740" y="0"/>
            <a:ext cx="12447740" cy="6858000"/>
          </a:xfrm>
          <a:prstGeom prst="rect">
            <a:avLst/>
          </a:prstGeom>
        </p:spPr>
      </p:pic>
      <p:sp>
        <p:nvSpPr>
          <p:cNvPr id="5" name="TextBox 4">
            <a:extLst>
              <a:ext uri="{FF2B5EF4-FFF2-40B4-BE49-F238E27FC236}">
                <a16:creationId xmlns:a16="http://schemas.microsoft.com/office/drawing/2014/main" id="{71B86A5F-B684-48E9-AAD6-B12ED022F48E}"/>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44:28</a:t>
            </a:r>
            <a:endParaRPr lang="en-IN" dirty="0"/>
          </a:p>
        </p:txBody>
      </p:sp>
    </p:spTree>
    <p:extLst>
      <p:ext uri="{BB962C8B-B14F-4D97-AF65-F5344CB8AC3E}">
        <p14:creationId xmlns:p14="http://schemas.microsoft.com/office/powerpoint/2010/main" val="3702292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C0F4CB-246A-A7EE-1E14-3FA8007E93B9}"/>
              </a:ext>
            </a:extLst>
          </p:cNvPr>
          <p:cNvSpPr txBox="1"/>
          <p:nvPr/>
        </p:nvSpPr>
        <p:spPr>
          <a:xfrm>
            <a:off x="6096000" y="166254"/>
            <a:ext cx="6096000" cy="6558101"/>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29</a:t>
            </a:r>
            <a:r>
              <a:rPr lang="hi-IN" sz="4000" b="0" i="0">
                <a:solidFill>
                  <a:srgbClr val="121212"/>
                </a:solidFill>
                <a:effectLst/>
                <a:latin typeface="Arial" panose="020B0604020202020204" pitchFamily="34" charset="0"/>
              </a:rPr>
              <a:t>अब यदि तुम इस कनिष्ठ को भी मुझसे दूर ले जाना चाह रहे हो और यदि उसका भी कुछ अनिष्ट हो जाता है, तो इस वृद्धावस्था में तुम मुझ पर विषादपूर्ण मृत्यु ले आओगे.’</a:t>
            </a:r>
            <a:endParaRPr lang="en-IN" sz="4000" dirty="0"/>
          </a:p>
        </p:txBody>
      </p:sp>
      <p:pic>
        <p:nvPicPr>
          <p:cNvPr id="20" name="Audio 19">
            <a:hlinkClick r:id="" action="ppaction://media"/>
            <a:extLst>
              <a:ext uri="{FF2B5EF4-FFF2-40B4-BE49-F238E27FC236}">
                <a16:creationId xmlns:a16="http://schemas.microsoft.com/office/drawing/2014/main" id="{7D28DFC4-3554-8F01-4BFB-86E995403C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2579F1F-B0EA-FCB8-BE98-9928E0F942D0}"/>
              </a:ext>
            </a:extLst>
          </p:cNvPr>
          <p:cNvSpPr txBox="1"/>
          <p:nvPr/>
        </p:nvSpPr>
        <p:spPr>
          <a:xfrm>
            <a:off x="158262" y="166254"/>
            <a:ext cx="5816869" cy="6558101"/>
          </a:xfrm>
          <a:prstGeom prst="rect">
            <a:avLst/>
          </a:prstGeom>
          <a:noFill/>
        </p:spPr>
        <p:txBody>
          <a:bodyPr wrap="square" rtlCol="0">
            <a:noAutofit/>
          </a:bodyPr>
          <a:lstStyle/>
          <a:p>
            <a:r>
              <a:rPr lang="en-US" sz="4400"/>
              <a:t>29 Now if you also take this one from me and harm comes to him, you will bring my gray hair down to Sheol in sorrow.’</a:t>
            </a:r>
            <a:endParaRPr lang="en-ZA" sz="4400" dirty="0"/>
          </a:p>
        </p:txBody>
      </p:sp>
    </p:spTree>
    <p:extLst>
      <p:ext uri="{BB962C8B-B14F-4D97-AF65-F5344CB8AC3E}">
        <p14:creationId xmlns:p14="http://schemas.microsoft.com/office/powerpoint/2010/main" val="3907792042"/>
      </p:ext>
    </p:extLst>
  </p:cSld>
  <p:clrMapOvr>
    <a:masterClrMapping/>
  </p:clrMapOvr>
  <mc:AlternateContent xmlns:mc="http://schemas.openxmlformats.org/markup-compatibility/2006" xmlns:p14="http://schemas.microsoft.com/office/powerpoint/2010/main">
    <mc:Choice Requires="p14">
      <p:transition spd="slow" p14:dur="2000" advTm="13128"/>
    </mc:Choice>
    <mc:Fallback xmlns="">
      <p:transition spd="slow" advTm="13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158262" y="166254"/>
            <a:ext cx="5816869" cy="6558101"/>
          </a:xfrm>
          <a:prstGeom prst="rect">
            <a:avLst/>
          </a:prstGeom>
          <a:noFill/>
        </p:spPr>
        <p:txBody>
          <a:bodyPr wrap="square" rtlCol="0">
            <a:noAutofit/>
          </a:bodyPr>
          <a:lstStyle/>
          <a:p>
            <a:pPr>
              <a:lnSpc>
                <a:spcPct val="115000"/>
              </a:lnSpc>
              <a:spcAft>
                <a:spcPts val="1000"/>
              </a:spcAft>
            </a:pPr>
            <a:r>
              <a:rPr lang="en-ZA" sz="4000" dirty="0">
                <a:effectLst/>
                <a:latin typeface="TimesNewRomanPSMT"/>
                <a:ea typeface="Calibri" panose="020F0502020204030204" pitchFamily="34" charset="0"/>
                <a:cs typeface="TimesNewRomanPSMT"/>
              </a:rPr>
              <a:t>Brothers plead for Benjamin and Joseph reveals his identity – Genesis 44:14 – 45:8</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3" name="TextBox 2">
            <a:extLst>
              <a:ext uri="{FF2B5EF4-FFF2-40B4-BE49-F238E27FC236}">
                <a16:creationId xmlns:a16="http://schemas.microsoft.com/office/drawing/2014/main" id="{1DF771C4-C447-DAA7-95CC-EEAB9EF773B1}"/>
              </a:ext>
            </a:extLst>
          </p:cNvPr>
          <p:cNvSpPr txBox="1"/>
          <p:nvPr/>
        </p:nvSpPr>
        <p:spPr>
          <a:xfrm>
            <a:off x="6096000" y="166254"/>
            <a:ext cx="6096000" cy="6558101"/>
          </a:xfrm>
          <a:prstGeom prst="rect">
            <a:avLst/>
          </a:prstGeom>
          <a:noFill/>
        </p:spPr>
        <p:txBody>
          <a:bodyPr wrap="square" rtlCol="0">
            <a:noAutofit/>
          </a:bodyPr>
          <a:lstStyle/>
          <a:p>
            <a:r>
              <a:rPr lang="hi-IN" sz="3600" dirty="0"/>
              <a:t>भाइयों ने बिन्यामीन के लिए गुहार लगाई और जोसेफ ने अपनी पहचान बताई - उत्पत्ति 44:14 - 45:8</a:t>
            </a:r>
          </a:p>
        </p:txBody>
      </p:sp>
      <p:pic>
        <p:nvPicPr>
          <p:cNvPr id="21" name="Audio 20">
            <a:hlinkClick r:id="" action="ppaction://media"/>
            <a:extLst>
              <a:ext uri="{FF2B5EF4-FFF2-40B4-BE49-F238E27FC236}">
                <a16:creationId xmlns:a16="http://schemas.microsoft.com/office/drawing/2014/main" id="{FD9399BA-4FDE-970D-88D9-7AD7D24C6F2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7298"/>
    </mc:Choice>
    <mc:Fallback xmlns="">
      <p:transition spd="slow" advTm="7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66EBC1-1543-4EFB-AED7-34D9BF71D5C7}"/>
              </a:ext>
            </a:extLst>
          </p:cNvPr>
          <p:cNvPicPr>
            <a:picLocks noChangeAspect="1"/>
          </p:cNvPicPr>
          <p:nvPr/>
        </p:nvPicPr>
        <p:blipFill>
          <a:blip r:embed="rId2"/>
          <a:stretch>
            <a:fillRect/>
          </a:stretch>
        </p:blipFill>
        <p:spPr>
          <a:xfrm>
            <a:off x="-20384" y="-1"/>
            <a:ext cx="12212384" cy="7099069"/>
          </a:xfrm>
          <a:prstGeom prst="rect">
            <a:avLst/>
          </a:prstGeom>
        </p:spPr>
      </p:pic>
      <p:sp>
        <p:nvSpPr>
          <p:cNvPr id="5" name="TextBox 4">
            <a:extLst>
              <a:ext uri="{FF2B5EF4-FFF2-40B4-BE49-F238E27FC236}">
                <a16:creationId xmlns:a16="http://schemas.microsoft.com/office/drawing/2014/main" id="{9FA65625-FB1B-4096-A0A1-D9E49EDCBEDD}"/>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44:29</a:t>
            </a:r>
            <a:endParaRPr lang="en-IN" dirty="0"/>
          </a:p>
        </p:txBody>
      </p:sp>
    </p:spTree>
    <p:extLst>
      <p:ext uri="{BB962C8B-B14F-4D97-AF65-F5344CB8AC3E}">
        <p14:creationId xmlns:p14="http://schemas.microsoft.com/office/powerpoint/2010/main" val="24898517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3D16A0-71B1-E059-7BF5-341E429099E1}"/>
              </a:ext>
            </a:extLst>
          </p:cNvPr>
          <p:cNvSpPr txBox="1"/>
          <p:nvPr/>
        </p:nvSpPr>
        <p:spPr>
          <a:xfrm>
            <a:off x="6096000" y="166254"/>
            <a:ext cx="6096000" cy="6558101"/>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32</a:t>
            </a:r>
            <a:r>
              <a:rPr lang="hi-IN" sz="4000" b="0" i="0">
                <a:solidFill>
                  <a:srgbClr val="121212"/>
                </a:solidFill>
                <a:effectLst/>
                <a:latin typeface="Arial" panose="020B0604020202020204" pitchFamily="34" charset="0"/>
              </a:rPr>
              <a:t>मैं आपका सेवक, अपने पिता के समक्ष इस किशोर के लिए प्रतिभूति होकर आया हूं. मैंने पिता को आश्वासन दिया था, ‘यदि मैं उसे लौटाकर आपके समक्ष लाने में असमर्थ पाया जाऊं, तो मैं अपने पिता के समक्ष सदा-सर्वदा के लिए दोषी बना रहूंगा.’</a:t>
            </a:r>
            <a:endParaRPr lang="en-IN" sz="4000" dirty="0"/>
          </a:p>
        </p:txBody>
      </p:sp>
      <p:pic>
        <p:nvPicPr>
          <p:cNvPr id="10" name="Audio 9">
            <a:hlinkClick r:id="" action="ppaction://media"/>
            <a:extLst>
              <a:ext uri="{FF2B5EF4-FFF2-40B4-BE49-F238E27FC236}">
                <a16:creationId xmlns:a16="http://schemas.microsoft.com/office/drawing/2014/main" id="{AC760278-03FD-A3E6-58B3-738A6CBEFD3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EC43E84-894D-5099-D7CC-93733D696869}"/>
              </a:ext>
            </a:extLst>
          </p:cNvPr>
          <p:cNvSpPr txBox="1"/>
          <p:nvPr/>
        </p:nvSpPr>
        <p:spPr>
          <a:xfrm>
            <a:off x="158262" y="166254"/>
            <a:ext cx="5816869" cy="6558101"/>
          </a:xfrm>
          <a:prstGeom prst="rect">
            <a:avLst/>
          </a:prstGeom>
          <a:noFill/>
        </p:spPr>
        <p:txBody>
          <a:bodyPr wrap="square" rtlCol="0">
            <a:noAutofit/>
          </a:bodyPr>
          <a:lstStyle/>
          <a:p>
            <a:r>
              <a:rPr lang="en-US" sz="4400"/>
              <a:t>32 Indeed, your servant guaranteed the boy’s safety to my father, saying, ‘If I do not return him to you, I will bear the guilt before you, my father, all my life.’</a:t>
            </a:r>
            <a:endParaRPr lang="en-ZA" sz="4400" dirty="0"/>
          </a:p>
        </p:txBody>
      </p:sp>
    </p:spTree>
    <p:extLst>
      <p:ext uri="{BB962C8B-B14F-4D97-AF65-F5344CB8AC3E}">
        <p14:creationId xmlns:p14="http://schemas.microsoft.com/office/powerpoint/2010/main" val="2392419196"/>
      </p:ext>
    </p:extLst>
  </p:cSld>
  <p:clrMapOvr>
    <a:masterClrMapping/>
  </p:clrMapOvr>
  <mc:AlternateContent xmlns:mc="http://schemas.openxmlformats.org/markup-compatibility/2006" xmlns:p14="http://schemas.microsoft.com/office/powerpoint/2010/main">
    <mc:Choice Requires="p14">
      <p:transition spd="slow" p14:dur="2000" advTm="22968"/>
    </mc:Choice>
    <mc:Fallback xmlns="">
      <p:transition spd="slow" advTm="22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C3A136-DC6C-4093-B596-6ECC430CD2DE}"/>
              </a:ext>
            </a:extLst>
          </p:cNvPr>
          <p:cNvPicPr>
            <a:picLocks noChangeAspect="1"/>
          </p:cNvPicPr>
          <p:nvPr/>
        </p:nvPicPr>
        <p:blipFill>
          <a:blip r:embed="rId2"/>
          <a:stretch>
            <a:fillRect/>
          </a:stretch>
        </p:blipFill>
        <p:spPr>
          <a:xfrm>
            <a:off x="0" y="0"/>
            <a:ext cx="12616405" cy="6858000"/>
          </a:xfrm>
          <a:prstGeom prst="rect">
            <a:avLst/>
          </a:prstGeom>
        </p:spPr>
      </p:pic>
      <p:sp>
        <p:nvSpPr>
          <p:cNvPr id="5" name="TextBox 4">
            <a:extLst>
              <a:ext uri="{FF2B5EF4-FFF2-40B4-BE49-F238E27FC236}">
                <a16:creationId xmlns:a16="http://schemas.microsoft.com/office/drawing/2014/main" id="{84D89D03-5D1A-44CB-AD52-FC908A3F8CA7}"/>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44:32</a:t>
            </a:r>
            <a:endParaRPr lang="en-IN" dirty="0"/>
          </a:p>
        </p:txBody>
      </p:sp>
    </p:spTree>
    <p:extLst>
      <p:ext uri="{BB962C8B-B14F-4D97-AF65-F5344CB8AC3E}">
        <p14:creationId xmlns:p14="http://schemas.microsoft.com/office/powerpoint/2010/main" val="40721912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A13649-9D06-60F1-BDDB-3D505D77F495}"/>
              </a:ext>
            </a:extLst>
          </p:cNvPr>
          <p:cNvSpPr txBox="1"/>
          <p:nvPr/>
        </p:nvSpPr>
        <p:spPr>
          <a:xfrm>
            <a:off x="6096000" y="166254"/>
            <a:ext cx="6096000" cy="6558101"/>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33</a:t>
            </a:r>
            <a:r>
              <a:rPr lang="hi-IN" sz="4000" b="0" i="0">
                <a:solidFill>
                  <a:srgbClr val="121212"/>
                </a:solidFill>
                <a:effectLst/>
                <a:latin typeface="Arial" panose="020B0604020202020204" pitchFamily="34" charset="0"/>
              </a:rPr>
              <a:t>“तब हे स्वामी, अब कृपा कर इस किशोर के स्थान पर मुझे अपना दास बना लीजिए.</a:t>
            </a:r>
            <a:endParaRPr lang="en-IN" sz="4000" dirty="0"/>
          </a:p>
        </p:txBody>
      </p:sp>
      <p:pic>
        <p:nvPicPr>
          <p:cNvPr id="12" name="Audio 11">
            <a:hlinkClick r:id="" action="ppaction://media"/>
            <a:extLst>
              <a:ext uri="{FF2B5EF4-FFF2-40B4-BE49-F238E27FC236}">
                <a16:creationId xmlns:a16="http://schemas.microsoft.com/office/drawing/2014/main" id="{DAFC8791-D435-56CF-87C0-3C4039F91F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3D04A2A-7359-2059-988C-27AF05550218}"/>
              </a:ext>
            </a:extLst>
          </p:cNvPr>
          <p:cNvSpPr txBox="1"/>
          <p:nvPr/>
        </p:nvSpPr>
        <p:spPr>
          <a:xfrm>
            <a:off x="158262" y="166254"/>
            <a:ext cx="5816869" cy="6558101"/>
          </a:xfrm>
          <a:prstGeom prst="rect">
            <a:avLst/>
          </a:prstGeom>
          <a:noFill/>
        </p:spPr>
        <p:txBody>
          <a:bodyPr wrap="square" rtlCol="0">
            <a:noAutofit/>
          </a:bodyPr>
          <a:lstStyle/>
          <a:p>
            <a:r>
              <a:rPr lang="en-US" sz="4400"/>
              <a:t>33 Now please let your servant stay here as my lord’s slave in place of the boy. Let him return with his brothers.</a:t>
            </a:r>
            <a:endParaRPr lang="en-ZA" sz="4400" dirty="0"/>
          </a:p>
        </p:txBody>
      </p:sp>
    </p:spTree>
    <p:extLst>
      <p:ext uri="{BB962C8B-B14F-4D97-AF65-F5344CB8AC3E}">
        <p14:creationId xmlns:p14="http://schemas.microsoft.com/office/powerpoint/2010/main" val="1337588905"/>
      </p:ext>
    </p:extLst>
  </p:cSld>
  <p:clrMapOvr>
    <a:masterClrMapping/>
  </p:clrMapOvr>
  <mc:AlternateContent xmlns:mc="http://schemas.openxmlformats.org/markup-compatibility/2006" xmlns:p14="http://schemas.microsoft.com/office/powerpoint/2010/main">
    <mc:Choice Requires="p14">
      <p:transition spd="slow" p14:dur="2000" advTm="8730"/>
    </mc:Choice>
    <mc:Fallback xmlns="">
      <p:transition spd="slow" advTm="8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7825C2-8891-4369-B7D5-EE7C075AA4BE}"/>
              </a:ext>
            </a:extLst>
          </p:cNvPr>
          <p:cNvPicPr>
            <a:picLocks noChangeAspect="1"/>
          </p:cNvPicPr>
          <p:nvPr/>
        </p:nvPicPr>
        <p:blipFill>
          <a:blip r:embed="rId2"/>
          <a:stretch>
            <a:fillRect/>
          </a:stretch>
        </p:blipFill>
        <p:spPr>
          <a:xfrm>
            <a:off x="0" y="1"/>
            <a:ext cx="13253437" cy="6858000"/>
          </a:xfrm>
          <a:prstGeom prst="rect">
            <a:avLst/>
          </a:prstGeom>
        </p:spPr>
      </p:pic>
      <p:sp>
        <p:nvSpPr>
          <p:cNvPr id="5" name="TextBox 4">
            <a:extLst>
              <a:ext uri="{FF2B5EF4-FFF2-40B4-BE49-F238E27FC236}">
                <a16:creationId xmlns:a16="http://schemas.microsoft.com/office/drawing/2014/main" id="{0AF33638-5A12-49AC-9A71-82B1E8D77FBA}"/>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44:33</a:t>
            </a:r>
            <a:endParaRPr lang="en-IN" dirty="0"/>
          </a:p>
        </p:txBody>
      </p:sp>
    </p:spTree>
    <p:extLst>
      <p:ext uri="{BB962C8B-B14F-4D97-AF65-F5344CB8AC3E}">
        <p14:creationId xmlns:p14="http://schemas.microsoft.com/office/powerpoint/2010/main" val="13937260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F0E750-ACA6-9D6E-6E88-2EE7476832B4}"/>
              </a:ext>
            </a:extLst>
          </p:cNvPr>
          <p:cNvSpPr txBox="1"/>
          <p:nvPr/>
        </p:nvSpPr>
        <p:spPr>
          <a:xfrm>
            <a:off x="6096000" y="166254"/>
            <a:ext cx="6096000" cy="6558101"/>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34</a:t>
            </a:r>
            <a:r>
              <a:rPr lang="hi-IN" sz="4000" b="0" i="0">
                <a:solidFill>
                  <a:srgbClr val="121212"/>
                </a:solidFill>
                <a:effectLst/>
                <a:latin typeface="Arial" panose="020B0604020202020204" pitchFamily="34" charset="0"/>
              </a:rPr>
              <a:t>क्योंकि मैं अब अपने पिता के समक्ष कैसे जा सकता हूं, यदि यह किशोर हमारे साथ न होगा? मुझे भय है कि इससे मेरे पिता पर अनिष्ट ही आ पड़ेगा!”</a:t>
            </a:r>
            <a:endParaRPr lang="en-IN" sz="4000" dirty="0"/>
          </a:p>
        </p:txBody>
      </p:sp>
      <p:pic>
        <p:nvPicPr>
          <p:cNvPr id="7" name="Audio 6">
            <a:hlinkClick r:id="" action="ppaction://media"/>
            <a:extLst>
              <a:ext uri="{FF2B5EF4-FFF2-40B4-BE49-F238E27FC236}">
                <a16:creationId xmlns:a16="http://schemas.microsoft.com/office/drawing/2014/main" id="{890F2864-99A5-A06E-53AB-C30D8E4E85B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3812EEF7-9900-67EC-C4E6-D4143D6D0D80}"/>
              </a:ext>
            </a:extLst>
          </p:cNvPr>
          <p:cNvSpPr txBox="1"/>
          <p:nvPr/>
        </p:nvSpPr>
        <p:spPr>
          <a:xfrm>
            <a:off x="158262" y="166254"/>
            <a:ext cx="5816869" cy="6558101"/>
          </a:xfrm>
          <a:prstGeom prst="rect">
            <a:avLst/>
          </a:prstGeom>
          <a:noFill/>
        </p:spPr>
        <p:txBody>
          <a:bodyPr wrap="square" rtlCol="0">
            <a:noAutofit/>
          </a:bodyPr>
          <a:lstStyle/>
          <a:p>
            <a:r>
              <a:rPr lang="en-US" sz="4400"/>
              <a:t>34 For how can I go back to my father without the boy? I could not bear to see the misery that would overwhelm him.”</a:t>
            </a:r>
            <a:endParaRPr lang="en-ZA" sz="4400" dirty="0"/>
          </a:p>
        </p:txBody>
      </p:sp>
    </p:spTree>
    <p:extLst>
      <p:ext uri="{BB962C8B-B14F-4D97-AF65-F5344CB8AC3E}">
        <p14:creationId xmlns:p14="http://schemas.microsoft.com/office/powerpoint/2010/main" val="4198744589"/>
      </p:ext>
    </p:extLst>
  </p:cSld>
  <p:clrMapOvr>
    <a:masterClrMapping/>
  </p:clrMapOvr>
  <mc:AlternateContent xmlns:mc="http://schemas.openxmlformats.org/markup-compatibility/2006" xmlns:p14="http://schemas.microsoft.com/office/powerpoint/2010/main">
    <mc:Choice Requires="p14">
      <p:transition spd="slow" p14:dur="2000" advTm="14142"/>
    </mc:Choice>
    <mc:Fallback xmlns="">
      <p:transition spd="slow" advTm="14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2462FF-0EBA-4837-8B88-239720182A16}"/>
              </a:ext>
            </a:extLst>
          </p:cNvPr>
          <p:cNvPicPr>
            <a:picLocks noChangeAspect="1"/>
          </p:cNvPicPr>
          <p:nvPr/>
        </p:nvPicPr>
        <p:blipFill>
          <a:blip r:embed="rId2"/>
          <a:stretch>
            <a:fillRect/>
          </a:stretch>
        </p:blipFill>
        <p:spPr>
          <a:xfrm>
            <a:off x="0" y="1"/>
            <a:ext cx="12567531" cy="6858000"/>
          </a:xfrm>
          <a:prstGeom prst="rect">
            <a:avLst/>
          </a:prstGeom>
        </p:spPr>
      </p:pic>
      <p:sp>
        <p:nvSpPr>
          <p:cNvPr id="5" name="TextBox 4">
            <a:extLst>
              <a:ext uri="{FF2B5EF4-FFF2-40B4-BE49-F238E27FC236}">
                <a16:creationId xmlns:a16="http://schemas.microsoft.com/office/drawing/2014/main" id="{D4066DC6-7BE9-411B-9C7E-40D7F085FF0C}"/>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44:34</a:t>
            </a:r>
            <a:endParaRPr lang="en-IN" dirty="0"/>
          </a:p>
        </p:txBody>
      </p:sp>
    </p:spTree>
    <p:extLst>
      <p:ext uri="{BB962C8B-B14F-4D97-AF65-F5344CB8AC3E}">
        <p14:creationId xmlns:p14="http://schemas.microsoft.com/office/powerpoint/2010/main" val="19838600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4BBB3A-1F34-155B-5F17-005CA6B2127A}"/>
              </a:ext>
            </a:extLst>
          </p:cNvPr>
          <p:cNvSpPr txBox="1"/>
          <p:nvPr/>
        </p:nvSpPr>
        <p:spPr>
          <a:xfrm>
            <a:off x="6096000" y="166254"/>
            <a:ext cx="6096000" cy="6558101"/>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1</a:t>
            </a:r>
            <a:r>
              <a:rPr lang="hi-IN" sz="4000" b="0" i="0">
                <a:solidFill>
                  <a:srgbClr val="121212"/>
                </a:solidFill>
                <a:effectLst/>
                <a:latin typeface="Arial" panose="020B0604020202020204" pitchFamily="34" charset="0"/>
              </a:rPr>
              <a:t>यहां तक आकर योसेफ़ का नियंत्रण टूट गया. वह वहां उपस्थित सभी व्यक्तियों के समक्ष चिल्ला उठे, “सब यहां से बाहर चले जाएं.” सब वहां से बाहर चले गए. तब योसेफ़ ने स्वयं को अपने भाइयों पर अपने वास्तविक रूप में प्रकट किया.</a:t>
            </a:r>
            <a:endParaRPr lang="en-IN" sz="4000" dirty="0"/>
          </a:p>
        </p:txBody>
      </p:sp>
      <p:pic>
        <p:nvPicPr>
          <p:cNvPr id="82" name="Audio 81">
            <a:hlinkClick r:id="" action="ppaction://media"/>
            <a:extLst>
              <a:ext uri="{FF2B5EF4-FFF2-40B4-BE49-F238E27FC236}">
                <a16:creationId xmlns:a16="http://schemas.microsoft.com/office/drawing/2014/main" id="{AB8C37BA-3EF1-190C-7AB8-74778BB6C5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4FE1B97-0442-6733-A41A-0BAD98A3EA12}"/>
              </a:ext>
            </a:extLst>
          </p:cNvPr>
          <p:cNvSpPr txBox="1"/>
          <p:nvPr/>
        </p:nvSpPr>
        <p:spPr>
          <a:xfrm>
            <a:off x="158262" y="166254"/>
            <a:ext cx="5816869" cy="6558101"/>
          </a:xfrm>
          <a:prstGeom prst="rect">
            <a:avLst/>
          </a:prstGeom>
          <a:noFill/>
        </p:spPr>
        <p:txBody>
          <a:bodyPr wrap="square" rtlCol="0">
            <a:noAutofit/>
          </a:bodyPr>
          <a:lstStyle/>
          <a:p>
            <a:r>
              <a:rPr lang="en-US" sz="4000" dirty="0"/>
              <a:t>1 Then Joseph could no longer control himself before all his attendants, and he cried out, “Send everyone away from me!”</a:t>
            </a:r>
          </a:p>
          <a:p>
            <a:r>
              <a:rPr lang="en-US" sz="4000" dirty="0"/>
              <a:t>So none of them were with Joseph when he made himself known to his brothers. </a:t>
            </a:r>
            <a:endParaRPr lang="en-ZA" sz="4000" dirty="0"/>
          </a:p>
        </p:txBody>
      </p:sp>
    </p:spTree>
    <p:extLst>
      <p:ext uri="{BB962C8B-B14F-4D97-AF65-F5344CB8AC3E}">
        <p14:creationId xmlns:p14="http://schemas.microsoft.com/office/powerpoint/2010/main" val="4173008227"/>
      </p:ext>
    </p:extLst>
  </p:cSld>
  <p:clrMapOvr>
    <a:masterClrMapping/>
  </p:clrMapOvr>
  <mc:AlternateContent xmlns:mc="http://schemas.openxmlformats.org/markup-compatibility/2006" xmlns:p14="http://schemas.microsoft.com/office/powerpoint/2010/main">
    <mc:Choice Requires="p14">
      <p:transition spd="slow" p14:dur="2000" advTm="23726"/>
    </mc:Choice>
    <mc:Fallback xmlns="">
      <p:transition spd="slow" advTm="23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E93DBF-1AE2-4B05-B182-5714894A4CB4}"/>
              </a:ext>
            </a:extLst>
          </p:cNvPr>
          <p:cNvPicPr>
            <a:picLocks noChangeAspect="1"/>
          </p:cNvPicPr>
          <p:nvPr/>
        </p:nvPicPr>
        <p:blipFill>
          <a:blip r:embed="rId2"/>
          <a:stretch>
            <a:fillRect/>
          </a:stretch>
        </p:blipFill>
        <p:spPr>
          <a:xfrm>
            <a:off x="0" y="0"/>
            <a:ext cx="13384924" cy="6858000"/>
          </a:xfrm>
          <a:prstGeom prst="rect">
            <a:avLst/>
          </a:prstGeom>
        </p:spPr>
      </p:pic>
      <p:sp>
        <p:nvSpPr>
          <p:cNvPr id="5" name="TextBox 4">
            <a:extLst>
              <a:ext uri="{FF2B5EF4-FFF2-40B4-BE49-F238E27FC236}">
                <a16:creationId xmlns:a16="http://schemas.microsoft.com/office/drawing/2014/main" id="{AE47813C-1FC7-4E99-B742-A05B3F59A9DF}"/>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45:1</a:t>
            </a:r>
            <a:endParaRPr lang="en-IN" dirty="0"/>
          </a:p>
        </p:txBody>
      </p:sp>
    </p:spTree>
    <p:extLst>
      <p:ext uri="{BB962C8B-B14F-4D97-AF65-F5344CB8AC3E}">
        <p14:creationId xmlns:p14="http://schemas.microsoft.com/office/powerpoint/2010/main" val="42030095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C39D0A-DA10-C123-202F-18065CB68867}"/>
              </a:ext>
            </a:extLst>
          </p:cNvPr>
          <p:cNvSpPr txBox="1"/>
          <p:nvPr/>
        </p:nvSpPr>
        <p:spPr>
          <a:xfrm>
            <a:off x="6096000" y="166254"/>
            <a:ext cx="6096000" cy="6558101"/>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2</a:t>
            </a:r>
            <a:r>
              <a:rPr lang="hi-IN" sz="4000" b="0" i="0">
                <a:solidFill>
                  <a:srgbClr val="121212"/>
                </a:solidFill>
                <a:effectLst/>
                <a:latin typeface="Arial" panose="020B0604020202020204" pitchFamily="34" charset="0"/>
              </a:rPr>
              <a:t>योसेफ़ का क्रंदन इतना प्रबल था कि बाहर मिस्री अधिकारियों ने इसे सुन लिया तथा इसके विषय में फ़रोह के परिवार ने भी सुन लिया.</a:t>
            </a:r>
            <a:endParaRPr lang="en-IN" sz="4000" dirty="0"/>
          </a:p>
        </p:txBody>
      </p:sp>
      <p:pic>
        <p:nvPicPr>
          <p:cNvPr id="10" name="Audio 9">
            <a:hlinkClick r:id="" action="ppaction://media"/>
            <a:extLst>
              <a:ext uri="{FF2B5EF4-FFF2-40B4-BE49-F238E27FC236}">
                <a16:creationId xmlns:a16="http://schemas.microsoft.com/office/drawing/2014/main" id="{51A1B0C1-BC5A-9071-CB16-6AA3A1A33B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837E1C3-A9D1-84DE-576C-BF8C8C8D5946}"/>
              </a:ext>
            </a:extLst>
          </p:cNvPr>
          <p:cNvSpPr txBox="1"/>
          <p:nvPr/>
        </p:nvSpPr>
        <p:spPr>
          <a:xfrm>
            <a:off x="158262" y="166254"/>
            <a:ext cx="5816869" cy="6558101"/>
          </a:xfrm>
          <a:prstGeom prst="rect">
            <a:avLst/>
          </a:prstGeom>
          <a:noFill/>
        </p:spPr>
        <p:txBody>
          <a:bodyPr wrap="square" rtlCol="0">
            <a:noAutofit/>
          </a:bodyPr>
          <a:lstStyle/>
          <a:p>
            <a:r>
              <a:rPr lang="en-US" sz="4400"/>
              <a:t>2 But he wept so loudly that the Egyptians heard him, and Pharaoh’s household soon heard of it.</a:t>
            </a:r>
            <a:endParaRPr lang="en-ZA" sz="4400" dirty="0"/>
          </a:p>
        </p:txBody>
      </p:sp>
    </p:spTree>
    <p:extLst>
      <p:ext uri="{BB962C8B-B14F-4D97-AF65-F5344CB8AC3E}">
        <p14:creationId xmlns:p14="http://schemas.microsoft.com/office/powerpoint/2010/main" val="96703269"/>
      </p:ext>
    </p:extLst>
  </p:cSld>
  <p:clrMapOvr>
    <a:masterClrMapping/>
  </p:clrMapOvr>
  <mc:AlternateContent xmlns:mc="http://schemas.openxmlformats.org/markup-compatibility/2006" xmlns:p14="http://schemas.microsoft.com/office/powerpoint/2010/main">
    <mc:Choice Requires="p14">
      <p:transition spd="slow" p14:dur="2000" advTm="9799"/>
    </mc:Choice>
    <mc:Fallback xmlns="">
      <p:transition spd="slow" advTm="9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8CC2D-3A6B-4B72-8374-8ED53204F5CA}"/>
              </a:ext>
            </a:extLst>
          </p:cNvPr>
          <p:cNvPicPr>
            <a:picLocks noChangeAspect="1"/>
          </p:cNvPicPr>
          <p:nvPr/>
        </p:nvPicPr>
        <p:blipFill>
          <a:blip r:embed="rId2"/>
          <a:stretch>
            <a:fillRect/>
          </a:stretch>
        </p:blipFill>
        <p:spPr>
          <a:xfrm>
            <a:off x="-1" y="-375955"/>
            <a:ext cx="12585469" cy="7233956"/>
          </a:xfrm>
          <a:prstGeom prst="rect">
            <a:avLst/>
          </a:prstGeom>
        </p:spPr>
      </p:pic>
      <p:sp>
        <p:nvSpPr>
          <p:cNvPr id="4" name="Rectangle 3">
            <a:extLst>
              <a:ext uri="{FF2B5EF4-FFF2-40B4-BE49-F238E27FC236}">
                <a16:creationId xmlns:a16="http://schemas.microsoft.com/office/drawing/2014/main" id="{A50B12B3-76D4-5DFC-045E-F305D3969731}"/>
              </a:ext>
            </a:extLst>
          </p:cNvPr>
          <p:cNvSpPr/>
          <p:nvPr/>
        </p:nvSpPr>
        <p:spPr>
          <a:xfrm>
            <a:off x="-1" y="3544584"/>
            <a:ext cx="12585469" cy="3313416"/>
          </a:xfrm>
          <a:prstGeom prst="rect">
            <a:avLst/>
          </a:prstGeom>
          <a:gradFill flip="none" rotWithShape="1">
            <a:gsLst>
              <a:gs pos="0">
                <a:schemeClr val="tx1">
                  <a:alpha val="20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103086B-AC3B-1A3B-2E32-9F93F818BADC}"/>
              </a:ext>
            </a:extLst>
          </p:cNvPr>
          <p:cNvSpPr txBox="1"/>
          <p:nvPr/>
        </p:nvSpPr>
        <p:spPr>
          <a:xfrm>
            <a:off x="838200" y="3861774"/>
            <a:ext cx="10515600" cy="2585323"/>
          </a:xfrm>
          <a:prstGeom prst="rect">
            <a:avLst/>
          </a:prstGeom>
          <a:noFill/>
        </p:spPr>
        <p:txBody>
          <a:bodyPr wrap="square" rtlCol="0">
            <a:spAutoFit/>
          </a:bodyPr>
          <a:lstStyle/>
          <a:p>
            <a:pPr algn="ctr"/>
            <a:r>
              <a:rPr lang="hi-IN" sz="5400" dirty="0">
                <a:solidFill>
                  <a:schemeClr val="bg1"/>
                </a:solidFill>
                <a:effectLst/>
                <a:latin typeface="TimesNewRomanPSMT"/>
                <a:ea typeface="Calibri" panose="020F0502020204030204" pitchFamily="34" charset="0"/>
                <a:cs typeface="TimesNewRomanPSMT"/>
              </a:rPr>
              <a:t>भाइयों ने बिन्यामीन के लिए गुहार लगाई और जोसेफ ने अपनी पहचान बताई</a:t>
            </a:r>
            <a:r>
              <a:rPr lang="en-US" sz="5400" dirty="0">
                <a:solidFill>
                  <a:schemeClr val="bg1"/>
                </a:solidFill>
                <a:effectLst/>
                <a:latin typeface="TimesNewRomanPSMT"/>
                <a:ea typeface="Calibri" panose="020F0502020204030204" pitchFamily="34" charset="0"/>
                <a:cs typeface="TimesNewRomanPSMT"/>
              </a:rPr>
              <a:t> </a:t>
            </a:r>
            <a:r>
              <a:rPr lang="hi-IN" sz="5400" dirty="0">
                <a:solidFill>
                  <a:schemeClr val="bg1"/>
                </a:solidFill>
                <a:effectLst/>
                <a:latin typeface="TimesNewRomanPSMT"/>
                <a:ea typeface="Calibri" panose="020F0502020204030204" pitchFamily="34" charset="0"/>
                <a:cs typeface="TimesNewRomanPSMT"/>
              </a:rPr>
              <a:t>उत्पत्ति</a:t>
            </a:r>
            <a:r>
              <a:rPr lang="en-ZA" sz="5400" dirty="0">
                <a:solidFill>
                  <a:schemeClr val="bg1"/>
                </a:solidFill>
                <a:effectLst/>
                <a:latin typeface="TimesNewRomanPSMT"/>
                <a:ea typeface="Calibri" panose="020F0502020204030204" pitchFamily="34" charset="0"/>
                <a:cs typeface="TimesNewRomanPSMT"/>
              </a:rPr>
              <a:t> 44:14 – 45:8</a:t>
            </a:r>
            <a:endParaRPr lang="bo-CN" sz="5400" i="0" dirty="0">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16234110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9677A6-21CC-4762-B871-FBC51C0FFF25}"/>
              </a:ext>
            </a:extLst>
          </p:cNvPr>
          <p:cNvPicPr>
            <a:picLocks noChangeAspect="1"/>
          </p:cNvPicPr>
          <p:nvPr/>
        </p:nvPicPr>
        <p:blipFill>
          <a:blip r:embed="rId2"/>
          <a:stretch>
            <a:fillRect/>
          </a:stretch>
        </p:blipFill>
        <p:spPr>
          <a:xfrm>
            <a:off x="-1" y="0"/>
            <a:ext cx="12163245" cy="6858000"/>
          </a:xfrm>
          <a:prstGeom prst="rect">
            <a:avLst/>
          </a:prstGeom>
        </p:spPr>
      </p:pic>
      <p:sp>
        <p:nvSpPr>
          <p:cNvPr id="5" name="TextBox 4">
            <a:extLst>
              <a:ext uri="{FF2B5EF4-FFF2-40B4-BE49-F238E27FC236}">
                <a16:creationId xmlns:a16="http://schemas.microsoft.com/office/drawing/2014/main" id="{BDB9F5E9-F659-463E-8E37-512A5BD04CE4}"/>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45:2</a:t>
            </a:r>
            <a:endParaRPr lang="en-IN" dirty="0"/>
          </a:p>
        </p:txBody>
      </p:sp>
    </p:spTree>
    <p:extLst>
      <p:ext uri="{BB962C8B-B14F-4D97-AF65-F5344CB8AC3E}">
        <p14:creationId xmlns:p14="http://schemas.microsoft.com/office/powerpoint/2010/main" val="26627559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4DCB66-2B99-A95D-1A4B-C6FACBFEAF27}"/>
              </a:ext>
            </a:extLst>
          </p:cNvPr>
          <p:cNvSpPr txBox="1"/>
          <p:nvPr/>
        </p:nvSpPr>
        <p:spPr>
          <a:xfrm>
            <a:off x="6096000" y="166254"/>
            <a:ext cx="6096000" cy="6558101"/>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3</a:t>
            </a:r>
            <a:r>
              <a:rPr lang="hi-IN" sz="4000" b="0" i="0">
                <a:solidFill>
                  <a:srgbClr val="121212"/>
                </a:solidFill>
                <a:effectLst/>
                <a:latin typeface="Arial" panose="020B0604020202020204" pitchFamily="34" charset="0"/>
              </a:rPr>
              <a:t>तब योसेफ़ ने अपने भाइयों से कहा, “मैं योसेफ़ हूं! क्या मेरा पिताजी अब भी जीवित हैं?” किंतु उनके भाई अवाक रह गए थे, उनके लिए योसेफ़ के समक्ष कुछ भी कहना असंभव हो गया था.</a:t>
            </a:r>
            <a:endParaRPr lang="en-IN" sz="4000" dirty="0"/>
          </a:p>
        </p:txBody>
      </p:sp>
      <p:pic>
        <p:nvPicPr>
          <p:cNvPr id="20" name="Audio 19">
            <a:hlinkClick r:id="" action="ppaction://media"/>
            <a:extLst>
              <a:ext uri="{FF2B5EF4-FFF2-40B4-BE49-F238E27FC236}">
                <a16:creationId xmlns:a16="http://schemas.microsoft.com/office/drawing/2014/main" id="{B5D0574F-4E4C-CF4E-06C2-9C4B412E3CD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ED10E794-6036-5BD2-4AE4-E5094549B559}"/>
              </a:ext>
            </a:extLst>
          </p:cNvPr>
          <p:cNvSpPr txBox="1"/>
          <p:nvPr/>
        </p:nvSpPr>
        <p:spPr>
          <a:xfrm>
            <a:off x="158262" y="166254"/>
            <a:ext cx="5816869" cy="6558101"/>
          </a:xfrm>
          <a:prstGeom prst="rect">
            <a:avLst/>
          </a:prstGeom>
          <a:noFill/>
        </p:spPr>
        <p:txBody>
          <a:bodyPr wrap="square" rtlCol="0">
            <a:noAutofit/>
          </a:bodyPr>
          <a:lstStyle/>
          <a:p>
            <a:r>
              <a:rPr lang="en-US" sz="4400" dirty="0"/>
              <a:t>3 Joseph said to his brothers, “I am Joseph! Is my father still alive?”</a:t>
            </a:r>
          </a:p>
          <a:p>
            <a:r>
              <a:rPr lang="en-US" sz="4400" dirty="0"/>
              <a:t>But they were unable to answer him, because they were terrified in his presence.</a:t>
            </a:r>
            <a:endParaRPr lang="en-ZA" sz="4400" dirty="0"/>
          </a:p>
        </p:txBody>
      </p:sp>
    </p:spTree>
    <p:extLst>
      <p:ext uri="{BB962C8B-B14F-4D97-AF65-F5344CB8AC3E}">
        <p14:creationId xmlns:p14="http://schemas.microsoft.com/office/powerpoint/2010/main" val="3811607876"/>
      </p:ext>
    </p:extLst>
  </p:cSld>
  <p:clrMapOvr>
    <a:masterClrMapping/>
  </p:clrMapOvr>
  <mc:AlternateContent xmlns:mc="http://schemas.openxmlformats.org/markup-compatibility/2006" xmlns:p14="http://schemas.microsoft.com/office/powerpoint/2010/main">
    <mc:Choice Requires="p14">
      <p:transition spd="slow" p14:dur="2000" advTm="18689"/>
    </mc:Choice>
    <mc:Fallback xmlns="">
      <p:transition spd="slow" advTm="18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BDC513-7EEF-4B24-BBB2-E237F0A90D1F}"/>
              </a:ext>
            </a:extLst>
          </p:cNvPr>
          <p:cNvPicPr>
            <a:picLocks noChangeAspect="1"/>
          </p:cNvPicPr>
          <p:nvPr/>
        </p:nvPicPr>
        <p:blipFill>
          <a:blip r:embed="rId2"/>
          <a:stretch>
            <a:fillRect/>
          </a:stretch>
        </p:blipFill>
        <p:spPr>
          <a:xfrm>
            <a:off x="1" y="-96845"/>
            <a:ext cx="12192000" cy="6954845"/>
          </a:xfrm>
          <a:prstGeom prst="rect">
            <a:avLst/>
          </a:prstGeom>
        </p:spPr>
      </p:pic>
      <p:sp>
        <p:nvSpPr>
          <p:cNvPr id="5" name="TextBox 4">
            <a:extLst>
              <a:ext uri="{FF2B5EF4-FFF2-40B4-BE49-F238E27FC236}">
                <a16:creationId xmlns:a16="http://schemas.microsoft.com/office/drawing/2014/main" id="{CFF159B7-517D-4481-AF7C-7587F1F5DF61}"/>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45:3</a:t>
            </a:r>
            <a:endParaRPr lang="en-IN" dirty="0"/>
          </a:p>
        </p:txBody>
      </p:sp>
    </p:spTree>
    <p:extLst>
      <p:ext uri="{BB962C8B-B14F-4D97-AF65-F5344CB8AC3E}">
        <p14:creationId xmlns:p14="http://schemas.microsoft.com/office/powerpoint/2010/main" val="6099304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E00E39-E5B2-F539-9A54-CBE51203BA5A}"/>
              </a:ext>
            </a:extLst>
          </p:cNvPr>
          <p:cNvSpPr txBox="1"/>
          <p:nvPr/>
        </p:nvSpPr>
        <p:spPr>
          <a:xfrm>
            <a:off x="6096000" y="166254"/>
            <a:ext cx="6096000" cy="6558101"/>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4</a:t>
            </a:r>
            <a:r>
              <a:rPr lang="hi-IN" sz="4000" b="0" i="0">
                <a:solidFill>
                  <a:srgbClr val="121212"/>
                </a:solidFill>
                <a:effectLst/>
                <a:latin typeface="Arial" panose="020B0604020202020204" pitchFamily="34" charset="0"/>
              </a:rPr>
              <a:t>तब योसेफ़ ने अपने भाइयों से अनुरोध किया, “मेरे निकट आइए” वे उनके निकट गए तब योसेफ़ ने उनसे कहा, मैं आपका भाई योसेफ़ हूं, जिसे आप लोगों ने मिस्र देश से आनेवाले व्यापारियों के हाथों में बेच दिया था!</a:t>
            </a:r>
            <a:endParaRPr lang="en-IN" sz="4000" dirty="0"/>
          </a:p>
        </p:txBody>
      </p:sp>
      <p:pic>
        <p:nvPicPr>
          <p:cNvPr id="11" name="Audio 10">
            <a:hlinkClick r:id="" action="ppaction://media"/>
            <a:extLst>
              <a:ext uri="{FF2B5EF4-FFF2-40B4-BE49-F238E27FC236}">
                <a16:creationId xmlns:a16="http://schemas.microsoft.com/office/drawing/2014/main" id="{CBB825F0-FF67-AB0A-0990-05B3BB9339B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8C4FC34-517B-1270-BE6E-1B836320CA86}"/>
              </a:ext>
            </a:extLst>
          </p:cNvPr>
          <p:cNvSpPr txBox="1"/>
          <p:nvPr/>
        </p:nvSpPr>
        <p:spPr>
          <a:xfrm>
            <a:off x="158262" y="166254"/>
            <a:ext cx="5816869" cy="6558101"/>
          </a:xfrm>
          <a:prstGeom prst="rect">
            <a:avLst/>
          </a:prstGeom>
          <a:noFill/>
        </p:spPr>
        <p:txBody>
          <a:bodyPr wrap="square" rtlCol="0">
            <a:noAutofit/>
          </a:bodyPr>
          <a:lstStyle/>
          <a:p>
            <a:r>
              <a:rPr lang="en-US" sz="4400" dirty="0"/>
              <a:t>4 Then Joseph said to his brothers, “Please come near me.” And they did so.</a:t>
            </a:r>
          </a:p>
          <a:p>
            <a:r>
              <a:rPr lang="en-US" sz="4400" dirty="0"/>
              <a:t>“I am Joseph, your brother,” he said, “the one you sold into Egypt! </a:t>
            </a:r>
            <a:endParaRPr lang="en-ZA" sz="4400" dirty="0"/>
          </a:p>
        </p:txBody>
      </p:sp>
    </p:spTree>
    <p:extLst>
      <p:ext uri="{BB962C8B-B14F-4D97-AF65-F5344CB8AC3E}">
        <p14:creationId xmlns:p14="http://schemas.microsoft.com/office/powerpoint/2010/main" val="1901827412"/>
      </p:ext>
    </p:extLst>
  </p:cSld>
  <p:clrMapOvr>
    <a:masterClrMapping/>
  </p:clrMapOvr>
  <mc:AlternateContent xmlns:mc="http://schemas.openxmlformats.org/markup-compatibility/2006" xmlns:p14="http://schemas.microsoft.com/office/powerpoint/2010/main">
    <mc:Choice Requires="p14">
      <p:transition spd="slow" p14:dur="2000" advTm="19634"/>
    </mc:Choice>
    <mc:Fallback xmlns="">
      <p:transition spd="slow" advTm="19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D6C8CA-B7F6-4217-8293-EE474C80445C}"/>
              </a:ext>
            </a:extLst>
          </p:cNvPr>
          <p:cNvPicPr>
            <a:picLocks noChangeAspect="1"/>
          </p:cNvPicPr>
          <p:nvPr/>
        </p:nvPicPr>
        <p:blipFill>
          <a:blip r:embed="rId2"/>
          <a:stretch>
            <a:fillRect/>
          </a:stretch>
        </p:blipFill>
        <p:spPr>
          <a:xfrm>
            <a:off x="0" y="-259773"/>
            <a:ext cx="12192000" cy="7117773"/>
          </a:xfrm>
          <a:prstGeom prst="rect">
            <a:avLst/>
          </a:prstGeom>
        </p:spPr>
      </p:pic>
      <p:sp>
        <p:nvSpPr>
          <p:cNvPr id="5" name="TextBox 4">
            <a:extLst>
              <a:ext uri="{FF2B5EF4-FFF2-40B4-BE49-F238E27FC236}">
                <a16:creationId xmlns:a16="http://schemas.microsoft.com/office/drawing/2014/main" id="{BC353817-7CEA-49D9-A72C-08C4074CF38E}"/>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45:4</a:t>
            </a:r>
            <a:endParaRPr lang="en-IN" dirty="0"/>
          </a:p>
        </p:txBody>
      </p:sp>
    </p:spTree>
    <p:extLst>
      <p:ext uri="{BB962C8B-B14F-4D97-AF65-F5344CB8AC3E}">
        <p14:creationId xmlns:p14="http://schemas.microsoft.com/office/powerpoint/2010/main" val="491898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33E765D-5EE4-D980-4DE3-929A2019C246}"/>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Arial" panose="020B0604020202020204" pitchFamily="34" charset="0"/>
              </a:rPr>
              <a:t>5</a:t>
            </a:r>
            <a:r>
              <a:rPr lang="hi-IN" sz="4000" b="0" i="0" dirty="0">
                <a:solidFill>
                  <a:srgbClr val="121212"/>
                </a:solidFill>
                <a:effectLst/>
                <a:latin typeface="Arial" panose="020B0604020202020204" pitchFamily="34" charset="0"/>
              </a:rPr>
              <a:t>अब आप न तो स्वयं के लिए शोकित हों और न ही क्रुद्ध, कि आपने मुझे यहां के लिए विक्रीत कर दिया था; क्योंकि परमेश्वर ही मुझे आपके पूर्व यहां ले आए हैं, कि जीवन बचाए जाएं.</a:t>
            </a:r>
            <a:endParaRPr lang="en-IN" sz="4000" dirty="0"/>
          </a:p>
        </p:txBody>
      </p:sp>
      <p:pic>
        <p:nvPicPr>
          <p:cNvPr id="28" name="Audio 27">
            <a:hlinkClick r:id="" action="ppaction://media"/>
            <a:extLst>
              <a:ext uri="{FF2B5EF4-FFF2-40B4-BE49-F238E27FC236}">
                <a16:creationId xmlns:a16="http://schemas.microsoft.com/office/drawing/2014/main" id="{FA6A0973-7D78-80E6-5523-999294528A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F518FF6E-0BDA-2407-235E-D6040FEEFC45}"/>
              </a:ext>
            </a:extLst>
          </p:cNvPr>
          <p:cNvSpPr txBox="1"/>
          <p:nvPr/>
        </p:nvSpPr>
        <p:spPr>
          <a:xfrm>
            <a:off x="158262" y="166254"/>
            <a:ext cx="5816869" cy="6558101"/>
          </a:xfrm>
          <a:prstGeom prst="rect">
            <a:avLst/>
          </a:prstGeom>
          <a:noFill/>
        </p:spPr>
        <p:txBody>
          <a:bodyPr wrap="square" rtlCol="0">
            <a:noAutofit/>
          </a:bodyPr>
          <a:lstStyle/>
          <a:p>
            <a:r>
              <a:rPr lang="en-US" sz="4400"/>
              <a:t>5 And now, do not be distressed or angry with yourselves that you sold me into this place, because it was to save lives that God sent me before you.</a:t>
            </a:r>
            <a:endParaRPr lang="en-ZA" sz="4400" dirty="0"/>
          </a:p>
        </p:txBody>
      </p:sp>
    </p:spTree>
    <p:extLst>
      <p:ext uri="{BB962C8B-B14F-4D97-AF65-F5344CB8AC3E}">
        <p14:creationId xmlns:p14="http://schemas.microsoft.com/office/powerpoint/2010/main" val="1121109327"/>
      </p:ext>
    </p:extLst>
  </p:cSld>
  <p:clrMapOvr>
    <a:masterClrMapping/>
  </p:clrMapOvr>
  <mc:AlternateContent xmlns:mc="http://schemas.openxmlformats.org/markup-compatibility/2006" xmlns:p14="http://schemas.microsoft.com/office/powerpoint/2010/main">
    <mc:Choice Requires="p14">
      <p:transition spd="slow" p14:dur="2000" advTm="12048"/>
    </mc:Choice>
    <mc:Fallback xmlns="">
      <p:transition spd="slow" advTm="12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9D63A2-BF0C-4235-89FA-29311E2A9A20}"/>
              </a:ext>
            </a:extLst>
          </p:cNvPr>
          <p:cNvPicPr>
            <a:picLocks noChangeAspect="1"/>
          </p:cNvPicPr>
          <p:nvPr/>
        </p:nvPicPr>
        <p:blipFill>
          <a:blip r:embed="rId2"/>
          <a:stretch>
            <a:fillRect/>
          </a:stretch>
        </p:blipFill>
        <p:spPr>
          <a:xfrm>
            <a:off x="0" y="0"/>
            <a:ext cx="12818225" cy="8079121"/>
          </a:xfrm>
          <a:prstGeom prst="rect">
            <a:avLst/>
          </a:prstGeom>
        </p:spPr>
      </p:pic>
      <p:sp>
        <p:nvSpPr>
          <p:cNvPr id="9" name="TextBox 8">
            <a:extLst>
              <a:ext uri="{FF2B5EF4-FFF2-40B4-BE49-F238E27FC236}">
                <a16:creationId xmlns:a16="http://schemas.microsoft.com/office/drawing/2014/main" id="{962CF9B4-3480-426E-B0A8-0AF020174424}"/>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45:5</a:t>
            </a:r>
            <a:endParaRPr lang="en-IN" dirty="0"/>
          </a:p>
        </p:txBody>
      </p:sp>
    </p:spTree>
    <p:extLst>
      <p:ext uri="{BB962C8B-B14F-4D97-AF65-F5344CB8AC3E}">
        <p14:creationId xmlns:p14="http://schemas.microsoft.com/office/powerpoint/2010/main" val="3414484283"/>
      </p:ext>
    </p:extLst>
  </p:cSld>
  <p:clrMapOvr>
    <a:masterClrMapping/>
  </p:clrMapOvr>
  <mc:AlternateContent xmlns:mc="http://schemas.openxmlformats.org/markup-compatibility/2006" xmlns:p14="http://schemas.microsoft.com/office/powerpoint/2010/main">
    <mc:Choice Requires="p14">
      <p:transition spd="slow" p14:dur="2000" advTm="11089"/>
    </mc:Choice>
    <mc:Fallback xmlns="">
      <p:transition spd="slow" advTm="11089"/>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9502B7-2597-8268-52E2-6DC0EB937206}"/>
              </a:ext>
            </a:extLst>
          </p:cNvPr>
          <p:cNvSpPr txBox="1"/>
          <p:nvPr/>
        </p:nvSpPr>
        <p:spPr>
          <a:xfrm>
            <a:off x="6096000" y="166254"/>
            <a:ext cx="6096000" cy="6558101"/>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6</a:t>
            </a:r>
            <a:r>
              <a:rPr lang="hi-IN" sz="4000" b="0" i="0">
                <a:solidFill>
                  <a:srgbClr val="121212"/>
                </a:solidFill>
                <a:effectLst/>
                <a:latin typeface="Arial" panose="020B0604020202020204" pitchFamily="34" charset="0"/>
              </a:rPr>
              <a:t>क्योंकि दो वर्ष से संपूर्ण देश में अकाल व्याप्‍त है तथा यह पांच वर्ष और भी व्याप्‍त रहेगा. तब इन वर्षों में न तो हल चलाए जा सकेंगे और न ही किसी प्रकार की कटनी संभव हो सकेगी.</a:t>
            </a:r>
            <a:endParaRPr lang="en-IN" sz="4000" dirty="0"/>
          </a:p>
        </p:txBody>
      </p:sp>
      <p:pic>
        <p:nvPicPr>
          <p:cNvPr id="8" name="Audio 7">
            <a:hlinkClick r:id="" action="ppaction://media"/>
            <a:extLst>
              <a:ext uri="{FF2B5EF4-FFF2-40B4-BE49-F238E27FC236}">
                <a16:creationId xmlns:a16="http://schemas.microsoft.com/office/drawing/2014/main" id="{F92E30A4-94AC-AE95-7183-D4358D2461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5A4D121-492A-AA79-7F4B-66C81760DD3D}"/>
              </a:ext>
            </a:extLst>
          </p:cNvPr>
          <p:cNvSpPr txBox="1"/>
          <p:nvPr/>
        </p:nvSpPr>
        <p:spPr>
          <a:xfrm>
            <a:off x="158262" y="166254"/>
            <a:ext cx="5816869" cy="6558101"/>
          </a:xfrm>
          <a:prstGeom prst="rect">
            <a:avLst/>
          </a:prstGeom>
          <a:noFill/>
        </p:spPr>
        <p:txBody>
          <a:bodyPr wrap="square" rtlCol="0">
            <a:noAutofit/>
          </a:bodyPr>
          <a:lstStyle/>
          <a:p>
            <a:r>
              <a:rPr lang="en-US" sz="4400"/>
              <a:t>6 For the famine has covered the land these two years, and there will be five more years without plowing or harvesting.</a:t>
            </a:r>
            <a:endParaRPr lang="en-ZA" sz="4400" dirty="0"/>
          </a:p>
        </p:txBody>
      </p:sp>
    </p:spTree>
    <p:extLst>
      <p:ext uri="{BB962C8B-B14F-4D97-AF65-F5344CB8AC3E}">
        <p14:creationId xmlns:p14="http://schemas.microsoft.com/office/powerpoint/2010/main" val="1430718357"/>
      </p:ext>
    </p:extLst>
  </p:cSld>
  <p:clrMapOvr>
    <a:masterClrMapping/>
  </p:clrMapOvr>
  <mc:AlternateContent xmlns:mc="http://schemas.openxmlformats.org/markup-compatibility/2006" xmlns:p14="http://schemas.microsoft.com/office/powerpoint/2010/main">
    <mc:Choice Requires="p14">
      <p:transition spd="slow" p14:dur="2000" advTm="13990"/>
    </mc:Choice>
    <mc:Fallback xmlns="">
      <p:transition spd="slow" advTm="13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0BAA1B-0F18-4B3E-8508-9994CB48E495}"/>
              </a:ext>
            </a:extLst>
          </p:cNvPr>
          <p:cNvPicPr>
            <a:picLocks noChangeAspect="1"/>
          </p:cNvPicPr>
          <p:nvPr/>
        </p:nvPicPr>
        <p:blipFill>
          <a:blip r:embed="rId2"/>
          <a:stretch>
            <a:fillRect/>
          </a:stretch>
        </p:blipFill>
        <p:spPr>
          <a:xfrm>
            <a:off x="0" y="-183369"/>
            <a:ext cx="12192000" cy="7041369"/>
          </a:xfrm>
          <a:prstGeom prst="rect">
            <a:avLst/>
          </a:prstGeom>
        </p:spPr>
      </p:pic>
      <p:sp>
        <p:nvSpPr>
          <p:cNvPr id="5" name="TextBox 4">
            <a:extLst>
              <a:ext uri="{FF2B5EF4-FFF2-40B4-BE49-F238E27FC236}">
                <a16:creationId xmlns:a16="http://schemas.microsoft.com/office/drawing/2014/main" id="{45A291EB-A834-4578-A119-014A53265581}"/>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45:6</a:t>
            </a:r>
            <a:endParaRPr lang="en-IN" dirty="0"/>
          </a:p>
        </p:txBody>
      </p:sp>
    </p:spTree>
    <p:extLst>
      <p:ext uri="{BB962C8B-B14F-4D97-AF65-F5344CB8AC3E}">
        <p14:creationId xmlns:p14="http://schemas.microsoft.com/office/powerpoint/2010/main" val="11543231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CAA998-78BC-8999-DFD1-13DFDAA510E8}"/>
              </a:ext>
            </a:extLst>
          </p:cNvPr>
          <p:cNvSpPr txBox="1"/>
          <p:nvPr/>
        </p:nvSpPr>
        <p:spPr>
          <a:xfrm>
            <a:off x="6096000" y="166254"/>
            <a:ext cx="6096000" cy="6558101"/>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7</a:t>
            </a:r>
            <a:r>
              <a:rPr lang="hi-IN" sz="4000" b="0" i="0">
                <a:solidFill>
                  <a:srgbClr val="121212"/>
                </a:solidFill>
                <a:effectLst/>
                <a:latin typeface="Arial" panose="020B0604020202020204" pitchFamily="34" charset="0"/>
              </a:rPr>
              <a:t>परमेश्वर ने मुझे आप लोगों के पूर्व ही यहां भेज दिया था, कि वह आप लोगों के लिए पृथ्वी पर एक शेषांश बचा रखें, आपको एक बड़ा बचाव द्वारा जीवित रखा जा सके.</a:t>
            </a:r>
            <a:endParaRPr lang="en-IN" sz="4000" dirty="0"/>
          </a:p>
        </p:txBody>
      </p:sp>
      <p:pic>
        <p:nvPicPr>
          <p:cNvPr id="12" name="Audio 11">
            <a:hlinkClick r:id="" action="ppaction://media"/>
            <a:extLst>
              <a:ext uri="{FF2B5EF4-FFF2-40B4-BE49-F238E27FC236}">
                <a16:creationId xmlns:a16="http://schemas.microsoft.com/office/drawing/2014/main" id="{AB1B3286-0D69-1D3A-0F62-93E0741EA0E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6C53D61-BA06-F253-7F1A-61692C2FF8A4}"/>
              </a:ext>
            </a:extLst>
          </p:cNvPr>
          <p:cNvSpPr txBox="1"/>
          <p:nvPr/>
        </p:nvSpPr>
        <p:spPr>
          <a:xfrm>
            <a:off x="158262" y="166254"/>
            <a:ext cx="5816869" cy="6558101"/>
          </a:xfrm>
          <a:prstGeom prst="rect">
            <a:avLst/>
          </a:prstGeom>
          <a:noFill/>
        </p:spPr>
        <p:txBody>
          <a:bodyPr wrap="square" rtlCol="0">
            <a:noAutofit/>
          </a:bodyPr>
          <a:lstStyle/>
          <a:p>
            <a:r>
              <a:rPr lang="en-US" sz="4400"/>
              <a:t>7 God sent me before you to preserve you as a remnant on the earth and to save your lives by a great deliverance.</a:t>
            </a:r>
            <a:endParaRPr lang="en-ZA" sz="4400" dirty="0"/>
          </a:p>
        </p:txBody>
      </p:sp>
    </p:spTree>
    <p:extLst>
      <p:ext uri="{BB962C8B-B14F-4D97-AF65-F5344CB8AC3E}">
        <p14:creationId xmlns:p14="http://schemas.microsoft.com/office/powerpoint/2010/main" val="3326781284"/>
      </p:ext>
    </p:extLst>
  </p:cSld>
  <p:clrMapOvr>
    <a:masterClrMapping/>
  </p:clrMapOvr>
  <mc:AlternateContent xmlns:mc="http://schemas.openxmlformats.org/markup-compatibility/2006" xmlns:p14="http://schemas.microsoft.com/office/powerpoint/2010/main">
    <mc:Choice Requires="p14">
      <p:transition spd="slow" p14:dur="2000" advTm="11635"/>
    </mc:Choice>
    <mc:Fallback xmlns="">
      <p:transition spd="slow" advTm="11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158262" y="166254"/>
            <a:ext cx="5816869" cy="6558101"/>
          </a:xfrm>
          <a:prstGeom prst="rect">
            <a:avLst/>
          </a:prstGeom>
          <a:noFill/>
        </p:spPr>
        <p:txBody>
          <a:bodyPr wrap="square" rtlCol="0">
            <a:noAutofit/>
          </a:bodyPr>
          <a:lstStyle/>
          <a:p>
            <a:r>
              <a:rPr lang="en-ZA" sz="4000" dirty="0"/>
              <a:t>The cup was found in Benjamin’s sack. The brothers were very upset, but loaded their donkeys and went back to the city.</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CFAC2B3-C440-A3E4-82C4-7E3F49DB8908}"/>
              </a:ext>
            </a:extLst>
          </p:cNvPr>
          <p:cNvSpPr txBox="1"/>
          <p:nvPr/>
        </p:nvSpPr>
        <p:spPr>
          <a:xfrm>
            <a:off x="6096000" y="166254"/>
            <a:ext cx="6096000" cy="6558101"/>
          </a:xfrm>
          <a:prstGeom prst="rect">
            <a:avLst/>
          </a:prstGeom>
          <a:noFill/>
        </p:spPr>
        <p:txBody>
          <a:bodyPr wrap="square" rtlCol="0">
            <a:noAutofit/>
          </a:bodyPr>
          <a:lstStyle/>
          <a:p>
            <a:r>
              <a:rPr lang="hi-IN" sz="4000"/>
              <a:t>प्याला बिन्यामीन की बोरी में पाया गया। भाई बहुत परेशान हुए, परन्तु अपने गधों पर लादकर शहर वापस चले गए।</a:t>
            </a:r>
            <a:endParaRPr lang="en-IN" sz="4000" dirty="0"/>
          </a:p>
        </p:txBody>
      </p:sp>
      <p:pic>
        <p:nvPicPr>
          <p:cNvPr id="48" name="Audio 47">
            <a:hlinkClick r:id="" action="ppaction://media"/>
            <a:extLst>
              <a:ext uri="{FF2B5EF4-FFF2-40B4-BE49-F238E27FC236}">
                <a16:creationId xmlns:a16="http://schemas.microsoft.com/office/drawing/2014/main" id="{3EF96382-96B9-80B5-A631-ECEADF67DF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1091"/>
    </mc:Choice>
    <mc:Fallback xmlns="">
      <p:transition spd="slow" advTm="11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D8762-6B96-4514-938B-E96C6BC1891A}"/>
              </a:ext>
            </a:extLst>
          </p:cNvPr>
          <p:cNvPicPr>
            <a:picLocks noChangeAspect="1"/>
          </p:cNvPicPr>
          <p:nvPr/>
        </p:nvPicPr>
        <p:blipFill>
          <a:blip r:embed="rId2"/>
          <a:stretch>
            <a:fillRect/>
          </a:stretch>
        </p:blipFill>
        <p:spPr>
          <a:xfrm>
            <a:off x="0" y="-874425"/>
            <a:ext cx="12192000" cy="7732426"/>
          </a:xfrm>
          <a:prstGeom prst="rect">
            <a:avLst/>
          </a:prstGeom>
        </p:spPr>
      </p:pic>
      <p:sp>
        <p:nvSpPr>
          <p:cNvPr id="5" name="TextBox 4">
            <a:extLst>
              <a:ext uri="{FF2B5EF4-FFF2-40B4-BE49-F238E27FC236}">
                <a16:creationId xmlns:a16="http://schemas.microsoft.com/office/drawing/2014/main" id="{183D073F-DC9A-4EC9-B5E6-13B5F64DC684}"/>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45:7</a:t>
            </a:r>
            <a:endParaRPr lang="en-IN" dirty="0"/>
          </a:p>
        </p:txBody>
      </p:sp>
    </p:spTree>
    <p:extLst>
      <p:ext uri="{BB962C8B-B14F-4D97-AF65-F5344CB8AC3E}">
        <p14:creationId xmlns:p14="http://schemas.microsoft.com/office/powerpoint/2010/main" val="25895591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8471D5-74B9-7D41-92A6-A10AE006F3CD}"/>
              </a:ext>
            </a:extLst>
          </p:cNvPr>
          <p:cNvSpPr txBox="1"/>
          <p:nvPr/>
        </p:nvSpPr>
        <p:spPr>
          <a:xfrm>
            <a:off x="6096000" y="166254"/>
            <a:ext cx="6096000" cy="6558101"/>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8</a:t>
            </a:r>
            <a:r>
              <a:rPr lang="hi-IN" sz="4000" b="0" i="0">
                <a:solidFill>
                  <a:srgbClr val="121212"/>
                </a:solidFill>
                <a:effectLst/>
                <a:latin typeface="Arial" panose="020B0604020202020204" pitchFamily="34" charset="0"/>
              </a:rPr>
              <a:t>“इसलिये, वास्तव में, मुझे यहां आप लोगों के द्वारा नहीं, परंतु परमेश्वर द्वारा भेजा गया था. परमेश्वर ने ही मुझे फ़रोह के पिता का स्थान दिया है, मुझे फ़रोह की समस्त गृहस्थी का प्रभारी तथा पूरे मिस्र देश पर प्रशासक नियुक्त कर दिया है.</a:t>
            </a:r>
            <a:endParaRPr lang="en-IN" sz="4000" dirty="0"/>
          </a:p>
        </p:txBody>
      </p:sp>
      <p:pic>
        <p:nvPicPr>
          <p:cNvPr id="6" name="Audio 5">
            <a:hlinkClick r:id="" action="ppaction://media"/>
            <a:extLst>
              <a:ext uri="{FF2B5EF4-FFF2-40B4-BE49-F238E27FC236}">
                <a16:creationId xmlns:a16="http://schemas.microsoft.com/office/drawing/2014/main" id="{6746958D-4405-B4A6-6ED9-39DC66D3360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905758E-8420-3FCB-DAF3-16F190359D30}"/>
              </a:ext>
            </a:extLst>
          </p:cNvPr>
          <p:cNvSpPr txBox="1"/>
          <p:nvPr/>
        </p:nvSpPr>
        <p:spPr>
          <a:xfrm>
            <a:off x="158262" y="166254"/>
            <a:ext cx="5816869" cy="6558101"/>
          </a:xfrm>
          <a:prstGeom prst="rect">
            <a:avLst/>
          </a:prstGeom>
          <a:noFill/>
        </p:spPr>
        <p:txBody>
          <a:bodyPr wrap="square" rtlCol="0">
            <a:noAutofit/>
          </a:bodyPr>
          <a:lstStyle/>
          <a:p>
            <a:r>
              <a:rPr lang="en-US" sz="4400"/>
              <a:t>8 Therefore it was not you who sent me here, but God, who has made me a father to Pharaoh—lord of all his household and ruler over all the land of Egypt.</a:t>
            </a:r>
            <a:endParaRPr lang="en-ZA" sz="4400" dirty="0"/>
          </a:p>
        </p:txBody>
      </p:sp>
    </p:spTree>
    <p:extLst>
      <p:ext uri="{BB962C8B-B14F-4D97-AF65-F5344CB8AC3E}">
        <p14:creationId xmlns:p14="http://schemas.microsoft.com/office/powerpoint/2010/main" val="3511182632"/>
      </p:ext>
    </p:extLst>
  </p:cSld>
  <p:clrMapOvr>
    <a:masterClrMapping/>
  </p:clrMapOvr>
  <mc:AlternateContent xmlns:mc="http://schemas.openxmlformats.org/markup-compatibility/2006" xmlns:p14="http://schemas.microsoft.com/office/powerpoint/2010/main">
    <mc:Choice Requires="p14">
      <p:transition spd="slow" p14:dur="2000" advTm="16257"/>
    </mc:Choice>
    <mc:Fallback xmlns="">
      <p:transition spd="slow" advTm="16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7EA649-1921-4E2D-8F0E-7FECF80DDCF2}"/>
              </a:ext>
            </a:extLst>
          </p:cNvPr>
          <p:cNvPicPr>
            <a:picLocks noChangeAspect="1"/>
          </p:cNvPicPr>
          <p:nvPr/>
        </p:nvPicPr>
        <p:blipFill>
          <a:blip r:embed="rId3"/>
          <a:stretch>
            <a:fillRect/>
          </a:stretch>
        </p:blipFill>
        <p:spPr>
          <a:xfrm>
            <a:off x="0" y="-154206"/>
            <a:ext cx="12192000" cy="7544221"/>
          </a:xfrm>
          <a:prstGeom prst="rect">
            <a:avLst/>
          </a:prstGeom>
        </p:spPr>
      </p:pic>
      <p:sp>
        <p:nvSpPr>
          <p:cNvPr id="5" name="TextBox 4">
            <a:extLst>
              <a:ext uri="{FF2B5EF4-FFF2-40B4-BE49-F238E27FC236}">
                <a16:creationId xmlns:a16="http://schemas.microsoft.com/office/drawing/2014/main" id="{2EC9910D-D350-4149-82AB-78ED85156BF3}"/>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45:8</a:t>
            </a:r>
            <a:endParaRPr lang="en-IN" dirty="0"/>
          </a:p>
        </p:txBody>
      </p:sp>
    </p:spTree>
    <p:extLst>
      <p:ext uri="{BB962C8B-B14F-4D97-AF65-F5344CB8AC3E}">
        <p14:creationId xmlns:p14="http://schemas.microsoft.com/office/powerpoint/2010/main" val="813361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CC5906-D5C2-482C-8EB8-9B6254D9D828}"/>
              </a:ext>
            </a:extLst>
          </p:cNvPr>
          <p:cNvPicPr>
            <a:picLocks noChangeAspect="1"/>
          </p:cNvPicPr>
          <p:nvPr/>
        </p:nvPicPr>
        <p:blipFill>
          <a:blip r:embed="rId2"/>
          <a:stretch>
            <a:fillRect/>
          </a:stretch>
        </p:blipFill>
        <p:spPr>
          <a:xfrm>
            <a:off x="-1" y="-1465591"/>
            <a:ext cx="12834851" cy="8323591"/>
          </a:xfrm>
          <a:prstGeom prst="rect">
            <a:avLst/>
          </a:prstGeom>
        </p:spPr>
      </p:pic>
    </p:spTree>
    <p:extLst>
      <p:ext uri="{BB962C8B-B14F-4D97-AF65-F5344CB8AC3E}">
        <p14:creationId xmlns:p14="http://schemas.microsoft.com/office/powerpoint/2010/main" val="1995673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158262" y="166254"/>
            <a:ext cx="5816869" cy="6558101"/>
          </a:xfrm>
          <a:prstGeom prst="rect">
            <a:avLst/>
          </a:prstGeom>
          <a:noFill/>
        </p:spPr>
        <p:txBody>
          <a:bodyPr wrap="square" rtlCol="0">
            <a:noAutofit/>
          </a:bodyPr>
          <a:lstStyle/>
          <a:p>
            <a:r>
              <a:rPr lang="en-US" sz="4000" b="0" i="0">
                <a:solidFill>
                  <a:srgbClr val="121212"/>
                </a:solidFill>
                <a:effectLst/>
                <a:latin typeface="ArialMT"/>
              </a:rPr>
              <a:t>14 When Judah and his brothers arrived at Joseph’s house, he was still there, and they fell to the ground before him.</a:t>
            </a:r>
            <a:endParaRPr lang="en-ZA" dirty="0"/>
          </a:p>
        </p:txBody>
      </p:sp>
      <p:sp>
        <p:nvSpPr>
          <p:cNvPr id="3" name="TextBox 2">
            <a:extLst>
              <a:ext uri="{FF2B5EF4-FFF2-40B4-BE49-F238E27FC236}">
                <a16:creationId xmlns:a16="http://schemas.microsoft.com/office/drawing/2014/main" id="{A26A3809-8960-DB1F-C1BD-82D6C888B82F}"/>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14 जब यहूदा और उसके भाई यूसुफ के घर पर पहुँचे, और यूसुफ वहीं था, तब वे उसके सामने भूमि पर गिरे।</a:t>
            </a:r>
            <a:endParaRPr lang="en-IN" sz="4000" dirty="0"/>
          </a:p>
        </p:txBody>
      </p:sp>
      <p:pic>
        <p:nvPicPr>
          <p:cNvPr id="61" name="Audio 60">
            <a:hlinkClick r:id="" action="ppaction://media"/>
            <a:extLst>
              <a:ext uri="{FF2B5EF4-FFF2-40B4-BE49-F238E27FC236}">
                <a16:creationId xmlns:a16="http://schemas.microsoft.com/office/drawing/2014/main" id="{2CB353E0-964D-DC3E-BE88-D7A00255CC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18574621"/>
      </p:ext>
    </p:extLst>
  </p:cSld>
  <p:clrMapOvr>
    <a:masterClrMapping/>
  </p:clrMapOvr>
  <mc:AlternateContent xmlns:mc="http://schemas.openxmlformats.org/markup-compatibility/2006" xmlns:p14="http://schemas.microsoft.com/office/powerpoint/2010/main">
    <mc:Choice Requires="p14">
      <p:transition spd="slow" p14:dur="2000" advTm="13412"/>
    </mc:Choice>
    <mc:Fallback xmlns="">
      <p:transition spd="slow" advTm="13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42AAD3-353E-43E8-BECA-E41141EE8FD9}"/>
              </a:ext>
            </a:extLst>
          </p:cNvPr>
          <p:cNvPicPr>
            <a:picLocks noChangeAspect="1"/>
          </p:cNvPicPr>
          <p:nvPr/>
        </p:nvPicPr>
        <p:blipFill>
          <a:blip r:embed="rId2"/>
          <a:stretch>
            <a:fillRect/>
          </a:stretch>
        </p:blipFill>
        <p:spPr>
          <a:xfrm>
            <a:off x="-1" y="0"/>
            <a:ext cx="12469091" cy="7189386"/>
          </a:xfrm>
          <a:prstGeom prst="rect">
            <a:avLst/>
          </a:prstGeom>
        </p:spPr>
      </p:pic>
      <p:sp>
        <p:nvSpPr>
          <p:cNvPr id="5" name="TextBox 4">
            <a:extLst>
              <a:ext uri="{FF2B5EF4-FFF2-40B4-BE49-F238E27FC236}">
                <a16:creationId xmlns:a16="http://schemas.microsoft.com/office/drawing/2014/main" id="{28845C02-17E7-42B9-889A-EB588E4AA369}"/>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44:14</a:t>
            </a:r>
            <a:endParaRPr lang="en-IN" dirty="0"/>
          </a:p>
        </p:txBody>
      </p:sp>
    </p:spTree>
    <p:extLst>
      <p:ext uri="{BB962C8B-B14F-4D97-AF65-F5344CB8AC3E}">
        <p14:creationId xmlns:p14="http://schemas.microsoft.com/office/powerpoint/2010/main" val="2046279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542E84-421C-35AD-4EC8-6910FE34EC06}"/>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15 यूसुफ ने उनसे कहा, “तुम लोगों ने यह कैसा काम किया है? क्या तुम न जानते थे कि मुझ सा मनुष्य शकुन विचार सकता है?”</a:t>
            </a:r>
            <a:endParaRPr lang="en-IN" sz="4000" dirty="0"/>
          </a:p>
        </p:txBody>
      </p:sp>
      <p:pic>
        <p:nvPicPr>
          <p:cNvPr id="49" name="Audio 48">
            <a:hlinkClick r:id="" action="ppaction://media"/>
            <a:extLst>
              <a:ext uri="{FF2B5EF4-FFF2-40B4-BE49-F238E27FC236}">
                <a16:creationId xmlns:a16="http://schemas.microsoft.com/office/drawing/2014/main" id="{22E82154-DA51-0F7C-AFD1-05DDE8B4E5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EE724935-EAA4-A466-CB96-A5448D13D10C}"/>
              </a:ext>
            </a:extLst>
          </p:cNvPr>
          <p:cNvSpPr txBox="1"/>
          <p:nvPr/>
        </p:nvSpPr>
        <p:spPr>
          <a:xfrm>
            <a:off x="158262" y="166254"/>
            <a:ext cx="5816869" cy="6558101"/>
          </a:xfrm>
          <a:prstGeom prst="rect">
            <a:avLst/>
          </a:prstGeom>
          <a:noFill/>
        </p:spPr>
        <p:txBody>
          <a:bodyPr wrap="square" rtlCol="0">
            <a:noAutofit/>
          </a:bodyPr>
          <a:lstStyle/>
          <a:p>
            <a:r>
              <a:rPr lang="en-US" sz="4400"/>
              <a:t>15 “What is this deed you have done?” Joseph declared. “Do you not know that a man like me can surely divine the truth?”</a:t>
            </a:r>
            <a:endParaRPr lang="en-ZA" sz="4400" dirty="0"/>
          </a:p>
        </p:txBody>
      </p:sp>
    </p:spTree>
    <p:extLst>
      <p:ext uri="{BB962C8B-B14F-4D97-AF65-F5344CB8AC3E}">
        <p14:creationId xmlns:p14="http://schemas.microsoft.com/office/powerpoint/2010/main" val="3459794170"/>
      </p:ext>
    </p:extLst>
  </p:cSld>
  <p:clrMapOvr>
    <a:masterClrMapping/>
  </p:clrMapOvr>
  <mc:AlternateContent xmlns:mc="http://schemas.openxmlformats.org/markup-compatibility/2006" xmlns:p14="http://schemas.microsoft.com/office/powerpoint/2010/main">
    <mc:Choice Requires="p14">
      <p:transition spd="slow" p14:dur="2000" advTm="14531"/>
    </mc:Choice>
    <mc:Fallback xmlns="">
      <p:transition spd="slow" advTm="14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28485</TotalTime>
  <Words>1900</Words>
  <Application>Microsoft Office PowerPoint</Application>
  <PresentationFormat>Widescreen</PresentationFormat>
  <Paragraphs>95</Paragraphs>
  <Slides>52</Slides>
  <Notes>3</Notes>
  <HiddenSlides>0</HiddenSlides>
  <MMClips>26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52</vt:i4>
      </vt:variant>
    </vt:vector>
  </HeadingPairs>
  <TitlesOfParts>
    <vt:vector size="63" baseType="lpstr">
      <vt:lpstr>Aptos</vt:lpstr>
      <vt:lpstr>Arial</vt:lpstr>
      <vt:lpstr>ArialMT</vt:lpstr>
      <vt:lpstr>Calibri</vt:lpstr>
      <vt:lpstr>Calibri Light</vt:lpstr>
      <vt:lpstr>Microsoft Himalaya </vt:lpstr>
      <vt:lpstr>PT Serif</vt:lpstr>
      <vt:lpstr>Symbol</vt:lpstr>
      <vt:lpstr>Times New Roman</vt:lpstr>
      <vt:lpstr>TimesNewRomanPSMT</vt:lpstr>
      <vt:lpstr>Office Theme</vt:lpstr>
      <vt:lpstr>7-10</vt:lpstr>
      <vt:lpstr>07-10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134</cp:revision>
  <dcterms:created xsi:type="dcterms:W3CDTF">2021-07-20T09:23:46Z</dcterms:created>
  <dcterms:modified xsi:type="dcterms:W3CDTF">2024-07-23T08:57:24Z</dcterms:modified>
</cp:coreProperties>
</file>