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22" r:id="rId2"/>
    <p:sldId id="321" r:id="rId3"/>
    <p:sldId id="256" r:id="rId4"/>
    <p:sldId id="295" r:id="rId5"/>
    <p:sldId id="280" r:id="rId6"/>
    <p:sldId id="296" r:id="rId7"/>
    <p:sldId id="281" r:id="rId8"/>
    <p:sldId id="297" r:id="rId9"/>
    <p:sldId id="282" r:id="rId10"/>
    <p:sldId id="298" r:id="rId11"/>
    <p:sldId id="283" r:id="rId12"/>
    <p:sldId id="299" r:id="rId13"/>
    <p:sldId id="284" r:id="rId14"/>
    <p:sldId id="300" r:id="rId15"/>
    <p:sldId id="285" r:id="rId16"/>
    <p:sldId id="301" r:id="rId17"/>
    <p:sldId id="286" r:id="rId18"/>
    <p:sldId id="302" r:id="rId19"/>
    <p:sldId id="257" r:id="rId20"/>
    <p:sldId id="303" r:id="rId21"/>
    <p:sldId id="258" r:id="rId22"/>
    <p:sldId id="304" r:id="rId23"/>
    <p:sldId id="259" r:id="rId24"/>
    <p:sldId id="305" r:id="rId25"/>
    <p:sldId id="260" r:id="rId26"/>
    <p:sldId id="306" r:id="rId27"/>
    <p:sldId id="291" r:id="rId28"/>
    <p:sldId id="307" r:id="rId29"/>
    <p:sldId id="261" r:id="rId30"/>
    <p:sldId id="308" r:id="rId31"/>
    <p:sldId id="262" r:id="rId32"/>
    <p:sldId id="309" r:id="rId33"/>
    <p:sldId id="263" r:id="rId34"/>
    <p:sldId id="310" r:id="rId35"/>
    <p:sldId id="264" r:id="rId36"/>
    <p:sldId id="311" r:id="rId37"/>
    <p:sldId id="265" r:id="rId38"/>
    <p:sldId id="312" r:id="rId39"/>
    <p:sldId id="266" r:id="rId40"/>
    <p:sldId id="313" r:id="rId41"/>
    <p:sldId id="287" r:id="rId42"/>
    <p:sldId id="314" r:id="rId43"/>
    <p:sldId id="288" r:id="rId44"/>
    <p:sldId id="315" r:id="rId45"/>
    <p:sldId id="289" r:id="rId46"/>
    <p:sldId id="316" r:id="rId47"/>
    <p:sldId id="290" r:id="rId48"/>
    <p:sldId id="317" r:id="rId49"/>
    <p:sldId id="292" r:id="rId50"/>
    <p:sldId id="318" r:id="rId51"/>
    <p:sldId id="293" r:id="rId52"/>
    <p:sldId id="319" r:id="rId53"/>
    <p:sldId id="294" r:id="rId54"/>
    <p:sldId id="32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FC15F6-809D-4D47-8EE1-21BA30E449FF}" v="95" dt="2023-07-27T08:02:49.8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37" autoAdjust="0"/>
    <p:restoredTop sz="93969" autoAdjust="0"/>
  </p:normalViewPr>
  <p:slideViewPr>
    <p:cSldViewPr snapToGrid="0">
      <p:cViewPr varScale="1">
        <p:scale>
          <a:sx n="62" d="100"/>
          <a:sy n="62" d="100"/>
        </p:scale>
        <p:origin x="102" y="11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4FC15F6-809D-4D47-8EE1-21BA30E449FF}"/>
    <pc:docChg chg="modSld">
      <pc:chgData name="Leonie Smith" userId="fed1330f33f5650e" providerId="LiveId" clId="{84FC15F6-809D-4D47-8EE1-21BA30E449FF}" dt="2023-07-27T08:02:49.877" v="128"/>
      <pc:docMkLst>
        <pc:docMk/>
      </pc:docMkLst>
      <pc:sldChg chg="addSp delSp modSp mod modTransition modAnim">
        <pc:chgData name="Leonie Smith" userId="fed1330f33f5650e" providerId="LiveId" clId="{84FC15F6-809D-4D47-8EE1-21BA30E449FF}" dt="2023-07-27T07:25:32.409" v="7"/>
        <pc:sldMkLst>
          <pc:docMk/>
          <pc:sldMk cId="3348757415" sldId="256"/>
        </pc:sldMkLst>
        <pc:picChg chg="add del mod">
          <ac:chgData name="Leonie Smith" userId="fed1330f33f5650e" providerId="LiveId" clId="{84FC15F6-809D-4D47-8EE1-21BA30E449FF}" dt="2023-07-27T07:25:03.413" v="3"/>
          <ac:picMkLst>
            <pc:docMk/>
            <pc:sldMk cId="3348757415" sldId="256"/>
            <ac:picMk id="6" creationId="{44CE0BD8-3198-EAE6-C0A3-B9501479D7F6}"/>
          </ac:picMkLst>
        </pc:picChg>
        <pc:picChg chg="add del mod">
          <ac:chgData name="Leonie Smith" userId="fed1330f33f5650e" providerId="LiveId" clId="{84FC15F6-809D-4D47-8EE1-21BA30E449FF}" dt="2023-07-27T07:25:10.102" v="4"/>
          <ac:picMkLst>
            <pc:docMk/>
            <pc:sldMk cId="3348757415" sldId="256"/>
            <ac:picMk id="9" creationId="{B33AD0CD-1126-1E42-72AF-AE045FC305A1}"/>
          </ac:picMkLst>
        </pc:picChg>
        <pc:picChg chg="add del mod">
          <ac:chgData name="Leonie Smith" userId="fed1330f33f5650e" providerId="LiveId" clId="{84FC15F6-809D-4D47-8EE1-21BA30E449FF}" dt="2023-07-27T07:25:24.844" v="6"/>
          <ac:picMkLst>
            <pc:docMk/>
            <pc:sldMk cId="3348757415" sldId="256"/>
            <ac:picMk id="10" creationId="{EBEC8217-92BC-8853-4239-7EC60DDEBBD6}"/>
          </ac:picMkLst>
        </pc:picChg>
        <pc:picChg chg="add del mod ord">
          <ac:chgData name="Leonie Smith" userId="fed1330f33f5650e" providerId="LiveId" clId="{84FC15F6-809D-4D47-8EE1-21BA30E449FF}" dt="2023-07-27T07:25:32.409" v="7"/>
          <ac:picMkLst>
            <pc:docMk/>
            <pc:sldMk cId="3348757415" sldId="256"/>
            <ac:picMk id="17" creationId="{8D534D90-4CDD-3BE4-4742-3BCEFC930039}"/>
          </ac:picMkLst>
        </pc:picChg>
        <pc:picChg chg="add mod">
          <ac:chgData name="Leonie Smith" userId="fed1330f33f5650e" providerId="LiveId" clId="{84FC15F6-809D-4D47-8EE1-21BA30E449FF}" dt="2023-07-27T07:25:32.409" v="7"/>
          <ac:picMkLst>
            <pc:docMk/>
            <pc:sldMk cId="3348757415" sldId="256"/>
            <ac:picMk id="18" creationId="{B6BA887D-BF8B-910E-B403-F7B7784EC1A0}"/>
          </ac:picMkLst>
        </pc:picChg>
      </pc:sldChg>
      <pc:sldChg chg="addSp modSp">
        <pc:chgData name="Leonie Smith" userId="fed1330f33f5650e" providerId="LiveId" clId="{84FC15F6-809D-4D47-8EE1-21BA30E449FF}" dt="2023-07-27T07:43:51.104" v="63"/>
        <pc:sldMkLst>
          <pc:docMk/>
          <pc:sldMk cId="1018574621" sldId="257"/>
        </pc:sldMkLst>
        <pc:picChg chg="add mod">
          <ac:chgData name="Leonie Smith" userId="fed1330f33f5650e" providerId="LiveId" clId="{84FC15F6-809D-4D47-8EE1-21BA30E449FF}" dt="2023-07-27T07:43:51.104" v="63"/>
          <ac:picMkLst>
            <pc:docMk/>
            <pc:sldMk cId="1018574621" sldId="257"/>
            <ac:picMk id="8" creationId="{D8ECD9A4-8CB1-51C0-6AB1-CA188E7B6E27}"/>
          </ac:picMkLst>
        </pc:picChg>
      </pc:sldChg>
      <pc:sldChg chg="addSp delSp modSp mod modTransition modAnim">
        <pc:chgData name="Leonie Smith" userId="fed1330f33f5650e" providerId="LiveId" clId="{84FC15F6-809D-4D47-8EE1-21BA30E449FF}" dt="2023-07-27T07:45:01.373" v="67"/>
        <pc:sldMkLst>
          <pc:docMk/>
          <pc:sldMk cId="525752733" sldId="258"/>
        </pc:sldMkLst>
        <pc:picChg chg="add del mod">
          <ac:chgData name="Leonie Smith" userId="fed1330f33f5650e" providerId="LiveId" clId="{84FC15F6-809D-4D47-8EE1-21BA30E449FF}" dt="2023-07-27T07:44:46.488" v="66"/>
          <ac:picMkLst>
            <pc:docMk/>
            <pc:sldMk cId="525752733" sldId="258"/>
            <ac:picMk id="8" creationId="{ED12E72A-0E0F-59F7-6B5E-DF22C4A387AF}"/>
          </ac:picMkLst>
        </pc:picChg>
        <pc:picChg chg="add del mod">
          <ac:chgData name="Leonie Smith" userId="fed1330f33f5650e" providerId="LiveId" clId="{84FC15F6-809D-4D47-8EE1-21BA30E449FF}" dt="2023-07-27T07:45:01.373" v="67"/>
          <ac:picMkLst>
            <pc:docMk/>
            <pc:sldMk cId="525752733" sldId="258"/>
            <ac:picMk id="11" creationId="{AEA16E42-2CFE-4E88-BD73-40F6EB4FBAC4}"/>
          </ac:picMkLst>
        </pc:picChg>
        <pc:picChg chg="add mod">
          <ac:chgData name="Leonie Smith" userId="fed1330f33f5650e" providerId="LiveId" clId="{84FC15F6-809D-4D47-8EE1-21BA30E449FF}" dt="2023-07-27T07:45:01.373" v="67"/>
          <ac:picMkLst>
            <pc:docMk/>
            <pc:sldMk cId="525752733" sldId="258"/>
            <ac:picMk id="12" creationId="{FCE6C681-0F4A-0254-E6E1-C915A9025731}"/>
          </ac:picMkLst>
        </pc:picChg>
      </pc:sldChg>
      <pc:sldChg chg="addSp delSp modSp mod modTransition modAnim">
        <pc:chgData name="Leonie Smith" userId="fed1330f33f5650e" providerId="LiveId" clId="{84FC15F6-809D-4D47-8EE1-21BA30E449FF}" dt="2023-07-27T07:46:48.011" v="77"/>
        <pc:sldMkLst>
          <pc:docMk/>
          <pc:sldMk cId="3459794170" sldId="259"/>
        </pc:sldMkLst>
        <pc:picChg chg="add del mod">
          <ac:chgData name="Leonie Smith" userId="fed1330f33f5650e" providerId="LiveId" clId="{84FC15F6-809D-4D47-8EE1-21BA30E449FF}" dt="2023-07-27T07:46:04.217" v="70"/>
          <ac:picMkLst>
            <pc:docMk/>
            <pc:sldMk cId="3459794170" sldId="259"/>
            <ac:picMk id="7" creationId="{89A2C418-5671-3954-65B4-9D966E9C7359}"/>
          </ac:picMkLst>
        </pc:picChg>
        <pc:picChg chg="add del mod">
          <ac:chgData name="Leonie Smith" userId="fed1330f33f5650e" providerId="LiveId" clId="{84FC15F6-809D-4D47-8EE1-21BA30E449FF}" dt="2023-07-27T07:46:18.587" v="71"/>
          <ac:picMkLst>
            <pc:docMk/>
            <pc:sldMk cId="3459794170" sldId="259"/>
            <ac:picMk id="10" creationId="{29D43B92-BDAD-FF8D-9275-309EFC990B98}"/>
          </ac:picMkLst>
        </pc:picChg>
        <pc:picChg chg="add del mod">
          <ac:chgData name="Leonie Smith" userId="fed1330f33f5650e" providerId="LiveId" clId="{84FC15F6-809D-4D47-8EE1-21BA30E449FF}" dt="2023-07-27T07:46:21.227" v="73"/>
          <ac:picMkLst>
            <pc:docMk/>
            <pc:sldMk cId="3459794170" sldId="259"/>
            <ac:picMk id="11" creationId="{7DEB022E-A32D-D45C-1EB2-D895C0EB31F8}"/>
          </ac:picMkLst>
        </pc:picChg>
        <pc:picChg chg="add del mod ord">
          <ac:chgData name="Leonie Smith" userId="fed1330f33f5650e" providerId="LiveId" clId="{84FC15F6-809D-4D47-8EE1-21BA30E449FF}" dt="2023-07-27T07:46:28.475" v="74"/>
          <ac:picMkLst>
            <pc:docMk/>
            <pc:sldMk cId="3459794170" sldId="259"/>
            <ac:picMk id="14" creationId="{64935E57-2CAC-E64D-A824-F5E761B8B51F}"/>
          </ac:picMkLst>
        </pc:picChg>
        <pc:picChg chg="add del mod">
          <ac:chgData name="Leonie Smith" userId="fed1330f33f5650e" providerId="LiveId" clId="{84FC15F6-809D-4D47-8EE1-21BA30E449FF}" dt="2023-07-27T07:46:29.831" v="76"/>
          <ac:picMkLst>
            <pc:docMk/>
            <pc:sldMk cId="3459794170" sldId="259"/>
            <ac:picMk id="15" creationId="{9521DA06-0AF0-E01D-F704-A950D9C7B62D}"/>
          </ac:picMkLst>
        </pc:picChg>
        <pc:picChg chg="add del mod ord">
          <ac:chgData name="Leonie Smith" userId="fed1330f33f5650e" providerId="LiveId" clId="{84FC15F6-809D-4D47-8EE1-21BA30E449FF}" dt="2023-07-27T07:46:48.011" v="77"/>
          <ac:picMkLst>
            <pc:docMk/>
            <pc:sldMk cId="3459794170" sldId="259"/>
            <ac:picMk id="18" creationId="{172F0EAD-3A51-15EB-A86D-A881A29FB562}"/>
          </ac:picMkLst>
        </pc:picChg>
        <pc:picChg chg="add mod">
          <ac:chgData name="Leonie Smith" userId="fed1330f33f5650e" providerId="LiveId" clId="{84FC15F6-809D-4D47-8EE1-21BA30E449FF}" dt="2023-07-27T07:46:48.011" v="77"/>
          <ac:picMkLst>
            <pc:docMk/>
            <pc:sldMk cId="3459794170" sldId="259"/>
            <ac:picMk id="19" creationId="{17111617-A8C5-40D5-8AF8-C614D02FF2DD}"/>
          </ac:picMkLst>
        </pc:picChg>
      </pc:sldChg>
      <pc:sldChg chg="addSp modSp">
        <pc:chgData name="Leonie Smith" userId="fed1330f33f5650e" providerId="LiveId" clId="{84FC15F6-809D-4D47-8EE1-21BA30E449FF}" dt="2023-07-27T07:48:01.196" v="78"/>
        <pc:sldMkLst>
          <pc:docMk/>
          <pc:sldMk cId="1204998267" sldId="260"/>
        </pc:sldMkLst>
        <pc:picChg chg="add mod">
          <ac:chgData name="Leonie Smith" userId="fed1330f33f5650e" providerId="LiveId" clId="{84FC15F6-809D-4D47-8EE1-21BA30E449FF}" dt="2023-07-27T07:48:01.196" v="78"/>
          <ac:picMkLst>
            <pc:docMk/>
            <pc:sldMk cId="1204998267" sldId="260"/>
            <ac:picMk id="6" creationId="{F8929E37-C24E-B3FE-DDB6-5C23C41AD71D}"/>
          </ac:picMkLst>
        </pc:picChg>
      </pc:sldChg>
      <pc:sldChg chg="addSp modSp">
        <pc:chgData name="Leonie Smith" userId="fed1330f33f5650e" providerId="LiveId" clId="{84FC15F6-809D-4D47-8EE1-21BA30E449FF}" dt="2023-07-27T07:49:07.944" v="80"/>
        <pc:sldMkLst>
          <pc:docMk/>
          <pc:sldMk cId="3728152200" sldId="261"/>
        </pc:sldMkLst>
        <pc:picChg chg="add mod">
          <ac:chgData name="Leonie Smith" userId="fed1330f33f5650e" providerId="LiveId" clId="{84FC15F6-809D-4D47-8EE1-21BA30E449FF}" dt="2023-07-27T07:49:07.944" v="80"/>
          <ac:picMkLst>
            <pc:docMk/>
            <pc:sldMk cId="3728152200" sldId="261"/>
            <ac:picMk id="6" creationId="{42AA6924-8A28-5DE2-8B00-F5B76CF6C4ED}"/>
          </ac:picMkLst>
        </pc:picChg>
      </pc:sldChg>
      <pc:sldChg chg="addSp delSp modSp mod modTransition modAnim">
        <pc:chgData name="Leonie Smith" userId="fed1330f33f5650e" providerId="LiveId" clId="{84FC15F6-809D-4D47-8EE1-21BA30E449FF}" dt="2023-07-27T07:50:33.491" v="87"/>
        <pc:sldMkLst>
          <pc:docMk/>
          <pc:sldMk cId="3350226380" sldId="262"/>
        </pc:sldMkLst>
        <pc:picChg chg="add del mod">
          <ac:chgData name="Leonie Smith" userId="fed1330f33f5650e" providerId="LiveId" clId="{84FC15F6-809D-4D47-8EE1-21BA30E449FF}" dt="2023-07-27T07:49:56.700" v="83"/>
          <ac:picMkLst>
            <pc:docMk/>
            <pc:sldMk cId="3350226380" sldId="262"/>
            <ac:picMk id="6" creationId="{2BAD0DBB-5701-3F49-9554-80507820D63B}"/>
          </ac:picMkLst>
        </pc:picChg>
        <pc:picChg chg="add del mod">
          <ac:chgData name="Leonie Smith" userId="fed1330f33f5650e" providerId="LiveId" clId="{84FC15F6-809D-4D47-8EE1-21BA30E449FF}" dt="2023-07-27T07:50:08.427" v="84"/>
          <ac:picMkLst>
            <pc:docMk/>
            <pc:sldMk cId="3350226380" sldId="262"/>
            <ac:picMk id="9" creationId="{3DD40E32-DCB0-93AB-B8B7-3C1375F15D04}"/>
          </ac:picMkLst>
        </pc:picChg>
        <pc:picChg chg="add del mod">
          <ac:chgData name="Leonie Smith" userId="fed1330f33f5650e" providerId="LiveId" clId="{84FC15F6-809D-4D47-8EE1-21BA30E449FF}" dt="2023-07-27T07:50:09.900" v="86"/>
          <ac:picMkLst>
            <pc:docMk/>
            <pc:sldMk cId="3350226380" sldId="262"/>
            <ac:picMk id="10" creationId="{FDB2AC46-15DC-D57D-3635-FA8332CD44EC}"/>
          </ac:picMkLst>
        </pc:picChg>
        <pc:picChg chg="add del mod ord">
          <ac:chgData name="Leonie Smith" userId="fed1330f33f5650e" providerId="LiveId" clId="{84FC15F6-809D-4D47-8EE1-21BA30E449FF}" dt="2023-07-27T07:50:33.491" v="87"/>
          <ac:picMkLst>
            <pc:docMk/>
            <pc:sldMk cId="3350226380" sldId="262"/>
            <ac:picMk id="13" creationId="{CA1966C6-3EF5-CF9F-F1C5-D5F62D58703D}"/>
          </ac:picMkLst>
        </pc:picChg>
        <pc:picChg chg="add mod">
          <ac:chgData name="Leonie Smith" userId="fed1330f33f5650e" providerId="LiveId" clId="{84FC15F6-809D-4D47-8EE1-21BA30E449FF}" dt="2023-07-27T07:50:33.491" v="87"/>
          <ac:picMkLst>
            <pc:docMk/>
            <pc:sldMk cId="3350226380" sldId="262"/>
            <ac:picMk id="14" creationId="{4A7CD38C-9654-F221-2FF8-F9D52AC669F6}"/>
          </ac:picMkLst>
        </pc:picChg>
      </pc:sldChg>
      <pc:sldChg chg="addSp delSp modSp mod modTransition modAnim">
        <pc:chgData name="Leonie Smith" userId="fed1330f33f5650e" providerId="LiveId" clId="{84FC15F6-809D-4D47-8EE1-21BA30E449FF}" dt="2023-07-27T07:51:54.013" v="91"/>
        <pc:sldMkLst>
          <pc:docMk/>
          <pc:sldMk cId="814010234" sldId="263"/>
        </pc:sldMkLst>
        <pc:picChg chg="add del mod">
          <ac:chgData name="Leonie Smith" userId="fed1330f33f5650e" providerId="LiveId" clId="{84FC15F6-809D-4D47-8EE1-21BA30E449FF}" dt="2023-07-27T07:51:28.847" v="90"/>
          <ac:picMkLst>
            <pc:docMk/>
            <pc:sldMk cId="814010234" sldId="263"/>
            <ac:picMk id="6" creationId="{9290CC80-5547-68E4-A776-9AD00D6E02E9}"/>
          </ac:picMkLst>
        </pc:picChg>
        <pc:picChg chg="add del mod">
          <ac:chgData name="Leonie Smith" userId="fed1330f33f5650e" providerId="LiveId" clId="{84FC15F6-809D-4D47-8EE1-21BA30E449FF}" dt="2023-07-27T07:51:54.013" v="91"/>
          <ac:picMkLst>
            <pc:docMk/>
            <pc:sldMk cId="814010234" sldId="263"/>
            <ac:picMk id="9" creationId="{3E50E470-3541-5DAE-08E6-206A6477643D}"/>
          </ac:picMkLst>
        </pc:picChg>
        <pc:picChg chg="add mod">
          <ac:chgData name="Leonie Smith" userId="fed1330f33f5650e" providerId="LiveId" clId="{84FC15F6-809D-4D47-8EE1-21BA30E449FF}" dt="2023-07-27T07:51:54.013" v="91"/>
          <ac:picMkLst>
            <pc:docMk/>
            <pc:sldMk cId="814010234" sldId="263"/>
            <ac:picMk id="10" creationId="{DC4E61A5-CBAA-AB2F-8E51-2CC1162B64A4}"/>
          </ac:picMkLst>
        </pc:picChg>
      </pc:sldChg>
      <pc:sldChg chg="addSp delSp modSp mod modTransition modAnim">
        <pc:chgData name="Leonie Smith" userId="fed1330f33f5650e" providerId="LiveId" clId="{84FC15F6-809D-4D47-8EE1-21BA30E449FF}" dt="2023-07-27T07:53:13.716" v="95"/>
        <pc:sldMkLst>
          <pc:docMk/>
          <pc:sldMk cId="302978315" sldId="264"/>
        </pc:sldMkLst>
        <pc:picChg chg="add del mod">
          <ac:chgData name="Leonie Smith" userId="fed1330f33f5650e" providerId="LiveId" clId="{84FC15F6-809D-4D47-8EE1-21BA30E449FF}" dt="2023-07-27T07:52:57.204" v="94"/>
          <ac:picMkLst>
            <pc:docMk/>
            <pc:sldMk cId="302978315" sldId="264"/>
            <ac:picMk id="7" creationId="{9C63FBB2-E59E-47E0-347E-F96A26BA58FF}"/>
          </ac:picMkLst>
        </pc:picChg>
        <pc:picChg chg="add del mod">
          <ac:chgData name="Leonie Smith" userId="fed1330f33f5650e" providerId="LiveId" clId="{84FC15F6-809D-4D47-8EE1-21BA30E449FF}" dt="2023-07-27T07:53:13.716" v="95"/>
          <ac:picMkLst>
            <pc:docMk/>
            <pc:sldMk cId="302978315" sldId="264"/>
            <ac:picMk id="9" creationId="{26239C91-B9E2-F937-E4DB-C6E4B4E513A1}"/>
          </ac:picMkLst>
        </pc:picChg>
        <pc:picChg chg="add mod">
          <ac:chgData name="Leonie Smith" userId="fed1330f33f5650e" providerId="LiveId" clId="{84FC15F6-809D-4D47-8EE1-21BA30E449FF}" dt="2023-07-27T07:53:13.716" v="95"/>
          <ac:picMkLst>
            <pc:docMk/>
            <pc:sldMk cId="302978315" sldId="264"/>
            <ac:picMk id="10" creationId="{5FE609D7-0478-414F-3EF6-2B25B99ABA87}"/>
          </ac:picMkLst>
        </pc:picChg>
      </pc:sldChg>
      <pc:sldChg chg="addSp delSp modSp mod modTransition modAnim">
        <pc:chgData name="Leonie Smith" userId="fed1330f33f5650e" providerId="LiveId" clId="{84FC15F6-809D-4D47-8EE1-21BA30E449FF}" dt="2023-07-27T07:54:29.607" v="102"/>
        <pc:sldMkLst>
          <pc:docMk/>
          <pc:sldMk cId="891345644" sldId="265"/>
        </pc:sldMkLst>
        <pc:picChg chg="add del mod">
          <ac:chgData name="Leonie Smith" userId="fed1330f33f5650e" providerId="LiveId" clId="{84FC15F6-809D-4D47-8EE1-21BA30E449FF}" dt="2023-07-27T07:53:55.839" v="98"/>
          <ac:picMkLst>
            <pc:docMk/>
            <pc:sldMk cId="891345644" sldId="265"/>
            <ac:picMk id="6" creationId="{B7A5C032-C596-277E-55B7-2DC245442962}"/>
          </ac:picMkLst>
        </pc:picChg>
        <pc:picChg chg="add del mod">
          <ac:chgData name="Leonie Smith" userId="fed1330f33f5650e" providerId="LiveId" clId="{84FC15F6-809D-4D47-8EE1-21BA30E449FF}" dt="2023-07-27T07:54:10.331" v="99"/>
          <ac:picMkLst>
            <pc:docMk/>
            <pc:sldMk cId="891345644" sldId="265"/>
            <ac:picMk id="9" creationId="{EB071BB8-BB49-3EF5-171A-3DE40F9C13DE}"/>
          </ac:picMkLst>
        </pc:picChg>
        <pc:picChg chg="add del mod">
          <ac:chgData name="Leonie Smith" userId="fed1330f33f5650e" providerId="LiveId" clId="{84FC15F6-809D-4D47-8EE1-21BA30E449FF}" dt="2023-07-27T07:54:12.282" v="101"/>
          <ac:picMkLst>
            <pc:docMk/>
            <pc:sldMk cId="891345644" sldId="265"/>
            <ac:picMk id="10" creationId="{D4E7C8CE-E54F-33CB-9327-CAC236D5A279}"/>
          </ac:picMkLst>
        </pc:picChg>
        <pc:picChg chg="add del mod ord">
          <ac:chgData name="Leonie Smith" userId="fed1330f33f5650e" providerId="LiveId" clId="{84FC15F6-809D-4D47-8EE1-21BA30E449FF}" dt="2023-07-27T07:54:29.607" v="102"/>
          <ac:picMkLst>
            <pc:docMk/>
            <pc:sldMk cId="891345644" sldId="265"/>
            <ac:picMk id="13" creationId="{7FD24DFA-5671-D6E9-4835-148BD433F20F}"/>
          </ac:picMkLst>
        </pc:picChg>
        <pc:picChg chg="add mod">
          <ac:chgData name="Leonie Smith" userId="fed1330f33f5650e" providerId="LiveId" clId="{84FC15F6-809D-4D47-8EE1-21BA30E449FF}" dt="2023-07-27T07:54:29.607" v="102"/>
          <ac:picMkLst>
            <pc:docMk/>
            <pc:sldMk cId="891345644" sldId="265"/>
            <ac:picMk id="14" creationId="{77B8483E-72AF-8A8E-F3DD-DEA4EFFA4AC5}"/>
          </ac:picMkLst>
        </pc:picChg>
      </pc:sldChg>
      <pc:sldChg chg="addSp delSp modSp mod modTransition modAnim">
        <pc:chgData name="Leonie Smith" userId="fed1330f33f5650e" providerId="LiveId" clId="{84FC15F6-809D-4D47-8EE1-21BA30E449FF}" dt="2023-07-27T07:55:47.171" v="106"/>
        <pc:sldMkLst>
          <pc:docMk/>
          <pc:sldMk cId="3955896480" sldId="266"/>
        </pc:sldMkLst>
        <pc:picChg chg="add del mod">
          <ac:chgData name="Leonie Smith" userId="fed1330f33f5650e" providerId="LiveId" clId="{84FC15F6-809D-4D47-8EE1-21BA30E449FF}" dt="2023-07-27T07:55:30.709" v="105"/>
          <ac:picMkLst>
            <pc:docMk/>
            <pc:sldMk cId="3955896480" sldId="266"/>
            <ac:picMk id="6" creationId="{5BC04B09-A3D7-EF20-A760-C0DEDF449FB1}"/>
          </ac:picMkLst>
        </pc:picChg>
        <pc:picChg chg="add del mod">
          <ac:chgData name="Leonie Smith" userId="fed1330f33f5650e" providerId="LiveId" clId="{84FC15F6-809D-4D47-8EE1-21BA30E449FF}" dt="2023-07-27T07:55:47.171" v="106"/>
          <ac:picMkLst>
            <pc:docMk/>
            <pc:sldMk cId="3955896480" sldId="266"/>
            <ac:picMk id="9" creationId="{C0E81EF3-A110-E30E-652D-211AF45A096C}"/>
          </ac:picMkLst>
        </pc:picChg>
        <pc:picChg chg="add mod">
          <ac:chgData name="Leonie Smith" userId="fed1330f33f5650e" providerId="LiveId" clId="{84FC15F6-809D-4D47-8EE1-21BA30E449FF}" dt="2023-07-27T07:55:47.171" v="106"/>
          <ac:picMkLst>
            <pc:docMk/>
            <pc:sldMk cId="3955896480" sldId="266"/>
            <ac:picMk id="10" creationId="{0B3AE665-34F0-6C4D-C70B-86C91DE1C576}"/>
          </ac:picMkLst>
        </pc:picChg>
      </pc:sldChg>
      <pc:sldChg chg="addSp delSp modSp mod modTransition modAnim">
        <pc:chgData name="Leonie Smith" userId="fed1330f33f5650e" providerId="LiveId" clId="{84FC15F6-809D-4D47-8EE1-21BA30E449FF}" dt="2023-07-27T07:29:32.652" v="26"/>
        <pc:sldMkLst>
          <pc:docMk/>
          <pc:sldMk cId="4041503461" sldId="280"/>
        </pc:sldMkLst>
        <pc:picChg chg="add del mod">
          <ac:chgData name="Leonie Smith" userId="fed1330f33f5650e" providerId="LiveId" clId="{84FC15F6-809D-4D47-8EE1-21BA30E449FF}" dt="2023-07-27T07:26:52.059" v="10"/>
          <ac:picMkLst>
            <pc:docMk/>
            <pc:sldMk cId="4041503461" sldId="280"/>
            <ac:picMk id="6" creationId="{9081E3B1-0728-B505-8FE8-F48B0436FFB6}"/>
          </ac:picMkLst>
        </pc:picChg>
        <pc:picChg chg="add del mod">
          <ac:chgData name="Leonie Smith" userId="fed1330f33f5650e" providerId="LiveId" clId="{84FC15F6-809D-4D47-8EE1-21BA30E449FF}" dt="2023-07-27T07:27:15.842" v="11"/>
          <ac:picMkLst>
            <pc:docMk/>
            <pc:sldMk cId="4041503461" sldId="280"/>
            <ac:picMk id="9" creationId="{B391051C-CDF9-0A46-A5D9-36565DCAFAA2}"/>
          </ac:picMkLst>
        </pc:picChg>
        <pc:picChg chg="add del mod">
          <ac:chgData name="Leonie Smith" userId="fed1330f33f5650e" providerId="LiveId" clId="{84FC15F6-809D-4D47-8EE1-21BA30E449FF}" dt="2023-07-27T07:27:39.754" v="13"/>
          <ac:picMkLst>
            <pc:docMk/>
            <pc:sldMk cId="4041503461" sldId="280"/>
            <ac:picMk id="10" creationId="{7750A322-21F1-35FF-7C15-3047DAE9A356}"/>
          </ac:picMkLst>
        </pc:picChg>
        <pc:picChg chg="add del mod ord">
          <ac:chgData name="Leonie Smith" userId="fed1330f33f5650e" providerId="LiveId" clId="{84FC15F6-809D-4D47-8EE1-21BA30E449FF}" dt="2023-07-27T07:27:54.931" v="14"/>
          <ac:picMkLst>
            <pc:docMk/>
            <pc:sldMk cId="4041503461" sldId="280"/>
            <ac:picMk id="14" creationId="{FB06F818-30D1-4374-A6CD-CF784FCBE65F}"/>
          </ac:picMkLst>
        </pc:picChg>
        <pc:picChg chg="add del mod">
          <ac:chgData name="Leonie Smith" userId="fed1330f33f5650e" providerId="LiveId" clId="{84FC15F6-809D-4D47-8EE1-21BA30E449FF}" dt="2023-07-27T07:27:56.164" v="16"/>
          <ac:picMkLst>
            <pc:docMk/>
            <pc:sldMk cId="4041503461" sldId="280"/>
            <ac:picMk id="15" creationId="{A7F88F07-CA53-3B19-272F-6B4C4791B8F1}"/>
          </ac:picMkLst>
        </pc:picChg>
        <pc:picChg chg="add del mod ord">
          <ac:chgData name="Leonie Smith" userId="fed1330f33f5650e" providerId="LiveId" clId="{84FC15F6-809D-4D47-8EE1-21BA30E449FF}" dt="2023-07-27T07:28:20.637" v="17"/>
          <ac:picMkLst>
            <pc:docMk/>
            <pc:sldMk cId="4041503461" sldId="280"/>
            <ac:picMk id="18" creationId="{8CD91054-3056-7A48-D461-55A7A491B226}"/>
          </ac:picMkLst>
        </pc:picChg>
        <pc:picChg chg="add del mod">
          <ac:chgData name="Leonie Smith" userId="fed1330f33f5650e" providerId="LiveId" clId="{84FC15F6-809D-4D47-8EE1-21BA30E449FF}" dt="2023-07-27T07:28:47.839" v="19"/>
          <ac:picMkLst>
            <pc:docMk/>
            <pc:sldMk cId="4041503461" sldId="280"/>
            <ac:picMk id="19" creationId="{74AD4B5D-0046-5356-DAA8-604BF36D3936}"/>
          </ac:picMkLst>
        </pc:picChg>
        <pc:picChg chg="add del mod ord">
          <ac:chgData name="Leonie Smith" userId="fed1330f33f5650e" providerId="LiveId" clId="{84FC15F6-809D-4D47-8EE1-21BA30E449FF}" dt="2023-07-27T07:28:53.954" v="20"/>
          <ac:picMkLst>
            <pc:docMk/>
            <pc:sldMk cId="4041503461" sldId="280"/>
            <ac:picMk id="24" creationId="{6340129F-07F7-C917-43D5-5FC8D06BFF5D}"/>
          </ac:picMkLst>
        </pc:picChg>
        <pc:picChg chg="add del mod">
          <ac:chgData name="Leonie Smith" userId="fed1330f33f5650e" providerId="LiveId" clId="{84FC15F6-809D-4D47-8EE1-21BA30E449FF}" dt="2023-07-27T07:28:56.062" v="22"/>
          <ac:picMkLst>
            <pc:docMk/>
            <pc:sldMk cId="4041503461" sldId="280"/>
            <ac:picMk id="25" creationId="{8667CECA-3218-3B48-58B7-ECF54A7D1FB3}"/>
          </ac:picMkLst>
        </pc:picChg>
        <pc:picChg chg="add del mod ord">
          <ac:chgData name="Leonie Smith" userId="fed1330f33f5650e" providerId="LiveId" clId="{84FC15F6-809D-4D47-8EE1-21BA30E449FF}" dt="2023-07-27T07:29:07.466" v="23"/>
          <ac:picMkLst>
            <pc:docMk/>
            <pc:sldMk cId="4041503461" sldId="280"/>
            <ac:picMk id="28" creationId="{FACADF31-3650-0493-D5DA-E41D6A4B4C54}"/>
          </ac:picMkLst>
        </pc:picChg>
        <pc:picChg chg="add del mod">
          <ac:chgData name="Leonie Smith" userId="fed1330f33f5650e" providerId="LiveId" clId="{84FC15F6-809D-4D47-8EE1-21BA30E449FF}" dt="2023-07-27T07:29:08.750" v="25"/>
          <ac:picMkLst>
            <pc:docMk/>
            <pc:sldMk cId="4041503461" sldId="280"/>
            <ac:picMk id="29" creationId="{9BBD4C3F-692A-D970-4958-E8B5E43FDBD3}"/>
          </ac:picMkLst>
        </pc:picChg>
        <pc:picChg chg="add del mod ord">
          <ac:chgData name="Leonie Smith" userId="fed1330f33f5650e" providerId="LiveId" clId="{84FC15F6-809D-4D47-8EE1-21BA30E449FF}" dt="2023-07-27T07:29:32.652" v="26"/>
          <ac:picMkLst>
            <pc:docMk/>
            <pc:sldMk cId="4041503461" sldId="280"/>
            <ac:picMk id="32" creationId="{F5763B29-6359-D634-46CF-5BFEDC80F57B}"/>
          </ac:picMkLst>
        </pc:picChg>
        <pc:picChg chg="add mod">
          <ac:chgData name="Leonie Smith" userId="fed1330f33f5650e" providerId="LiveId" clId="{84FC15F6-809D-4D47-8EE1-21BA30E449FF}" dt="2023-07-27T07:29:32.652" v="26"/>
          <ac:picMkLst>
            <pc:docMk/>
            <pc:sldMk cId="4041503461" sldId="280"/>
            <ac:picMk id="33" creationId="{8456808F-966B-D9ED-7587-A50C4AFB609B}"/>
          </ac:picMkLst>
        </pc:picChg>
      </pc:sldChg>
      <pc:sldChg chg="addSp delSp modSp mod modTransition modAnim">
        <pc:chgData name="Leonie Smith" userId="fed1330f33f5650e" providerId="LiveId" clId="{84FC15F6-809D-4D47-8EE1-21BA30E449FF}" dt="2023-07-27T07:31:20.940" v="30"/>
        <pc:sldMkLst>
          <pc:docMk/>
          <pc:sldMk cId="701035367" sldId="281"/>
        </pc:sldMkLst>
        <pc:picChg chg="add del mod">
          <ac:chgData name="Leonie Smith" userId="fed1330f33f5650e" providerId="LiveId" clId="{84FC15F6-809D-4D47-8EE1-21BA30E449FF}" dt="2023-07-27T07:31:02.203" v="29"/>
          <ac:picMkLst>
            <pc:docMk/>
            <pc:sldMk cId="701035367" sldId="281"/>
            <ac:picMk id="6" creationId="{8B4C313A-E9D4-E05B-62D2-5327044A10B5}"/>
          </ac:picMkLst>
        </pc:picChg>
        <pc:picChg chg="add del mod">
          <ac:chgData name="Leonie Smith" userId="fed1330f33f5650e" providerId="LiveId" clId="{84FC15F6-809D-4D47-8EE1-21BA30E449FF}" dt="2023-07-27T07:31:20.940" v="30"/>
          <ac:picMkLst>
            <pc:docMk/>
            <pc:sldMk cId="701035367" sldId="281"/>
            <ac:picMk id="9" creationId="{9EE49F42-7890-67B8-A364-C728EF4E93EB}"/>
          </ac:picMkLst>
        </pc:picChg>
        <pc:picChg chg="add mod">
          <ac:chgData name="Leonie Smith" userId="fed1330f33f5650e" providerId="LiveId" clId="{84FC15F6-809D-4D47-8EE1-21BA30E449FF}" dt="2023-07-27T07:31:20.940" v="30"/>
          <ac:picMkLst>
            <pc:docMk/>
            <pc:sldMk cId="701035367" sldId="281"/>
            <ac:picMk id="10" creationId="{C80BC1BA-BFD8-0152-F57F-323DE2866C1C}"/>
          </ac:picMkLst>
        </pc:picChg>
      </pc:sldChg>
      <pc:sldChg chg="addSp delSp modSp mod modTransition modAnim">
        <pc:chgData name="Leonie Smith" userId="fed1330f33f5650e" providerId="LiveId" clId="{84FC15F6-809D-4D47-8EE1-21BA30E449FF}" dt="2023-07-27T07:34:17.100" v="43"/>
        <pc:sldMkLst>
          <pc:docMk/>
          <pc:sldMk cId="164068843" sldId="282"/>
        </pc:sldMkLst>
        <pc:picChg chg="add del mod">
          <ac:chgData name="Leonie Smith" userId="fed1330f33f5650e" providerId="LiveId" clId="{84FC15F6-809D-4D47-8EE1-21BA30E449FF}" dt="2023-07-27T07:32:38.824" v="33"/>
          <ac:picMkLst>
            <pc:docMk/>
            <pc:sldMk cId="164068843" sldId="282"/>
            <ac:picMk id="6" creationId="{F50270B2-979E-7D19-A7C5-918647688288}"/>
          </ac:picMkLst>
        </pc:picChg>
        <pc:picChg chg="add del mod">
          <ac:chgData name="Leonie Smith" userId="fed1330f33f5650e" providerId="LiveId" clId="{84FC15F6-809D-4D47-8EE1-21BA30E449FF}" dt="2023-07-27T07:32:58.643" v="34"/>
          <ac:picMkLst>
            <pc:docMk/>
            <pc:sldMk cId="164068843" sldId="282"/>
            <ac:picMk id="9" creationId="{CFEFCE63-DCD6-BC22-9046-987E447FA4CC}"/>
          </ac:picMkLst>
        </pc:picChg>
        <pc:picChg chg="add del mod">
          <ac:chgData name="Leonie Smith" userId="fed1330f33f5650e" providerId="LiveId" clId="{84FC15F6-809D-4D47-8EE1-21BA30E449FF}" dt="2023-07-27T07:33:26.794" v="36"/>
          <ac:picMkLst>
            <pc:docMk/>
            <pc:sldMk cId="164068843" sldId="282"/>
            <ac:picMk id="10" creationId="{167C929F-488F-A5B4-7D36-0B5A8BCE9FEB}"/>
          </ac:picMkLst>
        </pc:picChg>
        <pc:picChg chg="add del mod ord">
          <ac:chgData name="Leonie Smith" userId="fed1330f33f5650e" providerId="LiveId" clId="{84FC15F6-809D-4D47-8EE1-21BA30E449FF}" dt="2023-07-27T07:33:33.032" v="37"/>
          <ac:picMkLst>
            <pc:docMk/>
            <pc:sldMk cId="164068843" sldId="282"/>
            <ac:picMk id="15" creationId="{0A04FE2B-2AB8-5325-A0D1-315347B755CF}"/>
          </ac:picMkLst>
        </pc:picChg>
        <pc:picChg chg="add del mod">
          <ac:chgData name="Leonie Smith" userId="fed1330f33f5650e" providerId="LiveId" clId="{84FC15F6-809D-4D47-8EE1-21BA30E449FF}" dt="2023-07-27T07:33:34.103" v="39"/>
          <ac:picMkLst>
            <pc:docMk/>
            <pc:sldMk cId="164068843" sldId="282"/>
            <ac:picMk id="16" creationId="{8A044BC8-CCA9-E482-2B09-EF7D292F0582}"/>
          </ac:picMkLst>
        </pc:picChg>
        <pc:picChg chg="add del mod ord">
          <ac:chgData name="Leonie Smith" userId="fed1330f33f5650e" providerId="LiveId" clId="{84FC15F6-809D-4D47-8EE1-21BA30E449FF}" dt="2023-07-27T07:33:51.303" v="40"/>
          <ac:picMkLst>
            <pc:docMk/>
            <pc:sldMk cId="164068843" sldId="282"/>
            <ac:picMk id="19" creationId="{EA25483C-CE90-18F2-3EDD-C65E6B439182}"/>
          </ac:picMkLst>
        </pc:picChg>
        <pc:picChg chg="add del mod">
          <ac:chgData name="Leonie Smith" userId="fed1330f33f5650e" providerId="LiveId" clId="{84FC15F6-809D-4D47-8EE1-21BA30E449FF}" dt="2023-07-27T07:33:58.034" v="42"/>
          <ac:picMkLst>
            <pc:docMk/>
            <pc:sldMk cId="164068843" sldId="282"/>
            <ac:picMk id="20" creationId="{9515F47B-DDC1-19B9-6428-76B4BAE23D7C}"/>
          </ac:picMkLst>
        </pc:picChg>
        <pc:picChg chg="add del mod ord">
          <ac:chgData name="Leonie Smith" userId="fed1330f33f5650e" providerId="LiveId" clId="{84FC15F6-809D-4D47-8EE1-21BA30E449FF}" dt="2023-07-27T07:34:17.100" v="43"/>
          <ac:picMkLst>
            <pc:docMk/>
            <pc:sldMk cId="164068843" sldId="282"/>
            <ac:picMk id="23" creationId="{792D636B-9A1C-10ED-1D33-966E944515C0}"/>
          </ac:picMkLst>
        </pc:picChg>
        <pc:picChg chg="add mod">
          <ac:chgData name="Leonie Smith" userId="fed1330f33f5650e" providerId="LiveId" clId="{84FC15F6-809D-4D47-8EE1-21BA30E449FF}" dt="2023-07-27T07:34:17.100" v="43"/>
          <ac:picMkLst>
            <pc:docMk/>
            <pc:sldMk cId="164068843" sldId="282"/>
            <ac:picMk id="24" creationId="{0F7F8D28-9BDF-17C9-B411-7B209D3B3D56}"/>
          </ac:picMkLst>
        </pc:picChg>
      </pc:sldChg>
      <pc:sldChg chg="addSp modSp">
        <pc:chgData name="Leonie Smith" userId="fed1330f33f5650e" providerId="LiveId" clId="{84FC15F6-809D-4D47-8EE1-21BA30E449FF}" dt="2023-07-27T07:35:59.643" v="44"/>
        <pc:sldMkLst>
          <pc:docMk/>
          <pc:sldMk cId="3415514938" sldId="283"/>
        </pc:sldMkLst>
        <pc:picChg chg="add mod">
          <ac:chgData name="Leonie Smith" userId="fed1330f33f5650e" providerId="LiveId" clId="{84FC15F6-809D-4D47-8EE1-21BA30E449FF}" dt="2023-07-27T07:35:59.643" v="44"/>
          <ac:picMkLst>
            <pc:docMk/>
            <pc:sldMk cId="3415514938" sldId="283"/>
            <ac:picMk id="6" creationId="{1B46D94F-4A10-EA06-2E0E-D14BC739872F}"/>
          </ac:picMkLst>
        </pc:picChg>
      </pc:sldChg>
      <pc:sldChg chg="addSp delSp modSp mod modTransition modAnim">
        <pc:chgData name="Leonie Smith" userId="fed1330f33f5650e" providerId="LiveId" clId="{84FC15F6-809D-4D47-8EE1-21BA30E449FF}" dt="2023-07-27T07:41:28.001" v="60"/>
        <pc:sldMkLst>
          <pc:docMk/>
          <pc:sldMk cId="1103952907" sldId="284"/>
        </pc:sldMkLst>
        <pc:picChg chg="add del mod">
          <ac:chgData name="Leonie Smith" userId="fed1330f33f5650e" providerId="LiveId" clId="{84FC15F6-809D-4D47-8EE1-21BA30E449FF}" dt="2023-07-27T07:39:02.459" v="47"/>
          <ac:picMkLst>
            <pc:docMk/>
            <pc:sldMk cId="1103952907" sldId="284"/>
            <ac:picMk id="8" creationId="{759BDB15-560A-426F-3B80-8B01DAED382F}"/>
          </ac:picMkLst>
        </pc:picChg>
        <pc:picChg chg="add del mod">
          <ac:chgData name="Leonie Smith" userId="fed1330f33f5650e" providerId="LiveId" clId="{84FC15F6-809D-4D47-8EE1-21BA30E449FF}" dt="2023-07-27T07:39:24.995" v="48"/>
          <ac:picMkLst>
            <pc:docMk/>
            <pc:sldMk cId="1103952907" sldId="284"/>
            <ac:picMk id="13" creationId="{880FE4F8-E028-D15E-9920-BC5A7119536A}"/>
          </ac:picMkLst>
        </pc:picChg>
        <pc:picChg chg="add del mod">
          <ac:chgData name="Leonie Smith" userId="fed1330f33f5650e" providerId="LiveId" clId="{84FC15F6-809D-4D47-8EE1-21BA30E449FF}" dt="2023-07-27T07:39:54.599" v="50"/>
          <ac:picMkLst>
            <pc:docMk/>
            <pc:sldMk cId="1103952907" sldId="284"/>
            <ac:picMk id="14" creationId="{E4610B66-878D-66DC-CD17-A57480D75C5D}"/>
          </ac:picMkLst>
        </pc:picChg>
        <pc:picChg chg="add del mod ord">
          <ac:chgData name="Leonie Smith" userId="fed1330f33f5650e" providerId="LiveId" clId="{84FC15F6-809D-4D47-8EE1-21BA30E449FF}" dt="2023-07-27T07:40:02.645" v="51"/>
          <ac:picMkLst>
            <pc:docMk/>
            <pc:sldMk cId="1103952907" sldId="284"/>
            <ac:picMk id="19" creationId="{74A86E05-4C24-D965-767C-2EE91224597D}"/>
          </ac:picMkLst>
        </pc:picChg>
        <pc:picChg chg="add del mod">
          <ac:chgData name="Leonie Smith" userId="fed1330f33f5650e" providerId="LiveId" clId="{84FC15F6-809D-4D47-8EE1-21BA30E449FF}" dt="2023-07-27T07:40:03.903" v="53"/>
          <ac:picMkLst>
            <pc:docMk/>
            <pc:sldMk cId="1103952907" sldId="284"/>
            <ac:picMk id="20" creationId="{980DE0B4-D383-FFAA-CF02-AE124500F7BC}"/>
          </ac:picMkLst>
        </pc:picChg>
        <pc:picChg chg="add del mod ord">
          <ac:chgData name="Leonie Smith" userId="fed1330f33f5650e" providerId="LiveId" clId="{84FC15F6-809D-4D47-8EE1-21BA30E449FF}" dt="2023-07-27T07:40:16.676" v="54"/>
          <ac:picMkLst>
            <pc:docMk/>
            <pc:sldMk cId="1103952907" sldId="284"/>
            <ac:picMk id="22" creationId="{C23A59D5-4E77-C5EC-9936-2DA5DB8B5259}"/>
          </ac:picMkLst>
        </pc:picChg>
        <pc:picChg chg="add del mod">
          <ac:chgData name="Leonie Smith" userId="fed1330f33f5650e" providerId="LiveId" clId="{84FC15F6-809D-4D47-8EE1-21BA30E449FF}" dt="2023-07-27T07:40:18.368" v="56"/>
          <ac:picMkLst>
            <pc:docMk/>
            <pc:sldMk cId="1103952907" sldId="284"/>
            <ac:picMk id="23" creationId="{E8C7E2F7-0DC6-3C0D-6371-388FD1270E7E}"/>
          </ac:picMkLst>
        </pc:picChg>
        <pc:picChg chg="add del mod ord">
          <ac:chgData name="Leonie Smith" userId="fed1330f33f5650e" providerId="LiveId" clId="{84FC15F6-809D-4D47-8EE1-21BA30E449FF}" dt="2023-07-27T07:40:41.673" v="57"/>
          <ac:picMkLst>
            <pc:docMk/>
            <pc:sldMk cId="1103952907" sldId="284"/>
            <ac:picMk id="26" creationId="{F2E1BC02-5629-3A10-7C48-49844DA1644E}"/>
          </ac:picMkLst>
        </pc:picChg>
        <pc:picChg chg="add del mod">
          <ac:chgData name="Leonie Smith" userId="fed1330f33f5650e" providerId="LiveId" clId="{84FC15F6-809D-4D47-8EE1-21BA30E449FF}" dt="2023-07-27T07:41:00.970" v="59"/>
          <ac:picMkLst>
            <pc:docMk/>
            <pc:sldMk cId="1103952907" sldId="284"/>
            <ac:picMk id="27" creationId="{699108B1-0822-A2DB-3371-86831F7818C0}"/>
          </ac:picMkLst>
        </pc:picChg>
        <pc:picChg chg="add del mod ord">
          <ac:chgData name="Leonie Smith" userId="fed1330f33f5650e" providerId="LiveId" clId="{84FC15F6-809D-4D47-8EE1-21BA30E449FF}" dt="2023-07-27T07:41:28.001" v="60"/>
          <ac:picMkLst>
            <pc:docMk/>
            <pc:sldMk cId="1103952907" sldId="284"/>
            <ac:picMk id="31" creationId="{EAA10CDE-A14B-43FB-589A-AF5F691DB60F}"/>
          </ac:picMkLst>
        </pc:picChg>
        <pc:picChg chg="add mod">
          <ac:chgData name="Leonie Smith" userId="fed1330f33f5650e" providerId="LiveId" clId="{84FC15F6-809D-4D47-8EE1-21BA30E449FF}" dt="2023-07-27T07:41:28.001" v="60"/>
          <ac:picMkLst>
            <pc:docMk/>
            <pc:sldMk cId="1103952907" sldId="284"/>
            <ac:picMk id="32" creationId="{4FA99C38-0B4F-5EDC-82A1-B39B50F361FE}"/>
          </ac:picMkLst>
        </pc:picChg>
      </pc:sldChg>
      <pc:sldChg chg="addSp modSp">
        <pc:chgData name="Leonie Smith" userId="fed1330f33f5650e" providerId="LiveId" clId="{84FC15F6-809D-4D47-8EE1-21BA30E449FF}" dt="2023-07-27T07:42:15.074" v="61"/>
        <pc:sldMkLst>
          <pc:docMk/>
          <pc:sldMk cId="1824006187" sldId="285"/>
        </pc:sldMkLst>
        <pc:picChg chg="add mod">
          <ac:chgData name="Leonie Smith" userId="fed1330f33f5650e" providerId="LiveId" clId="{84FC15F6-809D-4D47-8EE1-21BA30E449FF}" dt="2023-07-27T07:42:15.074" v="61"/>
          <ac:picMkLst>
            <pc:docMk/>
            <pc:sldMk cId="1824006187" sldId="285"/>
            <ac:picMk id="6" creationId="{DA749914-5E5A-3E46-0697-E9E3785DD33F}"/>
          </ac:picMkLst>
        </pc:picChg>
      </pc:sldChg>
      <pc:sldChg chg="addSp modSp">
        <pc:chgData name="Leonie Smith" userId="fed1330f33f5650e" providerId="LiveId" clId="{84FC15F6-809D-4D47-8EE1-21BA30E449FF}" dt="2023-07-27T07:43:09.635" v="62"/>
        <pc:sldMkLst>
          <pc:docMk/>
          <pc:sldMk cId="3631276579" sldId="286"/>
        </pc:sldMkLst>
        <pc:picChg chg="add mod">
          <ac:chgData name="Leonie Smith" userId="fed1330f33f5650e" providerId="LiveId" clId="{84FC15F6-809D-4D47-8EE1-21BA30E449FF}" dt="2023-07-27T07:43:09.635" v="62"/>
          <ac:picMkLst>
            <pc:docMk/>
            <pc:sldMk cId="3631276579" sldId="286"/>
            <ac:picMk id="9" creationId="{5CB1FE16-8046-C53E-08C4-D950B2C0CB04}"/>
          </ac:picMkLst>
        </pc:picChg>
      </pc:sldChg>
      <pc:sldChg chg="addSp delSp modSp mod modTransition modAnim">
        <pc:chgData name="Leonie Smith" userId="fed1330f33f5650e" providerId="LiveId" clId="{84FC15F6-809D-4D47-8EE1-21BA30E449FF}" dt="2023-07-27T07:56:47.411" v="110"/>
        <pc:sldMkLst>
          <pc:docMk/>
          <pc:sldMk cId="1776520393" sldId="287"/>
        </pc:sldMkLst>
        <pc:picChg chg="add del mod">
          <ac:chgData name="Leonie Smith" userId="fed1330f33f5650e" providerId="LiveId" clId="{84FC15F6-809D-4D47-8EE1-21BA30E449FF}" dt="2023-07-27T07:56:29.671" v="109"/>
          <ac:picMkLst>
            <pc:docMk/>
            <pc:sldMk cId="1776520393" sldId="287"/>
            <ac:picMk id="7" creationId="{1EC2AC4E-CA42-58EC-21A2-063E8DA718FA}"/>
          </ac:picMkLst>
        </pc:picChg>
        <pc:picChg chg="add del mod">
          <ac:chgData name="Leonie Smith" userId="fed1330f33f5650e" providerId="LiveId" clId="{84FC15F6-809D-4D47-8EE1-21BA30E449FF}" dt="2023-07-27T07:56:47.411" v="110"/>
          <ac:picMkLst>
            <pc:docMk/>
            <pc:sldMk cId="1776520393" sldId="287"/>
            <ac:picMk id="10" creationId="{D567CF3C-8BDC-6938-37B9-E0DF825F8467}"/>
          </ac:picMkLst>
        </pc:picChg>
        <pc:picChg chg="add mod">
          <ac:chgData name="Leonie Smith" userId="fed1330f33f5650e" providerId="LiveId" clId="{84FC15F6-809D-4D47-8EE1-21BA30E449FF}" dt="2023-07-27T07:56:47.411" v="110"/>
          <ac:picMkLst>
            <pc:docMk/>
            <pc:sldMk cId="1776520393" sldId="287"/>
            <ac:picMk id="11" creationId="{488B1B32-C74F-D2BA-87A8-874DECF06D95}"/>
          </ac:picMkLst>
        </pc:picChg>
      </pc:sldChg>
      <pc:sldChg chg="addSp delSp modSp mod modTransition modAnim">
        <pc:chgData name="Leonie Smith" userId="fed1330f33f5650e" providerId="LiveId" clId="{84FC15F6-809D-4D47-8EE1-21BA30E449FF}" dt="2023-07-27T07:58:47.285" v="120"/>
        <pc:sldMkLst>
          <pc:docMk/>
          <pc:sldMk cId="1183428103" sldId="288"/>
        </pc:sldMkLst>
        <pc:picChg chg="add del mod">
          <ac:chgData name="Leonie Smith" userId="fed1330f33f5650e" providerId="LiveId" clId="{84FC15F6-809D-4D47-8EE1-21BA30E449FF}" dt="2023-07-27T07:58:04.322" v="113"/>
          <ac:picMkLst>
            <pc:docMk/>
            <pc:sldMk cId="1183428103" sldId="288"/>
            <ac:picMk id="6" creationId="{97D2EA60-2A0A-BDDD-427D-CA2CBAFDB58F}"/>
          </ac:picMkLst>
        </pc:picChg>
        <pc:picChg chg="add del mod">
          <ac:chgData name="Leonie Smith" userId="fed1330f33f5650e" providerId="LiveId" clId="{84FC15F6-809D-4D47-8EE1-21BA30E449FF}" dt="2023-07-27T07:58:19.195" v="114"/>
          <ac:picMkLst>
            <pc:docMk/>
            <pc:sldMk cId="1183428103" sldId="288"/>
            <ac:picMk id="10" creationId="{D09C7CC8-30D9-3444-4725-0190C04BD3AE}"/>
          </ac:picMkLst>
        </pc:picChg>
        <pc:picChg chg="add del mod">
          <ac:chgData name="Leonie Smith" userId="fed1330f33f5650e" providerId="LiveId" clId="{84FC15F6-809D-4D47-8EE1-21BA30E449FF}" dt="2023-07-27T07:58:20.514" v="116"/>
          <ac:picMkLst>
            <pc:docMk/>
            <pc:sldMk cId="1183428103" sldId="288"/>
            <ac:picMk id="11" creationId="{1BB17E91-5653-7EC0-4B18-0AA4F1771E55}"/>
          </ac:picMkLst>
        </pc:picChg>
        <pc:picChg chg="add del mod ord">
          <ac:chgData name="Leonie Smith" userId="fed1330f33f5650e" providerId="LiveId" clId="{84FC15F6-809D-4D47-8EE1-21BA30E449FF}" dt="2023-07-27T07:58:29.030" v="117"/>
          <ac:picMkLst>
            <pc:docMk/>
            <pc:sldMk cId="1183428103" sldId="288"/>
            <ac:picMk id="14" creationId="{46B1CE76-062F-21F0-CBD7-18397383BFC8}"/>
          </ac:picMkLst>
        </pc:picChg>
        <pc:picChg chg="add del mod">
          <ac:chgData name="Leonie Smith" userId="fed1330f33f5650e" providerId="LiveId" clId="{84FC15F6-809D-4D47-8EE1-21BA30E449FF}" dt="2023-07-27T07:58:30.411" v="119"/>
          <ac:picMkLst>
            <pc:docMk/>
            <pc:sldMk cId="1183428103" sldId="288"/>
            <ac:picMk id="15" creationId="{6684DBD4-63F5-64C9-9016-C65DCFA859E9}"/>
          </ac:picMkLst>
        </pc:picChg>
        <pc:picChg chg="add del mod ord">
          <ac:chgData name="Leonie Smith" userId="fed1330f33f5650e" providerId="LiveId" clId="{84FC15F6-809D-4D47-8EE1-21BA30E449FF}" dt="2023-07-27T07:58:47.285" v="120"/>
          <ac:picMkLst>
            <pc:docMk/>
            <pc:sldMk cId="1183428103" sldId="288"/>
            <ac:picMk id="18" creationId="{49DE89FA-6CB2-EF77-41A1-CD291B0EE870}"/>
          </ac:picMkLst>
        </pc:picChg>
        <pc:picChg chg="add mod">
          <ac:chgData name="Leonie Smith" userId="fed1330f33f5650e" providerId="LiveId" clId="{84FC15F6-809D-4D47-8EE1-21BA30E449FF}" dt="2023-07-27T07:58:47.285" v="120"/>
          <ac:picMkLst>
            <pc:docMk/>
            <pc:sldMk cId="1183428103" sldId="288"/>
            <ac:picMk id="19" creationId="{00FB7F37-3A58-C257-384D-4BF4CE0FBDE2}"/>
          </ac:picMkLst>
        </pc:picChg>
      </pc:sldChg>
      <pc:sldChg chg="addSp delSp modSp mod modTransition modAnim">
        <pc:chgData name="Leonie Smith" userId="fed1330f33f5650e" providerId="LiveId" clId="{84FC15F6-809D-4D47-8EE1-21BA30E449FF}" dt="2023-07-27T07:59:59.963" v="124"/>
        <pc:sldMkLst>
          <pc:docMk/>
          <pc:sldMk cId="752362300" sldId="289"/>
        </pc:sldMkLst>
        <pc:picChg chg="add del mod">
          <ac:chgData name="Leonie Smith" userId="fed1330f33f5650e" providerId="LiveId" clId="{84FC15F6-809D-4D47-8EE1-21BA30E449FF}" dt="2023-07-27T07:59:43.800" v="123"/>
          <ac:picMkLst>
            <pc:docMk/>
            <pc:sldMk cId="752362300" sldId="289"/>
            <ac:picMk id="6" creationId="{D3CEE1DF-5F73-1D23-D0EC-87984E91AA62}"/>
          </ac:picMkLst>
        </pc:picChg>
        <pc:picChg chg="add del mod">
          <ac:chgData name="Leonie Smith" userId="fed1330f33f5650e" providerId="LiveId" clId="{84FC15F6-809D-4D47-8EE1-21BA30E449FF}" dt="2023-07-27T07:59:59.963" v="124"/>
          <ac:picMkLst>
            <pc:docMk/>
            <pc:sldMk cId="752362300" sldId="289"/>
            <ac:picMk id="9" creationId="{788B2206-BE94-2A5D-561A-26A6BDC6B8FB}"/>
          </ac:picMkLst>
        </pc:picChg>
        <pc:picChg chg="add mod">
          <ac:chgData name="Leonie Smith" userId="fed1330f33f5650e" providerId="LiveId" clId="{84FC15F6-809D-4D47-8EE1-21BA30E449FF}" dt="2023-07-27T07:59:59.963" v="124"/>
          <ac:picMkLst>
            <pc:docMk/>
            <pc:sldMk cId="752362300" sldId="289"/>
            <ac:picMk id="10" creationId="{734A4DF7-3FC0-3B57-F539-186D0E60CC40}"/>
          </ac:picMkLst>
        </pc:picChg>
      </pc:sldChg>
      <pc:sldChg chg="addSp modSp">
        <pc:chgData name="Leonie Smith" userId="fed1330f33f5650e" providerId="LiveId" clId="{84FC15F6-809D-4D47-8EE1-21BA30E449FF}" dt="2023-07-27T08:00:38.988" v="125"/>
        <pc:sldMkLst>
          <pc:docMk/>
          <pc:sldMk cId="794164721" sldId="290"/>
        </pc:sldMkLst>
        <pc:picChg chg="add mod">
          <ac:chgData name="Leonie Smith" userId="fed1330f33f5650e" providerId="LiveId" clId="{84FC15F6-809D-4D47-8EE1-21BA30E449FF}" dt="2023-07-27T08:00:38.988" v="125"/>
          <ac:picMkLst>
            <pc:docMk/>
            <pc:sldMk cId="794164721" sldId="290"/>
            <ac:picMk id="6" creationId="{FF09B9F3-796D-497B-E7FE-A5DEEEEA8D24}"/>
          </ac:picMkLst>
        </pc:picChg>
      </pc:sldChg>
      <pc:sldChg chg="addSp modSp">
        <pc:chgData name="Leonie Smith" userId="fed1330f33f5650e" providerId="LiveId" clId="{84FC15F6-809D-4D47-8EE1-21BA30E449FF}" dt="2023-07-27T07:48:44.178" v="79"/>
        <pc:sldMkLst>
          <pc:docMk/>
          <pc:sldMk cId="1040669608" sldId="291"/>
        </pc:sldMkLst>
        <pc:picChg chg="add mod">
          <ac:chgData name="Leonie Smith" userId="fed1330f33f5650e" providerId="LiveId" clId="{84FC15F6-809D-4D47-8EE1-21BA30E449FF}" dt="2023-07-27T07:48:44.178" v="79"/>
          <ac:picMkLst>
            <pc:docMk/>
            <pc:sldMk cId="1040669608" sldId="291"/>
            <ac:picMk id="6" creationId="{F113C0B3-ABFD-E8F0-18B8-C99E66A0C8FC}"/>
          </ac:picMkLst>
        </pc:picChg>
      </pc:sldChg>
      <pc:sldChg chg="addSp modSp">
        <pc:chgData name="Leonie Smith" userId="fed1330f33f5650e" providerId="LiveId" clId="{84FC15F6-809D-4D47-8EE1-21BA30E449FF}" dt="2023-07-27T08:01:12.936" v="126"/>
        <pc:sldMkLst>
          <pc:docMk/>
          <pc:sldMk cId="3739171598" sldId="292"/>
        </pc:sldMkLst>
        <pc:picChg chg="add mod">
          <ac:chgData name="Leonie Smith" userId="fed1330f33f5650e" providerId="LiveId" clId="{84FC15F6-809D-4D47-8EE1-21BA30E449FF}" dt="2023-07-27T08:01:12.936" v="126"/>
          <ac:picMkLst>
            <pc:docMk/>
            <pc:sldMk cId="3739171598" sldId="292"/>
            <ac:picMk id="6" creationId="{4A37D708-80CC-3826-D866-57F78812B77B}"/>
          </ac:picMkLst>
        </pc:picChg>
      </pc:sldChg>
      <pc:sldChg chg="addSp modSp">
        <pc:chgData name="Leonie Smith" userId="fed1330f33f5650e" providerId="LiveId" clId="{84FC15F6-809D-4D47-8EE1-21BA30E449FF}" dt="2023-07-27T08:01:58.499" v="127"/>
        <pc:sldMkLst>
          <pc:docMk/>
          <pc:sldMk cId="354341993" sldId="293"/>
        </pc:sldMkLst>
        <pc:picChg chg="add mod">
          <ac:chgData name="Leonie Smith" userId="fed1330f33f5650e" providerId="LiveId" clId="{84FC15F6-809D-4D47-8EE1-21BA30E449FF}" dt="2023-07-27T08:01:58.499" v="127"/>
          <ac:picMkLst>
            <pc:docMk/>
            <pc:sldMk cId="354341993" sldId="293"/>
            <ac:picMk id="6" creationId="{A540E860-94AF-008A-2392-725E1C934120}"/>
          </ac:picMkLst>
        </pc:picChg>
      </pc:sldChg>
      <pc:sldChg chg="addSp modSp">
        <pc:chgData name="Leonie Smith" userId="fed1330f33f5650e" providerId="LiveId" clId="{84FC15F6-809D-4D47-8EE1-21BA30E449FF}" dt="2023-07-27T08:02:49.877" v="128"/>
        <pc:sldMkLst>
          <pc:docMk/>
          <pc:sldMk cId="3830905774" sldId="294"/>
        </pc:sldMkLst>
        <pc:picChg chg="add mod">
          <ac:chgData name="Leonie Smith" userId="fed1330f33f5650e" providerId="LiveId" clId="{84FC15F6-809D-4D47-8EE1-21BA30E449FF}" dt="2023-07-27T08:02:49.877" v="128"/>
          <ac:picMkLst>
            <pc:docMk/>
            <pc:sldMk cId="3830905774" sldId="294"/>
            <ac:picMk id="6" creationId="{C569196D-2001-8D8B-A31E-735B02CB0A72}"/>
          </ac:picMkLst>
        </pc:picChg>
      </pc:sldChg>
      <pc:sldChg chg="addSp modSp">
        <pc:chgData name="Leonie Smith" userId="fed1330f33f5650e" providerId="LiveId" clId="{84FC15F6-809D-4D47-8EE1-21BA30E449FF}" dt="2023-07-27T07:24:46.772" v="0"/>
        <pc:sldMkLst>
          <pc:docMk/>
          <pc:sldMk cId="139479553" sldId="322"/>
        </pc:sldMkLst>
        <pc:picChg chg="add mod">
          <ac:chgData name="Leonie Smith" userId="fed1330f33f5650e" providerId="LiveId" clId="{84FC15F6-809D-4D47-8EE1-21BA30E449FF}" dt="2023-07-27T07:24:46.772" v="0"/>
          <ac:picMkLst>
            <pc:docMk/>
            <pc:sldMk cId="139479553" sldId="322"/>
            <ac:picMk id="7" creationId="{9A6E4B8B-3F41-6784-5044-B93CC796EB79}"/>
          </ac:picMkLst>
        </pc:picChg>
      </pc:sldChg>
    </pc:docChg>
  </pc:docChgLst>
  <pc:docChgLst>
    <pc:chgData name="Leonie Smith" userId="fed1330f33f5650e" providerId="LiveId" clId="{48327800-E805-4AD2-A609-8FA5D40B7A8C}"/>
    <pc:docChg chg="custSel modSld">
      <pc:chgData name="Leonie Smith" userId="fed1330f33f5650e" providerId="LiveId" clId="{48327800-E805-4AD2-A609-8FA5D40B7A8C}" dt="2023-01-25T11:34:44.754" v="86"/>
      <pc:docMkLst>
        <pc:docMk/>
      </pc:docMkLst>
      <pc:sldChg chg="addSp delSp modSp mod modTransition modAnim">
        <pc:chgData name="Leonie Smith" userId="fed1330f33f5650e" providerId="LiveId" clId="{48327800-E805-4AD2-A609-8FA5D40B7A8C}" dt="2023-01-25T11:34:44.754" v="86"/>
        <pc:sldMkLst>
          <pc:docMk/>
          <pc:sldMk cId="3348757415" sldId="256"/>
        </pc:sldMkLst>
        <pc:spChg chg="add mod">
          <ac:chgData name="Leonie Smith" userId="fed1330f33f5650e" providerId="LiveId" clId="{48327800-E805-4AD2-A609-8FA5D40B7A8C}" dt="2023-01-25T11:34:44.754" v="86"/>
          <ac:spMkLst>
            <pc:docMk/>
            <pc:sldMk cId="3348757415" sldId="256"/>
            <ac:spMk id="3" creationId="{97E61F0C-5795-1AE0-A454-D247C5ABD453}"/>
          </ac:spMkLst>
        </pc:spChg>
        <pc:spChg chg="del">
          <ac:chgData name="Leonie Smith" userId="fed1330f33f5650e" providerId="LiveId" clId="{48327800-E805-4AD2-A609-8FA5D40B7A8C}" dt="2023-01-25T11:31:49.475" v="34" actId="21"/>
          <ac:spMkLst>
            <pc:docMk/>
            <pc:sldMk cId="3348757415" sldId="256"/>
            <ac:spMk id="6" creationId="{416C064E-628E-47C0-A712-DB178FE9901E}"/>
          </ac:spMkLst>
        </pc:spChg>
        <pc:picChg chg="del">
          <ac:chgData name="Leonie Smith" userId="fed1330f33f5650e" providerId="LiveId" clId="{48327800-E805-4AD2-A609-8FA5D40B7A8C}" dt="2023-01-25T11:31:38.208" v="33"/>
          <ac:picMkLst>
            <pc:docMk/>
            <pc:sldMk cId="3348757415" sldId="256"/>
            <ac:picMk id="2" creationId="{659321E1-2E2D-4989-9A2C-92E20E7A0FED}"/>
          </ac:picMkLst>
        </pc:picChg>
      </pc:sldChg>
      <pc:sldChg chg="addSp delSp modSp mod modTransition modAnim">
        <pc:chgData name="Leonie Smith" userId="fed1330f33f5650e" providerId="LiveId" clId="{48327800-E805-4AD2-A609-8FA5D40B7A8C}" dt="2023-01-25T11:34:31.286" v="78"/>
        <pc:sldMkLst>
          <pc:docMk/>
          <pc:sldMk cId="1018574621" sldId="257"/>
        </pc:sldMkLst>
        <pc:spChg chg="add mod">
          <ac:chgData name="Leonie Smith" userId="fed1330f33f5650e" providerId="LiveId" clId="{48327800-E805-4AD2-A609-8FA5D40B7A8C}" dt="2023-01-25T11:34:31.286" v="78"/>
          <ac:spMkLst>
            <pc:docMk/>
            <pc:sldMk cId="1018574621" sldId="257"/>
            <ac:spMk id="2" creationId="{54B8F4FB-9FD3-4311-FC9C-BE62CEEBC471}"/>
          </ac:spMkLst>
        </pc:spChg>
        <pc:spChg chg="del">
          <ac:chgData name="Leonie Smith" userId="fed1330f33f5650e" providerId="LiveId" clId="{48327800-E805-4AD2-A609-8FA5D40B7A8C}" dt="2023-01-25T11:32:15.508" v="42" actId="21"/>
          <ac:spMkLst>
            <pc:docMk/>
            <pc:sldMk cId="1018574621" sldId="257"/>
            <ac:spMk id="6" creationId="{416C064E-628E-47C0-A712-DB178FE9901E}"/>
          </ac:spMkLst>
        </pc:spChg>
        <pc:picChg chg="del">
          <ac:chgData name="Leonie Smith" userId="fed1330f33f5650e" providerId="LiveId" clId="{48327800-E805-4AD2-A609-8FA5D40B7A8C}" dt="2023-01-25T11:31:38.208" v="33"/>
          <ac:picMkLst>
            <pc:docMk/>
            <pc:sldMk cId="1018574621" sldId="257"/>
            <ac:picMk id="3" creationId="{9A992823-7C5C-4A5E-8D39-F84AFA88BF95}"/>
          </ac:picMkLst>
        </pc:picChg>
      </pc:sldChg>
      <pc:sldChg chg="addSp delSp modSp mod modTransition modAnim">
        <pc:chgData name="Leonie Smith" userId="fed1330f33f5650e" providerId="LiveId" clId="{48327800-E805-4AD2-A609-8FA5D40B7A8C}" dt="2023-01-25T11:34:29.840" v="77"/>
        <pc:sldMkLst>
          <pc:docMk/>
          <pc:sldMk cId="525752733" sldId="258"/>
        </pc:sldMkLst>
        <pc:spChg chg="add mod">
          <ac:chgData name="Leonie Smith" userId="fed1330f33f5650e" providerId="LiveId" clId="{48327800-E805-4AD2-A609-8FA5D40B7A8C}" dt="2023-01-25T11:34:29.840" v="77"/>
          <ac:spMkLst>
            <pc:docMk/>
            <pc:sldMk cId="525752733" sldId="258"/>
            <ac:spMk id="2" creationId="{A2756C97-B4D9-CBA9-CC1A-B8C75AEE4C85}"/>
          </ac:spMkLst>
        </pc:spChg>
        <pc:spChg chg="del">
          <ac:chgData name="Leonie Smith" userId="fed1330f33f5650e" providerId="LiveId" clId="{48327800-E805-4AD2-A609-8FA5D40B7A8C}" dt="2023-01-25T11:32:19.053" v="43" actId="21"/>
          <ac:spMkLst>
            <pc:docMk/>
            <pc:sldMk cId="525752733" sldId="258"/>
            <ac:spMk id="6" creationId="{416C064E-628E-47C0-A712-DB178FE9901E}"/>
          </ac:spMkLst>
        </pc:spChg>
        <pc:picChg chg="del">
          <ac:chgData name="Leonie Smith" userId="fed1330f33f5650e" providerId="LiveId" clId="{48327800-E805-4AD2-A609-8FA5D40B7A8C}" dt="2023-01-25T11:31:38.208" v="33"/>
          <ac:picMkLst>
            <pc:docMk/>
            <pc:sldMk cId="525752733" sldId="258"/>
            <ac:picMk id="5" creationId="{0D8B462D-6103-4993-82D9-A6E0DC1967FA}"/>
          </ac:picMkLst>
        </pc:picChg>
      </pc:sldChg>
      <pc:sldChg chg="addSp delSp modSp mod modTransition modAnim">
        <pc:chgData name="Leonie Smith" userId="fed1330f33f5650e" providerId="LiveId" clId="{48327800-E805-4AD2-A609-8FA5D40B7A8C}" dt="2023-01-25T11:34:28.023" v="76"/>
        <pc:sldMkLst>
          <pc:docMk/>
          <pc:sldMk cId="3459794170" sldId="259"/>
        </pc:sldMkLst>
        <pc:spChg chg="add mod">
          <ac:chgData name="Leonie Smith" userId="fed1330f33f5650e" providerId="LiveId" clId="{48327800-E805-4AD2-A609-8FA5D40B7A8C}" dt="2023-01-25T11:34:28.023" v="76"/>
          <ac:spMkLst>
            <pc:docMk/>
            <pc:sldMk cId="3459794170" sldId="259"/>
            <ac:spMk id="2" creationId="{1B6CEBF1-6AFE-8D20-BEFB-B1CF071FB9AA}"/>
          </ac:spMkLst>
        </pc:spChg>
        <pc:spChg chg="del">
          <ac:chgData name="Leonie Smith" userId="fed1330f33f5650e" providerId="LiveId" clId="{48327800-E805-4AD2-A609-8FA5D40B7A8C}" dt="2023-01-25T11:32:59.531" v="45" actId="21"/>
          <ac:spMkLst>
            <pc:docMk/>
            <pc:sldMk cId="3459794170" sldId="259"/>
            <ac:spMk id="6" creationId="{416C064E-628E-47C0-A712-DB178FE9901E}"/>
          </ac:spMkLst>
        </pc:spChg>
        <pc:picChg chg="del">
          <ac:chgData name="Leonie Smith" userId="fed1330f33f5650e" providerId="LiveId" clId="{48327800-E805-4AD2-A609-8FA5D40B7A8C}" dt="2023-01-25T11:31:38.208" v="33"/>
          <ac:picMkLst>
            <pc:docMk/>
            <pc:sldMk cId="3459794170" sldId="259"/>
            <ac:picMk id="7" creationId="{E8593DE9-65D0-4E1C-B2CD-15444C4CB29F}"/>
          </ac:picMkLst>
        </pc:picChg>
      </pc:sldChg>
      <pc:sldChg chg="addSp delSp modSp mod modTransition modAnim">
        <pc:chgData name="Leonie Smith" userId="fed1330f33f5650e" providerId="LiveId" clId="{48327800-E805-4AD2-A609-8FA5D40B7A8C}" dt="2023-01-25T11:34:26.615" v="75"/>
        <pc:sldMkLst>
          <pc:docMk/>
          <pc:sldMk cId="1204998267" sldId="260"/>
        </pc:sldMkLst>
        <pc:spChg chg="add mod">
          <ac:chgData name="Leonie Smith" userId="fed1330f33f5650e" providerId="LiveId" clId="{48327800-E805-4AD2-A609-8FA5D40B7A8C}" dt="2023-01-25T11:34:26.615" v="75"/>
          <ac:spMkLst>
            <pc:docMk/>
            <pc:sldMk cId="1204998267" sldId="260"/>
            <ac:spMk id="3" creationId="{D16A422B-CFEF-0332-86A5-61762B86D768}"/>
          </ac:spMkLst>
        </pc:spChg>
        <pc:spChg chg="del">
          <ac:chgData name="Leonie Smith" userId="fed1330f33f5650e" providerId="LiveId" clId="{48327800-E805-4AD2-A609-8FA5D40B7A8C}" dt="2023-01-25T11:33:02.649" v="46" actId="21"/>
          <ac:spMkLst>
            <pc:docMk/>
            <pc:sldMk cId="1204998267" sldId="260"/>
            <ac:spMk id="6" creationId="{416C064E-628E-47C0-A712-DB178FE9901E}"/>
          </ac:spMkLst>
        </pc:spChg>
        <pc:picChg chg="del">
          <ac:chgData name="Leonie Smith" userId="fed1330f33f5650e" providerId="LiveId" clId="{48327800-E805-4AD2-A609-8FA5D40B7A8C}" dt="2023-01-25T11:31:38.208" v="33"/>
          <ac:picMkLst>
            <pc:docMk/>
            <pc:sldMk cId="1204998267" sldId="260"/>
            <ac:picMk id="2" creationId="{959667E1-E2C6-4213-BC9E-1FBDEFA68017}"/>
          </ac:picMkLst>
        </pc:picChg>
      </pc:sldChg>
      <pc:sldChg chg="addSp delSp modSp mod modTransition modAnim">
        <pc:chgData name="Leonie Smith" userId="fed1330f33f5650e" providerId="LiveId" clId="{48327800-E805-4AD2-A609-8FA5D40B7A8C}" dt="2023-01-25T11:34:23.221" v="73"/>
        <pc:sldMkLst>
          <pc:docMk/>
          <pc:sldMk cId="3728152200" sldId="261"/>
        </pc:sldMkLst>
        <pc:spChg chg="add mod">
          <ac:chgData name="Leonie Smith" userId="fed1330f33f5650e" providerId="LiveId" clId="{48327800-E805-4AD2-A609-8FA5D40B7A8C}" dt="2023-01-25T11:34:23.221" v="73"/>
          <ac:spMkLst>
            <pc:docMk/>
            <pc:sldMk cId="3728152200" sldId="261"/>
            <ac:spMk id="3" creationId="{4753AD8A-BFD6-CD5E-B0A6-DD6478BB31EC}"/>
          </ac:spMkLst>
        </pc:spChg>
        <pc:spChg chg="del">
          <ac:chgData name="Leonie Smith" userId="fed1330f33f5650e" providerId="LiveId" clId="{48327800-E805-4AD2-A609-8FA5D40B7A8C}" dt="2023-01-25T11:33:10.521" v="48" actId="21"/>
          <ac:spMkLst>
            <pc:docMk/>
            <pc:sldMk cId="3728152200" sldId="261"/>
            <ac:spMk id="6" creationId="{416C064E-628E-47C0-A712-DB178FE9901E}"/>
          </ac:spMkLst>
        </pc:spChg>
        <pc:picChg chg="del">
          <ac:chgData name="Leonie Smith" userId="fed1330f33f5650e" providerId="LiveId" clId="{48327800-E805-4AD2-A609-8FA5D40B7A8C}" dt="2023-01-25T11:31:38.208" v="33"/>
          <ac:picMkLst>
            <pc:docMk/>
            <pc:sldMk cId="3728152200" sldId="261"/>
            <ac:picMk id="2" creationId="{F265B2D8-09C7-4924-8610-4C594EBE0045}"/>
          </ac:picMkLst>
        </pc:picChg>
      </pc:sldChg>
      <pc:sldChg chg="addSp delSp modSp mod modTransition modAnim">
        <pc:chgData name="Leonie Smith" userId="fed1330f33f5650e" providerId="LiveId" clId="{48327800-E805-4AD2-A609-8FA5D40B7A8C}" dt="2023-01-25T11:34:21.798" v="72"/>
        <pc:sldMkLst>
          <pc:docMk/>
          <pc:sldMk cId="3350226380" sldId="262"/>
        </pc:sldMkLst>
        <pc:spChg chg="add mod">
          <ac:chgData name="Leonie Smith" userId="fed1330f33f5650e" providerId="LiveId" clId="{48327800-E805-4AD2-A609-8FA5D40B7A8C}" dt="2023-01-25T11:34:21.798" v="72"/>
          <ac:spMkLst>
            <pc:docMk/>
            <pc:sldMk cId="3350226380" sldId="262"/>
            <ac:spMk id="2" creationId="{B2DA6F0D-F23B-607A-229E-264AC52EDB8C}"/>
          </ac:spMkLst>
        </pc:spChg>
        <pc:spChg chg="del">
          <ac:chgData name="Leonie Smith" userId="fed1330f33f5650e" providerId="LiveId" clId="{48327800-E805-4AD2-A609-8FA5D40B7A8C}" dt="2023-01-25T11:33:12.988" v="49" actId="21"/>
          <ac:spMkLst>
            <pc:docMk/>
            <pc:sldMk cId="3350226380" sldId="262"/>
            <ac:spMk id="6" creationId="{416C064E-628E-47C0-A712-DB178FE9901E}"/>
          </ac:spMkLst>
        </pc:spChg>
        <pc:picChg chg="del">
          <ac:chgData name="Leonie Smith" userId="fed1330f33f5650e" providerId="LiveId" clId="{48327800-E805-4AD2-A609-8FA5D40B7A8C}" dt="2023-01-25T11:31:38.208" v="33"/>
          <ac:picMkLst>
            <pc:docMk/>
            <pc:sldMk cId="3350226380" sldId="262"/>
            <ac:picMk id="3" creationId="{D3C6CA17-1B2B-443E-9AB6-FC58A93CDA1C}"/>
          </ac:picMkLst>
        </pc:picChg>
      </pc:sldChg>
      <pc:sldChg chg="addSp delSp modSp mod modTransition modAnim">
        <pc:chgData name="Leonie Smith" userId="fed1330f33f5650e" providerId="LiveId" clId="{48327800-E805-4AD2-A609-8FA5D40B7A8C}" dt="2023-01-25T11:34:20.341" v="71"/>
        <pc:sldMkLst>
          <pc:docMk/>
          <pc:sldMk cId="814010234" sldId="263"/>
        </pc:sldMkLst>
        <pc:spChg chg="add mod">
          <ac:chgData name="Leonie Smith" userId="fed1330f33f5650e" providerId="LiveId" clId="{48327800-E805-4AD2-A609-8FA5D40B7A8C}" dt="2023-01-25T11:34:20.341" v="71"/>
          <ac:spMkLst>
            <pc:docMk/>
            <pc:sldMk cId="814010234" sldId="263"/>
            <ac:spMk id="2" creationId="{EE2C39E0-5845-FB59-AA92-48A0132F901E}"/>
          </ac:spMkLst>
        </pc:spChg>
        <pc:spChg chg="del">
          <ac:chgData name="Leonie Smith" userId="fed1330f33f5650e" providerId="LiveId" clId="{48327800-E805-4AD2-A609-8FA5D40B7A8C}" dt="2023-01-25T11:33:15.372" v="50" actId="21"/>
          <ac:spMkLst>
            <pc:docMk/>
            <pc:sldMk cId="814010234" sldId="263"/>
            <ac:spMk id="6" creationId="{416C064E-628E-47C0-A712-DB178FE9901E}"/>
          </ac:spMkLst>
        </pc:spChg>
        <pc:picChg chg="del">
          <ac:chgData name="Leonie Smith" userId="fed1330f33f5650e" providerId="LiveId" clId="{48327800-E805-4AD2-A609-8FA5D40B7A8C}" dt="2023-01-25T11:31:38.208" v="33"/>
          <ac:picMkLst>
            <pc:docMk/>
            <pc:sldMk cId="814010234" sldId="263"/>
            <ac:picMk id="5" creationId="{8A5A1452-CD32-4485-9674-59A6979C9AA5}"/>
          </ac:picMkLst>
        </pc:picChg>
      </pc:sldChg>
      <pc:sldChg chg="addSp delSp modSp mod modTransition modAnim">
        <pc:chgData name="Leonie Smith" userId="fed1330f33f5650e" providerId="LiveId" clId="{48327800-E805-4AD2-A609-8FA5D40B7A8C}" dt="2023-01-25T11:34:18.923" v="70"/>
        <pc:sldMkLst>
          <pc:docMk/>
          <pc:sldMk cId="302978315" sldId="264"/>
        </pc:sldMkLst>
        <pc:spChg chg="add mod">
          <ac:chgData name="Leonie Smith" userId="fed1330f33f5650e" providerId="LiveId" clId="{48327800-E805-4AD2-A609-8FA5D40B7A8C}" dt="2023-01-25T11:34:18.923" v="70"/>
          <ac:spMkLst>
            <pc:docMk/>
            <pc:sldMk cId="302978315" sldId="264"/>
            <ac:spMk id="2" creationId="{B22757FE-8363-DE4C-8193-2EBC281F5BD7}"/>
          </ac:spMkLst>
        </pc:spChg>
        <pc:spChg chg="del">
          <ac:chgData name="Leonie Smith" userId="fed1330f33f5650e" providerId="LiveId" clId="{48327800-E805-4AD2-A609-8FA5D40B7A8C}" dt="2023-01-25T11:33:17.826" v="51" actId="21"/>
          <ac:spMkLst>
            <pc:docMk/>
            <pc:sldMk cId="302978315" sldId="264"/>
            <ac:spMk id="6" creationId="{416C064E-628E-47C0-A712-DB178FE9901E}"/>
          </ac:spMkLst>
        </pc:spChg>
        <pc:picChg chg="del">
          <ac:chgData name="Leonie Smith" userId="fed1330f33f5650e" providerId="LiveId" clId="{48327800-E805-4AD2-A609-8FA5D40B7A8C}" dt="2023-01-25T11:31:38.208" v="33"/>
          <ac:picMkLst>
            <pc:docMk/>
            <pc:sldMk cId="302978315" sldId="264"/>
            <ac:picMk id="5" creationId="{A62021FE-3E7F-4418-8761-AA4E4EC6D88D}"/>
          </ac:picMkLst>
        </pc:picChg>
      </pc:sldChg>
      <pc:sldChg chg="addSp delSp modSp mod modTransition modAnim">
        <pc:chgData name="Leonie Smith" userId="fed1330f33f5650e" providerId="LiveId" clId="{48327800-E805-4AD2-A609-8FA5D40B7A8C}" dt="2023-01-25T11:34:17.477" v="69"/>
        <pc:sldMkLst>
          <pc:docMk/>
          <pc:sldMk cId="891345644" sldId="265"/>
        </pc:sldMkLst>
        <pc:spChg chg="add mod">
          <ac:chgData name="Leonie Smith" userId="fed1330f33f5650e" providerId="LiveId" clId="{48327800-E805-4AD2-A609-8FA5D40B7A8C}" dt="2023-01-25T11:34:17.477" v="69"/>
          <ac:spMkLst>
            <pc:docMk/>
            <pc:sldMk cId="891345644" sldId="265"/>
            <ac:spMk id="2" creationId="{83328559-EFDE-D86D-2071-1C3F1594071A}"/>
          </ac:spMkLst>
        </pc:spChg>
        <pc:spChg chg="del">
          <ac:chgData name="Leonie Smith" userId="fed1330f33f5650e" providerId="LiveId" clId="{48327800-E805-4AD2-A609-8FA5D40B7A8C}" dt="2023-01-25T11:33:21.998" v="52" actId="21"/>
          <ac:spMkLst>
            <pc:docMk/>
            <pc:sldMk cId="891345644" sldId="265"/>
            <ac:spMk id="6" creationId="{416C064E-628E-47C0-A712-DB178FE9901E}"/>
          </ac:spMkLst>
        </pc:spChg>
        <pc:picChg chg="del">
          <ac:chgData name="Leonie Smith" userId="fed1330f33f5650e" providerId="LiveId" clId="{48327800-E805-4AD2-A609-8FA5D40B7A8C}" dt="2023-01-25T11:31:38.208" v="33"/>
          <ac:picMkLst>
            <pc:docMk/>
            <pc:sldMk cId="891345644" sldId="265"/>
            <ac:picMk id="3" creationId="{04CD8649-6901-4FF9-96E6-552A1A094D2C}"/>
          </ac:picMkLst>
        </pc:picChg>
      </pc:sldChg>
      <pc:sldChg chg="addSp delSp modSp mod modTransition modAnim">
        <pc:chgData name="Leonie Smith" userId="fed1330f33f5650e" providerId="LiveId" clId="{48327800-E805-4AD2-A609-8FA5D40B7A8C}" dt="2023-01-25T11:34:16.005" v="68"/>
        <pc:sldMkLst>
          <pc:docMk/>
          <pc:sldMk cId="3955896480" sldId="266"/>
        </pc:sldMkLst>
        <pc:spChg chg="add mod">
          <ac:chgData name="Leonie Smith" userId="fed1330f33f5650e" providerId="LiveId" clId="{48327800-E805-4AD2-A609-8FA5D40B7A8C}" dt="2023-01-25T11:34:16.005" v="68"/>
          <ac:spMkLst>
            <pc:docMk/>
            <pc:sldMk cId="3955896480" sldId="266"/>
            <ac:spMk id="2" creationId="{AEC94489-686E-1F7D-CC5C-494C173EB94A}"/>
          </ac:spMkLst>
        </pc:spChg>
        <pc:spChg chg="del">
          <ac:chgData name="Leonie Smith" userId="fed1330f33f5650e" providerId="LiveId" clId="{48327800-E805-4AD2-A609-8FA5D40B7A8C}" dt="2023-01-25T11:33:27.134" v="53" actId="21"/>
          <ac:spMkLst>
            <pc:docMk/>
            <pc:sldMk cId="3955896480" sldId="266"/>
            <ac:spMk id="6" creationId="{416C064E-628E-47C0-A712-DB178FE9901E}"/>
          </ac:spMkLst>
        </pc:spChg>
        <pc:picChg chg="del">
          <ac:chgData name="Leonie Smith" userId="fed1330f33f5650e" providerId="LiveId" clId="{48327800-E805-4AD2-A609-8FA5D40B7A8C}" dt="2023-01-25T11:31:38.208" v="33"/>
          <ac:picMkLst>
            <pc:docMk/>
            <pc:sldMk cId="3955896480" sldId="266"/>
            <ac:picMk id="5" creationId="{BBCCEC40-DA79-4752-AA62-0351E91143ED}"/>
          </ac:picMkLst>
        </pc:picChg>
      </pc:sldChg>
      <pc:sldChg chg="addSp delSp modSp mod modTransition modAnim">
        <pc:chgData name="Leonie Smith" userId="fed1330f33f5650e" providerId="LiveId" clId="{48327800-E805-4AD2-A609-8FA5D40B7A8C}" dt="2023-01-25T11:34:43.307" v="85"/>
        <pc:sldMkLst>
          <pc:docMk/>
          <pc:sldMk cId="4041503461" sldId="280"/>
        </pc:sldMkLst>
        <pc:spChg chg="add mod">
          <ac:chgData name="Leonie Smith" userId="fed1330f33f5650e" providerId="LiveId" clId="{48327800-E805-4AD2-A609-8FA5D40B7A8C}" dt="2023-01-25T11:34:43.307" v="85"/>
          <ac:spMkLst>
            <pc:docMk/>
            <pc:sldMk cId="4041503461" sldId="280"/>
            <ac:spMk id="2" creationId="{EDD65A47-D9DA-A08C-7AE7-E07CD5CAC1AA}"/>
          </ac:spMkLst>
        </pc:spChg>
        <pc:spChg chg="del">
          <ac:chgData name="Leonie Smith" userId="fed1330f33f5650e" providerId="LiveId" clId="{48327800-E805-4AD2-A609-8FA5D40B7A8C}" dt="2023-01-25T11:31:53.804" v="35" actId="21"/>
          <ac:spMkLst>
            <pc:docMk/>
            <pc:sldMk cId="4041503461" sldId="280"/>
            <ac:spMk id="6" creationId="{416C064E-628E-47C0-A712-DB178FE9901E}"/>
          </ac:spMkLst>
        </pc:spChg>
        <pc:picChg chg="del">
          <ac:chgData name="Leonie Smith" userId="fed1330f33f5650e" providerId="LiveId" clId="{48327800-E805-4AD2-A609-8FA5D40B7A8C}" dt="2023-01-25T11:31:38.208" v="33"/>
          <ac:picMkLst>
            <pc:docMk/>
            <pc:sldMk cId="4041503461" sldId="280"/>
            <ac:picMk id="9" creationId="{1ECBFE47-9E30-4869-88CF-EB09FA9FAF45}"/>
          </ac:picMkLst>
        </pc:picChg>
      </pc:sldChg>
      <pc:sldChg chg="addSp delSp modSp mod modTransition modAnim">
        <pc:chgData name="Leonie Smith" userId="fed1330f33f5650e" providerId="LiveId" clId="{48327800-E805-4AD2-A609-8FA5D40B7A8C}" dt="2023-01-25T11:34:41.915" v="84"/>
        <pc:sldMkLst>
          <pc:docMk/>
          <pc:sldMk cId="701035367" sldId="281"/>
        </pc:sldMkLst>
        <pc:spChg chg="add mod">
          <ac:chgData name="Leonie Smith" userId="fed1330f33f5650e" providerId="LiveId" clId="{48327800-E805-4AD2-A609-8FA5D40B7A8C}" dt="2023-01-25T11:34:41.915" v="84"/>
          <ac:spMkLst>
            <pc:docMk/>
            <pc:sldMk cId="701035367" sldId="281"/>
            <ac:spMk id="3" creationId="{6852A48B-7F0A-ADD4-5B3D-D60E1AC940E1}"/>
          </ac:spMkLst>
        </pc:spChg>
        <pc:spChg chg="del">
          <ac:chgData name="Leonie Smith" userId="fed1330f33f5650e" providerId="LiveId" clId="{48327800-E805-4AD2-A609-8FA5D40B7A8C}" dt="2023-01-25T11:31:56.179" v="36" actId="21"/>
          <ac:spMkLst>
            <pc:docMk/>
            <pc:sldMk cId="701035367" sldId="281"/>
            <ac:spMk id="6" creationId="{416C064E-628E-47C0-A712-DB178FE9901E}"/>
          </ac:spMkLst>
        </pc:spChg>
        <pc:picChg chg="del">
          <ac:chgData name="Leonie Smith" userId="fed1330f33f5650e" providerId="LiveId" clId="{48327800-E805-4AD2-A609-8FA5D40B7A8C}" dt="2023-01-25T11:31:38.208" v="33"/>
          <ac:picMkLst>
            <pc:docMk/>
            <pc:sldMk cId="701035367" sldId="281"/>
            <ac:picMk id="2" creationId="{54275039-F60D-4CCF-8C8A-652DEA5C6346}"/>
          </ac:picMkLst>
        </pc:picChg>
      </pc:sldChg>
      <pc:sldChg chg="addSp delSp modSp mod modTransition modAnim">
        <pc:chgData name="Leonie Smith" userId="fed1330f33f5650e" providerId="LiveId" clId="{48327800-E805-4AD2-A609-8FA5D40B7A8C}" dt="2023-01-25T11:34:40.495" v="83"/>
        <pc:sldMkLst>
          <pc:docMk/>
          <pc:sldMk cId="164068843" sldId="282"/>
        </pc:sldMkLst>
        <pc:spChg chg="add mod">
          <ac:chgData name="Leonie Smith" userId="fed1330f33f5650e" providerId="LiveId" clId="{48327800-E805-4AD2-A609-8FA5D40B7A8C}" dt="2023-01-25T11:34:40.495" v="83"/>
          <ac:spMkLst>
            <pc:docMk/>
            <pc:sldMk cId="164068843" sldId="282"/>
            <ac:spMk id="2" creationId="{5E34F156-EBB3-586C-9988-BEB0C24AB83E}"/>
          </ac:spMkLst>
        </pc:spChg>
        <pc:spChg chg="del">
          <ac:chgData name="Leonie Smith" userId="fed1330f33f5650e" providerId="LiveId" clId="{48327800-E805-4AD2-A609-8FA5D40B7A8C}" dt="2023-01-25T11:32:00.836" v="37" actId="21"/>
          <ac:spMkLst>
            <pc:docMk/>
            <pc:sldMk cId="164068843" sldId="282"/>
            <ac:spMk id="6" creationId="{416C064E-628E-47C0-A712-DB178FE9901E}"/>
          </ac:spMkLst>
        </pc:spChg>
        <pc:picChg chg="del">
          <ac:chgData name="Leonie Smith" userId="fed1330f33f5650e" providerId="LiveId" clId="{48327800-E805-4AD2-A609-8FA5D40B7A8C}" dt="2023-01-25T11:31:38.208" v="33"/>
          <ac:picMkLst>
            <pc:docMk/>
            <pc:sldMk cId="164068843" sldId="282"/>
            <ac:picMk id="7" creationId="{B7A1C1B9-FFD5-4FBF-B506-EC6AAFC41338}"/>
          </ac:picMkLst>
        </pc:picChg>
      </pc:sldChg>
      <pc:sldChg chg="addSp delSp modSp mod modTransition modAnim">
        <pc:chgData name="Leonie Smith" userId="fed1330f33f5650e" providerId="LiveId" clId="{48327800-E805-4AD2-A609-8FA5D40B7A8C}" dt="2023-01-25T11:34:38.366" v="82"/>
        <pc:sldMkLst>
          <pc:docMk/>
          <pc:sldMk cId="3415514938" sldId="283"/>
        </pc:sldMkLst>
        <pc:spChg chg="add mod">
          <ac:chgData name="Leonie Smith" userId="fed1330f33f5650e" providerId="LiveId" clId="{48327800-E805-4AD2-A609-8FA5D40B7A8C}" dt="2023-01-25T11:34:38.366" v="82"/>
          <ac:spMkLst>
            <pc:docMk/>
            <pc:sldMk cId="3415514938" sldId="283"/>
            <ac:spMk id="3" creationId="{3172DE07-0A5E-75FB-DA06-0A0EB029690A}"/>
          </ac:spMkLst>
        </pc:spChg>
        <pc:spChg chg="del">
          <ac:chgData name="Leonie Smith" userId="fed1330f33f5650e" providerId="LiveId" clId="{48327800-E805-4AD2-A609-8FA5D40B7A8C}" dt="2023-01-25T11:32:03.302" v="38" actId="21"/>
          <ac:spMkLst>
            <pc:docMk/>
            <pc:sldMk cId="3415514938" sldId="283"/>
            <ac:spMk id="6" creationId="{416C064E-628E-47C0-A712-DB178FE9901E}"/>
          </ac:spMkLst>
        </pc:spChg>
        <pc:picChg chg="del">
          <ac:chgData name="Leonie Smith" userId="fed1330f33f5650e" providerId="LiveId" clId="{48327800-E805-4AD2-A609-8FA5D40B7A8C}" dt="2023-01-25T11:31:38.208" v="33"/>
          <ac:picMkLst>
            <pc:docMk/>
            <pc:sldMk cId="3415514938" sldId="283"/>
            <ac:picMk id="2" creationId="{AC4364D4-17CA-4B61-AA5B-FF7FC76ADFA1}"/>
          </ac:picMkLst>
        </pc:picChg>
      </pc:sldChg>
      <pc:sldChg chg="addSp delSp modSp mod modTransition modAnim">
        <pc:chgData name="Leonie Smith" userId="fed1330f33f5650e" providerId="LiveId" clId="{48327800-E805-4AD2-A609-8FA5D40B7A8C}" dt="2023-01-25T11:34:36.584" v="81"/>
        <pc:sldMkLst>
          <pc:docMk/>
          <pc:sldMk cId="1103952907" sldId="284"/>
        </pc:sldMkLst>
        <pc:spChg chg="add mod">
          <ac:chgData name="Leonie Smith" userId="fed1330f33f5650e" providerId="LiveId" clId="{48327800-E805-4AD2-A609-8FA5D40B7A8C}" dt="2023-01-25T11:34:36.584" v="81"/>
          <ac:spMkLst>
            <pc:docMk/>
            <pc:sldMk cId="1103952907" sldId="284"/>
            <ac:spMk id="3" creationId="{EE03B118-AE25-71B7-3F70-21B60FA7C251}"/>
          </ac:spMkLst>
        </pc:spChg>
        <pc:spChg chg="del">
          <ac:chgData name="Leonie Smith" userId="fed1330f33f5650e" providerId="LiveId" clId="{48327800-E805-4AD2-A609-8FA5D40B7A8C}" dt="2023-01-25T11:32:06.426" v="39" actId="21"/>
          <ac:spMkLst>
            <pc:docMk/>
            <pc:sldMk cId="1103952907" sldId="284"/>
            <ac:spMk id="6" creationId="{416C064E-628E-47C0-A712-DB178FE9901E}"/>
          </ac:spMkLst>
        </pc:spChg>
        <pc:picChg chg="del">
          <ac:chgData name="Leonie Smith" userId="fed1330f33f5650e" providerId="LiveId" clId="{48327800-E805-4AD2-A609-8FA5D40B7A8C}" dt="2023-01-25T11:31:38.208" v="33"/>
          <ac:picMkLst>
            <pc:docMk/>
            <pc:sldMk cId="1103952907" sldId="284"/>
            <ac:picMk id="2" creationId="{7358971F-A452-434D-A0CD-B5EBC84A974C}"/>
          </ac:picMkLst>
        </pc:picChg>
      </pc:sldChg>
      <pc:sldChg chg="addSp delSp modSp mod modTransition modAnim">
        <pc:chgData name="Leonie Smith" userId="fed1330f33f5650e" providerId="LiveId" clId="{48327800-E805-4AD2-A609-8FA5D40B7A8C}" dt="2023-01-25T11:34:34.305" v="80"/>
        <pc:sldMkLst>
          <pc:docMk/>
          <pc:sldMk cId="1824006187" sldId="285"/>
        </pc:sldMkLst>
        <pc:spChg chg="add mod">
          <ac:chgData name="Leonie Smith" userId="fed1330f33f5650e" providerId="LiveId" clId="{48327800-E805-4AD2-A609-8FA5D40B7A8C}" dt="2023-01-25T11:34:34.305" v="80"/>
          <ac:spMkLst>
            <pc:docMk/>
            <pc:sldMk cId="1824006187" sldId="285"/>
            <ac:spMk id="2" creationId="{14D01949-4738-E955-7832-247795E26184}"/>
          </ac:spMkLst>
        </pc:spChg>
        <pc:spChg chg="del">
          <ac:chgData name="Leonie Smith" userId="fed1330f33f5650e" providerId="LiveId" clId="{48327800-E805-4AD2-A609-8FA5D40B7A8C}" dt="2023-01-25T11:32:08.822" v="40" actId="21"/>
          <ac:spMkLst>
            <pc:docMk/>
            <pc:sldMk cId="1824006187" sldId="285"/>
            <ac:spMk id="6" creationId="{416C064E-628E-47C0-A712-DB178FE9901E}"/>
          </ac:spMkLst>
        </pc:spChg>
        <pc:picChg chg="del">
          <ac:chgData name="Leonie Smith" userId="fed1330f33f5650e" providerId="LiveId" clId="{48327800-E805-4AD2-A609-8FA5D40B7A8C}" dt="2023-01-25T11:31:38.208" v="33"/>
          <ac:picMkLst>
            <pc:docMk/>
            <pc:sldMk cId="1824006187" sldId="285"/>
            <ac:picMk id="3" creationId="{B4FEC9B2-17D1-4238-BDBB-B252BC3B7FAA}"/>
          </ac:picMkLst>
        </pc:picChg>
      </pc:sldChg>
      <pc:sldChg chg="addSp delSp modSp mod modTransition modAnim">
        <pc:chgData name="Leonie Smith" userId="fed1330f33f5650e" providerId="LiveId" clId="{48327800-E805-4AD2-A609-8FA5D40B7A8C}" dt="2023-01-25T11:34:32.776" v="79"/>
        <pc:sldMkLst>
          <pc:docMk/>
          <pc:sldMk cId="3631276579" sldId="286"/>
        </pc:sldMkLst>
        <pc:spChg chg="add mod">
          <ac:chgData name="Leonie Smith" userId="fed1330f33f5650e" providerId="LiveId" clId="{48327800-E805-4AD2-A609-8FA5D40B7A8C}" dt="2023-01-25T11:34:32.776" v="79"/>
          <ac:spMkLst>
            <pc:docMk/>
            <pc:sldMk cId="3631276579" sldId="286"/>
            <ac:spMk id="3" creationId="{E61289C8-6352-A19D-2A4F-63D2CB39A8BC}"/>
          </ac:spMkLst>
        </pc:spChg>
        <pc:spChg chg="del">
          <ac:chgData name="Leonie Smith" userId="fed1330f33f5650e" providerId="LiveId" clId="{48327800-E805-4AD2-A609-8FA5D40B7A8C}" dt="2023-01-25T11:32:13.115" v="41" actId="21"/>
          <ac:spMkLst>
            <pc:docMk/>
            <pc:sldMk cId="3631276579" sldId="286"/>
            <ac:spMk id="6" creationId="{416C064E-628E-47C0-A712-DB178FE9901E}"/>
          </ac:spMkLst>
        </pc:spChg>
        <pc:picChg chg="del">
          <ac:chgData name="Leonie Smith" userId="fed1330f33f5650e" providerId="LiveId" clId="{48327800-E805-4AD2-A609-8FA5D40B7A8C}" dt="2023-01-25T11:31:38.208" v="33"/>
          <ac:picMkLst>
            <pc:docMk/>
            <pc:sldMk cId="3631276579" sldId="286"/>
            <ac:picMk id="2" creationId="{C774CAEC-8D2F-4187-AAA4-752B701AE8AC}"/>
          </ac:picMkLst>
        </pc:picChg>
      </pc:sldChg>
      <pc:sldChg chg="addSp delSp modSp mod modTransition modAnim">
        <pc:chgData name="Leonie Smith" userId="fed1330f33f5650e" providerId="LiveId" clId="{48327800-E805-4AD2-A609-8FA5D40B7A8C}" dt="2023-01-25T11:34:14.751" v="67"/>
        <pc:sldMkLst>
          <pc:docMk/>
          <pc:sldMk cId="1776520393" sldId="287"/>
        </pc:sldMkLst>
        <pc:spChg chg="add mod">
          <ac:chgData name="Leonie Smith" userId="fed1330f33f5650e" providerId="LiveId" clId="{48327800-E805-4AD2-A609-8FA5D40B7A8C}" dt="2023-01-25T11:34:14.751" v="67"/>
          <ac:spMkLst>
            <pc:docMk/>
            <pc:sldMk cId="1776520393" sldId="287"/>
            <ac:spMk id="2" creationId="{BFB67CCC-A9A5-B5F3-7C17-AB35A59A5EFB}"/>
          </ac:spMkLst>
        </pc:spChg>
        <pc:spChg chg="del">
          <ac:chgData name="Leonie Smith" userId="fed1330f33f5650e" providerId="LiveId" clId="{48327800-E805-4AD2-A609-8FA5D40B7A8C}" dt="2023-01-25T11:33:31.287" v="54" actId="21"/>
          <ac:spMkLst>
            <pc:docMk/>
            <pc:sldMk cId="1776520393" sldId="287"/>
            <ac:spMk id="6" creationId="{416C064E-628E-47C0-A712-DB178FE9901E}"/>
          </ac:spMkLst>
        </pc:spChg>
        <pc:picChg chg="del">
          <ac:chgData name="Leonie Smith" userId="fed1330f33f5650e" providerId="LiveId" clId="{48327800-E805-4AD2-A609-8FA5D40B7A8C}" dt="2023-01-25T11:31:38.208" v="33"/>
          <ac:picMkLst>
            <pc:docMk/>
            <pc:sldMk cId="1776520393" sldId="287"/>
            <ac:picMk id="8" creationId="{A6265DDB-9499-4635-9705-A5141A4942E2}"/>
          </ac:picMkLst>
        </pc:picChg>
      </pc:sldChg>
      <pc:sldChg chg="addSp delSp modSp mod modTransition modAnim">
        <pc:chgData name="Leonie Smith" userId="fed1330f33f5650e" providerId="LiveId" clId="{48327800-E805-4AD2-A609-8FA5D40B7A8C}" dt="2023-01-25T11:34:13.435" v="66"/>
        <pc:sldMkLst>
          <pc:docMk/>
          <pc:sldMk cId="1183428103" sldId="288"/>
        </pc:sldMkLst>
        <pc:spChg chg="add mod">
          <ac:chgData name="Leonie Smith" userId="fed1330f33f5650e" providerId="LiveId" clId="{48327800-E805-4AD2-A609-8FA5D40B7A8C}" dt="2023-01-25T11:34:13.435" v="66"/>
          <ac:spMkLst>
            <pc:docMk/>
            <pc:sldMk cId="1183428103" sldId="288"/>
            <ac:spMk id="3" creationId="{73B3A217-F06F-C4A6-DDD7-5A6A67DD767B}"/>
          </ac:spMkLst>
        </pc:spChg>
        <pc:spChg chg="del">
          <ac:chgData name="Leonie Smith" userId="fed1330f33f5650e" providerId="LiveId" clId="{48327800-E805-4AD2-A609-8FA5D40B7A8C}" dt="2023-01-25T11:33:35.047" v="55" actId="21"/>
          <ac:spMkLst>
            <pc:docMk/>
            <pc:sldMk cId="1183428103" sldId="288"/>
            <ac:spMk id="6" creationId="{416C064E-628E-47C0-A712-DB178FE9901E}"/>
          </ac:spMkLst>
        </pc:spChg>
        <pc:picChg chg="del">
          <ac:chgData name="Leonie Smith" userId="fed1330f33f5650e" providerId="LiveId" clId="{48327800-E805-4AD2-A609-8FA5D40B7A8C}" dt="2023-01-25T11:31:38.208" v="33"/>
          <ac:picMkLst>
            <pc:docMk/>
            <pc:sldMk cId="1183428103" sldId="288"/>
            <ac:picMk id="2" creationId="{34F70D81-CBEC-4F95-AC8D-F4F429A0BDB2}"/>
          </ac:picMkLst>
        </pc:picChg>
      </pc:sldChg>
      <pc:sldChg chg="addSp delSp modSp mod modTransition modAnim">
        <pc:chgData name="Leonie Smith" userId="fed1330f33f5650e" providerId="LiveId" clId="{48327800-E805-4AD2-A609-8FA5D40B7A8C}" dt="2023-01-25T11:34:12.202" v="65"/>
        <pc:sldMkLst>
          <pc:docMk/>
          <pc:sldMk cId="752362300" sldId="289"/>
        </pc:sldMkLst>
        <pc:spChg chg="add mod">
          <ac:chgData name="Leonie Smith" userId="fed1330f33f5650e" providerId="LiveId" clId="{48327800-E805-4AD2-A609-8FA5D40B7A8C}" dt="2023-01-25T11:34:12.202" v="65"/>
          <ac:spMkLst>
            <pc:docMk/>
            <pc:sldMk cId="752362300" sldId="289"/>
            <ac:spMk id="2" creationId="{F86AEC8B-15A1-071E-E3BE-DD7D009BF259}"/>
          </ac:spMkLst>
        </pc:spChg>
        <pc:spChg chg="del">
          <ac:chgData name="Leonie Smith" userId="fed1330f33f5650e" providerId="LiveId" clId="{48327800-E805-4AD2-A609-8FA5D40B7A8C}" dt="2023-01-25T11:33:38.854" v="56" actId="21"/>
          <ac:spMkLst>
            <pc:docMk/>
            <pc:sldMk cId="752362300" sldId="289"/>
            <ac:spMk id="6" creationId="{416C064E-628E-47C0-A712-DB178FE9901E}"/>
          </ac:spMkLst>
        </pc:spChg>
        <pc:picChg chg="del">
          <ac:chgData name="Leonie Smith" userId="fed1330f33f5650e" providerId="LiveId" clId="{48327800-E805-4AD2-A609-8FA5D40B7A8C}" dt="2023-01-25T11:31:38.208" v="33"/>
          <ac:picMkLst>
            <pc:docMk/>
            <pc:sldMk cId="752362300" sldId="289"/>
            <ac:picMk id="3" creationId="{82BD086D-E0D5-4B73-A265-597D98B72A51}"/>
          </ac:picMkLst>
        </pc:picChg>
      </pc:sldChg>
      <pc:sldChg chg="addSp delSp modSp mod modTransition modAnim">
        <pc:chgData name="Leonie Smith" userId="fed1330f33f5650e" providerId="LiveId" clId="{48327800-E805-4AD2-A609-8FA5D40B7A8C}" dt="2023-01-25T11:34:10.999" v="64"/>
        <pc:sldMkLst>
          <pc:docMk/>
          <pc:sldMk cId="794164721" sldId="290"/>
        </pc:sldMkLst>
        <pc:spChg chg="add mod">
          <ac:chgData name="Leonie Smith" userId="fed1330f33f5650e" providerId="LiveId" clId="{48327800-E805-4AD2-A609-8FA5D40B7A8C}" dt="2023-01-25T11:34:10.999" v="64"/>
          <ac:spMkLst>
            <pc:docMk/>
            <pc:sldMk cId="794164721" sldId="290"/>
            <ac:spMk id="2" creationId="{26698903-32F5-AB70-EAB1-01FC336611F0}"/>
          </ac:spMkLst>
        </pc:spChg>
        <pc:spChg chg="del">
          <ac:chgData name="Leonie Smith" userId="fed1330f33f5650e" providerId="LiveId" clId="{48327800-E805-4AD2-A609-8FA5D40B7A8C}" dt="2023-01-25T11:33:41.598" v="57" actId="21"/>
          <ac:spMkLst>
            <pc:docMk/>
            <pc:sldMk cId="794164721" sldId="290"/>
            <ac:spMk id="6" creationId="{416C064E-628E-47C0-A712-DB178FE9901E}"/>
          </ac:spMkLst>
        </pc:spChg>
        <pc:picChg chg="del">
          <ac:chgData name="Leonie Smith" userId="fed1330f33f5650e" providerId="LiveId" clId="{48327800-E805-4AD2-A609-8FA5D40B7A8C}" dt="2023-01-25T11:31:38.208" v="33"/>
          <ac:picMkLst>
            <pc:docMk/>
            <pc:sldMk cId="794164721" sldId="290"/>
            <ac:picMk id="3" creationId="{1F8CA474-5062-459E-8F63-5417954C1212}"/>
          </ac:picMkLst>
        </pc:picChg>
      </pc:sldChg>
      <pc:sldChg chg="addSp delSp modSp mod modTransition modAnim">
        <pc:chgData name="Leonie Smith" userId="fed1330f33f5650e" providerId="LiveId" clId="{48327800-E805-4AD2-A609-8FA5D40B7A8C}" dt="2023-01-25T11:34:25.142" v="74"/>
        <pc:sldMkLst>
          <pc:docMk/>
          <pc:sldMk cId="1040669608" sldId="291"/>
        </pc:sldMkLst>
        <pc:spChg chg="add mod">
          <ac:chgData name="Leonie Smith" userId="fed1330f33f5650e" providerId="LiveId" clId="{48327800-E805-4AD2-A609-8FA5D40B7A8C}" dt="2023-01-25T11:34:25.142" v="74"/>
          <ac:spMkLst>
            <pc:docMk/>
            <pc:sldMk cId="1040669608" sldId="291"/>
            <ac:spMk id="3" creationId="{66B6568D-8F6B-F32D-3A72-E4887257C216}"/>
          </ac:spMkLst>
        </pc:spChg>
        <pc:spChg chg="del">
          <ac:chgData name="Leonie Smith" userId="fed1330f33f5650e" providerId="LiveId" clId="{48327800-E805-4AD2-A609-8FA5D40B7A8C}" dt="2023-01-25T11:33:07.498" v="47" actId="21"/>
          <ac:spMkLst>
            <pc:docMk/>
            <pc:sldMk cId="1040669608" sldId="291"/>
            <ac:spMk id="6" creationId="{416C064E-628E-47C0-A712-DB178FE9901E}"/>
          </ac:spMkLst>
        </pc:spChg>
        <pc:picChg chg="del">
          <ac:chgData name="Leonie Smith" userId="fed1330f33f5650e" providerId="LiveId" clId="{48327800-E805-4AD2-A609-8FA5D40B7A8C}" dt="2023-01-25T11:31:38.208" v="33"/>
          <ac:picMkLst>
            <pc:docMk/>
            <pc:sldMk cId="1040669608" sldId="291"/>
            <ac:picMk id="2" creationId="{452A0EAA-204F-4A0F-A3F5-08836110AC2C}"/>
          </ac:picMkLst>
        </pc:picChg>
      </pc:sldChg>
      <pc:sldChg chg="addSp delSp modSp mod modTransition modAnim">
        <pc:chgData name="Leonie Smith" userId="fed1330f33f5650e" providerId="LiveId" clId="{48327800-E805-4AD2-A609-8FA5D40B7A8C}" dt="2023-01-25T11:34:09.692" v="63"/>
        <pc:sldMkLst>
          <pc:docMk/>
          <pc:sldMk cId="3739171598" sldId="292"/>
        </pc:sldMkLst>
        <pc:spChg chg="add mod">
          <ac:chgData name="Leonie Smith" userId="fed1330f33f5650e" providerId="LiveId" clId="{48327800-E805-4AD2-A609-8FA5D40B7A8C}" dt="2023-01-25T11:34:09.692" v="63"/>
          <ac:spMkLst>
            <pc:docMk/>
            <pc:sldMk cId="3739171598" sldId="292"/>
            <ac:spMk id="2" creationId="{953C44A4-3673-9B47-E24B-BEE5DE6022F4}"/>
          </ac:spMkLst>
        </pc:spChg>
        <pc:spChg chg="del">
          <ac:chgData name="Leonie Smith" userId="fed1330f33f5650e" providerId="LiveId" clId="{48327800-E805-4AD2-A609-8FA5D40B7A8C}" dt="2023-01-25T11:33:44.349" v="58" actId="21"/>
          <ac:spMkLst>
            <pc:docMk/>
            <pc:sldMk cId="3739171598" sldId="292"/>
            <ac:spMk id="6" creationId="{416C064E-628E-47C0-A712-DB178FE9901E}"/>
          </ac:spMkLst>
        </pc:spChg>
        <pc:picChg chg="del">
          <ac:chgData name="Leonie Smith" userId="fed1330f33f5650e" providerId="LiveId" clId="{48327800-E805-4AD2-A609-8FA5D40B7A8C}" dt="2023-01-25T11:31:38.208" v="33"/>
          <ac:picMkLst>
            <pc:docMk/>
            <pc:sldMk cId="3739171598" sldId="292"/>
            <ac:picMk id="3" creationId="{954D4EA0-252A-4A6E-98D4-F093D9C1C348}"/>
          </ac:picMkLst>
        </pc:picChg>
      </pc:sldChg>
      <pc:sldChg chg="addSp delSp modSp mod modTransition modAnim">
        <pc:chgData name="Leonie Smith" userId="fed1330f33f5650e" providerId="LiveId" clId="{48327800-E805-4AD2-A609-8FA5D40B7A8C}" dt="2023-01-25T11:34:08.364" v="62"/>
        <pc:sldMkLst>
          <pc:docMk/>
          <pc:sldMk cId="354341993" sldId="293"/>
        </pc:sldMkLst>
        <pc:spChg chg="add mod">
          <ac:chgData name="Leonie Smith" userId="fed1330f33f5650e" providerId="LiveId" clId="{48327800-E805-4AD2-A609-8FA5D40B7A8C}" dt="2023-01-25T11:34:08.364" v="62"/>
          <ac:spMkLst>
            <pc:docMk/>
            <pc:sldMk cId="354341993" sldId="293"/>
            <ac:spMk id="2" creationId="{5A2B0E48-FDC7-5A20-E366-E4A6973FC3D8}"/>
          </ac:spMkLst>
        </pc:spChg>
        <pc:spChg chg="del">
          <ac:chgData name="Leonie Smith" userId="fed1330f33f5650e" providerId="LiveId" clId="{48327800-E805-4AD2-A609-8FA5D40B7A8C}" dt="2023-01-25T11:33:46.787" v="59" actId="21"/>
          <ac:spMkLst>
            <pc:docMk/>
            <pc:sldMk cId="354341993" sldId="293"/>
            <ac:spMk id="6" creationId="{416C064E-628E-47C0-A712-DB178FE9901E}"/>
          </ac:spMkLst>
        </pc:spChg>
        <pc:picChg chg="del">
          <ac:chgData name="Leonie Smith" userId="fed1330f33f5650e" providerId="LiveId" clId="{48327800-E805-4AD2-A609-8FA5D40B7A8C}" dt="2023-01-25T11:31:38.208" v="33"/>
          <ac:picMkLst>
            <pc:docMk/>
            <pc:sldMk cId="354341993" sldId="293"/>
            <ac:picMk id="3" creationId="{F3A90158-E70C-4732-ADC4-5BA60DCC3DF6}"/>
          </ac:picMkLst>
        </pc:picChg>
      </pc:sldChg>
      <pc:sldChg chg="addSp delSp modSp mod modTransition modAnim">
        <pc:chgData name="Leonie Smith" userId="fed1330f33f5650e" providerId="LiveId" clId="{48327800-E805-4AD2-A609-8FA5D40B7A8C}" dt="2023-01-25T11:34:06.626" v="61"/>
        <pc:sldMkLst>
          <pc:docMk/>
          <pc:sldMk cId="3830905774" sldId="294"/>
        </pc:sldMkLst>
        <pc:spChg chg="add mod">
          <ac:chgData name="Leonie Smith" userId="fed1330f33f5650e" providerId="LiveId" clId="{48327800-E805-4AD2-A609-8FA5D40B7A8C}" dt="2023-01-25T11:34:06.626" v="61"/>
          <ac:spMkLst>
            <pc:docMk/>
            <pc:sldMk cId="3830905774" sldId="294"/>
            <ac:spMk id="3" creationId="{83F225CB-A686-7020-8EFF-A10251524279}"/>
          </ac:spMkLst>
        </pc:spChg>
        <pc:spChg chg="del">
          <ac:chgData name="Leonie Smith" userId="fed1330f33f5650e" providerId="LiveId" clId="{48327800-E805-4AD2-A609-8FA5D40B7A8C}" dt="2023-01-25T11:33:50.226" v="60" actId="21"/>
          <ac:spMkLst>
            <pc:docMk/>
            <pc:sldMk cId="3830905774" sldId="294"/>
            <ac:spMk id="6" creationId="{416C064E-628E-47C0-A712-DB178FE9901E}"/>
          </ac:spMkLst>
        </pc:spChg>
        <pc:picChg chg="del">
          <ac:chgData name="Leonie Smith" userId="fed1330f33f5650e" providerId="LiveId" clId="{48327800-E805-4AD2-A609-8FA5D40B7A8C}" dt="2023-01-25T11:31:38.208" v="33"/>
          <ac:picMkLst>
            <pc:docMk/>
            <pc:sldMk cId="3830905774" sldId="294"/>
            <ac:picMk id="2" creationId="{7C098D7D-16FE-4F72-9D45-C78510A5E73F}"/>
          </ac:picMkLst>
        </pc:picChg>
      </pc:sldChg>
      <pc:sldChg chg="modSp mod modTransition">
        <pc:chgData name="Leonie Smith" userId="fed1330f33f5650e" providerId="LiveId" clId="{48327800-E805-4AD2-A609-8FA5D40B7A8C}" dt="2023-01-25T11:31:38.208" v="33"/>
        <pc:sldMkLst>
          <pc:docMk/>
          <pc:sldMk cId="3899129840" sldId="295"/>
        </pc:sldMkLst>
        <pc:spChg chg="mod">
          <ac:chgData name="Leonie Smith" userId="fed1330f33f5650e" providerId="LiveId" clId="{48327800-E805-4AD2-A609-8FA5D40B7A8C}" dt="2023-01-25T11:28:59.232" v="6" actId="207"/>
          <ac:spMkLst>
            <pc:docMk/>
            <pc:sldMk cId="3899129840" sldId="295"/>
            <ac:spMk id="2" creationId="{682F2F4E-5D3A-F12F-4F6C-836B8C3BEE43}"/>
          </ac:spMkLst>
        </pc:spChg>
      </pc:sldChg>
      <pc:sldChg chg="modSp mod modTransition">
        <pc:chgData name="Leonie Smith" userId="fed1330f33f5650e" providerId="LiveId" clId="{48327800-E805-4AD2-A609-8FA5D40B7A8C}" dt="2023-01-25T11:31:38.208" v="33"/>
        <pc:sldMkLst>
          <pc:docMk/>
          <pc:sldMk cId="215559737" sldId="296"/>
        </pc:sldMkLst>
        <pc:spChg chg="mod">
          <ac:chgData name="Leonie Smith" userId="fed1330f33f5650e" providerId="LiveId" clId="{48327800-E805-4AD2-A609-8FA5D40B7A8C}" dt="2023-01-25T11:29:24.333" v="8"/>
          <ac:spMkLst>
            <pc:docMk/>
            <pc:sldMk cId="215559737" sldId="296"/>
            <ac:spMk id="2" creationId="{F11E1593-BFF0-44E7-A85D-6628F3F8F828}"/>
          </ac:spMkLst>
        </pc:spChg>
      </pc:sldChg>
      <pc:sldChg chg="modSp mod modTransition">
        <pc:chgData name="Leonie Smith" userId="fed1330f33f5650e" providerId="LiveId" clId="{48327800-E805-4AD2-A609-8FA5D40B7A8C}" dt="2023-01-25T11:31:38.208" v="33"/>
        <pc:sldMkLst>
          <pc:docMk/>
          <pc:sldMk cId="813354252" sldId="297"/>
        </pc:sldMkLst>
        <pc:spChg chg="mod">
          <ac:chgData name="Leonie Smith" userId="fed1330f33f5650e" providerId="LiveId" clId="{48327800-E805-4AD2-A609-8FA5D40B7A8C}" dt="2023-01-25T11:29:28.398" v="9"/>
          <ac:spMkLst>
            <pc:docMk/>
            <pc:sldMk cId="813354252" sldId="297"/>
            <ac:spMk id="2" creationId="{44C04934-9B4A-9736-C246-0C293FAF4989}"/>
          </ac:spMkLst>
        </pc:spChg>
      </pc:sldChg>
      <pc:sldChg chg="modSp mod modTransition">
        <pc:chgData name="Leonie Smith" userId="fed1330f33f5650e" providerId="LiveId" clId="{48327800-E805-4AD2-A609-8FA5D40B7A8C}" dt="2023-01-25T11:31:38.208" v="33"/>
        <pc:sldMkLst>
          <pc:docMk/>
          <pc:sldMk cId="1545513772" sldId="298"/>
        </pc:sldMkLst>
        <pc:spChg chg="mod">
          <ac:chgData name="Leonie Smith" userId="fed1330f33f5650e" providerId="LiveId" clId="{48327800-E805-4AD2-A609-8FA5D40B7A8C}" dt="2023-01-25T11:29:34.192" v="10"/>
          <ac:spMkLst>
            <pc:docMk/>
            <pc:sldMk cId="1545513772" sldId="298"/>
            <ac:spMk id="2" creationId="{6FBAE62A-5A89-A2C1-425D-1C41ED028B3C}"/>
          </ac:spMkLst>
        </pc:spChg>
      </pc:sldChg>
      <pc:sldChg chg="modSp mod modTransition">
        <pc:chgData name="Leonie Smith" userId="fed1330f33f5650e" providerId="LiveId" clId="{48327800-E805-4AD2-A609-8FA5D40B7A8C}" dt="2023-01-25T11:31:38.208" v="33"/>
        <pc:sldMkLst>
          <pc:docMk/>
          <pc:sldMk cId="1140298586" sldId="299"/>
        </pc:sldMkLst>
        <pc:spChg chg="mod">
          <ac:chgData name="Leonie Smith" userId="fed1330f33f5650e" providerId="LiveId" clId="{48327800-E805-4AD2-A609-8FA5D40B7A8C}" dt="2023-01-25T11:29:42.631" v="11"/>
          <ac:spMkLst>
            <pc:docMk/>
            <pc:sldMk cId="1140298586" sldId="299"/>
            <ac:spMk id="2" creationId="{E8F729E7-C0F7-C1D4-6A91-EA13EAA8C153}"/>
          </ac:spMkLst>
        </pc:spChg>
      </pc:sldChg>
      <pc:sldChg chg="modSp mod modTransition">
        <pc:chgData name="Leonie Smith" userId="fed1330f33f5650e" providerId="LiveId" clId="{48327800-E805-4AD2-A609-8FA5D40B7A8C}" dt="2023-01-25T11:31:38.208" v="33"/>
        <pc:sldMkLst>
          <pc:docMk/>
          <pc:sldMk cId="1886584887" sldId="300"/>
        </pc:sldMkLst>
        <pc:spChg chg="mod">
          <ac:chgData name="Leonie Smith" userId="fed1330f33f5650e" providerId="LiveId" clId="{48327800-E805-4AD2-A609-8FA5D40B7A8C}" dt="2023-01-25T11:29:47.801" v="12"/>
          <ac:spMkLst>
            <pc:docMk/>
            <pc:sldMk cId="1886584887" sldId="300"/>
            <ac:spMk id="2" creationId="{EF63E1A7-A200-90EE-BA31-7930DB39FCA4}"/>
          </ac:spMkLst>
        </pc:spChg>
      </pc:sldChg>
      <pc:sldChg chg="modSp mod modTransition">
        <pc:chgData name="Leonie Smith" userId="fed1330f33f5650e" providerId="LiveId" clId="{48327800-E805-4AD2-A609-8FA5D40B7A8C}" dt="2023-01-25T11:31:38.208" v="33"/>
        <pc:sldMkLst>
          <pc:docMk/>
          <pc:sldMk cId="1830378200" sldId="301"/>
        </pc:sldMkLst>
        <pc:spChg chg="mod">
          <ac:chgData name="Leonie Smith" userId="fed1330f33f5650e" providerId="LiveId" clId="{48327800-E805-4AD2-A609-8FA5D40B7A8C}" dt="2023-01-25T11:29:55.435" v="13"/>
          <ac:spMkLst>
            <pc:docMk/>
            <pc:sldMk cId="1830378200" sldId="301"/>
            <ac:spMk id="2" creationId="{1369AF86-4FDE-916D-D5D7-75695E2D77F4}"/>
          </ac:spMkLst>
        </pc:spChg>
      </pc:sldChg>
      <pc:sldChg chg="modSp mod modTransition">
        <pc:chgData name="Leonie Smith" userId="fed1330f33f5650e" providerId="LiveId" clId="{48327800-E805-4AD2-A609-8FA5D40B7A8C}" dt="2023-01-25T11:31:38.208" v="33"/>
        <pc:sldMkLst>
          <pc:docMk/>
          <pc:sldMk cId="517469291" sldId="302"/>
        </pc:sldMkLst>
        <pc:spChg chg="mod">
          <ac:chgData name="Leonie Smith" userId="fed1330f33f5650e" providerId="LiveId" clId="{48327800-E805-4AD2-A609-8FA5D40B7A8C}" dt="2023-01-25T11:29:59.959" v="14"/>
          <ac:spMkLst>
            <pc:docMk/>
            <pc:sldMk cId="517469291" sldId="302"/>
            <ac:spMk id="2" creationId="{7737AF1F-3982-5EE4-C96C-2521E0374FFF}"/>
          </ac:spMkLst>
        </pc:spChg>
      </pc:sldChg>
      <pc:sldChg chg="modSp mod modTransition">
        <pc:chgData name="Leonie Smith" userId="fed1330f33f5650e" providerId="LiveId" clId="{48327800-E805-4AD2-A609-8FA5D40B7A8C}" dt="2023-01-25T11:31:38.208" v="33"/>
        <pc:sldMkLst>
          <pc:docMk/>
          <pc:sldMk cId="1680184501" sldId="303"/>
        </pc:sldMkLst>
        <pc:spChg chg="mod">
          <ac:chgData name="Leonie Smith" userId="fed1330f33f5650e" providerId="LiveId" clId="{48327800-E805-4AD2-A609-8FA5D40B7A8C}" dt="2023-01-25T11:30:04.781" v="15"/>
          <ac:spMkLst>
            <pc:docMk/>
            <pc:sldMk cId="1680184501" sldId="303"/>
            <ac:spMk id="2" creationId="{9DB883A6-9E2D-DB4B-0E0D-8ED3D468A500}"/>
          </ac:spMkLst>
        </pc:spChg>
      </pc:sldChg>
      <pc:sldChg chg="delSp modSp mod modTransition">
        <pc:chgData name="Leonie Smith" userId="fed1330f33f5650e" providerId="LiveId" clId="{48327800-E805-4AD2-A609-8FA5D40B7A8C}" dt="2023-01-25T11:32:51.561" v="44" actId="21"/>
        <pc:sldMkLst>
          <pc:docMk/>
          <pc:sldMk cId="1279267325" sldId="304"/>
        </pc:sldMkLst>
        <pc:spChg chg="mod">
          <ac:chgData name="Leonie Smith" userId="fed1330f33f5650e" providerId="LiveId" clId="{48327800-E805-4AD2-A609-8FA5D40B7A8C}" dt="2023-01-25T11:30:09.221" v="16"/>
          <ac:spMkLst>
            <pc:docMk/>
            <pc:sldMk cId="1279267325" sldId="304"/>
            <ac:spMk id="2" creationId="{0F8108D4-837D-D4D2-B404-151C17F3FBCE}"/>
          </ac:spMkLst>
        </pc:spChg>
        <pc:picChg chg="del">
          <ac:chgData name="Leonie Smith" userId="fed1330f33f5650e" providerId="LiveId" clId="{48327800-E805-4AD2-A609-8FA5D40B7A8C}" dt="2023-01-25T11:32:51.561" v="44" actId="21"/>
          <ac:picMkLst>
            <pc:docMk/>
            <pc:sldMk cId="1279267325" sldId="304"/>
            <ac:picMk id="3" creationId="{9E11A5E4-2CDD-4811-8947-E64F005012A9}"/>
          </ac:picMkLst>
        </pc:picChg>
      </pc:sldChg>
      <pc:sldChg chg="modSp mod modTransition">
        <pc:chgData name="Leonie Smith" userId="fed1330f33f5650e" providerId="LiveId" clId="{48327800-E805-4AD2-A609-8FA5D40B7A8C}" dt="2023-01-25T11:31:38.208" v="33"/>
        <pc:sldMkLst>
          <pc:docMk/>
          <pc:sldMk cId="2850369514" sldId="305"/>
        </pc:sldMkLst>
        <pc:spChg chg="mod">
          <ac:chgData name="Leonie Smith" userId="fed1330f33f5650e" providerId="LiveId" clId="{48327800-E805-4AD2-A609-8FA5D40B7A8C}" dt="2023-01-25T11:30:13.241" v="17"/>
          <ac:spMkLst>
            <pc:docMk/>
            <pc:sldMk cId="2850369514" sldId="305"/>
            <ac:spMk id="2" creationId="{1D4E2396-8B9B-3B06-C8DE-3FE4C6C25788}"/>
          </ac:spMkLst>
        </pc:spChg>
      </pc:sldChg>
      <pc:sldChg chg="modSp mod modTransition">
        <pc:chgData name="Leonie Smith" userId="fed1330f33f5650e" providerId="LiveId" clId="{48327800-E805-4AD2-A609-8FA5D40B7A8C}" dt="2023-01-25T11:31:38.208" v="33"/>
        <pc:sldMkLst>
          <pc:docMk/>
          <pc:sldMk cId="2015804123" sldId="306"/>
        </pc:sldMkLst>
        <pc:spChg chg="mod">
          <ac:chgData name="Leonie Smith" userId="fed1330f33f5650e" providerId="LiveId" clId="{48327800-E805-4AD2-A609-8FA5D40B7A8C}" dt="2023-01-25T11:30:17.329" v="18"/>
          <ac:spMkLst>
            <pc:docMk/>
            <pc:sldMk cId="2015804123" sldId="306"/>
            <ac:spMk id="2" creationId="{4F622561-6993-3FD1-02A7-CEC39466D22F}"/>
          </ac:spMkLst>
        </pc:spChg>
      </pc:sldChg>
      <pc:sldChg chg="modSp mod modTransition">
        <pc:chgData name="Leonie Smith" userId="fed1330f33f5650e" providerId="LiveId" clId="{48327800-E805-4AD2-A609-8FA5D40B7A8C}" dt="2023-01-25T11:31:38.208" v="33"/>
        <pc:sldMkLst>
          <pc:docMk/>
          <pc:sldMk cId="1505672968" sldId="307"/>
        </pc:sldMkLst>
        <pc:spChg chg="mod">
          <ac:chgData name="Leonie Smith" userId="fed1330f33f5650e" providerId="LiveId" clId="{48327800-E805-4AD2-A609-8FA5D40B7A8C}" dt="2023-01-25T11:30:21.161" v="19"/>
          <ac:spMkLst>
            <pc:docMk/>
            <pc:sldMk cId="1505672968" sldId="307"/>
            <ac:spMk id="2" creationId="{D9A89699-A967-4999-718A-C8DDA391FE1D}"/>
          </ac:spMkLst>
        </pc:spChg>
      </pc:sldChg>
      <pc:sldChg chg="modSp mod modTransition">
        <pc:chgData name="Leonie Smith" userId="fed1330f33f5650e" providerId="LiveId" clId="{48327800-E805-4AD2-A609-8FA5D40B7A8C}" dt="2023-01-25T11:31:38.208" v="33"/>
        <pc:sldMkLst>
          <pc:docMk/>
          <pc:sldMk cId="4038881488" sldId="308"/>
        </pc:sldMkLst>
        <pc:spChg chg="mod">
          <ac:chgData name="Leonie Smith" userId="fed1330f33f5650e" providerId="LiveId" clId="{48327800-E805-4AD2-A609-8FA5D40B7A8C}" dt="2023-01-25T11:30:25.206" v="20"/>
          <ac:spMkLst>
            <pc:docMk/>
            <pc:sldMk cId="4038881488" sldId="308"/>
            <ac:spMk id="2" creationId="{0698CF36-036B-510D-EE59-6ADF3318742E}"/>
          </ac:spMkLst>
        </pc:spChg>
      </pc:sldChg>
      <pc:sldChg chg="modSp mod modTransition">
        <pc:chgData name="Leonie Smith" userId="fed1330f33f5650e" providerId="LiveId" clId="{48327800-E805-4AD2-A609-8FA5D40B7A8C}" dt="2023-01-25T11:31:38.208" v="33"/>
        <pc:sldMkLst>
          <pc:docMk/>
          <pc:sldMk cId="420282319" sldId="309"/>
        </pc:sldMkLst>
        <pc:spChg chg="mod">
          <ac:chgData name="Leonie Smith" userId="fed1330f33f5650e" providerId="LiveId" clId="{48327800-E805-4AD2-A609-8FA5D40B7A8C}" dt="2023-01-25T11:30:29.037" v="21"/>
          <ac:spMkLst>
            <pc:docMk/>
            <pc:sldMk cId="420282319" sldId="309"/>
            <ac:spMk id="2" creationId="{D86626A9-875E-BE1B-AEE0-A8C35F2738C4}"/>
          </ac:spMkLst>
        </pc:spChg>
      </pc:sldChg>
      <pc:sldChg chg="modSp mod modTransition">
        <pc:chgData name="Leonie Smith" userId="fed1330f33f5650e" providerId="LiveId" clId="{48327800-E805-4AD2-A609-8FA5D40B7A8C}" dt="2023-01-25T11:31:38.208" v="33"/>
        <pc:sldMkLst>
          <pc:docMk/>
          <pc:sldMk cId="1065632287" sldId="310"/>
        </pc:sldMkLst>
        <pc:spChg chg="mod">
          <ac:chgData name="Leonie Smith" userId="fed1330f33f5650e" providerId="LiveId" clId="{48327800-E805-4AD2-A609-8FA5D40B7A8C}" dt="2023-01-25T11:30:33.318" v="22"/>
          <ac:spMkLst>
            <pc:docMk/>
            <pc:sldMk cId="1065632287" sldId="310"/>
            <ac:spMk id="2" creationId="{A72A6B07-3971-0975-D36C-CD35A8ECD3DE}"/>
          </ac:spMkLst>
        </pc:spChg>
      </pc:sldChg>
      <pc:sldChg chg="modSp mod modTransition">
        <pc:chgData name="Leonie Smith" userId="fed1330f33f5650e" providerId="LiveId" clId="{48327800-E805-4AD2-A609-8FA5D40B7A8C}" dt="2023-01-25T11:31:38.208" v="33"/>
        <pc:sldMkLst>
          <pc:docMk/>
          <pc:sldMk cId="786595324" sldId="311"/>
        </pc:sldMkLst>
        <pc:spChg chg="mod">
          <ac:chgData name="Leonie Smith" userId="fed1330f33f5650e" providerId="LiveId" clId="{48327800-E805-4AD2-A609-8FA5D40B7A8C}" dt="2023-01-25T11:30:37.081" v="23"/>
          <ac:spMkLst>
            <pc:docMk/>
            <pc:sldMk cId="786595324" sldId="311"/>
            <ac:spMk id="2" creationId="{2784B3A4-635E-6F46-0CAF-E03966D03499}"/>
          </ac:spMkLst>
        </pc:spChg>
      </pc:sldChg>
      <pc:sldChg chg="modSp mod modTransition">
        <pc:chgData name="Leonie Smith" userId="fed1330f33f5650e" providerId="LiveId" clId="{48327800-E805-4AD2-A609-8FA5D40B7A8C}" dt="2023-01-25T11:31:38.208" v="33"/>
        <pc:sldMkLst>
          <pc:docMk/>
          <pc:sldMk cId="1324299127" sldId="312"/>
        </pc:sldMkLst>
        <pc:spChg chg="mod">
          <ac:chgData name="Leonie Smith" userId="fed1330f33f5650e" providerId="LiveId" clId="{48327800-E805-4AD2-A609-8FA5D40B7A8C}" dt="2023-01-25T11:30:41.783" v="24"/>
          <ac:spMkLst>
            <pc:docMk/>
            <pc:sldMk cId="1324299127" sldId="312"/>
            <ac:spMk id="2" creationId="{51CD592F-4CA7-5854-5055-18E284632354}"/>
          </ac:spMkLst>
        </pc:spChg>
      </pc:sldChg>
      <pc:sldChg chg="modSp mod modTransition">
        <pc:chgData name="Leonie Smith" userId="fed1330f33f5650e" providerId="LiveId" clId="{48327800-E805-4AD2-A609-8FA5D40B7A8C}" dt="2023-01-25T11:31:38.208" v="33"/>
        <pc:sldMkLst>
          <pc:docMk/>
          <pc:sldMk cId="275368575" sldId="313"/>
        </pc:sldMkLst>
        <pc:spChg chg="mod">
          <ac:chgData name="Leonie Smith" userId="fed1330f33f5650e" providerId="LiveId" clId="{48327800-E805-4AD2-A609-8FA5D40B7A8C}" dt="2023-01-25T11:30:46.463" v="25"/>
          <ac:spMkLst>
            <pc:docMk/>
            <pc:sldMk cId="275368575" sldId="313"/>
            <ac:spMk id="2" creationId="{3548CDBF-7D26-5CE3-EB24-D788BFD7C598}"/>
          </ac:spMkLst>
        </pc:spChg>
      </pc:sldChg>
      <pc:sldChg chg="modSp mod modTransition">
        <pc:chgData name="Leonie Smith" userId="fed1330f33f5650e" providerId="LiveId" clId="{48327800-E805-4AD2-A609-8FA5D40B7A8C}" dt="2023-01-25T11:31:38.208" v="33"/>
        <pc:sldMkLst>
          <pc:docMk/>
          <pc:sldMk cId="2776526975" sldId="314"/>
        </pc:sldMkLst>
        <pc:spChg chg="mod">
          <ac:chgData name="Leonie Smith" userId="fed1330f33f5650e" providerId="LiveId" clId="{48327800-E805-4AD2-A609-8FA5D40B7A8C}" dt="2023-01-25T11:30:52.914" v="26"/>
          <ac:spMkLst>
            <pc:docMk/>
            <pc:sldMk cId="2776526975" sldId="314"/>
            <ac:spMk id="2" creationId="{E2F1985D-4C9F-7385-4155-C5F54B9434E4}"/>
          </ac:spMkLst>
        </pc:spChg>
      </pc:sldChg>
      <pc:sldChg chg="modSp mod modTransition">
        <pc:chgData name="Leonie Smith" userId="fed1330f33f5650e" providerId="LiveId" clId="{48327800-E805-4AD2-A609-8FA5D40B7A8C}" dt="2023-01-25T11:31:38.208" v="33"/>
        <pc:sldMkLst>
          <pc:docMk/>
          <pc:sldMk cId="2844558378" sldId="315"/>
        </pc:sldMkLst>
        <pc:spChg chg="mod">
          <ac:chgData name="Leonie Smith" userId="fed1330f33f5650e" providerId="LiveId" clId="{48327800-E805-4AD2-A609-8FA5D40B7A8C}" dt="2023-01-25T11:30:57.478" v="27"/>
          <ac:spMkLst>
            <pc:docMk/>
            <pc:sldMk cId="2844558378" sldId="315"/>
            <ac:spMk id="3" creationId="{D323D915-97CE-CF9B-0F46-2A242B39481B}"/>
          </ac:spMkLst>
        </pc:spChg>
      </pc:sldChg>
      <pc:sldChg chg="modSp mod modTransition">
        <pc:chgData name="Leonie Smith" userId="fed1330f33f5650e" providerId="LiveId" clId="{48327800-E805-4AD2-A609-8FA5D40B7A8C}" dt="2023-01-25T11:31:38.208" v="33"/>
        <pc:sldMkLst>
          <pc:docMk/>
          <pc:sldMk cId="785683653" sldId="316"/>
        </pc:sldMkLst>
        <pc:spChg chg="mod">
          <ac:chgData name="Leonie Smith" userId="fed1330f33f5650e" providerId="LiveId" clId="{48327800-E805-4AD2-A609-8FA5D40B7A8C}" dt="2023-01-25T11:31:02.429" v="28"/>
          <ac:spMkLst>
            <pc:docMk/>
            <pc:sldMk cId="785683653" sldId="316"/>
            <ac:spMk id="2" creationId="{78A3E53F-9502-9874-49FD-03AC37F90510}"/>
          </ac:spMkLst>
        </pc:spChg>
      </pc:sldChg>
      <pc:sldChg chg="modSp mod modTransition">
        <pc:chgData name="Leonie Smith" userId="fed1330f33f5650e" providerId="LiveId" clId="{48327800-E805-4AD2-A609-8FA5D40B7A8C}" dt="2023-01-25T11:31:38.208" v="33"/>
        <pc:sldMkLst>
          <pc:docMk/>
          <pc:sldMk cId="2450760074" sldId="317"/>
        </pc:sldMkLst>
        <pc:spChg chg="mod">
          <ac:chgData name="Leonie Smith" userId="fed1330f33f5650e" providerId="LiveId" clId="{48327800-E805-4AD2-A609-8FA5D40B7A8C}" dt="2023-01-25T11:31:07.033" v="29"/>
          <ac:spMkLst>
            <pc:docMk/>
            <pc:sldMk cId="2450760074" sldId="317"/>
            <ac:spMk id="2" creationId="{47B0DD31-C799-929B-AF39-17CB916CF2E7}"/>
          </ac:spMkLst>
        </pc:spChg>
      </pc:sldChg>
      <pc:sldChg chg="modSp mod modTransition">
        <pc:chgData name="Leonie Smith" userId="fed1330f33f5650e" providerId="LiveId" clId="{48327800-E805-4AD2-A609-8FA5D40B7A8C}" dt="2023-01-25T11:31:38.208" v="33"/>
        <pc:sldMkLst>
          <pc:docMk/>
          <pc:sldMk cId="2337425970" sldId="318"/>
        </pc:sldMkLst>
        <pc:spChg chg="mod">
          <ac:chgData name="Leonie Smith" userId="fed1330f33f5650e" providerId="LiveId" clId="{48327800-E805-4AD2-A609-8FA5D40B7A8C}" dt="2023-01-25T11:31:11.232" v="30"/>
          <ac:spMkLst>
            <pc:docMk/>
            <pc:sldMk cId="2337425970" sldId="318"/>
            <ac:spMk id="2" creationId="{8C0025DA-AE24-AB1D-555E-076471E49274}"/>
          </ac:spMkLst>
        </pc:spChg>
      </pc:sldChg>
      <pc:sldChg chg="modSp mod modTransition">
        <pc:chgData name="Leonie Smith" userId="fed1330f33f5650e" providerId="LiveId" clId="{48327800-E805-4AD2-A609-8FA5D40B7A8C}" dt="2023-01-25T11:31:38.208" v="33"/>
        <pc:sldMkLst>
          <pc:docMk/>
          <pc:sldMk cId="2026616799" sldId="319"/>
        </pc:sldMkLst>
        <pc:spChg chg="mod">
          <ac:chgData name="Leonie Smith" userId="fed1330f33f5650e" providerId="LiveId" clId="{48327800-E805-4AD2-A609-8FA5D40B7A8C}" dt="2023-01-25T11:31:15.838" v="31"/>
          <ac:spMkLst>
            <pc:docMk/>
            <pc:sldMk cId="2026616799" sldId="319"/>
            <ac:spMk id="2" creationId="{24D11844-9167-861F-A9E4-052FBB83CA86}"/>
          </ac:spMkLst>
        </pc:spChg>
      </pc:sldChg>
      <pc:sldChg chg="modSp mod modTransition">
        <pc:chgData name="Leonie Smith" userId="fed1330f33f5650e" providerId="LiveId" clId="{48327800-E805-4AD2-A609-8FA5D40B7A8C}" dt="2023-01-25T11:31:38.208" v="33"/>
        <pc:sldMkLst>
          <pc:docMk/>
          <pc:sldMk cId="2778434073" sldId="320"/>
        </pc:sldMkLst>
        <pc:spChg chg="mod">
          <ac:chgData name="Leonie Smith" userId="fed1330f33f5650e" providerId="LiveId" clId="{48327800-E805-4AD2-A609-8FA5D40B7A8C}" dt="2023-01-25T11:31:20.599" v="32"/>
          <ac:spMkLst>
            <pc:docMk/>
            <pc:sldMk cId="2778434073" sldId="320"/>
            <ac:spMk id="2" creationId="{484D0ABD-73C4-A2B7-50F0-E72BC53589E1}"/>
          </ac:spMkLst>
        </pc:spChg>
      </pc:sldChg>
      <pc:sldChg chg="addSp delSp modSp mod modTransition modAnim">
        <pc:chgData name="Leonie Smith" userId="fed1330f33f5650e" providerId="LiveId" clId="{48327800-E805-4AD2-A609-8FA5D40B7A8C}" dt="2023-01-25T11:31:38.208" v="33"/>
        <pc:sldMkLst>
          <pc:docMk/>
          <pc:sldMk cId="1296156989" sldId="321"/>
        </pc:sldMkLst>
        <pc:spChg chg="del">
          <ac:chgData name="Leonie Smith" userId="fed1330f33f5650e" providerId="LiveId" clId="{48327800-E805-4AD2-A609-8FA5D40B7A8C}" dt="2023-01-25T11:28:26.906" v="0" actId="21"/>
          <ac:spMkLst>
            <pc:docMk/>
            <pc:sldMk cId="1296156989" sldId="321"/>
            <ac:spMk id="4" creationId="{DEC1BB53-4267-E9D6-552A-43FE2C4160E9}"/>
          </ac:spMkLst>
        </pc:spChg>
        <pc:spChg chg="add mod">
          <ac:chgData name="Leonie Smith" userId="fed1330f33f5650e" providerId="LiveId" clId="{48327800-E805-4AD2-A609-8FA5D40B7A8C}" dt="2023-01-25T11:29:11.780" v="7"/>
          <ac:spMkLst>
            <pc:docMk/>
            <pc:sldMk cId="1296156989" sldId="321"/>
            <ac:spMk id="7" creationId="{3BADAA00-43FA-F776-5A73-97C6F5E4A42B}"/>
          </ac:spMkLst>
        </pc:spChg>
        <pc:picChg chg="del">
          <ac:chgData name="Leonie Smith" userId="fed1330f33f5650e" providerId="LiveId" clId="{48327800-E805-4AD2-A609-8FA5D40B7A8C}" dt="2023-01-25T11:31:38.208" v="33"/>
          <ac:picMkLst>
            <pc:docMk/>
            <pc:sldMk cId="1296156989" sldId="321"/>
            <ac:picMk id="5" creationId="{418DB968-276E-45C5-9512-7276277FCFB5}"/>
          </ac:picMkLst>
        </pc:picChg>
      </pc:sldChg>
      <pc:sldChg chg="modTransition">
        <pc:chgData name="Leonie Smith" userId="fed1330f33f5650e" providerId="LiveId" clId="{48327800-E805-4AD2-A609-8FA5D40B7A8C}" dt="2023-01-25T11:31:38.208" v="33"/>
        <pc:sldMkLst>
          <pc:docMk/>
          <pc:sldMk cId="139479553" sldId="32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D59F57-664D-4B3A-B647-E2967E12C3E0}"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8F41E-162E-4138-B861-C02C2E827835}" type="slidenum">
              <a:rPr lang="en-IN" smtClean="0"/>
              <a:t>‹#›</a:t>
            </a:fld>
            <a:endParaRPr lang="en-IN"/>
          </a:p>
        </p:txBody>
      </p:sp>
    </p:spTree>
    <p:extLst>
      <p:ext uri="{BB962C8B-B14F-4D97-AF65-F5344CB8AC3E}">
        <p14:creationId xmlns:p14="http://schemas.microsoft.com/office/powerpoint/2010/main" val="338148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a:p>
            <a:endParaRPr lang="en-IN"/>
          </a:p>
        </p:txBody>
      </p:sp>
      <p:sp>
        <p:nvSpPr>
          <p:cNvPr id="4" name="Slide Number Placeholder 3"/>
          <p:cNvSpPr>
            <a:spLocks noGrp="1"/>
          </p:cNvSpPr>
          <p:nvPr>
            <p:ph type="sldNum" sz="quarter" idx="5"/>
          </p:nvPr>
        </p:nvSpPr>
        <p:spPr/>
        <p:txBody>
          <a:bodyPr/>
          <a:lstStyle/>
          <a:p>
            <a:fld id="{8EB8F41E-162E-4138-B861-C02C2E827835}" type="slidenum">
              <a:rPr lang="en-IN" smtClean="0"/>
              <a:t>2</a:t>
            </a:fld>
            <a:endParaRPr lang="en-IN"/>
          </a:p>
        </p:txBody>
      </p:sp>
    </p:spTree>
    <p:extLst>
      <p:ext uri="{BB962C8B-B14F-4D97-AF65-F5344CB8AC3E}">
        <p14:creationId xmlns:p14="http://schemas.microsoft.com/office/powerpoint/2010/main" val="1411602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7209-6922-CBB9-5BD6-118609790566}"/>
              </a:ext>
            </a:extLst>
          </p:cNvPr>
          <p:cNvSpPr>
            <a:spLocks noGrp="1"/>
          </p:cNvSpPr>
          <p:nvPr>
            <p:ph type="title"/>
          </p:nvPr>
        </p:nvSpPr>
        <p:spPr/>
        <p:txBody>
          <a:bodyPr/>
          <a:lstStyle/>
          <a:p>
            <a:r>
              <a:rPr lang="en-IN" dirty="0"/>
              <a:t>07-11</a:t>
            </a:r>
          </a:p>
        </p:txBody>
      </p:sp>
      <p:sp>
        <p:nvSpPr>
          <p:cNvPr id="3" name="Content Placeholder 2">
            <a:extLst>
              <a:ext uri="{FF2B5EF4-FFF2-40B4-BE49-F238E27FC236}">
                <a16:creationId xmlns:a16="http://schemas.microsoft.com/office/drawing/2014/main" id="{9D212FBA-7909-AB93-0EF5-AE50E19FF074}"/>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9A6E4B8B-3F41-6784-5044-B93CC796EB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9479553"/>
      </p:ext>
    </p:extLst>
  </p:cSld>
  <p:clrMapOvr>
    <a:masterClrMapping/>
  </p:clrMapOvr>
  <mc:AlternateContent xmlns:mc="http://schemas.openxmlformats.org/markup-compatibility/2006" xmlns:p14="http://schemas.microsoft.com/office/powerpoint/2010/main">
    <mc:Choice Requires="p14">
      <p:transition spd="slow" p14:dur="2000" advTm="3210"/>
    </mc:Choice>
    <mc:Fallback xmlns="">
      <p:transition spd="slow" advTm="3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C67B3C-C61A-47CC-A4E4-48EAFEAC144E}"/>
              </a:ext>
            </a:extLst>
          </p:cNvPr>
          <p:cNvPicPr>
            <a:picLocks noChangeAspect="1"/>
          </p:cNvPicPr>
          <p:nvPr/>
        </p:nvPicPr>
        <p:blipFill>
          <a:blip r:embed="rId2"/>
          <a:stretch>
            <a:fillRect/>
          </a:stretch>
        </p:blipFill>
        <p:spPr>
          <a:xfrm>
            <a:off x="-1696111" y="0"/>
            <a:ext cx="13888112" cy="6858000"/>
          </a:xfrm>
          <a:prstGeom prst="rect">
            <a:avLst/>
          </a:prstGeom>
        </p:spPr>
      </p:pic>
      <p:sp>
        <p:nvSpPr>
          <p:cNvPr id="2" name="TextBox 1">
            <a:extLst>
              <a:ext uri="{FF2B5EF4-FFF2-40B4-BE49-F238E27FC236}">
                <a16:creationId xmlns:a16="http://schemas.microsoft.com/office/drawing/2014/main" id="{6FBAE62A-5A89-A2C1-425D-1C41ED028B3C}"/>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45:11</a:t>
            </a:r>
            <a:endParaRPr lang="en-ZA" sz="3200" dirty="0">
              <a:solidFill>
                <a:schemeClr val="bg1"/>
              </a:solidFill>
            </a:endParaRPr>
          </a:p>
          <a:p>
            <a:endParaRPr lang="en-IN" dirty="0"/>
          </a:p>
        </p:txBody>
      </p:sp>
    </p:spTree>
    <p:extLst>
      <p:ext uri="{BB962C8B-B14F-4D97-AF65-F5344CB8AC3E}">
        <p14:creationId xmlns:p14="http://schemas.microsoft.com/office/powerpoint/2010/main" val="1545513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FEC844-E8A9-6261-C486-43B720D72CD5}"/>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12 और तुम अपनी आँखों से देखते हो, और मेरा भाई बिन्यामीन भी अपनी आँखों से देखता है कि जो हम से बातें कर रहा है वह यूसुफ है।</a:t>
            </a:r>
            <a:endParaRPr lang="en-IN" sz="4000" dirty="0"/>
          </a:p>
        </p:txBody>
      </p:sp>
      <p:pic>
        <p:nvPicPr>
          <p:cNvPr id="6" name="Audio 5">
            <a:hlinkClick r:id="" action="ppaction://media"/>
            <a:extLst>
              <a:ext uri="{FF2B5EF4-FFF2-40B4-BE49-F238E27FC236}">
                <a16:creationId xmlns:a16="http://schemas.microsoft.com/office/drawing/2014/main" id="{1B46D94F-4A10-EA06-2E0E-D14BC73987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37CFD60-436F-FDA6-FA0E-A21DDD86D510}"/>
              </a:ext>
            </a:extLst>
          </p:cNvPr>
          <p:cNvSpPr txBox="1"/>
          <p:nvPr/>
        </p:nvSpPr>
        <p:spPr>
          <a:xfrm>
            <a:off x="123986" y="123986"/>
            <a:ext cx="5851145" cy="6555783"/>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Behold! You and my brother Benjamin can see that I, Joseph, am the one speaking with you.</a:t>
            </a:r>
            <a:endParaRPr lang="en-ZA" sz="4000" dirty="0"/>
          </a:p>
        </p:txBody>
      </p:sp>
    </p:spTree>
    <p:extLst>
      <p:ext uri="{BB962C8B-B14F-4D97-AF65-F5344CB8AC3E}">
        <p14:creationId xmlns:p14="http://schemas.microsoft.com/office/powerpoint/2010/main" val="3415514938"/>
      </p:ext>
    </p:extLst>
  </p:cSld>
  <p:clrMapOvr>
    <a:masterClrMapping/>
  </p:clrMapOvr>
  <mc:AlternateContent xmlns:mc="http://schemas.openxmlformats.org/markup-compatibility/2006" xmlns:p14="http://schemas.microsoft.com/office/powerpoint/2010/main">
    <mc:Choice Requires="p14">
      <p:transition spd="slow" p14:dur="2000" advTm="11533"/>
    </mc:Choice>
    <mc:Fallback xmlns="">
      <p:transition spd="slow" advTm="11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C9DE83-13DB-4852-AF5F-052F2FE43434}"/>
              </a:ext>
            </a:extLst>
          </p:cNvPr>
          <p:cNvPicPr>
            <a:picLocks noChangeAspect="1"/>
          </p:cNvPicPr>
          <p:nvPr/>
        </p:nvPicPr>
        <p:blipFill>
          <a:blip r:embed="rId2"/>
          <a:stretch>
            <a:fillRect/>
          </a:stretch>
        </p:blipFill>
        <p:spPr>
          <a:xfrm>
            <a:off x="-3373581" y="0"/>
            <a:ext cx="15565582" cy="6858000"/>
          </a:xfrm>
          <a:prstGeom prst="rect">
            <a:avLst/>
          </a:prstGeom>
        </p:spPr>
      </p:pic>
      <p:sp>
        <p:nvSpPr>
          <p:cNvPr id="2" name="TextBox 1">
            <a:extLst>
              <a:ext uri="{FF2B5EF4-FFF2-40B4-BE49-F238E27FC236}">
                <a16:creationId xmlns:a16="http://schemas.microsoft.com/office/drawing/2014/main" id="{E8F729E7-C0F7-C1D4-6A91-EA13EAA8C153}"/>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45:12</a:t>
            </a:r>
            <a:endParaRPr lang="en-ZA" sz="3200" dirty="0">
              <a:solidFill>
                <a:schemeClr val="bg1"/>
              </a:solidFill>
            </a:endParaRPr>
          </a:p>
          <a:p>
            <a:endParaRPr lang="en-IN" dirty="0"/>
          </a:p>
        </p:txBody>
      </p:sp>
    </p:spTree>
    <p:extLst>
      <p:ext uri="{BB962C8B-B14F-4D97-AF65-F5344CB8AC3E}">
        <p14:creationId xmlns:p14="http://schemas.microsoft.com/office/powerpoint/2010/main" val="1140298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AE7066-88B8-87ED-EE5E-629AAFFC1255}"/>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13 तुम मेरे सब वैभव का, जो मिस्र में है और जो कुछ तुम ने देखा है, उस सब का मेरे पिता से वर्णन करना; और तुरन्त मेरे पिता को यहाँ ले आना।”</a:t>
            </a:r>
            <a:endParaRPr lang="en-IN" sz="4000" dirty="0"/>
          </a:p>
        </p:txBody>
      </p:sp>
      <p:pic>
        <p:nvPicPr>
          <p:cNvPr id="32" name="Audio 31">
            <a:hlinkClick r:id="" action="ppaction://media"/>
            <a:extLst>
              <a:ext uri="{FF2B5EF4-FFF2-40B4-BE49-F238E27FC236}">
                <a16:creationId xmlns:a16="http://schemas.microsoft.com/office/drawing/2014/main" id="{4FA99C38-0B4F-5EDC-82A1-B39B50F361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0341E08-3105-3D01-2C2F-B989D3D5F1E5}"/>
              </a:ext>
            </a:extLst>
          </p:cNvPr>
          <p:cNvSpPr txBox="1"/>
          <p:nvPr/>
        </p:nvSpPr>
        <p:spPr>
          <a:xfrm>
            <a:off x="123986" y="123986"/>
            <a:ext cx="5851145" cy="6555783"/>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Tell my father about all my splendor in Egypt and everything you have seen. And bring my father down here quickly.”</a:t>
            </a:r>
            <a:endParaRPr lang="en-ZA" sz="4000" dirty="0"/>
          </a:p>
        </p:txBody>
      </p:sp>
    </p:spTree>
    <p:extLst>
      <p:ext uri="{BB962C8B-B14F-4D97-AF65-F5344CB8AC3E}">
        <p14:creationId xmlns:p14="http://schemas.microsoft.com/office/powerpoint/2010/main" val="1103952907"/>
      </p:ext>
    </p:extLst>
  </p:cSld>
  <p:clrMapOvr>
    <a:masterClrMapping/>
  </p:clrMapOvr>
  <mc:AlternateContent xmlns:mc="http://schemas.openxmlformats.org/markup-compatibility/2006" xmlns:p14="http://schemas.microsoft.com/office/powerpoint/2010/main">
    <mc:Choice Requires="p14">
      <p:transition spd="slow" p14:dur="2000" advTm="23705"/>
    </mc:Choice>
    <mc:Fallback xmlns="">
      <p:transition spd="slow" advTm="23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4E893E-E016-496A-8A89-776A003BE03C}"/>
              </a:ext>
            </a:extLst>
          </p:cNvPr>
          <p:cNvPicPr>
            <a:picLocks noChangeAspect="1"/>
          </p:cNvPicPr>
          <p:nvPr/>
        </p:nvPicPr>
        <p:blipFill>
          <a:blip r:embed="rId2"/>
          <a:stretch>
            <a:fillRect/>
          </a:stretch>
        </p:blipFill>
        <p:spPr>
          <a:xfrm>
            <a:off x="-1013297" y="0"/>
            <a:ext cx="13205298" cy="6858000"/>
          </a:xfrm>
          <a:prstGeom prst="rect">
            <a:avLst/>
          </a:prstGeom>
        </p:spPr>
      </p:pic>
      <p:sp>
        <p:nvSpPr>
          <p:cNvPr id="2" name="TextBox 1">
            <a:extLst>
              <a:ext uri="{FF2B5EF4-FFF2-40B4-BE49-F238E27FC236}">
                <a16:creationId xmlns:a16="http://schemas.microsoft.com/office/drawing/2014/main" id="{EF63E1A7-A200-90EE-BA31-7930DB39FCA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45:13</a:t>
            </a:r>
            <a:endParaRPr lang="en-ZA" sz="3200" dirty="0">
              <a:solidFill>
                <a:schemeClr val="bg1"/>
              </a:solidFill>
            </a:endParaRPr>
          </a:p>
          <a:p>
            <a:endParaRPr lang="en-IN" dirty="0"/>
          </a:p>
        </p:txBody>
      </p:sp>
    </p:spTree>
    <p:extLst>
      <p:ext uri="{BB962C8B-B14F-4D97-AF65-F5344CB8AC3E}">
        <p14:creationId xmlns:p14="http://schemas.microsoft.com/office/powerpoint/2010/main" val="1886584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5BA195-C801-AED6-8474-BA0779FBC743}"/>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14 और वह अपने भाई बिन्यामीन के गले से लिपटकर रोया; और बिन्यामीन भी उसके गले से लिपटकर रोया।</a:t>
            </a:r>
            <a:endParaRPr lang="en-IN" sz="4000" dirty="0"/>
          </a:p>
        </p:txBody>
      </p:sp>
      <p:pic>
        <p:nvPicPr>
          <p:cNvPr id="6" name="Audio 5">
            <a:hlinkClick r:id="" action="ppaction://media"/>
            <a:extLst>
              <a:ext uri="{FF2B5EF4-FFF2-40B4-BE49-F238E27FC236}">
                <a16:creationId xmlns:a16="http://schemas.microsoft.com/office/drawing/2014/main" id="{DA749914-5E5A-3E46-0697-E9E3785DD3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11F7BDB-5B9A-E380-0171-0B9D263873D1}"/>
              </a:ext>
            </a:extLst>
          </p:cNvPr>
          <p:cNvSpPr txBox="1"/>
          <p:nvPr/>
        </p:nvSpPr>
        <p:spPr>
          <a:xfrm>
            <a:off x="123986" y="123986"/>
            <a:ext cx="5851145" cy="6555783"/>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14</a:t>
            </a:r>
            <a:r>
              <a:rPr lang="en-US" sz="4000" b="0" i="0">
                <a:solidFill>
                  <a:srgbClr val="121212"/>
                </a:solidFill>
                <a:effectLst/>
                <a:latin typeface="Inter" panose="020B0502030000000004" pitchFamily="34" charset="0"/>
              </a:rPr>
              <a:t>Then Joseph threw his arms around his brother Benjamin and wept, and Benjamin wept as they embraced.</a:t>
            </a:r>
            <a:endParaRPr lang="en-ZA" sz="4000" dirty="0"/>
          </a:p>
        </p:txBody>
      </p:sp>
    </p:spTree>
    <p:extLst>
      <p:ext uri="{BB962C8B-B14F-4D97-AF65-F5344CB8AC3E}">
        <p14:creationId xmlns:p14="http://schemas.microsoft.com/office/powerpoint/2010/main" val="1824006187"/>
      </p:ext>
    </p:extLst>
  </p:cSld>
  <p:clrMapOvr>
    <a:masterClrMapping/>
  </p:clrMapOvr>
  <mc:AlternateContent xmlns:mc="http://schemas.openxmlformats.org/markup-compatibility/2006" xmlns:p14="http://schemas.microsoft.com/office/powerpoint/2010/main">
    <mc:Choice Requires="p14">
      <p:transition spd="slow" p14:dur="2000" advTm="10409"/>
    </mc:Choice>
    <mc:Fallback xmlns="">
      <p:transition spd="slow" advTm="10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4DC93-98F4-4D80-B92D-80ACFB3D5DC7}"/>
              </a:ext>
            </a:extLst>
          </p:cNvPr>
          <p:cNvPicPr>
            <a:picLocks noChangeAspect="1"/>
          </p:cNvPicPr>
          <p:nvPr/>
        </p:nvPicPr>
        <p:blipFill>
          <a:blip r:embed="rId2"/>
          <a:stretch>
            <a:fillRect/>
          </a:stretch>
        </p:blipFill>
        <p:spPr>
          <a:xfrm>
            <a:off x="-1778523" y="-968432"/>
            <a:ext cx="16231512" cy="8429625"/>
          </a:xfrm>
          <a:prstGeom prst="rect">
            <a:avLst/>
          </a:prstGeom>
        </p:spPr>
      </p:pic>
      <p:sp>
        <p:nvSpPr>
          <p:cNvPr id="2" name="TextBox 1">
            <a:extLst>
              <a:ext uri="{FF2B5EF4-FFF2-40B4-BE49-F238E27FC236}">
                <a16:creationId xmlns:a16="http://schemas.microsoft.com/office/drawing/2014/main" id="{1369AF86-4FDE-916D-D5D7-75695E2D77F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45:14</a:t>
            </a:r>
            <a:endParaRPr lang="en-ZA" sz="3200" dirty="0">
              <a:solidFill>
                <a:schemeClr val="bg1"/>
              </a:solidFill>
            </a:endParaRPr>
          </a:p>
          <a:p>
            <a:endParaRPr lang="en-IN" dirty="0"/>
          </a:p>
        </p:txBody>
      </p:sp>
    </p:spTree>
    <p:extLst>
      <p:ext uri="{BB962C8B-B14F-4D97-AF65-F5344CB8AC3E}">
        <p14:creationId xmlns:p14="http://schemas.microsoft.com/office/powerpoint/2010/main" val="1830378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A8EC0E-2C61-F941-EC90-DCCD3B494338}"/>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15 वह अपने सब भाइयों को चूमकर रोया और इसके पश्चात् उसके भाई उससे बातें करने लगे।</a:t>
            </a:r>
            <a:endParaRPr lang="en-IN" sz="4000" dirty="0"/>
          </a:p>
        </p:txBody>
      </p:sp>
      <p:pic>
        <p:nvPicPr>
          <p:cNvPr id="9" name="Audio 8">
            <a:hlinkClick r:id="" action="ppaction://media"/>
            <a:extLst>
              <a:ext uri="{FF2B5EF4-FFF2-40B4-BE49-F238E27FC236}">
                <a16:creationId xmlns:a16="http://schemas.microsoft.com/office/drawing/2014/main" id="{5CB1FE16-8046-C53E-08C4-D950B2C0CB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E0F52B5-E2ED-4611-F819-E3E6A374FAF2}"/>
              </a:ext>
            </a:extLst>
          </p:cNvPr>
          <p:cNvSpPr txBox="1"/>
          <p:nvPr/>
        </p:nvSpPr>
        <p:spPr>
          <a:xfrm>
            <a:off x="123986" y="123986"/>
            <a:ext cx="5851145" cy="6555783"/>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15</a:t>
            </a:r>
            <a:r>
              <a:rPr lang="en-US" sz="4000" b="0" i="0">
                <a:solidFill>
                  <a:srgbClr val="121212"/>
                </a:solidFill>
                <a:effectLst/>
                <a:latin typeface="Inter" panose="020B0502030000000004" pitchFamily="34" charset="0"/>
              </a:rPr>
              <a:t>Joseph kissed each of his brothers as he wept over them. And afterward his brothers talked with him.</a:t>
            </a:r>
            <a:endParaRPr lang="en-ZA" sz="4000" dirty="0"/>
          </a:p>
        </p:txBody>
      </p:sp>
    </p:spTree>
    <p:extLst>
      <p:ext uri="{BB962C8B-B14F-4D97-AF65-F5344CB8AC3E}">
        <p14:creationId xmlns:p14="http://schemas.microsoft.com/office/powerpoint/2010/main" val="3631276579"/>
      </p:ext>
    </p:extLst>
  </p:cSld>
  <p:clrMapOvr>
    <a:masterClrMapping/>
  </p:clrMapOvr>
  <mc:AlternateContent xmlns:mc="http://schemas.openxmlformats.org/markup-compatibility/2006" xmlns:p14="http://schemas.microsoft.com/office/powerpoint/2010/main">
    <mc:Choice Requires="p14">
      <p:transition spd="slow" p14:dur="2000" advTm="10530"/>
    </mc:Choice>
    <mc:Fallback xmlns="">
      <p:transition spd="slow" advTm="10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6ADBDA-F76E-4777-9F87-AEC89C0C9719}"/>
              </a:ext>
            </a:extLst>
          </p:cNvPr>
          <p:cNvPicPr>
            <a:picLocks noChangeAspect="1"/>
          </p:cNvPicPr>
          <p:nvPr/>
        </p:nvPicPr>
        <p:blipFill>
          <a:blip r:embed="rId2"/>
          <a:stretch>
            <a:fillRect/>
          </a:stretch>
        </p:blipFill>
        <p:spPr>
          <a:xfrm>
            <a:off x="-199996" y="-133004"/>
            <a:ext cx="12391996" cy="6991004"/>
          </a:xfrm>
          <a:prstGeom prst="rect">
            <a:avLst/>
          </a:prstGeom>
        </p:spPr>
      </p:pic>
      <p:sp>
        <p:nvSpPr>
          <p:cNvPr id="2" name="TextBox 1">
            <a:extLst>
              <a:ext uri="{FF2B5EF4-FFF2-40B4-BE49-F238E27FC236}">
                <a16:creationId xmlns:a16="http://schemas.microsoft.com/office/drawing/2014/main" id="{7737AF1F-3982-5EE4-C96C-2521E0374FFF}"/>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45:15</a:t>
            </a:r>
            <a:endParaRPr lang="en-ZA" sz="3200" dirty="0">
              <a:solidFill>
                <a:schemeClr val="bg1"/>
              </a:solidFill>
            </a:endParaRPr>
          </a:p>
          <a:p>
            <a:endParaRPr lang="en-IN" dirty="0"/>
          </a:p>
        </p:txBody>
      </p:sp>
    </p:spTree>
    <p:extLst>
      <p:ext uri="{BB962C8B-B14F-4D97-AF65-F5344CB8AC3E}">
        <p14:creationId xmlns:p14="http://schemas.microsoft.com/office/powerpoint/2010/main" val="517469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D0E581-79B0-200B-7CF7-A1FE353240D7}"/>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16 इस बात का समाचार कि यूसुफ के भाई आए हैं, फ़िरौन के भवन तक पहुँच गया, और इससे फ़िरौन और उसके कर्मचारी प्रसन्न हुए।</a:t>
            </a:r>
            <a:endParaRPr lang="en-IN" sz="4000" dirty="0"/>
          </a:p>
        </p:txBody>
      </p:sp>
      <p:pic>
        <p:nvPicPr>
          <p:cNvPr id="8" name="Audio 7">
            <a:hlinkClick r:id="" action="ppaction://media"/>
            <a:extLst>
              <a:ext uri="{FF2B5EF4-FFF2-40B4-BE49-F238E27FC236}">
                <a16:creationId xmlns:a16="http://schemas.microsoft.com/office/drawing/2014/main" id="{D8ECD9A4-8CB1-51C0-6AB1-CA188E7B6E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7FFE47E-0181-D79D-4298-1E223867694C}"/>
              </a:ext>
            </a:extLst>
          </p:cNvPr>
          <p:cNvSpPr txBox="1"/>
          <p:nvPr/>
        </p:nvSpPr>
        <p:spPr>
          <a:xfrm>
            <a:off x="123986" y="123986"/>
            <a:ext cx="5851145" cy="6555783"/>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When the news reached Pharaoh’s house that Joseph’s brothers had come, Pharaoh and his servants were pleased.</a:t>
            </a:r>
            <a:endParaRPr lang="en-ZA" sz="4000" dirty="0"/>
          </a:p>
        </p:txBody>
      </p:sp>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13217"/>
    </mc:Choice>
    <mc:Fallback xmlns="">
      <p:transition spd="slow" advTm="13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D92E-20DC-4B0C-B443-D0257103462D}"/>
              </a:ext>
            </a:extLst>
          </p:cNvPr>
          <p:cNvSpPr>
            <a:spLocks noGrp="1"/>
          </p:cNvSpPr>
          <p:nvPr>
            <p:ph type="title"/>
          </p:nvPr>
        </p:nvSpPr>
        <p:spPr/>
        <p:txBody>
          <a:bodyPr/>
          <a:lstStyle/>
          <a:p>
            <a:r>
              <a:rPr lang="en-IN" dirty="0"/>
              <a:t>07-11</a:t>
            </a:r>
          </a:p>
        </p:txBody>
      </p:sp>
      <p:sp>
        <p:nvSpPr>
          <p:cNvPr id="3" name="Content Placeholder 2">
            <a:extLst>
              <a:ext uri="{FF2B5EF4-FFF2-40B4-BE49-F238E27FC236}">
                <a16:creationId xmlns:a16="http://schemas.microsoft.com/office/drawing/2014/main" id="{14AE02D5-3937-434A-A8CE-5057075CC9C8}"/>
              </a:ext>
            </a:extLst>
          </p:cNvPr>
          <p:cNvSpPr>
            <a:spLocks noGrp="1"/>
          </p:cNvSpPr>
          <p:nvPr>
            <p:ph idx="1"/>
          </p:nvPr>
        </p:nvSpPr>
        <p:spPr/>
        <p:txBody>
          <a:bodyPr/>
          <a:lstStyle/>
          <a:p>
            <a:endParaRPr lang="en-IN"/>
          </a:p>
        </p:txBody>
      </p:sp>
      <p:pic>
        <p:nvPicPr>
          <p:cNvPr id="6" name="Picture 5">
            <a:extLst>
              <a:ext uri="{FF2B5EF4-FFF2-40B4-BE49-F238E27FC236}">
                <a16:creationId xmlns:a16="http://schemas.microsoft.com/office/drawing/2014/main" id="{C200F5AA-5271-4C4F-86A8-6B9BFE34B3B5}"/>
              </a:ext>
            </a:extLst>
          </p:cNvPr>
          <p:cNvPicPr>
            <a:picLocks noChangeAspect="1"/>
          </p:cNvPicPr>
          <p:nvPr/>
        </p:nvPicPr>
        <p:blipFill>
          <a:blip r:embed="rId3"/>
          <a:stretch>
            <a:fillRect/>
          </a:stretch>
        </p:blipFill>
        <p:spPr>
          <a:xfrm>
            <a:off x="0" y="0"/>
            <a:ext cx="12621754" cy="6858000"/>
          </a:xfrm>
          <a:prstGeom prst="rect">
            <a:avLst/>
          </a:prstGeom>
        </p:spPr>
      </p:pic>
      <p:sp>
        <p:nvSpPr>
          <p:cNvPr id="7" name="TextBox 6">
            <a:extLst>
              <a:ext uri="{FF2B5EF4-FFF2-40B4-BE49-F238E27FC236}">
                <a16:creationId xmlns:a16="http://schemas.microsoft.com/office/drawing/2014/main" id="{3BADAA00-43FA-F776-5A73-97C6F5E4A42B}"/>
              </a:ext>
            </a:extLst>
          </p:cNvPr>
          <p:cNvSpPr txBox="1"/>
          <p:nvPr/>
        </p:nvSpPr>
        <p:spPr>
          <a:xfrm>
            <a:off x="527926" y="3787050"/>
            <a:ext cx="8026794" cy="1733238"/>
          </a:xfrm>
          <a:prstGeom prst="rect">
            <a:avLst/>
          </a:prstGeom>
          <a:noFill/>
        </p:spPr>
        <p:txBody>
          <a:bodyPr wrap="square" rtlCol="0">
            <a:noAutofit/>
          </a:bodyPr>
          <a:lstStyle/>
          <a:p>
            <a:pPr>
              <a:spcAft>
                <a:spcPts val="1000"/>
              </a:spcAft>
            </a:pPr>
            <a:r>
              <a:rPr lang="hi-IN" sz="6000" dirty="0">
                <a:solidFill>
                  <a:schemeClr val="bg1"/>
                </a:solidFill>
                <a:effectLst/>
                <a:latin typeface="TimesNewRomanPSMT"/>
                <a:ea typeface="Calibri" panose="020F0502020204030204" pitchFamily="34" charset="0"/>
                <a:cs typeface="TimesNewRomanPSMT"/>
              </a:rPr>
              <a:t>यूसुफ का परिवार</a:t>
            </a:r>
            <a:r>
              <a:rPr lang="en-US" sz="6000" dirty="0">
                <a:solidFill>
                  <a:schemeClr val="bg1"/>
                </a:solidFill>
                <a:effectLst/>
                <a:latin typeface="TimesNewRomanPSMT"/>
                <a:ea typeface="Calibri" panose="020F0502020204030204" pitchFamily="34" charset="0"/>
                <a:cs typeface="TimesNewRomanPSMT"/>
              </a:rPr>
              <a:t> </a:t>
            </a:r>
            <a:r>
              <a:rPr lang="hi-IN" sz="6000" dirty="0">
                <a:solidFill>
                  <a:schemeClr val="bg1"/>
                </a:solidFill>
                <a:effectLst/>
                <a:latin typeface="TimesNewRomanPSMT"/>
                <a:ea typeface="Calibri" panose="020F0502020204030204" pitchFamily="34" charset="0"/>
                <a:cs typeface="TimesNewRomanPSMT"/>
              </a:rPr>
              <a:t>मिस्र प्रदेश आता है</a:t>
            </a:r>
            <a:r>
              <a:rPr lang="en-US" sz="6000" dirty="0">
                <a:solidFill>
                  <a:schemeClr val="bg1"/>
                </a:solidFill>
                <a:effectLst/>
                <a:latin typeface="TimesNewRomanPSMT"/>
                <a:ea typeface="Calibri" panose="020F0502020204030204" pitchFamily="34" charset="0"/>
                <a:cs typeface="TimesNewRomanPSMT"/>
              </a:rPr>
              <a:t> </a:t>
            </a:r>
            <a:r>
              <a:rPr lang="en-ZA" sz="6000" dirty="0">
                <a:solidFill>
                  <a:schemeClr val="bg1"/>
                </a:solidFill>
                <a:effectLst/>
                <a:latin typeface="TimesNewRomanPSMT"/>
                <a:ea typeface="Calibri" panose="020F0502020204030204" pitchFamily="34" charset="0"/>
                <a:cs typeface="TimesNewRomanPSMT"/>
              </a:rPr>
              <a:t>– </a:t>
            </a:r>
            <a:r>
              <a:rPr lang="hi-IN" sz="6000" dirty="0">
                <a:solidFill>
                  <a:schemeClr val="bg1"/>
                </a:solidFill>
                <a:effectLst/>
                <a:latin typeface="TimesNewRomanPSMT"/>
                <a:ea typeface="Calibri" panose="020F0502020204030204" pitchFamily="34" charset="0"/>
                <a:cs typeface="TimesNewRomanPSMT"/>
              </a:rPr>
              <a:t>उत्पत्ति</a:t>
            </a:r>
            <a:r>
              <a:rPr lang="en-ZA" sz="6000" dirty="0">
                <a:solidFill>
                  <a:schemeClr val="bg1"/>
                </a:solidFill>
                <a:effectLst/>
                <a:latin typeface="TimesNewRomanPSMT"/>
                <a:ea typeface="Calibri" panose="020F0502020204030204" pitchFamily="34" charset="0"/>
                <a:cs typeface="TimesNewRomanPSMT"/>
              </a:rPr>
              <a:t> 45:9 – 47:28</a:t>
            </a:r>
            <a:endPar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TextBox 3">
            <a:extLst>
              <a:ext uri="{FF2B5EF4-FFF2-40B4-BE49-F238E27FC236}">
                <a16:creationId xmlns:a16="http://schemas.microsoft.com/office/drawing/2014/main" id="{4F883FF3-8386-70EA-FB32-74E8E237503E}"/>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296156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C52E11-F426-48F7-BCBE-730B95C43BCB}"/>
              </a:ext>
            </a:extLst>
          </p:cNvPr>
          <p:cNvPicPr>
            <a:picLocks noChangeAspect="1"/>
          </p:cNvPicPr>
          <p:nvPr/>
        </p:nvPicPr>
        <p:blipFill>
          <a:blip r:embed="rId2"/>
          <a:stretch>
            <a:fillRect/>
          </a:stretch>
        </p:blipFill>
        <p:spPr>
          <a:xfrm>
            <a:off x="-2102888" y="-335021"/>
            <a:ext cx="15333546" cy="7193021"/>
          </a:xfrm>
          <a:prstGeom prst="rect">
            <a:avLst/>
          </a:prstGeom>
        </p:spPr>
      </p:pic>
      <p:sp>
        <p:nvSpPr>
          <p:cNvPr id="2" name="TextBox 1">
            <a:extLst>
              <a:ext uri="{FF2B5EF4-FFF2-40B4-BE49-F238E27FC236}">
                <a16:creationId xmlns:a16="http://schemas.microsoft.com/office/drawing/2014/main" id="{9DB883A6-9E2D-DB4B-0E0D-8ED3D468A500}"/>
              </a:ext>
            </a:extLst>
          </p:cNvPr>
          <p:cNvSpPr txBox="1"/>
          <p:nvPr/>
        </p:nvSpPr>
        <p:spPr>
          <a:xfrm>
            <a:off x="2979576"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45:16</a:t>
            </a:r>
            <a:endParaRPr lang="en-ZA" sz="3200" dirty="0">
              <a:solidFill>
                <a:schemeClr val="bg1"/>
              </a:solidFill>
            </a:endParaRPr>
          </a:p>
          <a:p>
            <a:endParaRPr lang="en-IN" dirty="0"/>
          </a:p>
        </p:txBody>
      </p:sp>
    </p:spTree>
    <p:extLst>
      <p:ext uri="{BB962C8B-B14F-4D97-AF65-F5344CB8AC3E}">
        <p14:creationId xmlns:p14="http://schemas.microsoft.com/office/powerpoint/2010/main" val="1680184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3EA0B3-B658-07DC-0900-B3B6787385BC}"/>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17 इसलिए फ़िरौन ने यूसुफ से कहा, “अपने भाइयों से कह कि एक काम करो: अपने पशुओं को लादकर कनान देश में चले जाओ।</a:t>
            </a:r>
            <a:endParaRPr lang="en-IN" sz="4000" dirty="0"/>
          </a:p>
        </p:txBody>
      </p:sp>
      <p:pic>
        <p:nvPicPr>
          <p:cNvPr id="12" name="Audio 11">
            <a:hlinkClick r:id="" action="ppaction://media"/>
            <a:extLst>
              <a:ext uri="{FF2B5EF4-FFF2-40B4-BE49-F238E27FC236}">
                <a16:creationId xmlns:a16="http://schemas.microsoft.com/office/drawing/2014/main" id="{FCE6C681-0F4A-0254-E6E1-C915A90257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D9A5CBC-C59F-7E7B-84F7-D4BFB0F58B19}"/>
              </a:ext>
            </a:extLst>
          </p:cNvPr>
          <p:cNvSpPr txBox="1"/>
          <p:nvPr/>
        </p:nvSpPr>
        <p:spPr>
          <a:xfrm>
            <a:off x="123986" y="123986"/>
            <a:ext cx="5851145" cy="6555783"/>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Pharaoh said to Joseph, “Tell your brothers, ‘Do as follows: Load your animals and return to the land of Canaan. </a:t>
            </a:r>
            <a:endParaRPr lang="en-ZA" sz="4000"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1546"/>
    </mc:Choice>
    <mc:Fallback xmlns="">
      <p:transition spd="slow" advTm="11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F49FB0-FE25-48DF-8775-AB9D3800FBE4}"/>
              </a:ext>
            </a:extLst>
          </p:cNvPr>
          <p:cNvPicPr>
            <a:picLocks noChangeAspect="1"/>
          </p:cNvPicPr>
          <p:nvPr/>
        </p:nvPicPr>
        <p:blipFill>
          <a:blip r:embed="rId2"/>
          <a:stretch>
            <a:fillRect/>
          </a:stretch>
        </p:blipFill>
        <p:spPr>
          <a:xfrm>
            <a:off x="-10482110" y="-108285"/>
            <a:ext cx="25058118" cy="11754853"/>
          </a:xfrm>
          <a:prstGeom prst="rect">
            <a:avLst/>
          </a:prstGeom>
        </p:spPr>
      </p:pic>
      <p:sp>
        <p:nvSpPr>
          <p:cNvPr id="2" name="TextBox 1">
            <a:extLst>
              <a:ext uri="{FF2B5EF4-FFF2-40B4-BE49-F238E27FC236}">
                <a16:creationId xmlns:a16="http://schemas.microsoft.com/office/drawing/2014/main" id="{0F8108D4-837D-D4D2-B404-151C17F3FBCE}"/>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45:17</a:t>
            </a:r>
            <a:endParaRPr lang="en-ZA" sz="3200" dirty="0">
              <a:solidFill>
                <a:schemeClr val="bg1"/>
              </a:solidFill>
            </a:endParaRPr>
          </a:p>
          <a:p>
            <a:endParaRPr lang="en-IN" dirty="0"/>
          </a:p>
        </p:txBody>
      </p:sp>
    </p:spTree>
    <p:extLst>
      <p:ext uri="{BB962C8B-B14F-4D97-AF65-F5344CB8AC3E}">
        <p14:creationId xmlns:p14="http://schemas.microsoft.com/office/powerpoint/2010/main" val="1279267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F6B3BF-A8B3-B30B-B453-DB0F84B35FA1}"/>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18 और अपने पिता और अपने-अपने घर के लोगों को लेकर मेरे पास आओ; और मिस्र देश में जो कुछ अच्छे से अच्छा है वह मैं तुम्हें दूँगा, और तुम्हें देश के उत्तम से उत्तम पदार्थ खाने को मिलेंगे।</a:t>
            </a:r>
            <a:endParaRPr lang="en-IN" sz="4000" dirty="0"/>
          </a:p>
        </p:txBody>
      </p:sp>
      <p:pic>
        <p:nvPicPr>
          <p:cNvPr id="19" name="Audio 18">
            <a:hlinkClick r:id="" action="ppaction://media"/>
            <a:extLst>
              <a:ext uri="{FF2B5EF4-FFF2-40B4-BE49-F238E27FC236}">
                <a16:creationId xmlns:a16="http://schemas.microsoft.com/office/drawing/2014/main" id="{17111617-A8C5-40D5-8AF8-C614D02FF2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A1B3465-D977-11C5-0CFC-083A00C00447}"/>
              </a:ext>
            </a:extLst>
          </p:cNvPr>
          <p:cNvSpPr txBox="1"/>
          <p:nvPr/>
        </p:nvSpPr>
        <p:spPr>
          <a:xfrm>
            <a:off x="123986" y="123986"/>
            <a:ext cx="5851145" cy="6555783"/>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18</a:t>
            </a:r>
            <a:r>
              <a:rPr lang="en-US" sz="4000" b="0" i="0">
                <a:solidFill>
                  <a:srgbClr val="121212"/>
                </a:solidFill>
                <a:effectLst/>
                <a:latin typeface="Inter" panose="020B0502030000000004" pitchFamily="34" charset="0"/>
              </a:rPr>
              <a:t>Then bring your father and your families and return to me. I will give you the best of the land of Egypt, and you shall eat from the fat of the land.’</a:t>
            </a:r>
            <a:endParaRPr lang="en-ZA" sz="4000" dirty="0"/>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4866"/>
    </mc:Choice>
    <mc:Fallback xmlns="">
      <p:transition spd="slow" advTm="14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491917-6A04-441A-92D1-27A13FF9BD11}"/>
              </a:ext>
            </a:extLst>
          </p:cNvPr>
          <p:cNvPicPr>
            <a:picLocks noChangeAspect="1"/>
          </p:cNvPicPr>
          <p:nvPr/>
        </p:nvPicPr>
        <p:blipFill>
          <a:blip r:embed="rId2"/>
          <a:stretch>
            <a:fillRect/>
          </a:stretch>
        </p:blipFill>
        <p:spPr>
          <a:xfrm>
            <a:off x="-418919" y="0"/>
            <a:ext cx="12610919" cy="6858000"/>
          </a:xfrm>
          <a:prstGeom prst="rect">
            <a:avLst/>
          </a:prstGeom>
        </p:spPr>
      </p:pic>
      <p:sp>
        <p:nvSpPr>
          <p:cNvPr id="2" name="TextBox 1">
            <a:extLst>
              <a:ext uri="{FF2B5EF4-FFF2-40B4-BE49-F238E27FC236}">
                <a16:creationId xmlns:a16="http://schemas.microsoft.com/office/drawing/2014/main" id="{1D4E2396-8B9B-3B06-C8DE-3FE4C6C25788}"/>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45:18</a:t>
            </a:r>
            <a:endParaRPr lang="en-ZA" sz="3200" dirty="0">
              <a:solidFill>
                <a:schemeClr val="bg1"/>
              </a:solidFill>
            </a:endParaRPr>
          </a:p>
          <a:p>
            <a:endParaRPr lang="en-IN" dirty="0"/>
          </a:p>
        </p:txBody>
      </p:sp>
    </p:spTree>
    <p:extLst>
      <p:ext uri="{BB962C8B-B14F-4D97-AF65-F5344CB8AC3E}">
        <p14:creationId xmlns:p14="http://schemas.microsoft.com/office/powerpoint/2010/main" val="2850369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7018D6-8E61-DD5B-4181-42D58D14E856}"/>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19 और तुझे आज्ञा मिली है, ‘तुम एक काम करो कि मिस्र देश से अपने बाल-बच्चों और स्त्रियों के लिये गाड़ियाँ ले जाओ, और अपने पिता को ले आओ।</a:t>
            </a:r>
            <a:endParaRPr lang="en-IN" sz="4000" dirty="0"/>
          </a:p>
        </p:txBody>
      </p:sp>
      <p:pic>
        <p:nvPicPr>
          <p:cNvPr id="6" name="Audio 5">
            <a:hlinkClick r:id="" action="ppaction://media"/>
            <a:extLst>
              <a:ext uri="{FF2B5EF4-FFF2-40B4-BE49-F238E27FC236}">
                <a16:creationId xmlns:a16="http://schemas.microsoft.com/office/drawing/2014/main" id="{F8929E37-C24E-B3FE-DDB6-5C23C41AD7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4C44CC4-EF1C-9B07-F954-B63B2DEF5009}"/>
              </a:ext>
            </a:extLst>
          </p:cNvPr>
          <p:cNvSpPr txBox="1"/>
          <p:nvPr/>
        </p:nvSpPr>
        <p:spPr>
          <a:xfrm>
            <a:off x="123986" y="123986"/>
            <a:ext cx="5851145" cy="6555783"/>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19</a:t>
            </a:r>
            <a:r>
              <a:rPr lang="en-US" sz="4000" b="0" i="0">
                <a:solidFill>
                  <a:srgbClr val="121212"/>
                </a:solidFill>
                <a:effectLst/>
                <a:latin typeface="Inter" panose="020B0502030000000004" pitchFamily="34" charset="0"/>
              </a:rPr>
              <a:t>You are also directed to tell them: ‘Take wagons from the land of Egypt for your young children and your wives, and bring your father and come back.</a:t>
            </a:r>
            <a:endParaRPr lang="en-ZA" sz="4000" dirty="0"/>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15079"/>
    </mc:Choice>
    <mc:Fallback xmlns="">
      <p:transition spd="slow" advTm="15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844F40-AA6E-4336-8FE5-870D4FF600CC}"/>
              </a:ext>
            </a:extLst>
          </p:cNvPr>
          <p:cNvPicPr>
            <a:picLocks noChangeAspect="1"/>
          </p:cNvPicPr>
          <p:nvPr/>
        </p:nvPicPr>
        <p:blipFill>
          <a:blip r:embed="rId2"/>
          <a:stretch>
            <a:fillRect/>
          </a:stretch>
        </p:blipFill>
        <p:spPr>
          <a:xfrm>
            <a:off x="0" y="0"/>
            <a:ext cx="12192000" cy="7244179"/>
          </a:xfrm>
          <a:prstGeom prst="rect">
            <a:avLst/>
          </a:prstGeom>
        </p:spPr>
      </p:pic>
      <p:sp>
        <p:nvSpPr>
          <p:cNvPr id="2" name="TextBox 1">
            <a:extLst>
              <a:ext uri="{FF2B5EF4-FFF2-40B4-BE49-F238E27FC236}">
                <a16:creationId xmlns:a16="http://schemas.microsoft.com/office/drawing/2014/main" id="{4F622561-6993-3FD1-02A7-CEC39466D22F}"/>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45:19</a:t>
            </a:r>
            <a:endParaRPr lang="en-ZA" sz="3200" dirty="0">
              <a:solidFill>
                <a:schemeClr val="bg1"/>
              </a:solidFill>
            </a:endParaRPr>
          </a:p>
          <a:p>
            <a:endParaRPr lang="en-IN" dirty="0"/>
          </a:p>
        </p:txBody>
      </p:sp>
    </p:spTree>
    <p:extLst>
      <p:ext uri="{BB962C8B-B14F-4D97-AF65-F5344CB8AC3E}">
        <p14:creationId xmlns:p14="http://schemas.microsoft.com/office/powerpoint/2010/main" val="2015804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003D2B-16A1-F3A4-A369-DD252DAA27CB}"/>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20 और अपनी सामग्री की चिन्ता न करना; क्योंकि सारे मिस्र देश में जो कुछ अच्छे से अच्छा है वह तुम्हारा है।’”</a:t>
            </a:r>
            <a:endParaRPr lang="en-IN" sz="4000" dirty="0"/>
          </a:p>
        </p:txBody>
      </p:sp>
      <p:pic>
        <p:nvPicPr>
          <p:cNvPr id="6" name="Audio 5">
            <a:hlinkClick r:id="" action="ppaction://media"/>
            <a:extLst>
              <a:ext uri="{FF2B5EF4-FFF2-40B4-BE49-F238E27FC236}">
                <a16:creationId xmlns:a16="http://schemas.microsoft.com/office/drawing/2014/main" id="{F113C0B3-ABFD-E8F0-18B8-C99E66A0C8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B878E64-856F-A95D-702A-B9A89252A3F9}"/>
              </a:ext>
            </a:extLst>
          </p:cNvPr>
          <p:cNvSpPr txBox="1"/>
          <p:nvPr/>
        </p:nvSpPr>
        <p:spPr>
          <a:xfrm>
            <a:off x="123986" y="123986"/>
            <a:ext cx="5851145" cy="6555783"/>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20</a:t>
            </a:r>
            <a:r>
              <a:rPr lang="en-US" sz="4000" b="0" i="0" dirty="0">
                <a:solidFill>
                  <a:srgbClr val="121212"/>
                </a:solidFill>
                <a:effectLst/>
                <a:latin typeface="Inter" panose="020B0502030000000004" pitchFamily="34" charset="0"/>
              </a:rPr>
              <a:t>But pay no regard to your belongings, for the best of all the land of Egypt is yours.’”</a:t>
            </a:r>
            <a:endParaRPr lang="en-ZA" sz="4000" dirty="0"/>
          </a:p>
        </p:txBody>
      </p:sp>
    </p:spTree>
    <p:extLst>
      <p:ext uri="{BB962C8B-B14F-4D97-AF65-F5344CB8AC3E}">
        <p14:creationId xmlns:p14="http://schemas.microsoft.com/office/powerpoint/2010/main" val="1040669608"/>
      </p:ext>
    </p:extLst>
  </p:cSld>
  <p:clrMapOvr>
    <a:masterClrMapping/>
  </p:clrMapOvr>
  <mc:AlternateContent xmlns:mc="http://schemas.openxmlformats.org/markup-compatibility/2006" xmlns:p14="http://schemas.microsoft.com/office/powerpoint/2010/main">
    <mc:Choice Requires="p14">
      <p:transition spd="slow" p14:dur="2000" advTm="8685"/>
    </mc:Choice>
    <mc:Fallback xmlns="">
      <p:transition spd="slow" advTm="8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C67B18-997C-4A1B-B5E2-5FFBB44A8BCC}"/>
              </a:ext>
            </a:extLst>
          </p:cNvPr>
          <p:cNvPicPr>
            <a:picLocks noChangeAspect="1"/>
          </p:cNvPicPr>
          <p:nvPr/>
        </p:nvPicPr>
        <p:blipFill>
          <a:blip r:embed="rId2"/>
          <a:stretch>
            <a:fillRect/>
          </a:stretch>
        </p:blipFill>
        <p:spPr>
          <a:xfrm>
            <a:off x="1" y="-243395"/>
            <a:ext cx="12192000" cy="7101395"/>
          </a:xfrm>
          <a:prstGeom prst="rect">
            <a:avLst/>
          </a:prstGeom>
        </p:spPr>
      </p:pic>
      <p:sp>
        <p:nvSpPr>
          <p:cNvPr id="2" name="TextBox 1">
            <a:extLst>
              <a:ext uri="{FF2B5EF4-FFF2-40B4-BE49-F238E27FC236}">
                <a16:creationId xmlns:a16="http://schemas.microsoft.com/office/drawing/2014/main" id="{D9A89699-A967-4999-718A-C8DDA391FE1D}"/>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45:20</a:t>
            </a:r>
            <a:endParaRPr lang="en-ZA" sz="3200" dirty="0">
              <a:solidFill>
                <a:schemeClr val="bg1"/>
              </a:solidFill>
            </a:endParaRPr>
          </a:p>
          <a:p>
            <a:endParaRPr lang="en-IN" dirty="0"/>
          </a:p>
        </p:txBody>
      </p:sp>
    </p:spTree>
    <p:extLst>
      <p:ext uri="{BB962C8B-B14F-4D97-AF65-F5344CB8AC3E}">
        <p14:creationId xmlns:p14="http://schemas.microsoft.com/office/powerpoint/2010/main" val="1505672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4FE51A-25EA-FD09-AC57-9B173EFCEA84}"/>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25 मिस्र से चलकर वे कनान देश में अपने पिता याकूब के पास पहुँचे।</a:t>
            </a:r>
            <a:endParaRPr lang="en-IN" sz="4000" dirty="0"/>
          </a:p>
        </p:txBody>
      </p:sp>
      <p:pic>
        <p:nvPicPr>
          <p:cNvPr id="6" name="Audio 5">
            <a:hlinkClick r:id="" action="ppaction://media"/>
            <a:extLst>
              <a:ext uri="{FF2B5EF4-FFF2-40B4-BE49-F238E27FC236}">
                <a16:creationId xmlns:a16="http://schemas.microsoft.com/office/drawing/2014/main" id="{42AA6924-8A28-5DE2-8B00-F5B76CF6C4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5AA617C-C41A-4CF9-141D-8C4EF53F9ED5}"/>
              </a:ext>
            </a:extLst>
          </p:cNvPr>
          <p:cNvSpPr txBox="1"/>
          <p:nvPr/>
        </p:nvSpPr>
        <p:spPr>
          <a:xfrm>
            <a:off x="123986" y="123986"/>
            <a:ext cx="5851145" cy="6555783"/>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25</a:t>
            </a:r>
            <a:r>
              <a:rPr lang="en-US" sz="4000" b="0" i="0">
                <a:solidFill>
                  <a:srgbClr val="121212"/>
                </a:solidFill>
                <a:effectLst/>
                <a:latin typeface="Inter" panose="020B0502030000000004" pitchFamily="34" charset="0"/>
              </a:rPr>
              <a:t>So the brothers went up out of Egypt and came to their father Jacob in the land of Canaan.</a:t>
            </a:r>
            <a:endParaRPr lang="en-ZA" sz="4000" dirty="0"/>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6362"/>
    </mc:Choice>
    <mc:Fallback xmlns="">
      <p:transition spd="slow" advTm="6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70481" y="170480"/>
            <a:ext cx="5804650" cy="6524787"/>
          </a:xfrm>
          <a:prstGeom prst="rect">
            <a:avLst/>
          </a:prstGeom>
          <a:noFill/>
        </p:spPr>
        <p:txBody>
          <a:bodyPr wrap="square" rtlCol="0">
            <a:noAutofit/>
          </a:bodyPr>
          <a:lstStyle/>
          <a:p>
            <a:pPr>
              <a:lnSpc>
                <a:spcPct val="115000"/>
              </a:lnSpc>
              <a:spcAft>
                <a:spcPts val="1000"/>
              </a:spcAft>
            </a:pPr>
            <a:r>
              <a:rPr lang="en-ZA" sz="3600" dirty="0">
                <a:effectLst/>
                <a:latin typeface="TimesNewRomanPSMT"/>
                <a:ea typeface="Calibri" panose="020F0502020204030204" pitchFamily="34" charset="0"/>
                <a:cs typeface="TimesNewRomanPSMT"/>
              </a:rPr>
              <a:t>Joseph’s family comes to Egypt – Genesis 45:9 – 47:28</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97E61F0C-5795-1AE0-A454-D247C5ABD453}"/>
              </a:ext>
            </a:extLst>
          </p:cNvPr>
          <p:cNvSpPr txBox="1"/>
          <p:nvPr/>
        </p:nvSpPr>
        <p:spPr>
          <a:xfrm>
            <a:off x="6096000" y="0"/>
            <a:ext cx="6096000" cy="6858000"/>
          </a:xfrm>
          <a:prstGeom prst="rect">
            <a:avLst/>
          </a:prstGeom>
          <a:noFill/>
        </p:spPr>
        <p:txBody>
          <a:bodyPr wrap="square" rtlCol="0">
            <a:noAutofit/>
          </a:bodyPr>
          <a:lstStyle/>
          <a:p>
            <a:r>
              <a:rPr lang="hi-IN" sz="3200" dirty="0"/>
              <a:t>यूसुफ का परिवार मिस्र प्रदेश आता है - उत्पत्ति 45:9 - 47:28</a:t>
            </a:r>
            <a:endParaRPr lang="en-IN" sz="3200" dirty="0"/>
          </a:p>
        </p:txBody>
      </p:sp>
      <p:pic>
        <p:nvPicPr>
          <p:cNvPr id="18" name="Audio 17">
            <a:hlinkClick r:id="" action="ppaction://media"/>
            <a:extLst>
              <a:ext uri="{FF2B5EF4-FFF2-40B4-BE49-F238E27FC236}">
                <a16:creationId xmlns:a16="http://schemas.microsoft.com/office/drawing/2014/main" id="{B6BA887D-BF8B-910E-B403-F7B7784EC1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4222"/>
    </mc:Choice>
    <mc:Fallback xmlns="">
      <p:transition spd="slow" advTm="4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189DC-E914-4D4F-AC87-C542F53E80EB}"/>
              </a:ext>
            </a:extLst>
          </p:cNvPr>
          <p:cNvPicPr>
            <a:picLocks noChangeAspect="1"/>
          </p:cNvPicPr>
          <p:nvPr/>
        </p:nvPicPr>
        <p:blipFill>
          <a:blip r:embed="rId2"/>
          <a:stretch>
            <a:fillRect/>
          </a:stretch>
        </p:blipFill>
        <p:spPr>
          <a:xfrm>
            <a:off x="-30203" y="-328246"/>
            <a:ext cx="12222203" cy="7186246"/>
          </a:xfrm>
          <a:prstGeom prst="rect">
            <a:avLst/>
          </a:prstGeom>
        </p:spPr>
      </p:pic>
      <p:sp>
        <p:nvSpPr>
          <p:cNvPr id="2" name="TextBox 1">
            <a:extLst>
              <a:ext uri="{FF2B5EF4-FFF2-40B4-BE49-F238E27FC236}">
                <a16:creationId xmlns:a16="http://schemas.microsoft.com/office/drawing/2014/main" id="{0698CF36-036B-510D-EE59-6ADF3318742E}"/>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45:25</a:t>
            </a:r>
            <a:endParaRPr lang="en-ZA" sz="3200" dirty="0">
              <a:solidFill>
                <a:schemeClr val="bg1"/>
              </a:solidFill>
            </a:endParaRPr>
          </a:p>
          <a:p>
            <a:endParaRPr lang="en-IN" dirty="0"/>
          </a:p>
        </p:txBody>
      </p:sp>
    </p:spTree>
    <p:extLst>
      <p:ext uri="{BB962C8B-B14F-4D97-AF65-F5344CB8AC3E}">
        <p14:creationId xmlns:p14="http://schemas.microsoft.com/office/powerpoint/2010/main" val="4038881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D94B02-B571-B340-A06C-3C9B6595918D}"/>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26 और उससे यह वर्णन किया, “यूसुफ अब तक जीवित है, और सारे मिस्र देश पर प्रभुता वही करता है।” पर उसने उन पर विश्वास न किया, और वह अपने आपे में न रहा</a:t>
            </a:r>
            <a:r>
              <a:rPr lang="en-US" sz="4000" b="0" i="0" dirty="0">
                <a:solidFill>
                  <a:srgbClr val="121212"/>
                </a:solidFill>
                <a:effectLst/>
                <a:latin typeface="Arial" panose="020B0604020202020204" pitchFamily="34" charset="0"/>
              </a:rPr>
              <a:t>c।</a:t>
            </a:r>
            <a:endParaRPr lang="en-IN" sz="4000" dirty="0"/>
          </a:p>
        </p:txBody>
      </p:sp>
      <p:pic>
        <p:nvPicPr>
          <p:cNvPr id="14" name="Audio 13">
            <a:hlinkClick r:id="" action="ppaction://media"/>
            <a:extLst>
              <a:ext uri="{FF2B5EF4-FFF2-40B4-BE49-F238E27FC236}">
                <a16:creationId xmlns:a16="http://schemas.microsoft.com/office/drawing/2014/main" id="{4A7CD38C-9654-F221-2FF8-F9D52AC669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745091C-6701-3C6A-5C43-CB5BEFC66CB5}"/>
              </a:ext>
            </a:extLst>
          </p:cNvPr>
          <p:cNvSpPr txBox="1"/>
          <p:nvPr/>
        </p:nvSpPr>
        <p:spPr>
          <a:xfrm>
            <a:off x="123986" y="123986"/>
            <a:ext cx="5851145" cy="6555783"/>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26</a:t>
            </a:r>
            <a:r>
              <a:rPr lang="en-US" sz="4000" b="0" i="0">
                <a:solidFill>
                  <a:srgbClr val="121212"/>
                </a:solidFill>
                <a:effectLst/>
                <a:latin typeface="Inter" panose="020B0502030000000004" pitchFamily="34" charset="0"/>
              </a:rPr>
              <a:t>“Joseph is still alive,” they said, “and he is ruler over all the land of Egypt!”</a:t>
            </a:r>
          </a:p>
          <a:p>
            <a:pPr algn="l"/>
            <a:r>
              <a:rPr lang="en-US" sz="4000" b="0" i="0">
                <a:solidFill>
                  <a:srgbClr val="121212"/>
                </a:solidFill>
                <a:effectLst/>
                <a:latin typeface="Inter" panose="020B0502030000000004" pitchFamily="34" charset="0"/>
              </a:rPr>
              <a:t>But Jacob was stunned, for he did not believe them.</a:t>
            </a:r>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20234"/>
    </mc:Choice>
    <mc:Fallback xmlns="">
      <p:transition spd="slow" advTm="20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8105FD-88E1-4D90-A0D1-FD4EA5ADDB4C}"/>
              </a:ext>
            </a:extLst>
          </p:cNvPr>
          <p:cNvPicPr>
            <a:picLocks noChangeAspect="1"/>
          </p:cNvPicPr>
          <p:nvPr/>
        </p:nvPicPr>
        <p:blipFill>
          <a:blip r:embed="rId2"/>
          <a:stretch>
            <a:fillRect/>
          </a:stretch>
        </p:blipFill>
        <p:spPr>
          <a:xfrm>
            <a:off x="-2218765" y="0"/>
            <a:ext cx="14410765" cy="6858000"/>
          </a:xfrm>
          <a:prstGeom prst="rect">
            <a:avLst/>
          </a:prstGeom>
        </p:spPr>
      </p:pic>
      <p:sp>
        <p:nvSpPr>
          <p:cNvPr id="2" name="TextBox 1">
            <a:extLst>
              <a:ext uri="{FF2B5EF4-FFF2-40B4-BE49-F238E27FC236}">
                <a16:creationId xmlns:a16="http://schemas.microsoft.com/office/drawing/2014/main" id="{D86626A9-875E-BE1B-AEE0-A8C35F2738C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45:26</a:t>
            </a:r>
            <a:endParaRPr lang="en-ZA" sz="3200" dirty="0">
              <a:solidFill>
                <a:schemeClr val="bg1"/>
              </a:solidFill>
            </a:endParaRPr>
          </a:p>
          <a:p>
            <a:endParaRPr lang="en-IN" dirty="0"/>
          </a:p>
        </p:txBody>
      </p:sp>
    </p:spTree>
    <p:extLst>
      <p:ext uri="{BB962C8B-B14F-4D97-AF65-F5344CB8AC3E}">
        <p14:creationId xmlns:p14="http://schemas.microsoft.com/office/powerpoint/2010/main" val="420282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17FCBC-3E86-39EF-C657-1AFAA098B352}"/>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27 तब उन्होंने अपने पिता याकूब से यूसुफ की सारी बातें, जो उसने उनसे कहीं थीं, कह दीं; जब उसने उन गाड़ियों को देखा, जो यूसुफ ने उसके ले आने के लिये भेजी थीं, तब उसका चित्त स्थिर हो गया।</a:t>
            </a:r>
            <a:endParaRPr lang="en-IN" sz="4000" dirty="0"/>
          </a:p>
        </p:txBody>
      </p:sp>
      <p:pic>
        <p:nvPicPr>
          <p:cNvPr id="10" name="Audio 9">
            <a:hlinkClick r:id="" action="ppaction://media"/>
            <a:extLst>
              <a:ext uri="{FF2B5EF4-FFF2-40B4-BE49-F238E27FC236}">
                <a16:creationId xmlns:a16="http://schemas.microsoft.com/office/drawing/2014/main" id="{DC4E61A5-CBAA-AB2F-8E51-2CC1162B64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ED74397-F69C-16B5-B3C9-DEC3B5AF1CE2}"/>
              </a:ext>
            </a:extLst>
          </p:cNvPr>
          <p:cNvSpPr txBox="1"/>
          <p:nvPr/>
        </p:nvSpPr>
        <p:spPr>
          <a:xfrm>
            <a:off x="123986" y="123986"/>
            <a:ext cx="5851145" cy="6555783"/>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27</a:t>
            </a:r>
            <a:r>
              <a:rPr lang="en-US" sz="4000" b="0" i="0">
                <a:solidFill>
                  <a:srgbClr val="121212"/>
                </a:solidFill>
                <a:effectLst/>
                <a:latin typeface="Inter" panose="020B0502030000000004" pitchFamily="34" charset="0"/>
              </a:rPr>
              <a:t>However, when they relayed all that Joseph had told them, and when he saw the wagons that Joseph had sent to carry him back, the spirit of their father Jacob was revived.</a:t>
            </a:r>
            <a:endParaRPr lang="en-ZA" sz="4000"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21841"/>
    </mc:Choice>
    <mc:Fallback xmlns="">
      <p:transition spd="slow" advTm="21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2FAE0-BF16-4428-8D0C-3A9F0D6EEF7A}"/>
              </a:ext>
            </a:extLst>
          </p:cNvPr>
          <p:cNvPicPr>
            <a:picLocks noChangeAspect="1"/>
          </p:cNvPicPr>
          <p:nvPr/>
        </p:nvPicPr>
        <p:blipFill>
          <a:blip r:embed="rId2"/>
          <a:stretch>
            <a:fillRect/>
          </a:stretch>
        </p:blipFill>
        <p:spPr>
          <a:xfrm>
            <a:off x="-1037766" y="-180474"/>
            <a:ext cx="13910846" cy="7038473"/>
          </a:xfrm>
          <a:prstGeom prst="rect">
            <a:avLst/>
          </a:prstGeom>
        </p:spPr>
      </p:pic>
      <p:sp>
        <p:nvSpPr>
          <p:cNvPr id="2" name="TextBox 1">
            <a:extLst>
              <a:ext uri="{FF2B5EF4-FFF2-40B4-BE49-F238E27FC236}">
                <a16:creationId xmlns:a16="http://schemas.microsoft.com/office/drawing/2014/main" id="{A72A6B07-3971-0975-D36C-CD35A8ECD3DE}"/>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45:27</a:t>
            </a:r>
            <a:endParaRPr lang="en-ZA" sz="3200" dirty="0">
              <a:solidFill>
                <a:schemeClr val="bg1"/>
              </a:solidFill>
            </a:endParaRPr>
          </a:p>
          <a:p>
            <a:endParaRPr lang="en-IN" dirty="0"/>
          </a:p>
        </p:txBody>
      </p:sp>
    </p:spTree>
    <p:extLst>
      <p:ext uri="{BB962C8B-B14F-4D97-AF65-F5344CB8AC3E}">
        <p14:creationId xmlns:p14="http://schemas.microsoft.com/office/powerpoint/2010/main" val="1065632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2C4C2D-1A37-2400-64B9-9ADF4F01DAF7}"/>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28 और इस्राएल ने कहा, “बस, मेरा पुत्र यूसुफ अब तक जीवित है; मैं अपनी मृत्यु से पहले जाकर उसको देखूँगा।”</a:t>
            </a:r>
            <a:endParaRPr lang="en-IN" sz="4000" dirty="0"/>
          </a:p>
        </p:txBody>
      </p:sp>
      <p:pic>
        <p:nvPicPr>
          <p:cNvPr id="10" name="Audio 9">
            <a:hlinkClick r:id="" action="ppaction://media"/>
            <a:extLst>
              <a:ext uri="{FF2B5EF4-FFF2-40B4-BE49-F238E27FC236}">
                <a16:creationId xmlns:a16="http://schemas.microsoft.com/office/drawing/2014/main" id="{5FE609D7-0478-414F-3EF6-2B25B99ABA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F0F50D6-595F-9C61-D4AA-306DF2DDF57D}"/>
              </a:ext>
            </a:extLst>
          </p:cNvPr>
          <p:cNvSpPr txBox="1"/>
          <p:nvPr/>
        </p:nvSpPr>
        <p:spPr>
          <a:xfrm>
            <a:off x="123986" y="123986"/>
            <a:ext cx="5851145" cy="6555783"/>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28</a:t>
            </a:r>
            <a:r>
              <a:rPr lang="en-US" sz="4000" b="0" i="0">
                <a:solidFill>
                  <a:srgbClr val="121212"/>
                </a:solidFill>
                <a:effectLst/>
                <a:latin typeface="Inter" panose="020B0502030000000004" pitchFamily="34" charset="0"/>
              </a:rPr>
              <a:t>“Enough!” declared Israel. “My son Joseph is still alive! I will go to see him before I die.”</a:t>
            </a:r>
            <a:endParaRPr lang="en-ZA" sz="4000" dirty="0"/>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3206"/>
    </mc:Choice>
    <mc:Fallback xmlns="">
      <p:transition spd="slow" advTm="13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7103E2-3638-41B7-87A5-2598606C2F8E}"/>
              </a:ext>
            </a:extLst>
          </p:cNvPr>
          <p:cNvPicPr>
            <a:picLocks noChangeAspect="1"/>
          </p:cNvPicPr>
          <p:nvPr/>
        </p:nvPicPr>
        <p:blipFill>
          <a:blip r:embed="rId2"/>
          <a:stretch>
            <a:fillRect/>
          </a:stretch>
        </p:blipFill>
        <p:spPr>
          <a:xfrm>
            <a:off x="1" y="-416785"/>
            <a:ext cx="12192000" cy="7274785"/>
          </a:xfrm>
          <a:prstGeom prst="rect">
            <a:avLst/>
          </a:prstGeom>
        </p:spPr>
      </p:pic>
      <p:sp>
        <p:nvSpPr>
          <p:cNvPr id="2" name="TextBox 1">
            <a:extLst>
              <a:ext uri="{FF2B5EF4-FFF2-40B4-BE49-F238E27FC236}">
                <a16:creationId xmlns:a16="http://schemas.microsoft.com/office/drawing/2014/main" id="{2784B3A4-635E-6F46-0CAF-E03966D03499}"/>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45:28</a:t>
            </a:r>
            <a:endParaRPr lang="en-ZA" sz="3200" dirty="0">
              <a:solidFill>
                <a:schemeClr val="bg1"/>
              </a:solidFill>
            </a:endParaRPr>
          </a:p>
          <a:p>
            <a:endParaRPr lang="en-IN" dirty="0"/>
          </a:p>
        </p:txBody>
      </p:sp>
    </p:spTree>
    <p:extLst>
      <p:ext uri="{BB962C8B-B14F-4D97-AF65-F5344CB8AC3E}">
        <p14:creationId xmlns:p14="http://schemas.microsoft.com/office/powerpoint/2010/main" val="786595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6A36C6-8E0F-2656-972E-61034C2F9390}"/>
              </a:ext>
            </a:extLst>
          </p:cNvPr>
          <p:cNvSpPr txBox="1"/>
          <p:nvPr/>
        </p:nvSpPr>
        <p:spPr>
          <a:xfrm>
            <a:off x="6096000" y="0"/>
            <a:ext cx="6096000"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46:</a:t>
            </a:r>
            <a:r>
              <a:rPr lang="hi-IN" sz="4000" b="0" i="0" dirty="0">
                <a:solidFill>
                  <a:srgbClr val="777A7B"/>
                </a:solidFill>
                <a:effectLst/>
                <a:latin typeface="Arial" panose="020B0604020202020204" pitchFamily="34" charset="0"/>
              </a:rPr>
              <a:t>1</a:t>
            </a:r>
            <a:r>
              <a:rPr lang="hi-IN" sz="4000" b="0" i="0" dirty="0">
                <a:solidFill>
                  <a:srgbClr val="121212"/>
                </a:solidFill>
                <a:effectLst/>
                <a:latin typeface="Arial" panose="020B0604020202020204" pitchFamily="34" charset="0"/>
              </a:rPr>
              <a:t>तब इस्राएल अपना सब कुछ लेकर बेर्शेबा को गया, और वहाँ अपने पिता इसहाक के परमेश्वर को बलिदान चढ़ाया।</a:t>
            </a:r>
            <a:endParaRPr lang="en-IN" sz="4000" dirty="0"/>
          </a:p>
        </p:txBody>
      </p:sp>
      <p:pic>
        <p:nvPicPr>
          <p:cNvPr id="14" name="Audio 13">
            <a:hlinkClick r:id="" action="ppaction://media"/>
            <a:extLst>
              <a:ext uri="{FF2B5EF4-FFF2-40B4-BE49-F238E27FC236}">
                <a16:creationId xmlns:a16="http://schemas.microsoft.com/office/drawing/2014/main" id="{77B8483E-72AF-8A8E-F3DD-DEA4EFFA4A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14852B9-829E-5997-FB67-1C05CF171D4A}"/>
              </a:ext>
            </a:extLst>
          </p:cNvPr>
          <p:cNvSpPr txBox="1"/>
          <p:nvPr/>
        </p:nvSpPr>
        <p:spPr>
          <a:xfrm>
            <a:off x="123986" y="123986"/>
            <a:ext cx="5851145" cy="6555783"/>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46:1</a:t>
            </a:r>
            <a:r>
              <a:rPr lang="en-US" sz="4000" b="0" i="0" dirty="0">
                <a:solidFill>
                  <a:srgbClr val="121212"/>
                </a:solidFill>
                <a:effectLst/>
                <a:latin typeface="Inter" panose="020B0502030000000004" pitchFamily="34" charset="0"/>
              </a:rPr>
              <a:t>So Israel set out with all that he had, and when he came to Beersheba, he offered sacrifices to the God of his father Isaac.</a:t>
            </a:r>
            <a:endParaRPr lang="en-ZA" sz="4000" dirty="0"/>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4014"/>
    </mc:Choice>
    <mc:Fallback xmlns="">
      <p:transition spd="slow" advTm="14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E23252-96D3-4231-8892-B0EBEA4B7048}"/>
              </a:ext>
            </a:extLst>
          </p:cNvPr>
          <p:cNvPicPr>
            <a:picLocks noChangeAspect="1"/>
          </p:cNvPicPr>
          <p:nvPr/>
        </p:nvPicPr>
        <p:blipFill>
          <a:blip r:embed="rId2"/>
          <a:stretch>
            <a:fillRect/>
          </a:stretch>
        </p:blipFill>
        <p:spPr>
          <a:xfrm>
            <a:off x="-359477" y="-82061"/>
            <a:ext cx="13204267" cy="7301008"/>
          </a:xfrm>
          <a:prstGeom prst="rect">
            <a:avLst/>
          </a:prstGeom>
        </p:spPr>
      </p:pic>
      <p:sp>
        <p:nvSpPr>
          <p:cNvPr id="2" name="TextBox 1">
            <a:extLst>
              <a:ext uri="{FF2B5EF4-FFF2-40B4-BE49-F238E27FC236}">
                <a16:creationId xmlns:a16="http://schemas.microsoft.com/office/drawing/2014/main" id="{51CD592F-4CA7-5854-5055-18E28463235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46:1</a:t>
            </a:r>
            <a:endParaRPr lang="en-ZA" sz="3200" dirty="0">
              <a:solidFill>
                <a:schemeClr val="bg1"/>
              </a:solidFill>
            </a:endParaRPr>
          </a:p>
          <a:p>
            <a:endParaRPr lang="en-IN" dirty="0"/>
          </a:p>
        </p:txBody>
      </p:sp>
    </p:spTree>
    <p:extLst>
      <p:ext uri="{BB962C8B-B14F-4D97-AF65-F5344CB8AC3E}">
        <p14:creationId xmlns:p14="http://schemas.microsoft.com/office/powerpoint/2010/main" val="1324299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FD8499-C2FD-62C7-72DF-B9EF533B9A17}"/>
              </a:ext>
            </a:extLst>
          </p:cNvPr>
          <p:cNvSpPr txBox="1"/>
          <p:nvPr/>
        </p:nvSpPr>
        <p:spPr>
          <a:xfrm>
            <a:off x="6096000" y="0"/>
            <a:ext cx="6096000" cy="6858000"/>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2 तब परमेश्वर ने इस्राएल से रात को दर्शन में कहा, “हे याकूब हे याकूब।” उसने कहा, “क्या आज्ञा।”</a:t>
            </a:r>
          </a:p>
        </p:txBody>
      </p:sp>
      <p:pic>
        <p:nvPicPr>
          <p:cNvPr id="10" name="Audio 9">
            <a:hlinkClick r:id="" action="ppaction://media"/>
            <a:extLst>
              <a:ext uri="{FF2B5EF4-FFF2-40B4-BE49-F238E27FC236}">
                <a16:creationId xmlns:a16="http://schemas.microsoft.com/office/drawing/2014/main" id="{0B3AE665-34F0-6C4D-C70B-86C91DE1C5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F73E92F-76D6-F199-2CC4-86ECD257927D}"/>
              </a:ext>
            </a:extLst>
          </p:cNvPr>
          <p:cNvSpPr txBox="1"/>
          <p:nvPr/>
        </p:nvSpPr>
        <p:spPr>
          <a:xfrm>
            <a:off x="123986" y="123986"/>
            <a:ext cx="5851145" cy="6555783"/>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And that night God spoke to Israel in a vision: “Jacob, Jacob!” He said.</a:t>
            </a:r>
          </a:p>
          <a:p>
            <a:pPr algn="l"/>
            <a:r>
              <a:rPr lang="en-US" sz="4000" b="0" i="0">
                <a:solidFill>
                  <a:srgbClr val="121212"/>
                </a:solidFill>
                <a:effectLst/>
                <a:latin typeface="Inter" panose="020B0502030000000004" pitchFamily="34" charset="0"/>
              </a:rPr>
              <a:t>“Here I am,” replied Jacob.</a:t>
            </a:r>
          </a:p>
        </p:txBody>
      </p:sp>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13122"/>
    </mc:Choice>
    <mc:Fallback xmlns="">
      <p:transition spd="slow" advTm="13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AF82EC-C165-4868-88D8-B13091F377F7}"/>
              </a:ext>
            </a:extLst>
          </p:cNvPr>
          <p:cNvPicPr>
            <a:picLocks noChangeAspect="1"/>
          </p:cNvPicPr>
          <p:nvPr/>
        </p:nvPicPr>
        <p:blipFill>
          <a:blip r:embed="rId2"/>
          <a:stretch>
            <a:fillRect/>
          </a:stretch>
        </p:blipFill>
        <p:spPr>
          <a:xfrm>
            <a:off x="0" y="0"/>
            <a:ext cx="12621754" cy="6858000"/>
          </a:xfrm>
          <a:prstGeom prst="rect">
            <a:avLst/>
          </a:prstGeom>
        </p:spPr>
      </p:pic>
      <p:sp>
        <p:nvSpPr>
          <p:cNvPr id="2" name="TextBox 1">
            <a:extLst>
              <a:ext uri="{FF2B5EF4-FFF2-40B4-BE49-F238E27FC236}">
                <a16:creationId xmlns:a16="http://schemas.microsoft.com/office/drawing/2014/main" id="{F1AD35F2-4DD5-4645-0901-D4F440FF4524}"/>
              </a:ext>
            </a:extLst>
          </p:cNvPr>
          <p:cNvSpPr txBox="1"/>
          <p:nvPr/>
        </p:nvSpPr>
        <p:spPr>
          <a:xfrm>
            <a:off x="527926" y="3787050"/>
            <a:ext cx="8026794" cy="1733238"/>
          </a:xfrm>
          <a:prstGeom prst="rect">
            <a:avLst/>
          </a:prstGeom>
          <a:noFill/>
        </p:spPr>
        <p:txBody>
          <a:bodyPr wrap="square" rtlCol="0">
            <a:noAutofit/>
          </a:bodyPr>
          <a:lstStyle/>
          <a:p>
            <a:pPr>
              <a:spcAft>
                <a:spcPts val="1000"/>
              </a:spcAft>
            </a:pPr>
            <a:r>
              <a:rPr lang="hi-IN" sz="6000" dirty="0">
                <a:solidFill>
                  <a:schemeClr val="bg1"/>
                </a:solidFill>
                <a:effectLst/>
                <a:latin typeface="TimesNewRomanPSMT"/>
                <a:ea typeface="Calibri" panose="020F0502020204030204" pitchFamily="34" charset="0"/>
                <a:cs typeface="TimesNewRomanPSMT"/>
              </a:rPr>
              <a:t>यूसुफ का परिवार</a:t>
            </a:r>
            <a:r>
              <a:rPr lang="en-US" sz="6000" dirty="0">
                <a:solidFill>
                  <a:schemeClr val="bg1"/>
                </a:solidFill>
                <a:effectLst/>
                <a:latin typeface="TimesNewRomanPSMT"/>
                <a:ea typeface="Calibri" panose="020F0502020204030204" pitchFamily="34" charset="0"/>
                <a:cs typeface="TimesNewRomanPSMT"/>
              </a:rPr>
              <a:t> </a:t>
            </a:r>
            <a:r>
              <a:rPr lang="hi-IN" sz="6000" dirty="0">
                <a:solidFill>
                  <a:schemeClr val="bg1"/>
                </a:solidFill>
                <a:effectLst/>
                <a:latin typeface="TimesNewRomanPSMT"/>
                <a:ea typeface="Calibri" panose="020F0502020204030204" pitchFamily="34" charset="0"/>
                <a:cs typeface="TimesNewRomanPSMT"/>
              </a:rPr>
              <a:t>मिस्र प्रदेश आता है</a:t>
            </a:r>
            <a:r>
              <a:rPr lang="en-US" sz="6000" dirty="0">
                <a:solidFill>
                  <a:schemeClr val="bg1"/>
                </a:solidFill>
                <a:effectLst/>
                <a:latin typeface="TimesNewRomanPSMT"/>
                <a:ea typeface="Calibri" panose="020F0502020204030204" pitchFamily="34" charset="0"/>
                <a:cs typeface="TimesNewRomanPSMT"/>
              </a:rPr>
              <a:t> </a:t>
            </a:r>
            <a:r>
              <a:rPr lang="en-ZA" sz="6000" dirty="0">
                <a:solidFill>
                  <a:schemeClr val="bg1"/>
                </a:solidFill>
                <a:effectLst/>
                <a:latin typeface="TimesNewRomanPSMT"/>
                <a:ea typeface="Calibri" panose="020F0502020204030204" pitchFamily="34" charset="0"/>
                <a:cs typeface="TimesNewRomanPSMT"/>
              </a:rPr>
              <a:t>– </a:t>
            </a:r>
            <a:r>
              <a:rPr lang="hi-IN" sz="6000" dirty="0">
                <a:solidFill>
                  <a:schemeClr val="bg1"/>
                </a:solidFill>
                <a:effectLst/>
                <a:latin typeface="TimesNewRomanPSMT"/>
                <a:ea typeface="Calibri" panose="020F0502020204030204" pitchFamily="34" charset="0"/>
                <a:cs typeface="TimesNewRomanPSMT"/>
              </a:rPr>
              <a:t>उत्पत्ति</a:t>
            </a:r>
            <a:r>
              <a:rPr lang="en-ZA" sz="6000" dirty="0">
                <a:solidFill>
                  <a:schemeClr val="bg1"/>
                </a:solidFill>
                <a:effectLst/>
                <a:latin typeface="TimesNewRomanPSMT"/>
                <a:ea typeface="Calibri" panose="020F0502020204030204" pitchFamily="34" charset="0"/>
                <a:cs typeface="TimesNewRomanPSMT"/>
              </a:rPr>
              <a:t> 45:9 – 47:28</a:t>
            </a:r>
            <a:endPar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899129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C9D187-D06F-40EF-AD39-6879A3CAB94A}"/>
              </a:ext>
            </a:extLst>
          </p:cNvPr>
          <p:cNvPicPr>
            <a:picLocks noChangeAspect="1"/>
          </p:cNvPicPr>
          <p:nvPr/>
        </p:nvPicPr>
        <p:blipFill>
          <a:blip r:embed="rId2"/>
          <a:stretch>
            <a:fillRect/>
          </a:stretch>
        </p:blipFill>
        <p:spPr>
          <a:xfrm>
            <a:off x="0" y="0"/>
            <a:ext cx="16251382" cy="6858000"/>
          </a:xfrm>
          <a:prstGeom prst="rect">
            <a:avLst/>
          </a:prstGeom>
        </p:spPr>
      </p:pic>
      <p:sp>
        <p:nvSpPr>
          <p:cNvPr id="2" name="TextBox 1">
            <a:extLst>
              <a:ext uri="{FF2B5EF4-FFF2-40B4-BE49-F238E27FC236}">
                <a16:creationId xmlns:a16="http://schemas.microsoft.com/office/drawing/2014/main" id="{3548CDBF-7D26-5CE3-EB24-D788BFD7C598}"/>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46:2</a:t>
            </a:r>
            <a:endParaRPr lang="en-ZA" sz="3200" dirty="0">
              <a:solidFill>
                <a:schemeClr val="bg1"/>
              </a:solidFill>
            </a:endParaRPr>
          </a:p>
          <a:p>
            <a:endParaRPr lang="en-IN" dirty="0"/>
          </a:p>
        </p:txBody>
      </p:sp>
    </p:spTree>
    <p:extLst>
      <p:ext uri="{BB962C8B-B14F-4D97-AF65-F5344CB8AC3E}">
        <p14:creationId xmlns:p14="http://schemas.microsoft.com/office/powerpoint/2010/main" val="275368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C5404A-F9B0-0194-9631-B5C26F39BCED}"/>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 उसने कहा, “मैं परमेश्वर तेरे पिता का परमेश्वर हूँ, तू मिस्र में जाने से मत डर</a:t>
            </a:r>
            <a:r>
              <a:rPr lang="en-US" sz="4000" b="0" i="0" dirty="0">
                <a:solidFill>
                  <a:srgbClr val="121212"/>
                </a:solidFill>
                <a:effectLst/>
                <a:latin typeface="Arial" panose="020B0604020202020204" pitchFamily="34" charset="0"/>
              </a:rPr>
              <a:t>a; </a:t>
            </a:r>
            <a:r>
              <a:rPr lang="hi-IN" sz="4000" b="0" i="0" dirty="0">
                <a:solidFill>
                  <a:srgbClr val="121212"/>
                </a:solidFill>
                <a:effectLst/>
                <a:latin typeface="Arial" panose="020B0604020202020204" pitchFamily="34" charset="0"/>
              </a:rPr>
              <a:t>क्योंकि मैं तुझ से वहाँ एक बड़ी जाति बनाऊँगा।</a:t>
            </a:r>
            <a:endParaRPr lang="en-IN" sz="4000" dirty="0"/>
          </a:p>
        </p:txBody>
      </p:sp>
      <p:pic>
        <p:nvPicPr>
          <p:cNvPr id="11" name="Audio 10">
            <a:hlinkClick r:id="" action="ppaction://media"/>
            <a:extLst>
              <a:ext uri="{FF2B5EF4-FFF2-40B4-BE49-F238E27FC236}">
                <a16:creationId xmlns:a16="http://schemas.microsoft.com/office/drawing/2014/main" id="{488B1B32-C74F-D2BA-87A8-874DECF06D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B2C2889-E185-080F-0FD5-549D07514F48}"/>
              </a:ext>
            </a:extLst>
          </p:cNvPr>
          <p:cNvSpPr txBox="1"/>
          <p:nvPr/>
        </p:nvSpPr>
        <p:spPr>
          <a:xfrm>
            <a:off x="123986" y="123986"/>
            <a:ext cx="5851145" cy="6555783"/>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“I am God,” He said, “the God of your father. Do not be afraid to go down to Egypt, for I will make you into a great nation there.</a:t>
            </a:r>
            <a:endParaRPr lang="en-ZA" sz="4000" dirty="0"/>
          </a:p>
        </p:txBody>
      </p:sp>
    </p:spTree>
    <p:extLst>
      <p:ext uri="{BB962C8B-B14F-4D97-AF65-F5344CB8AC3E}">
        <p14:creationId xmlns:p14="http://schemas.microsoft.com/office/powerpoint/2010/main" val="1776520393"/>
      </p:ext>
    </p:extLst>
  </p:cSld>
  <p:clrMapOvr>
    <a:masterClrMapping/>
  </p:clrMapOvr>
  <mc:AlternateContent xmlns:mc="http://schemas.openxmlformats.org/markup-compatibility/2006" xmlns:p14="http://schemas.microsoft.com/office/powerpoint/2010/main">
    <mc:Choice Requires="p14">
      <p:transition spd="slow" p14:dur="2000" advTm="14386"/>
    </mc:Choice>
    <mc:Fallback xmlns="">
      <p:transition spd="slow" advTm="14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53BA57-0ECF-42F8-B3CA-9135A2B2F442}"/>
              </a:ext>
            </a:extLst>
          </p:cNvPr>
          <p:cNvPicPr>
            <a:picLocks noChangeAspect="1"/>
          </p:cNvPicPr>
          <p:nvPr/>
        </p:nvPicPr>
        <p:blipFill>
          <a:blip r:embed="rId2"/>
          <a:stretch>
            <a:fillRect/>
          </a:stretch>
        </p:blipFill>
        <p:spPr>
          <a:xfrm>
            <a:off x="0" y="-1036803"/>
            <a:ext cx="12192000" cy="8157882"/>
          </a:xfrm>
          <a:prstGeom prst="rect">
            <a:avLst/>
          </a:prstGeom>
        </p:spPr>
      </p:pic>
      <p:sp>
        <p:nvSpPr>
          <p:cNvPr id="2" name="TextBox 1">
            <a:extLst>
              <a:ext uri="{FF2B5EF4-FFF2-40B4-BE49-F238E27FC236}">
                <a16:creationId xmlns:a16="http://schemas.microsoft.com/office/drawing/2014/main" id="{E2F1985D-4C9F-7385-4155-C5F54B9434E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46:3</a:t>
            </a:r>
            <a:endParaRPr lang="en-ZA" sz="3200" dirty="0">
              <a:solidFill>
                <a:schemeClr val="bg1"/>
              </a:solidFill>
            </a:endParaRPr>
          </a:p>
          <a:p>
            <a:endParaRPr lang="en-IN" dirty="0"/>
          </a:p>
        </p:txBody>
      </p:sp>
    </p:spTree>
    <p:extLst>
      <p:ext uri="{BB962C8B-B14F-4D97-AF65-F5344CB8AC3E}">
        <p14:creationId xmlns:p14="http://schemas.microsoft.com/office/powerpoint/2010/main" val="27765269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40C11E-E554-86CE-BA02-DDF410472ED2}"/>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 मैं तेरे संग-संग मिस्र को चलता हूँ; और मैं तुझे वहाँ से फिर निश्चय ले आऊँगा; और यूसुफ अपने हाथ से तेरी आँखों को बन्द करेगा।”</a:t>
            </a:r>
            <a:endParaRPr lang="en-IN" sz="4000" dirty="0"/>
          </a:p>
        </p:txBody>
      </p:sp>
      <p:pic>
        <p:nvPicPr>
          <p:cNvPr id="19" name="Audio 18">
            <a:hlinkClick r:id="" action="ppaction://media"/>
            <a:extLst>
              <a:ext uri="{FF2B5EF4-FFF2-40B4-BE49-F238E27FC236}">
                <a16:creationId xmlns:a16="http://schemas.microsoft.com/office/drawing/2014/main" id="{00FB7F37-3A58-C257-384D-4BF4CE0FBD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B0A3084-89BA-B6E7-88B4-0386D6307E2D}"/>
              </a:ext>
            </a:extLst>
          </p:cNvPr>
          <p:cNvSpPr txBox="1"/>
          <p:nvPr/>
        </p:nvSpPr>
        <p:spPr>
          <a:xfrm>
            <a:off x="123986" y="123986"/>
            <a:ext cx="5851145" cy="6555783"/>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I will go down with you to Egypt, and I will surely bring you back. And Joseph’s own hands will close your eyes.”</a:t>
            </a:r>
            <a:endParaRPr lang="en-ZA" sz="4000" dirty="0"/>
          </a:p>
        </p:txBody>
      </p:sp>
    </p:spTree>
    <p:extLst>
      <p:ext uri="{BB962C8B-B14F-4D97-AF65-F5344CB8AC3E}">
        <p14:creationId xmlns:p14="http://schemas.microsoft.com/office/powerpoint/2010/main" val="1183428103"/>
      </p:ext>
    </p:extLst>
  </p:cSld>
  <p:clrMapOvr>
    <a:masterClrMapping/>
  </p:clrMapOvr>
  <mc:AlternateContent xmlns:mc="http://schemas.openxmlformats.org/markup-compatibility/2006" xmlns:p14="http://schemas.microsoft.com/office/powerpoint/2010/main">
    <mc:Choice Requires="p14">
      <p:transition spd="slow" p14:dur="2000" advTm="13501"/>
    </mc:Choice>
    <mc:Fallback xmlns="">
      <p:transition spd="slow" advTm="13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40F6A7-FF22-48C3-ACB4-482C2CC458D5}"/>
              </a:ext>
            </a:extLst>
          </p:cNvPr>
          <p:cNvPicPr>
            <a:picLocks noChangeAspect="1"/>
          </p:cNvPicPr>
          <p:nvPr/>
        </p:nvPicPr>
        <p:blipFill>
          <a:blip r:embed="rId2"/>
          <a:stretch>
            <a:fillRect/>
          </a:stretch>
        </p:blipFill>
        <p:spPr>
          <a:xfrm>
            <a:off x="-5232206" y="-494675"/>
            <a:ext cx="17424206" cy="7352675"/>
          </a:xfrm>
          <a:prstGeom prst="rect">
            <a:avLst/>
          </a:prstGeom>
        </p:spPr>
      </p:pic>
      <p:sp>
        <p:nvSpPr>
          <p:cNvPr id="3" name="TextBox 2">
            <a:extLst>
              <a:ext uri="{FF2B5EF4-FFF2-40B4-BE49-F238E27FC236}">
                <a16:creationId xmlns:a16="http://schemas.microsoft.com/office/drawing/2014/main" id="{D323D915-97CE-CF9B-0F46-2A242B39481B}"/>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46:4</a:t>
            </a:r>
            <a:endParaRPr lang="en-ZA" sz="3200" dirty="0">
              <a:solidFill>
                <a:schemeClr val="bg1"/>
              </a:solidFill>
            </a:endParaRPr>
          </a:p>
          <a:p>
            <a:endParaRPr lang="en-IN" dirty="0"/>
          </a:p>
        </p:txBody>
      </p:sp>
    </p:spTree>
    <p:extLst>
      <p:ext uri="{BB962C8B-B14F-4D97-AF65-F5344CB8AC3E}">
        <p14:creationId xmlns:p14="http://schemas.microsoft.com/office/powerpoint/2010/main" val="2844558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E2B11C-C74E-757D-B87C-1DE601B6E46E}"/>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 वे अपनी भेड़-बकरी, गाय-बैल, और कनान देश में अपने इकट्ठा किए हुए सारे धन को लेकर मिस्र में आए।</a:t>
            </a:r>
            <a:endParaRPr lang="en-IN" sz="4000" dirty="0"/>
          </a:p>
        </p:txBody>
      </p:sp>
      <p:pic>
        <p:nvPicPr>
          <p:cNvPr id="10" name="Audio 9">
            <a:hlinkClick r:id="" action="ppaction://media"/>
            <a:extLst>
              <a:ext uri="{FF2B5EF4-FFF2-40B4-BE49-F238E27FC236}">
                <a16:creationId xmlns:a16="http://schemas.microsoft.com/office/drawing/2014/main" id="{734A4DF7-3FC0-3B57-F539-186D0E60CC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CD45226-0FD3-6339-F880-157FF63D126A}"/>
              </a:ext>
            </a:extLst>
          </p:cNvPr>
          <p:cNvSpPr txBox="1"/>
          <p:nvPr/>
        </p:nvSpPr>
        <p:spPr>
          <a:xfrm>
            <a:off x="123986" y="123986"/>
            <a:ext cx="5851145" cy="6555783"/>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They also took the livestock and possessions they had acquired in the land of Canaan, and Jacob and all his offspring went to Egypt.</a:t>
            </a:r>
            <a:endParaRPr lang="en-ZA" sz="4000" dirty="0"/>
          </a:p>
        </p:txBody>
      </p:sp>
    </p:spTree>
    <p:extLst>
      <p:ext uri="{BB962C8B-B14F-4D97-AF65-F5344CB8AC3E}">
        <p14:creationId xmlns:p14="http://schemas.microsoft.com/office/powerpoint/2010/main" val="752362300"/>
      </p:ext>
    </p:extLst>
  </p:cSld>
  <p:clrMapOvr>
    <a:masterClrMapping/>
  </p:clrMapOvr>
  <mc:AlternateContent xmlns:mc="http://schemas.openxmlformats.org/markup-compatibility/2006" xmlns:p14="http://schemas.microsoft.com/office/powerpoint/2010/main">
    <mc:Choice Requires="p14">
      <p:transition spd="slow" p14:dur="2000" advTm="12836"/>
    </mc:Choice>
    <mc:Fallback xmlns="">
      <p:transition spd="slow" advTm="12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4A6005-BFBE-4B3E-9CD5-C50B762AE1D5}"/>
              </a:ext>
            </a:extLst>
          </p:cNvPr>
          <p:cNvPicPr>
            <a:picLocks noChangeAspect="1"/>
          </p:cNvPicPr>
          <p:nvPr/>
        </p:nvPicPr>
        <p:blipFill>
          <a:blip r:embed="rId2"/>
          <a:stretch>
            <a:fillRect/>
          </a:stretch>
        </p:blipFill>
        <p:spPr>
          <a:xfrm>
            <a:off x="-1" y="0"/>
            <a:ext cx="13952483" cy="6858000"/>
          </a:xfrm>
          <a:prstGeom prst="rect">
            <a:avLst/>
          </a:prstGeom>
        </p:spPr>
      </p:pic>
      <p:sp>
        <p:nvSpPr>
          <p:cNvPr id="2" name="TextBox 1">
            <a:extLst>
              <a:ext uri="{FF2B5EF4-FFF2-40B4-BE49-F238E27FC236}">
                <a16:creationId xmlns:a16="http://schemas.microsoft.com/office/drawing/2014/main" id="{78A3E53F-9502-9874-49FD-03AC37F90510}"/>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46:6</a:t>
            </a:r>
            <a:endParaRPr lang="en-IN" dirty="0"/>
          </a:p>
        </p:txBody>
      </p:sp>
    </p:spTree>
    <p:extLst>
      <p:ext uri="{BB962C8B-B14F-4D97-AF65-F5344CB8AC3E}">
        <p14:creationId xmlns:p14="http://schemas.microsoft.com/office/powerpoint/2010/main" val="785683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EB31CE-ECC1-E421-F114-2CAF5D2A0D74}"/>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27 और यूसुफ के पुत्र, जो मिस्र में उससे उत्पन्न हुए, वे दो प्राणी थे; इस प्रकार याकूब के घराने के जो प्राणी मिस्र में आए सो सब मिलकर सत्तर हुए।</a:t>
            </a:r>
            <a:endParaRPr lang="en-IN" sz="4000" dirty="0"/>
          </a:p>
        </p:txBody>
      </p:sp>
      <p:pic>
        <p:nvPicPr>
          <p:cNvPr id="6" name="Audio 5">
            <a:hlinkClick r:id="" action="ppaction://media"/>
            <a:extLst>
              <a:ext uri="{FF2B5EF4-FFF2-40B4-BE49-F238E27FC236}">
                <a16:creationId xmlns:a16="http://schemas.microsoft.com/office/drawing/2014/main" id="{FF09B9F3-796D-497B-E7FE-A5DEEEEA8D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4CC83F2-47DA-97AF-DD70-A7D7C232BF98}"/>
              </a:ext>
            </a:extLst>
          </p:cNvPr>
          <p:cNvSpPr txBox="1"/>
          <p:nvPr/>
        </p:nvSpPr>
        <p:spPr>
          <a:xfrm>
            <a:off x="123986" y="123986"/>
            <a:ext cx="5851145" cy="6555783"/>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27</a:t>
            </a:r>
            <a:r>
              <a:rPr lang="en-US" sz="4000" b="0" i="0">
                <a:solidFill>
                  <a:srgbClr val="121212"/>
                </a:solidFill>
                <a:effectLst/>
                <a:latin typeface="Inter" panose="020B0502030000000004" pitchFamily="34" charset="0"/>
              </a:rPr>
              <a:t>And with the two sons  who had been born to Joseph in Egypt, the members of Jacob’s family who went to Egypt were seventy  in all.</a:t>
            </a:r>
            <a:endParaRPr lang="en-ZA" sz="4000" dirty="0"/>
          </a:p>
        </p:txBody>
      </p:sp>
    </p:spTree>
    <p:extLst>
      <p:ext uri="{BB962C8B-B14F-4D97-AF65-F5344CB8AC3E}">
        <p14:creationId xmlns:p14="http://schemas.microsoft.com/office/powerpoint/2010/main" val="794164721"/>
      </p:ext>
    </p:extLst>
  </p:cSld>
  <p:clrMapOvr>
    <a:masterClrMapping/>
  </p:clrMapOvr>
  <mc:AlternateContent xmlns:mc="http://schemas.openxmlformats.org/markup-compatibility/2006" xmlns:p14="http://schemas.microsoft.com/office/powerpoint/2010/main">
    <mc:Choice Requires="p14">
      <p:transition spd="slow" p14:dur="2000" advTm="12168"/>
    </mc:Choice>
    <mc:Fallback xmlns="">
      <p:transition spd="slow" advTm="12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CAD1F8-32DF-4ACD-BD37-9925A02DCCDC}"/>
              </a:ext>
            </a:extLst>
          </p:cNvPr>
          <p:cNvPicPr>
            <a:picLocks noChangeAspect="1"/>
          </p:cNvPicPr>
          <p:nvPr/>
        </p:nvPicPr>
        <p:blipFill>
          <a:blip r:embed="rId2"/>
          <a:stretch>
            <a:fillRect/>
          </a:stretch>
        </p:blipFill>
        <p:spPr>
          <a:xfrm>
            <a:off x="-1" y="0"/>
            <a:ext cx="13221729" cy="6858000"/>
          </a:xfrm>
          <a:prstGeom prst="rect">
            <a:avLst/>
          </a:prstGeom>
        </p:spPr>
      </p:pic>
      <p:sp>
        <p:nvSpPr>
          <p:cNvPr id="2" name="TextBox 1">
            <a:extLst>
              <a:ext uri="{FF2B5EF4-FFF2-40B4-BE49-F238E27FC236}">
                <a16:creationId xmlns:a16="http://schemas.microsoft.com/office/drawing/2014/main" id="{47B0DD31-C799-929B-AF39-17CB916CF2E7}"/>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46:27</a:t>
            </a:r>
            <a:endParaRPr lang="en-ZA" sz="3200" dirty="0">
              <a:solidFill>
                <a:schemeClr val="bg1"/>
              </a:solidFill>
            </a:endParaRPr>
          </a:p>
          <a:p>
            <a:endParaRPr lang="en-IN" dirty="0"/>
          </a:p>
        </p:txBody>
      </p:sp>
    </p:spTree>
    <p:extLst>
      <p:ext uri="{BB962C8B-B14F-4D97-AF65-F5344CB8AC3E}">
        <p14:creationId xmlns:p14="http://schemas.microsoft.com/office/powerpoint/2010/main" val="24507600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7BB6E8-D52A-FDED-F4A3-59F8FD0F82D7}"/>
              </a:ext>
            </a:extLst>
          </p:cNvPr>
          <p:cNvSpPr txBox="1"/>
          <p:nvPr/>
        </p:nvSpPr>
        <p:spPr>
          <a:xfrm>
            <a:off x="6096000" y="0"/>
            <a:ext cx="6096000"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47:5 </a:t>
            </a:r>
            <a:r>
              <a:rPr lang="hi-IN" sz="4000" b="0" i="0" dirty="0">
                <a:solidFill>
                  <a:srgbClr val="121212"/>
                </a:solidFill>
                <a:effectLst/>
                <a:latin typeface="Arial" panose="020B0604020202020204" pitchFamily="34" charset="0"/>
              </a:rPr>
              <a:t>तब फ़िरौन ने यूसुफ से कहा, “तेरा पिता और तेरे भाई तेरे पास आ गए हैं,</a:t>
            </a:r>
            <a:endParaRPr lang="en-IN" sz="4000" dirty="0"/>
          </a:p>
        </p:txBody>
      </p:sp>
      <p:pic>
        <p:nvPicPr>
          <p:cNvPr id="6" name="Audio 5">
            <a:hlinkClick r:id="" action="ppaction://media"/>
            <a:extLst>
              <a:ext uri="{FF2B5EF4-FFF2-40B4-BE49-F238E27FC236}">
                <a16:creationId xmlns:a16="http://schemas.microsoft.com/office/drawing/2014/main" id="{4A37D708-80CC-3826-D866-57F78812B7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F46C2E77-9B80-A44D-CD59-2782FB518DE2}"/>
              </a:ext>
            </a:extLst>
          </p:cNvPr>
          <p:cNvSpPr txBox="1"/>
          <p:nvPr/>
        </p:nvSpPr>
        <p:spPr>
          <a:xfrm>
            <a:off x="123986" y="123986"/>
            <a:ext cx="5851145" cy="6555783"/>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47:5</a:t>
            </a:r>
            <a:r>
              <a:rPr lang="en-US" sz="4000" b="0" i="0" dirty="0">
                <a:solidFill>
                  <a:srgbClr val="121212"/>
                </a:solidFill>
                <a:effectLst/>
                <a:latin typeface="Inter" panose="020B0502030000000004" pitchFamily="34" charset="0"/>
              </a:rPr>
              <a:t>Pharaoh said to Joseph, “Now that your father and brothers have come to you,</a:t>
            </a:r>
            <a:endParaRPr lang="en-ZA" sz="4000" dirty="0"/>
          </a:p>
        </p:txBody>
      </p:sp>
    </p:spTree>
    <p:extLst>
      <p:ext uri="{BB962C8B-B14F-4D97-AF65-F5344CB8AC3E}">
        <p14:creationId xmlns:p14="http://schemas.microsoft.com/office/powerpoint/2010/main" val="3739171598"/>
      </p:ext>
    </p:extLst>
  </p:cSld>
  <p:clrMapOvr>
    <a:masterClrMapping/>
  </p:clrMapOvr>
  <mc:AlternateContent xmlns:mc="http://schemas.openxmlformats.org/markup-compatibility/2006" xmlns:p14="http://schemas.microsoft.com/office/powerpoint/2010/main">
    <mc:Choice Requires="p14">
      <p:transition spd="slow" p14:dur="2000" advTm="7122"/>
    </mc:Choice>
    <mc:Fallback xmlns="">
      <p:transition spd="slow" advTm="7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23986" y="123986"/>
            <a:ext cx="5851145" cy="6555783"/>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Now return quickly to my father and tell him, ‘This is what your son Joseph says: God has made me lord of all Egypt. Come down to me without delay.</a:t>
            </a:r>
            <a:endParaRPr lang="en-ZA" dirty="0"/>
          </a:p>
        </p:txBody>
      </p:sp>
      <p:sp>
        <p:nvSpPr>
          <p:cNvPr id="2" name="TextBox 1">
            <a:extLst>
              <a:ext uri="{FF2B5EF4-FFF2-40B4-BE49-F238E27FC236}">
                <a16:creationId xmlns:a16="http://schemas.microsoft.com/office/drawing/2014/main" id="{EDD65A47-D9DA-A08C-7AE7-E07CD5CAC1AA}"/>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9 अतः शीघ्र मेरे पिता के पास जाकर कहो, ‘तेरा पुत्र यूसुफ इस प्रकार कहता है, कि परमेश्वर ने मुझे सारे मिस्र का स्वामी ठहराया है; इसलिए तू मेरे पास बिना विलम्ब किए चला आ।</a:t>
            </a:r>
            <a:endParaRPr lang="en-IN" sz="4000" dirty="0"/>
          </a:p>
        </p:txBody>
      </p:sp>
      <p:pic>
        <p:nvPicPr>
          <p:cNvPr id="33" name="Audio 32">
            <a:hlinkClick r:id="" action="ppaction://media"/>
            <a:extLst>
              <a:ext uri="{FF2B5EF4-FFF2-40B4-BE49-F238E27FC236}">
                <a16:creationId xmlns:a16="http://schemas.microsoft.com/office/drawing/2014/main" id="{8456808F-966B-D9ED-7587-A50C4AFB60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1503461"/>
      </p:ext>
    </p:extLst>
  </p:cSld>
  <p:clrMapOvr>
    <a:masterClrMapping/>
  </p:clrMapOvr>
  <mc:AlternateContent xmlns:mc="http://schemas.openxmlformats.org/markup-compatibility/2006" xmlns:p14="http://schemas.microsoft.com/office/powerpoint/2010/main">
    <mc:Choice Requires="p14">
      <p:transition spd="slow" p14:dur="2000" advTm="20559"/>
    </mc:Choice>
    <mc:Fallback xmlns="">
      <p:transition spd="slow" advTm="20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5DD1A3-01B8-4986-9AF3-5F95E6B4508D}"/>
              </a:ext>
            </a:extLst>
          </p:cNvPr>
          <p:cNvPicPr>
            <a:picLocks noChangeAspect="1"/>
          </p:cNvPicPr>
          <p:nvPr/>
        </p:nvPicPr>
        <p:blipFill>
          <a:blip r:embed="rId2"/>
          <a:stretch>
            <a:fillRect/>
          </a:stretch>
        </p:blipFill>
        <p:spPr>
          <a:xfrm>
            <a:off x="-314793" y="-63235"/>
            <a:ext cx="12506793" cy="6921235"/>
          </a:xfrm>
          <a:prstGeom prst="rect">
            <a:avLst/>
          </a:prstGeom>
        </p:spPr>
      </p:pic>
      <p:sp>
        <p:nvSpPr>
          <p:cNvPr id="2" name="TextBox 1">
            <a:extLst>
              <a:ext uri="{FF2B5EF4-FFF2-40B4-BE49-F238E27FC236}">
                <a16:creationId xmlns:a16="http://schemas.microsoft.com/office/drawing/2014/main" id="{8C0025DA-AE24-AB1D-555E-076471E4927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47:5</a:t>
            </a:r>
            <a:endParaRPr lang="en-ZA" sz="3200" dirty="0">
              <a:solidFill>
                <a:schemeClr val="bg1"/>
              </a:solidFill>
            </a:endParaRPr>
          </a:p>
          <a:p>
            <a:endParaRPr lang="en-IN" dirty="0"/>
          </a:p>
        </p:txBody>
      </p:sp>
    </p:spTree>
    <p:extLst>
      <p:ext uri="{BB962C8B-B14F-4D97-AF65-F5344CB8AC3E}">
        <p14:creationId xmlns:p14="http://schemas.microsoft.com/office/powerpoint/2010/main" val="2337425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DD06DB-8E93-B2FF-F531-C85F039F0DD4}"/>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 और मिस्र देश तेरे सामने पड़ा है; इस देश का जो सबसे अच्छा भाग हो, उसमें अपने पिता और भाइयों को बसा दे; अर्थात् वे गोशेन देश में ही रहें; और यदि तू जानता हो, कि उनमें से परिश्रमी पुरुष हैं, तो उन्हें मेरे पशुओं के अधिकारी ठहरा दे।”</a:t>
            </a:r>
            <a:endParaRPr lang="en-IN" sz="4000" dirty="0"/>
          </a:p>
        </p:txBody>
      </p:sp>
      <p:pic>
        <p:nvPicPr>
          <p:cNvPr id="6" name="Audio 5">
            <a:hlinkClick r:id="" action="ppaction://media"/>
            <a:extLst>
              <a:ext uri="{FF2B5EF4-FFF2-40B4-BE49-F238E27FC236}">
                <a16:creationId xmlns:a16="http://schemas.microsoft.com/office/drawing/2014/main" id="{A540E860-94AF-008A-2392-725E1C9341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4BB1594-BA5C-BEDE-4FA7-8AA65C3E37B0}"/>
              </a:ext>
            </a:extLst>
          </p:cNvPr>
          <p:cNvSpPr txBox="1"/>
          <p:nvPr/>
        </p:nvSpPr>
        <p:spPr>
          <a:xfrm>
            <a:off x="123986" y="123986"/>
            <a:ext cx="5851145" cy="6555783"/>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the land of Egypt is before you; settle your father and brothers in the best part of the land. They may dwell in the land of Goshen. And if you know of any talented men among them, put them in charge of my own livestock.”</a:t>
            </a:r>
            <a:endParaRPr lang="en-ZA" sz="3600" dirty="0"/>
          </a:p>
        </p:txBody>
      </p:sp>
    </p:spTree>
    <p:extLst>
      <p:ext uri="{BB962C8B-B14F-4D97-AF65-F5344CB8AC3E}">
        <p14:creationId xmlns:p14="http://schemas.microsoft.com/office/powerpoint/2010/main" val="354341993"/>
      </p:ext>
    </p:extLst>
  </p:cSld>
  <p:clrMapOvr>
    <a:masterClrMapping/>
  </p:clrMapOvr>
  <mc:AlternateContent xmlns:mc="http://schemas.openxmlformats.org/markup-compatibility/2006" xmlns:p14="http://schemas.microsoft.com/office/powerpoint/2010/main">
    <mc:Choice Requires="p14">
      <p:transition spd="slow" p14:dur="2000" advTm="17304"/>
    </mc:Choice>
    <mc:Fallback xmlns="">
      <p:transition spd="slow" advTm="17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107B0B-4729-4F51-943F-0E5F701935B2}"/>
              </a:ext>
            </a:extLst>
          </p:cNvPr>
          <p:cNvPicPr>
            <a:picLocks noChangeAspect="1"/>
          </p:cNvPicPr>
          <p:nvPr/>
        </p:nvPicPr>
        <p:blipFill>
          <a:blip r:embed="rId2"/>
          <a:stretch>
            <a:fillRect/>
          </a:stretch>
        </p:blipFill>
        <p:spPr>
          <a:xfrm>
            <a:off x="-4747458" y="-404734"/>
            <a:ext cx="20851891" cy="7262734"/>
          </a:xfrm>
          <a:prstGeom prst="rect">
            <a:avLst/>
          </a:prstGeom>
        </p:spPr>
      </p:pic>
      <p:sp>
        <p:nvSpPr>
          <p:cNvPr id="2" name="TextBox 1">
            <a:extLst>
              <a:ext uri="{FF2B5EF4-FFF2-40B4-BE49-F238E27FC236}">
                <a16:creationId xmlns:a16="http://schemas.microsoft.com/office/drawing/2014/main" id="{24D11844-9167-861F-A9E4-052FBB83CA86}"/>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47:6</a:t>
            </a:r>
            <a:endParaRPr lang="en-ZA" sz="3200" dirty="0">
              <a:solidFill>
                <a:schemeClr val="bg1"/>
              </a:solidFill>
            </a:endParaRPr>
          </a:p>
          <a:p>
            <a:endParaRPr lang="en-IN" dirty="0"/>
          </a:p>
        </p:txBody>
      </p:sp>
    </p:spTree>
    <p:extLst>
      <p:ext uri="{BB962C8B-B14F-4D97-AF65-F5344CB8AC3E}">
        <p14:creationId xmlns:p14="http://schemas.microsoft.com/office/powerpoint/2010/main" val="20266167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43F21D-9B41-0B28-018A-696CCCDBC1E6}"/>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27 इस्राएली मिस्र के गोशेन प्रदेश में रहने लगे; और वहाँ की भूमि उनके वश में थी</a:t>
            </a:r>
            <a:r>
              <a:rPr lang="en-US" sz="4000" b="0" i="0" dirty="0">
                <a:solidFill>
                  <a:srgbClr val="121212"/>
                </a:solidFill>
                <a:effectLst/>
                <a:latin typeface="Arial" panose="020B0604020202020204" pitchFamily="34" charset="0"/>
              </a:rPr>
              <a:t>b, </a:t>
            </a:r>
            <a:r>
              <a:rPr lang="hi-IN" sz="4000" b="0" i="0" dirty="0">
                <a:solidFill>
                  <a:srgbClr val="121212"/>
                </a:solidFill>
                <a:effectLst/>
                <a:latin typeface="Arial" panose="020B0604020202020204" pitchFamily="34" charset="0"/>
              </a:rPr>
              <a:t>और वे फूले-फले, और अत्यन्त बढ़ गए।</a:t>
            </a:r>
            <a:endParaRPr lang="en-IN" sz="4000" dirty="0"/>
          </a:p>
        </p:txBody>
      </p:sp>
      <p:pic>
        <p:nvPicPr>
          <p:cNvPr id="6" name="Audio 5">
            <a:hlinkClick r:id="" action="ppaction://media"/>
            <a:extLst>
              <a:ext uri="{FF2B5EF4-FFF2-40B4-BE49-F238E27FC236}">
                <a16:creationId xmlns:a16="http://schemas.microsoft.com/office/drawing/2014/main" id="{C569196D-2001-8D8B-A31E-735B02CB0A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5F95EB9-15C4-1C20-7C38-C5DF3C5A5C61}"/>
              </a:ext>
            </a:extLst>
          </p:cNvPr>
          <p:cNvSpPr txBox="1"/>
          <p:nvPr/>
        </p:nvSpPr>
        <p:spPr>
          <a:xfrm>
            <a:off x="123986" y="123986"/>
            <a:ext cx="5851145" cy="6555783"/>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27</a:t>
            </a:r>
            <a:r>
              <a:rPr lang="en-US" sz="4000" b="0" i="0">
                <a:solidFill>
                  <a:srgbClr val="121212"/>
                </a:solidFill>
                <a:effectLst/>
                <a:latin typeface="Inter" panose="020B0502030000000004" pitchFamily="34" charset="0"/>
              </a:rPr>
              <a:t>Now the Israelites settled in the land of Egypt, in the region of Goshen. They acquired property there and became fruitful and increased greatly in number.</a:t>
            </a:r>
            <a:endParaRPr lang="en-ZA" sz="4000" dirty="0"/>
          </a:p>
        </p:txBody>
      </p:sp>
    </p:spTree>
    <p:extLst>
      <p:ext uri="{BB962C8B-B14F-4D97-AF65-F5344CB8AC3E}">
        <p14:creationId xmlns:p14="http://schemas.microsoft.com/office/powerpoint/2010/main" val="3830905774"/>
      </p:ext>
    </p:extLst>
  </p:cSld>
  <p:clrMapOvr>
    <a:masterClrMapping/>
  </p:clrMapOvr>
  <mc:AlternateContent xmlns:mc="http://schemas.openxmlformats.org/markup-compatibility/2006" xmlns:p14="http://schemas.microsoft.com/office/powerpoint/2010/main">
    <mc:Choice Requires="p14">
      <p:transition spd="slow" p14:dur="2000" advTm="14612"/>
    </mc:Choice>
    <mc:Fallback xmlns="">
      <p:transition spd="slow" advTm="14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B0739-BA2F-4973-BD1B-4079546053C2}"/>
              </a:ext>
            </a:extLst>
          </p:cNvPr>
          <p:cNvPicPr>
            <a:picLocks noChangeAspect="1"/>
          </p:cNvPicPr>
          <p:nvPr/>
        </p:nvPicPr>
        <p:blipFill>
          <a:blip r:embed="rId2"/>
          <a:stretch>
            <a:fillRect/>
          </a:stretch>
        </p:blipFill>
        <p:spPr>
          <a:xfrm>
            <a:off x="-884421" y="-243984"/>
            <a:ext cx="16065861" cy="7555832"/>
          </a:xfrm>
          <a:prstGeom prst="rect">
            <a:avLst/>
          </a:prstGeom>
        </p:spPr>
      </p:pic>
      <p:sp>
        <p:nvSpPr>
          <p:cNvPr id="2" name="TextBox 1">
            <a:extLst>
              <a:ext uri="{FF2B5EF4-FFF2-40B4-BE49-F238E27FC236}">
                <a16:creationId xmlns:a16="http://schemas.microsoft.com/office/drawing/2014/main" id="{484D0ABD-73C4-A2B7-50F0-E72BC53589E1}"/>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47:27</a:t>
            </a:r>
            <a:endParaRPr lang="en-IN" dirty="0"/>
          </a:p>
        </p:txBody>
      </p:sp>
    </p:spTree>
    <p:extLst>
      <p:ext uri="{BB962C8B-B14F-4D97-AF65-F5344CB8AC3E}">
        <p14:creationId xmlns:p14="http://schemas.microsoft.com/office/powerpoint/2010/main" val="2778434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0B021-B270-44AE-89C4-17EFC3C7902E}"/>
              </a:ext>
            </a:extLst>
          </p:cNvPr>
          <p:cNvPicPr>
            <a:picLocks noChangeAspect="1"/>
          </p:cNvPicPr>
          <p:nvPr/>
        </p:nvPicPr>
        <p:blipFill>
          <a:blip r:embed="rId2"/>
          <a:stretch>
            <a:fillRect/>
          </a:stretch>
        </p:blipFill>
        <p:spPr>
          <a:xfrm>
            <a:off x="0" y="9921"/>
            <a:ext cx="12192000" cy="6848079"/>
          </a:xfrm>
          <a:prstGeom prst="rect">
            <a:avLst/>
          </a:prstGeom>
        </p:spPr>
      </p:pic>
      <p:sp>
        <p:nvSpPr>
          <p:cNvPr id="2" name="TextBox 1">
            <a:extLst>
              <a:ext uri="{FF2B5EF4-FFF2-40B4-BE49-F238E27FC236}">
                <a16:creationId xmlns:a16="http://schemas.microsoft.com/office/drawing/2014/main" id="{F11E1593-BFF0-44E7-A85D-6628F3F8F828}"/>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45:9</a:t>
            </a:r>
            <a:endParaRPr lang="en-ZA" sz="3200" dirty="0">
              <a:solidFill>
                <a:schemeClr val="bg1"/>
              </a:solidFill>
            </a:endParaRPr>
          </a:p>
          <a:p>
            <a:endParaRPr lang="en-IN" dirty="0"/>
          </a:p>
        </p:txBody>
      </p:sp>
    </p:spTree>
    <p:extLst>
      <p:ext uri="{BB962C8B-B14F-4D97-AF65-F5344CB8AC3E}">
        <p14:creationId xmlns:p14="http://schemas.microsoft.com/office/powerpoint/2010/main" val="215559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52A48B-7F0A-ADD4-5B3D-D60E1AC940E1}"/>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10 और तेरा निवास गोशेन देश में होगा, और तू, बेटे, पोतों, भेड़-बकरियों, गाय-बैलों, और अपने सब कुछ समेत मेरे निकट रहेगा।</a:t>
            </a:r>
            <a:endParaRPr lang="en-IN" sz="4000" dirty="0"/>
          </a:p>
        </p:txBody>
      </p:sp>
      <p:pic>
        <p:nvPicPr>
          <p:cNvPr id="10" name="Audio 9">
            <a:hlinkClick r:id="" action="ppaction://media"/>
            <a:extLst>
              <a:ext uri="{FF2B5EF4-FFF2-40B4-BE49-F238E27FC236}">
                <a16:creationId xmlns:a16="http://schemas.microsoft.com/office/drawing/2014/main" id="{C80BC1BA-BFD8-0152-F57F-323DE2866C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3A98B24-CBEF-2B51-790B-1076373FB841}"/>
              </a:ext>
            </a:extLst>
          </p:cNvPr>
          <p:cNvSpPr txBox="1"/>
          <p:nvPr/>
        </p:nvSpPr>
        <p:spPr>
          <a:xfrm>
            <a:off x="123986" y="123986"/>
            <a:ext cx="5851145" cy="6555783"/>
          </a:xfrm>
          <a:prstGeom prst="rect">
            <a:avLst/>
          </a:prstGeom>
          <a:noFill/>
        </p:spPr>
        <p:txBody>
          <a:bodyPr wrap="square" rtlCol="0">
            <a:noAutofit/>
          </a:bodyPr>
          <a:lstStyle/>
          <a:p>
            <a:r>
              <a:rPr lang="en-US" sz="4000"/>
              <a:t>10You shall settle in the land of Goshen and be near me—you and your children and grandchildren, your flocks and herds, and everything you own.</a:t>
            </a:r>
            <a:endParaRPr lang="en-ZA" sz="4000" dirty="0"/>
          </a:p>
        </p:txBody>
      </p:sp>
    </p:spTree>
    <p:extLst>
      <p:ext uri="{BB962C8B-B14F-4D97-AF65-F5344CB8AC3E}">
        <p14:creationId xmlns:p14="http://schemas.microsoft.com/office/powerpoint/2010/main" val="701035367"/>
      </p:ext>
    </p:extLst>
  </p:cSld>
  <p:clrMapOvr>
    <a:masterClrMapping/>
  </p:clrMapOvr>
  <mc:AlternateContent xmlns:mc="http://schemas.openxmlformats.org/markup-compatibility/2006" xmlns:p14="http://schemas.microsoft.com/office/powerpoint/2010/main">
    <mc:Choice Requires="p14">
      <p:transition spd="slow" p14:dur="2000" advTm="15353"/>
    </mc:Choice>
    <mc:Fallback xmlns="">
      <p:transition spd="slow" advTm="15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5E56AD-965D-4526-B4DE-867D796A2780}"/>
              </a:ext>
            </a:extLst>
          </p:cNvPr>
          <p:cNvPicPr>
            <a:picLocks noChangeAspect="1"/>
          </p:cNvPicPr>
          <p:nvPr/>
        </p:nvPicPr>
        <p:blipFill>
          <a:blip r:embed="rId2"/>
          <a:stretch>
            <a:fillRect/>
          </a:stretch>
        </p:blipFill>
        <p:spPr>
          <a:xfrm>
            <a:off x="0" y="-1"/>
            <a:ext cx="12246293" cy="6982691"/>
          </a:xfrm>
          <a:prstGeom prst="rect">
            <a:avLst/>
          </a:prstGeom>
        </p:spPr>
      </p:pic>
      <p:sp>
        <p:nvSpPr>
          <p:cNvPr id="2" name="TextBox 1">
            <a:extLst>
              <a:ext uri="{FF2B5EF4-FFF2-40B4-BE49-F238E27FC236}">
                <a16:creationId xmlns:a16="http://schemas.microsoft.com/office/drawing/2014/main" id="{44C04934-9B4A-9736-C246-0C293FAF4989}"/>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45:10</a:t>
            </a:r>
            <a:endParaRPr lang="en-ZA" sz="3200" dirty="0">
              <a:solidFill>
                <a:schemeClr val="bg1"/>
              </a:solidFill>
            </a:endParaRPr>
          </a:p>
          <a:p>
            <a:endParaRPr lang="en-IN" dirty="0"/>
          </a:p>
        </p:txBody>
      </p:sp>
    </p:spTree>
    <p:extLst>
      <p:ext uri="{BB962C8B-B14F-4D97-AF65-F5344CB8AC3E}">
        <p14:creationId xmlns:p14="http://schemas.microsoft.com/office/powerpoint/2010/main" val="813354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10805F-3388-7485-1A49-539AB5054572}"/>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11 और अकाल के जो पाँच वर्ष और होंगे, उनमें मैं वहीं तेरा पालन-पोषण करूँगा; ऐसा न हो कि तू, और तेरा घराना, वरन् जितने तेरे हैं, वे भूखे मरें।’</a:t>
            </a:r>
            <a:endParaRPr lang="en-IN" sz="4000" dirty="0"/>
          </a:p>
        </p:txBody>
      </p:sp>
      <p:pic>
        <p:nvPicPr>
          <p:cNvPr id="24" name="Audio 23">
            <a:hlinkClick r:id="" action="ppaction://media"/>
            <a:extLst>
              <a:ext uri="{FF2B5EF4-FFF2-40B4-BE49-F238E27FC236}">
                <a16:creationId xmlns:a16="http://schemas.microsoft.com/office/drawing/2014/main" id="{0F7F8D28-9BDF-17C9-B411-7B209D3B3D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5C2AE24-EE58-35BA-8DFA-FEA8087ECCAE}"/>
              </a:ext>
            </a:extLst>
          </p:cNvPr>
          <p:cNvSpPr txBox="1"/>
          <p:nvPr/>
        </p:nvSpPr>
        <p:spPr>
          <a:xfrm>
            <a:off x="123986" y="123986"/>
            <a:ext cx="5851145" cy="6555783"/>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And there I will provide for you, because there will be five more years of famine. Otherwise, you and your household and everything you own will come to destitution.’</a:t>
            </a:r>
            <a:endParaRPr lang="en-ZA" sz="4000" dirty="0"/>
          </a:p>
        </p:txBody>
      </p:sp>
    </p:spTree>
    <p:extLst>
      <p:ext uri="{BB962C8B-B14F-4D97-AF65-F5344CB8AC3E}">
        <p14:creationId xmlns:p14="http://schemas.microsoft.com/office/powerpoint/2010/main" val="164068843"/>
      </p:ext>
    </p:extLst>
  </p:cSld>
  <p:clrMapOvr>
    <a:masterClrMapping/>
  </p:clrMapOvr>
  <mc:AlternateContent xmlns:mc="http://schemas.openxmlformats.org/markup-compatibility/2006" xmlns:p14="http://schemas.microsoft.com/office/powerpoint/2010/main">
    <mc:Choice Requires="p14">
      <p:transition spd="slow" p14:dur="2000" advTm="15735"/>
    </mc:Choice>
    <mc:Fallback xmlns="">
      <p:transition spd="slow" advTm="15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TotalTime>
  <Words>1730</Words>
  <Application>Microsoft Office PowerPoint</Application>
  <PresentationFormat>Widescreen</PresentationFormat>
  <Paragraphs>94</Paragraphs>
  <Slides>54</Slides>
  <Notes>1</Notes>
  <HiddenSlides>0</HiddenSlides>
  <MMClips>27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Aptos</vt:lpstr>
      <vt:lpstr>Arial</vt:lpstr>
      <vt:lpstr>Calibri</vt:lpstr>
      <vt:lpstr>Calibri Light</vt:lpstr>
      <vt:lpstr>Inter</vt:lpstr>
      <vt:lpstr>Microsoft Himalaya </vt:lpstr>
      <vt:lpstr>PT Serif</vt:lpstr>
      <vt:lpstr>Symbol</vt:lpstr>
      <vt:lpstr>Times New Roman</vt:lpstr>
      <vt:lpstr>TimesNewRomanPSMT</vt:lpstr>
      <vt:lpstr>Office Theme</vt:lpstr>
      <vt:lpstr>07-11</vt:lpstr>
      <vt:lpstr>07-11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105</cp:revision>
  <dcterms:created xsi:type="dcterms:W3CDTF">2021-07-20T09:23:46Z</dcterms:created>
  <dcterms:modified xsi:type="dcterms:W3CDTF">2024-07-23T09:16:31Z</dcterms:modified>
</cp:coreProperties>
</file>