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297" r:id="rId3"/>
    <p:sldId id="256" r:id="rId4"/>
    <p:sldId id="280" r:id="rId5"/>
    <p:sldId id="257" r:id="rId6"/>
    <p:sldId id="281" r:id="rId7"/>
    <p:sldId id="258" r:id="rId8"/>
    <p:sldId id="282" r:id="rId9"/>
    <p:sldId id="259" r:id="rId10"/>
    <p:sldId id="283" r:id="rId11"/>
    <p:sldId id="263" r:id="rId12"/>
    <p:sldId id="284" r:id="rId13"/>
    <p:sldId id="264" r:id="rId14"/>
    <p:sldId id="285" r:id="rId15"/>
    <p:sldId id="265" r:id="rId16"/>
    <p:sldId id="286" r:id="rId17"/>
    <p:sldId id="268" r:id="rId18"/>
    <p:sldId id="287" r:id="rId19"/>
    <p:sldId id="269" r:id="rId20"/>
    <p:sldId id="288" r:id="rId21"/>
    <p:sldId id="270" r:id="rId22"/>
    <p:sldId id="289" r:id="rId23"/>
    <p:sldId id="271" r:id="rId24"/>
    <p:sldId id="290" r:id="rId25"/>
    <p:sldId id="272" r:id="rId26"/>
    <p:sldId id="291" r:id="rId27"/>
    <p:sldId id="273" r:id="rId28"/>
    <p:sldId id="292" r:id="rId29"/>
    <p:sldId id="276" r:id="rId30"/>
    <p:sldId id="293" r:id="rId31"/>
    <p:sldId id="277" r:id="rId32"/>
    <p:sldId id="294" r:id="rId33"/>
    <p:sldId id="299" r:id="rId34"/>
    <p:sldId id="298" r:id="rId35"/>
    <p:sldId id="279" r:id="rId36"/>
    <p:sldId id="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B64D6E-A982-410D-B384-4F88CD12C16B}" v="138" dt="2023-07-21T06:27:07.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84" y="8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FB64D6E-A982-410D-B384-4F88CD12C16B}"/>
    <pc:docChg chg="modSld">
      <pc:chgData name="Leonie Smith" userId="fed1330f33f5650e" providerId="LiveId" clId="{EFB64D6E-A982-410D-B384-4F88CD12C16B}" dt="2023-07-21T06:27:07.121" v="214"/>
      <pc:docMkLst>
        <pc:docMk/>
      </pc:docMkLst>
      <pc:sldChg chg="addSp delSp modSp mod modTransition modAnim modShow">
        <pc:chgData name="Leonie Smith" userId="fed1330f33f5650e" providerId="LiveId" clId="{EFB64D6E-A982-410D-B384-4F88CD12C16B}" dt="2023-07-21T05:40:28.730" v="42"/>
        <pc:sldMkLst>
          <pc:docMk/>
          <pc:sldMk cId="3348757415" sldId="256"/>
        </pc:sldMkLst>
        <pc:picChg chg="add del mod">
          <ac:chgData name="Leonie Smith" userId="fed1330f33f5650e" providerId="LiveId" clId="{EFB64D6E-A982-410D-B384-4F88CD12C16B}" dt="2023-07-21T05:36:12.302" v="23"/>
          <ac:picMkLst>
            <pc:docMk/>
            <pc:sldMk cId="3348757415" sldId="256"/>
            <ac:picMk id="6" creationId="{EA936680-4192-F0F9-985E-0E4035B58ACB}"/>
          </ac:picMkLst>
        </pc:picChg>
        <pc:picChg chg="add del mod">
          <ac:chgData name="Leonie Smith" userId="fed1330f33f5650e" providerId="LiveId" clId="{EFB64D6E-A982-410D-B384-4F88CD12C16B}" dt="2023-07-21T05:36:19.482" v="24"/>
          <ac:picMkLst>
            <pc:docMk/>
            <pc:sldMk cId="3348757415" sldId="256"/>
            <ac:picMk id="9" creationId="{996AE731-9EE1-B016-714C-7039A5BFE988}"/>
          </ac:picMkLst>
        </pc:picChg>
        <pc:picChg chg="add del mod">
          <ac:chgData name="Leonie Smith" userId="fed1330f33f5650e" providerId="LiveId" clId="{EFB64D6E-A982-410D-B384-4F88CD12C16B}" dt="2023-07-21T05:36:42.500" v="26"/>
          <ac:picMkLst>
            <pc:docMk/>
            <pc:sldMk cId="3348757415" sldId="256"/>
            <ac:picMk id="10" creationId="{4590FF9A-0C4E-9FE8-7A1D-F00632D34F45}"/>
          </ac:picMkLst>
        </pc:picChg>
        <pc:picChg chg="add del mod ord">
          <ac:chgData name="Leonie Smith" userId="fed1330f33f5650e" providerId="LiveId" clId="{EFB64D6E-A982-410D-B384-4F88CD12C16B}" dt="2023-07-21T05:36:49.331" v="27"/>
          <ac:picMkLst>
            <pc:docMk/>
            <pc:sldMk cId="3348757415" sldId="256"/>
            <ac:picMk id="15" creationId="{01D7C02C-C5B1-5B80-26F5-DAFE2C64A4E5}"/>
          </ac:picMkLst>
        </pc:picChg>
        <pc:picChg chg="add del mod">
          <ac:chgData name="Leonie Smith" userId="fed1330f33f5650e" providerId="LiveId" clId="{EFB64D6E-A982-410D-B384-4F88CD12C16B}" dt="2023-07-21T05:37:02.407" v="29"/>
          <ac:picMkLst>
            <pc:docMk/>
            <pc:sldMk cId="3348757415" sldId="256"/>
            <ac:picMk id="16" creationId="{3D0AAAEF-104C-C229-2CD1-D673D0BAF145}"/>
          </ac:picMkLst>
        </pc:picChg>
        <pc:picChg chg="add del mod ord">
          <ac:chgData name="Leonie Smith" userId="fed1330f33f5650e" providerId="LiveId" clId="{EFB64D6E-A982-410D-B384-4F88CD12C16B}" dt="2023-07-21T05:37:07.746" v="30"/>
          <ac:picMkLst>
            <pc:docMk/>
            <pc:sldMk cId="3348757415" sldId="256"/>
            <ac:picMk id="20" creationId="{35E9BFA4-7264-0827-0D2C-57D356B31C3B}"/>
          </ac:picMkLst>
        </pc:picChg>
        <pc:picChg chg="add del mod">
          <ac:chgData name="Leonie Smith" userId="fed1330f33f5650e" providerId="LiveId" clId="{EFB64D6E-A982-410D-B384-4F88CD12C16B}" dt="2023-07-21T05:37:09.155" v="32"/>
          <ac:picMkLst>
            <pc:docMk/>
            <pc:sldMk cId="3348757415" sldId="256"/>
            <ac:picMk id="21" creationId="{2BB37DB1-A187-E5C6-FBB7-789D64F1086E}"/>
          </ac:picMkLst>
        </pc:picChg>
        <pc:picChg chg="add del mod ord">
          <ac:chgData name="Leonie Smith" userId="fed1330f33f5650e" providerId="LiveId" clId="{EFB64D6E-A982-410D-B384-4F88CD12C16B}" dt="2023-07-21T05:37:15.251" v="33"/>
          <ac:picMkLst>
            <pc:docMk/>
            <pc:sldMk cId="3348757415" sldId="256"/>
            <ac:picMk id="24" creationId="{63DF123F-09D0-D890-0327-B0B45E5D81A8}"/>
          </ac:picMkLst>
        </pc:picChg>
        <pc:picChg chg="add del mod">
          <ac:chgData name="Leonie Smith" userId="fed1330f33f5650e" providerId="LiveId" clId="{EFB64D6E-A982-410D-B384-4F88CD12C16B}" dt="2023-07-21T05:37:30.632" v="35"/>
          <ac:picMkLst>
            <pc:docMk/>
            <pc:sldMk cId="3348757415" sldId="256"/>
            <ac:picMk id="25" creationId="{B375D923-C019-CEFB-377B-696CE471CFA2}"/>
          </ac:picMkLst>
        </pc:picChg>
        <pc:picChg chg="add del mod ord">
          <ac:chgData name="Leonie Smith" userId="fed1330f33f5650e" providerId="LiveId" clId="{EFB64D6E-A982-410D-B384-4F88CD12C16B}" dt="2023-07-21T05:37:37.865" v="36"/>
          <ac:picMkLst>
            <pc:docMk/>
            <pc:sldMk cId="3348757415" sldId="256"/>
            <ac:picMk id="29" creationId="{B1F8664E-D596-5599-2885-8B9CDFCD8D90}"/>
          </ac:picMkLst>
        </pc:picChg>
        <pc:picChg chg="add del mod">
          <ac:chgData name="Leonie Smith" userId="fed1330f33f5650e" providerId="LiveId" clId="{EFB64D6E-A982-410D-B384-4F88CD12C16B}" dt="2023-07-21T05:37:51.616" v="38"/>
          <ac:picMkLst>
            <pc:docMk/>
            <pc:sldMk cId="3348757415" sldId="256"/>
            <ac:picMk id="30" creationId="{9718F676-1647-DB8B-114A-A3292625D962}"/>
          </ac:picMkLst>
        </pc:picChg>
        <pc:picChg chg="add del mod ord">
          <ac:chgData name="Leonie Smith" userId="fed1330f33f5650e" providerId="LiveId" clId="{EFB64D6E-A982-410D-B384-4F88CD12C16B}" dt="2023-07-21T05:37:59.560" v="39"/>
          <ac:picMkLst>
            <pc:docMk/>
            <pc:sldMk cId="3348757415" sldId="256"/>
            <ac:picMk id="34" creationId="{037AAB5C-8AC5-15F2-9963-FB111D07B3FD}"/>
          </ac:picMkLst>
        </pc:picChg>
        <pc:picChg chg="add del mod">
          <ac:chgData name="Leonie Smith" userId="fed1330f33f5650e" providerId="LiveId" clId="{EFB64D6E-A982-410D-B384-4F88CD12C16B}" dt="2023-07-21T05:40:21.378" v="41"/>
          <ac:picMkLst>
            <pc:docMk/>
            <pc:sldMk cId="3348757415" sldId="256"/>
            <ac:picMk id="35" creationId="{90BD10E3-1709-782A-125B-7184143F7582}"/>
          </ac:picMkLst>
        </pc:picChg>
        <pc:picChg chg="add del mod ord">
          <ac:chgData name="Leonie Smith" userId="fed1330f33f5650e" providerId="LiveId" clId="{EFB64D6E-A982-410D-B384-4F88CD12C16B}" dt="2023-07-21T05:40:28.730" v="42"/>
          <ac:picMkLst>
            <pc:docMk/>
            <pc:sldMk cId="3348757415" sldId="256"/>
            <ac:picMk id="38" creationId="{5C40834B-828E-D24D-6C9D-85CCD67726B0}"/>
          </ac:picMkLst>
        </pc:picChg>
        <pc:picChg chg="add mod">
          <ac:chgData name="Leonie Smith" userId="fed1330f33f5650e" providerId="LiveId" clId="{EFB64D6E-A982-410D-B384-4F88CD12C16B}" dt="2023-07-21T05:40:28.730" v="42"/>
          <ac:picMkLst>
            <pc:docMk/>
            <pc:sldMk cId="3348757415" sldId="256"/>
            <ac:picMk id="39" creationId="{1C84663D-A27C-8706-D79F-8516C120B580}"/>
          </ac:picMkLst>
        </pc:picChg>
      </pc:sldChg>
      <pc:sldChg chg="addSp delSp modSp mod modTransition modAnim modShow">
        <pc:chgData name="Leonie Smith" userId="fed1330f33f5650e" providerId="LiveId" clId="{EFB64D6E-A982-410D-B384-4F88CD12C16B}" dt="2023-07-21T05:42:42.114" v="58"/>
        <pc:sldMkLst>
          <pc:docMk/>
          <pc:sldMk cId="1018574621" sldId="257"/>
        </pc:sldMkLst>
        <pc:picChg chg="add del mod">
          <ac:chgData name="Leonie Smith" userId="fed1330f33f5650e" providerId="LiveId" clId="{EFB64D6E-A982-410D-B384-4F88CD12C16B}" dt="2023-07-21T05:40:55.356" v="45"/>
          <ac:picMkLst>
            <pc:docMk/>
            <pc:sldMk cId="1018574621" sldId="257"/>
            <ac:picMk id="6" creationId="{76661ACC-B7D1-A9AD-7B2D-E8514C1BDC6C}"/>
          </ac:picMkLst>
        </pc:picChg>
        <pc:picChg chg="add del mod">
          <ac:chgData name="Leonie Smith" userId="fed1330f33f5650e" providerId="LiveId" clId="{EFB64D6E-A982-410D-B384-4F88CD12C16B}" dt="2023-07-21T05:41:00.451" v="46"/>
          <ac:picMkLst>
            <pc:docMk/>
            <pc:sldMk cId="1018574621" sldId="257"/>
            <ac:picMk id="9" creationId="{097E8B7D-C421-1E94-A0C1-FCA3F6085270}"/>
          </ac:picMkLst>
        </pc:picChg>
        <pc:picChg chg="add del mod">
          <ac:chgData name="Leonie Smith" userId="fed1330f33f5650e" providerId="LiveId" clId="{EFB64D6E-A982-410D-B384-4F88CD12C16B}" dt="2023-07-21T05:41:03.079" v="48"/>
          <ac:picMkLst>
            <pc:docMk/>
            <pc:sldMk cId="1018574621" sldId="257"/>
            <ac:picMk id="10" creationId="{98F49153-78ED-5EB4-565F-574CC33624AC}"/>
          </ac:picMkLst>
        </pc:picChg>
        <pc:picChg chg="add del mod ord">
          <ac:chgData name="Leonie Smith" userId="fed1330f33f5650e" providerId="LiveId" clId="{EFB64D6E-A982-410D-B384-4F88CD12C16B}" dt="2023-07-21T05:41:08.228" v="49"/>
          <ac:picMkLst>
            <pc:docMk/>
            <pc:sldMk cId="1018574621" sldId="257"/>
            <ac:picMk id="13" creationId="{B1E4A902-5F56-8C84-1FA8-0C915E080BE1}"/>
          </ac:picMkLst>
        </pc:picChg>
        <pc:picChg chg="add del mod">
          <ac:chgData name="Leonie Smith" userId="fed1330f33f5650e" providerId="LiveId" clId="{EFB64D6E-A982-410D-B384-4F88CD12C16B}" dt="2023-07-21T05:41:19.809" v="51"/>
          <ac:picMkLst>
            <pc:docMk/>
            <pc:sldMk cId="1018574621" sldId="257"/>
            <ac:picMk id="14" creationId="{228A1911-147C-AADB-FEA6-5C5A77EA32BF}"/>
          </ac:picMkLst>
        </pc:picChg>
        <pc:picChg chg="add del mod ord">
          <ac:chgData name="Leonie Smith" userId="fed1330f33f5650e" providerId="LiveId" clId="{EFB64D6E-A982-410D-B384-4F88CD12C16B}" dt="2023-07-21T05:41:30.013" v="52"/>
          <ac:picMkLst>
            <pc:docMk/>
            <pc:sldMk cId="1018574621" sldId="257"/>
            <ac:picMk id="17" creationId="{7D253B13-66E1-9339-155F-1F95279F22C7}"/>
          </ac:picMkLst>
        </pc:picChg>
        <pc:picChg chg="add del mod">
          <ac:chgData name="Leonie Smith" userId="fed1330f33f5650e" providerId="LiveId" clId="{EFB64D6E-A982-410D-B384-4F88CD12C16B}" dt="2023-07-21T05:42:03.619" v="54"/>
          <ac:picMkLst>
            <pc:docMk/>
            <pc:sldMk cId="1018574621" sldId="257"/>
            <ac:picMk id="18" creationId="{5AFADB32-48AE-1031-010E-C354108FEE5A}"/>
          </ac:picMkLst>
        </pc:picChg>
        <pc:picChg chg="add del mod ord">
          <ac:chgData name="Leonie Smith" userId="fed1330f33f5650e" providerId="LiveId" clId="{EFB64D6E-A982-410D-B384-4F88CD12C16B}" dt="2023-07-21T05:42:13.186" v="55"/>
          <ac:picMkLst>
            <pc:docMk/>
            <pc:sldMk cId="1018574621" sldId="257"/>
            <ac:picMk id="24" creationId="{19E85639-B4BA-5905-E1C4-22BF154FFDA9}"/>
          </ac:picMkLst>
        </pc:picChg>
        <pc:picChg chg="add del mod">
          <ac:chgData name="Leonie Smith" userId="fed1330f33f5650e" providerId="LiveId" clId="{EFB64D6E-A982-410D-B384-4F88CD12C16B}" dt="2023-07-21T05:42:31.644" v="57"/>
          <ac:picMkLst>
            <pc:docMk/>
            <pc:sldMk cId="1018574621" sldId="257"/>
            <ac:picMk id="25" creationId="{795B724F-7AA8-3DEC-947C-8F05A4AFFB53}"/>
          </ac:picMkLst>
        </pc:picChg>
        <pc:picChg chg="add del mod ord">
          <ac:chgData name="Leonie Smith" userId="fed1330f33f5650e" providerId="LiveId" clId="{EFB64D6E-A982-410D-B384-4F88CD12C16B}" dt="2023-07-21T05:42:42.114" v="58"/>
          <ac:picMkLst>
            <pc:docMk/>
            <pc:sldMk cId="1018574621" sldId="257"/>
            <ac:picMk id="30" creationId="{10CECD8E-48AA-1A40-F39D-90499C640AE5}"/>
          </ac:picMkLst>
        </pc:picChg>
        <pc:picChg chg="add mod">
          <ac:chgData name="Leonie Smith" userId="fed1330f33f5650e" providerId="LiveId" clId="{EFB64D6E-A982-410D-B384-4F88CD12C16B}" dt="2023-07-21T05:42:42.114" v="58"/>
          <ac:picMkLst>
            <pc:docMk/>
            <pc:sldMk cId="1018574621" sldId="257"/>
            <ac:picMk id="31" creationId="{0FBAC3B9-4E67-AEAA-8B89-252AD24A0588}"/>
          </ac:picMkLst>
        </pc:picChg>
      </pc:sldChg>
      <pc:sldChg chg="addSp delSp modSp mod modTransition modAnim modShow">
        <pc:chgData name="Leonie Smith" userId="fed1330f33f5650e" providerId="LiveId" clId="{EFB64D6E-A982-410D-B384-4F88CD12C16B}" dt="2023-07-21T05:45:08.121" v="74"/>
        <pc:sldMkLst>
          <pc:docMk/>
          <pc:sldMk cId="525752733" sldId="258"/>
        </pc:sldMkLst>
        <pc:picChg chg="add del mod">
          <ac:chgData name="Leonie Smith" userId="fed1330f33f5650e" providerId="LiveId" clId="{EFB64D6E-A982-410D-B384-4F88CD12C16B}" dt="2023-07-21T05:43:32.734" v="61"/>
          <ac:picMkLst>
            <pc:docMk/>
            <pc:sldMk cId="525752733" sldId="258"/>
            <ac:picMk id="5" creationId="{F3289B3D-DBD2-AF03-70E1-CFC62D732AB7}"/>
          </ac:picMkLst>
        </pc:picChg>
        <pc:picChg chg="add del mod">
          <ac:chgData name="Leonie Smith" userId="fed1330f33f5650e" providerId="LiveId" clId="{EFB64D6E-A982-410D-B384-4F88CD12C16B}" dt="2023-07-21T05:43:36.387" v="62"/>
          <ac:picMkLst>
            <pc:docMk/>
            <pc:sldMk cId="525752733" sldId="258"/>
            <ac:picMk id="9" creationId="{E34668C0-7F25-71ED-7C67-5F0CE9B37225}"/>
          </ac:picMkLst>
        </pc:picChg>
        <pc:picChg chg="add del mod">
          <ac:chgData name="Leonie Smith" userId="fed1330f33f5650e" providerId="LiveId" clId="{EFB64D6E-A982-410D-B384-4F88CD12C16B}" dt="2023-07-21T05:43:37.874" v="64"/>
          <ac:picMkLst>
            <pc:docMk/>
            <pc:sldMk cId="525752733" sldId="258"/>
            <ac:picMk id="10" creationId="{6E724E9B-2940-4C2D-00B7-CC4A6B1CD2EB}"/>
          </ac:picMkLst>
        </pc:picChg>
        <pc:picChg chg="add del mod ord">
          <ac:chgData name="Leonie Smith" userId="fed1330f33f5650e" providerId="LiveId" clId="{EFB64D6E-A982-410D-B384-4F88CD12C16B}" dt="2023-07-21T05:43:50.934" v="65"/>
          <ac:picMkLst>
            <pc:docMk/>
            <pc:sldMk cId="525752733" sldId="258"/>
            <ac:picMk id="13" creationId="{7E964927-1A9A-A0FB-569B-12D26462D3E7}"/>
          </ac:picMkLst>
        </pc:picChg>
        <pc:picChg chg="add del mod">
          <ac:chgData name="Leonie Smith" userId="fed1330f33f5650e" providerId="LiveId" clId="{EFB64D6E-A982-410D-B384-4F88CD12C16B}" dt="2023-07-21T05:44:02.454" v="67"/>
          <ac:picMkLst>
            <pc:docMk/>
            <pc:sldMk cId="525752733" sldId="258"/>
            <ac:picMk id="14" creationId="{ED436715-C217-C88C-723B-FBD9A26B4A6E}"/>
          </ac:picMkLst>
        </pc:picChg>
        <pc:picChg chg="add del mod ord">
          <ac:chgData name="Leonie Smith" userId="fed1330f33f5650e" providerId="LiveId" clId="{EFB64D6E-A982-410D-B384-4F88CD12C16B}" dt="2023-07-21T05:44:07.534" v="68"/>
          <ac:picMkLst>
            <pc:docMk/>
            <pc:sldMk cId="525752733" sldId="258"/>
            <ac:picMk id="17" creationId="{B927232D-0875-5CAC-7760-1D9B005A40F6}"/>
          </ac:picMkLst>
        </pc:picChg>
        <pc:picChg chg="add del mod">
          <ac:chgData name="Leonie Smith" userId="fed1330f33f5650e" providerId="LiveId" clId="{EFB64D6E-A982-410D-B384-4F88CD12C16B}" dt="2023-07-21T05:44:23.942" v="70"/>
          <ac:picMkLst>
            <pc:docMk/>
            <pc:sldMk cId="525752733" sldId="258"/>
            <ac:picMk id="18" creationId="{54853A0D-34F2-CA6D-488C-0D6977759029}"/>
          </ac:picMkLst>
        </pc:picChg>
        <pc:picChg chg="add del mod ord">
          <ac:chgData name="Leonie Smith" userId="fed1330f33f5650e" providerId="LiveId" clId="{EFB64D6E-A982-410D-B384-4F88CD12C16B}" dt="2023-07-21T05:44:39.836" v="71"/>
          <ac:picMkLst>
            <pc:docMk/>
            <pc:sldMk cId="525752733" sldId="258"/>
            <ac:picMk id="21" creationId="{24EA77EE-8F67-DF84-0F3C-05FE8B73BBC3}"/>
          </ac:picMkLst>
        </pc:picChg>
        <pc:picChg chg="add del mod">
          <ac:chgData name="Leonie Smith" userId="fed1330f33f5650e" providerId="LiveId" clId="{EFB64D6E-A982-410D-B384-4F88CD12C16B}" dt="2023-07-21T05:44:48.387" v="73"/>
          <ac:picMkLst>
            <pc:docMk/>
            <pc:sldMk cId="525752733" sldId="258"/>
            <ac:picMk id="22" creationId="{0C0BCAE5-E82C-7BB5-67A9-13E1D9C8A301}"/>
          </ac:picMkLst>
        </pc:picChg>
        <pc:picChg chg="add del mod ord">
          <ac:chgData name="Leonie Smith" userId="fed1330f33f5650e" providerId="LiveId" clId="{EFB64D6E-A982-410D-B384-4F88CD12C16B}" dt="2023-07-21T05:45:08.121" v="74"/>
          <ac:picMkLst>
            <pc:docMk/>
            <pc:sldMk cId="525752733" sldId="258"/>
            <ac:picMk id="26" creationId="{F99659B5-A7A0-1A0B-1F40-ABDEBB06C930}"/>
          </ac:picMkLst>
        </pc:picChg>
        <pc:picChg chg="add mod">
          <ac:chgData name="Leonie Smith" userId="fed1330f33f5650e" providerId="LiveId" clId="{EFB64D6E-A982-410D-B384-4F88CD12C16B}" dt="2023-07-21T05:45:08.121" v="74"/>
          <ac:picMkLst>
            <pc:docMk/>
            <pc:sldMk cId="525752733" sldId="258"/>
            <ac:picMk id="27" creationId="{90BA9615-FECB-A3F8-917D-65EE583637AB}"/>
          </ac:picMkLst>
        </pc:picChg>
      </pc:sldChg>
      <pc:sldChg chg="addSp delSp modSp mod modTransition modAnim modShow">
        <pc:chgData name="Leonie Smith" userId="fed1330f33f5650e" providerId="LiveId" clId="{EFB64D6E-A982-410D-B384-4F88CD12C16B}" dt="2023-07-21T05:52:46.854" v="102"/>
        <pc:sldMkLst>
          <pc:docMk/>
          <pc:sldMk cId="3459794170" sldId="259"/>
        </pc:sldMkLst>
        <pc:picChg chg="add del mod">
          <ac:chgData name="Leonie Smith" userId="fed1330f33f5650e" providerId="LiveId" clId="{EFB64D6E-A982-410D-B384-4F88CD12C16B}" dt="2023-07-21T05:46:28.305" v="77"/>
          <ac:picMkLst>
            <pc:docMk/>
            <pc:sldMk cId="3459794170" sldId="259"/>
            <ac:picMk id="6" creationId="{47E513B5-162F-015B-04EA-296BBBB3E1A5}"/>
          </ac:picMkLst>
        </pc:picChg>
        <pc:picChg chg="add del mod">
          <ac:chgData name="Leonie Smith" userId="fed1330f33f5650e" providerId="LiveId" clId="{EFB64D6E-A982-410D-B384-4F88CD12C16B}" dt="2023-07-21T05:46:45.475" v="78"/>
          <ac:picMkLst>
            <pc:docMk/>
            <pc:sldMk cId="3459794170" sldId="259"/>
            <ac:picMk id="9" creationId="{DB24B04C-136C-4F59-509E-816B6C1497E4}"/>
          </ac:picMkLst>
        </pc:picChg>
        <pc:picChg chg="add del mod">
          <ac:chgData name="Leonie Smith" userId="fed1330f33f5650e" providerId="LiveId" clId="{EFB64D6E-A982-410D-B384-4F88CD12C16B}" dt="2023-07-21T05:46:48.955" v="80"/>
          <ac:picMkLst>
            <pc:docMk/>
            <pc:sldMk cId="3459794170" sldId="259"/>
            <ac:picMk id="10" creationId="{86DBCB23-8B58-1801-EE1B-FBD84A5883D7}"/>
          </ac:picMkLst>
        </pc:picChg>
        <pc:picChg chg="add del mod ord">
          <ac:chgData name="Leonie Smith" userId="fed1330f33f5650e" providerId="LiveId" clId="{EFB64D6E-A982-410D-B384-4F88CD12C16B}" dt="2023-07-21T05:46:58.619" v="81"/>
          <ac:picMkLst>
            <pc:docMk/>
            <pc:sldMk cId="3459794170" sldId="259"/>
            <ac:picMk id="13" creationId="{8D2634C5-67BC-9AF0-9A14-ECFD2693A0E7}"/>
          </ac:picMkLst>
        </pc:picChg>
        <pc:picChg chg="add del mod">
          <ac:chgData name="Leonie Smith" userId="fed1330f33f5650e" providerId="LiveId" clId="{EFB64D6E-A982-410D-B384-4F88CD12C16B}" dt="2023-07-21T05:47:00.351" v="83"/>
          <ac:picMkLst>
            <pc:docMk/>
            <pc:sldMk cId="3459794170" sldId="259"/>
            <ac:picMk id="14" creationId="{CD915BB9-EA21-90DA-11B4-41E427188E55}"/>
          </ac:picMkLst>
        </pc:picChg>
        <pc:picChg chg="add del mod ord">
          <ac:chgData name="Leonie Smith" userId="fed1330f33f5650e" providerId="LiveId" clId="{EFB64D6E-A982-410D-B384-4F88CD12C16B}" dt="2023-07-21T05:47:08.052" v="84"/>
          <ac:picMkLst>
            <pc:docMk/>
            <pc:sldMk cId="3459794170" sldId="259"/>
            <ac:picMk id="17" creationId="{3A67E772-26A8-CFEA-BC50-9F9964A1979C}"/>
          </ac:picMkLst>
        </pc:picChg>
        <pc:picChg chg="add del mod">
          <ac:chgData name="Leonie Smith" userId="fed1330f33f5650e" providerId="LiveId" clId="{EFB64D6E-A982-410D-B384-4F88CD12C16B}" dt="2023-07-21T05:47:13.500" v="86"/>
          <ac:picMkLst>
            <pc:docMk/>
            <pc:sldMk cId="3459794170" sldId="259"/>
            <ac:picMk id="18" creationId="{224F76E4-B0B1-8A0E-3E0E-47F076A49FEA}"/>
          </ac:picMkLst>
        </pc:picChg>
        <pc:picChg chg="add del mod ord">
          <ac:chgData name="Leonie Smith" userId="fed1330f33f5650e" providerId="LiveId" clId="{EFB64D6E-A982-410D-B384-4F88CD12C16B}" dt="2023-07-21T05:47:31.390" v="87"/>
          <ac:picMkLst>
            <pc:docMk/>
            <pc:sldMk cId="3459794170" sldId="259"/>
            <ac:picMk id="21" creationId="{E8B3F1C0-3EF2-4FA9-A56B-958A424C3EEF}"/>
          </ac:picMkLst>
        </pc:picChg>
        <pc:picChg chg="add del mod">
          <ac:chgData name="Leonie Smith" userId="fed1330f33f5650e" providerId="LiveId" clId="{EFB64D6E-A982-410D-B384-4F88CD12C16B}" dt="2023-07-21T05:47:45.453" v="89"/>
          <ac:picMkLst>
            <pc:docMk/>
            <pc:sldMk cId="3459794170" sldId="259"/>
            <ac:picMk id="22" creationId="{A4A8CE26-2347-A0CA-B347-ED9EBDCD0160}"/>
          </ac:picMkLst>
        </pc:picChg>
        <pc:picChg chg="add del mod ord">
          <ac:chgData name="Leonie Smith" userId="fed1330f33f5650e" providerId="LiveId" clId="{EFB64D6E-A982-410D-B384-4F88CD12C16B}" dt="2023-07-21T05:47:52.719" v="90"/>
          <ac:picMkLst>
            <pc:docMk/>
            <pc:sldMk cId="3459794170" sldId="259"/>
            <ac:picMk id="25" creationId="{9EE3018E-1CCD-9E93-E474-26B2B0FD5B69}"/>
          </ac:picMkLst>
        </pc:picChg>
        <pc:picChg chg="add del mod">
          <ac:chgData name="Leonie Smith" userId="fed1330f33f5650e" providerId="LiveId" clId="{EFB64D6E-A982-410D-B384-4F88CD12C16B}" dt="2023-07-21T05:47:59.904" v="92"/>
          <ac:picMkLst>
            <pc:docMk/>
            <pc:sldMk cId="3459794170" sldId="259"/>
            <ac:picMk id="26" creationId="{4EA41A81-988D-A1CA-DB98-79E61A799F2E}"/>
          </ac:picMkLst>
        </pc:picChg>
        <pc:picChg chg="add del mod ord">
          <ac:chgData name="Leonie Smith" userId="fed1330f33f5650e" providerId="LiveId" clId="{EFB64D6E-A982-410D-B384-4F88CD12C16B}" dt="2023-07-21T05:48:22.557" v="93"/>
          <ac:picMkLst>
            <pc:docMk/>
            <pc:sldMk cId="3459794170" sldId="259"/>
            <ac:picMk id="29" creationId="{8C7E1251-255B-5593-BA7D-77CDAA606E6F}"/>
          </ac:picMkLst>
        </pc:picChg>
        <pc:picChg chg="add del mod">
          <ac:chgData name="Leonie Smith" userId="fed1330f33f5650e" providerId="LiveId" clId="{EFB64D6E-A982-410D-B384-4F88CD12C16B}" dt="2023-07-21T05:48:55.524" v="95"/>
          <ac:picMkLst>
            <pc:docMk/>
            <pc:sldMk cId="3459794170" sldId="259"/>
            <ac:picMk id="30" creationId="{15F578EA-470C-1569-981C-EA23F283016C}"/>
          </ac:picMkLst>
        </pc:picChg>
        <pc:picChg chg="add del mod ord">
          <ac:chgData name="Leonie Smith" userId="fed1330f33f5650e" providerId="LiveId" clId="{EFB64D6E-A982-410D-B384-4F88CD12C16B}" dt="2023-07-21T05:49:21.268" v="96"/>
          <ac:picMkLst>
            <pc:docMk/>
            <pc:sldMk cId="3459794170" sldId="259"/>
            <ac:picMk id="35" creationId="{771E7A20-AAB3-E1B1-D2E6-757012EE2DD2}"/>
          </ac:picMkLst>
        </pc:picChg>
        <pc:picChg chg="add del mod">
          <ac:chgData name="Leonie Smith" userId="fed1330f33f5650e" providerId="LiveId" clId="{EFB64D6E-A982-410D-B384-4F88CD12C16B}" dt="2023-07-21T05:50:02.230" v="98"/>
          <ac:picMkLst>
            <pc:docMk/>
            <pc:sldMk cId="3459794170" sldId="259"/>
            <ac:picMk id="36" creationId="{A5BF3832-640C-B4D9-7DC7-DBD0516C45C7}"/>
          </ac:picMkLst>
        </pc:picChg>
        <pc:picChg chg="add del mod ord">
          <ac:chgData name="Leonie Smith" userId="fed1330f33f5650e" providerId="LiveId" clId="{EFB64D6E-A982-410D-B384-4F88CD12C16B}" dt="2023-07-21T05:50:23.004" v="99"/>
          <ac:picMkLst>
            <pc:docMk/>
            <pc:sldMk cId="3459794170" sldId="259"/>
            <ac:picMk id="41" creationId="{066998D4-AD9A-03CC-99A8-783141A1D595}"/>
          </ac:picMkLst>
        </pc:picChg>
        <pc:picChg chg="add del mod">
          <ac:chgData name="Leonie Smith" userId="fed1330f33f5650e" providerId="LiveId" clId="{EFB64D6E-A982-410D-B384-4F88CD12C16B}" dt="2023-07-21T05:52:23.773" v="101"/>
          <ac:picMkLst>
            <pc:docMk/>
            <pc:sldMk cId="3459794170" sldId="259"/>
            <ac:picMk id="42" creationId="{777D53D5-1C14-963D-28BA-A8337DBECCEA}"/>
          </ac:picMkLst>
        </pc:picChg>
        <pc:picChg chg="add del mod ord">
          <ac:chgData name="Leonie Smith" userId="fed1330f33f5650e" providerId="LiveId" clId="{EFB64D6E-A982-410D-B384-4F88CD12C16B}" dt="2023-07-21T05:52:46.854" v="102"/>
          <ac:picMkLst>
            <pc:docMk/>
            <pc:sldMk cId="3459794170" sldId="259"/>
            <ac:picMk id="45" creationId="{26232E5A-6D78-995B-CA3A-F45718A0D998}"/>
          </ac:picMkLst>
        </pc:picChg>
        <pc:picChg chg="add mod">
          <ac:chgData name="Leonie Smith" userId="fed1330f33f5650e" providerId="LiveId" clId="{EFB64D6E-A982-410D-B384-4F88CD12C16B}" dt="2023-07-21T05:52:46.854" v="102"/>
          <ac:picMkLst>
            <pc:docMk/>
            <pc:sldMk cId="3459794170" sldId="259"/>
            <ac:picMk id="46" creationId="{73EC26CD-3820-F6E3-1355-634CADD28167}"/>
          </ac:picMkLst>
        </pc:picChg>
      </pc:sldChg>
      <pc:sldChg chg="addSp delSp modSp mod modTransition modAnim modShow">
        <pc:chgData name="Leonie Smith" userId="fed1330f33f5650e" providerId="LiveId" clId="{EFB64D6E-A982-410D-B384-4F88CD12C16B}" dt="2023-07-21T05:54:35.618" v="106"/>
        <pc:sldMkLst>
          <pc:docMk/>
          <pc:sldMk cId="814010234" sldId="263"/>
        </pc:sldMkLst>
        <pc:picChg chg="add del mod">
          <ac:chgData name="Leonie Smith" userId="fed1330f33f5650e" providerId="LiveId" clId="{EFB64D6E-A982-410D-B384-4F88CD12C16B}" dt="2023-07-21T05:54:20.529" v="105"/>
          <ac:picMkLst>
            <pc:docMk/>
            <pc:sldMk cId="814010234" sldId="263"/>
            <ac:picMk id="7" creationId="{E44623C7-9144-41FF-8B69-17D9BAB78717}"/>
          </ac:picMkLst>
        </pc:picChg>
        <pc:picChg chg="add del mod">
          <ac:chgData name="Leonie Smith" userId="fed1330f33f5650e" providerId="LiveId" clId="{EFB64D6E-A982-410D-B384-4F88CD12C16B}" dt="2023-07-21T05:54:35.618" v="106"/>
          <ac:picMkLst>
            <pc:docMk/>
            <pc:sldMk cId="814010234" sldId="263"/>
            <ac:picMk id="12" creationId="{A1EECB1F-763C-9B66-E43D-E60F1BB993F4}"/>
          </ac:picMkLst>
        </pc:picChg>
        <pc:picChg chg="add mod">
          <ac:chgData name="Leonie Smith" userId="fed1330f33f5650e" providerId="LiveId" clId="{EFB64D6E-A982-410D-B384-4F88CD12C16B}" dt="2023-07-21T05:54:35.618" v="106"/>
          <ac:picMkLst>
            <pc:docMk/>
            <pc:sldMk cId="814010234" sldId="263"/>
            <ac:picMk id="13" creationId="{F1668087-669A-C476-C2DF-55243E808843}"/>
          </ac:picMkLst>
        </pc:picChg>
      </pc:sldChg>
      <pc:sldChg chg="addSp delSp modSp mod modTransition modAnim modShow">
        <pc:chgData name="Leonie Smith" userId="fed1330f33f5650e" providerId="LiveId" clId="{EFB64D6E-A982-410D-B384-4F88CD12C16B}" dt="2023-07-21T05:56:54.544" v="122"/>
        <pc:sldMkLst>
          <pc:docMk/>
          <pc:sldMk cId="302978315" sldId="264"/>
        </pc:sldMkLst>
        <pc:picChg chg="add del mod">
          <ac:chgData name="Leonie Smith" userId="fed1330f33f5650e" providerId="LiveId" clId="{EFB64D6E-A982-410D-B384-4F88CD12C16B}" dt="2023-07-21T05:55:12.366" v="109"/>
          <ac:picMkLst>
            <pc:docMk/>
            <pc:sldMk cId="302978315" sldId="264"/>
            <ac:picMk id="6" creationId="{6AF81472-636D-46DB-BB48-5CA4395C2DEC}"/>
          </ac:picMkLst>
        </pc:picChg>
        <pc:picChg chg="add del mod">
          <ac:chgData name="Leonie Smith" userId="fed1330f33f5650e" providerId="LiveId" clId="{EFB64D6E-A982-410D-B384-4F88CD12C16B}" dt="2023-07-21T05:55:21.834" v="110"/>
          <ac:picMkLst>
            <pc:docMk/>
            <pc:sldMk cId="302978315" sldId="264"/>
            <ac:picMk id="9" creationId="{6E6620CC-EDA4-94B5-0242-EF6A84B4D83A}"/>
          </ac:picMkLst>
        </pc:picChg>
        <pc:picChg chg="add del mod">
          <ac:chgData name="Leonie Smith" userId="fed1330f33f5650e" providerId="LiveId" clId="{EFB64D6E-A982-410D-B384-4F88CD12C16B}" dt="2023-07-21T05:55:24.281" v="112"/>
          <ac:picMkLst>
            <pc:docMk/>
            <pc:sldMk cId="302978315" sldId="264"/>
            <ac:picMk id="10" creationId="{9A6B099B-C8A6-F61A-CF0A-99E769993F3C}"/>
          </ac:picMkLst>
        </pc:picChg>
        <pc:picChg chg="add del mod ord">
          <ac:chgData name="Leonie Smith" userId="fed1330f33f5650e" providerId="LiveId" clId="{EFB64D6E-A982-410D-B384-4F88CD12C16B}" dt="2023-07-21T05:55:29.774" v="113"/>
          <ac:picMkLst>
            <pc:docMk/>
            <pc:sldMk cId="302978315" sldId="264"/>
            <ac:picMk id="13" creationId="{FA49638D-86B2-D194-BA94-4E3D226F5DAD}"/>
          </ac:picMkLst>
        </pc:picChg>
        <pc:picChg chg="add del mod">
          <ac:chgData name="Leonie Smith" userId="fed1330f33f5650e" providerId="LiveId" clId="{EFB64D6E-A982-410D-B384-4F88CD12C16B}" dt="2023-07-21T05:55:31.697" v="115"/>
          <ac:picMkLst>
            <pc:docMk/>
            <pc:sldMk cId="302978315" sldId="264"/>
            <ac:picMk id="14" creationId="{2E245665-3B55-3349-E7C7-2CA43C0994D7}"/>
          </ac:picMkLst>
        </pc:picChg>
        <pc:picChg chg="add del mod ord">
          <ac:chgData name="Leonie Smith" userId="fed1330f33f5650e" providerId="LiveId" clId="{EFB64D6E-A982-410D-B384-4F88CD12C16B}" dt="2023-07-21T05:55:39.453" v="116"/>
          <ac:picMkLst>
            <pc:docMk/>
            <pc:sldMk cId="302978315" sldId="264"/>
            <ac:picMk id="17" creationId="{57216CA3-CDD3-E4B0-8913-E2F1B290CE2E}"/>
          </ac:picMkLst>
        </pc:picChg>
        <pc:picChg chg="add del mod">
          <ac:chgData name="Leonie Smith" userId="fed1330f33f5650e" providerId="LiveId" clId="{EFB64D6E-A982-410D-B384-4F88CD12C16B}" dt="2023-07-21T05:56:24.354" v="118"/>
          <ac:picMkLst>
            <pc:docMk/>
            <pc:sldMk cId="302978315" sldId="264"/>
            <ac:picMk id="18" creationId="{101860F6-1F13-136F-D513-EE1701C6A93F}"/>
          </ac:picMkLst>
        </pc:picChg>
        <pc:picChg chg="add del mod ord">
          <ac:chgData name="Leonie Smith" userId="fed1330f33f5650e" providerId="LiveId" clId="{EFB64D6E-A982-410D-B384-4F88CD12C16B}" dt="2023-07-21T05:56:34.210" v="119"/>
          <ac:picMkLst>
            <pc:docMk/>
            <pc:sldMk cId="302978315" sldId="264"/>
            <ac:picMk id="21" creationId="{9EA6A915-B8A7-B39E-C9C3-64218E0D84FE}"/>
          </ac:picMkLst>
        </pc:picChg>
        <pc:picChg chg="add del mod">
          <ac:chgData name="Leonie Smith" userId="fed1330f33f5650e" providerId="LiveId" clId="{EFB64D6E-A982-410D-B384-4F88CD12C16B}" dt="2023-07-21T05:56:44.940" v="121"/>
          <ac:picMkLst>
            <pc:docMk/>
            <pc:sldMk cId="302978315" sldId="264"/>
            <ac:picMk id="22" creationId="{7D368D4B-D64F-9EAE-690B-015A80EFF326}"/>
          </ac:picMkLst>
        </pc:picChg>
        <pc:picChg chg="add del mod ord">
          <ac:chgData name="Leonie Smith" userId="fed1330f33f5650e" providerId="LiveId" clId="{EFB64D6E-A982-410D-B384-4F88CD12C16B}" dt="2023-07-21T05:56:54.544" v="122"/>
          <ac:picMkLst>
            <pc:docMk/>
            <pc:sldMk cId="302978315" sldId="264"/>
            <ac:picMk id="26" creationId="{05FEFEB0-A0C2-D56C-D711-DE7A7A4404CD}"/>
          </ac:picMkLst>
        </pc:picChg>
        <pc:picChg chg="add mod">
          <ac:chgData name="Leonie Smith" userId="fed1330f33f5650e" providerId="LiveId" clId="{EFB64D6E-A982-410D-B384-4F88CD12C16B}" dt="2023-07-21T05:56:54.544" v="122"/>
          <ac:picMkLst>
            <pc:docMk/>
            <pc:sldMk cId="302978315" sldId="264"/>
            <ac:picMk id="27" creationId="{482A52C4-6CD0-9DF6-D1D8-30DA357582CF}"/>
          </ac:picMkLst>
        </pc:picChg>
      </pc:sldChg>
      <pc:sldChg chg="addSp delSp modSp mod modTransition modAnim modShow">
        <pc:chgData name="Leonie Smith" userId="fed1330f33f5650e" providerId="LiveId" clId="{EFB64D6E-A982-410D-B384-4F88CD12C16B}" dt="2023-07-21T05:58:14.265" v="126"/>
        <pc:sldMkLst>
          <pc:docMk/>
          <pc:sldMk cId="891345644" sldId="265"/>
        </pc:sldMkLst>
        <pc:picChg chg="add del mod">
          <ac:chgData name="Leonie Smith" userId="fed1330f33f5650e" providerId="LiveId" clId="{EFB64D6E-A982-410D-B384-4F88CD12C16B}" dt="2023-07-21T05:57:54.064" v="125"/>
          <ac:picMkLst>
            <pc:docMk/>
            <pc:sldMk cId="891345644" sldId="265"/>
            <ac:picMk id="6" creationId="{C3876D48-57A6-3581-9BF4-88E343E5DD2F}"/>
          </ac:picMkLst>
        </pc:picChg>
        <pc:picChg chg="add del mod">
          <ac:chgData name="Leonie Smith" userId="fed1330f33f5650e" providerId="LiveId" clId="{EFB64D6E-A982-410D-B384-4F88CD12C16B}" dt="2023-07-21T05:58:14.265" v="126"/>
          <ac:picMkLst>
            <pc:docMk/>
            <pc:sldMk cId="891345644" sldId="265"/>
            <ac:picMk id="10" creationId="{DAFBFF5D-FB17-FDAE-C0F9-5AA4502855C6}"/>
          </ac:picMkLst>
        </pc:picChg>
        <pc:picChg chg="add mod">
          <ac:chgData name="Leonie Smith" userId="fed1330f33f5650e" providerId="LiveId" clId="{EFB64D6E-A982-410D-B384-4F88CD12C16B}" dt="2023-07-21T05:58:14.265" v="126"/>
          <ac:picMkLst>
            <pc:docMk/>
            <pc:sldMk cId="891345644" sldId="265"/>
            <ac:picMk id="11" creationId="{F4685BBA-1081-B96D-22C1-9582CBAEB5EC}"/>
          </ac:picMkLst>
        </pc:picChg>
      </pc:sldChg>
      <pc:sldChg chg="addSp modSp mod modShow">
        <pc:chgData name="Leonie Smith" userId="fed1330f33f5650e" providerId="LiveId" clId="{EFB64D6E-A982-410D-B384-4F88CD12C16B}" dt="2023-07-21T05:58:54.681" v="127"/>
        <pc:sldMkLst>
          <pc:docMk/>
          <pc:sldMk cId="2474721536" sldId="268"/>
        </pc:sldMkLst>
        <pc:picChg chg="add mod">
          <ac:chgData name="Leonie Smith" userId="fed1330f33f5650e" providerId="LiveId" clId="{EFB64D6E-A982-410D-B384-4F88CD12C16B}" dt="2023-07-21T05:58:54.681" v="127"/>
          <ac:picMkLst>
            <pc:docMk/>
            <pc:sldMk cId="2474721536" sldId="268"/>
            <ac:picMk id="6" creationId="{19488BC8-1892-19C9-FA91-78E564BC697C}"/>
          </ac:picMkLst>
        </pc:picChg>
      </pc:sldChg>
      <pc:sldChg chg="addSp modSp mod modShow">
        <pc:chgData name="Leonie Smith" userId="fed1330f33f5650e" providerId="LiveId" clId="{EFB64D6E-A982-410D-B384-4F88CD12C16B}" dt="2023-07-21T05:59:26.649" v="128"/>
        <pc:sldMkLst>
          <pc:docMk/>
          <pc:sldMk cId="1708834462" sldId="269"/>
        </pc:sldMkLst>
        <pc:picChg chg="add mod">
          <ac:chgData name="Leonie Smith" userId="fed1330f33f5650e" providerId="LiveId" clId="{EFB64D6E-A982-410D-B384-4F88CD12C16B}" dt="2023-07-21T05:59:26.649" v="128"/>
          <ac:picMkLst>
            <pc:docMk/>
            <pc:sldMk cId="1708834462" sldId="269"/>
            <ac:picMk id="6" creationId="{D6BE3EA7-94C2-1141-E657-7B546DF71F8A}"/>
          </ac:picMkLst>
        </pc:picChg>
      </pc:sldChg>
      <pc:sldChg chg="addSp delSp modSp mod modTransition modAnim modShow">
        <pc:chgData name="Leonie Smith" userId="fed1330f33f5650e" providerId="LiveId" clId="{EFB64D6E-A982-410D-B384-4F88CD12C16B}" dt="2023-07-21T06:02:23.527" v="135"/>
        <pc:sldMkLst>
          <pc:docMk/>
          <pc:sldMk cId="4283477000" sldId="270"/>
        </pc:sldMkLst>
        <pc:picChg chg="add del mod">
          <ac:chgData name="Leonie Smith" userId="fed1330f33f5650e" providerId="LiveId" clId="{EFB64D6E-A982-410D-B384-4F88CD12C16B}" dt="2023-07-21T06:01:14.414" v="131"/>
          <ac:picMkLst>
            <pc:docMk/>
            <pc:sldMk cId="4283477000" sldId="270"/>
            <ac:picMk id="6" creationId="{18822783-69A1-8057-7366-7F19732DD2C1}"/>
          </ac:picMkLst>
        </pc:picChg>
        <pc:picChg chg="add del mod">
          <ac:chgData name="Leonie Smith" userId="fed1330f33f5650e" providerId="LiveId" clId="{EFB64D6E-A982-410D-B384-4F88CD12C16B}" dt="2023-07-21T06:01:39.822" v="132"/>
          <ac:picMkLst>
            <pc:docMk/>
            <pc:sldMk cId="4283477000" sldId="270"/>
            <ac:picMk id="10" creationId="{DA6DC1FC-EA86-B9E8-9AAA-DC693622756F}"/>
          </ac:picMkLst>
        </pc:picChg>
        <pc:picChg chg="add del mod">
          <ac:chgData name="Leonie Smith" userId="fed1330f33f5650e" providerId="LiveId" clId="{EFB64D6E-A982-410D-B384-4F88CD12C16B}" dt="2023-07-21T06:01:59.176" v="134"/>
          <ac:picMkLst>
            <pc:docMk/>
            <pc:sldMk cId="4283477000" sldId="270"/>
            <ac:picMk id="11" creationId="{A8F05107-010D-04C3-4740-F9DD1705EB59}"/>
          </ac:picMkLst>
        </pc:picChg>
        <pc:picChg chg="add del mod ord">
          <ac:chgData name="Leonie Smith" userId="fed1330f33f5650e" providerId="LiveId" clId="{EFB64D6E-A982-410D-B384-4F88CD12C16B}" dt="2023-07-21T06:02:23.527" v="135"/>
          <ac:picMkLst>
            <pc:docMk/>
            <pc:sldMk cId="4283477000" sldId="270"/>
            <ac:picMk id="15" creationId="{9091490C-510F-0FB0-F09A-5A7B94B2892C}"/>
          </ac:picMkLst>
        </pc:picChg>
        <pc:picChg chg="add mod">
          <ac:chgData name="Leonie Smith" userId="fed1330f33f5650e" providerId="LiveId" clId="{EFB64D6E-A982-410D-B384-4F88CD12C16B}" dt="2023-07-21T06:02:23.527" v="135"/>
          <ac:picMkLst>
            <pc:docMk/>
            <pc:sldMk cId="4283477000" sldId="270"/>
            <ac:picMk id="16" creationId="{06272BF0-FD3D-B961-DAC6-F9A1C39B9299}"/>
          </ac:picMkLst>
        </pc:picChg>
      </pc:sldChg>
      <pc:sldChg chg="addSp delSp modSp mod modTransition modAnim modShow">
        <pc:chgData name="Leonie Smith" userId="fed1330f33f5650e" providerId="LiveId" clId="{EFB64D6E-A982-410D-B384-4F88CD12C16B}" dt="2023-07-21T06:03:43.325" v="139"/>
        <pc:sldMkLst>
          <pc:docMk/>
          <pc:sldMk cId="3929601151" sldId="271"/>
        </pc:sldMkLst>
        <pc:picChg chg="add del mod">
          <ac:chgData name="Leonie Smith" userId="fed1330f33f5650e" providerId="LiveId" clId="{EFB64D6E-A982-410D-B384-4F88CD12C16B}" dt="2023-07-21T06:03:28.877" v="138"/>
          <ac:picMkLst>
            <pc:docMk/>
            <pc:sldMk cId="3929601151" sldId="271"/>
            <ac:picMk id="7" creationId="{E8256F3C-8212-586F-8A4A-40895D7E5A50}"/>
          </ac:picMkLst>
        </pc:picChg>
        <pc:picChg chg="add del mod">
          <ac:chgData name="Leonie Smith" userId="fed1330f33f5650e" providerId="LiveId" clId="{EFB64D6E-A982-410D-B384-4F88CD12C16B}" dt="2023-07-21T06:03:43.325" v="139"/>
          <ac:picMkLst>
            <pc:docMk/>
            <pc:sldMk cId="3929601151" sldId="271"/>
            <ac:picMk id="10" creationId="{13CC31E9-C615-EBF2-A86F-061EE8E70A72}"/>
          </ac:picMkLst>
        </pc:picChg>
        <pc:picChg chg="add mod">
          <ac:chgData name="Leonie Smith" userId="fed1330f33f5650e" providerId="LiveId" clId="{EFB64D6E-A982-410D-B384-4F88CD12C16B}" dt="2023-07-21T06:03:43.325" v="139"/>
          <ac:picMkLst>
            <pc:docMk/>
            <pc:sldMk cId="3929601151" sldId="271"/>
            <ac:picMk id="11" creationId="{2557AF70-0D51-F0D6-8744-C6FB6071F739}"/>
          </ac:picMkLst>
        </pc:picChg>
      </pc:sldChg>
      <pc:sldChg chg="addSp delSp modSp mod modTransition modAnim modShow">
        <pc:chgData name="Leonie Smith" userId="fed1330f33f5650e" providerId="LiveId" clId="{EFB64D6E-A982-410D-B384-4F88CD12C16B}" dt="2023-07-21T06:05:43.938" v="146"/>
        <pc:sldMkLst>
          <pc:docMk/>
          <pc:sldMk cId="636945728" sldId="272"/>
        </pc:sldMkLst>
        <pc:picChg chg="add del mod">
          <ac:chgData name="Leonie Smith" userId="fed1330f33f5650e" providerId="LiveId" clId="{EFB64D6E-A982-410D-B384-4F88CD12C16B}" dt="2023-07-21T06:04:55.789" v="142"/>
          <ac:picMkLst>
            <pc:docMk/>
            <pc:sldMk cId="636945728" sldId="272"/>
            <ac:picMk id="7" creationId="{CA336DEC-5DAD-2F2B-1AE0-32FD81D9DD59}"/>
          </ac:picMkLst>
        </pc:picChg>
        <pc:picChg chg="add del mod">
          <ac:chgData name="Leonie Smith" userId="fed1330f33f5650e" providerId="LiveId" clId="{EFB64D6E-A982-410D-B384-4F88CD12C16B}" dt="2023-07-21T06:05:12.695" v="143"/>
          <ac:picMkLst>
            <pc:docMk/>
            <pc:sldMk cId="636945728" sldId="272"/>
            <ac:picMk id="10" creationId="{37078B65-3FBA-AFEA-D3D2-4D1FF269E31C}"/>
          </ac:picMkLst>
        </pc:picChg>
        <pc:picChg chg="add del mod">
          <ac:chgData name="Leonie Smith" userId="fed1330f33f5650e" providerId="LiveId" clId="{EFB64D6E-A982-410D-B384-4F88CD12C16B}" dt="2023-07-21T06:05:26.463" v="145"/>
          <ac:picMkLst>
            <pc:docMk/>
            <pc:sldMk cId="636945728" sldId="272"/>
            <ac:picMk id="11" creationId="{0FDE341E-1E1E-714B-5614-89EA6C086EBF}"/>
          </ac:picMkLst>
        </pc:picChg>
        <pc:picChg chg="add del mod ord">
          <ac:chgData name="Leonie Smith" userId="fed1330f33f5650e" providerId="LiveId" clId="{EFB64D6E-A982-410D-B384-4F88CD12C16B}" dt="2023-07-21T06:05:43.938" v="146"/>
          <ac:picMkLst>
            <pc:docMk/>
            <pc:sldMk cId="636945728" sldId="272"/>
            <ac:picMk id="15" creationId="{C6730CAE-98ED-BE53-A653-2A1E9E271695}"/>
          </ac:picMkLst>
        </pc:picChg>
        <pc:picChg chg="add mod">
          <ac:chgData name="Leonie Smith" userId="fed1330f33f5650e" providerId="LiveId" clId="{EFB64D6E-A982-410D-B384-4F88CD12C16B}" dt="2023-07-21T06:05:43.938" v="146"/>
          <ac:picMkLst>
            <pc:docMk/>
            <pc:sldMk cId="636945728" sldId="272"/>
            <ac:picMk id="16" creationId="{3DA0566A-BB4C-7F60-C901-B2CC920AD242}"/>
          </ac:picMkLst>
        </pc:picChg>
      </pc:sldChg>
      <pc:sldChg chg="addSp delSp modSp mod modTransition modAnim modShow">
        <pc:chgData name="Leonie Smith" userId="fed1330f33f5650e" providerId="LiveId" clId="{EFB64D6E-A982-410D-B384-4F88CD12C16B}" dt="2023-07-21T06:08:19.870" v="156"/>
        <pc:sldMkLst>
          <pc:docMk/>
          <pc:sldMk cId="3508610513" sldId="273"/>
        </pc:sldMkLst>
        <pc:picChg chg="add del mod">
          <ac:chgData name="Leonie Smith" userId="fed1330f33f5650e" providerId="LiveId" clId="{EFB64D6E-A982-410D-B384-4F88CD12C16B}" dt="2023-07-21T06:06:39.545" v="149"/>
          <ac:picMkLst>
            <pc:docMk/>
            <pc:sldMk cId="3508610513" sldId="273"/>
            <ac:picMk id="6" creationId="{6A9E42A0-FE25-6804-EB71-08375F1FDBA7}"/>
          </ac:picMkLst>
        </pc:picChg>
        <pc:picChg chg="add del mod">
          <ac:chgData name="Leonie Smith" userId="fed1330f33f5650e" providerId="LiveId" clId="{EFB64D6E-A982-410D-B384-4F88CD12C16B}" dt="2023-07-21T06:07:02.898" v="150"/>
          <ac:picMkLst>
            <pc:docMk/>
            <pc:sldMk cId="3508610513" sldId="273"/>
            <ac:picMk id="9" creationId="{43BC82B1-7FC5-7E7B-407D-85299568C0CD}"/>
          </ac:picMkLst>
        </pc:picChg>
        <pc:picChg chg="add del mod">
          <ac:chgData name="Leonie Smith" userId="fed1330f33f5650e" providerId="LiveId" clId="{EFB64D6E-A982-410D-B384-4F88CD12C16B}" dt="2023-07-21T06:07:19.928" v="152"/>
          <ac:picMkLst>
            <pc:docMk/>
            <pc:sldMk cId="3508610513" sldId="273"/>
            <ac:picMk id="10" creationId="{FDD9CCF0-458A-12B8-0CE4-81BDC34DA3F3}"/>
          </ac:picMkLst>
        </pc:picChg>
        <pc:picChg chg="add del mod ord">
          <ac:chgData name="Leonie Smith" userId="fed1330f33f5650e" providerId="LiveId" clId="{EFB64D6E-A982-410D-B384-4F88CD12C16B}" dt="2023-07-21T06:07:40.072" v="153"/>
          <ac:picMkLst>
            <pc:docMk/>
            <pc:sldMk cId="3508610513" sldId="273"/>
            <ac:picMk id="13" creationId="{2EF1616A-027D-AB67-C675-B13AC593E5C9}"/>
          </ac:picMkLst>
        </pc:picChg>
        <pc:picChg chg="add del mod">
          <ac:chgData name="Leonie Smith" userId="fed1330f33f5650e" providerId="LiveId" clId="{EFB64D6E-A982-410D-B384-4F88CD12C16B}" dt="2023-07-21T06:07:58.864" v="155"/>
          <ac:picMkLst>
            <pc:docMk/>
            <pc:sldMk cId="3508610513" sldId="273"/>
            <ac:picMk id="14" creationId="{054E0744-50DD-4C2E-6BBB-5D29F3FCCD70}"/>
          </ac:picMkLst>
        </pc:picChg>
        <pc:picChg chg="add del mod ord">
          <ac:chgData name="Leonie Smith" userId="fed1330f33f5650e" providerId="LiveId" clId="{EFB64D6E-A982-410D-B384-4F88CD12C16B}" dt="2023-07-21T06:08:19.870" v="156"/>
          <ac:picMkLst>
            <pc:docMk/>
            <pc:sldMk cId="3508610513" sldId="273"/>
            <ac:picMk id="18" creationId="{6E7BB0D1-B3BA-3868-8E69-6A0343A117AA}"/>
          </ac:picMkLst>
        </pc:picChg>
        <pc:picChg chg="add mod">
          <ac:chgData name="Leonie Smith" userId="fed1330f33f5650e" providerId="LiveId" clId="{EFB64D6E-A982-410D-B384-4F88CD12C16B}" dt="2023-07-21T06:08:19.870" v="156"/>
          <ac:picMkLst>
            <pc:docMk/>
            <pc:sldMk cId="3508610513" sldId="273"/>
            <ac:picMk id="19" creationId="{04BC18AF-88FA-C620-D80F-C2F2B10640B3}"/>
          </ac:picMkLst>
        </pc:picChg>
      </pc:sldChg>
      <pc:sldChg chg="addSp modSp mod modShow">
        <pc:chgData name="Leonie Smith" userId="fed1330f33f5650e" providerId="LiveId" clId="{EFB64D6E-A982-410D-B384-4F88CD12C16B}" dt="2023-07-21T06:09:08.457" v="157"/>
        <pc:sldMkLst>
          <pc:docMk/>
          <pc:sldMk cId="654285109" sldId="276"/>
        </pc:sldMkLst>
        <pc:picChg chg="add mod">
          <ac:chgData name="Leonie Smith" userId="fed1330f33f5650e" providerId="LiveId" clId="{EFB64D6E-A982-410D-B384-4F88CD12C16B}" dt="2023-07-21T06:09:08.457" v="157"/>
          <ac:picMkLst>
            <pc:docMk/>
            <pc:sldMk cId="654285109" sldId="276"/>
            <ac:picMk id="6" creationId="{382F409E-087A-B839-F4C0-C5AEC628654F}"/>
          </ac:picMkLst>
        </pc:picChg>
      </pc:sldChg>
      <pc:sldChg chg="addSp delSp modSp mod modTransition modAnim modShow">
        <pc:chgData name="Leonie Smith" userId="fed1330f33f5650e" providerId="LiveId" clId="{EFB64D6E-A982-410D-B384-4F88CD12C16B}" dt="2023-07-21T06:10:53.223" v="164"/>
        <pc:sldMkLst>
          <pc:docMk/>
          <pc:sldMk cId="242907515" sldId="277"/>
        </pc:sldMkLst>
        <pc:picChg chg="add del mod">
          <ac:chgData name="Leonie Smith" userId="fed1330f33f5650e" providerId="LiveId" clId="{EFB64D6E-A982-410D-B384-4F88CD12C16B}" dt="2023-07-21T06:10:28.125" v="160"/>
          <ac:picMkLst>
            <pc:docMk/>
            <pc:sldMk cId="242907515" sldId="277"/>
            <ac:picMk id="6" creationId="{49A0429C-49B7-407B-95BE-41151017F441}"/>
          </ac:picMkLst>
        </pc:picChg>
        <pc:picChg chg="add del mod">
          <ac:chgData name="Leonie Smith" userId="fed1330f33f5650e" providerId="LiveId" clId="{EFB64D6E-A982-410D-B384-4F88CD12C16B}" dt="2023-07-21T06:10:36.328" v="161"/>
          <ac:picMkLst>
            <pc:docMk/>
            <pc:sldMk cId="242907515" sldId="277"/>
            <ac:picMk id="11" creationId="{FF4A4C36-E9EE-FD90-DAA1-8A7A603A5FAC}"/>
          </ac:picMkLst>
        </pc:picChg>
        <pc:picChg chg="add del mod">
          <ac:chgData name="Leonie Smith" userId="fed1330f33f5650e" providerId="LiveId" clId="{EFB64D6E-A982-410D-B384-4F88CD12C16B}" dt="2023-07-21T06:10:38.006" v="163"/>
          <ac:picMkLst>
            <pc:docMk/>
            <pc:sldMk cId="242907515" sldId="277"/>
            <ac:picMk id="12" creationId="{1F2243B6-DC8E-DDAB-C2F1-3623AE7AA91D}"/>
          </ac:picMkLst>
        </pc:picChg>
        <pc:picChg chg="add del mod ord">
          <ac:chgData name="Leonie Smith" userId="fed1330f33f5650e" providerId="LiveId" clId="{EFB64D6E-A982-410D-B384-4F88CD12C16B}" dt="2023-07-21T06:10:53.223" v="164"/>
          <ac:picMkLst>
            <pc:docMk/>
            <pc:sldMk cId="242907515" sldId="277"/>
            <ac:picMk id="15" creationId="{881D19A8-FA96-B898-A806-4F968AEB9C96}"/>
          </ac:picMkLst>
        </pc:picChg>
        <pc:picChg chg="add mod">
          <ac:chgData name="Leonie Smith" userId="fed1330f33f5650e" providerId="LiveId" clId="{EFB64D6E-A982-410D-B384-4F88CD12C16B}" dt="2023-07-21T06:10:53.223" v="164"/>
          <ac:picMkLst>
            <pc:docMk/>
            <pc:sldMk cId="242907515" sldId="277"/>
            <ac:picMk id="16" creationId="{B7B49F4F-EA4B-9EE5-D287-643D88BBEC9B}"/>
          </ac:picMkLst>
        </pc:picChg>
      </pc:sldChg>
      <pc:sldChg chg="addSp delSp modSp mod modTransition modAnim modShow">
        <pc:chgData name="Leonie Smith" userId="fed1330f33f5650e" providerId="LiveId" clId="{EFB64D6E-A982-410D-B384-4F88CD12C16B}" dt="2023-07-21T06:18:59.739" v="199"/>
        <pc:sldMkLst>
          <pc:docMk/>
          <pc:sldMk cId="2627028293" sldId="279"/>
        </pc:sldMkLst>
        <pc:picChg chg="add del mod">
          <ac:chgData name="Leonie Smith" userId="fed1330f33f5650e" providerId="LiveId" clId="{EFB64D6E-A982-410D-B384-4F88CD12C16B}" dt="2023-07-21T06:16:46.124" v="192"/>
          <ac:picMkLst>
            <pc:docMk/>
            <pc:sldMk cId="2627028293" sldId="279"/>
            <ac:picMk id="7" creationId="{5F6AFBED-D0AB-DF16-7706-A792344FAA2A}"/>
          </ac:picMkLst>
        </pc:picChg>
        <pc:picChg chg="add del mod">
          <ac:chgData name="Leonie Smith" userId="fed1330f33f5650e" providerId="LiveId" clId="{EFB64D6E-A982-410D-B384-4F88CD12C16B}" dt="2023-07-21T06:17:00.120" v="193"/>
          <ac:picMkLst>
            <pc:docMk/>
            <pc:sldMk cId="2627028293" sldId="279"/>
            <ac:picMk id="10" creationId="{E61BF455-592F-081C-308A-52E3AEED0ECA}"/>
          </ac:picMkLst>
        </pc:picChg>
        <pc:picChg chg="add del mod">
          <ac:chgData name="Leonie Smith" userId="fed1330f33f5650e" providerId="LiveId" clId="{EFB64D6E-A982-410D-B384-4F88CD12C16B}" dt="2023-07-21T06:18:36.696" v="195"/>
          <ac:picMkLst>
            <pc:docMk/>
            <pc:sldMk cId="2627028293" sldId="279"/>
            <ac:picMk id="11" creationId="{49EE0B7A-7DD4-08C9-02A4-72EA40B36039}"/>
          </ac:picMkLst>
        </pc:picChg>
        <pc:picChg chg="add del mod ord">
          <ac:chgData name="Leonie Smith" userId="fed1330f33f5650e" providerId="LiveId" clId="{EFB64D6E-A982-410D-B384-4F88CD12C16B}" dt="2023-07-21T06:18:42.767" v="196"/>
          <ac:picMkLst>
            <pc:docMk/>
            <pc:sldMk cId="2627028293" sldId="279"/>
            <ac:picMk id="15" creationId="{6332CEE2-ED5C-4702-BBFD-F01D5A2F3F8C}"/>
          </ac:picMkLst>
        </pc:picChg>
        <pc:picChg chg="add del mod">
          <ac:chgData name="Leonie Smith" userId="fed1330f33f5650e" providerId="LiveId" clId="{EFB64D6E-A982-410D-B384-4F88CD12C16B}" dt="2023-07-21T06:18:45.488" v="198"/>
          <ac:picMkLst>
            <pc:docMk/>
            <pc:sldMk cId="2627028293" sldId="279"/>
            <ac:picMk id="16" creationId="{97A8BBDA-5C05-4056-B9DD-139D715769DB}"/>
          </ac:picMkLst>
        </pc:picChg>
        <pc:picChg chg="add del mod ord">
          <ac:chgData name="Leonie Smith" userId="fed1330f33f5650e" providerId="LiveId" clId="{EFB64D6E-A982-410D-B384-4F88CD12C16B}" dt="2023-07-21T06:18:59.739" v="199"/>
          <ac:picMkLst>
            <pc:docMk/>
            <pc:sldMk cId="2627028293" sldId="279"/>
            <ac:picMk id="19" creationId="{7D217082-D06F-5D38-3EFB-AB5524642FDE}"/>
          </ac:picMkLst>
        </pc:picChg>
        <pc:picChg chg="add mod">
          <ac:chgData name="Leonie Smith" userId="fed1330f33f5650e" providerId="LiveId" clId="{EFB64D6E-A982-410D-B384-4F88CD12C16B}" dt="2023-07-21T06:18:59.739" v="199"/>
          <ac:picMkLst>
            <pc:docMk/>
            <pc:sldMk cId="2627028293" sldId="279"/>
            <ac:picMk id="20" creationId="{F917B107-FA5F-16A8-77E3-13981CD91361}"/>
          </ac:picMkLst>
        </pc:picChg>
      </pc:sldChg>
      <pc:sldChg chg="addSp delSp modSp mod modTransition modAnim modShow">
        <pc:chgData name="Leonie Smith" userId="fed1330f33f5650e" providerId="LiveId" clId="{EFB64D6E-A982-410D-B384-4F88CD12C16B}" dt="2023-07-21T06:27:07.121" v="214"/>
        <pc:sldMkLst>
          <pc:docMk/>
          <pc:sldMk cId="1540233218" sldId="299"/>
        </pc:sldMkLst>
        <pc:picChg chg="add del mod">
          <ac:chgData name="Leonie Smith" userId="fed1330f33f5650e" providerId="LiveId" clId="{EFB64D6E-A982-410D-B384-4F88CD12C16B}" dt="2023-07-21T06:12:45.220" v="167"/>
          <ac:picMkLst>
            <pc:docMk/>
            <pc:sldMk cId="1540233218" sldId="299"/>
            <ac:picMk id="8" creationId="{7D989694-14BF-BE73-2A1F-5AB39F5EC4AB}"/>
          </ac:picMkLst>
        </pc:picChg>
        <pc:picChg chg="add del mod">
          <ac:chgData name="Leonie Smith" userId="fed1330f33f5650e" providerId="LiveId" clId="{EFB64D6E-A982-410D-B384-4F88CD12C16B}" dt="2023-07-21T06:12:57.914" v="168"/>
          <ac:picMkLst>
            <pc:docMk/>
            <pc:sldMk cId="1540233218" sldId="299"/>
            <ac:picMk id="11" creationId="{75196496-E6C4-FE25-66B9-F61CDE2FDB2B}"/>
          </ac:picMkLst>
        </pc:picChg>
        <pc:picChg chg="add del mod">
          <ac:chgData name="Leonie Smith" userId="fed1330f33f5650e" providerId="LiveId" clId="{EFB64D6E-A982-410D-B384-4F88CD12C16B}" dt="2023-07-21T06:13:02.814" v="170"/>
          <ac:picMkLst>
            <pc:docMk/>
            <pc:sldMk cId="1540233218" sldId="299"/>
            <ac:picMk id="12" creationId="{A0240907-6F36-8CF4-CE06-B9CBBC550CF0}"/>
          </ac:picMkLst>
        </pc:picChg>
        <pc:picChg chg="add del mod ord">
          <ac:chgData name="Leonie Smith" userId="fed1330f33f5650e" providerId="LiveId" clId="{EFB64D6E-A982-410D-B384-4F88CD12C16B}" dt="2023-07-21T06:13:12.440" v="171"/>
          <ac:picMkLst>
            <pc:docMk/>
            <pc:sldMk cId="1540233218" sldId="299"/>
            <ac:picMk id="15" creationId="{C4E733DF-8A81-0EB9-B761-400C50643D9C}"/>
          </ac:picMkLst>
        </pc:picChg>
        <pc:picChg chg="add del mod">
          <ac:chgData name="Leonie Smith" userId="fed1330f33f5650e" providerId="LiveId" clId="{EFB64D6E-A982-410D-B384-4F88CD12C16B}" dt="2023-07-21T06:13:13.863" v="173"/>
          <ac:picMkLst>
            <pc:docMk/>
            <pc:sldMk cId="1540233218" sldId="299"/>
            <ac:picMk id="16" creationId="{0543CBA7-20C4-38EE-13CE-13C90C9E2889}"/>
          </ac:picMkLst>
        </pc:picChg>
        <pc:picChg chg="add del mod ord">
          <ac:chgData name="Leonie Smith" userId="fed1330f33f5650e" providerId="LiveId" clId="{EFB64D6E-A982-410D-B384-4F88CD12C16B}" dt="2023-07-21T06:13:31.780" v="174"/>
          <ac:picMkLst>
            <pc:docMk/>
            <pc:sldMk cId="1540233218" sldId="299"/>
            <ac:picMk id="18" creationId="{014F0482-6A0B-9B1E-0586-16327452BF85}"/>
          </ac:picMkLst>
        </pc:picChg>
        <pc:picChg chg="add del mod">
          <ac:chgData name="Leonie Smith" userId="fed1330f33f5650e" providerId="LiveId" clId="{EFB64D6E-A982-410D-B384-4F88CD12C16B}" dt="2023-07-21T06:13:45.843" v="176"/>
          <ac:picMkLst>
            <pc:docMk/>
            <pc:sldMk cId="1540233218" sldId="299"/>
            <ac:picMk id="19" creationId="{794745CB-046B-5B8A-A162-D0D138E76EF5}"/>
          </ac:picMkLst>
        </pc:picChg>
        <pc:picChg chg="add del mod ord">
          <ac:chgData name="Leonie Smith" userId="fed1330f33f5650e" providerId="LiveId" clId="{EFB64D6E-A982-410D-B384-4F88CD12C16B}" dt="2023-07-21T06:14:02.813" v="177"/>
          <ac:picMkLst>
            <pc:docMk/>
            <pc:sldMk cId="1540233218" sldId="299"/>
            <ac:picMk id="23" creationId="{2B7A65DE-1714-80B4-4371-A8DF2E6446AE}"/>
          </ac:picMkLst>
        </pc:picChg>
        <pc:picChg chg="add del mod">
          <ac:chgData name="Leonie Smith" userId="fed1330f33f5650e" providerId="LiveId" clId="{EFB64D6E-A982-410D-B384-4F88CD12C16B}" dt="2023-07-21T06:14:06.451" v="179"/>
          <ac:picMkLst>
            <pc:docMk/>
            <pc:sldMk cId="1540233218" sldId="299"/>
            <ac:picMk id="24" creationId="{7D05BEC1-ED99-8550-D361-921C8F6D3FC8}"/>
          </ac:picMkLst>
        </pc:picChg>
        <pc:picChg chg="add del mod ord">
          <ac:chgData name="Leonie Smith" userId="fed1330f33f5650e" providerId="LiveId" clId="{EFB64D6E-A982-410D-B384-4F88CD12C16B}" dt="2023-07-21T06:14:24.705" v="180"/>
          <ac:picMkLst>
            <pc:docMk/>
            <pc:sldMk cId="1540233218" sldId="299"/>
            <ac:picMk id="27" creationId="{279044EF-BEB9-9D28-7A96-8D4DD30D9C27}"/>
          </ac:picMkLst>
        </pc:picChg>
        <pc:picChg chg="add del mod">
          <ac:chgData name="Leonie Smith" userId="fed1330f33f5650e" providerId="LiveId" clId="{EFB64D6E-A982-410D-B384-4F88CD12C16B}" dt="2023-07-21T06:14:54.355" v="182"/>
          <ac:picMkLst>
            <pc:docMk/>
            <pc:sldMk cId="1540233218" sldId="299"/>
            <ac:picMk id="28" creationId="{6EFBCE45-D42A-A3CB-ABEB-8202517A7997}"/>
          </ac:picMkLst>
        </pc:picChg>
        <pc:picChg chg="add del mod ord">
          <ac:chgData name="Leonie Smith" userId="fed1330f33f5650e" providerId="LiveId" clId="{EFB64D6E-A982-410D-B384-4F88CD12C16B}" dt="2023-07-21T06:15:00.343" v="183"/>
          <ac:picMkLst>
            <pc:docMk/>
            <pc:sldMk cId="1540233218" sldId="299"/>
            <ac:picMk id="33" creationId="{82B08703-DF48-F482-C47F-7ED60ACDD210}"/>
          </ac:picMkLst>
        </pc:picChg>
        <pc:picChg chg="add del mod">
          <ac:chgData name="Leonie Smith" userId="fed1330f33f5650e" providerId="LiveId" clId="{EFB64D6E-A982-410D-B384-4F88CD12C16B}" dt="2023-07-21T06:15:01.628" v="185"/>
          <ac:picMkLst>
            <pc:docMk/>
            <pc:sldMk cId="1540233218" sldId="299"/>
            <ac:picMk id="34" creationId="{FFAFE254-DB07-337D-4260-A5C575EBE821}"/>
          </ac:picMkLst>
        </pc:picChg>
        <pc:picChg chg="add del mod ord">
          <ac:chgData name="Leonie Smith" userId="fed1330f33f5650e" providerId="LiveId" clId="{EFB64D6E-A982-410D-B384-4F88CD12C16B}" dt="2023-07-21T06:15:17.745" v="186"/>
          <ac:picMkLst>
            <pc:docMk/>
            <pc:sldMk cId="1540233218" sldId="299"/>
            <ac:picMk id="37" creationId="{95D7A7C0-08D5-DD7C-D870-1FE014BD5F39}"/>
          </ac:picMkLst>
        </pc:picChg>
        <pc:picChg chg="add del mod">
          <ac:chgData name="Leonie Smith" userId="fed1330f33f5650e" providerId="LiveId" clId="{EFB64D6E-A982-410D-B384-4F88CD12C16B}" dt="2023-07-21T06:15:23.882" v="188"/>
          <ac:picMkLst>
            <pc:docMk/>
            <pc:sldMk cId="1540233218" sldId="299"/>
            <ac:picMk id="38" creationId="{F8C772F2-EBA1-55E1-F9F0-D18DEC78D805}"/>
          </ac:picMkLst>
        </pc:picChg>
        <pc:picChg chg="add del mod ord">
          <ac:chgData name="Leonie Smith" userId="fed1330f33f5650e" providerId="LiveId" clId="{EFB64D6E-A982-410D-B384-4F88CD12C16B}" dt="2023-07-21T06:15:42.032" v="189"/>
          <ac:picMkLst>
            <pc:docMk/>
            <pc:sldMk cId="1540233218" sldId="299"/>
            <ac:picMk id="41" creationId="{ED38DF29-F694-1906-5828-6865C50D3A5E}"/>
          </ac:picMkLst>
        </pc:picChg>
        <pc:picChg chg="add del mod">
          <ac:chgData name="Leonie Smith" userId="fed1330f33f5650e" providerId="LiveId" clId="{EFB64D6E-A982-410D-B384-4F88CD12C16B}" dt="2023-07-21T06:25:22.327" v="201"/>
          <ac:picMkLst>
            <pc:docMk/>
            <pc:sldMk cId="1540233218" sldId="299"/>
            <ac:picMk id="42" creationId="{880F9467-845F-FC34-BBAF-9B91CA51BD92}"/>
          </ac:picMkLst>
        </pc:picChg>
        <pc:picChg chg="add del mod ord">
          <ac:chgData name="Leonie Smith" userId="fed1330f33f5650e" providerId="LiveId" clId="{EFB64D6E-A982-410D-B384-4F88CD12C16B}" dt="2023-07-21T06:25:32.559" v="202"/>
          <ac:picMkLst>
            <pc:docMk/>
            <pc:sldMk cId="1540233218" sldId="299"/>
            <ac:picMk id="49" creationId="{25051599-C4AC-8EC5-F113-3A76F092340C}"/>
          </ac:picMkLst>
        </pc:picChg>
        <pc:picChg chg="add del mod">
          <ac:chgData name="Leonie Smith" userId="fed1330f33f5650e" providerId="LiveId" clId="{EFB64D6E-A982-410D-B384-4F88CD12C16B}" dt="2023-07-21T06:25:35.380" v="204"/>
          <ac:picMkLst>
            <pc:docMk/>
            <pc:sldMk cId="1540233218" sldId="299"/>
            <ac:picMk id="50" creationId="{3837B337-1E83-79D2-C362-D81511589EA9}"/>
          </ac:picMkLst>
        </pc:picChg>
        <pc:picChg chg="add del mod ord">
          <ac:chgData name="Leonie Smith" userId="fed1330f33f5650e" providerId="LiveId" clId="{EFB64D6E-A982-410D-B384-4F88CD12C16B}" dt="2023-07-21T06:25:53.817" v="205"/>
          <ac:picMkLst>
            <pc:docMk/>
            <pc:sldMk cId="1540233218" sldId="299"/>
            <ac:picMk id="53" creationId="{36211616-262B-541D-6BAD-4F023FDA77A2}"/>
          </ac:picMkLst>
        </pc:picChg>
        <pc:picChg chg="add del mod">
          <ac:chgData name="Leonie Smith" userId="fed1330f33f5650e" providerId="LiveId" clId="{EFB64D6E-A982-410D-B384-4F88CD12C16B}" dt="2023-07-21T06:25:55.437" v="207"/>
          <ac:picMkLst>
            <pc:docMk/>
            <pc:sldMk cId="1540233218" sldId="299"/>
            <ac:picMk id="54" creationId="{2536B269-4598-D390-F889-F646E5E05A70}"/>
          </ac:picMkLst>
        </pc:picChg>
        <pc:picChg chg="add del mod ord">
          <ac:chgData name="Leonie Smith" userId="fed1330f33f5650e" providerId="LiveId" clId="{EFB64D6E-A982-410D-B384-4F88CD12C16B}" dt="2023-07-21T06:26:17.470" v="208"/>
          <ac:picMkLst>
            <pc:docMk/>
            <pc:sldMk cId="1540233218" sldId="299"/>
            <ac:picMk id="57" creationId="{99129346-AE95-6638-79CC-8E3901ABB297}"/>
          </ac:picMkLst>
        </pc:picChg>
        <pc:picChg chg="add del mod">
          <ac:chgData name="Leonie Smith" userId="fed1330f33f5650e" providerId="LiveId" clId="{EFB64D6E-A982-410D-B384-4F88CD12C16B}" dt="2023-07-21T06:26:19.424" v="210"/>
          <ac:picMkLst>
            <pc:docMk/>
            <pc:sldMk cId="1540233218" sldId="299"/>
            <ac:picMk id="58" creationId="{A3045EC4-5CAF-D159-323F-859CF53D5CB8}"/>
          </ac:picMkLst>
        </pc:picChg>
        <pc:picChg chg="add del mod ord">
          <ac:chgData name="Leonie Smith" userId="fed1330f33f5650e" providerId="LiveId" clId="{EFB64D6E-A982-410D-B384-4F88CD12C16B}" dt="2023-07-21T06:26:38.911" v="211"/>
          <ac:picMkLst>
            <pc:docMk/>
            <pc:sldMk cId="1540233218" sldId="299"/>
            <ac:picMk id="61" creationId="{77117BA2-D656-0B4A-935B-FABF3B759C1D}"/>
          </ac:picMkLst>
        </pc:picChg>
        <pc:picChg chg="add del mod">
          <ac:chgData name="Leonie Smith" userId="fed1330f33f5650e" providerId="LiveId" clId="{EFB64D6E-A982-410D-B384-4F88CD12C16B}" dt="2023-07-21T06:26:44.732" v="213"/>
          <ac:picMkLst>
            <pc:docMk/>
            <pc:sldMk cId="1540233218" sldId="299"/>
            <ac:picMk id="62" creationId="{53938B8C-D201-2F86-509E-980AC0E9A476}"/>
          </ac:picMkLst>
        </pc:picChg>
        <pc:picChg chg="add del mod ord">
          <ac:chgData name="Leonie Smith" userId="fed1330f33f5650e" providerId="LiveId" clId="{EFB64D6E-A982-410D-B384-4F88CD12C16B}" dt="2023-07-21T06:27:07.121" v="214"/>
          <ac:picMkLst>
            <pc:docMk/>
            <pc:sldMk cId="1540233218" sldId="299"/>
            <ac:picMk id="65" creationId="{728084DB-6169-4927-878E-77398FAD2DE6}"/>
          </ac:picMkLst>
        </pc:picChg>
        <pc:picChg chg="add mod">
          <ac:chgData name="Leonie Smith" userId="fed1330f33f5650e" providerId="LiveId" clId="{EFB64D6E-A982-410D-B384-4F88CD12C16B}" dt="2023-07-21T06:27:07.121" v="214"/>
          <ac:picMkLst>
            <pc:docMk/>
            <pc:sldMk cId="1540233218" sldId="299"/>
            <ac:picMk id="66" creationId="{F424D730-17B9-C0F5-3A2C-6632A11E0AC8}"/>
          </ac:picMkLst>
        </pc:picChg>
      </pc:sldChg>
      <pc:sldChg chg="addSp delSp modSp mod modTransition modAnim">
        <pc:chgData name="Leonie Smith" userId="fed1330f33f5650e" providerId="LiveId" clId="{EFB64D6E-A982-410D-B384-4F88CD12C16B}" dt="2023-07-21T05:35:50.081" v="20"/>
        <pc:sldMkLst>
          <pc:docMk/>
          <pc:sldMk cId="1921163606" sldId="300"/>
        </pc:sldMkLst>
        <pc:picChg chg="add del mod">
          <ac:chgData name="Leonie Smith" userId="fed1330f33f5650e" providerId="LiveId" clId="{EFB64D6E-A982-410D-B384-4F88CD12C16B}" dt="2023-07-21T05:35:43.656" v="19"/>
          <ac:picMkLst>
            <pc:docMk/>
            <pc:sldMk cId="1921163606" sldId="300"/>
            <ac:picMk id="7" creationId="{BF3D1988-96E1-996A-0EC3-A3D9143C0D60}"/>
          </ac:picMkLst>
        </pc:picChg>
        <pc:picChg chg="add del mod">
          <ac:chgData name="Leonie Smith" userId="fed1330f33f5650e" providerId="LiveId" clId="{EFB64D6E-A982-410D-B384-4F88CD12C16B}" dt="2023-07-21T05:35:50.081" v="20"/>
          <ac:picMkLst>
            <pc:docMk/>
            <pc:sldMk cId="1921163606" sldId="300"/>
            <ac:picMk id="13" creationId="{C15B6E3A-439E-B5F7-66C1-E8483ABC0EA1}"/>
          </ac:picMkLst>
        </pc:picChg>
        <pc:picChg chg="add mod">
          <ac:chgData name="Leonie Smith" userId="fed1330f33f5650e" providerId="LiveId" clId="{EFB64D6E-A982-410D-B384-4F88CD12C16B}" dt="2023-07-21T05:35:50.081" v="20"/>
          <ac:picMkLst>
            <pc:docMk/>
            <pc:sldMk cId="1921163606" sldId="300"/>
            <ac:picMk id="14" creationId="{D8F713A0-99AC-1406-EBCE-34F5B2BE40C8}"/>
          </ac:picMkLst>
        </pc:picChg>
      </pc:sldChg>
    </pc:docChg>
  </pc:docChgLst>
  <pc:docChgLst>
    <pc:chgData name="Alfred Smith" userId="3c60a3631c0db8ad" providerId="LiveId" clId="{B7E24DAC-064C-4417-85F2-4EDB69E03C63}"/>
    <pc:docChg chg="modSld">
      <pc:chgData name="Alfred Smith" userId="3c60a3631c0db8ad" providerId="LiveId" clId="{B7E24DAC-064C-4417-85F2-4EDB69E03C63}" dt="2023-01-25T15:51:10.143" v="0"/>
      <pc:docMkLst>
        <pc:docMk/>
      </pc:docMkLst>
      <pc:sldChg chg="modSp mod">
        <pc:chgData name="Alfred Smith" userId="3c60a3631c0db8ad" providerId="LiveId" clId="{B7E24DAC-064C-4417-85F2-4EDB69E03C63}" dt="2023-01-25T15:51:10.143" v="0"/>
        <pc:sldMkLst>
          <pc:docMk/>
          <pc:sldMk cId="1921163606" sldId="300"/>
        </pc:sldMkLst>
        <pc:spChg chg="mod">
          <ac:chgData name="Alfred Smith" userId="3c60a3631c0db8ad" providerId="LiveId" clId="{B7E24DAC-064C-4417-85F2-4EDB69E03C63}" dt="2023-01-25T15:51:10.143" v="0"/>
          <ac:spMkLst>
            <pc:docMk/>
            <pc:sldMk cId="1921163606" sldId="300"/>
            <ac:spMk id="3" creationId="{18A88488-974A-D484-1C8D-A63B5C852A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1F2F2-5928-4B90-8D3F-EFA936922558}"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D0934-12A6-4DAD-A960-7B2836867122}" type="slidenum">
              <a:rPr lang="en-ZA" smtClean="0"/>
              <a:t>‹#›</a:t>
            </a:fld>
            <a:endParaRPr lang="en-ZA"/>
          </a:p>
        </p:txBody>
      </p:sp>
    </p:spTree>
    <p:extLst>
      <p:ext uri="{BB962C8B-B14F-4D97-AF65-F5344CB8AC3E}">
        <p14:creationId xmlns:p14="http://schemas.microsoft.com/office/powerpoint/2010/main" val="94489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endParaRPr lang="en-IN" dirty="0"/>
          </a:p>
        </p:txBody>
      </p:sp>
      <p:sp>
        <p:nvSpPr>
          <p:cNvPr id="4" name="Slide Number Placeholder 3"/>
          <p:cNvSpPr>
            <a:spLocks noGrp="1"/>
          </p:cNvSpPr>
          <p:nvPr>
            <p:ph type="sldNum" sz="quarter" idx="5"/>
          </p:nvPr>
        </p:nvSpPr>
        <p:spPr/>
        <p:txBody>
          <a:bodyPr/>
          <a:lstStyle/>
          <a:p>
            <a:fld id="{DA4D0934-12A6-4DAD-A960-7B2836867122}" type="slidenum">
              <a:rPr lang="en-ZA" smtClean="0"/>
              <a:t>2</a:t>
            </a:fld>
            <a:endParaRPr lang="en-ZA"/>
          </a:p>
        </p:txBody>
      </p:sp>
    </p:spTree>
    <p:extLst>
      <p:ext uri="{BB962C8B-B14F-4D97-AF65-F5344CB8AC3E}">
        <p14:creationId xmlns:p14="http://schemas.microsoft.com/office/powerpoint/2010/main" val="1487676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DA4D0934-12A6-4DAD-A960-7B2836867122}" type="slidenum">
              <a:rPr lang="en-ZA" smtClean="0"/>
              <a:t>3</a:t>
            </a:fld>
            <a:endParaRPr lang="en-ZA"/>
          </a:p>
        </p:txBody>
      </p:sp>
    </p:spTree>
    <p:extLst>
      <p:ext uri="{BB962C8B-B14F-4D97-AF65-F5344CB8AC3E}">
        <p14:creationId xmlns:p14="http://schemas.microsoft.com/office/powerpoint/2010/main" val="407748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B314-2ABB-617C-4457-A942CEF63672}"/>
              </a:ext>
            </a:extLst>
          </p:cNvPr>
          <p:cNvSpPr>
            <a:spLocks noGrp="1"/>
          </p:cNvSpPr>
          <p:nvPr>
            <p:ph type="title"/>
          </p:nvPr>
        </p:nvSpPr>
        <p:spPr/>
        <p:txBody>
          <a:bodyPr/>
          <a:lstStyle/>
          <a:p>
            <a:r>
              <a:rPr lang="en-US" dirty="0"/>
              <a:t>07-2	</a:t>
            </a:r>
            <a:endParaRPr lang="en-GB" dirty="0"/>
          </a:p>
        </p:txBody>
      </p:sp>
      <p:sp>
        <p:nvSpPr>
          <p:cNvPr id="3" name="Content Placeholder 2">
            <a:extLst>
              <a:ext uri="{FF2B5EF4-FFF2-40B4-BE49-F238E27FC236}">
                <a16:creationId xmlns:a16="http://schemas.microsoft.com/office/drawing/2014/main" id="{18A88488-974A-D484-1C8D-A63B5C852AE1}"/>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D8F713A0-99AC-1406-EBCE-34F5B2BE40C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1163606"/>
      </p:ext>
    </p:extLst>
  </p:cSld>
  <p:clrMapOvr>
    <a:masterClrMapping/>
  </p:clrMapOvr>
  <mc:AlternateContent xmlns:mc="http://schemas.openxmlformats.org/markup-compatibility/2006" xmlns:p14="http://schemas.microsoft.com/office/powerpoint/2010/main">
    <mc:Choice Requires="p14">
      <p:transition spd="slow" p14:dur="2000" advTm="3089"/>
    </mc:Choice>
    <mc:Fallback xmlns="">
      <p:transition spd="slow" advTm="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B437A-2EFA-4A8B-8C9A-1F21FCE9A15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CF26E45-9446-4ED9-87C0-6596B879C404}"/>
              </a:ext>
            </a:extLst>
          </p:cNvPr>
          <p:cNvSpPr>
            <a:spLocks noGrp="1"/>
          </p:cNvSpPr>
          <p:nvPr>
            <p:ph idx="1"/>
          </p:nvPr>
        </p:nvSpPr>
        <p:spPr/>
        <p:txBody>
          <a:bodyPr/>
          <a:lstStyle/>
          <a:p>
            <a:endParaRPr lang="en-ZA"/>
          </a:p>
        </p:txBody>
      </p:sp>
      <p:pic>
        <p:nvPicPr>
          <p:cNvPr id="4" name="Picture 3">
            <a:extLst>
              <a:ext uri="{FF2B5EF4-FFF2-40B4-BE49-F238E27FC236}">
                <a16:creationId xmlns:a16="http://schemas.microsoft.com/office/drawing/2014/main" id="{9E0AB699-431F-4A96-88B3-ED76B8F811A6}"/>
              </a:ext>
            </a:extLst>
          </p:cNvPr>
          <p:cNvPicPr>
            <a:picLocks noChangeAspect="1"/>
          </p:cNvPicPr>
          <p:nvPr/>
        </p:nvPicPr>
        <p:blipFill>
          <a:blip r:embed="rId2"/>
          <a:stretch>
            <a:fillRect/>
          </a:stretch>
        </p:blipFill>
        <p:spPr>
          <a:xfrm>
            <a:off x="-1" y="0"/>
            <a:ext cx="12625819" cy="6858000"/>
          </a:xfrm>
          <a:prstGeom prst="rect">
            <a:avLst/>
          </a:prstGeom>
        </p:spPr>
      </p:pic>
      <p:sp>
        <p:nvSpPr>
          <p:cNvPr id="5" name="TextBox 4">
            <a:extLst>
              <a:ext uri="{FF2B5EF4-FFF2-40B4-BE49-F238E27FC236}">
                <a16:creationId xmlns:a16="http://schemas.microsoft.com/office/drawing/2014/main" id="{E2CAADBD-F0BB-2BAA-F1A1-27BB4E0A334D}"/>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37:14</a:t>
            </a:r>
            <a:endParaRPr lang="en-ZA" sz="3200" dirty="0">
              <a:solidFill>
                <a:schemeClr val="bg1"/>
              </a:solidFill>
            </a:endParaRPr>
          </a:p>
          <a:p>
            <a:endParaRPr lang="en-IN" dirty="0"/>
          </a:p>
        </p:txBody>
      </p:sp>
    </p:spTree>
    <p:extLst>
      <p:ext uri="{BB962C8B-B14F-4D97-AF65-F5344CB8AC3E}">
        <p14:creationId xmlns:p14="http://schemas.microsoft.com/office/powerpoint/2010/main" val="88392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E0D634-8AF6-5B5A-7B18-0DB2D292ED5E}"/>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जैसे ही उन्होंने उसे दूर से आते देखा, तो उसके निकट आने के पहले ही उसे मार डालने की युक्ति की।</a:t>
            </a:r>
            <a:endParaRPr lang="en-IN" sz="4000" dirty="0"/>
          </a:p>
        </p:txBody>
      </p:sp>
      <p:pic>
        <p:nvPicPr>
          <p:cNvPr id="13" name="Audio 12">
            <a:hlinkClick r:id="" action="ppaction://media"/>
            <a:extLst>
              <a:ext uri="{FF2B5EF4-FFF2-40B4-BE49-F238E27FC236}">
                <a16:creationId xmlns:a16="http://schemas.microsoft.com/office/drawing/2014/main" id="{F1668087-669A-C476-C2DF-55243E8088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68CFA0B-8F32-1D45-2C7A-11495C6AA1A0}"/>
              </a:ext>
            </a:extLst>
          </p:cNvPr>
          <p:cNvSpPr txBox="1"/>
          <p:nvPr/>
        </p:nvSpPr>
        <p:spPr>
          <a:xfrm>
            <a:off x="120868" y="157831"/>
            <a:ext cx="5664469" cy="6558101"/>
          </a:xfrm>
          <a:prstGeom prst="rect">
            <a:avLst/>
          </a:prstGeom>
          <a:noFill/>
        </p:spPr>
        <p:txBody>
          <a:bodyPr wrap="square" rtlCol="0">
            <a:noAutofit/>
          </a:bodyPr>
          <a:lstStyle/>
          <a:p>
            <a:r>
              <a:rPr lang="en-US" sz="4000"/>
              <a:t>18 Now Joseph’s brothers saw him in the distance, and before he arrived, they plotted to kill him.</a:t>
            </a:r>
            <a:endParaRPr lang="en-ZA" sz="40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1775"/>
    </mc:Choice>
    <mc:Fallback xmlns="">
      <p:transition spd="slow" advTm="11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891FC-3541-451D-B5E1-2C07BF8DBE7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4CD1905-8F2C-423A-A210-B864FE5FC31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8343211-E40A-4374-801F-BD0BA252E447}"/>
              </a:ext>
            </a:extLst>
          </p:cNvPr>
          <p:cNvPicPr>
            <a:picLocks noChangeAspect="1"/>
          </p:cNvPicPr>
          <p:nvPr/>
        </p:nvPicPr>
        <p:blipFill>
          <a:blip r:embed="rId2"/>
          <a:stretch>
            <a:fillRect/>
          </a:stretch>
        </p:blipFill>
        <p:spPr>
          <a:xfrm>
            <a:off x="0" y="0"/>
            <a:ext cx="12657909" cy="6858000"/>
          </a:xfrm>
          <a:prstGeom prst="rect">
            <a:avLst/>
          </a:prstGeom>
        </p:spPr>
      </p:pic>
      <p:sp>
        <p:nvSpPr>
          <p:cNvPr id="4" name="TextBox 3">
            <a:extLst>
              <a:ext uri="{FF2B5EF4-FFF2-40B4-BE49-F238E27FC236}">
                <a16:creationId xmlns:a16="http://schemas.microsoft.com/office/drawing/2014/main" id="{6290A8C2-7F9A-E04B-B9BC-00E50656FEF8}"/>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37:18</a:t>
            </a:r>
            <a:endParaRPr lang="en-ZA" sz="3200" dirty="0">
              <a:solidFill>
                <a:schemeClr val="bg1"/>
              </a:solidFill>
            </a:endParaRPr>
          </a:p>
          <a:p>
            <a:endParaRPr lang="en-IN" dirty="0"/>
          </a:p>
        </p:txBody>
      </p:sp>
    </p:spTree>
    <p:extLst>
      <p:ext uri="{BB962C8B-B14F-4D97-AF65-F5344CB8AC3E}">
        <p14:creationId xmlns:p14="http://schemas.microsoft.com/office/powerpoint/2010/main" val="4029910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C4C439-5481-4B6D-77D8-81FBDA49151C}"/>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और वे आपस में कहने लगे, “देखो, वह स्वप्न देखनेवाला आ रहा है।</a:t>
            </a:r>
            <a:endParaRPr lang="en-IN" sz="4000" dirty="0"/>
          </a:p>
        </p:txBody>
      </p:sp>
      <p:pic>
        <p:nvPicPr>
          <p:cNvPr id="27" name="Audio 26">
            <a:hlinkClick r:id="" action="ppaction://media"/>
            <a:extLst>
              <a:ext uri="{FF2B5EF4-FFF2-40B4-BE49-F238E27FC236}">
                <a16:creationId xmlns:a16="http://schemas.microsoft.com/office/drawing/2014/main" id="{482A52C4-6CD0-9DF6-D1D8-30DA357582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4678BB3-A45B-B533-BBE4-94D171F8ADD2}"/>
              </a:ext>
            </a:extLst>
          </p:cNvPr>
          <p:cNvSpPr txBox="1"/>
          <p:nvPr/>
        </p:nvSpPr>
        <p:spPr>
          <a:xfrm>
            <a:off x="120868" y="157831"/>
            <a:ext cx="5664469" cy="6558101"/>
          </a:xfrm>
          <a:prstGeom prst="rect">
            <a:avLst/>
          </a:prstGeom>
          <a:noFill/>
        </p:spPr>
        <p:txBody>
          <a:bodyPr wrap="square" rtlCol="0">
            <a:noAutofit/>
          </a:bodyPr>
          <a:lstStyle/>
          <a:p>
            <a:r>
              <a:rPr lang="en-US" sz="4400"/>
              <a:t>19 “Here comes that dreamer!” they said to one another. </a:t>
            </a:r>
            <a:endParaRPr lang="en-ZA" sz="4400"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6305"/>
    </mc:Choice>
    <mc:Fallback xmlns="">
      <p:transition spd="slow" advTm="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059A-8723-47EE-8E77-DE8DB0D9194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ABC9031-A585-4220-AEA8-9AABAB3E6FD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694A606-39E4-47C1-A7C6-9C32FFBF7758}"/>
              </a:ext>
            </a:extLst>
          </p:cNvPr>
          <p:cNvPicPr>
            <a:picLocks noChangeAspect="1"/>
          </p:cNvPicPr>
          <p:nvPr/>
        </p:nvPicPr>
        <p:blipFill>
          <a:blip r:embed="rId2"/>
          <a:stretch>
            <a:fillRect/>
          </a:stretch>
        </p:blipFill>
        <p:spPr>
          <a:xfrm>
            <a:off x="0" y="0"/>
            <a:ext cx="12893040" cy="6858000"/>
          </a:xfrm>
          <a:prstGeom prst="rect">
            <a:avLst/>
          </a:prstGeom>
        </p:spPr>
      </p:pic>
      <p:sp>
        <p:nvSpPr>
          <p:cNvPr id="4" name="TextBox 3">
            <a:extLst>
              <a:ext uri="{FF2B5EF4-FFF2-40B4-BE49-F238E27FC236}">
                <a16:creationId xmlns:a16="http://schemas.microsoft.com/office/drawing/2014/main" id="{F7590C64-67F7-B799-213A-2A910779E65F}"/>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37:19</a:t>
            </a:r>
            <a:endParaRPr lang="en-ZA" sz="3200" dirty="0">
              <a:solidFill>
                <a:schemeClr val="bg1"/>
              </a:solidFill>
            </a:endParaRPr>
          </a:p>
          <a:p>
            <a:endParaRPr lang="en-IN" dirty="0"/>
          </a:p>
        </p:txBody>
      </p:sp>
    </p:spTree>
    <p:extLst>
      <p:ext uri="{BB962C8B-B14F-4D97-AF65-F5344CB8AC3E}">
        <p14:creationId xmlns:p14="http://schemas.microsoft.com/office/powerpoint/2010/main" val="396318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980C44-92B4-A264-7779-169B85C55522}"/>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इसलिए आओ, हम उसको घात करके किसी गड्ढे में डाल दें, और यह कह देंगे, कि कोई जंगली पशु उसको खा गया। फिर हम देखेंगे कि उसके स्वप्नों का क्या फल होगा।”</a:t>
            </a:r>
            <a:endParaRPr lang="en-IN" sz="4000" dirty="0"/>
          </a:p>
        </p:txBody>
      </p:sp>
      <p:pic>
        <p:nvPicPr>
          <p:cNvPr id="11" name="Audio 10">
            <a:hlinkClick r:id="" action="ppaction://media"/>
            <a:extLst>
              <a:ext uri="{FF2B5EF4-FFF2-40B4-BE49-F238E27FC236}">
                <a16:creationId xmlns:a16="http://schemas.microsoft.com/office/drawing/2014/main" id="{F4685BBA-1081-B96D-22C1-9582CBAEB5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2F09238-EADC-4DE6-B427-D5FFAA19A8F3}"/>
              </a:ext>
            </a:extLst>
          </p:cNvPr>
          <p:cNvSpPr txBox="1"/>
          <p:nvPr/>
        </p:nvSpPr>
        <p:spPr>
          <a:xfrm>
            <a:off x="120868" y="157831"/>
            <a:ext cx="5664469" cy="6558101"/>
          </a:xfrm>
          <a:prstGeom prst="rect">
            <a:avLst/>
          </a:prstGeom>
          <a:noFill/>
        </p:spPr>
        <p:txBody>
          <a:bodyPr wrap="square" rtlCol="0">
            <a:noAutofit/>
          </a:bodyPr>
          <a:lstStyle/>
          <a:p>
            <a:r>
              <a:rPr lang="en-US" sz="4000"/>
              <a:t>20 “Come now, let us kill him and throw him into one of the pits. We can say that a vicious animal has devoured him. Then we shall see what becomes of his dreams!”</a:t>
            </a:r>
            <a:endParaRPr lang="en-ZA" sz="40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6897"/>
    </mc:Choice>
    <mc:Fallback xmlns="">
      <p:transition spd="slow" advTm="16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BF26D-44A8-4D15-B589-2255AD3FFC6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164605C-B368-475A-BB10-32CFAF89EFA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F8F4CAF-C1E7-405C-BB3F-ED3DFE614425}"/>
              </a:ext>
            </a:extLst>
          </p:cNvPr>
          <p:cNvPicPr>
            <a:picLocks noChangeAspect="1"/>
          </p:cNvPicPr>
          <p:nvPr/>
        </p:nvPicPr>
        <p:blipFill>
          <a:blip r:embed="rId2"/>
          <a:stretch>
            <a:fillRect/>
          </a:stretch>
        </p:blipFill>
        <p:spPr>
          <a:xfrm>
            <a:off x="0" y="-188752"/>
            <a:ext cx="12192000" cy="7046752"/>
          </a:xfrm>
          <a:prstGeom prst="rect">
            <a:avLst/>
          </a:prstGeom>
        </p:spPr>
      </p:pic>
      <p:sp>
        <p:nvSpPr>
          <p:cNvPr id="4" name="TextBox 3">
            <a:extLst>
              <a:ext uri="{FF2B5EF4-FFF2-40B4-BE49-F238E27FC236}">
                <a16:creationId xmlns:a16="http://schemas.microsoft.com/office/drawing/2014/main" id="{42FF445F-7B47-F973-DD22-67DD39FB2FF2}"/>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37:20</a:t>
            </a:r>
            <a:endParaRPr lang="en-ZA" sz="3200" dirty="0">
              <a:solidFill>
                <a:schemeClr val="bg1"/>
              </a:solidFill>
            </a:endParaRPr>
          </a:p>
          <a:p>
            <a:endParaRPr lang="en-IN" dirty="0"/>
          </a:p>
        </p:txBody>
      </p:sp>
    </p:spTree>
    <p:extLst>
      <p:ext uri="{BB962C8B-B14F-4D97-AF65-F5344CB8AC3E}">
        <p14:creationId xmlns:p14="http://schemas.microsoft.com/office/powerpoint/2010/main" val="308436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C3D163-491A-B398-28CF-6EFB63F4A5D4}"/>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23 इसलिए ऐसा हुआ कि जब यूसुफ अपने भाइयों के पास पहुँचा तब उन्होंने उसका रंग-बिरंगा अंगरखा, जिसे वह पहने हुए था, उतार लिया।</a:t>
            </a:r>
            <a:endParaRPr lang="en-IN" sz="4000" dirty="0"/>
          </a:p>
        </p:txBody>
      </p:sp>
      <p:pic>
        <p:nvPicPr>
          <p:cNvPr id="6" name="Audio 5">
            <a:hlinkClick r:id="" action="ppaction://media"/>
            <a:extLst>
              <a:ext uri="{FF2B5EF4-FFF2-40B4-BE49-F238E27FC236}">
                <a16:creationId xmlns:a16="http://schemas.microsoft.com/office/drawing/2014/main" id="{19488BC8-1892-19C9-FA91-78E564BC6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389780E-C75F-A0E8-C1A6-CF0F50DD5C8C}"/>
              </a:ext>
            </a:extLst>
          </p:cNvPr>
          <p:cNvSpPr txBox="1"/>
          <p:nvPr/>
        </p:nvSpPr>
        <p:spPr>
          <a:xfrm>
            <a:off x="120868" y="157831"/>
            <a:ext cx="5664469" cy="6558101"/>
          </a:xfrm>
          <a:prstGeom prst="rect">
            <a:avLst/>
          </a:prstGeom>
          <a:noFill/>
        </p:spPr>
        <p:txBody>
          <a:bodyPr wrap="square" rtlCol="0">
            <a:noAutofit/>
          </a:bodyPr>
          <a:lstStyle/>
          <a:p>
            <a:r>
              <a:rPr lang="en-US" sz="4400"/>
              <a:t>23 So when Joseph came to his brothers, they stripped him of his robe—the robe of many colors he was wearing—</a:t>
            </a:r>
            <a:endParaRPr lang="en-ZA" sz="4400" dirty="0"/>
          </a:p>
        </p:txBody>
      </p:sp>
    </p:spTree>
    <p:extLst>
      <p:ext uri="{BB962C8B-B14F-4D97-AF65-F5344CB8AC3E}">
        <p14:creationId xmlns:p14="http://schemas.microsoft.com/office/powerpoint/2010/main" val="2474721536"/>
      </p:ext>
    </p:extLst>
  </p:cSld>
  <p:clrMapOvr>
    <a:masterClrMapping/>
  </p:clrMapOvr>
  <mc:AlternateContent xmlns:mc="http://schemas.openxmlformats.org/markup-compatibility/2006" xmlns:p14="http://schemas.microsoft.com/office/powerpoint/2010/main">
    <mc:Choice Requires="p14">
      <p:transition spd="slow" p14:dur="2000" advTm="9996"/>
    </mc:Choice>
    <mc:Fallback xmlns="">
      <p:transition spd="slow" advTm="9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151A-4914-402B-B596-6C96F5D7608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C5057BF-0B89-4384-BB22-56BC02098EE3}"/>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FD55A014-A7BC-41A8-BBD0-6CABD730D549}"/>
              </a:ext>
            </a:extLst>
          </p:cNvPr>
          <p:cNvPicPr>
            <a:picLocks noChangeAspect="1"/>
          </p:cNvPicPr>
          <p:nvPr/>
        </p:nvPicPr>
        <p:blipFill>
          <a:blip r:embed="rId2"/>
          <a:stretch>
            <a:fillRect/>
          </a:stretch>
        </p:blipFill>
        <p:spPr>
          <a:xfrm>
            <a:off x="0" y="-616601"/>
            <a:ext cx="12192000" cy="7474601"/>
          </a:xfrm>
          <a:prstGeom prst="rect">
            <a:avLst/>
          </a:prstGeom>
        </p:spPr>
      </p:pic>
      <p:sp>
        <p:nvSpPr>
          <p:cNvPr id="4" name="TextBox 3">
            <a:extLst>
              <a:ext uri="{FF2B5EF4-FFF2-40B4-BE49-F238E27FC236}">
                <a16:creationId xmlns:a16="http://schemas.microsoft.com/office/drawing/2014/main" id="{0CA0CF87-A2E4-2034-23F1-9D71543E028B}"/>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37:23</a:t>
            </a:r>
            <a:endParaRPr lang="en-ZA" sz="3200" dirty="0">
              <a:solidFill>
                <a:schemeClr val="bg1"/>
              </a:solidFill>
            </a:endParaRPr>
          </a:p>
          <a:p>
            <a:endParaRPr lang="en-IN" dirty="0"/>
          </a:p>
        </p:txBody>
      </p:sp>
    </p:spTree>
    <p:extLst>
      <p:ext uri="{BB962C8B-B14F-4D97-AF65-F5344CB8AC3E}">
        <p14:creationId xmlns:p14="http://schemas.microsoft.com/office/powerpoint/2010/main" val="259468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31499C-1617-DC55-C1AA-E3F95357BED7}"/>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24 और यूसुफ को उठाकर गड्ढे में डाल दिया। वह गड्ढा सूखा था और उसमें कुछ जल न था।</a:t>
            </a:r>
            <a:endParaRPr lang="en-IN" sz="4000" dirty="0"/>
          </a:p>
        </p:txBody>
      </p:sp>
      <p:pic>
        <p:nvPicPr>
          <p:cNvPr id="6" name="Audio 5">
            <a:hlinkClick r:id="" action="ppaction://media"/>
            <a:extLst>
              <a:ext uri="{FF2B5EF4-FFF2-40B4-BE49-F238E27FC236}">
                <a16:creationId xmlns:a16="http://schemas.microsoft.com/office/drawing/2014/main" id="{D6BE3EA7-94C2-1141-E657-7B546DF71F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F8588B1-81C1-6320-A897-999EEBAE7A6F}"/>
              </a:ext>
            </a:extLst>
          </p:cNvPr>
          <p:cNvSpPr txBox="1"/>
          <p:nvPr/>
        </p:nvSpPr>
        <p:spPr>
          <a:xfrm>
            <a:off x="120868" y="157831"/>
            <a:ext cx="5664469" cy="6558101"/>
          </a:xfrm>
          <a:prstGeom prst="rect">
            <a:avLst/>
          </a:prstGeom>
          <a:noFill/>
        </p:spPr>
        <p:txBody>
          <a:bodyPr wrap="square" rtlCol="0">
            <a:noAutofit/>
          </a:bodyPr>
          <a:lstStyle/>
          <a:p>
            <a:r>
              <a:rPr lang="en-US" sz="4400"/>
              <a:t>24 and they took him and threw him into the pit. Now the pit was empty, with no water in it.</a:t>
            </a:r>
            <a:endParaRPr lang="en-ZA" sz="4400" dirty="0"/>
          </a:p>
        </p:txBody>
      </p:sp>
    </p:spTree>
    <p:extLst>
      <p:ext uri="{BB962C8B-B14F-4D97-AF65-F5344CB8AC3E}">
        <p14:creationId xmlns:p14="http://schemas.microsoft.com/office/powerpoint/2010/main" val="1708834462"/>
      </p:ext>
    </p:extLst>
  </p:cSld>
  <p:clrMapOvr>
    <a:masterClrMapping/>
  </p:clrMapOvr>
  <mc:AlternateContent xmlns:mc="http://schemas.openxmlformats.org/markup-compatibility/2006" xmlns:p14="http://schemas.microsoft.com/office/powerpoint/2010/main">
    <mc:Choice Requires="p14">
      <p:transition spd="slow" p14:dur="2000" advTm="7638"/>
    </mc:Choice>
    <mc:Fallback xmlns="">
      <p:transition spd="slow" advTm="7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9195F-F0EE-4AF3-9E57-64F9C42C943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C3DCCED-3C8D-4C9F-AFB2-80912D3BF83B}"/>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32C042B-A54E-4F2A-A751-D716C6FAA68D}"/>
              </a:ext>
            </a:extLst>
          </p:cNvPr>
          <p:cNvPicPr>
            <a:picLocks noChangeAspect="1"/>
          </p:cNvPicPr>
          <p:nvPr/>
        </p:nvPicPr>
        <p:blipFill>
          <a:blip r:embed="rId3"/>
          <a:stretch>
            <a:fillRect/>
          </a:stretch>
        </p:blipFill>
        <p:spPr>
          <a:xfrm>
            <a:off x="-55900" y="-867233"/>
            <a:ext cx="12303800" cy="8115272"/>
          </a:xfrm>
          <a:prstGeom prst="rect">
            <a:avLst/>
          </a:prstGeom>
        </p:spPr>
      </p:pic>
      <p:sp>
        <p:nvSpPr>
          <p:cNvPr id="6" name="TextBox 5">
            <a:extLst>
              <a:ext uri="{FF2B5EF4-FFF2-40B4-BE49-F238E27FC236}">
                <a16:creationId xmlns:a16="http://schemas.microsoft.com/office/drawing/2014/main" id="{8A8FFE03-164A-4391-85A4-420708EFE6B3}"/>
              </a:ext>
            </a:extLst>
          </p:cNvPr>
          <p:cNvSpPr txBox="1"/>
          <p:nvPr/>
        </p:nvSpPr>
        <p:spPr>
          <a:xfrm>
            <a:off x="152400" y="3429000"/>
            <a:ext cx="3602182" cy="2000548"/>
          </a:xfrm>
          <a:prstGeom prst="rect">
            <a:avLst/>
          </a:prstGeom>
          <a:noFill/>
        </p:spPr>
        <p:txBody>
          <a:bodyPr wrap="square" rtlCol="0">
            <a:spAutoFit/>
          </a:bodyPr>
          <a:lstStyle/>
          <a:p>
            <a:r>
              <a:rPr lang="bo-CN" sz="4000" b="1" dirty="0">
                <a:solidFill>
                  <a:schemeClr val="bg1"/>
                </a:solidFill>
              </a:rPr>
              <a:t>ཡོ་སེབ་ལ་བཙོང་ནས་ཨི་</a:t>
            </a:r>
            <a:r>
              <a:rPr lang="bo-CN" sz="4800" b="1" dirty="0">
                <a:solidFill>
                  <a:schemeClr val="bg1"/>
                </a:solidFill>
              </a:rPr>
              <a:t>ཇིབ་</a:t>
            </a:r>
            <a:r>
              <a:rPr lang="bo-CN" sz="4000" b="1" dirty="0">
                <a:solidFill>
                  <a:schemeClr val="bg1"/>
                </a:solidFill>
              </a:rPr>
              <a:t>ཡུལ་དུ་འཁྲིད་པ།</a:t>
            </a:r>
            <a:endParaRPr lang="en-ZA" sz="4000" b="1" dirty="0">
              <a:solidFill>
                <a:schemeClr val="bg1"/>
              </a:solidFill>
            </a:endParaRPr>
          </a:p>
          <a:p>
            <a:r>
              <a:rPr lang="en-GB" sz="3600" i="0" cap="all" dirty="0">
                <a:solidFill>
                  <a:schemeClr val="bg1"/>
                </a:solidFill>
                <a:effectLst/>
                <a:latin typeface="ArialMT"/>
              </a:rPr>
              <a:t>Genesis</a:t>
            </a:r>
            <a:r>
              <a:rPr lang="en-ZA" sz="2000" i="0" cap="all" dirty="0">
                <a:solidFill>
                  <a:schemeClr val="bg1"/>
                </a:solidFill>
                <a:effectLst/>
                <a:latin typeface="ArialMT"/>
              </a:rPr>
              <a:t>37:12-35</a:t>
            </a:r>
            <a:endParaRPr lang="en-IN" dirty="0"/>
          </a:p>
        </p:txBody>
      </p:sp>
      <p:pic>
        <p:nvPicPr>
          <p:cNvPr id="7" name="Picture 6">
            <a:extLst>
              <a:ext uri="{FF2B5EF4-FFF2-40B4-BE49-F238E27FC236}">
                <a16:creationId xmlns:a16="http://schemas.microsoft.com/office/drawing/2014/main" id="{7DD5BE9C-2DA7-CFE7-FA3D-9747F9DB7D94}"/>
              </a:ext>
            </a:extLst>
          </p:cNvPr>
          <p:cNvPicPr>
            <a:picLocks noChangeAspect="1"/>
          </p:cNvPicPr>
          <p:nvPr/>
        </p:nvPicPr>
        <p:blipFill>
          <a:blip r:embed="rId3"/>
          <a:stretch>
            <a:fillRect/>
          </a:stretch>
        </p:blipFill>
        <p:spPr>
          <a:xfrm>
            <a:off x="-111800" y="-867233"/>
            <a:ext cx="12303800" cy="8115272"/>
          </a:xfrm>
          <a:prstGeom prst="rect">
            <a:avLst/>
          </a:prstGeom>
        </p:spPr>
      </p:pic>
      <p:sp>
        <p:nvSpPr>
          <p:cNvPr id="9" name="TextBox 8">
            <a:extLst>
              <a:ext uri="{FF2B5EF4-FFF2-40B4-BE49-F238E27FC236}">
                <a16:creationId xmlns:a16="http://schemas.microsoft.com/office/drawing/2014/main" id="{6D4FEBDA-A298-1731-B3D3-5C077ABB9875}"/>
              </a:ext>
            </a:extLst>
          </p:cNvPr>
          <p:cNvSpPr txBox="1"/>
          <p:nvPr/>
        </p:nvSpPr>
        <p:spPr>
          <a:xfrm>
            <a:off x="287677" y="150743"/>
            <a:ext cx="7767262" cy="1754326"/>
          </a:xfrm>
          <a:prstGeom prst="rect">
            <a:avLst/>
          </a:prstGeom>
          <a:noFill/>
        </p:spPr>
        <p:txBody>
          <a:bodyPr wrap="square" rtlCol="0">
            <a:spAutoFit/>
          </a:bodyPr>
          <a:lstStyle/>
          <a:p>
            <a:r>
              <a:rPr lang="hi-IN" sz="5400" dirty="0">
                <a:solidFill>
                  <a:schemeClr val="bg1"/>
                </a:solidFill>
                <a:latin typeface="TimesNewRomanPSMT"/>
                <a:ea typeface="Calibri" panose="020F0502020204030204" pitchFamily="34" charset="0"/>
                <a:cs typeface="TimesNewRomanPSMT"/>
              </a:rPr>
              <a:t>यूसुफ के भाइयों ने उसे बेच दिया - उत्पत्ति 37:12-35</a:t>
            </a:r>
            <a:endParaRPr lang="en-IN" sz="5400" dirty="0">
              <a:solidFill>
                <a:schemeClr val="bg1"/>
              </a:solidFill>
            </a:endParaRPr>
          </a:p>
        </p:txBody>
      </p:sp>
      <p:sp>
        <p:nvSpPr>
          <p:cNvPr id="4" name="TextBox 3">
            <a:extLst>
              <a:ext uri="{FF2B5EF4-FFF2-40B4-BE49-F238E27FC236}">
                <a16:creationId xmlns:a16="http://schemas.microsoft.com/office/drawing/2014/main" id="{7E84E06C-9EA4-E841-7AFB-5A4FA480968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384444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0E743-B3A2-45A8-A8E1-32755A6B4D2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99B7F9E-7E70-4377-BAD3-FA41995A420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AFA0EF2-387F-48F2-8595-86F1F57F3B32}"/>
              </a:ext>
            </a:extLst>
          </p:cNvPr>
          <p:cNvPicPr>
            <a:picLocks noChangeAspect="1"/>
          </p:cNvPicPr>
          <p:nvPr/>
        </p:nvPicPr>
        <p:blipFill>
          <a:blip r:embed="rId2"/>
          <a:stretch>
            <a:fillRect/>
          </a:stretch>
        </p:blipFill>
        <p:spPr>
          <a:xfrm>
            <a:off x="-627898" y="0"/>
            <a:ext cx="13447796" cy="6984124"/>
          </a:xfrm>
          <a:prstGeom prst="rect">
            <a:avLst/>
          </a:prstGeom>
        </p:spPr>
      </p:pic>
      <p:sp>
        <p:nvSpPr>
          <p:cNvPr id="4" name="TextBox 3">
            <a:extLst>
              <a:ext uri="{FF2B5EF4-FFF2-40B4-BE49-F238E27FC236}">
                <a16:creationId xmlns:a16="http://schemas.microsoft.com/office/drawing/2014/main" id="{4669EA9B-1DCC-CB2E-BECB-755E5B3E25B8}"/>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37:24</a:t>
            </a:r>
            <a:endParaRPr lang="en-ZA" sz="3200" dirty="0">
              <a:solidFill>
                <a:schemeClr val="bg1"/>
              </a:solidFill>
            </a:endParaRPr>
          </a:p>
          <a:p>
            <a:endParaRPr lang="en-IN" dirty="0"/>
          </a:p>
        </p:txBody>
      </p:sp>
    </p:spTree>
    <p:extLst>
      <p:ext uri="{BB962C8B-B14F-4D97-AF65-F5344CB8AC3E}">
        <p14:creationId xmlns:p14="http://schemas.microsoft.com/office/powerpoint/2010/main" val="1905295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73D705-F8CC-523E-21E6-37633A8B4006}"/>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25 तब वे रोटी खाने को बैठ गए; और आँखें उठाकर क्या देखा कि इश्माएलियों का एक दल ऊँटों पर सुगन्ध-द्रव्य, बलसान, और गन्धरस लादे हुए, गिलाद से मिस्र को चला जा रहा है।</a:t>
            </a:r>
            <a:endParaRPr lang="en-IN" sz="4000" dirty="0"/>
          </a:p>
        </p:txBody>
      </p:sp>
      <p:pic>
        <p:nvPicPr>
          <p:cNvPr id="16" name="Audio 15">
            <a:hlinkClick r:id="" action="ppaction://media"/>
            <a:extLst>
              <a:ext uri="{FF2B5EF4-FFF2-40B4-BE49-F238E27FC236}">
                <a16:creationId xmlns:a16="http://schemas.microsoft.com/office/drawing/2014/main" id="{06272BF0-FD3D-B961-DAC6-F9A1C39B92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61349E7-B922-CCE9-ACEF-830F4F09B386}"/>
              </a:ext>
            </a:extLst>
          </p:cNvPr>
          <p:cNvSpPr txBox="1"/>
          <p:nvPr/>
        </p:nvSpPr>
        <p:spPr>
          <a:xfrm>
            <a:off x="120868" y="157831"/>
            <a:ext cx="5664469" cy="6558101"/>
          </a:xfrm>
          <a:prstGeom prst="rect">
            <a:avLst/>
          </a:prstGeom>
          <a:noFill/>
        </p:spPr>
        <p:txBody>
          <a:bodyPr wrap="square" rtlCol="0">
            <a:noAutofit/>
          </a:bodyPr>
          <a:lstStyle/>
          <a:p>
            <a:r>
              <a:rPr lang="en-US" sz="4400"/>
              <a:t>25 And as they sat down to eat a meal, they looked up and saw a caravan of Ishmaelites coming from Gilead. Their camels were carrying spices, balm, and myrrh on their way down to Egypt.</a:t>
            </a:r>
            <a:endParaRPr lang="en-ZA" sz="4400" dirty="0"/>
          </a:p>
        </p:txBody>
      </p:sp>
    </p:spTree>
    <p:extLst>
      <p:ext uri="{BB962C8B-B14F-4D97-AF65-F5344CB8AC3E}">
        <p14:creationId xmlns:p14="http://schemas.microsoft.com/office/powerpoint/2010/main" val="4283477000"/>
      </p:ext>
    </p:extLst>
  </p:cSld>
  <p:clrMapOvr>
    <a:masterClrMapping/>
  </p:clrMapOvr>
  <mc:AlternateContent xmlns:mc="http://schemas.openxmlformats.org/markup-compatibility/2006" xmlns:p14="http://schemas.microsoft.com/office/powerpoint/2010/main">
    <mc:Choice Requires="p14">
      <p:transition spd="slow" p14:dur="2000" advTm="21011"/>
    </mc:Choice>
    <mc:Fallback xmlns="">
      <p:transition spd="slow" advTm="2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D820-24AF-4F9C-B381-7AD7C1548E5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2F8CF07-AC4C-4363-BCAE-E1D6B96CF84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C9DC047-B2C5-4A02-B0DC-9DC4F78A0F78}"/>
              </a:ext>
            </a:extLst>
          </p:cNvPr>
          <p:cNvPicPr>
            <a:picLocks noChangeAspect="1"/>
          </p:cNvPicPr>
          <p:nvPr/>
        </p:nvPicPr>
        <p:blipFill>
          <a:blip r:embed="rId2"/>
          <a:stretch>
            <a:fillRect/>
          </a:stretch>
        </p:blipFill>
        <p:spPr>
          <a:xfrm>
            <a:off x="1" y="-1058133"/>
            <a:ext cx="12192000" cy="7916133"/>
          </a:xfrm>
          <a:prstGeom prst="rect">
            <a:avLst/>
          </a:prstGeom>
        </p:spPr>
      </p:pic>
      <p:sp>
        <p:nvSpPr>
          <p:cNvPr id="4" name="TextBox 3">
            <a:extLst>
              <a:ext uri="{FF2B5EF4-FFF2-40B4-BE49-F238E27FC236}">
                <a16:creationId xmlns:a16="http://schemas.microsoft.com/office/drawing/2014/main" id="{66E86E22-A0F2-65B0-C280-A4E012A942E1}"/>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37:25</a:t>
            </a:r>
            <a:endParaRPr lang="en-ZA" sz="3200" dirty="0">
              <a:solidFill>
                <a:schemeClr val="bg1"/>
              </a:solidFill>
            </a:endParaRPr>
          </a:p>
          <a:p>
            <a:endParaRPr lang="en-IN" dirty="0"/>
          </a:p>
        </p:txBody>
      </p:sp>
    </p:spTree>
    <p:extLst>
      <p:ext uri="{BB962C8B-B14F-4D97-AF65-F5344CB8AC3E}">
        <p14:creationId xmlns:p14="http://schemas.microsoft.com/office/powerpoint/2010/main" val="3353585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B2C468-CEF6-A789-C6F5-7988848DDB78}"/>
              </a:ext>
            </a:extLst>
          </p:cNvPr>
          <p:cNvSpPr txBox="1"/>
          <p:nvPr/>
        </p:nvSpPr>
        <p:spPr>
          <a:xfrm>
            <a:off x="5975131" y="157831"/>
            <a:ext cx="6096000" cy="6558101"/>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26 तब यहूदा ने अपने भाइयों से कहा, “अपने भाई को घात करने और उसका खून छिपाने से क्या लाभ होगा?</a:t>
            </a:r>
            <a:endParaRPr lang="en-IN" sz="3600" dirty="0"/>
          </a:p>
        </p:txBody>
      </p:sp>
      <p:pic>
        <p:nvPicPr>
          <p:cNvPr id="11" name="Audio 10">
            <a:hlinkClick r:id="" action="ppaction://media"/>
            <a:extLst>
              <a:ext uri="{FF2B5EF4-FFF2-40B4-BE49-F238E27FC236}">
                <a16:creationId xmlns:a16="http://schemas.microsoft.com/office/drawing/2014/main" id="{2557AF70-0D51-F0D6-8744-C6FB6071F7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8AB6D1C-BB24-AD72-67D6-68FEBE466B61}"/>
              </a:ext>
            </a:extLst>
          </p:cNvPr>
          <p:cNvSpPr txBox="1"/>
          <p:nvPr/>
        </p:nvSpPr>
        <p:spPr>
          <a:xfrm>
            <a:off x="120868" y="157831"/>
            <a:ext cx="5664469" cy="6558101"/>
          </a:xfrm>
          <a:prstGeom prst="rect">
            <a:avLst/>
          </a:prstGeom>
          <a:noFill/>
        </p:spPr>
        <p:txBody>
          <a:bodyPr wrap="square" rtlCol="0">
            <a:noAutofit/>
          </a:bodyPr>
          <a:lstStyle/>
          <a:p>
            <a:r>
              <a:rPr lang="en-US" sz="4000"/>
              <a:t>26 Then Judah said to his brothers, “What profit will we gain if we kill our brother and cover up his blood?</a:t>
            </a:r>
            <a:endParaRPr lang="en-ZA" sz="4000" dirty="0"/>
          </a:p>
        </p:txBody>
      </p:sp>
    </p:spTree>
    <p:extLst>
      <p:ext uri="{BB962C8B-B14F-4D97-AF65-F5344CB8AC3E}">
        <p14:creationId xmlns:p14="http://schemas.microsoft.com/office/powerpoint/2010/main" val="3929601151"/>
      </p:ext>
    </p:extLst>
  </p:cSld>
  <p:clrMapOvr>
    <a:masterClrMapping/>
  </p:clrMapOvr>
  <mc:AlternateContent xmlns:mc="http://schemas.openxmlformats.org/markup-compatibility/2006" xmlns:p14="http://schemas.microsoft.com/office/powerpoint/2010/main">
    <mc:Choice Requires="p14">
      <p:transition spd="slow" p14:dur="2000" advTm="11136"/>
    </mc:Choice>
    <mc:Fallback xmlns="">
      <p:transition spd="slow" advTm="11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4F74-C24C-4033-8347-3940151DD09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5E8EF78-ECD2-48A6-A85E-E40E674FD94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4DB5B96-7BAC-498B-AED1-A2FFF5DA0D9C}"/>
              </a:ext>
            </a:extLst>
          </p:cNvPr>
          <p:cNvPicPr>
            <a:picLocks noChangeAspect="1"/>
          </p:cNvPicPr>
          <p:nvPr/>
        </p:nvPicPr>
        <p:blipFill>
          <a:blip r:embed="rId2"/>
          <a:stretch>
            <a:fillRect/>
          </a:stretch>
        </p:blipFill>
        <p:spPr>
          <a:xfrm>
            <a:off x="0" y="-264832"/>
            <a:ext cx="12192000" cy="7122832"/>
          </a:xfrm>
          <a:prstGeom prst="rect">
            <a:avLst/>
          </a:prstGeom>
        </p:spPr>
      </p:pic>
      <p:sp>
        <p:nvSpPr>
          <p:cNvPr id="4" name="TextBox 3">
            <a:extLst>
              <a:ext uri="{FF2B5EF4-FFF2-40B4-BE49-F238E27FC236}">
                <a16:creationId xmlns:a16="http://schemas.microsoft.com/office/drawing/2014/main" id="{32B2A8E5-F173-3E48-C2B8-3F2859820ED2}"/>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37:26</a:t>
            </a:r>
            <a:endParaRPr lang="en-ZA" sz="3200" dirty="0">
              <a:solidFill>
                <a:schemeClr val="bg1"/>
              </a:solidFill>
            </a:endParaRPr>
          </a:p>
          <a:p>
            <a:endParaRPr lang="en-IN" dirty="0"/>
          </a:p>
        </p:txBody>
      </p:sp>
    </p:spTree>
    <p:extLst>
      <p:ext uri="{BB962C8B-B14F-4D97-AF65-F5344CB8AC3E}">
        <p14:creationId xmlns:p14="http://schemas.microsoft.com/office/powerpoint/2010/main" val="149684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600909-608F-619D-C96A-90BE6697F082}"/>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27 आओ, हम उसे इश्माएलियों के हाथ बेच डालें, और अपना हाथ उस पर न उठाएँ, क्योंकि वह हमारा भाई और हमारी ही हड्डी और माँस है।” और उसके भाइयों ने उसकी बात मान ली।</a:t>
            </a:r>
            <a:endParaRPr lang="en-IN" sz="4000" dirty="0"/>
          </a:p>
        </p:txBody>
      </p:sp>
      <p:pic>
        <p:nvPicPr>
          <p:cNvPr id="16" name="Audio 15">
            <a:hlinkClick r:id="" action="ppaction://media"/>
            <a:extLst>
              <a:ext uri="{FF2B5EF4-FFF2-40B4-BE49-F238E27FC236}">
                <a16:creationId xmlns:a16="http://schemas.microsoft.com/office/drawing/2014/main" id="{3DA0566A-BB4C-7F60-C901-B2CC920AD2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55E54FA-6BCA-A6DD-E75D-A71BAB03C0FE}"/>
              </a:ext>
            </a:extLst>
          </p:cNvPr>
          <p:cNvSpPr txBox="1"/>
          <p:nvPr/>
        </p:nvSpPr>
        <p:spPr>
          <a:xfrm>
            <a:off x="120868" y="157831"/>
            <a:ext cx="5664469" cy="6558101"/>
          </a:xfrm>
          <a:prstGeom prst="rect">
            <a:avLst/>
          </a:prstGeom>
          <a:noFill/>
        </p:spPr>
        <p:txBody>
          <a:bodyPr wrap="square" rtlCol="0">
            <a:noAutofit/>
          </a:bodyPr>
          <a:lstStyle/>
          <a:p>
            <a:r>
              <a:rPr lang="en-US" sz="4400"/>
              <a:t>27 Come, let us sell him to the Ishmaelites and not lay a hand on him; for he is our brother, our own flesh.” And they agreed. </a:t>
            </a:r>
            <a:endParaRPr lang="en-ZA" sz="4400" dirty="0"/>
          </a:p>
        </p:txBody>
      </p:sp>
    </p:spTree>
    <p:extLst>
      <p:ext uri="{BB962C8B-B14F-4D97-AF65-F5344CB8AC3E}">
        <p14:creationId xmlns:p14="http://schemas.microsoft.com/office/powerpoint/2010/main" val="636945728"/>
      </p:ext>
    </p:extLst>
  </p:cSld>
  <p:clrMapOvr>
    <a:masterClrMapping/>
  </p:clrMapOvr>
  <mc:AlternateContent xmlns:mc="http://schemas.openxmlformats.org/markup-compatibility/2006" xmlns:p14="http://schemas.microsoft.com/office/powerpoint/2010/main">
    <mc:Choice Requires="p14">
      <p:transition spd="slow" p14:dur="2000" advTm="14253"/>
    </mc:Choice>
    <mc:Fallback xmlns="">
      <p:transition spd="slow" advTm="1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248A-E5C4-4DA8-A3AD-D0B97283BE3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0F8679E-99FF-4AC0-8698-E153A05370C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61DAB68-08A5-4896-8428-2F4ADFC8F831}"/>
              </a:ext>
            </a:extLst>
          </p:cNvPr>
          <p:cNvPicPr>
            <a:picLocks noChangeAspect="1"/>
          </p:cNvPicPr>
          <p:nvPr/>
        </p:nvPicPr>
        <p:blipFill>
          <a:blip r:embed="rId2"/>
          <a:stretch>
            <a:fillRect/>
          </a:stretch>
        </p:blipFill>
        <p:spPr>
          <a:xfrm>
            <a:off x="-221123" y="1"/>
            <a:ext cx="12413123" cy="6858000"/>
          </a:xfrm>
          <a:prstGeom prst="rect">
            <a:avLst/>
          </a:prstGeom>
        </p:spPr>
      </p:pic>
      <p:sp>
        <p:nvSpPr>
          <p:cNvPr id="4" name="TextBox 3">
            <a:extLst>
              <a:ext uri="{FF2B5EF4-FFF2-40B4-BE49-F238E27FC236}">
                <a16:creationId xmlns:a16="http://schemas.microsoft.com/office/drawing/2014/main" id="{1F9E21BA-73FB-45BC-2E19-153524604FA5}"/>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37:27</a:t>
            </a:r>
            <a:endParaRPr lang="en-ZA" sz="3200" dirty="0">
              <a:solidFill>
                <a:schemeClr val="bg1"/>
              </a:solidFill>
            </a:endParaRPr>
          </a:p>
          <a:p>
            <a:endParaRPr lang="en-IN" dirty="0"/>
          </a:p>
        </p:txBody>
      </p:sp>
    </p:spTree>
    <p:extLst>
      <p:ext uri="{BB962C8B-B14F-4D97-AF65-F5344CB8AC3E}">
        <p14:creationId xmlns:p14="http://schemas.microsoft.com/office/powerpoint/2010/main" val="2876525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C63471-10C8-EC06-6342-93E332583210}"/>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28 तब मिद्यानी व्यापारी उधर से होकर उनके पास पहुँचे। अतः यूसुफ के भाइयों ने उसको उस गड्ढे में से खींचकर बाहर निकाला, और इश्माएलियों के हाथ चाँदी के बीस टुकड़ों में बेच दिया; और वे यूसुफ को मिस्र में ले गए।</a:t>
            </a:r>
            <a:endParaRPr lang="en-IN" sz="4000" dirty="0"/>
          </a:p>
        </p:txBody>
      </p:sp>
      <p:pic>
        <p:nvPicPr>
          <p:cNvPr id="19" name="Audio 18">
            <a:hlinkClick r:id="" action="ppaction://media"/>
            <a:extLst>
              <a:ext uri="{FF2B5EF4-FFF2-40B4-BE49-F238E27FC236}">
                <a16:creationId xmlns:a16="http://schemas.microsoft.com/office/drawing/2014/main" id="{04BC18AF-88FA-C620-D80F-C2F2B10640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1F2B785-C04A-97E9-0287-4D8FF95A6926}"/>
              </a:ext>
            </a:extLst>
          </p:cNvPr>
          <p:cNvSpPr txBox="1"/>
          <p:nvPr/>
        </p:nvSpPr>
        <p:spPr>
          <a:xfrm>
            <a:off x="120868" y="157831"/>
            <a:ext cx="5664469" cy="6558101"/>
          </a:xfrm>
          <a:prstGeom prst="rect">
            <a:avLst/>
          </a:prstGeom>
          <a:noFill/>
        </p:spPr>
        <p:txBody>
          <a:bodyPr wrap="square" rtlCol="0">
            <a:noAutofit/>
          </a:bodyPr>
          <a:lstStyle/>
          <a:p>
            <a:r>
              <a:rPr lang="en-US" sz="4400"/>
              <a:t>28 So when the Midianite traders passed by, his brothers pulled Joseph out of the pit and sold him for twenty shekels of silver b to the Ishmaelites, who took him to Egypt.</a:t>
            </a:r>
            <a:endParaRPr lang="en-ZA" sz="4400" dirty="0"/>
          </a:p>
        </p:txBody>
      </p:sp>
    </p:spTree>
    <p:extLst>
      <p:ext uri="{BB962C8B-B14F-4D97-AF65-F5344CB8AC3E}">
        <p14:creationId xmlns:p14="http://schemas.microsoft.com/office/powerpoint/2010/main" val="3508610513"/>
      </p:ext>
    </p:extLst>
  </p:cSld>
  <p:clrMapOvr>
    <a:masterClrMapping/>
  </p:clrMapOvr>
  <mc:AlternateContent xmlns:mc="http://schemas.openxmlformats.org/markup-compatibility/2006" xmlns:p14="http://schemas.microsoft.com/office/powerpoint/2010/main">
    <mc:Choice Requires="p14">
      <p:transition spd="slow" p14:dur="2000" advTm="17665"/>
    </mc:Choice>
    <mc:Fallback xmlns="">
      <p:transition spd="slow" advTm="17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8D38-29AB-4C61-AD6B-3DDCC7861F3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12AF019-4FE1-41A0-AAA0-FF06F35AEBF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905BBD3-4293-44A4-B179-F5321561639D}"/>
              </a:ext>
            </a:extLst>
          </p:cNvPr>
          <p:cNvPicPr>
            <a:picLocks noChangeAspect="1"/>
          </p:cNvPicPr>
          <p:nvPr/>
        </p:nvPicPr>
        <p:blipFill>
          <a:blip r:embed="rId2"/>
          <a:stretch>
            <a:fillRect/>
          </a:stretch>
        </p:blipFill>
        <p:spPr>
          <a:xfrm>
            <a:off x="-514502" y="1"/>
            <a:ext cx="12706502" cy="6858000"/>
          </a:xfrm>
          <a:prstGeom prst="rect">
            <a:avLst/>
          </a:prstGeom>
        </p:spPr>
      </p:pic>
      <p:sp>
        <p:nvSpPr>
          <p:cNvPr id="4" name="TextBox 3">
            <a:extLst>
              <a:ext uri="{FF2B5EF4-FFF2-40B4-BE49-F238E27FC236}">
                <a16:creationId xmlns:a16="http://schemas.microsoft.com/office/drawing/2014/main" id="{FB7EEEC9-61D1-E343-3D39-C189D3049397}"/>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37:28</a:t>
            </a:r>
            <a:endParaRPr lang="en-ZA" sz="3200" dirty="0">
              <a:solidFill>
                <a:schemeClr val="bg1"/>
              </a:solidFill>
            </a:endParaRPr>
          </a:p>
          <a:p>
            <a:endParaRPr lang="en-IN" dirty="0"/>
          </a:p>
        </p:txBody>
      </p:sp>
    </p:spTree>
    <p:extLst>
      <p:ext uri="{BB962C8B-B14F-4D97-AF65-F5344CB8AC3E}">
        <p14:creationId xmlns:p14="http://schemas.microsoft.com/office/powerpoint/2010/main" val="1828468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A94FB8-373B-C0A0-D8B8-107BD1569D5F}"/>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31 तब उन्होंने यूसुफ का अंगरखा</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लिया, और एक बकरे को मारकर उसके लहू में उसे डुबा दिया।</a:t>
            </a:r>
            <a:endParaRPr lang="en-IN" sz="4000" dirty="0"/>
          </a:p>
        </p:txBody>
      </p:sp>
      <p:pic>
        <p:nvPicPr>
          <p:cNvPr id="6" name="Audio 5">
            <a:hlinkClick r:id="" action="ppaction://media"/>
            <a:extLst>
              <a:ext uri="{FF2B5EF4-FFF2-40B4-BE49-F238E27FC236}">
                <a16:creationId xmlns:a16="http://schemas.microsoft.com/office/drawing/2014/main" id="{382F409E-087A-B839-F4C0-C5AEC62865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19749A7-65BF-A3F4-BA94-D10919E00DC5}"/>
              </a:ext>
            </a:extLst>
          </p:cNvPr>
          <p:cNvSpPr txBox="1"/>
          <p:nvPr/>
        </p:nvSpPr>
        <p:spPr>
          <a:xfrm>
            <a:off x="120868" y="157831"/>
            <a:ext cx="5664469" cy="6558101"/>
          </a:xfrm>
          <a:prstGeom prst="rect">
            <a:avLst/>
          </a:prstGeom>
          <a:noFill/>
        </p:spPr>
        <p:txBody>
          <a:bodyPr wrap="square" rtlCol="0">
            <a:noAutofit/>
          </a:bodyPr>
          <a:lstStyle/>
          <a:p>
            <a:r>
              <a:rPr lang="en-US" sz="4000"/>
              <a:t>31 Then they took Joseph’s robe, slaughtered a young goat, and dipped the robe in its blood.</a:t>
            </a:r>
            <a:endParaRPr lang="en-ZA" sz="4000" dirty="0"/>
          </a:p>
        </p:txBody>
      </p:sp>
    </p:spTree>
    <p:extLst>
      <p:ext uri="{BB962C8B-B14F-4D97-AF65-F5344CB8AC3E}">
        <p14:creationId xmlns:p14="http://schemas.microsoft.com/office/powerpoint/2010/main" val="654285109"/>
      </p:ext>
    </p:extLst>
  </p:cSld>
  <p:clrMapOvr>
    <a:masterClrMapping/>
  </p:clrMapOvr>
  <mc:AlternateContent xmlns:mc="http://schemas.openxmlformats.org/markup-compatibility/2006" xmlns:p14="http://schemas.microsoft.com/office/powerpoint/2010/main">
    <mc:Choice Requires="p14">
      <p:transition spd="slow" p14:dur="2000" advTm="9262"/>
    </mc:Choice>
    <mc:Fallback xmlns="">
      <p:transition spd="slow" advTm="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D162F-8B01-4FD3-99A3-61C4E35D93D6}"/>
              </a:ext>
            </a:extLst>
          </p:cNvPr>
          <p:cNvSpPr txBox="1"/>
          <p:nvPr/>
        </p:nvSpPr>
        <p:spPr>
          <a:xfrm>
            <a:off x="6096000" y="166254"/>
            <a:ext cx="6096000" cy="6558101"/>
          </a:xfrm>
          <a:prstGeom prst="rect">
            <a:avLst/>
          </a:prstGeom>
          <a:noFill/>
        </p:spPr>
        <p:txBody>
          <a:bodyPr wrap="square" rtlCol="0">
            <a:noAutofit/>
          </a:bodyPr>
          <a:lstStyle/>
          <a:p>
            <a:r>
              <a:rPr lang="hi-IN" sz="4000" dirty="0"/>
              <a:t>यूसुफ के भाइयों ने उसे बेच दिया - उत्पत्ति 37:12-35</a:t>
            </a:r>
            <a:endParaRPr lang="en-IN" sz="4000" dirty="0"/>
          </a:p>
        </p:txBody>
      </p:sp>
      <p:pic>
        <p:nvPicPr>
          <p:cNvPr id="39" name="Audio 38">
            <a:hlinkClick r:id="" action="ppaction://media"/>
            <a:extLst>
              <a:ext uri="{FF2B5EF4-FFF2-40B4-BE49-F238E27FC236}">
                <a16:creationId xmlns:a16="http://schemas.microsoft.com/office/drawing/2014/main" id="{1C84663D-A27C-8706-D79F-8516C120B58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8795FAF-0561-FB81-9011-4564153B7B96}"/>
              </a:ext>
            </a:extLst>
          </p:cNvPr>
          <p:cNvSpPr txBox="1"/>
          <p:nvPr/>
        </p:nvSpPr>
        <p:spPr>
          <a:xfrm>
            <a:off x="120868" y="157831"/>
            <a:ext cx="5664469" cy="6558101"/>
          </a:xfrm>
          <a:prstGeom prst="rect">
            <a:avLst/>
          </a:prstGeom>
          <a:noFill/>
        </p:spPr>
        <p:txBody>
          <a:bodyPr wrap="square" rtlCol="0">
            <a:noAutofit/>
          </a:bodyPr>
          <a:lstStyle/>
          <a:p>
            <a:r>
              <a:rPr lang="en-ZA" sz="4800" dirty="0">
                <a:latin typeface="TimesNewRomanPSMT"/>
                <a:ea typeface="Calibri" panose="020F0502020204030204" pitchFamily="34" charset="0"/>
                <a:cs typeface="TimesNewRomanPSMT"/>
              </a:rPr>
              <a:t>Brothers sell Joseph – Genesis 37:12-35</a:t>
            </a:r>
            <a:endParaRPr lang="en-ZA" sz="4800" dirty="0">
              <a:latin typeface="Calibri" panose="020F0502020204030204" pitchFamily="34" charset="0"/>
              <a:ea typeface="Calibri" panose="020F0502020204030204" pitchFamily="34" charset="0"/>
              <a:cs typeface="Microsoft Himalaya" panose="01010100010101010101" pitchFamily="2" charset="0"/>
            </a:endParaRPr>
          </a:p>
          <a:p>
            <a:endParaRPr lang="en-ZA" sz="4800" dirty="0"/>
          </a:p>
        </p:txBody>
      </p:sp>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045"/>
    </mc:Choice>
    <mc:Fallback xmlns="">
      <p:transition spd="slow" advTm="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96A1E-A238-4AC8-9E87-B385A262E1B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A631EFB-D8AC-430B-88C1-118D44FB153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79B5F34-8C1C-4EFA-82F8-8ADE1825B7C1}"/>
              </a:ext>
            </a:extLst>
          </p:cNvPr>
          <p:cNvPicPr>
            <a:picLocks noChangeAspect="1"/>
          </p:cNvPicPr>
          <p:nvPr/>
        </p:nvPicPr>
        <p:blipFill>
          <a:blip r:embed="rId2"/>
          <a:stretch>
            <a:fillRect/>
          </a:stretch>
        </p:blipFill>
        <p:spPr>
          <a:xfrm>
            <a:off x="0" y="0"/>
            <a:ext cx="12794052" cy="6858000"/>
          </a:xfrm>
          <a:prstGeom prst="rect">
            <a:avLst/>
          </a:prstGeom>
        </p:spPr>
      </p:pic>
      <p:sp>
        <p:nvSpPr>
          <p:cNvPr id="4" name="TextBox 3">
            <a:extLst>
              <a:ext uri="{FF2B5EF4-FFF2-40B4-BE49-F238E27FC236}">
                <a16:creationId xmlns:a16="http://schemas.microsoft.com/office/drawing/2014/main" id="{C3F74C82-52B7-DB5A-1D1B-EC4158B59120}"/>
              </a:ext>
            </a:extLst>
          </p:cNvPr>
          <p:cNvSpPr txBox="1"/>
          <p:nvPr/>
        </p:nvSpPr>
        <p:spPr>
          <a:xfrm>
            <a:off x="10191999"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37:31</a:t>
            </a:r>
            <a:endParaRPr lang="en-ZA" sz="3200" dirty="0">
              <a:solidFill>
                <a:schemeClr val="bg1"/>
              </a:solidFill>
            </a:endParaRPr>
          </a:p>
          <a:p>
            <a:r>
              <a:rPr lang="en-IN" dirty="0"/>
              <a:t>s</a:t>
            </a:r>
          </a:p>
        </p:txBody>
      </p:sp>
    </p:spTree>
    <p:extLst>
      <p:ext uri="{BB962C8B-B14F-4D97-AF65-F5344CB8AC3E}">
        <p14:creationId xmlns:p14="http://schemas.microsoft.com/office/powerpoint/2010/main" val="897877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9806BD-2A35-03FB-F560-98C132C12B1B}"/>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32 और उन्होंने उस रंगबिरंगे अंगरखे को अपने पिता के पास भेजकर यह सन्देश दिया; “यह हमको मिला है, अतः देखकर पहचान ले कि यह तेरे पुत्र का अंगरखा है कि नहीं।”</a:t>
            </a:r>
            <a:endParaRPr lang="en-IN" sz="4000" dirty="0"/>
          </a:p>
        </p:txBody>
      </p:sp>
      <p:pic>
        <p:nvPicPr>
          <p:cNvPr id="16" name="Audio 15">
            <a:hlinkClick r:id="" action="ppaction://media"/>
            <a:extLst>
              <a:ext uri="{FF2B5EF4-FFF2-40B4-BE49-F238E27FC236}">
                <a16:creationId xmlns:a16="http://schemas.microsoft.com/office/drawing/2014/main" id="{B7B49F4F-EA4B-9EE5-D287-643D88BBEC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5D27D8E-22AD-56BD-DD38-B67E730B0E73}"/>
              </a:ext>
            </a:extLst>
          </p:cNvPr>
          <p:cNvSpPr txBox="1"/>
          <p:nvPr/>
        </p:nvSpPr>
        <p:spPr>
          <a:xfrm>
            <a:off x="120868" y="157831"/>
            <a:ext cx="5664469" cy="6558101"/>
          </a:xfrm>
          <a:prstGeom prst="rect">
            <a:avLst/>
          </a:prstGeom>
          <a:noFill/>
        </p:spPr>
        <p:txBody>
          <a:bodyPr wrap="square" rtlCol="0">
            <a:noAutofit/>
          </a:bodyPr>
          <a:lstStyle/>
          <a:p>
            <a:r>
              <a:rPr lang="en-US" sz="4400"/>
              <a:t>32 They sent the robe of many colors to their father and said, “We found this. Examine it to see whether it is your son’s robe or not.”</a:t>
            </a:r>
            <a:endParaRPr lang="en-ZA" sz="4400" dirty="0"/>
          </a:p>
        </p:txBody>
      </p:sp>
    </p:spTree>
    <p:extLst>
      <p:ext uri="{BB962C8B-B14F-4D97-AF65-F5344CB8AC3E}">
        <p14:creationId xmlns:p14="http://schemas.microsoft.com/office/powerpoint/2010/main" val="242907515"/>
      </p:ext>
    </p:extLst>
  </p:cSld>
  <p:clrMapOvr>
    <a:masterClrMapping/>
  </p:clrMapOvr>
  <mc:AlternateContent xmlns:mc="http://schemas.openxmlformats.org/markup-compatibility/2006" xmlns:p14="http://schemas.microsoft.com/office/powerpoint/2010/main">
    <mc:Choice Requires="p14">
      <p:transition spd="slow" p14:dur="2000" advTm="11904"/>
    </mc:Choice>
    <mc:Fallback xmlns="">
      <p:transition spd="slow" advTm="1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EB11-AE15-4A8F-A41F-7D29BA33A7E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32EFAF6-FC8E-4CB7-BDA5-85FAF237C10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EAACFC5-D9AE-4678-81C5-C585A6AB2633}"/>
              </a:ext>
            </a:extLst>
          </p:cNvPr>
          <p:cNvPicPr>
            <a:picLocks noChangeAspect="1"/>
          </p:cNvPicPr>
          <p:nvPr/>
        </p:nvPicPr>
        <p:blipFill>
          <a:blip r:embed="rId2"/>
          <a:stretch>
            <a:fillRect/>
          </a:stretch>
        </p:blipFill>
        <p:spPr>
          <a:xfrm>
            <a:off x="-554092" y="0"/>
            <a:ext cx="13804681" cy="6858000"/>
          </a:xfrm>
          <a:prstGeom prst="rect">
            <a:avLst/>
          </a:prstGeom>
        </p:spPr>
      </p:pic>
      <p:sp>
        <p:nvSpPr>
          <p:cNvPr id="4" name="TextBox 3">
            <a:extLst>
              <a:ext uri="{FF2B5EF4-FFF2-40B4-BE49-F238E27FC236}">
                <a16:creationId xmlns:a16="http://schemas.microsoft.com/office/drawing/2014/main" id="{DF1DA2F2-1AEC-515F-EFEC-353D3621AF3D}"/>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37:32</a:t>
            </a:r>
            <a:endParaRPr lang="en-ZA" sz="3200" dirty="0">
              <a:solidFill>
                <a:schemeClr val="bg1"/>
              </a:solidFill>
            </a:endParaRPr>
          </a:p>
          <a:p>
            <a:endParaRPr lang="en-IN" dirty="0"/>
          </a:p>
        </p:txBody>
      </p:sp>
    </p:spTree>
    <p:extLst>
      <p:ext uri="{BB962C8B-B14F-4D97-AF65-F5344CB8AC3E}">
        <p14:creationId xmlns:p14="http://schemas.microsoft.com/office/powerpoint/2010/main" val="410810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F6CE8B-A390-A6A2-BE9D-B045E5D444EC}"/>
              </a:ext>
            </a:extLst>
          </p:cNvPr>
          <p:cNvSpPr txBox="1"/>
          <p:nvPr/>
        </p:nvSpPr>
        <p:spPr>
          <a:xfrm>
            <a:off x="5975131" y="157831"/>
            <a:ext cx="6096000" cy="6558101"/>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33 His father recognized it and said, “It is my son’s robe! A vicious animal has devoured him. Joseph has surely been torn to pieces!”</a:t>
            </a:r>
            <a:endParaRPr lang="en-IN" sz="4000" dirty="0"/>
          </a:p>
        </p:txBody>
      </p:sp>
      <p:pic>
        <p:nvPicPr>
          <p:cNvPr id="66" name="Audio 65">
            <a:hlinkClick r:id="" action="ppaction://media"/>
            <a:extLst>
              <a:ext uri="{FF2B5EF4-FFF2-40B4-BE49-F238E27FC236}">
                <a16:creationId xmlns:a16="http://schemas.microsoft.com/office/drawing/2014/main" id="{F424D730-17B9-C0F5-3A2C-6632A11E0A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C9AB081-B951-7D8D-6896-3AA207C69A11}"/>
              </a:ext>
            </a:extLst>
          </p:cNvPr>
          <p:cNvSpPr txBox="1"/>
          <p:nvPr/>
        </p:nvSpPr>
        <p:spPr>
          <a:xfrm>
            <a:off x="120868" y="157831"/>
            <a:ext cx="5664469" cy="6558101"/>
          </a:xfrm>
          <a:prstGeom prst="rect">
            <a:avLst/>
          </a:prstGeom>
          <a:noFill/>
        </p:spPr>
        <p:txBody>
          <a:bodyPr wrap="square" rtlCol="0">
            <a:noAutofit/>
          </a:bodyPr>
          <a:lstStyle/>
          <a:p>
            <a:r>
              <a:rPr lang="hi-IN" sz="4000"/>
              <a:t>33 उसने उसको पहचान लिया, और कहा, “हाँ यह मेरे ही पुत्र का अंगरखा है; किसी दुष्ट पशु ने उसको खा लिया है; निःसन्देह यूसुफ फाड़ डाला गया है।”</a:t>
            </a:r>
            <a:endParaRPr lang="en-ZA" sz="4000" dirty="0"/>
          </a:p>
        </p:txBody>
      </p:sp>
    </p:spTree>
    <p:extLst>
      <p:ext uri="{BB962C8B-B14F-4D97-AF65-F5344CB8AC3E}">
        <p14:creationId xmlns:p14="http://schemas.microsoft.com/office/powerpoint/2010/main" val="1540233218"/>
      </p:ext>
    </p:extLst>
  </p:cSld>
  <p:clrMapOvr>
    <a:masterClrMapping/>
  </p:clrMapOvr>
  <mc:AlternateContent xmlns:mc="http://schemas.openxmlformats.org/markup-compatibility/2006" xmlns:p14="http://schemas.microsoft.com/office/powerpoint/2010/main">
    <mc:Choice Requires="p14">
      <p:transition spd="slow" p14:dur="2000" advTm="19060"/>
    </mc:Choice>
    <mc:Fallback xmlns="">
      <p:transition spd="slow" advTm="19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ADDF-8A8C-42A2-BAAF-BB0BA62D4B8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BD9F31E-D2A2-44AB-9F55-BCD5289CEE39}"/>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F45BEC7A-52D1-4B3E-B376-571505D618B5}"/>
              </a:ext>
            </a:extLst>
          </p:cNvPr>
          <p:cNvPicPr>
            <a:picLocks noChangeAspect="1"/>
          </p:cNvPicPr>
          <p:nvPr/>
        </p:nvPicPr>
        <p:blipFill>
          <a:blip r:embed="rId2"/>
          <a:stretch>
            <a:fillRect/>
          </a:stretch>
        </p:blipFill>
        <p:spPr>
          <a:xfrm>
            <a:off x="0" y="-31750"/>
            <a:ext cx="12192000" cy="6931312"/>
          </a:xfrm>
          <a:prstGeom prst="rect">
            <a:avLst/>
          </a:prstGeom>
        </p:spPr>
      </p:pic>
      <p:sp>
        <p:nvSpPr>
          <p:cNvPr id="5" name="TextBox 4">
            <a:extLst>
              <a:ext uri="{FF2B5EF4-FFF2-40B4-BE49-F238E27FC236}">
                <a16:creationId xmlns:a16="http://schemas.microsoft.com/office/drawing/2014/main" id="{7E0616CB-D0B2-9D9F-AE6A-A3AA06A875D5}"/>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37:33</a:t>
            </a:r>
            <a:endParaRPr lang="en-ZA" sz="3200" dirty="0">
              <a:solidFill>
                <a:schemeClr val="bg1"/>
              </a:solidFill>
            </a:endParaRPr>
          </a:p>
          <a:p>
            <a:endParaRPr lang="en-IN" dirty="0"/>
          </a:p>
        </p:txBody>
      </p:sp>
    </p:spTree>
    <p:extLst>
      <p:ext uri="{BB962C8B-B14F-4D97-AF65-F5344CB8AC3E}">
        <p14:creationId xmlns:p14="http://schemas.microsoft.com/office/powerpoint/2010/main" val="2885514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F86F79-ACD7-41F2-70EF-31597AF7996D}"/>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34 तब याकूब ने अपने वस्त्र फाड़े और कमर में टाट लपेटा, और अपने पुत्र के लिये बहुत दिनों तक विलाप करता रहा।</a:t>
            </a:r>
            <a:endParaRPr lang="en-IN" sz="4000" dirty="0"/>
          </a:p>
        </p:txBody>
      </p:sp>
      <p:pic>
        <p:nvPicPr>
          <p:cNvPr id="20" name="Audio 19">
            <a:hlinkClick r:id="" action="ppaction://media"/>
            <a:extLst>
              <a:ext uri="{FF2B5EF4-FFF2-40B4-BE49-F238E27FC236}">
                <a16:creationId xmlns:a16="http://schemas.microsoft.com/office/drawing/2014/main" id="{F917B107-FA5F-16A8-77E3-13981CD913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11FCC4A-127D-4A1D-D40B-BEFE86EF6FA7}"/>
              </a:ext>
            </a:extLst>
          </p:cNvPr>
          <p:cNvSpPr txBox="1"/>
          <p:nvPr/>
        </p:nvSpPr>
        <p:spPr>
          <a:xfrm>
            <a:off x="120868" y="157831"/>
            <a:ext cx="5664469" cy="6558101"/>
          </a:xfrm>
          <a:prstGeom prst="rect">
            <a:avLst/>
          </a:prstGeom>
          <a:noFill/>
        </p:spPr>
        <p:txBody>
          <a:bodyPr wrap="square" rtlCol="0">
            <a:noAutofit/>
          </a:bodyPr>
          <a:lstStyle/>
          <a:p>
            <a:r>
              <a:rPr lang="en-US" sz="4000"/>
              <a:t>34 Then Jacob tore his clothes, put sackcloth around his waist, and mourned for his son many days. </a:t>
            </a:r>
            <a:endParaRPr lang="en-ZA" sz="4000" dirty="0"/>
          </a:p>
        </p:txBody>
      </p:sp>
    </p:spTree>
    <p:extLst>
      <p:ext uri="{BB962C8B-B14F-4D97-AF65-F5344CB8AC3E}">
        <p14:creationId xmlns:p14="http://schemas.microsoft.com/office/powerpoint/2010/main" val="2627028293"/>
      </p:ext>
    </p:extLst>
  </p:cSld>
  <p:clrMapOvr>
    <a:masterClrMapping/>
  </p:clrMapOvr>
  <mc:AlternateContent xmlns:mc="http://schemas.openxmlformats.org/markup-compatibility/2006" xmlns:p14="http://schemas.microsoft.com/office/powerpoint/2010/main">
    <mc:Choice Requires="p14">
      <p:transition spd="slow" p14:dur="2000" advTm="10890"/>
    </mc:Choice>
    <mc:Fallback xmlns="">
      <p:transition spd="slow" advTm="1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A356-8BE2-41B3-AFFF-E3352284662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CFD2740-F0A3-49F1-87FA-52CB75A3DF78}"/>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4DEEF05-F344-4EE3-A45F-61E61D6A50A8}"/>
              </a:ext>
            </a:extLst>
          </p:cNvPr>
          <p:cNvPicPr>
            <a:picLocks noChangeAspect="1"/>
          </p:cNvPicPr>
          <p:nvPr/>
        </p:nvPicPr>
        <p:blipFill>
          <a:blip r:embed="rId2"/>
          <a:stretch>
            <a:fillRect/>
          </a:stretch>
        </p:blipFill>
        <p:spPr>
          <a:xfrm>
            <a:off x="-571475" y="-378372"/>
            <a:ext cx="12763476" cy="7236372"/>
          </a:xfrm>
          <a:prstGeom prst="rect">
            <a:avLst/>
          </a:prstGeom>
        </p:spPr>
      </p:pic>
      <p:sp>
        <p:nvSpPr>
          <p:cNvPr id="4" name="TextBox 3">
            <a:extLst>
              <a:ext uri="{FF2B5EF4-FFF2-40B4-BE49-F238E27FC236}">
                <a16:creationId xmlns:a16="http://schemas.microsoft.com/office/drawing/2014/main" id="{95512F5E-4D50-9A25-2268-A95A885BBF93}"/>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37:34</a:t>
            </a:r>
            <a:endParaRPr lang="en-ZA" sz="3200" dirty="0">
              <a:solidFill>
                <a:schemeClr val="bg1"/>
              </a:solidFill>
            </a:endParaRPr>
          </a:p>
          <a:p>
            <a:endParaRPr lang="en-IN" dirty="0"/>
          </a:p>
        </p:txBody>
      </p:sp>
    </p:spTree>
    <p:extLst>
      <p:ext uri="{BB962C8B-B14F-4D97-AF65-F5344CB8AC3E}">
        <p14:creationId xmlns:p14="http://schemas.microsoft.com/office/powerpoint/2010/main" val="219613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867A-B07B-4898-8C71-7B1EE75AC9B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49C27E65-D59C-40DD-B0AC-793908AA271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5647E5B-A9C8-4AF5-9CCF-02D949469FE4}"/>
              </a:ext>
            </a:extLst>
          </p:cNvPr>
          <p:cNvPicPr>
            <a:picLocks noChangeAspect="1"/>
          </p:cNvPicPr>
          <p:nvPr/>
        </p:nvPicPr>
        <p:blipFill>
          <a:blip r:embed="rId2"/>
          <a:stretch>
            <a:fillRect/>
          </a:stretch>
        </p:blipFill>
        <p:spPr>
          <a:xfrm>
            <a:off x="-111800" y="-964215"/>
            <a:ext cx="12303800" cy="8115272"/>
          </a:xfrm>
          <a:prstGeom prst="rect">
            <a:avLst/>
          </a:prstGeom>
        </p:spPr>
      </p:pic>
      <p:sp>
        <p:nvSpPr>
          <p:cNvPr id="6" name="TextBox 5">
            <a:extLst>
              <a:ext uri="{FF2B5EF4-FFF2-40B4-BE49-F238E27FC236}">
                <a16:creationId xmlns:a16="http://schemas.microsoft.com/office/drawing/2014/main" id="{098AF577-C0FC-B911-3381-FE211609357A}"/>
              </a:ext>
            </a:extLst>
          </p:cNvPr>
          <p:cNvSpPr txBox="1"/>
          <p:nvPr/>
        </p:nvSpPr>
        <p:spPr>
          <a:xfrm>
            <a:off x="287677" y="150743"/>
            <a:ext cx="7767262" cy="1754326"/>
          </a:xfrm>
          <a:prstGeom prst="rect">
            <a:avLst/>
          </a:prstGeom>
          <a:noFill/>
        </p:spPr>
        <p:txBody>
          <a:bodyPr wrap="square" rtlCol="0">
            <a:spAutoFit/>
          </a:bodyPr>
          <a:lstStyle/>
          <a:p>
            <a:r>
              <a:rPr lang="hi-IN" sz="5400" dirty="0">
                <a:solidFill>
                  <a:schemeClr val="bg1"/>
                </a:solidFill>
                <a:latin typeface="TimesNewRomanPSMT"/>
                <a:ea typeface="Calibri" panose="020F0502020204030204" pitchFamily="34" charset="0"/>
                <a:cs typeface="TimesNewRomanPSMT"/>
              </a:rPr>
              <a:t>यूसुफ के भाइयों ने उसे बेच दिया - उत्पत्ति 37:12-35</a:t>
            </a:r>
            <a:endParaRPr lang="en-IN" sz="5400" dirty="0">
              <a:solidFill>
                <a:schemeClr val="bg1"/>
              </a:solidFill>
            </a:endParaRPr>
          </a:p>
        </p:txBody>
      </p:sp>
    </p:spTree>
    <p:extLst>
      <p:ext uri="{BB962C8B-B14F-4D97-AF65-F5344CB8AC3E}">
        <p14:creationId xmlns:p14="http://schemas.microsoft.com/office/powerpoint/2010/main" val="1168896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0868" y="157831"/>
            <a:ext cx="5664469" cy="6558101"/>
          </a:xfrm>
          <a:prstGeom prst="rect">
            <a:avLst/>
          </a:prstGeom>
          <a:noFill/>
        </p:spPr>
        <p:txBody>
          <a:bodyPr wrap="square" rtlCol="0">
            <a:noAutofit/>
          </a:bodyPr>
          <a:lstStyle/>
          <a:p>
            <a:r>
              <a:rPr lang="en-US" sz="4400"/>
              <a:t>12 Some time later, Joseph’s brothers had gone to pasture their father’s flocks near Shechem.</a:t>
            </a:r>
            <a:endParaRPr lang="en-ZA" sz="4400" dirty="0"/>
          </a:p>
        </p:txBody>
      </p:sp>
      <p:sp>
        <p:nvSpPr>
          <p:cNvPr id="2" name="TextBox 1">
            <a:extLst>
              <a:ext uri="{FF2B5EF4-FFF2-40B4-BE49-F238E27FC236}">
                <a16:creationId xmlns:a16="http://schemas.microsoft.com/office/drawing/2014/main" id="{80A8881B-48F7-0760-9558-19868D4DA68C}"/>
              </a:ext>
            </a:extLst>
          </p:cNvPr>
          <p:cNvSpPr txBox="1"/>
          <p:nvPr/>
        </p:nvSpPr>
        <p:spPr>
          <a:xfrm>
            <a:off x="5975131" y="157831"/>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उसके भाई अपने पिता की भेड़-बकरियों को चराने के लिये शेकेम को गए।</a:t>
            </a:r>
            <a:endParaRPr lang="en-IN" sz="4000" dirty="0"/>
          </a:p>
        </p:txBody>
      </p:sp>
      <p:pic>
        <p:nvPicPr>
          <p:cNvPr id="31" name="Audio 30">
            <a:hlinkClick r:id="" action="ppaction://media"/>
            <a:extLst>
              <a:ext uri="{FF2B5EF4-FFF2-40B4-BE49-F238E27FC236}">
                <a16:creationId xmlns:a16="http://schemas.microsoft.com/office/drawing/2014/main" id="{0FBAC3B9-4E67-AEAA-8B89-252AD24A05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7155"/>
    </mc:Choice>
    <mc:Fallback xmlns="">
      <p:transition spd="slow" advTm="7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8957-3B3D-472E-8955-60258541646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B21773C-4DFF-49BF-A9CA-AAF8F69CE2D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354D53E-B682-4772-AFB3-E18C6420FADD}"/>
              </a:ext>
            </a:extLst>
          </p:cNvPr>
          <p:cNvPicPr>
            <a:picLocks noChangeAspect="1"/>
          </p:cNvPicPr>
          <p:nvPr/>
        </p:nvPicPr>
        <p:blipFill>
          <a:blip r:embed="rId2"/>
          <a:stretch>
            <a:fillRect/>
          </a:stretch>
        </p:blipFill>
        <p:spPr>
          <a:xfrm>
            <a:off x="-940791" y="-23812"/>
            <a:ext cx="13132791" cy="6881812"/>
          </a:xfrm>
          <a:prstGeom prst="rect">
            <a:avLst/>
          </a:prstGeom>
        </p:spPr>
      </p:pic>
      <p:sp>
        <p:nvSpPr>
          <p:cNvPr id="7" name="TextBox 6">
            <a:extLst>
              <a:ext uri="{FF2B5EF4-FFF2-40B4-BE49-F238E27FC236}">
                <a16:creationId xmlns:a16="http://schemas.microsoft.com/office/drawing/2014/main" id="{8EF26F86-2D1C-413E-A775-079C9F70AFCF}"/>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37:12</a:t>
            </a:r>
            <a:endParaRPr lang="en-ZA" sz="3200" dirty="0">
              <a:solidFill>
                <a:schemeClr val="bg1"/>
              </a:solidFill>
            </a:endParaRPr>
          </a:p>
          <a:p>
            <a:endParaRPr lang="en-IN" dirty="0"/>
          </a:p>
        </p:txBody>
      </p:sp>
    </p:spTree>
    <p:extLst>
      <p:ext uri="{BB962C8B-B14F-4D97-AF65-F5344CB8AC3E}">
        <p14:creationId xmlns:p14="http://schemas.microsoft.com/office/powerpoint/2010/main" val="3181349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67BD29-1249-4908-3FDA-5244DBAC9B5C}"/>
              </a:ext>
            </a:extLst>
          </p:cNvPr>
          <p:cNvSpPr txBox="1"/>
          <p:nvPr/>
        </p:nvSpPr>
        <p:spPr>
          <a:xfrm>
            <a:off x="5975131" y="157831"/>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13 तब इस्राएल ने यूसुफ से कहा, “तेरे भाई तो शेकेम ही में भेड़-बकरी चरा रहे होंगे, इसलिए जा, मैं तुझे उनके पास भेजता हूँ।” उसने उससे कहा, “जो आज्ञा मैं हाजिर हूँ।”</a:t>
            </a:r>
          </a:p>
        </p:txBody>
      </p:sp>
      <p:pic>
        <p:nvPicPr>
          <p:cNvPr id="27" name="Audio 26">
            <a:hlinkClick r:id="" action="ppaction://media"/>
            <a:extLst>
              <a:ext uri="{FF2B5EF4-FFF2-40B4-BE49-F238E27FC236}">
                <a16:creationId xmlns:a16="http://schemas.microsoft.com/office/drawing/2014/main" id="{90BA9615-FECB-A3F8-917D-65EE583637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28152D4-7BBE-8D74-E14D-FEF1F6D26140}"/>
              </a:ext>
            </a:extLst>
          </p:cNvPr>
          <p:cNvSpPr txBox="1"/>
          <p:nvPr/>
        </p:nvSpPr>
        <p:spPr>
          <a:xfrm>
            <a:off x="120868" y="157831"/>
            <a:ext cx="5664469" cy="6558101"/>
          </a:xfrm>
          <a:prstGeom prst="rect">
            <a:avLst/>
          </a:prstGeom>
          <a:noFill/>
        </p:spPr>
        <p:txBody>
          <a:bodyPr wrap="square" rtlCol="0">
            <a:noAutofit/>
          </a:bodyPr>
          <a:lstStyle/>
          <a:p>
            <a:r>
              <a:rPr lang="en-US" sz="4000"/>
              <a:t>13 Israel said to him, “Are not your brothers pasturing the flocks at Shechem? Get ready;I am sending you to them.”</a:t>
            </a:r>
          </a:p>
          <a:p>
            <a:endParaRPr lang="en-US" sz="4000"/>
          </a:p>
          <a:p>
            <a:r>
              <a:rPr lang="en-US" sz="4000"/>
              <a:t>“I am ready,” Joseph replied.</a:t>
            </a:r>
            <a:endParaRPr lang="en-ZA" sz="40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6419"/>
    </mc:Choice>
    <mc:Fallback xmlns="">
      <p:transition spd="slow" advTm="1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112C1-F002-4F80-8AF0-923A04E4FA40}"/>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6F82471-6AE5-43F8-977A-38F6A13A2FC1}"/>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761A0376-87F1-4615-B506-E3549C083E83}"/>
              </a:ext>
            </a:extLst>
          </p:cNvPr>
          <p:cNvPicPr>
            <a:picLocks noChangeAspect="1"/>
          </p:cNvPicPr>
          <p:nvPr/>
        </p:nvPicPr>
        <p:blipFill>
          <a:blip r:embed="rId2"/>
          <a:stretch>
            <a:fillRect/>
          </a:stretch>
        </p:blipFill>
        <p:spPr>
          <a:xfrm>
            <a:off x="0" y="-451209"/>
            <a:ext cx="12192000" cy="7309209"/>
          </a:xfrm>
          <a:prstGeom prst="rect">
            <a:avLst/>
          </a:prstGeom>
        </p:spPr>
      </p:pic>
      <p:sp>
        <p:nvSpPr>
          <p:cNvPr id="4" name="TextBox 3">
            <a:extLst>
              <a:ext uri="{FF2B5EF4-FFF2-40B4-BE49-F238E27FC236}">
                <a16:creationId xmlns:a16="http://schemas.microsoft.com/office/drawing/2014/main" id="{77C90647-5AAE-4CCF-9404-AF72FECC0563}"/>
              </a:ext>
            </a:extLst>
          </p:cNvPr>
          <p:cNvSpPr txBox="1"/>
          <p:nvPr/>
        </p:nvSpPr>
        <p:spPr>
          <a:xfrm>
            <a:off x="246581" y="282814"/>
            <a:ext cx="3116424" cy="861774"/>
          </a:xfrm>
          <a:prstGeom prst="rect">
            <a:avLst/>
          </a:prstGeom>
          <a:noFill/>
        </p:spPr>
        <p:txBody>
          <a:bodyPr wrap="square" rtlCol="0">
            <a:spAutoFit/>
          </a:bodyPr>
          <a:lstStyle/>
          <a:p>
            <a:r>
              <a:rPr lang="hi-IN" sz="2400" dirty="0">
                <a:solidFill>
                  <a:schemeClr val="bg1"/>
                </a:solidFill>
                <a:latin typeface="TimesNewRomanPSMT"/>
                <a:ea typeface="Calibri" panose="020F0502020204030204" pitchFamily="34" charset="0"/>
                <a:cs typeface="TimesNewRomanPSMT"/>
              </a:rPr>
              <a:t>उत्पत्ति</a:t>
            </a:r>
            <a:r>
              <a:rPr lang="en-ZA" sz="3200" dirty="0">
                <a:solidFill>
                  <a:schemeClr val="bg1"/>
                </a:solidFill>
                <a:latin typeface="TimesNewRomanPSMT"/>
              </a:rPr>
              <a:t> </a:t>
            </a:r>
            <a:r>
              <a:rPr lang="en-ZA" sz="3200" b="1" cap="all" dirty="0">
                <a:solidFill>
                  <a:schemeClr val="bg1"/>
                </a:solidFill>
                <a:latin typeface="Microsoft Himalaya "/>
                <a:cs typeface="+mj-cs"/>
              </a:rPr>
              <a:t>37:13</a:t>
            </a:r>
            <a:endParaRPr lang="en-ZA" sz="3200" dirty="0">
              <a:solidFill>
                <a:schemeClr val="bg1"/>
              </a:solidFill>
            </a:endParaRPr>
          </a:p>
          <a:p>
            <a:endParaRPr lang="en-IN" dirty="0"/>
          </a:p>
        </p:txBody>
      </p:sp>
    </p:spTree>
    <p:extLst>
      <p:ext uri="{BB962C8B-B14F-4D97-AF65-F5344CB8AC3E}">
        <p14:creationId xmlns:p14="http://schemas.microsoft.com/office/powerpoint/2010/main" val="2591845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19D7EA-F166-370A-6524-C98BEF4EECE5}"/>
              </a:ext>
            </a:extLst>
          </p:cNvPr>
          <p:cNvSpPr txBox="1"/>
          <p:nvPr/>
        </p:nvSpPr>
        <p:spPr>
          <a:xfrm>
            <a:off x="5975131" y="157831"/>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14 उसने उससे कहा, “जा, अपने भाइयों और भेड़-बकरियों का हाल देख आ कि वे कुशल से तो हैं, फिर मेरे पास समाचार ले आ।” अतः उसने उसको हेब्रोन की तराई में विदा कर दिया, और वह शेकेम में आया।</a:t>
            </a:r>
          </a:p>
        </p:txBody>
      </p:sp>
      <p:pic>
        <p:nvPicPr>
          <p:cNvPr id="46" name="Audio 45">
            <a:hlinkClick r:id="" action="ppaction://media"/>
            <a:extLst>
              <a:ext uri="{FF2B5EF4-FFF2-40B4-BE49-F238E27FC236}">
                <a16:creationId xmlns:a16="http://schemas.microsoft.com/office/drawing/2014/main" id="{73EC26CD-3820-F6E3-1355-634CADD281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5D38FA6-0808-02E1-F511-69DF73C4A076}"/>
              </a:ext>
            </a:extLst>
          </p:cNvPr>
          <p:cNvSpPr txBox="1"/>
          <p:nvPr/>
        </p:nvSpPr>
        <p:spPr>
          <a:xfrm>
            <a:off x="120868" y="157831"/>
            <a:ext cx="5664469" cy="6558101"/>
          </a:xfrm>
          <a:prstGeom prst="rect">
            <a:avLst/>
          </a:prstGeom>
          <a:noFill/>
        </p:spPr>
        <p:txBody>
          <a:bodyPr wrap="square" rtlCol="0">
            <a:noAutofit/>
          </a:bodyPr>
          <a:lstStyle/>
          <a:p>
            <a:r>
              <a:rPr lang="en-US" sz="4000" dirty="0"/>
              <a:t>14 Then Israel told him, “Go now and see how your brothers and the flocks are faring, and bring word back to me.”</a:t>
            </a:r>
          </a:p>
          <a:p>
            <a:r>
              <a:rPr lang="en-US" sz="4000" dirty="0"/>
              <a:t>So he sent him off from the Valley of Hebron. And when Joseph arrived in Shechem,</a:t>
            </a:r>
            <a:endParaRPr lang="en-ZA" sz="40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9719"/>
    </mc:Choice>
    <mc:Fallback xmlns="">
      <p:transition spd="slow" advTm="19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1720</TotalTime>
  <Words>1206</Words>
  <Application>Microsoft Office PowerPoint</Application>
  <PresentationFormat>Widescreen</PresentationFormat>
  <Paragraphs>71</Paragraphs>
  <Slides>36</Slides>
  <Notes>2</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 </vt:lpstr>
      <vt:lpstr>PT Serif</vt:lpstr>
      <vt:lpstr>Symbol</vt:lpstr>
      <vt:lpstr>Times New Roman</vt:lpstr>
      <vt:lpstr>TimesNewRomanPSMT</vt:lpstr>
      <vt:lpstr>Office Theme</vt:lpstr>
      <vt:lpstr>07-2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117</cp:revision>
  <dcterms:created xsi:type="dcterms:W3CDTF">2021-07-20T09:23:46Z</dcterms:created>
  <dcterms:modified xsi:type="dcterms:W3CDTF">2024-07-22T08:09:30Z</dcterms:modified>
</cp:coreProperties>
</file>