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04" r:id="rId2"/>
    <p:sldId id="296" r:id="rId3"/>
    <p:sldId id="256" r:id="rId4"/>
    <p:sldId id="280" r:id="rId5"/>
    <p:sldId id="257" r:id="rId6"/>
    <p:sldId id="281" r:id="rId7"/>
    <p:sldId id="258" r:id="rId8"/>
    <p:sldId id="282" r:id="rId9"/>
    <p:sldId id="259" r:id="rId10"/>
    <p:sldId id="297" r:id="rId11"/>
    <p:sldId id="260" r:id="rId12"/>
    <p:sldId id="298" r:id="rId13"/>
    <p:sldId id="261" r:id="rId14"/>
    <p:sldId id="285" r:id="rId15"/>
    <p:sldId id="262" r:id="rId16"/>
    <p:sldId id="286" r:id="rId17"/>
    <p:sldId id="263" r:id="rId18"/>
    <p:sldId id="300" r:id="rId19"/>
    <p:sldId id="264" r:id="rId20"/>
    <p:sldId id="288" r:id="rId21"/>
    <p:sldId id="265" r:id="rId22"/>
    <p:sldId id="289" r:id="rId23"/>
    <p:sldId id="267" r:id="rId24"/>
    <p:sldId id="290" r:id="rId25"/>
    <p:sldId id="271" r:id="rId26"/>
    <p:sldId id="291" r:id="rId27"/>
    <p:sldId id="301" r:id="rId28"/>
    <p:sldId id="302" r:id="rId29"/>
    <p:sldId id="273" r:id="rId30"/>
    <p:sldId id="303" r:id="rId31"/>
    <p:sldId id="274" r:id="rId32"/>
    <p:sldId id="299" r:id="rId33"/>
    <p:sldId id="275" r:id="rId34"/>
    <p:sldId id="29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A72245-E2D8-47BC-BECF-6367E272E046}" v="162" dt="2023-07-21T07:12:24.7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55" d="100"/>
          <a:sy n="55" d="100"/>
        </p:scale>
        <p:origin x="78" y="8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3A72245-E2D8-47BC-BECF-6367E272E046}"/>
    <pc:docChg chg="custSel modSld">
      <pc:chgData name="Leonie Smith" userId="fed1330f33f5650e" providerId="LiveId" clId="{43A72245-E2D8-47BC-BECF-6367E272E046}" dt="2023-07-21T07:12:24.718" v="259"/>
      <pc:docMkLst>
        <pc:docMk/>
      </pc:docMkLst>
      <pc:sldChg chg="addSp delSp modSp mod modTransition modAnim modShow">
        <pc:chgData name="Leonie Smith" userId="fed1330f33f5650e" providerId="LiveId" clId="{43A72245-E2D8-47BC-BECF-6367E272E046}" dt="2023-07-21T07:12:24.718" v="259"/>
        <pc:sldMkLst>
          <pc:docMk/>
          <pc:sldMk cId="3348757415" sldId="256"/>
        </pc:sldMkLst>
        <pc:picChg chg="add del mod">
          <ac:chgData name="Leonie Smith" userId="fed1330f33f5650e" providerId="LiveId" clId="{43A72245-E2D8-47BC-BECF-6367E272E046}" dt="2023-07-21T07:09:45.895" v="232"/>
          <ac:picMkLst>
            <pc:docMk/>
            <pc:sldMk cId="3348757415" sldId="256"/>
            <ac:picMk id="14" creationId="{3D0602CF-E92C-0510-3EAF-EFFC008342FF}"/>
          </ac:picMkLst>
        </pc:picChg>
        <pc:picChg chg="add del mod">
          <ac:chgData name="Leonie Smith" userId="fed1330f33f5650e" providerId="LiveId" clId="{43A72245-E2D8-47BC-BECF-6367E272E046}" dt="2023-07-21T07:09:52.421" v="234"/>
          <ac:picMkLst>
            <pc:docMk/>
            <pc:sldMk cId="3348757415" sldId="256"/>
            <ac:picMk id="15" creationId="{5BF24CAE-A1D2-0A96-674D-599BD296FBD7}"/>
          </ac:picMkLst>
        </pc:picChg>
        <pc:picChg chg="add del mod ord">
          <ac:chgData name="Leonie Smith" userId="fed1330f33f5650e" providerId="LiveId" clId="{43A72245-E2D8-47BC-BECF-6367E272E046}" dt="2023-07-21T07:09:59.134" v="235"/>
          <ac:picMkLst>
            <pc:docMk/>
            <pc:sldMk cId="3348757415" sldId="256"/>
            <ac:picMk id="19" creationId="{2CD34A67-9658-D514-0D59-E27EBA278AD5}"/>
          </ac:picMkLst>
        </pc:picChg>
        <pc:picChg chg="add del mod">
          <ac:chgData name="Leonie Smith" userId="fed1330f33f5650e" providerId="LiveId" clId="{43A72245-E2D8-47BC-BECF-6367E272E046}" dt="2023-07-21T07:10:18.380" v="237"/>
          <ac:picMkLst>
            <pc:docMk/>
            <pc:sldMk cId="3348757415" sldId="256"/>
            <ac:picMk id="20" creationId="{FBC22EDC-ACFE-0184-005A-DC0AED0E3227}"/>
          </ac:picMkLst>
        </pc:picChg>
        <pc:picChg chg="add del mod ord">
          <ac:chgData name="Leonie Smith" userId="fed1330f33f5650e" providerId="LiveId" clId="{43A72245-E2D8-47BC-BECF-6367E272E046}" dt="2023-07-21T07:10:25.119" v="238"/>
          <ac:picMkLst>
            <pc:docMk/>
            <pc:sldMk cId="3348757415" sldId="256"/>
            <ac:picMk id="26" creationId="{3C8C1D4E-E6E0-62FF-4296-5A59698AE885}"/>
          </ac:picMkLst>
        </pc:picChg>
        <pc:picChg chg="add del mod">
          <ac:chgData name="Leonie Smith" userId="fed1330f33f5650e" providerId="LiveId" clId="{43A72245-E2D8-47BC-BECF-6367E272E046}" dt="2023-07-21T07:10:35.725" v="240"/>
          <ac:picMkLst>
            <pc:docMk/>
            <pc:sldMk cId="3348757415" sldId="256"/>
            <ac:picMk id="27" creationId="{0B5B20F6-1EF8-7FF2-C230-4A5118C2ABB6}"/>
          </ac:picMkLst>
        </pc:picChg>
        <pc:picChg chg="add del mod ord">
          <ac:chgData name="Leonie Smith" userId="fed1330f33f5650e" providerId="LiveId" clId="{43A72245-E2D8-47BC-BECF-6367E272E046}" dt="2023-07-21T07:10:42.372" v="241"/>
          <ac:picMkLst>
            <pc:docMk/>
            <pc:sldMk cId="3348757415" sldId="256"/>
            <ac:picMk id="32" creationId="{18F4080C-F5B4-692D-8286-D3070780D248}"/>
          </ac:picMkLst>
        </pc:picChg>
        <pc:picChg chg="add del mod">
          <ac:chgData name="Leonie Smith" userId="fed1330f33f5650e" providerId="LiveId" clId="{43A72245-E2D8-47BC-BECF-6367E272E046}" dt="2023-07-21T07:10:48.445" v="243"/>
          <ac:picMkLst>
            <pc:docMk/>
            <pc:sldMk cId="3348757415" sldId="256"/>
            <ac:picMk id="33" creationId="{EBAFAB0B-F78A-B303-0532-467A63F1D2F1}"/>
          </ac:picMkLst>
        </pc:picChg>
        <pc:picChg chg="add del mod ord">
          <ac:chgData name="Leonie Smith" userId="fed1330f33f5650e" providerId="LiveId" clId="{43A72245-E2D8-47BC-BECF-6367E272E046}" dt="2023-07-21T07:10:54.962" v="244"/>
          <ac:picMkLst>
            <pc:docMk/>
            <pc:sldMk cId="3348757415" sldId="256"/>
            <ac:picMk id="37" creationId="{1D2E34E7-8EA9-CF3B-B791-ED5D0BAE7F34}"/>
          </ac:picMkLst>
        </pc:picChg>
        <pc:picChg chg="add del mod">
          <ac:chgData name="Leonie Smith" userId="fed1330f33f5650e" providerId="LiveId" clId="{43A72245-E2D8-47BC-BECF-6367E272E046}" dt="2023-07-21T07:11:02.742" v="246"/>
          <ac:picMkLst>
            <pc:docMk/>
            <pc:sldMk cId="3348757415" sldId="256"/>
            <ac:picMk id="38" creationId="{7FAC5CD2-6A88-3FA4-B19C-0554C9AFBA18}"/>
          </ac:picMkLst>
        </pc:picChg>
        <pc:picChg chg="add del mod ord">
          <ac:chgData name="Leonie Smith" userId="fed1330f33f5650e" providerId="LiveId" clId="{43A72245-E2D8-47BC-BECF-6367E272E046}" dt="2023-07-21T07:11:09.502" v="247"/>
          <ac:picMkLst>
            <pc:docMk/>
            <pc:sldMk cId="3348757415" sldId="256"/>
            <ac:picMk id="42" creationId="{88A18324-A624-0439-4F23-B60B71883182}"/>
          </ac:picMkLst>
        </pc:picChg>
        <pc:picChg chg="add del mod">
          <ac:chgData name="Leonie Smith" userId="fed1330f33f5650e" providerId="LiveId" clId="{43A72245-E2D8-47BC-BECF-6367E272E046}" dt="2023-07-21T07:11:45.499" v="252"/>
          <ac:picMkLst>
            <pc:docMk/>
            <pc:sldMk cId="3348757415" sldId="256"/>
            <ac:picMk id="43" creationId="{D6F0620D-54C4-C560-C9BB-75BB63D856E6}"/>
          </ac:picMkLst>
        </pc:picChg>
        <pc:picChg chg="add del mod ord">
          <ac:chgData name="Leonie Smith" userId="fed1330f33f5650e" providerId="LiveId" clId="{43A72245-E2D8-47BC-BECF-6367E272E046}" dt="2023-07-21T07:11:52.225" v="253"/>
          <ac:picMkLst>
            <pc:docMk/>
            <pc:sldMk cId="3348757415" sldId="256"/>
            <ac:picMk id="49" creationId="{44F54DB8-CF7E-5B60-9E4F-3442697DF18A}"/>
          </ac:picMkLst>
        </pc:picChg>
        <pc:picChg chg="add del mod">
          <ac:chgData name="Leonie Smith" userId="fed1330f33f5650e" providerId="LiveId" clId="{43A72245-E2D8-47BC-BECF-6367E272E046}" dt="2023-07-21T07:12:01.657" v="255"/>
          <ac:picMkLst>
            <pc:docMk/>
            <pc:sldMk cId="3348757415" sldId="256"/>
            <ac:picMk id="50" creationId="{7681A9BB-9E4D-676F-A1DB-A54906705067}"/>
          </ac:picMkLst>
        </pc:picChg>
        <pc:picChg chg="add del mod ord">
          <ac:chgData name="Leonie Smith" userId="fed1330f33f5650e" providerId="LiveId" clId="{43A72245-E2D8-47BC-BECF-6367E272E046}" dt="2023-07-21T07:12:08.607" v="256"/>
          <ac:picMkLst>
            <pc:docMk/>
            <pc:sldMk cId="3348757415" sldId="256"/>
            <ac:picMk id="55" creationId="{5A5DC955-A6C9-6D08-98A4-994976ADF932}"/>
          </ac:picMkLst>
        </pc:picChg>
        <pc:picChg chg="add del mod">
          <ac:chgData name="Leonie Smith" userId="fed1330f33f5650e" providerId="LiveId" clId="{43A72245-E2D8-47BC-BECF-6367E272E046}" dt="2023-07-21T07:12:18.068" v="258"/>
          <ac:picMkLst>
            <pc:docMk/>
            <pc:sldMk cId="3348757415" sldId="256"/>
            <ac:picMk id="56" creationId="{7381F7E0-BB42-A081-818D-F1CD9E4D5A0A}"/>
          </ac:picMkLst>
        </pc:picChg>
        <pc:picChg chg="add del mod ord">
          <ac:chgData name="Leonie Smith" userId="fed1330f33f5650e" providerId="LiveId" clId="{43A72245-E2D8-47BC-BECF-6367E272E046}" dt="2023-07-21T07:12:24.718" v="259"/>
          <ac:picMkLst>
            <pc:docMk/>
            <pc:sldMk cId="3348757415" sldId="256"/>
            <ac:picMk id="60" creationId="{1A0E10F2-3CE9-4C1C-65E5-B75348D9DCAF}"/>
          </ac:picMkLst>
        </pc:picChg>
        <pc:picChg chg="add mod">
          <ac:chgData name="Leonie Smith" userId="fed1330f33f5650e" providerId="LiveId" clId="{43A72245-E2D8-47BC-BECF-6367E272E046}" dt="2023-07-21T07:12:24.718" v="259"/>
          <ac:picMkLst>
            <pc:docMk/>
            <pc:sldMk cId="3348757415" sldId="256"/>
            <ac:picMk id="61" creationId="{B506FFEB-4AAA-255E-4D5E-DA77425C0DA8}"/>
          </ac:picMkLst>
        </pc:picChg>
      </pc:sldChg>
      <pc:sldChg chg="addSp delSp modSp mod modTransition modAnim modShow">
        <pc:chgData name="Leonie Smith" userId="fed1330f33f5650e" providerId="LiveId" clId="{43A72245-E2D8-47BC-BECF-6367E272E046}" dt="2023-07-21T06:39:55.217" v="61"/>
        <pc:sldMkLst>
          <pc:docMk/>
          <pc:sldMk cId="1018574621" sldId="257"/>
        </pc:sldMkLst>
        <pc:picChg chg="add del mod">
          <ac:chgData name="Leonie Smith" userId="fed1330f33f5650e" providerId="LiveId" clId="{43A72245-E2D8-47BC-BECF-6367E272E046}" dt="2023-07-21T06:38:19.235" v="49"/>
          <ac:picMkLst>
            <pc:docMk/>
            <pc:sldMk cId="1018574621" sldId="257"/>
            <ac:picMk id="6" creationId="{C7CCFF66-BC6E-EC6C-2AAF-DF770B57B166}"/>
          </ac:picMkLst>
        </pc:picChg>
        <pc:picChg chg="add del mod">
          <ac:chgData name="Leonie Smith" userId="fed1330f33f5650e" providerId="LiveId" clId="{43A72245-E2D8-47BC-BECF-6367E272E046}" dt="2023-07-21T06:38:21.088" v="51"/>
          <ac:picMkLst>
            <pc:docMk/>
            <pc:sldMk cId="1018574621" sldId="257"/>
            <ac:picMk id="7" creationId="{3F879504-89C2-11F1-F03E-756C5622B672}"/>
          </ac:picMkLst>
        </pc:picChg>
        <pc:picChg chg="add del mod ord">
          <ac:chgData name="Leonie Smith" userId="fed1330f33f5650e" providerId="LiveId" clId="{43A72245-E2D8-47BC-BECF-6367E272E046}" dt="2023-07-21T06:38:32.123" v="52"/>
          <ac:picMkLst>
            <pc:docMk/>
            <pc:sldMk cId="1018574621" sldId="257"/>
            <ac:picMk id="10" creationId="{9BABF524-66F6-B2ED-AA71-68CEC42AF8BC}"/>
          </ac:picMkLst>
        </pc:picChg>
        <pc:picChg chg="add del mod">
          <ac:chgData name="Leonie Smith" userId="fed1330f33f5650e" providerId="LiveId" clId="{43A72245-E2D8-47BC-BECF-6367E272E046}" dt="2023-07-21T06:38:33.866" v="54"/>
          <ac:picMkLst>
            <pc:docMk/>
            <pc:sldMk cId="1018574621" sldId="257"/>
            <ac:picMk id="11" creationId="{09090D80-3601-F057-8415-91D4DCB787DA}"/>
          </ac:picMkLst>
        </pc:picChg>
        <pc:picChg chg="add del mod ord">
          <ac:chgData name="Leonie Smith" userId="fed1330f33f5650e" providerId="LiveId" clId="{43A72245-E2D8-47BC-BECF-6367E272E046}" dt="2023-07-21T06:38:48.678" v="55"/>
          <ac:picMkLst>
            <pc:docMk/>
            <pc:sldMk cId="1018574621" sldId="257"/>
            <ac:picMk id="14" creationId="{BF90E3B1-AD4F-6C98-806E-5AB4021ACE83}"/>
          </ac:picMkLst>
        </pc:picChg>
        <pc:picChg chg="add del mod">
          <ac:chgData name="Leonie Smith" userId="fed1330f33f5650e" providerId="LiveId" clId="{43A72245-E2D8-47BC-BECF-6367E272E046}" dt="2023-07-21T06:39:03.285" v="57"/>
          <ac:picMkLst>
            <pc:docMk/>
            <pc:sldMk cId="1018574621" sldId="257"/>
            <ac:picMk id="15" creationId="{BFD0EE8A-9C0E-0E4E-17CF-BD283CD32C2F}"/>
          </ac:picMkLst>
        </pc:picChg>
        <pc:picChg chg="add del mod ord">
          <ac:chgData name="Leonie Smith" userId="fed1330f33f5650e" providerId="LiveId" clId="{43A72245-E2D8-47BC-BECF-6367E272E046}" dt="2023-07-21T06:39:18.838" v="58"/>
          <ac:picMkLst>
            <pc:docMk/>
            <pc:sldMk cId="1018574621" sldId="257"/>
            <ac:picMk id="19" creationId="{5A7C48F8-E686-9DAE-05B9-FFAB635D9652}"/>
          </ac:picMkLst>
        </pc:picChg>
        <pc:picChg chg="add del mod">
          <ac:chgData name="Leonie Smith" userId="fed1330f33f5650e" providerId="LiveId" clId="{43A72245-E2D8-47BC-BECF-6367E272E046}" dt="2023-07-21T06:39:40.180" v="60"/>
          <ac:picMkLst>
            <pc:docMk/>
            <pc:sldMk cId="1018574621" sldId="257"/>
            <ac:picMk id="20" creationId="{0D81F769-C5A0-801C-D6F0-7D2691B17217}"/>
          </ac:picMkLst>
        </pc:picChg>
        <pc:picChg chg="add del mod ord">
          <ac:chgData name="Leonie Smith" userId="fed1330f33f5650e" providerId="LiveId" clId="{43A72245-E2D8-47BC-BECF-6367E272E046}" dt="2023-07-21T06:39:55.217" v="61"/>
          <ac:picMkLst>
            <pc:docMk/>
            <pc:sldMk cId="1018574621" sldId="257"/>
            <ac:picMk id="25" creationId="{BD92AE84-5666-E0E3-091C-A1EBB3BBBDEC}"/>
          </ac:picMkLst>
        </pc:picChg>
        <pc:picChg chg="add mod">
          <ac:chgData name="Leonie Smith" userId="fed1330f33f5650e" providerId="LiveId" clId="{43A72245-E2D8-47BC-BECF-6367E272E046}" dt="2023-07-21T06:39:55.217" v="61"/>
          <ac:picMkLst>
            <pc:docMk/>
            <pc:sldMk cId="1018574621" sldId="257"/>
            <ac:picMk id="26" creationId="{5471E2FA-BF6C-FA7E-2EE8-2976450F7122}"/>
          </ac:picMkLst>
        </pc:picChg>
      </pc:sldChg>
      <pc:sldChg chg="addSp delSp modSp mod modTransition modAnim modShow">
        <pc:chgData name="Leonie Smith" userId="fed1330f33f5650e" providerId="LiveId" clId="{43A72245-E2D8-47BC-BECF-6367E272E046}" dt="2023-07-21T06:41:33.853" v="79"/>
        <pc:sldMkLst>
          <pc:docMk/>
          <pc:sldMk cId="525752733" sldId="258"/>
        </pc:sldMkLst>
        <pc:picChg chg="add del mod">
          <ac:chgData name="Leonie Smith" userId="fed1330f33f5650e" providerId="LiveId" clId="{43A72245-E2D8-47BC-BECF-6367E272E046}" dt="2023-07-21T06:40:37.727" v="64"/>
          <ac:picMkLst>
            <pc:docMk/>
            <pc:sldMk cId="525752733" sldId="258"/>
            <ac:picMk id="6" creationId="{24A995B0-2BD3-3810-80BE-FF2B1B15D458}"/>
          </ac:picMkLst>
        </pc:picChg>
        <pc:picChg chg="add del mod">
          <ac:chgData name="Leonie Smith" userId="fed1330f33f5650e" providerId="LiveId" clId="{43A72245-E2D8-47BC-BECF-6367E272E046}" dt="2023-07-21T06:40:39.302" v="66"/>
          <ac:picMkLst>
            <pc:docMk/>
            <pc:sldMk cId="525752733" sldId="258"/>
            <ac:picMk id="7" creationId="{6ABE45BA-1166-A387-47D4-E887E6131D0B}"/>
          </ac:picMkLst>
        </pc:picChg>
        <pc:picChg chg="add del mod ord">
          <ac:chgData name="Leonie Smith" userId="fed1330f33f5650e" providerId="LiveId" clId="{43A72245-E2D8-47BC-BECF-6367E272E046}" dt="2023-07-21T06:40:45.313" v="67"/>
          <ac:picMkLst>
            <pc:docMk/>
            <pc:sldMk cId="525752733" sldId="258"/>
            <ac:picMk id="10" creationId="{0D77F7D3-41B9-1C28-04E0-BD2A9BEAFE75}"/>
          </ac:picMkLst>
        </pc:picChg>
        <pc:picChg chg="add del mod">
          <ac:chgData name="Leonie Smith" userId="fed1330f33f5650e" providerId="LiveId" clId="{43A72245-E2D8-47BC-BECF-6367E272E046}" dt="2023-07-21T06:40:52.289" v="69"/>
          <ac:picMkLst>
            <pc:docMk/>
            <pc:sldMk cId="525752733" sldId="258"/>
            <ac:picMk id="11" creationId="{31DB90DB-AFD7-AE24-9886-459F1AEAE6B7}"/>
          </ac:picMkLst>
        </pc:picChg>
        <pc:picChg chg="add del mod ord">
          <ac:chgData name="Leonie Smith" userId="fed1330f33f5650e" providerId="LiveId" clId="{43A72245-E2D8-47BC-BECF-6367E272E046}" dt="2023-07-21T06:40:58.088" v="70"/>
          <ac:picMkLst>
            <pc:docMk/>
            <pc:sldMk cId="525752733" sldId="258"/>
            <ac:picMk id="14" creationId="{569948C8-A76C-6419-E8EA-043A5DFEBF89}"/>
          </ac:picMkLst>
        </pc:picChg>
        <pc:picChg chg="add del mod">
          <ac:chgData name="Leonie Smith" userId="fed1330f33f5650e" providerId="LiveId" clId="{43A72245-E2D8-47BC-BECF-6367E272E046}" dt="2023-07-21T06:41:00.729" v="72"/>
          <ac:picMkLst>
            <pc:docMk/>
            <pc:sldMk cId="525752733" sldId="258"/>
            <ac:picMk id="15" creationId="{12FB06B8-EFD4-5E3E-E7FC-DEF7878400A4}"/>
          </ac:picMkLst>
        </pc:picChg>
        <pc:picChg chg="add del mod ord">
          <ac:chgData name="Leonie Smith" userId="fed1330f33f5650e" providerId="LiveId" clId="{43A72245-E2D8-47BC-BECF-6367E272E046}" dt="2023-07-21T06:41:07.164" v="73"/>
          <ac:picMkLst>
            <pc:docMk/>
            <pc:sldMk cId="525752733" sldId="258"/>
            <ac:picMk id="18" creationId="{801F8538-B38F-E4E3-39EF-EE54765F5E8A}"/>
          </ac:picMkLst>
        </pc:picChg>
        <pc:picChg chg="add del mod">
          <ac:chgData name="Leonie Smith" userId="fed1330f33f5650e" providerId="LiveId" clId="{43A72245-E2D8-47BC-BECF-6367E272E046}" dt="2023-07-21T06:41:08.504" v="75"/>
          <ac:picMkLst>
            <pc:docMk/>
            <pc:sldMk cId="525752733" sldId="258"/>
            <ac:picMk id="19" creationId="{C93B4927-4AEF-2108-0881-C76D249A8504}"/>
          </ac:picMkLst>
        </pc:picChg>
        <pc:picChg chg="add del mod ord">
          <ac:chgData name="Leonie Smith" userId="fed1330f33f5650e" providerId="LiveId" clId="{43A72245-E2D8-47BC-BECF-6367E272E046}" dt="2023-07-21T06:41:14.152" v="76"/>
          <ac:picMkLst>
            <pc:docMk/>
            <pc:sldMk cId="525752733" sldId="258"/>
            <ac:picMk id="22" creationId="{09A23873-9126-F8FC-91AF-0329403B0B6D}"/>
          </ac:picMkLst>
        </pc:picChg>
        <pc:picChg chg="add del mod">
          <ac:chgData name="Leonie Smith" userId="fed1330f33f5650e" providerId="LiveId" clId="{43A72245-E2D8-47BC-BECF-6367E272E046}" dt="2023-07-21T06:41:18.594" v="78"/>
          <ac:picMkLst>
            <pc:docMk/>
            <pc:sldMk cId="525752733" sldId="258"/>
            <ac:picMk id="23" creationId="{2120EF6C-D121-F5C8-A91D-367C94F26927}"/>
          </ac:picMkLst>
        </pc:picChg>
        <pc:picChg chg="add del mod ord">
          <ac:chgData name="Leonie Smith" userId="fed1330f33f5650e" providerId="LiveId" clId="{43A72245-E2D8-47BC-BECF-6367E272E046}" dt="2023-07-21T06:41:33.853" v="79"/>
          <ac:picMkLst>
            <pc:docMk/>
            <pc:sldMk cId="525752733" sldId="258"/>
            <ac:picMk id="26" creationId="{1994338E-6B37-3966-C713-CAB43F198747}"/>
          </ac:picMkLst>
        </pc:picChg>
        <pc:picChg chg="add mod">
          <ac:chgData name="Leonie Smith" userId="fed1330f33f5650e" providerId="LiveId" clId="{43A72245-E2D8-47BC-BECF-6367E272E046}" dt="2023-07-21T06:41:33.853" v="79"/>
          <ac:picMkLst>
            <pc:docMk/>
            <pc:sldMk cId="525752733" sldId="258"/>
            <ac:picMk id="27" creationId="{3FC7B37A-9FCC-99F3-F414-B79DA60E74A3}"/>
          </ac:picMkLst>
        </pc:picChg>
      </pc:sldChg>
      <pc:sldChg chg="addSp delSp modSp mod modTransition modAnim modShow">
        <pc:chgData name="Leonie Smith" userId="fed1330f33f5650e" providerId="LiveId" clId="{43A72245-E2D8-47BC-BECF-6367E272E046}" dt="2023-07-21T06:43:49.169" v="91"/>
        <pc:sldMkLst>
          <pc:docMk/>
          <pc:sldMk cId="3459794170" sldId="259"/>
        </pc:sldMkLst>
        <pc:picChg chg="add del mod">
          <ac:chgData name="Leonie Smith" userId="fed1330f33f5650e" providerId="LiveId" clId="{43A72245-E2D8-47BC-BECF-6367E272E046}" dt="2023-07-21T06:42:20.831" v="82"/>
          <ac:picMkLst>
            <pc:docMk/>
            <pc:sldMk cId="3459794170" sldId="259"/>
            <ac:picMk id="5" creationId="{963C3FC4-FB11-96B0-86FA-205263A315A9}"/>
          </ac:picMkLst>
        </pc:picChg>
        <pc:picChg chg="add del mod">
          <ac:chgData name="Leonie Smith" userId="fed1330f33f5650e" providerId="LiveId" clId="{43A72245-E2D8-47BC-BECF-6367E272E046}" dt="2023-07-21T06:42:42.150" v="84"/>
          <ac:picMkLst>
            <pc:docMk/>
            <pc:sldMk cId="3459794170" sldId="259"/>
            <ac:picMk id="6" creationId="{F53A6825-827F-22D5-FC62-65116BBB6FCF}"/>
          </ac:picMkLst>
        </pc:picChg>
        <pc:picChg chg="add del mod ord">
          <ac:chgData name="Leonie Smith" userId="fed1330f33f5650e" providerId="LiveId" clId="{43A72245-E2D8-47BC-BECF-6367E272E046}" dt="2023-07-21T06:42:59.908" v="85"/>
          <ac:picMkLst>
            <pc:docMk/>
            <pc:sldMk cId="3459794170" sldId="259"/>
            <ac:picMk id="10" creationId="{22049560-2985-F269-E83D-5A311255144E}"/>
          </ac:picMkLst>
        </pc:picChg>
        <pc:picChg chg="add del mod">
          <ac:chgData name="Leonie Smith" userId="fed1330f33f5650e" providerId="LiveId" clId="{43A72245-E2D8-47BC-BECF-6367E272E046}" dt="2023-07-21T06:43:11.634" v="87"/>
          <ac:picMkLst>
            <pc:docMk/>
            <pc:sldMk cId="3459794170" sldId="259"/>
            <ac:picMk id="11" creationId="{1143C18A-B878-1479-2496-A3CA2D8C46EB}"/>
          </ac:picMkLst>
        </pc:picChg>
        <pc:picChg chg="add del mod ord">
          <ac:chgData name="Leonie Smith" userId="fed1330f33f5650e" providerId="LiveId" clId="{43A72245-E2D8-47BC-BECF-6367E272E046}" dt="2023-07-21T06:43:29.443" v="88"/>
          <ac:picMkLst>
            <pc:docMk/>
            <pc:sldMk cId="3459794170" sldId="259"/>
            <ac:picMk id="15" creationId="{EDFD7A66-8F6C-815A-F9A8-51B0F119CC51}"/>
          </ac:picMkLst>
        </pc:picChg>
        <pc:picChg chg="add del mod">
          <ac:chgData name="Leonie Smith" userId="fed1330f33f5650e" providerId="LiveId" clId="{43A72245-E2D8-47BC-BECF-6367E272E046}" dt="2023-07-21T06:43:31.692" v="90"/>
          <ac:picMkLst>
            <pc:docMk/>
            <pc:sldMk cId="3459794170" sldId="259"/>
            <ac:picMk id="16" creationId="{28B6FC6D-B59B-2BA9-B911-3CFDB04D587E}"/>
          </ac:picMkLst>
        </pc:picChg>
        <pc:picChg chg="add del mod ord">
          <ac:chgData name="Leonie Smith" userId="fed1330f33f5650e" providerId="LiveId" clId="{43A72245-E2D8-47BC-BECF-6367E272E046}" dt="2023-07-21T06:43:49.169" v="91"/>
          <ac:picMkLst>
            <pc:docMk/>
            <pc:sldMk cId="3459794170" sldId="259"/>
            <ac:picMk id="19" creationId="{4E7DA6FC-55DF-C9A9-8928-1F39DED5F69B}"/>
          </ac:picMkLst>
        </pc:picChg>
        <pc:picChg chg="add mod">
          <ac:chgData name="Leonie Smith" userId="fed1330f33f5650e" providerId="LiveId" clId="{43A72245-E2D8-47BC-BECF-6367E272E046}" dt="2023-07-21T06:43:49.169" v="91"/>
          <ac:picMkLst>
            <pc:docMk/>
            <pc:sldMk cId="3459794170" sldId="259"/>
            <ac:picMk id="20" creationId="{B06727A8-5EA8-E171-5512-7E5B3BD49ADC}"/>
          </ac:picMkLst>
        </pc:picChg>
      </pc:sldChg>
      <pc:sldChg chg="addSp delSp modSp mod modTransition modAnim modShow">
        <pc:chgData name="Leonie Smith" userId="fed1330f33f5650e" providerId="LiveId" clId="{43A72245-E2D8-47BC-BECF-6367E272E046}" dt="2023-07-21T06:47:06.956" v="106"/>
        <pc:sldMkLst>
          <pc:docMk/>
          <pc:sldMk cId="1204998267" sldId="260"/>
        </pc:sldMkLst>
        <pc:picChg chg="add del mod">
          <ac:chgData name="Leonie Smith" userId="fed1330f33f5650e" providerId="LiveId" clId="{43A72245-E2D8-47BC-BECF-6367E272E046}" dt="2023-07-21T06:45:19.618" v="94"/>
          <ac:picMkLst>
            <pc:docMk/>
            <pc:sldMk cId="1204998267" sldId="260"/>
            <ac:picMk id="5" creationId="{211EDF16-40C2-D24D-2E61-7D586D1EB22F}"/>
          </ac:picMkLst>
        </pc:picChg>
        <pc:picChg chg="add del mod">
          <ac:chgData name="Leonie Smith" userId="fed1330f33f5650e" providerId="LiveId" clId="{43A72245-E2D8-47BC-BECF-6367E272E046}" dt="2023-07-21T06:45:23.080" v="96"/>
          <ac:picMkLst>
            <pc:docMk/>
            <pc:sldMk cId="1204998267" sldId="260"/>
            <ac:picMk id="6" creationId="{7726605B-1639-CE93-B0C4-DA854B9043E9}"/>
          </ac:picMkLst>
        </pc:picChg>
        <pc:picChg chg="add del mod ord">
          <ac:chgData name="Leonie Smith" userId="fed1330f33f5650e" providerId="LiveId" clId="{43A72245-E2D8-47BC-BECF-6367E272E046}" dt="2023-07-21T06:45:32.788" v="97"/>
          <ac:picMkLst>
            <pc:docMk/>
            <pc:sldMk cId="1204998267" sldId="260"/>
            <ac:picMk id="9" creationId="{3FA88603-BF8E-0AFD-5725-623712A0335E}"/>
          </ac:picMkLst>
        </pc:picChg>
        <pc:picChg chg="add del mod">
          <ac:chgData name="Leonie Smith" userId="fed1330f33f5650e" providerId="LiveId" clId="{43A72245-E2D8-47BC-BECF-6367E272E046}" dt="2023-07-21T06:45:34.397" v="99"/>
          <ac:picMkLst>
            <pc:docMk/>
            <pc:sldMk cId="1204998267" sldId="260"/>
            <ac:picMk id="10" creationId="{A6EC950E-016A-5EE9-CDBA-F18E62FBFC5A}"/>
          </ac:picMkLst>
        </pc:picChg>
        <pc:picChg chg="add del mod ord">
          <ac:chgData name="Leonie Smith" userId="fed1330f33f5650e" providerId="LiveId" clId="{43A72245-E2D8-47BC-BECF-6367E272E046}" dt="2023-07-21T06:45:49.932" v="100"/>
          <ac:picMkLst>
            <pc:docMk/>
            <pc:sldMk cId="1204998267" sldId="260"/>
            <ac:picMk id="12" creationId="{AB08CFC7-F899-A7F2-CB29-ADE4FF492350}"/>
          </ac:picMkLst>
        </pc:picChg>
        <pc:picChg chg="add del mod">
          <ac:chgData name="Leonie Smith" userId="fed1330f33f5650e" providerId="LiveId" clId="{43A72245-E2D8-47BC-BECF-6367E272E046}" dt="2023-07-21T06:46:02.285" v="102"/>
          <ac:picMkLst>
            <pc:docMk/>
            <pc:sldMk cId="1204998267" sldId="260"/>
            <ac:picMk id="13" creationId="{EE7E155B-A0A1-3DCA-8E28-D0E9D37821B6}"/>
          </ac:picMkLst>
        </pc:picChg>
        <pc:picChg chg="add del mod ord">
          <ac:chgData name="Leonie Smith" userId="fed1330f33f5650e" providerId="LiveId" clId="{43A72245-E2D8-47BC-BECF-6367E272E046}" dt="2023-07-21T06:46:18.333" v="103"/>
          <ac:picMkLst>
            <pc:docMk/>
            <pc:sldMk cId="1204998267" sldId="260"/>
            <ac:picMk id="17" creationId="{C499379F-AA86-2727-12D4-D8FCF8B706C6}"/>
          </ac:picMkLst>
        </pc:picChg>
        <pc:picChg chg="add del mod">
          <ac:chgData name="Leonie Smith" userId="fed1330f33f5650e" providerId="LiveId" clId="{43A72245-E2D8-47BC-BECF-6367E272E046}" dt="2023-07-21T06:46:51.119" v="105"/>
          <ac:picMkLst>
            <pc:docMk/>
            <pc:sldMk cId="1204998267" sldId="260"/>
            <ac:picMk id="18" creationId="{4401AE32-DC6D-936E-3BDD-79A8A0A75076}"/>
          </ac:picMkLst>
        </pc:picChg>
        <pc:picChg chg="add del mod ord">
          <ac:chgData name="Leonie Smith" userId="fed1330f33f5650e" providerId="LiveId" clId="{43A72245-E2D8-47BC-BECF-6367E272E046}" dt="2023-07-21T06:47:06.956" v="106"/>
          <ac:picMkLst>
            <pc:docMk/>
            <pc:sldMk cId="1204998267" sldId="260"/>
            <ac:picMk id="22" creationId="{1CB8EEAC-FA38-9CE8-FA4D-036DD83BF25C}"/>
          </ac:picMkLst>
        </pc:picChg>
        <pc:picChg chg="add mod">
          <ac:chgData name="Leonie Smith" userId="fed1330f33f5650e" providerId="LiveId" clId="{43A72245-E2D8-47BC-BECF-6367E272E046}" dt="2023-07-21T06:47:06.956" v="106"/>
          <ac:picMkLst>
            <pc:docMk/>
            <pc:sldMk cId="1204998267" sldId="260"/>
            <ac:picMk id="23" creationId="{E29994A0-AB6D-F131-8A3A-1C2B8460645C}"/>
          </ac:picMkLst>
        </pc:picChg>
      </pc:sldChg>
      <pc:sldChg chg="addSp delSp modSp mod modTransition modAnim modShow">
        <pc:chgData name="Leonie Smith" userId="fed1330f33f5650e" providerId="LiveId" clId="{43A72245-E2D8-47BC-BECF-6367E272E046}" dt="2023-07-21T06:50:05.446" v="127"/>
        <pc:sldMkLst>
          <pc:docMk/>
          <pc:sldMk cId="3728152200" sldId="261"/>
        </pc:sldMkLst>
        <pc:picChg chg="add del mod">
          <ac:chgData name="Leonie Smith" userId="fed1330f33f5650e" providerId="LiveId" clId="{43A72245-E2D8-47BC-BECF-6367E272E046}" dt="2023-07-21T06:47:44.323" v="109"/>
          <ac:picMkLst>
            <pc:docMk/>
            <pc:sldMk cId="3728152200" sldId="261"/>
            <ac:picMk id="5" creationId="{1C5605DE-14EF-49AB-F701-AB156D658F68}"/>
          </ac:picMkLst>
        </pc:picChg>
        <pc:picChg chg="add del mod">
          <ac:chgData name="Leonie Smith" userId="fed1330f33f5650e" providerId="LiveId" clId="{43A72245-E2D8-47BC-BECF-6367E272E046}" dt="2023-07-21T06:47:45.526" v="111"/>
          <ac:picMkLst>
            <pc:docMk/>
            <pc:sldMk cId="3728152200" sldId="261"/>
            <ac:picMk id="6" creationId="{2DD257E6-24A2-E594-4643-7C41C67770F8}"/>
          </ac:picMkLst>
        </pc:picChg>
        <pc:picChg chg="add del mod ord">
          <ac:chgData name="Leonie Smith" userId="fed1330f33f5650e" providerId="LiveId" clId="{43A72245-E2D8-47BC-BECF-6367E272E046}" dt="2023-07-21T06:48:05.626" v="112"/>
          <ac:picMkLst>
            <pc:docMk/>
            <pc:sldMk cId="3728152200" sldId="261"/>
            <ac:picMk id="9" creationId="{57EA5F0B-BE7C-705B-721F-B07D30406388}"/>
          </ac:picMkLst>
        </pc:picChg>
        <pc:picChg chg="add del mod">
          <ac:chgData name="Leonie Smith" userId="fed1330f33f5650e" providerId="LiveId" clId="{43A72245-E2D8-47BC-BECF-6367E272E046}" dt="2023-07-21T06:48:23.579" v="114"/>
          <ac:picMkLst>
            <pc:docMk/>
            <pc:sldMk cId="3728152200" sldId="261"/>
            <ac:picMk id="10" creationId="{FE2B875B-8879-6548-0E76-F5CEE2FDA306}"/>
          </ac:picMkLst>
        </pc:picChg>
        <pc:picChg chg="add del mod ord">
          <ac:chgData name="Leonie Smith" userId="fed1330f33f5650e" providerId="LiveId" clId="{43A72245-E2D8-47BC-BECF-6367E272E046}" dt="2023-07-21T06:48:29.924" v="115"/>
          <ac:picMkLst>
            <pc:docMk/>
            <pc:sldMk cId="3728152200" sldId="261"/>
            <ac:picMk id="14" creationId="{B23B3DC2-EE1C-B0F7-902E-F494B97F8EB3}"/>
          </ac:picMkLst>
        </pc:picChg>
        <pc:picChg chg="add del mod">
          <ac:chgData name="Leonie Smith" userId="fed1330f33f5650e" providerId="LiveId" clId="{43A72245-E2D8-47BC-BECF-6367E272E046}" dt="2023-07-21T06:48:31.176" v="117"/>
          <ac:picMkLst>
            <pc:docMk/>
            <pc:sldMk cId="3728152200" sldId="261"/>
            <ac:picMk id="15" creationId="{784AA941-E6B8-5ADD-FC20-5A1AFBB202DC}"/>
          </ac:picMkLst>
        </pc:picChg>
        <pc:picChg chg="add del mod ord">
          <ac:chgData name="Leonie Smith" userId="fed1330f33f5650e" providerId="LiveId" clId="{43A72245-E2D8-47BC-BECF-6367E272E046}" dt="2023-07-21T06:48:51.090" v="118"/>
          <ac:picMkLst>
            <pc:docMk/>
            <pc:sldMk cId="3728152200" sldId="261"/>
            <ac:picMk id="18" creationId="{7216F07D-9978-0DDB-EB05-FE0389898D74}"/>
          </ac:picMkLst>
        </pc:picChg>
        <pc:picChg chg="add del mod">
          <ac:chgData name="Leonie Smith" userId="fed1330f33f5650e" providerId="LiveId" clId="{43A72245-E2D8-47BC-BECF-6367E272E046}" dt="2023-07-21T06:49:20.225" v="120"/>
          <ac:picMkLst>
            <pc:docMk/>
            <pc:sldMk cId="3728152200" sldId="261"/>
            <ac:picMk id="19" creationId="{B290E97B-15CD-AFCF-31AF-679D95C56F9C}"/>
          </ac:picMkLst>
        </pc:picChg>
        <pc:picChg chg="add del mod ord">
          <ac:chgData name="Leonie Smith" userId="fed1330f33f5650e" providerId="LiveId" clId="{43A72245-E2D8-47BC-BECF-6367E272E046}" dt="2023-07-21T06:49:25.399" v="121"/>
          <ac:picMkLst>
            <pc:docMk/>
            <pc:sldMk cId="3728152200" sldId="261"/>
            <ac:picMk id="24" creationId="{54EAB5C3-3FE6-CAAE-05DE-848B51A1ACA3}"/>
          </ac:picMkLst>
        </pc:picChg>
        <pc:picChg chg="add del mod">
          <ac:chgData name="Leonie Smith" userId="fed1330f33f5650e" providerId="LiveId" clId="{43A72245-E2D8-47BC-BECF-6367E272E046}" dt="2023-07-21T06:49:26.886" v="123"/>
          <ac:picMkLst>
            <pc:docMk/>
            <pc:sldMk cId="3728152200" sldId="261"/>
            <ac:picMk id="25" creationId="{445A8066-F50E-B3EC-60B1-700B4632C4A8}"/>
          </ac:picMkLst>
        </pc:picChg>
        <pc:picChg chg="add del mod ord">
          <ac:chgData name="Leonie Smith" userId="fed1330f33f5650e" providerId="LiveId" clId="{43A72245-E2D8-47BC-BECF-6367E272E046}" dt="2023-07-21T06:49:45.630" v="124"/>
          <ac:picMkLst>
            <pc:docMk/>
            <pc:sldMk cId="3728152200" sldId="261"/>
            <ac:picMk id="28" creationId="{FFCF6F5B-F717-BD5C-43C4-BCB52A0A2413}"/>
          </ac:picMkLst>
        </pc:picChg>
        <pc:picChg chg="add del mod">
          <ac:chgData name="Leonie Smith" userId="fed1330f33f5650e" providerId="LiveId" clId="{43A72245-E2D8-47BC-BECF-6367E272E046}" dt="2023-07-21T06:49:46.880" v="126"/>
          <ac:picMkLst>
            <pc:docMk/>
            <pc:sldMk cId="3728152200" sldId="261"/>
            <ac:picMk id="29" creationId="{88E68D21-862F-FD14-93F8-3CD834E60000}"/>
          </ac:picMkLst>
        </pc:picChg>
        <pc:picChg chg="add del mod ord">
          <ac:chgData name="Leonie Smith" userId="fed1330f33f5650e" providerId="LiveId" clId="{43A72245-E2D8-47BC-BECF-6367E272E046}" dt="2023-07-21T06:50:05.446" v="127"/>
          <ac:picMkLst>
            <pc:docMk/>
            <pc:sldMk cId="3728152200" sldId="261"/>
            <ac:picMk id="31" creationId="{FC30FFF7-39F8-E131-C7DB-DE509D901B2E}"/>
          </ac:picMkLst>
        </pc:picChg>
        <pc:picChg chg="add mod">
          <ac:chgData name="Leonie Smith" userId="fed1330f33f5650e" providerId="LiveId" clId="{43A72245-E2D8-47BC-BECF-6367E272E046}" dt="2023-07-21T06:50:05.446" v="127"/>
          <ac:picMkLst>
            <pc:docMk/>
            <pc:sldMk cId="3728152200" sldId="261"/>
            <ac:picMk id="32" creationId="{810B7C77-A886-8A84-06C4-5CD699922929}"/>
          </ac:picMkLst>
        </pc:picChg>
      </pc:sldChg>
      <pc:sldChg chg="addSp delSp modSp mod modTransition modAnim modShow">
        <pc:chgData name="Leonie Smith" userId="fed1330f33f5650e" providerId="LiveId" clId="{43A72245-E2D8-47BC-BECF-6367E272E046}" dt="2023-07-21T06:52:23.883" v="133"/>
        <pc:sldMkLst>
          <pc:docMk/>
          <pc:sldMk cId="3350226380" sldId="262"/>
        </pc:sldMkLst>
        <pc:picChg chg="add del mod">
          <ac:chgData name="Leonie Smith" userId="fed1330f33f5650e" providerId="LiveId" clId="{43A72245-E2D8-47BC-BECF-6367E272E046}" dt="2023-07-21T06:52:00.025" v="130"/>
          <ac:picMkLst>
            <pc:docMk/>
            <pc:sldMk cId="3350226380" sldId="262"/>
            <ac:picMk id="5" creationId="{5F972128-F8BA-AB57-F4F1-0FC99E15D2A8}"/>
          </ac:picMkLst>
        </pc:picChg>
        <pc:picChg chg="add del mod">
          <ac:chgData name="Leonie Smith" userId="fed1330f33f5650e" providerId="LiveId" clId="{43A72245-E2D8-47BC-BECF-6367E272E046}" dt="2023-07-21T06:52:08.120" v="132"/>
          <ac:picMkLst>
            <pc:docMk/>
            <pc:sldMk cId="3350226380" sldId="262"/>
            <ac:picMk id="6" creationId="{89A82D4F-830F-4DDC-F22D-1708AC3FDE60}"/>
          </ac:picMkLst>
        </pc:picChg>
        <pc:picChg chg="add del mod ord">
          <ac:chgData name="Leonie Smith" userId="fed1330f33f5650e" providerId="LiveId" clId="{43A72245-E2D8-47BC-BECF-6367E272E046}" dt="2023-07-21T06:52:23.883" v="133"/>
          <ac:picMkLst>
            <pc:docMk/>
            <pc:sldMk cId="3350226380" sldId="262"/>
            <ac:picMk id="9" creationId="{D8EFBD60-BDFA-A865-3100-00851F412493}"/>
          </ac:picMkLst>
        </pc:picChg>
        <pc:picChg chg="add mod">
          <ac:chgData name="Leonie Smith" userId="fed1330f33f5650e" providerId="LiveId" clId="{43A72245-E2D8-47BC-BECF-6367E272E046}" dt="2023-07-21T06:52:23.883" v="133"/>
          <ac:picMkLst>
            <pc:docMk/>
            <pc:sldMk cId="3350226380" sldId="262"/>
            <ac:picMk id="10" creationId="{9B3C943F-C52B-16E3-DE7D-96065B44F305}"/>
          </ac:picMkLst>
        </pc:picChg>
      </pc:sldChg>
      <pc:sldChg chg="addSp delSp modSp mod modTransition modAnim modShow">
        <pc:chgData name="Leonie Smith" userId="fed1330f33f5650e" providerId="LiveId" clId="{43A72245-E2D8-47BC-BECF-6367E272E046}" dt="2023-07-21T06:55:23.954" v="148"/>
        <pc:sldMkLst>
          <pc:docMk/>
          <pc:sldMk cId="814010234" sldId="263"/>
        </pc:sldMkLst>
        <pc:picChg chg="add del mod">
          <ac:chgData name="Leonie Smith" userId="fed1330f33f5650e" providerId="LiveId" clId="{43A72245-E2D8-47BC-BECF-6367E272E046}" dt="2023-07-21T06:53:15.342" v="136"/>
          <ac:picMkLst>
            <pc:docMk/>
            <pc:sldMk cId="814010234" sldId="263"/>
            <ac:picMk id="5" creationId="{280A6C1A-477B-5915-6077-252B1E435018}"/>
          </ac:picMkLst>
        </pc:picChg>
        <pc:picChg chg="add del mod">
          <ac:chgData name="Leonie Smith" userId="fed1330f33f5650e" providerId="LiveId" clId="{43A72245-E2D8-47BC-BECF-6367E272E046}" dt="2023-07-21T06:53:16.919" v="138"/>
          <ac:picMkLst>
            <pc:docMk/>
            <pc:sldMk cId="814010234" sldId="263"/>
            <ac:picMk id="6" creationId="{77010CEA-4EC3-2AF7-C47C-C6D48384A5CA}"/>
          </ac:picMkLst>
        </pc:picChg>
        <pc:picChg chg="add del mod ord">
          <ac:chgData name="Leonie Smith" userId="fed1330f33f5650e" providerId="LiveId" clId="{43A72245-E2D8-47BC-BECF-6367E272E046}" dt="2023-07-21T06:53:22.297" v="139"/>
          <ac:picMkLst>
            <pc:docMk/>
            <pc:sldMk cId="814010234" sldId="263"/>
            <ac:picMk id="9" creationId="{3EB825B7-EA0B-6BC6-61CD-A8B6ED059B45}"/>
          </ac:picMkLst>
        </pc:picChg>
        <pc:picChg chg="add del mod">
          <ac:chgData name="Leonie Smith" userId="fed1330f33f5650e" providerId="LiveId" clId="{43A72245-E2D8-47BC-BECF-6367E272E046}" dt="2023-07-21T06:53:45.840" v="141"/>
          <ac:picMkLst>
            <pc:docMk/>
            <pc:sldMk cId="814010234" sldId="263"/>
            <ac:picMk id="10" creationId="{AEE74030-B163-61A5-2266-3687ACE07083}"/>
          </ac:picMkLst>
        </pc:picChg>
        <pc:picChg chg="add del mod ord">
          <ac:chgData name="Leonie Smith" userId="fed1330f33f5650e" providerId="LiveId" clId="{43A72245-E2D8-47BC-BECF-6367E272E046}" dt="2023-07-21T06:54:10.442" v="142"/>
          <ac:picMkLst>
            <pc:docMk/>
            <pc:sldMk cId="814010234" sldId="263"/>
            <ac:picMk id="13" creationId="{987027C2-FDBD-1F6E-4099-15D194DAF761}"/>
          </ac:picMkLst>
        </pc:picChg>
        <pc:picChg chg="add del mod">
          <ac:chgData name="Leonie Smith" userId="fed1330f33f5650e" providerId="LiveId" clId="{43A72245-E2D8-47BC-BECF-6367E272E046}" dt="2023-07-21T06:54:40.935" v="144"/>
          <ac:picMkLst>
            <pc:docMk/>
            <pc:sldMk cId="814010234" sldId="263"/>
            <ac:picMk id="14" creationId="{49C792C7-2249-B067-6D38-0D246715DB99}"/>
          </ac:picMkLst>
        </pc:picChg>
        <pc:picChg chg="add del mod ord">
          <ac:chgData name="Leonie Smith" userId="fed1330f33f5650e" providerId="LiveId" clId="{43A72245-E2D8-47BC-BECF-6367E272E046}" dt="2023-07-21T06:55:01.300" v="145"/>
          <ac:picMkLst>
            <pc:docMk/>
            <pc:sldMk cId="814010234" sldId="263"/>
            <ac:picMk id="19" creationId="{AB001FF3-04D9-B1A3-4739-13D537550382}"/>
          </ac:picMkLst>
        </pc:picChg>
        <pc:picChg chg="add del mod">
          <ac:chgData name="Leonie Smith" userId="fed1330f33f5650e" providerId="LiveId" clId="{43A72245-E2D8-47BC-BECF-6367E272E046}" dt="2023-07-21T06:55:02.990" v="147"/>
          <ac:picMkLst>
            <pc:docMk/>
            <pc:sldMk cId="814010234" sldId="263"/>
            <ac:picMk id="20" creationId="{0630DC97-0816-ADB7-956C-733912074053}"/>
          </ac:picMkLst>
        </pc:picChg>
        <pc:picChg chg="add del mod ord">
          <ac:chgData name="Leonie Smith" userId="fed1330f33f5650e" providerId="LiveId" clId="{43A72245-E2D8-47BC-BECF-6367E272E046}" dt="2023-07-21T06:55:23.954" v="148"/>
          <ac:picMkLst>
            <pc:docMk/>
            <pc:sldMk cId="814010234" sldId="263"/>
            <ac:picMk id="23" creationId="{C59742A0-4A0D-42D5-422C-DFAB53BF46D9}"/>
          </ac:picMkLst>
        </pc:picChg>
        <pc:picChg chg="add mod">
          <ac:chgData name="Leonie Smith" userId="fed1330f33f5650e" providerId="LiveId" clId="{43A72245-E2D8-47BC-BECF-6367E272E046}" dt="2023-07-21T06:55:23.954" v="148"/>
          <ac:picMkLst>
            <pc:docMk/>
            <pc:sldMk cId="814010234" sldId="263"/>
            <ac:picMk id="24" creationId="{E0DE98B6-E08B-2B39-5423-2BED5EE8C440}"/>
          </ac:picMkLst>
        </pc:picChg>
      </pc:sldChg>
      <pc:sldChg chg="addSp delSp modSp mod modTransition modAnim modShow">
        <pc:chgData name="Leonie Smith" userId="fed1330f33f5650e" providerId="LiveId" clId="{43A72245-E2D8-47BC-BECF-6367E272E046}" dt="2023-07-21T06:56:34.994" v="154"/>
        <pc:sldMkLst>
          <pc:docMk/>
          <pc:sldMk cId="302978315" sldId="264"/>
        </pc:sldMkLst>
        <pc:picChg chg="add del mod">
          <ac:chgData name="Leonie Smith" userId="fed1330f33f5650e" providerId="LiveId" clId="{43A72245-E2D8-47BC-BECF-6367E272E046}" dt="2023-07-21T06:56:12.627" v="151"/>
          <ac:picMkLst>
            <pc:docMk/>
            <pc:sldMk cId="302978315" sldId="264"/>
            <ac:picMk id="6" creationId="{FA041B2C-68E8-F0E5-44B8-0C8A12231EF8}"/>
          </ac:picMkLst>
        </pc:picChg>
        <pc:picChg chg="add del mod">
          <ac:chgData name="Leonie Smith" userId="fed1330f33f5650e" providerId="LiveId" clId="{43A72245-E2D8-47BC-BECF-6367E272E046}" dt="2023-07-21T06:56:16.935" v="153"/>
          <ac:picMkLst>
            <pc:docMk/>
            <pc:sldMk cId="302978315" sldId="264"/>
            <ac:picMk id="7" creationId="{60F118DD-C9A5-B5D8-5817-BE625268F843}"/>
          </ac:picMkLst>
        </pc:picChg>
        <pc:picChg chg="add del mod ord">
          <ac:chgData name="Leonie Smith" userId="fed1330f33f5650e" providerId="LiveId" clId="{43A72245-E2D8-47BC-BECF-6367E272E046}" dt="2023-07-21T06:56:34.994" v="154"/>
          <ac:picMkLst>
            <pc:docMk/>
            <pc:sldMk cId="302978315" sldId="264"/>
            <ac:picMk id="10" creationId="{40911F52-2E5C-9663-DF7D-1C01727E2CBD}"/>
          </ac:picMkLst>
        </pc:picChg>
        <pc:picChg chg="add mod">
          <ac:chgData name="Leonie Smith" userId="fed1330f33f5650e" providerId="LiveId" clId="{43A72245-E2D8-47BC-BECF-6367E272E046}" dt="2023-07-21T06:56:34.994" v="154"/>
          <ac:picMkLst>
            <pc:docMk/>
            <pc:sldMk cId="302978315" sldId="264"/>
            <ac:picMk id="11" creationId="{172441AE-70C0-EE20-EA7A-89AECF5DA4AA}"/>
          </ac:picMkLst>
        </pc:picChg>
      </pc:sldChg>
      <pc:sldChg chg="addSp delSp modSp mod modTransition modAnim modShow">
        <pc:chgData name="Leonie Smith" userId="fed1330f33f5650e" providerId="LiveId" clId="{43A72245-E2D8-47BC-BECF-6367E272E046}" dt="2023-07-21T06:58:58.304" v="169"/>
        <pc:sldMkLst>
          <pc:docMk/>
          <pc:sldMk cId="891345644" sldId="265"/>
        </pc:sldMkLst>
        <pc:picChg chg="add del mod">
          <ac:chgData name="Leonie Smith" userId="fed1330f33f5650e" providerId="LiveId" clId="{43A72245-E2D8-47BC-BECF-6367E272E046}" dt="2023-07-21T06:57:41.367" v="157"/>
          <ac:picMkLst>
            <pc:docMk/>
            <pc:sldMk cId="891345644" sldId="265"/>
            <ac:picMk id="5" creationId="{49727EB4-2D92-562B-787E-C6C046705DC1}"/>
          </ac:picMkLst>
        </pc:picChg>
        <pc:picChg chg="add del mod">
          <ac:chgData name="Leonie Smith" userId="fed1330f33f5650e" providerId="LiveId" clId="{43A72245-E2D8-47BC-BECF-6367E272E046}" dt="2023-07-21T06:57:51.355" v="159"/>
          <ac:picMkLst>
            <pc:docMk/>
            <pc:sldMk cId="891345644" sldId="265"/>
            <ac:picMk id="6" creationId="{212B24BC-0B81-305F-674E-9E18C3659FF5}"/>
          </ac:picMkLst>
        </pc:picChg>
        <pc:picChg chg="add del mod ord">
          <ac:chgData name="Leonie Smith" userId="fed1330f33f5650e" providerId="LiveId" clId="{43A72245-E2D8-47BC-BECF-6367E272E046}" dt="2023-07-21T06:58:04.299" v="160"/>
          <ac:picMkLst>
            <pc:docMk/>
            <pc:sldMk cId="891345644" sldId="265"/>
            <ac:picMk id="9" creationId="{FD9D5F0A-8AF4-FBB3-E0C8-9989634267F8}"/>
          </ac:picMkLst>
        </pc:picChg>
        <pc:picChg chg="add del mod">
          <ac:chgData name="Leonie Smith" userId="fed1330f33f5650e" providerId="LiveId" clId="{43A72245-E2D8-47BC-BECF-6367E272E046}" dt="2023-07-21T06:58:22.404" v="162"/>
          <ac:picMkLst>
            <pc:docMk/>
            <pc:sldMk cId="891345644" sldId="265"/>
            <ac:picMk id="10" creationId="{E7E93C2A-96F9-5E8D-2D61-6C1C110DEE4D}"/>
          </ac:picMkLst>
        </pc:picChg>
        <pc:picChg chg="add del mod ord">
          <ac:chgData name="Leonie Smith" userId="fed1330f33f5650e" providerId="LiveId" clId="{43A72245-E2D8-47BC-BECF-6367E272E046}" dt="2023-07-21T06:58:30.066" v="163"/>
          <ac:picMkLst>
            <pc:docMk/>
            <pc:sldMk cId="891345644" sldId="265"/>
            <ac:picMk id="14" creationId="{CA065F26-A977-8232-AD98-DFD4411545CF}"/>
          </ac:picMkLst>
        </pc:picChg>
        <pc:picChg chg="add del mod">
          <ac:chgData name="Leonie Smith" userId="fed1330f33f5650e" providerId="LiveId" clId="{43A72245-E2D8-47BC-BECF-6367E272E046}" dt="2023-07-21T06:58:31.242" v="165"/>
          <ac:picMkLst>
            <pc:docMk/>
            <pc:sldMk cId="891345644" sldId="265"/>
            <ac:picMk id="15" creationId="{56829C1D-08DC-B8B8-E6FD-EE75441C3EEA}"/>
          </ac:picMkLst>
        </pc:picChg>
        <pc:picChg chg="add del mod ord">
          <ac:chgData name="Leonie Smith" userId="fed1330f33f5650e" providerId="LiveId" clId="{43A72245-E2D8-47BC-BECF-6367E272E046}" dt="2023-07-21T06:58:41.953" v="166"/>
          <ac:picMkLst>
            <pc:docMk/>
            <pc:sldMk cId="891345644" sldId="265"/>
            <ac:picMk id="18" creationId="{CD2920B8-17E4-E071-4F06-3013D806C391}"/>
          </ac:picMkLst>
        </pc:picChg>
        <pc:picChg chg="add del mod">
          <ac:chgData name="Leonie Smith" userId="fed1330f33f5650e" providerId="LiveId" clId="{43A72245-E2D8-47BC-BECF-6367E272E046}" dt="2023-07-21T06:58:43.655" v="168"/>
          <ac:picMkLst>
            <pc:docMk/>
            <pc:sldMk cId="891345644" sldId="265"/>
            <ac:picMk id="19" creationId="{30113193-D579-FB10-CD76-6421813DDEC9}"/>
          </ac:picMkLst>
        </pc:picChg>
        <pc:picChg chg="add del mod ord">
          <ac:chgData name="Leonie Smith" userId="fed1330f33f5650e" providerId="LiveId" clId="{43A72245-E2D8-47BC-BECF-6367E272E046}" dt="2023-07-21T06:58:58.304" v="169"/>
          <ac:picMkLst>
            <pc:docMk/>
            <pc:sldMk cId="891345644" sldId="265"/>
            <ac:picMk id="22" creationId="{DF9872BE-17B2-B3DA-B565-7A93EFF09D1C}"/>
          </ac:picMkLst>
        </pc:picChg>
        <pc:picChg chg="add mod">
          <ac:chgData name="Leonie Smith" userId="fed1330f33f5650e" providerId="LiveId" clId="{43A72245-E2D8-47BC-BECF-6367E272E046}" dt="2023-07-21T06:58:58.304" v="169"/>
          <ac:picMkLst>
            <pc:docMk/>
            <pc:sldMk cId="891345644" sldId="265"/>
            <ac:picMk id="23" creationId="{E2033FE4-4283-C300-2F6B-33D441331F55}"/>
          </ac:picMkLst>
        </pc:picChg>
      </pc:sldChg>
      <pc:sldChg chg="addSp delSp modSp mod modTransition modAnim modShow">
        <pc:chgData name="Leonie Smith" userId="fed1330f33f5650e" providerId="LiveId" clId="{43A72245-E2D8-47BC-BECF-6367E272E046}" dt="2023-07-21T07:00:15.968" v="181"/>
        <pc:sldMkLst>
          <pc:docMk/>
          <pc:sldMk cId="317141785" sldId="267"/>
        </pc:sldMkLst>
        <pc:picChg chg="add del mod">
          <ac:chgData name="Leonie Smith" userId="fed1330f33f5650e" providerId="LiveId" clId="{43A72245-E2D8-47BC-BECF-6367E272E046}" dt="2023-07-21T06:59:36.018" v="172"/>
          <ac:picMkLst>
            <pc:docMk/>
            <pc:sldMk cId="317141785" sldId="267"/>
            <ac:picMk id="5" creationId="{30F689A0-2ED9-68B4-4DE9-330F9519BA54}"/>
          </ac:picMkLst>
        </pc:picChg>
        <pc:picChg chg="add del mod">
          <ac:chgData name="Leonie Smith" userId="fed1330f33f5650e" providerId="LiveId" clId="{43A72245-E2D8-47BC-BECF-6367E272E046}" dt="2023-07-21T06:59:37.220" v="174"/>
          <ac:picMkLst>
            <pc:docMk/>
            <pc:sldMk cId="317141785" sldId="267"/>
            <ac:picMk id="6" creationId="{B8B6C488-407A-76A9-CF2E-4CEF36C64CB5}"/>
          </ac:picMkLst>
        </pc:picChg>
        <pc:picChg chg="add del mod ord">
          <ac:chgData name="Leonie Smith" userId="fed1330f33f5650e" providerId="LiveId" clId="{43A72245-E2D8-47BC-BECF-6367E272E046}" dt="2023-07-21T06:59:44.159" v="175"/>
          <ac:picMkLst>
            <pc:docMk/>
            <pc:sldMk cId="317141785" sldId="267"/>
            <ac:picMk id="9" creationId="{F6B743D5-F014-C4F2-7C37-1DF0ABAB4790}"/>
          </ac:picMkLst>
        </pc:picChg>
        <pc:picChg chg="add del mod">
          <ac:chgData name="Leonie Smith" userId="fed1330f33f5650e" providerId="LiveId" clId="{43A72245-E2D8-47BC-BECF-6367E272E046}" dt="2023-07-21T06:59:45.400" v="177"/>
          <ac:picMkLst>
            <pc:docMk/>
            <pc:sldMk cId="317141785" sldId="267"/>
            <ac:picMk id="10" creationId="{99D19A67-5CC5-3347-7A3E-B90F20492E55}"/>
          </ac:picMkLst>
        </pc:picChg>
        <pc:picChg chg="add del mod ord">
          <ac:chgData name="Leonie Smith" userId="fed1330f33f5650e" providerId="LiveId" clId="{43A72245-E2D8-47BC-BECF-6367E272E046}" dt="2023-07-21T06:59:54.503" v="178"/>
          <ac:picMkLst>
            <pc:docMk/>
            <pc:sldMk cId="317141785" sldId="267"/>
            <ac:picMk id="13" creationId="{B73D399A-DCDA-CDB4-BED0-B70EC4A51D89}"/>
          </ac:picMkLst>
        </pc:picChg>
        <pc:picChg chg="add del mod">
          <ac:chgData name="Leonie Smith" userId="fed1330f33f5650e" providerId="LiveId" clId="{43A72245-E2D8-47BC-BECF-6367E272E046}" dt="2023-07-21T06:59:56.316" v="180"/>
          <ac:picMkLst>
            <pc:docMk/>
            <pc:sldMk cId="317141785" sldId="267"/>
            <ac:picMk id="14" creationId="{A1A5F831-6A7B-EF4B-F83C-9EA0CCCF3C47}"/>
          </ac:picMkLst>
        </pc:picChg>
        <pc:picChg chg="add del mod ord">
          <ac:chgData name="Leonie Smith" userId="fed1330f33f5650e" providerId="LiveId" clId="{43A72245-E2D8-47BC-BECF-6367E272E046}" dt="2023-07-21T07:00:15.968" v="181"/>
          <ac:picMkLst>
            <pc:docMk/>
            <pc:sldMk cId="317141785" sldId="267"/>
            <ac:picMk id="17" creationId="{AE7C5D92-1D4D-BDF0-4AF0-CC48EFB7BDFA}"/>
          </ac:picMkLst>
        </pc:picChg>
        <pc:picChg chg="add mod">
          <ac:chgData name="Leonie Smith" userId="fed1330f33f5650e" providerId="LiveId" clId="{43A72245-E2D8-47BC-BECF-6367E272E046}" dt="2023-07-21T07:00:15.968" v="181"/>
          <ac:picMkLst>
            <pc:docMk/>
            <pc:sldMk cId="317141785" sldId="267"/>
            <ac:picMk id="18" creationId="{6CC09096-13C6-46E0-7822-12BFA9F89CF7}"/>
          </ac:picMkLst>
        </pc:picChg>
      </pc:sldChg>
      <pc:sldChg chg="addSp delSp modSp mod modTransition modAnim modShow">
        <pc:chgData name="Leonie Smith" userId="fed1330f33f5650e" providerId="LiveId" clId="{43A72245-E2D8-47BC-BECF-6367E272E046}" dt="2023-07-21T07:03:11.067" v="199"/>
        <pc:sldMkLst>
          <pc:docMk/>
          <pc:sldMk cId="1037875339" sldId="271"/>
        </pc:sldMkLst>
        <pc:picChg chg="add del mod">
          <ac:chgData name="Leonie Smith" userId="fed1330f33f5650e" providerId="LiveId" clId="{43A72245-E2D8-47BC-BECF-6367E272E046}" dt="2023-07-21T07:01:26.827" v="184"/>
          <ac:picMkLst>
            <pc:docMk/>
            <pc:sldMk cId="1037875339" sldId="271"/>
            <ac:picMk id="5" creationId="{40847884-6A6D-873F-3294-F7A631273D7D}"/>
          </ac:picMkLst>
        </pc:picChg>
        <pc:picChg chg="add del mod">
          <ac:chgData name="Leonie Smith" userId="fed1330f33f5650e" providerId="LiveId" clId="{43A72245-E2D8-47BC-BECF-6367E272E046}" dt="2023-07-21T07:01:29.960" v="186"/>
          <ac:picMkLst>
            <pc:docMk/>
            <pc:sldMk cId="1037875339" sldId="271"/>
            <ac:picMk id="6" creationId="{80F905CE-4A1A-BE67-C72A-DE3B775E57B9}"/>
          </ac:picMkLst>
        </pc:picChg>
        <pc:picChg chg="add del mod ord">
          <ac:chgData name="Leonie Smith" userId="fed1330f33f5650e" providerId="LiveId" clId="{43A72245-E2D8-47BC-BECF-6367E272E046}" dt="2023-07-21T07:01:36.812" v="187"/>
          <ac:picMkLst>
            <pc:docMk/>
            <pc:sldMk cId="1037875339" sldId="271"/>
            <ac:picMk id="9" creationId="{543B451F-8109-85A4-A9F4-8739F6DD879C}"/>
          </ac:picMkLst>
        </pc:picChg>
        <pc:picChg chg="add del mod">
          <ac:chgData name="Leonie Smith" userId="fed1330f33f5650e" providerId="LiveId" clId="{43A72245-E2D8-47BC-BECF-6367E272E046}" dt="2023-07-21T07:01:40.236" v="189"/>
          <ac:picMkLst>
            <pc:docMk/>
            <pc:sldMk cId="1037875339" sldId="271"/>
            <ac:picMk id="10" creationId="{A89A94F2-3E9B-E999-1945-295560736BEC}"/>
          </ac:picMkLst>
        </pc:picChg>
        <pc:picChg chg="add del mod ord">
          <ac:chgData name="Leonie Smith" userId="fed1330f33f5650e" providerId="LiveId" clId="{43A72245-E2D8-47BC-BECF-6367E272E046}" dt="2023-07-21T07:01:51.347" v="190"/>
          <ac:picMkLst>
            <pc:docMk/>
            <pc:sldMk cId="1037875339" sldId="271"/>
            <ac:picMk id="13" creationId="{2ECC6C0B-41D4-83CE-8B81-0832FB62A3D7}"/>
          </ac:picMkLst>
        </pc:picChg>
        <pc:picChg chg="add del mod">
          <ac:chgData name="Leonie Smith" userId="fed1330f33f5650e" providerId="LiveId" clId="{43A72245-E2D8-47BC-BECF-6367E272E046}" dt="2023-07-21T07:02:30.609" v="192"/>
          <ac:picMkLst>
            <pc:docMk/>
            <pc:sldMk cId="1037875339" sldId="271"/>
            <ac:picMk id="14" creationId="{A0428079-5448-8427-C92D-6517758A6BED}"/>
          </ac:picMkLst>
        </pc:picChg>
        <pc:picChg chg="add del mod ord">
          <ac:chgData name="Leonie Smith" userId="fed1330f33f5650e" providerId="LiveId" clId="{43A72245-E2D8-47BC-BECF-6367E272E046}" dt="2023-07-21T07:02:43.385" v="193"/>
          <ac:picMkLst>
            <pc:docMk/>
            <pc:sldMk cId="1037875339" sldId="271"/>
            <ac:picMk id="19" creationId="{5E294A40-1F89-1EFE-20AB-B3F20E943A81}"/>
          </ac:picMkLst>
        </pc:picChg>
        <pc:picChg chg="add del mod">
          <ac:chgData name="Leonie Smith" userId="fed1330f33f5650e" providerId="LiveId" clId="{43A72245-E2D8-47BC-BECF-6367E272E046}" dt="2023-07-21T07:02:48.436" v="195"/>
          <ac:picMkLst>
            <pc:docMk/>
            <pc:sldMk cId="1037875339" sldId="271"/>
            <ac:picMk id="20" creationId="{E3684053-56A7-7262-2376-ACC9BF324EDE}"/>
          </ac:picMkLst>
        </pc:picChg>
        <pc:picChg chg="add del mod ord">
          <ac:chgData name="Leonie Smith" userId="fed1330f33f5650e" providerId="LiveId" clId="{43A72245-E2D8-47BC-BECF-6367E272E046}" dt="2023-07-21T07:02:56.294" v="196"/>
          <ac:picMkLst>
            <pc:docMk/>
            <pc:sldMk cId="1037875339" sldId="271"/>
            <ac:picMk id="24" creationId="{20B671FD-624A-474F-424B-665CDE45161D}"/>
          </ac:picMkLst>
        </pc:picChg>
        <pc:picChg chg="add del mod">
          <ac:chgData name="Leonie Smith" userId="fed1330f33f5650e" providerId="LiveId" clId="{43A72245-E2D8-47BC-BECF-6367E272E046}" dt="2023-07-21T07:02:58.593" v="198"/>
          <ac:picMkLst>
            <pc:docMk/>
            <pc:sldMk cId="1037875339" sldId="271"/>
            <ac:picMk id="25" creationId="{6C5D1D45-F2AB-876E-E0A6-66CD4D7FA145}"/>
          </ac:picMkLst>
        </pc:picChg>
        <pc:picChg chg="add del mod ord">
          <ac:chgData name="Leonie Smith" userId="fed1330f33f5650e" providerId="LiveId" clId="{43A72245-E2D8-47BC-BECF-6367E272E046}" dt="2023-07-21T07:03:11.067" v="199"/>
          <ac:picMkLst>
            <pc:docMk/>
            <pc:sldMk cId="1037875339" sldId="271"/>
            <ac:picMk id="28" creationId="{30F2A5CC-2B84-A21E-A192-8E6B84E60B53}"/>
          </ac:picMkLst>
        </pc:picChg>
        <pc:picChg chg="add mod">
          <ac:chgData name="Leonie Smith" userId="fed1330f33f5650e" providerId="LiveId" clId="{43A72245-E2D8-47BC-BECF-6367E272E046}" dt="2023-07-21T07:03:11.067" v="199"/>
          <ac:picMkLst>
            <pc:docMk/>
            <pc:sldMk cId="1037875339" sldId="271"/>
            <ac:picMk id="29" creationId="{0B8A2E4E-4DB4-EF04-893B-4CEF06EE9783}"/>
          </ac:picMkLst>
        </pc:picChg>
      </pc:sldChg>
      <pc:sldChg chg="addSp delSp modSp mod modTransition modAnim modShow">
        <pc:chgData name="Leonie Smith" userId="fed1330f33f5650e" providerId="LiveId" clId="{43A72245-E2D8-47BC-BECF-6367E272E046}" dt="2023-07-21T07:06:17.711" v="217"/>
        <pc:sldMkLst>
          <pc:docMk/>
          <pc:sldMk cId="1730406557" sldId="273"/>
        </pc:sldMkLst>
        <pc:picChg chg="add del mod">
          <ac:chgData name="Leonie Smith" userId="fed1330f33f5650e" providerId="LiveId" clId="{43A72245-E2D8-47BC-BECF-6367E272E046}" dt="2023-07-21T07:05:29.419" v="211"/>
          <ac:picMkLst>
            <pc:docMk/>
            <pc:sldMk cId="1730406557" sldId="273"/>
            <ac:picMk id="5" creationId="{8E671677-DA39-2C65-8E1C-803C7D96F38F}"/>
          </ac:picMkLst>
        </pc:picChg>
        <pc:picChg chg="add del mod">
          <ac:chgData name="Leonie Smith" userId="fed1330f33f5650e" providerId="LiveId" clId="{43A72245-E2D8-47BC-BECF-6367E272E046}" dt="2023-07-21T07:05:36.659" v="213"/>
          <ac:picMkLst>
            <pc:docMk/>
            <pc:sldMk cId="1730406557" sldId="273"/>
            <ac:picMk id="6" creationId="{B4DD33F9-A42B-F567-8FAE-3D523DF711A4}"/>
          </ac:picMkLst>
        </pc:picChg>
        <pc:picChg chg="add del mod ord">
          <ac:chgData name="Leonie Smith" userId="fed1330f33f5650e" providerId="LiveId" clId="{43A72245-E2D8-47BC-BECF-6367E272E046}" dt="2023-07-21T07:05:45.344" v="214"/>
          <ac:picMkLst>
            <pc:docMk/>
            <pc:sldMk cId="1730406557" sldId="273"/>
            <ac:picMk id="9" creationId="{F8D3DE9E-A4DC-2812-F8B7-1E9C8FCE4714}"/>
          </ac:picMkLst>
        </pc:picChg>
        <pc:picChg chg="add del mod">
          <ac:chgData name="Leonie Smith" userId="fed1330f33f5650e" providerId="LiveId" clId="{43A72245-E2D8-47BC-BECF-6367E272E046}" dt="2023-07-21T07:06:08.624" v="216"/>
          <ac:picMkLst>
            <pc:docMk/>
            <pc:sldMk cId="1730406557" sldId="273"/>
            <ac:picMk id="10" creationId="{06DEC7D7-BCA7-882C-64CC-E11187EF4DCF}"/>
          </ac:picMkLst>
        </pc:picChg>
        <pc:picChg chg="add del mod ord">
          <ac:chgData name="Leonie Smith" userId="fed1330f33f5650e" providerId="LiveId" clId="{43A72245-E2D8-47BC-BECF-6367E272E046}" dt="2023-07-21T07:06:17.711" v="217"/>
          <ac:picMkLst>
            <pc:docMk/>
            <pc:sldMk cId="1730406557" sldId="273"/>
            <ac:picMk id="17" creationId="{DFB2A575-0CB5-DB36-F21A-B2054DFBDA4C}"/>
          </ac:picMkLst>
        </pc:picChg>
        <pc:picChg chg="add mod">
          <ac:chgData name="Leonie Smith" userId="fed1330f33f5650e" providerId="LiveId" clId="{43A72245-E2D8-47BC-BECF-6367E272E046}" dt="2023-07-21T07:06:17.711" v="217"/>
          <ac:picMkLst>
            <pc:docMk/>
            <pc:sldMk cId="1730406557" sldId="273"/>
            <ac:picMk id="18" creationId="{E93AA9FB-AC60-50B3-8BDF-3D6BDA46F276}"/>
          </ac:picMkLst>
        </pc:picChg>
      </pc:sldChg>
      <pc:sldChg chg="addSp delSp modSp mod modTransition modShow">
        <pc:chgData name="Leonie Smith" userId="fed1330f33f5650e" providerId="LiveId" clId="{43A72245-E2D8-47BC-BECF-6367E272E046}" dt="2023-07-21T07:07:11.149" v="220"/>
        <pc:sldMkLst>
          <pc:docMk/>
          <pc:sldMk cId="2868117657" sldId="274"/>
        </pc:sldMkLst>
        <pc:picChg chg="add del mod">
          <ac:chgData name="Leonie Smith" userId="fed1330f33f5650e" providerId="LiveId" clId="{43A72245-E2D8-47BC-BECF-6367E272E046}" dt="2023-07-21T07:07:11.149" v="220"/>
          <ac:picMkLst>
            <pc:docMk/>
            <pc:sldMk cId="2868117657" sldId="274"/>
            <ac:picMk id="6" creationId="{6E60A1A2-E89D-B11E-6A3B-08CC2A63DA24}"/>
          </ac:picMkLst>
        </pc:picChg>
        <pc:picChg chg="add mod">
          <ac:chgData name="Leonie Smith" userId="fed1330f33f5650e" providerId="LiveId" clId="{43A72245-E2D8-47BC-BECF-6367E272E046}" dt="2023-07-21T07:07:11.149" v="220"/>
          <ac:picMkLst>
            <pc:docMk/>
            <pc:sldMk cId="2868117657" sldId="274"/>
            <ac:picMk id="7" creationId="{D504536D-F113-E7E5-770E-5D8478E1C4DA}"/>
          </ac:picMkLst>
        </pc:picChg>
      </pc:sldChg>
      <pc:sldChg chg="addSp delSp modSp mod modTransition modAnim modShow">
        <pc:chgData name="Leonie Smith" userId="fed1330f33f5650e" providerId="LiveId" clId="{43A72245-E2D8-47BC-BECF-6367E272E046}" dt="2023-07-21T07:08:33.056" v="229"/>
        <pc:sldMkLst>
          <pc:docMk/>
          <pc:sldMk cId="2144064342" sldId="275"/>
        </pc:sldMkLst>
        <pc:picChg chg="add del mod">
          <ac:chgData name="Leonie Smith" userId="fed1330f33f5650e" providerId="LiveId" clId="{43A72245-E2D8-47BC-BECF-6367E272E046}" dt="2023-07-21T07:07:57.921" v="223"/>
          <ac:picMkLst>
            <pc:docMk/>
            <pc:sldMk cId="2144064342" sldId="275"/>
            <ac:picMk id="5" creationId="{861E422C-F238-36B1-947D-745B3EF18C41}"/>
          </ac:picMkLst>
        </pc:picChg>
        <pc:picChg chg="add del mod">
          <ac:chgData name="Leonie Smith" userId="fed1330f33f5650e" providerId="LiveId" clId="{43A72245-E2D8-47BC-BECF-6367E272E046}" dt="2023-07-21T07:08:00.023" v="225"/>
          <ac:picMkLst>
            <pc:docMk/>
            <pc:sldMk cId="2144064342" sldId="275"/>
            <ac:picMk id="6" creationId="{97A4FDA2-BB20-B8CF-1A7A-32CD833E205A}"/>
          </ac:picMkLst>
        </pc:picChg>
        <pc:picChg chg="add del mod ord">
          <ac:chgData name="Leonie Smith" userId="fed1330f33f5650e" providerId="LiveId" clId="{43A72245-E2D8-47BC-BECF-6367E272E046}" dt="2023-07-21T07:08:05.033" v="226"/>
          <ac:picMkLst>
            <pc:docMk/>
            <pc:sldMk cId="2144064342" sldId="275"/>
            <ac:picMk id="9" creationId="{1E9FA12B-A9DB-EA67-8D25-6905A42B89C2}"/>
          </ac:picMkLst>
        </pc:picChg>
        <pc:picChg chg="add del mod">
          <ac:chgData name="Leonie Smith" userId="fed1330f33f5650e" providerId="LiveId" clId="{43A72245-E2D8-47BC-BECF-6367E272E046}" dt="2023-07-21T07:08:16.319" v="228"/>
          <ac:picMkLst>
            <pc:docMk/>
            <pc:sldMk cId="2144064342" sldId="275"/>
            <ac:picMk id="10" creationId="{5B637DC3-E2AD-3961-F81A-45F7440A60A4}"/>
          </ac:picMkLst>
        </pc:picChg>
        <pc:picChg chg="add del mod ord">
          <ac:chgData name="Leonie Smith" userId="fed1330f33f5650e" providerId="LiveId" clId="{43A72245-E2D8-47BC-BECF-6367E272E046}" dt="2023-07-21T07:08:33.056" v="229"/>
          <ac:picMkLst>
            <pc:docMk/>
            <pc:sldMk cId="2144064342" sldId="275"/>
            <ac:picMk id="13" creationId="{69C7A5F8-4666-D1FA-7C9C-61E345957886}"/>
          </ac:picMkLst>
        </pc:picChg>
        <pc:picChg chg="add mod">
          <ac:chgData name="Leonie Smith" userId="fed1330f33f5650e" providerId="LiveId" clId="{43A72245-E2D8-47BC-BECF-6367E272E046}" dt="2023-07-21T07:08:33.056" v="229"/>
          <ac:picMkLst>
            <pc:docMk/>
            <pc:sldMk cId="2144064342" sldId="275"/>
            <ac:picMk id="14" creationId="{4566680B-7829-4246-8F83-1B77EB11836D}"/>
          </ac:picMkLst>
        </pc:picChg>
      </pc:sldChg>
      <pc:sldChg chg="delSp modSp mod delAnim">
        <pc:chgData name="Leonie Smith" userId="fed1330f33f5650e" providerId="LiveId" clId="{43A72245-E2D8-47BC-BECF-6367E272E046}" dt="2023-07-21T06:37:06.971" v="46" actId="1076"/>
        <pc:sldMkLst>
          <pc:docMk/>
          <pc:sldMk cId="2672018268" sldId="296"/>
        </pc:sldMkLst>
        <pc:picChg chg="del">
          <ac:chgData name="Leonie Smith" userId="fed1330f33f5650e" providerId="LiveId" clId="{43A72245-E2D8-47BC-BECF-6367E272E046}" dt="2023-07-21T06:37:00.229" v="45" actId="478"/>
          <ac:picMkLst>
            <pc:docMk/>
            <pc:sldMk cId="2672018268" sldId="296"/>
            <ac:picMk id="5" creationId="{75AD8AD5-8D6D-417D-A0FE-1F6D659D49CE}"/>
          </ac:picMkLst>
        </pc:picChg>
        <pc:picChg chg="mod">
          <ac:chgData name="Leonie Smith" userId="fed1330f33f5650e" providerId="LiveId" clId="{43A72245-E2D8-47BC-BECF-6367E272E046}" dt="2023-07-21T06:37:06.971" v="46" actId="1076"/>
          <ac:picMkLst>
            <pc:docMk/>
            <pc:sldMk cId="2672018268" sldId="296"/>
            <ac:picMk id="6" creationId="{3A0595F0-3F15-4A8B-9CD0-CC98B4C2FBB1}"/>
          </ac:picMkLst>
        </pc:picChg>
      </pc:sldChg>
      <pc:sldChg chg="addSp delSp modSp mod modTransition modAnim modShow">
        <pc:chgData name="Leonie Smith" userId="fed1330f33f5650e" providerId="LiveId" clId="{43A72245-E2D8-47BC-BECF-6367E272E046}" dt="2023-07-21T07:04:31.191" v="208"/>
        <pc:sldMkLst>
          <pc:docMk/>
          <pc:sldMk cId="3963998061" sldId="301"/>
        </pc:sldMkLst>
        <pc:picChg chg="add del mod">
          <ac:chgData name="Leonie Smith" userId="fed1330f33f5650e" providerId="LiveId" clId="{43A72245-E2D8-47BC-BECF-6367E272E046}" dt="2023-07-21T07:03:55.871" v="202"/>
          <ac:picMkLst>
            <pc:docMk/>
            <pc:sldMk cId="3963998061" sldId="301"/>
            <ac:picMk id="6" creationId="{2888ECE9-8F14-C1FD-53DE-DF208DD99BA8}"/>
          </ac:picMkLst>
        </pc:picChg>
        <pc:picChg chg="add del mod">
          <ac:chgData name="Leonie Smith" userId="fed1330f33f5650e" providerId="LiveId" clId="{43A72245-E2D8-47BC-BECF-6367E272E046}" dt="2023-07-21T07:03:57.284" v="204"/>
          <ac:picMkLst>
            <pc:docMk/>
            <pc:sldMk cId="3963998061" sldId="301"/>
            <ac:picMk id="7" creationId="{85C7D851-A937-BAED-B3B3-DCB347E294DE}"/>
          </ac:picMkLst>
        </pc:picChg>
        <pc:picChg chg="add del mod ord">
          <ac:chgData name="Leonie Smith" userId="fed1330f33f5650e" providerId="LiveId" clId="{43A72245-E2D8-47BC-BECF-6367E272E046}" dt="2023-07-21T07:04:09.570" v="205"/>
          <ac:picMkLst>
            <pc:docMk/>
            <pc:sldMk cId="3963998061" sldId="301"/>
            <ac:picMk id="9" creationId="{094B018A-67F0-D27D-8F2E-CDDD5EA77EDB}"/>
          </ac:picMkLst>
        </pc:picChg>
        <pc:picChg chg="add del mod">
          <ac:chgData name="Leonie Smith" userId="fed1330f33f5650e" providerId="LiveId" clId="{43A72245-E2D8-47BC-BECF-6367E272E046}" dt="2023-07-21T07:04:14.779" v="207"/>
          <ac:picMkLst>
            <pc:docMk/>
            <pc:sldMk cId="3963998061" sldId="301"/>
            <ac:picMk id="10" creationId="{C3B2A2C1-BD5D-9E35-DE2F-9E5CCFA0BFEF}"/>
          </ac:picMkLst>
        </pc:picChg>
        <pc:picChg chg="add del mod ord">
          <ac:chgData name="Leonie Smith" userId="fed1330f33f5650e" providerId="LiveId" clId="{43A72245-E2D8-47BC-BECF-6367E272E046}" dt="2023-07-21T07:04:31.191" v="208"/>
          <ac:picMkLst>
            <pc:docMk/>
            <pc:sldMk cId="3963998061" sldId="301"/>
            <ac:picMk id="13" creationId="{E0EA4FF8-3069-94C5-2E18-C40FF9621FC4}"/>
          </ac:picMkLst>
        </pc:picChg>
        <pc:picChg chg="add mod">
          <ac:chgData name="Leonie Smith" userId="fed1330f33f5650e" providerId="LiveId" clId="{43A72245-E2D8-47BC-BECF-6367E272E046}" dt="2023-07-21T07:04:31.191" v="208"/>
          <ac:picMkLst>
            <pc:docMk/>
            <pc:sldMk cId="3963998061" sldId="301"/>
            <ac:picMk id="14" creationId="{010472A0-E1C9-CEFD-A6C8-D86CE996B9C0}"/>
          </ac:picMkLst>
        </pc:picChg>
      </pc:sldChg>
      <pc:sldChg chg="addSp delSp modSp mod modTransition modAnim">
        <pc:chgData name="Leonie Smith" userId="fed1330f33f5650e" providerId="LiveId" clId="{43A72245-E2D8-47BC-BECF-6367E272E046}" dt="2023-07-21T07:11:30.969" v="250"/>
        <pc:sldMkLst>
          <pc:docMk/>
          <pc:sldMk cId="1600117720" sldId="304"/>
        </pc:sldMkLst>
        <pc:picChg chg="add del mod">
          <ac:chgData name="Leonie Smith" userId="fed1330f33f5650e" providerId="LiveId" clId="{43A72245-E2D8-47BC-BECF-6367E272E046}" dt="2023-07-21T06:31:30.420" v="2"/>
          <ac:picMkLst>
            <pc:docMk/>
            <pc:sldMk cId="1600117720" sldId="304"/>
            <ac:picMk id="7" creationId="{95963B23-0CFA-0B52-AAC7-6CF8D4CD3E9B}"/>
          </ac:picMkLst>
        </pc:picChg>
        <pc:picChg chg="add del mod">
          <ac:chgData name="Leonie Smith" userId="fed1330f33f5650e" providerId="LiveId" clId="{43A72245-E2D8-47BC-BECF-6367E272E046}" dt="2023-07-21T06:31:36.188" v="3"/>
          <ac:picMkLst>
            <pc:docMk/>
            <pc:sldMk cId="1600117720" sldId="304"/>
            <ac:picMk id="10" creationId="{23D63483-EFDC-BB5F-67DA-318E7917F51F}"/>
          </ac:picMkLst>
        </pc:picChg>
        <pc:picChg chg="add del mod">
          <ac:chgData name="Leonie Smith" userId="fed1330f33f5650e" providerId="LiveId" clId="{43A72245-E2D8-47BC-BECF-6367E272E046}" dt="2023-07-21T06:31:37.341" v="5"/>
          <ac:picMkLst>
            <pc:docMk/>
            <pc:sldMk cId="1600117720" sldId="304"/>
            <ac:picMk id="11" creationId="{BB52D98E-1DEC-81FC-7EFF-E0BF8686764B}"/>
          </ac:picMkLst>
        </pc:picChg>
        <pc:picChg chg="add del mod ord">
          <ac:chgData name="Leonie Smith" userId="fed1330f33f5650e" providerId="LiveId" clId="{43A72245-E2D8-47BC-BECF-6367E272E046}" dt="2023-07-21T06:31:43.687" v="6"/>
          <ac:picMkLst>
            <pc:docMk/>
            <pc:sldMk cId="1600117720" sldId="304"/>
            <ac:picMk id="13" creationId="{01B4A36A-329E-88F1-7F5C-B9607D0ED0B0}"/>
          </ac:picMkLst>
        </pc:picChg>
        <pc:picChg chg="add del mod">
          <ac:chgData name="Leonie Smith" userId="fed1330f33f5650e" providerId="LiveId" clId="{43A72245-E2D8-47BC-BECF-6367E272E046}" dt="2023-07-21T06:34:04.582" v="24"/>
          <ac:picMkLst>
            <pc:docMk/>
            <pc:sldMk cId="1600117720" sldId="304"/>
            <ac:picMk id="14" creationId="{86C41EDE-9053-377B-B1A2-226DD64617C4}"/>
          </ac:picMkLst>
        </pc:picChg>
        <pc:picChg chg="add del mod ord">
          <ac:chgData name="Leonie Smith" userId="fed1330f33f5650e" providerId="LiveId" clId="{43A72245-E2D8-47BC-BECF-6367E272E046}" dt="2023-07-21T06:34:10.896" v="25"/>
          <ac:picMkLst>
            <pc:docMk/>
            <pc:sldMk cId="1600117720" sldId="304"/>
            <ac:picMk id="20" creationId="{456F3E92-6E88-5739-25F8-C060DC84E4BD}"/>
          </ac:picMkLst>
        </pc:picChg>
        <pc:picChg chg="add del mod">
          <ac:chgData name="Leonie Smith" userId="fed1330f33f5650e" providerId="LiveId" clId="{43A72245-E2D8-47BC-BECF-6367E272E046}" dt="2023-07-21T06:34:40.289" v="27"/>
          <ac:picMkLst>
            <pc:docMk/>
            <pc:sldMk cId="1600117720" sldId="304"/>
            <ac:picMk id="21" creationId="{915B423C-DA47-4A9C-F512-B0E54CB6B0EF}"/>
          </ac:picMkLst>
        </pc:picChg>
        <pc:picChg chg="add del mod ord">
          <ac:chgData name="Leonie Smith" userId="fed1330f33f5650e" providerId="LiveId" clId="{43A72245-E2D8-47BC-BECF-6367E272E046}" dt="2023-07-21T06:34:45.529" v="28"/>
          <ac:picMkLst>
            <pc:docMk/>
            <pc:sldMk cId="1600117720" sldId="304"/>
            <ac:picMk id="24" creationId="{3AAF2381-5D6A-BE1E-2A39-538385B3ECCB}"/>
          </ac:picMkLst>
        </pc:picChg>
        <pc:picChg chg="add del mod">
          <ac:chgData name="Leonie Smith" userId="fed1330f33f5650e" providerId="LiveId" clId="{43A72245-E2D8-47BC-BECF-6367E272E046}" dt="2023-07-21T06:35:00.026" v="30"/>
          <ac:picMkLst>
            <pc:docMk/>
            <pc:sldMk cId="1600117720" sldId="304"/>
            <ac:picMk id="25" creationId="{BBBB08DE-AE1E-1C05-E305-2A6F88C803A8}"/>
          </ac:picMkLst>
        </pc:picChg>
        <pc:picChg chg="add del mod ord">
          <ac:chgData name="Leonie Smith" userId="fed1330f33f5650e" providerId="LiveId" clId="{43A72245-E2D8-47BC-BECF-6367E272E046}" dt="2023-07-21T06:35:06.545" v="31"/>
          <ac:picMkLst>
            <pc:docMk/>
            <pc:sldMk cId="1600117720" sldId="304"/>
            <ac:picMk id="28" creationId="{A83746D2-6AE5-75C2-EB0C-CFDDE0AE1711}"/>
          </ac:picMkLst>
        </pc:picChg>
        <pc:picChg chg="add del mod">
          <ac:chgData name="Leonie Smith" userId="fed1330f33f5650e" providerId="LiveId" clId="{43A72245-E2D8-47BC-BECF-6367E272E046}" dt="2023-07-21T06:35:31.239" v="33"/>
          <ac:picMkLst>
            <pc:docMk/>
            <pc:sldMk cId="1600117720" sldId="304"/>
            <ac:picMk id="29" creationId="{D5D74CEB-5332-5C4A-D589-40E2421BE5F6}"/>
          </ac:picMkLst>
        </pc:picChg>
        <pc:picChg chg="add del mod ord">
          <ac:chgData name="Leonie Smith" userId="fed1330f33f5650e" providerId="LiveId" clId="{43A72245-E2D8-47BC-BECF-6367E272E046}" dt="2023-07-21T06:35:37.900" v="34"/>
          <ac:picMkLst>
            <pc:docMk/>
            <pc:sldMk cId="1600117720" sldId="304"/>
            <ac:picMk id="33" creationId="{1E673B26-DD68-B115-4ED8-702410CD79D7}"/>
          </ac:picMkLst>
        </pc:picChg>
        <pc:picChg chg="add del mod">
          <ac:chgData name="Leonie Smith" userId="fed1330f33f5650e" providerId="LiveId" clId="{43A72245-E2D8-47BC-BECF-6367E272E046}" dt="2023-07-21T06:35:51.962" v="36"/>
          <ac:picMkLst>
            <pc:docMk/>
            <pc:sldMk cId="1600117720" sldId="304"/>
            <ac:picMk id="34" creationId="{8B773A3A-0BCF-4DEF-8742-A3BFFB02BB5D}"/>
          </ac:picMkLst>
        </pc:picChg>
        <pc:picChg chg="add del mod ord">
          <ac:chgData name="Leonie Smith" userId="fed1330f33f5650e" providerId="LiveId" clId="{43A72245-E2D8-47BC-BECF-6367E272E046}" dt="2023-07-21T06:35:58.414" v="37"/>
          <ac:picMkLst>
            <pc:docMk/>
            <pc:sldMk cId="1600117720" sldId="304"/>
            <ac:picMk id="40" creationId="{C198DBB8-17F3-EA19-D49D-D94015C3BF14}"/>
          </ac:picMkLst>
        </pc:picChg>
        <pc:picChg chg="add del mod">
          <ac:chgData name="Leonie Smith" userId="fed1330f33f5650e" providerId="LiveId" clId="{43A72245-E2D8-47BC-BECF-6367E272E046}" dt="2023-07-21T06:36:27.601" v="39"/>
          <ac:picMkLst>
            <pc:docMk/>
            <pc:sldMk cId="1600117720" sldId="304"/>
            <ac:picMk id="41" creationId="{02A92145-9CBF-79BA-7899-2A1030EA0B2C}"/>
          </ac:picMkLst>
        </pc:picChg>
        <pc:picChg chg="add del mod ord">
          <ac:chgData name="Leonie Smith" userId="fed1330f33f5650e" providerId="LiveId" clId="{43A72245-E2D8-47BC-BECF-6367E272E046}" dt="2023-07-21T06:36:33.366" v="40"/>
          <ac:picMkLst>
            <pc:docMk/>
            <pc:sldMk cId="1600117720" sldId="304"/>
            <ac:picMk id="47" creationId="{E4BDB7C4-6258-90E1-72A0-E231834F4442}"/>
          </ac:picMkLst>
        </pc:picChg>
        <pc:picChg chg="add del mod">
          <ac:chgData name="Leonie Smith" userId="fed1330f33f5650e" providerId="LiveId" clId="{43A72245-E2D8-47BC-BECF-6367E272E046}" dt="2023-07-21T06:36:34.698" v="42"/>
          <ac:picMkLst>
            <pc:docMk/>
            <pc:sldMk cId="1600117720" sldId="304"/>
            <ac:picMk id="48" creationId="{B478FCA5-A7D7-6819-BA76-75AC65B5D21E}"/>
          </ac:picMkLst>
        </pc:picChg>
        <pc:picChg chg="add del mod ord">
          <ac:chgData name="Leonie Smith" userId="fed1330f33f5650e" providerId="LiveId" clId="{43A72245-E2D8-47BC-BECF-6367E272E046}" dt="2023-07-21T06:36:41.120" v="43"/>
          <ac:picMkLst>
            <pc:docMk/>
            <pc:sldMk cId="1600117720" sldId="304"/>
            <ac:picMk id="51" creationId="{452A134C-CC6A-204A-8021-DCABA28E1F07}"/>
          </ac:picMkLst>
        </pc:picChg>
        <pc:picChg chg="add del mod">
          <ac:chgData name="Leonie Smith" userId="fed1330f33f5650e" providerId="LiveId" clId="{43A72245-E2D8-47BC-BECF-6367E272E046}" dt="2023-07-21T07:11:24.460" v="249"/>
          <ac:picMkLst>
            <pc:docMk/>
            <pc:sldMk cId="1600117720" sldId="304"/>
            <ac:picMk id="52" creationId="{654DCD86-05F9-00AE-9C9A-2A35E850F462}"/>
          </ac:picMkLst>
        </pc:picChg>
        <pc:picChg chg="add del mod ord">
          <ac:chgData name="Leonie Smith" userId="fed1330f33f5650e" providerId="LiveId" clId="{43A72245-E2D8-47BC-BECF-6367E272E046}" dt="2023-07-21T07:11:30.969" v="250"/>
          <ac:picMkLst>
            <pc:docMk/>
            <pc:sldMk cId="1600117720" sldId="304"/>
            <ac:picMk id="62" creationId="{142B2D9A-8F32-C965-07EB-054F4F4B6DEA}"/>
          </ac:picMkLst>
        </pc:picChg>
        <pc:picChg chg="add mod">
          <ac:chgData name="Leonie Smith" userId="fed1330f33f5650e" providerId="LiveId" clId="{43A72245-E2D8-47BC-BECF-6367E272E046}" dt="2023-07-21T07:11:30.969" v="250"/>
          <ac:picMkLst>
            <pc:docMk/>
            <pc:sldMk cId="1600117720" sldId="304"/>
            <ac:picMk id="63" creationId="{4EAF11F1-5FE0-3CA3-6102-7C46ABCFEC3F}"/>
          </ac:picMkLst>
        </pc:picChg>
      </pc:sldChg>
    </pc:docChg>
  </pc:docChgLst>
  <pc:docChgLst>
    <pc:chgData name="Alfred Smith" userId="3c60a3631c0db8ad" providerId="LiveId" clId="{40377E1E-79C6-4A84-A023-8DC799BCCF58}"/>
    <pc:docChg chg="modSld">
      <pc:chgData name="Alfred Smith" userId="3c60a3631c0db8ad" providerId="LiveId" clId="{40377E1E-79C6-4A84-A023-8DC799BCCF58}" dt="2023-01-25T15:51:00.413" v="0"/>
      <pc:docMkLst>
        <pc:docMk/>
      </pc:docMkLst>
      <pc:sldChg chg="modSp mod">
        <pc:chgData name="Alfred Smith" userId="3c60a3631c0db8ad" providerId="LiveId" clId="{40377E1E-79C6-4A84-A023-8DC799BCCF58}" dt="2023-01-25T15:51:00.413" v="0"/>
        <pc:sldMkLst>
          <pc:docMk/>
          <pc:sldMk cId="1600117720" sldId="304"/>
        </pc:sldMkLst>
        <pc:spChg chg="mod">
          <ac:chgData name="Alfred Smith" userId="3c60a3631c0db8ad" providerId="LiveId" clId="{40377E1E-79C6-4A84-A023-8DC799BCCF58}" dt="2023-01-25T15:51:00.413" v="0"/>
          <ac:spMkLst>
            <pc:docMk/>
            <pc:sldMk cId="1600117720" sldId="304"/>
            <ac:spMk id="3" creationId="{80372CF9-147C-16A7-074A-3E9BD6F0382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9C44E1-E39C-4AC6-8688-4B59F928FDAD}"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59BCF-822D-480D-AD82-27BAB51C0505}" type="slidenum">
              <a:rPr lang="en-IN" smtClean="0"/>
              <a:t>‹#›</a:t>
            </a:fld>
            <a:endParaRPr lang="en-IN"/>
          </a:p>
        </p:txBody>
      </p:sp>
    </p:spTree>
    <p:extLst>
      <p:ext uri="{BB962C8B-B14F-4D97-AF65-F5344CB8AC3E}">
        <p14:creationId xmlns:p14="http://schemas.microsoft.com/office/powerpoint/2010/main" val="3640440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endParaRPr lang="en-IN" dirty="0"/>
          </a:p>
        </p:txBody>
      </p:sp>
      <p:sp>
        <p:nvSpPr>
          <p:cNvPr id="4" name="Slide Number Placeholder 3"/>
          <p:cNvSpPr>
            <a:spLocks noGrp="1"/>
          </p:cNvSpPr>
          <p:nvPr>
            <p:ph type="sldNum" sz="quarter" idx="5"/>
          </p:nvPr>
        </p:nvSpPr>
        <p:spPr/>
        <p:txBody>
          <a:bodyPr/>
          <a:lstStyle/>
          <a:p>
            <a:fld id="{7F759BCF-822D-480D-AD82-27BAB51C0505}" type="slidenum">
              <a:rPr lang="en-IN" smtClean="0"/>
              <a:t>2</a:t>
            </a:fld>
            <a:endParaRPr lang="en-IN"/>
          </a:p>
        </p:txBody>
      </p:sp>
    </p:spTree>
    <p:extLst>
      <p:ext uri="{BB962C8B-B14F-4D97-AF65-F5344CB8AC3E}">
        <p14:creationId xmlns:p14="http://schemas.microsoft.com/office/powerpoint/2010/main" val="1064775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704BC-9869-B0D1-66C1-F18ED2D009CC}"/>
              </a:ext>
            </a:extLst>
          </p:cNvPr>
          <p:cNvSpPr>
            <a:spLocks noGrp="1"/>
          </p:cNvSpPr>
          <p:nvPr>
            <p:ph type="title"/>
          </p:nvPr>
        </p:nvSpPr>
        <p:spPr/>
        <p:txBody>
          <a:bodyPr/>
          <a:lstStyle/>
          <a:p>
            <a:r>
              <a:rPr lang="en-US" dirty="0"/>
              <a:t>7-3</a:t>
            </a:r>
            <a:endParaRPr lang="en-GB" dirty="0"/>
          </a:p>
        </p:txBody>
      </p:sp>
      <p:sp>
        <p:nvSpPr>
          <p:cNvPr id="3" name="Content Placeholder 2">
            <a:extLst>
              <a:ext uri="{FF2B5EF4-FFF2-40B4-BE49-F238E27FC236}">
                <a16:creationId xmlns:a16="http://schemas.microsoft.com/office/drawing/2014/main" id="{80372CF9-147C-16A7-074A-3E9BD6F03826}"/>
              </a:ext>
            </a:extLst>
          </p:cNvPr>
          <p:cNvSpPr>
            <a:spLocks noGrp="1"/>
          </p:cNvSpPr>
          <p:nvPr>
            <p:ph idx="1"/>
          </p:nvPr>
        </p:nvSpPr>
        <p:spPr/>
        <p:txBody>
          <a:bodyPr>
            <a:normAutofit lnSpcReduction="10000"/>
          </a:bodyPr>
          <a:lstStyle/>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1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1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1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1800" kern="100" dirty="0">
              <a:effectLst/>
              <a:latin typeface="Aptos"/>
              <a:ea typeface="Aptos"/>
              <a:cs typeface="Arial" panose="020B0604020202020204" pitchFamily="34" charset="0"/>
            </a:endParaRPr>
          </a:p>
          <a:p>
            <a:pPr marL="0" marR="0">
              <a:spcBef>
                <a:spcPts val="0"/>
              </a:spcBef>
              <a:spcAft>
                <a:spcPts val="0"/>
              </a:spcAft>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1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1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1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1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pic>
        <p:nvPicPr>
          <p:cNvPr id="63" name="Audio 62">
            <a:hlinkClick r:id="" action="ppaction://media"/>
            <a:extLst>
              <a:ext uri="{FF2B5EF4-FFF2-40B4-BE49-F238E27FC236}">
                <a16:creationId xmlns:a16="http://schemas.microsoft.com/office/drawing/2014/main" id="{4EAF11F1-5FE0-3CA3-6102-7C46ABCFEC3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00117720"/>
      </p:ext>
    </p:extLst>
  </p:cSld>
  <p:clrMapOvr>
    <a:masterClrMapping/>
  </p:clrMapOvr>
  <mc:AlternateContent xmlns:mc="http://schemas.openxmlformats.org/markup-compatibility/2006" xmlns:p14="http://schemas.microsoft.com/office/powerpoint/2010/main">
    <mc:Choice Requires="p14">
      <p:transition spd="slow" p14:dur="2000" advTm="3220"/>
    </mc:Choice>
    <mc:Fallback xmlns="">
      <p:transition spd="slow" advTm="3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85B43-3985-4C99-90F7-B53649D3F83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E97EE7F-4A5E-48E5-8765-D92A5064EA53}"/>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4B0E929F-8B06-4E9A-B37C-54ED2923831C}"/>
              </a:ext>
            </a:extLst>
          </p:cNvPr>
          <p:cNvPicPr>
            <a:picLocks noChangeAspect="1"/>
          </p:cNvPicPr>
          <p:nvPr/>
        </p:nvPicPr>
        <p:blipFill>
          <a:blip r:embed="rId2"/>
          <a:stretch>
            <a:fillRect/>
          </a:stretch>
        </p:blipFill>
        <p:spPr>
          <a:xfrm>
            <a:off x="-821558" y="0"/>
            <a:ext cx="13360400" cy="6858000"/>
          </a:xfrm>
          <a:prstGeom prst="rect">
            <a:avLst/>
          </a:prstGeom>
        </p:spPr>
      </p:pic>
      <p:sp>
        <p:nvSpPr>
          <p:cNvPr id="4" name="TextBox 3">
            <a:extLst>
              <a:ext uri="{FF2B5EF4-FFF2-40B4-BE49-F238E27FC236}">
                <a16:creationId xmlns:a16="http://schemas.microsoft.com/office/drawing/2014/main" id="{32BAF3E8-BF8D-62EC-F483-520D2BD708D3}"/>
              </a:ext>
            </a:extLst>
          </p:cNvPr>
          <p:cNvSpPr txBox="1"/>
          <p:nvPr/>
        </p:nvSpPr>
        <p:spPr>
          <a:xfrm>
            <a:off x="318500" y="230188"/>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39:3</a:t>
            </a:r>
            <a:endParaRPr lang="en-ZA" sz="3200" dirty="0">
              <a:solidFill>
                <a:schemeClr val="bg1"/>
              </a:solidFill>
            </a:endParaRPr>
          </a:p>
          <a:p>
            <a:endParaRPr lang="en-IN" dirty="0"/>
          </a:p>
        </p:txBody>
      </p:sp>
    </p:spTree>
    <p:extLst>
      <p:ext uri="{BB962C8B-B14F-4D97-AF65-F5344CB8AC3E}">
        <p14:creationId xmlns:p14="http://schemas.microsoft.com/office/powerpoint/2010/main" val="114551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5E4E46-5999-7571-5892-DC7CCA5382D5}"/>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 तब उसकी अनुग्रह की दृष्टि उस पर हुई, और वह उसकी सेवा टहल करने के लिये नियुक्त किया गया; फिर उसने उसको अपने घर का अधिकारी बनाकर अपना सब कुछ उसके हाथ में सौंप दिया।</a:t>
            </a:r>
            <a:endParaRPr lang="en-IN" sz="4000" dirty="0"/>
          </a:p>
        </p:txBody>
      </p:sp>
      <p:pic>
        <p:nvPicPr>
          <p:cNvPr id="23" name="Audio 22">
            <a:hlinkClick r:id="" action="ppaction://media"/>
            <a:extLst>
              <a:ext uri="{FF2B5EF4-FFF2-40B4-BE49-F238E27FC236}">
                <a16:creationId xmlns:a16="http://schemas.microsoft.com/office/drawing/2014/main" id="{E29994A0-AB6D-F131-8A3A-1C2B846064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B6BB272-28F5-8CCB-B82B-520A1D04993C}"/>
              </a:ext>
            </a:extLst>
          </p:cNvPr>
          <p:cNvSpPr txBox="1"/>
          <p:nvPr/>
        </p:nvSpPr>
        <p:spPr>
          <a:xfrm>
            <a:off x="175846" y="166254"/>
            <a:ext cx="5750169" cy="6558101"/>
          </a:xfrm>
          <a:prstGeom prst="rect">
            <a:avLst/>
          </a:prstGeom>
          <a:noFill/>
        </p:spPr>
        <p:txBody>
          <a:bodyPr wrap="square" rtlCol="0">
            <a:noAutofit/>
          </a:bodyPr>
          <a:lstStyle/>
          <a:p>
            <a:r>
              <a:rPr lang="en-US" sz="4400" dirty="0"/>
              <a:t>4 Joseph found favor in his sight and became his personal attendant.</a:t>
            </a:r>
          </a:p>
          <a:p>
            <a:r>
              <a:rPr lang="en-US" sz="4400" dirty="0"/>
              <a:t>Potiphar put him in charge of his household and entrusted him with everything he owned.</a:t>
            </a:r>
            <a:endParaRPr lang="en-ZA" sz="4400" dirty="0"/>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12534"/>
    </mc:Choice>
    <mc:Fallback xmlns="">
      <p:transition spd="slow" advTm="12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21A22-9D02-49ED-844B-26C30DE472A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4F905A9C-B2E7-4BE6-ADBB-E5E19F11F3F2}"/>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D02189EB-6B15-45BC-8E48-D15B35367E1D}"/>
              </a:ext>
            </a:extLst>
          </p:cNvPr>
          <p:cNvPicPr>
            <a:picLocks noChangeAspect="1"/>
          </p:cNvPicPr>
          <p:nvPr/>
        </p:nvPicPr>
        <p:blipFill>
          <a:blip r:embed="rId2"/>
          <a:stretch>
            <a:fillRect/>
          </a:stretch>
        </p:blipFill>
        <p:spPr>
          <a:xfrm>
            <a:off x="0" y="-873512"/>
            <a:ext cx="12192000" cy="7731512"/>
          </a:xfrm>
          <a:prstGeom prst="rect">
            <a:avLst/>
          </a:prstGeom>
        </p:spPr>
      </p:pic>
      <p:sp>
        <p:nvSpPr>
          <p:cNvPr id="5" name="TextBox 4">
            <a:extLst>
              <a:ext uri="{FF2B5EF4-FFF2-40B4-BE49-F238E27FC236}">
                <a16:creationId xmlns:a16="http://schemas.microsoft.com/office/drawing/2014/main" id="{1FE85AA6-1603-1474-EFA0-468E5047DA26}"/>
              </a:ext>
            </a:extLst>
          </p:cNvPr>
          <p:cNvSpPr txBox="1"/>
          <p:nvPr/>
        </p:nvSpPr>
        <p:spPr>
          <a:xfrm>
            <a:off x="318500" y="230188"/>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39:4</a:t>
            </a:r>
            <a:endParaRPr lang="en-ZA" sz="3200" dirty="0">
              <a:solidFill>
                <a:schemeClr val="bg1"/>
              </a:solidFill>
            </a:endParaRPr>
          </a:p>
          <a:p>
            <a:endParaRPr lang="en-IN" dirty="0"/>
          </a:p>
        </p:txBody>
      </p:sp>
    </p:spTree>
    <p:extLst>
      <p:ext uri="{BB962C8B-B14F-4D97-AF65-F5344CB8AC3E}">
        <p14:creationId xmlns:p14="http://schemas.microsoft.com/office/powerpoint/2010/main" val="1534530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5E15A9-65B6-64F2-5022-CA82BA0A4220}"/>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6 इसलिए उसने अपना सब कुछ यूसुफ के हाथ में यहाँ तक छोड़ दिया कि अपने खाने की रोटी को छोड़, वह अपनी सम्पत्ति का हाल कुछ न जानता था।</a:t>
            </a:r>
          </a:p>
          <a:p>
            <a:pPr algn="l"/>
            <a:r>
              <a:rPr lang="hi-IN" sz="4000" b="0" i="0" dirty="0">
                <a:solidFill>
                  <a:srgbClr val="121212"/>
                </a:solidFill>
                <a:effectLst/>
                <a:latin typeface="Arial" panose="020B0604020202020204" pitchFamily="34" charset="0"/>
              </a:rPr>
              <a:t>यूसुफ सुन्दर और रूपवान था।</a:t>
            </a:r>
          </a:p>
        </p:txBody>
      </p:sp>
      <p:pic>
        <p:nvPicPr>
          <p:cNvPr id="32" name="Audio 31">
            <a:hlinkClick r:id="" action="ppaction://media"/>
            <a:extLst>
              <a:ext uri="{FF2B5EF4-FFF2-40B4-BE49-F238E27FC236}">
                <a16:creationId xmlns:a16="http://schemas.microsoft.com/office/drawing/2014/main" id="{810B7C77-A886-8A84-06C4-5CD6999229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1423890-D405-85DC-1976-4545C70BEDEB}"/>
              </a:ext>
            </a:extLst>
          </p:cNvPr>
          <p:cNvSpPr txBox="1"/>
          <p:nvPr/>
        </p:nvSpPr>
        <p:spPr>
          <a:xfrm>
            <a:off x="175846" y="166254"/>
            <a:ext cx="5750169" cy="6558101"/>
          </a:xfrm>
          <a:prstGeom prst="rect">
            <a:avLst/>
          </a:prstGeom>
          <a:noFill/>
        </p:spPr>
        <p:txBody>
          <a:bodyPr wrap="square" rtlCol="0">
            <a:noAutofit/>
          </a:bodyPr>
          <a:lstStyle/>
          <a:p>
            <a:r>
              <a:rPr lang="en-US" sz="4400" dirty="0"/>
              <a:t>6 So Potiphar left all that he owned in Joseph’s care; he did not concern himself with anything except the food he ate.</a:t>
            </a:r>
          </a:p>
          <a:p>
            <a:r>
              <a:rPr lang="en-US" sz="4400" dirty="0"/>
              <a:t>Now Joseph was well-built and handsome</a:t>
            </a:r>
            <a:endParaRPr lang="en-ZA" sz="4400" dirty="0"/>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15241"/>
    </mc:Choice>
    <mc:Fallback xmlns="">
      <p:transition spd="slow" advTm="15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78E48-4289-4774-A026-69515BE82EE9}"/>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FEE8FEE-54DD-411D-AF40-4FC668D692F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E89C2F29-E956-4A57-8804-1A5C05AF1F97}"/>
              </a:ext>
            </a:extLst>
          </p:cNvPr>
          <p:cNvPicPr>
            <a:picLocks noChangeAspect="1"/>
          </p:cNvPicPr>
          <p:nvPr/>
        </p:nvPicPr>
        <p:blipFill>
          <a:blip r:embed="rId2"/>
          <a:stretch>
            <a:fillRect/>
          </a:stretch>
        </p:blipFill>
        <p:spPr>
          <a:xfrm>
            <a:off x="0" y="-736343"/>
            <a:ext cx="12192000" cy="7594343"/>
          </a:xfrm>
          <a:prstGeom prst="rect">
            <a:avLst/>
          </a:prstGeom>
        </p:spPr>
      </p:pic>
      <p:sp>
        <p:nvSpPr>
          <p:cNvPr id="4" name="TextBox 3">
            <a:extLst>
              <a:ext uri="{FF2B5EF4-FFF2-40B4-BE49-F238E27FC236}">
                <a16:creationId xmlns:a16="http://schemas.microsoft.com/office/drawing/2014/main" id="{43BD9988-5D16-CD37-B23E-F978153FA43A}"/>
              </a:ext>
            </a:extLst>
          </p:cNvPr>
          <p:cNvSpPr txBox="1"/>
          <p:nvPr/>
        </p:nvSpPr>
        <p:spPr>
          <a:xfrm>
            <a:off x="318500" y="230188"/>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39:6</a:t>
            </a:r>
            <a:endParaRPr lang="en-ZA" sz="3200" dirty="0">
              <a:solidFill>
                <a:schemeClr val="bg1"/>
              </a:solidFill>
            </a:endParaRPr>
          </a:p>
          <a:p>
            <a:endParaRPr lang="en-IN" dirty="0"/>
          </a:p>
        </p:txBody>
      </p:sp>
    </p:spTree>
    <p:extLst>
      <p:ext uri="{BB962C8B-B14F-4D97-AF65-F5344CB8AC3E}">
        <p14:creationId xmlns:p14="http://schemas.microsoft.com/office/powerpoint/2010/main" val="2827173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BC38AB-E14E-2FBE-F23D-4284BC8A5487}"/>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7 इन बातों के पश्चात् ऐसा हुआ, कि उसके स्वामी की पत्नी ने यूसुफ की ओर आँख लगाई और कहा, “मेरे साथ सो।”</a:t>
            </a:r>
            <a:endParaRPr lang="en-IN" sz="4000" dirty="0"/>
          </a:p>
        </p:txBody>
      </p:sp>
      <p:pic>
        <p:nvPicPr>
          <p:cNvPr id="10" name="Audio 9">
            <a:hlinkClick r:id="" action="ppaction://media"/>
            <a:extLst>
              <a:ext uri="{FF2B5EF4-FFF2-40B4-BE49-F238E27FC236}">
                <a16:creationId xmlns:a16="http://schemas.microsoft.com/office/drawing/2014/main" id="{9B3C943F-C52B-16E3-DE7D-96065B44F3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EF5BDA2-6B26-DAE8-B70D-E217513FD191}"/>
              </a:ext>
            </a:extLst>
          </p:cNvPr>
          <p:cNvSpPr txBox="1"/>
          <p:nvPr/>
        </p:nvSpPr>
        <p:spPr>
          <a:xfrm>
            <a:off x="175846" y="166254"/>
            <a:ext cx="5750169" cy="6558101"/>
          </a:xfrm>
          <a:prstGeom prst="rect">
            <a:avLst/>
          </a:prstGeom>
          <a:noFill/>
        </p:spPr>
        <p:txBody>
          <a:bodyPr wrap="square" rtlCol="0">
            <a:noAutofit/>
          </a:bodyPr>
          <a:lstStyle/>
          <a:p>
            <a:r>
              <a:rPr lang="en-US" sz="4400"/>
              <a:t>7 and after some time his master’s wife cast her eyes upon Joseph and said, “Sleep with me.”</a:t>
            </a:r>
            <a:endParaRPr lang="en-ZA" sz="4400" dirty="0"/>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12430"/>
    </mc:Choice>
    <mc:Fallback xmlns="">
      <p:transition spd="slow" advTm="12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7E0CC-925C-4DB2-80BE-86CD823811D1}"/>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203DD85-CBFD-4DE1-B933-BD3E30C59DF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9A10A9AF-7CAF-4DDB-8792-B1390FFAC559}"/>
              </a:ext>
            </a:extLst>
          </p:cNvPr>
          <p:cNvPicPr>
            <a:picLocks noChangeAspect="1"/>
          </p:cNvPicPr>
          <p:nvPr/>
        </p:nvPicPr>
        <p:blipFill>
          <a:blip r:embed="rId2"/>
          <a:stretch>
            <a:fillRect/>
          </a:stretch>
        </p:blipFill>
        <p:spPr>
          <a:xfrm>
            <a:off x="1" y="-261639"/>
            <a:ext cx="12192000" cy="7119639"/>
          </a:xfrm>
          <a:prstGeom prst="rect">
            <a:avLst/>
          </a:prstGeom>
        </p:spPr>
      </p:pic>
      <p:sp>
        <p:nvSpPr>
          <p:cNvPr id="4" name="TextBox 3">
            <a:extLst>
              <a:ext uri="{FF2B5EF4-FFF2-40B4-BE49-F238E27FC236}">
                <a16:creationId xmlns:a16="http://schemas.microsoft.com/office/drawing/2014/main" id="{E14C0882-BC7A-E80E-9283-DC5AF027F274}"/>
              </a:ext>
            </a:extLst>
          </p:cNvPr>
          <p:cNvSpPr txBox="1"/>
          <p:nvPr/>
        </p:nvSpPr>
        <p:spPr>
          <a:xfrm>
            <a:off x="318500" y="230188"/>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39:7</a:t>
            </a:r>
            <a:endParaRPr lang="en-ZA" sz="3200" dirty="0">
              <a:solidFill>
                <a:schemeClr val="bg1"/>
              </a:solidFill>
            </a:endParaRPr>
          </a:p>
          <a:p>
            <a:endParaRPr lang="en-IN" dirty="0"/>
          </a:p>
        </p:txBody>
      </p:sp>
    </p:spTree>
    <p:extLst>
      <p:ext uri="{BB962C8B-B14F-4D97-AF65-F5344CB8AC3E}">
        <p14:creationId xmlns:p14="http://schemas.microsoft.com/office/powerpoint/2010/main" val="2232883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392CF-5CAC-EFFE-C6B1-4EB14C1A59E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8 पर उसने अस्वीकार करते हुए अपने स्वामी की पत्नी से कहा, “सुन, जो कुछ इस घर में है मेरे हाथ में है; उसे मेरा स्वामी कुछ नहीं जानता, और उसने अपना सब कुछ मेरे हाथ में सौंप दिया है।</a:t>
            </a:r>
            <a:endParaRPr lang="en-IN" sz="4000" dirty="0"/>
          </a:p>
        </p:txBody>
      </p:sp>
      <p:pic>
        <p:nvPicPr>
          <p:cNvPr id="24" name="Audio 23">
            <a:hlinkClick r:id="" action="ppaction://media"/>
            <a:extLst>
              <a:ext uri="{FF2B5EF4-FFF2-40B4-BE49-F238E27FC236}">
                <a16:creationId xmlns:a16="http://schemas.microsoft.com/office/drawing/2014/main" id="{E0DE98B6-E08B-2B39-5423-2BED5EE8C4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27E85EA-89D9-B8C8-7BDF-7FBF432302B4}"/>
              </a:ext>
            </a:extLst>
          </p:cNvPr>
          <p:cNvSpPr txBox="1"/>
          <p:nvPr/>
        </p:nvSpPr>
        <p:spPr>
          <a:xfrm>
            <a:off x="175846" y="166254"/>
            <a:ext cx="5750169" cy="6558101"/>
          </a:xfrm>
          <a:prstGeom prst="rect">
            <a:avLst/>
          </a:prstGeom>
          <a:noFill/>
        </p:spPr>
        <p:txBody>
          <a:bodyPr wrap="square" rtlCol="0">
            <a:noAutofit/>
          </a:bodyPr>
          <a:lstStyle/>
          <a:p>
            <a:r>
              <a:rPr lang="en-US" sz="4400" dirty="0"/>
              <a:t>8 But he refused. “Look,” he said to his master’s wife, “with me here, my master does not concern himself with anything in his house, and he has entrusted everything he owns to my care.</a:t>
            </a:r>
            <a:endParaRPr lang="en-ZA" sz="4400"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17648"/>
    </mc:Choice>
    <mc:Fallback xmlns="">
      <p:transition spd="slow" advTm="17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E33C7C-E9A0-4E98-9EA4-15676F367C21}"/>
              </a:ext>
            </a:extLst>
          </p:cNvPr>
          <p:cNvPicPr>
            <a:picLocks noChangeAspect="1"/>
          </p:cNvPicPr>
          <p:nvPr/>
        </p:nvPicPr>
        <p:blipFill>
          <a:blip r:embed="rId2"/>
          <a:stretch>
            <a:fillRect/>
          </a:stretch>
        </p:blipFill>
        <p:spPr>
          <a:xfrm>
            <a:off x="0" y="-361991"/>
            <a:ext cx="12192000" cy="7219991"/>
          </a:xfrm>
          <a:prstGeom prst="rect">
            <a:avLst/>
          </a:prstGeom>
        </p:spPr>
      </p:pic>
      <p:sp>
        <p:nvSpPr>
          <p:cNvPr id="3" name="TextBox 2">
            <a:extLst>
              <a:ext uri="{FF2B5EF4-FFF2-40B4-BE49-F238E27FC236}">
                <a16:creationId xmlns:a16="http://schemas.microsoft.com/office/drawing/2014/main" id="{3F30332B-73BC-81D1-D07A-AFC8EC7CE2CF}"/>
              </a:ext>
            </a:extLst>
          </p:cNvPr>
          <p:cNvSpPr txBox="1"/>
          <p:nvPr/>
        </p:nvSpPr>
        <p:spPr>
          <a:xfrm>
            <a:off x="318500" y="230188"/>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39:8</a:t>
            </a:r>
            <a:endParaRPr lang="en-ZA" sz="3200" dirty="0">
              <a:solidFill>
                <a:schemeClr val="bg1"/>
              </a:solidFill>
            </a:endParaRPr>
          </a:p>
          <a:p>
            <a:endParaRPr lang="en-IN" dirty="0"/>
          </a:p>
        </p:txBody>
      </p:sp>
    </p:spTree>
    <p:extLst>
      <p:ext uri="{BB962C8B-B14F-4D97-AF65-F5344CB8AC3E}">
        <p14:creationId xmlns:p14="http://schemas.microsoft.com/office/powerpoint/2010/main" val="809797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5DBFE7-8FA0-E9AB-B815-552065846871}"/>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10 और ऐसा हुआ कि वह प्रतिदिन यूसुफ से बातें करती रही, पर उसने उसकी न मानी कि उसके पास लेटे या उसके संग रहे।</a:t>
            </a:r>
            <a:endParaRPr lang="en-IN" sz="4000" dirty="0"/>
          </a:p>
        </p:txBody>
      </p:sp>
      <p:pic>
        <p:nvPicPr>
          <p:cNvPr id="11" name="Audio 10">
            <a:hlinkClick r:id="" action="ppaction://media"/>
            <a:extLst>
              <a:ext uri="{FF2B5EF4-FFF2-40B4-BE49-F238E27FC236}">
                <a16:creationId xmlns:a16="http://schemas.microsoft.com/office/drawing/2014/main" id="{172441AE-70C0-EE20-EA7A-89AECF5DA4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D8A1B8E-3D1D-6A42-4BEE-A547EDB56F67}"/>
              </a:ext>
            </a:extLst>
          </p:cNvPr>
          <p:cNvSpPr txBox="1"/>
          <p:nvPr/>
        </p:nvSpPr>
        <p:spPr>
          <a:xfrm>
            <a:off x="175846" y="166254"/>
            <a:ext cx="5750169" cy="6558101"/>
          </a:xfrm>
          <a:prstGeom prst="rect">
            <a:avLst/>
          </a:prstGeom>
          <a:noFill/>
        </p:spPr>
        <p:txBody>
          <a:bodyPr wrap="square" rtlCol="0">
            <a:noAutofit/>
          </a:bodyPr>
          <a:lstStyle/>
          <a:p>
            <a:r>
              <a:rPr lang="en-US" sz="4400"/>
              <a:t>10 Although Potiphar’s wife spoke to Joseph day after day, he refused to go to bed with her or even be near her.</a:t>
            </a:r>
            <a:endParaRPr lang="en-ZA" sz="4400" dirty="0"/>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4748"/>
    </mc:Choice>
    <mc:Fallback xmlns="">
      <p:transition spd="slow" advTm="14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EED90-47BA-4779-91B3-7D02F4824FA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B8E5519C-3841-4BF8-8DC0-0E4AF36D7A9C}"/>
              </a:ext>
            </a:extLst>
          </p:cNvPr>
          <p:cNvSpPr>
            <a:spLocks noGrp="1"/>
          </p:cNvSpPr>
          <p:nvPr>
            <p:ph idx="1"/>
          </p:nvPr>
        </p:nvSpPr>
        <p:spPr/>
        <p:txBody>
          <a:bodyPr/>
          <a:lstStyle/>
          <a:p>
            <a:endParaRPr lang="en-IN"/>
          </a:p>
        </p:txBody>
      </p:sp>
      <p:pic>
        <p:nvPicPr>
          <p:cNvPr id="6" name="Picture 5">
            <a:extLst>
              <a:ext uri="{FF2B5EF4-FFF2-40B4-BE49-F238E27FC236}">
                <a16:creationId xmlns:a16="http://schemas.microsoft.com/office/drawing/2014/main" id="{3A0595F0-3F15-4A8B-9CD0-CC98B4C2FBB1}"/>
              </a:ext>
            </a:extLst>
          </p:cNvPr>
          <p:cNvPicPr>
            <a:picLocks noChangeAspect="1"/>
          </p:cNvPicPr>
          <p:nvPr/>
        </p:nvPicPr>
        <p:blipFill>
          <a:blip r:embed="rId3"/>
          <a:stretch>
            <a:fillRect/>
          </a:stretch>
        </p:blipFill>
        <p:spPr>
          <a:xfrm>
            <a:off x="0" y="0"/>
            <a:ext cx="12192000" cy="7038769"/>
          </a:xfrm>
          <a:prstGeom prst="rect">
            <a:avLst/>
          </a:prstGeom>
        </p:spPr>
      </p:pic>
      <p:sp>
        <p:nvSpPr>
          <p:cNvPr id="7" name="TextBox 6">
            <a:extLst>
              <a:ext uri="{FF2B5EF4-FFF2-40B4-BE49-F238E27FC236}">
                <a16:creationId xmlns:a16="http://schemas.microsoft.com/office/drawing/2014/main" id="{96DA97C1-5336-87CF-7B4D-5445CFF9B2DD}"/>
              </a:ext>
            </a:extLst>
          </p:cNvPr>
          <p:cNvSpPr txBox="1"/>
          <p:nvPr/>
        </p:nvSpPr>
        <p:spPr>
          <a:xfrm>
            <a:off x="519559" y="3699378"/>
            <a:ext cx="7658100" cy="1938992"/>
          </a:xfrm>
          <a:prstGeom prst="rect">
            <a:avLst/>
          </a:prstGeom>
          <a:noFill/>
        </p:spPr>
        <p:txBody>
          <a:bodyPr wrap="square" rtlCol="0">
            <a:spAutoFit/>
          </a:bodyPr>
          <a:lstStyle/>
          <a:p>
            <a:r>
              <a:rPr lang="hi-IN" sz="6000" dirty="0">
                <a:solidFill>
                  <a:schemeClr val="bg1"/>
                </a:solidFill>
                <a:effectLst/>
                <a:latin typeface="TimesNewRomanPSMT"/>
                <a:ea typeface="Calibri" panose="020F0502020204030204" pitchFamily="34" charset="0"/>
                <a:cs typeface="TimesNewRomanPSMT"/>
              </a:rPr>
              <a:t>पोतीपर के घर में</a:t>
            </a:r>
            <a:r>
              <a:rPr lang="en-US" sz="6000" dirty="0">
                <a:solidFill>
                  <a:schemeClr val="bg1"/>
                </a:solidFill>
                <a:effectLst/>
                <a:latin typeface="TimesNewRomanPSMT"/>
                <a:ea typeface="Calibri" panose="020F0502020204030204" pitchFamily="34" charset="0"/>
                <a:cs typeface="TimesNewRomanPSMT"/>
              </a:rPr>
              <a:t> </a:t>
            </a:r>
            <a:r>
              <a:rPr lang="hi-IN" sz="6000" dirty="0">
                <a:solidFill>
                  <a:schemeClr val="bg1"/>
                </a:solidFill>
                <a:effectLst/>
                <a:latin typeface="TimesNewRomanPSMT"/>
                <a:ea typeface="Calibri" panose="020F0502020204030204" pitchFamily="34" charset="0"/>
                <a:cs typeface="TimesNewRomanPSMT"/>
              </a:rPr>
              <a:t>याकूब</a:t>
            </a:r>
          </a:p>
          <a:p>
            <a:r>
              <a:rPr lang="hi-IN" sz="6000" dirty="0">
                <a:solidFill>
                  <a:schemeClr val="bg1"/>
                </a:solidFill>
                <a:effectLst/>
                <a:latin typeface="TimesNewRomanPSMT"/>
                <a:ea typeface="Calibri" panose="020F0502020204030204" pitchFamily="34" charset="0"/>
                <a:cs typeface="TimesNewRomanPSMT"/>
              </a:rPr>
              <a:t>उत्पत्ति 37:36; 39:1-20</a:t>
            </a:r>
            <a:endParaRPr lang="en-IN" sz="6000" dirty="0">
              <a:solidFill>
                <a:schemeClr val="bg1"/>
              </a:solidFill>
            </a:endParaRPr>
          </a:p>
        </p:txBody>
      </p:sp>
      <p:sp>
        <p:nvSpPr>
          <p:cNvPr id="4" name="TextBox 3">
            <a:extLst>
              <a:ext uri="{FF2B5EF4-FFF2-40B4-BE49-F238E27FC236}">
                <a16:creationId xmlns:a16="http://schemas.microsoft.com/office/drawing/2014/main" id="{4AB425D3-587B-F18D-AB15-6FCF136994F7}"/>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672018268"/>
      </p:ext>
    </p:extLst>
  </p:cSld>
  <p:clrMapOvr>
    <a:masterClrMapping/>
  </p:clrMapOvr>
  <mc:AlternateContent xmlns:mc="http://schemas.openxmlformats.org/markup-compatibility/2006" xmlns:p14="http://schemas.microsoft.com/office/powerpoint/2010/main">
    <mc:Choice Requires="p14">
      <p:transition spd="slow" p14:dur="2000" advTm="2982"/>
    </mc:Choice>
    <mc:Fallback xmlns="">
      <p:transition spd="slow" advTm="298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2963E-78D4-4813-ACBA-4261085A01B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8324D01-11EF-41CC-B9C9-459C3074339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92BFFA5-E595-4753-A30B-C24C735B0299}"/>
              </a:ext>
            </a:extLst>
          </p:cNvPr>
          <p:cNvPicPr>
            <a:picLocks noChangeAspect="1"/>
          </p:cNvPicPr>
          <p:nvPr/>
        </p:nvPicPr>
        <p:blipFill>
          <a:blip r:embed="rId2"/>
          <a:stretch>
            <a:fillRect/>
          </a:stretch>
        </p:blipFill>
        <p:spPr>
          <a:xfrm>
            <a:off x="0" y="-15082"/>
            <a:ext cx="12930182" cy="6873082"/>
          </a:xfrm>
          <a:prstGeom prst="rect">
            <a:avLst/>
          </a:prstGeom>
        </p:spPr>
      </p:pic>
      <p:sp>
        <p:nvSpPr>
          <p:cNvPr id="4" name="TextBox 3">
            <a:extLst>
              <a:ext uri="{FF2B5EF4-FFF2-40B4-BE49-F238E27FC236}">
                <a16:creationId xmlns:a16="http://schemas.microsoft.com/office/drawing/2014/main" id="{E96F5D31-8F27-2119-4064-623B4E365322}"/>
              </a:ext>
            </a:extLst>
          </p:cNvPr>
          <p:cNvSpPr txBox="1"/>
          <p:nvPr/>
        </p:nvSpPr>
        <p:spPr>
          <a:xfrm>
            <a:off x="318500" y="230188"/>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39:10</a:t>
            </a:r>
            <a:endParaRPr lang="en-ZA" sz="3200" dirty="0">
              <a:solidFill>
                <a:schemeClr val="bg1"/>
              </a:solidFill>
            </a:endParaRPr>
          </a:p>
          <a:p>
            <a:endParaRPr lang="en-IN" dirty="0"/>
          </a:p>
        </p:txBody>
      </p:sp>
    </p:spTree>
    <p:extLst>
      <p:ext uri="{BB962C8B-B14F-4D97-AF65-F5344CB8AC3E}">
        <p14:creationId xmlns:p14="http://schemas.microsoft.com/office/powerpoint/2010/main" val="302928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3EA96-5147-37ED-DC82-28A187B552E1}"/>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11 एक दिन क्या हुआ कि यूसुफ अपना काम-काज करने के लिये घर में गया, और घर के सेवकों में से कोई भी घर के अन्दर न था।</a:t>
            </a:r>
            <a:endParaRPr lang="en-IN" sz="4000" dirty="0"/>
          </a:p>
        </p:txBody>
      </p:sp>
      <p:pic>
        <p:nvPicPr>
          <p:cNvPr id="23" name="Audio 22">
            <a:hlinkClick r:id="" action="ppaction://media"/>
            <a:extLst>
              <a:ext uri="{FF2B5EF4-FFF2-40B4-BE49-F238E27FC236}">
                <a16:creationId xmlns:a16="http://schemas.microsoft.com/office/drawing/2014/main" id="{E2033FE4-4283-C300-2F6B-33D441331F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56808C74-BCC2-6884-9E74-E8BD7BB00B31}"/>
              </a:ext>
            </a:extLst>
          </p:cNvPr>
          <p:cNvSpPr txBox="1"/>
          <p:nvPr/>
        </p:nvSpPr>
        <p:spPr>
          <a:xfrm>
            <a:off x="175846" y="166254"/>
            <a:ext cx="5750169" cy="6558101"/>
          </a:xfrm>
          <a:prstGeom prst="rect">
            <a:avLst/>
          </a:prstGeom>
          <a:noFill/>
        </p:spPr>
        <p:txBody>
          <a:bodyPr wrap="square" rtlCol="0">
            <a:noAutofit/>
          </a:bodyPr>
          <a:lstStyle/>
          <a:p>
            <a:r>
              <a:rPr lang="en-US" sz="4400"/>
              <a:t>11 One day, however, Joseph went into the house to attend to his work, and not a single household servant was inside.</a:t>
            </a:r>
            <a:endParaRPr lang="en-ZA" sz="4400" dirty="0"/>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1340"/>
    </mc:Choice>
    <mc:Fallback xmlns="">
      <p:transition spd="slow" advTm="11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2E520-080D-4A4A-BC51-96E3E3C85FF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392C422-0F09-4E3D-831D-FB2B3DE4DF5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5CCCDB47-9079-4B2A-BC14-ACE77248F2F5}"/>
              </a:ext>
            </a:extLst>
          </p:cNvPr>
          <p:cNvPicPr>
            <a:picLocks noChangeAspect="1"/>
          </p:cNvPicPr>
          <p:nvPr/>
        </p:nvPicPr>
        <p:blipFill>
          <a:blip r:embed="rId2"/>
          <a:stretch>
            <a:fillRect/>
          </a:stretch>
        </p:blipFill>
        <p:spPr>
          <a:xfrm>
            <a:off x="0" y="-327623"/>
            <a:ext cx="12192000" cy="7185623"/>
          </a:xfrm>
          <a:prstGeom prst="rect">
            <a:avLst/>
          </a:prstGeom>
        </p:spPr>
      </p:pic>
      <p:sp>
        <p:nvSpPr>
          <p:cNvPr id="4" name="TextBox 3">
            <a:extLst>
              <a:ext uri="{FF2B5EF4-FFF2-40B4-BE49-F238E27FC236}">
                <a16:creationId xmlns:a16="http://schemas.microsoft.com/office/drawing/2014/main" id="{3C74642B-110E-8495-BAE5-7CAE1C36D93F}"/>
              </a:ext>
            </a:extLst>
          </p:cNvPr>
          <p:cNvSpPr txBox="1"/>
          <p:nvPr/>
        </p:nvSpPr>
        <p:spPr>
          <a:xfrm>
            <a:off x="318500" y="230188"/>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39:11</a:t>
            </a:r>
            <a:endParaRPr lang="en-ZA" sz="3200" dirty="0">
              <a:solidFill>
                <a:schemeClr val="bg1"/>
              </a:solidFill>
            </a:endParaRPr>
          </a:p>
          <a:p>
            <a:endParaRPr lang="en-IN" dirty="0"/>
          </a:p>
        </p:txBody>
      </p:sp>
    </p:spTree>
    <p:extLst>
      <p:ext uri="{BB962C8B-B14F-4D97-AF65-F5344CB8AC3E}">
        <p14:creationId xmlns:p14="http://schemas.microsoft.com/office/powerpoint/2010/main" val="457151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27EABE-7290-CF01-96C5-679EB4901C85}"/>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12 तब उस स्त्री ने उसका वस्त्र पकड़कर कहा, “मेरे साथ सो,” पर वह अपना वस्त्र उसके हाथ में छोड़कर भागा, और बाहर निकल गया।</a:t>
            </a:r>
            <a:endParaRPr lang="en-IN" sz="4000" dirty="0"/>
          </a:p>
        </p:txBody>
      </p:sp>
      <p:pic>
        <p:nvPicPr>
          <p:cNvPr id="18" name="Audio 17">
            <a:hlinkClick r:id="" action="ppaction://media"/>
            <a:extLst>
              <a:ext uri="{FF2B5EF4-FFF2-40B4-BE49-F238E27FC236}">
                <a16:creationId xmlns:a16="http://schemas.microsoft.com/office/drawing/2014/main" id="{6CC09096-13C6-46E0-7822-12BFA9F89C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0216D98-75FD-31B1-55FA-E35D6288B1D6}"/>
              </a:ext>
            </a:extLst>
          </p:cNvPr>
          <p:cNvSpPr txBox="1"/>
          <p:nvPr/>
        </p:nvSpPr>
        <p:spPr>
          <a:xfrm>
            <a:off x="175846" y="166254"/>
            <a:ext cx="5750169" cy="6558101"/>
          </a:xfrm>
          <a:prstGeom prst="rect">
            <a:avLst/>
          </a:prstGeom>
          <a:noFill/>
        </p:spPr>
        <p:txBody>
          <a:bodyPr wrap="square" rtlCol="0">
            <a:noAutofit/>
          </a:bodyPr>
          <a:lstStyle/>
          <a:p>
            <a:r>
              <a:rPr lang="en-US" sz="4400"/>
              <a:t>12 She grabbed Joseph by his cloak and said, “Sleep with me!” But leaving his cloak in her hand, he escaped and ran outside.</a:t>
            </a:r>
            <a:endParaRPr lang="en-ZA" sz="4400" dirty="0"/>
          </a:p>
        </p:txBody>
      </p:sp>
    </p:spTree>
    <p:extLst>
      <p:ext uri="{BB962C8B-B14F-4D97-AF65-F5344CB8AC3E}">
        <p14:creationId xmlns:p14="http://schemas.microsoft.com/office/powerpoint/2010/main" val="317141785"/>
      </p:ext>
    </p:extLst>
  </p:cSld>
  <p:clrMapOvr>
    <a:masterClrMapping/>
  </p:clrMapOvr>
  <mc:AlternateContent xmlns:mc="http://schemas.openxmlformats.org/markup-compatibility/2006" xmlns:p14="http://schemas.microsoft.com/office/powerpoint/2010/main">
    <mc:Choice Requires="p14">
      <p:transition spd="slow" p14:dur="2000" advTm="16330"/>
    </mc:Choice>
    <mc:Fallback xmlns="">
      <p:transition spd="slow" advTm="16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AA100-7926-4D42-ABAA-BE6E3539491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B1B4F43-449D-4C66-8155-C0BBA2081FC2}"/>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BADD053-55A7-4915-BA01-B2A3D815A7F3}"/>
              </a:ext>
            </a:extLst>
          </p:cNvPr>
          <p:cNvPicPr>
            <a:picLocks noChangeAspect="1"/>
          </p:cNvPicPr>
          <p:nvPr/>
        </p:nvPicPr>
        <p:blipFill>
          <a:blip r:embed="rId2"/>
          <a:stretch>
            <a:fillRect/>
          </a:stretch>
        </p:blipFill>
        <p:spPr>
          <a:xfrm>
            <a:off x="0" y="-218744"/>
            <a:ext cx="12192000" cy="7076744"/>
          </a:xfrm>
          <a:prstGeom prst="rect">
            <a:avLst/>
          </a:prstGeom>
        </p:spPr>
      </p:pic>
      <p:sp>
        <p:nvSpPr>
          <p:cNvPr id="4" name="TextBox 3">
            <a:extLst>
              <a:ext uri="{FF2B5EF4-FFF2-40B4-BE49-F238E27FC236}">
                <a16:creationId xmlns:a16="http://schemas.microsoft.com/office/drawing/2014/main" id="{5B05F912-5E75-9D08-CEF0-19CA001380A0}"/>
              </a:ext>
            </a:extLst>
          </p:cNvPr>
          <p:cNvSpPr txBox="1"/>
          <p:nvPr/>
        </p:nvSpPr>
        <p:spPr>
          <a:xfrm>
            <a:off x="10006242" y="230188"/>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39:12</a:t>
            </a:r>
            <a:endParaRPr lang="en-ZA" sz="3200" dirty="0">
              <a:solidFill>
                <a:schemeClr val="bg1"/>
              </a:solidFill>
            </a:endParaRPr>
          </a:p>
          <a:p>
            <a:endParaRPr lang="en-IN" dirty="0"/>
          </a:p>
        </p:txBody>
      </p:sp>
    </p:spTree>
    <p:extLst>
      <p:ext uri="{BB962C8B-B14F-4D97-AF65-F5344CB8AC3E}">
        <p14:creationId xmlns:p14="http://schemas.microsoft.com/office/powerpoint/2010/main" val="1673286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71FFA-F2D0-2977-BFC6-6CE03A02649B}"/>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16 और वह उसका वस्त्र उसके स्वामी के घर आने तक अपने पास रखे रही। </a:t>
            </a:r>
            <a:endParaRPr lang="en-IN" sz="4000" dirty="0"/>
          </a:p>
        </p:txBody>
      </p:sp>
      <p:pic>
        <p:nvPicPr>
          <p:cNvPr id="29" name="Audio 28">
            <a:hlinkClick r:id="" action="ppaction://media"/>
            <a:extLst>
              <a:ext uri="{FF2B5EF4-FFF2-40B4-BE49-F238E27FC236}">
                <a16:creationId xmlns:a16="http://schemas.microsoft.com/office/drawing/2014/main" id="{0B8A2E4E-4DB4-EF04-893B-4CEF06EE97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8D20010A-E7E4-6791-1F09-DD5A07745A73}"/>
              </a:ext>
            </a:extLst>
          </p:cNvPr>
          <p:cNvSpPr txBox="1"/>
          <p:nvPr/>
        </p:nvSpPr>
        <p:spPr>
          <a:xfrm>
            <a:off x="175846" y="166254"/>
            <a:ext cx="5750169" cy="6558101"/>
          </a:xfrm>
          <a:prstGeom prst="rect">
            <a:avLst/>
          </a:prstGeom>
          <a:noFill/>
        </p:spPr>
        <p:txBody>
          <a:bodyPr wrap="square" rtlCol="0">
            <a:noAutofit/>
          </a:bodyPr>
          <a:lstStyle/>
          <a:p>
            <a:r>
              <a:rPr lang="en-US" sz="4400"/>
              <a:t>16 So Potiphar’s wife kept Joseph’s cloak beside her until his master came home.</a:t>
            </a:r>
            <a:endParaRPr lang="en-ZA" sz="4400" dirty="0"/>
          </a:p>
        </p:txBody>
      </p:sp>
    </p:spTree>
    <p:extLst>
      <p:ext uri="{BB962C8B-B14F-4D97-AF65-F5344CB8AC3E}">
        <p14:creationId xmlns:p14="http://schemas.microsoft.com/office/powerpoint/2010/main" val="1037875339"/>
      </p:ext>
    </p:extLst>
  </p:cSld>
  <p:clrMapOvr>
    <a:masterClrMapping/>
  </p:clrMapOvr>
  <mc:AlternateContent xmlns:mc="http://schemas.openxmlformats.org/markup-compatibility/2006" xmlns:p14="http://schemas.microsoft.com/office/powerpoint/2010/main">
    <mc:Choice Requires="p14">
      <p:transition spd="slow" p14:dur="2000" advTm="9151"/>
    </mc:Choice>
    <mc:Fallback xmlns="">
      <p:transition spd="slow" advTm="9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59D8F-58E3-4EFD-8F3D-F770512D9EA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F2BD02C-33B0-4246-9E1A-FBCD051D4BDC}"/>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E4E0C35-B513-42DB-8191-6FBC663341BC}"/>
              </a:ext>
            </a:extLst>
          </p:cNvPr>
          <p:cNvPicPr>
            <a:picLocks noChangeAspect="1"/>
          </p:cNvPicPr>
          <p:nvPr/>
        </p:nvPicPr>
        <p:blipFill>
          <a:blip r:embed="rId2"/>
          <a:stretch>
            <a:fillRect/>
          </a:stretch>
        </p:blipFill>
        <p:spPr>
          <a:xfrm>
            <a:off x="-175517" y="0"/>
            <a:ext cx="12367517" cy="6858000"/>
          </a:xfrm>
          <a:prstGeom prst="rect">
            <a:avLst/>
          </a:prstGeom>
        </p:spPr>
      </p:pic>
      <p:sp>
        <p:nvSpPr>
          <p:cNvPr id="4" name="TextBox 3">
            <a:extLst>
              <a:ext uri="{FF2B5EF4-FFF2-40B4-BE49-F238E27FC236}">
                <a16:creationId xmlns:a16="http://schemas.microsoft.com/office/drawing/2014/main" id="{F8EB3477-A7B8-A46D-C5CE-F67A64587BC9}"/>
              </a:ext>
            </a:extLst>
          </p:cNvPr>
          <p:cNvSpPr txBox="1"/>
          <p:nvPr/>
        </p:nvSpPr>
        <p:spPr>
          <a:xfrm>
            <a:off x="318500" y="230188"/>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39:16</a:t>
            </a:r>
            <a:endParaRPr lang="en-ZA" sz="3200" dirty="0">
              <a:solidFill>
                <a:schemeClr val="bg1"/>
              </a:solidFill>
            </a:endParaRPr>
          </a:p>
          <a:p>
            <a:endParaRPr lang="en-IN" dirty="0"/>
          </a:p>
        </p:txBody>
      </p:sp>
    </p:spTree>
    <p:extLst>
      <p:ext uri="{BB962C8B-B14F-4D97-AF65-F5344CB8AC3E}">
        <p14:creationId xmlns:p14="http://schemas.microsoft.com/office/powerpoint/2010/main" val="3815059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83E55F-679A-E7F8-7396-D5B34F580CDA}"/>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17 तब उसने उससे इस प्रकार की बातें कहीं, “वह इब्री दास जिसको तू हमारे पास ले आया है, वह मुझसे हँसी करने के लिये मेरे पास आया था;</a:t>
            </a:r>
            <a:endParaRPr lang="en-IN" sz="4000" dirty="0"/>
          </a:p>
        </p:txBody>
      </p:sp>
      <p:pic>
        <p:nvPicPr>
          <p:cNvPr id="14" name="Audio 13">
            <a:hlinkClick r:id="" action="ppaction://media"/>
            <a:extLst>
              <a:ext uri="{FF2B5EF4-FFF2-40B4-BE49-F238E27FC236}">
                <a16:creationId xmlns:a16="http://schemas.microsoft.com/office/drawing/2014/main" id="{010472A0-E1C9-CEFD-A6C8-D86CE996B9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3CE9B31-68CA-DEF5-2524-7E16F3B9549A}"/>
              </a:ext>
            </a:extLst>
          </p:cNvPr>
          <p:cNvSpPr txBox="1"/>
          <p:nvPr/>
        </p:nvSpPr>
        <p:spPr>
          <a:xfrm>
            <a:off x="175846" y="166254"/>
            <a:ext cx="5750169" cy="6558101"/>
          </a:xfrm>
          <a:prstGeom prst="rect">
            <a:avLst/>
          </a:prstGeom>
          <a:noFill/>
        </p:spPr>
        <p:txBody>
          <a:bodyPr wrap="square" rtlCol="0">
            <a:noAutofit/>
          </a:bodyPr>
          <a:lstStyle/>
          <a:p>
            <a:r>
              <a:rPr lang="en-US" sz="4400"/>
              <a:t>17 Then she told him the same story: “The Hebrew slave you brought us came to me to make sport of me,</a:t>
            </a:r>
            <a:endParaRPr lang="en-ZA" sz="4400" dirty="0"/>
          </a:p>
        </p:txBody>
      </p:sp>
    </p:spTree>
    <p:extLst>
      <p:ext uri="{BB962C8B-B14F-4D97-AF65-F5344CB8AC3E}">
        <p14:creationId xmlns:p14="http://schemas.microsoft.com/office/powerpoint/2010/main" val="3963998061"/>
      </p:ext>
    </p:extLst>
  </p:cSld>
  <p:clrMapOvr>
    <a:masterClrMapping/>
  </p:clrMapOvr>
  <mc:AlternateContent xmlns:mc="http://schemas.openxmlformats.org/markup-compatibility/2006" xmlns:p14="http://schemas.microsoft.com/office/powerpoint/2010/main">
    <mc:Choice Requires="p14">
      <p:transition spd="slow" p14:dur="2000" advTm="13081"/>
    </mc:Choice>
    <mc:Fallback xmlns="">
      <p:transition spd="slow" advTm="13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F77A21-E927-415F-AF0D-4EC8582F6F9C}"/>
              </a:ext>
            </a:extLst>
          </p:cNvPr>
          <p:cNvPicPr>
            <a:picLocks noChangeAspect="1"/>
          </p:cNvPicPr>
          <p:nvPr/>
        </p:nvPicPr>
        <p:blipFill>
          <a:blip r:embed="rId2"/>
          <a:stretch>
            <a:fillRect/>
          </a:stretch>
        </p:blipFill>
        <p:spPr>
          <a:xfrm>
            <a:off x="0" y="0"/>
            <a:ext cx="15730538" cy="6858000"/>
          </a:xfrm>
          <a:prstGeom prst="rect">
            <a:avLst/>
          </a:prstGeom>
        </p:spPr>
      </p:pic>
      <p:sp>
        <p:nvSpPr>
          <p:cNvPr id="3" name="TextBox 2">
            <a:extLst>
              <a:ext uri="{FF2B5EF4-FFF2-40B4-BE49-F238E27FC236}">
                <a16:creationId xmlns:a16="http://schemas.microsoft.com/office/drawing/2014/main" id="{3345A923-1BDC-43E1-CBC7-8D4F11E6A350}"/>
              </a:ext>
            </a:extLst>
          </p:cNvPr>
          <p:cNvSpPr txBox="1"/>
          <p:nvPr/>
        </p:nvSpPr>
        <p:spPr>
          <a:xfrm>
            <a:off x="318500" y="230188"/>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39:17</a:t>
            </a:r>
            <a:endParaRPr lang="en-ZA" sz="3200" dirty="0">
              <a:solidFill>
                <a:schemeClr val="bg1"/>
              </a:solidFill>
            </a:endParaRPr>
          </a:p>
          <a:p>
            <a:endParaRPr lang="en-IN" dirty="0"/>
          </a:p>
        </p:txBody>
      </p:sp>
    </p:spTree>
    <p:extLst>
      <p:ext uri="{BB962C8B-B14F-4D97-AF65-F5344CB8AC3E}">
        <p14:creationId xmlns:p14="http://schemas.microsoft.com/office/powerpoint/2010/main" val="1964364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607262-2911-4C62-6BEA-B3FCFEFFB9E5}"/>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18 और जब मैं ऊँचे स्वर से चिल्ला उठी, तब वह अपना वस्त्र मेरे पास छोड़कर बाहर भाग गया।”</a:t>
            </a:r>
            <a:endParaRPr lang="en-IN" sz="4000" dirty="0"/>
          </a:p>
        </p:txBody>
      </p:sp>
      <p:pic>
        <p:nvPicPr>
          <p:cNvPr id="18" name="Audio 17">
            <a:hlinkClick r:id="" action="ppaction://media"/>
            <a:extLst>
              <a:ext uri="{FF2B5EF4-FFF2-40B4-BE49-F238E27FC236}">
                <a16:creationId xmlns:a16="http://schemas.microsoft.com/office/drawing/2014/main" id="{E93AA9FB-AC60-50B3-8BDF-3D6BDA46F2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5B72FD7-7B1E-3B0A-EE66-F27D4DD65722}"/>
              </a:ext>
            </a:extLst>
          </p:cNvPr>
          <p:cNvSpPr txBox="1"/>
          <p:nvPr/>
        </p:nvSpPr>
        <p:spPr>
          <a:xfrm>
            <a:off x="175846" y="166254"/>
            <a:ext cx="5750169" cy="6558101"/>
          </a:xfrm>
          <a:prstGeom prst="rect">
            <a:avLst/>
          </a:prstGeom>
          <a:noFill/>
        </p:spPr>
        <p:txBody>
          <a:bodyPr wrap="square" rtlCol="0">
            <a:noAutofit/>
          </a:bodyPr>
          <a:lstStyle/>
          <a:p>
            <a:r>
              <a:rPr lang="en-US" sz="4400"/>
              <a:t>18 but when I screamed for help, he left his cloak beside me and ran out of the house.”</a:t>
            </a:r>
            <a:endParaRPr lang="en-ZA" sz="4400" dirty="0"/>
          </a:p>
        </p:txBody>
      </p:sp>
    </p:spTree>
    <p:extLst>
      <p:ext uri="{BB962C8B-B14F-4D97-AF65-F5344CB8AC3E}">
        <p14:creationId xmlns:p14="http://schemas.microsoft.com/office/powerpoint/2010/main" val="1730406557"/>
      </p:ext>
    </p:extLst>
  </p:cSld>
  <p:clrMapOvr>
    <a:masterClrMapping/>
  </p:clrMapOvr>
  <mc:AlternateContent xmlns:mc="http://schemas.openxmlformats.org/markup-compatibility/2006" xmlns:p14="http://schemas.microsoft.com/office/powerpoint/2010/main">
    <mc:Choice Requires="p14">
      <p:transition spd="slow" p14:dur="2000" advTm="5662"/>
    </mc:Choice>
    <mc:Fallback xmlns="">
      <p:transition spd="slow" advTm="5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C43745-D1CA-A9F0-2971-63178385A5FA}"/>
              </a:ext>
            </a:extLst>
          </p:cNvPr>
          <p:cNvSpPr txBox="1"/>
          <p:nvPr/>
        </p:nvSpPr>
        <p:spPr>
          <a:xfrm>
            <a:off x="6168190" y="166254"/>
            <a:ext cx="6096000" cy="6558101"/>
          </a:xfrm>
          <a:prstGeom prst="rect">
            <a:avLst/>
          </a:prstGeom>
          <a:noFill/>
        </p:spPr>
        <p:txBody>
          <a:bodyPr wrap="square" rtlCol="0">
            <a:noAutofit/>
          </a:bodyPr>
          <a:lstStyle/>
          <a:p>
            <a:r>
              <a:rPr lang="hi-IN" sz="4000"/>
              <a:t>पोतीपर के घर में उत्पत्ति 37:36; 39:1-20</a:t>
            </a:r>
            <a:endParaRPr lang="en-IN" sz="4000" dirty="0"/>
          </a:p>
        </p:txBody>
      </p:sp>
      <p:sp>
        <p:nvSpPr>
          <p:cNvPr id="4" name="TextBox 3">
            <a:extLst>
              <a:ext uri="{FF2B5EF4-FFF2-40B4-BE49-F238E27FC236}">
                <a16:creationId xmlns:a16="http://schemas.microsoft.com/office/drawing/2014/main" id="{9A13E2D8-2F59-44C1-B1D2-79C300C26DD4}"/>
              </a:ext>
            </a:extLst>
          </p:cNvPr>
          <p:cNvSpPr txBox="1"/>
          <p:nvPr/>
        </p:nvSpPr>
        <p:spPr>
          <a:xfrm>
            <a:off x="211015" y="166254"/>
            <a:ext cx="5812796" cy="6558100"/>
          </a:xfrm>
          <a:prstGeom prst="rect">
            <a:avLst/>
          </a:prstGeom>
          <a:noFill/>
        </p:spPr>
        <p:txBody>
          <a:bodyPr wrap="square" rtlCol="0">
            <a:noAutofit/>
          </a:bodyPr>
          <a:lstStyle/>
          <a:p>
            <a:pPr>
              <a:lnSpc>
                <a:spcPct val="115000"/>
              </a:lnSpc>
              <a:spcAft>
                <a:spcPts val="1000"/>
              </a:spcAft>
            </a:pPr>
            <a:r>
              <a:rPr lang="en-ZA" sz="4400" dirty="0">
                <a:effectLst/>
                <a:latin typeface="TimesNewRomanPSMT"/>
                <a:ea typeface="Calibri" panose="020F0502020204030204" pitchFamily="34" charset="0"/>
                <a:cs typeface="TimesNewRomanPSMT"/>
              </a:rPr>
              <a:t>In Potiphar’s house – Genesis 37:36; 39:1-20</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1" name="Audio 60">
            <a:hlinkClick r:id="" action="ppaction://media"/>
            <a:extLst>
              <a:ext uri="{FF2B5EF4-FFF2-40B4-BE49-F238E27FC236}">
                <a16:creationId xmlns:a16="http://schemas.microsoft.com/office/drawing/2014/main" id="{B506FFEB-4AAA-255E-4D5E-DA77425C0D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3336"/>
    </mc:Choice>
    <mc:Fallback xmlns="">
      <p:transition spd="slow" advTm="3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B9D83-4242-4667-B717-F79F73B09FA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6524816C-2FED-45C3-8E79-E73D0FD2076B}"/>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73028358-81FD-4967-A867-945B9895BA1C}"/>
              </a:ext>
            </a:extLst>
          </p:cNvPr>
          <p:cNvPicPr>
            <a:picLocks noChangeAspect="1"/>
          </p:cNvPicPr>
          <p:nvPr/>
        </p:nvPicPr>
        <p:blipFill>
          <a:blip r:embed="rId2"/>
          <a:stretch>
            <a:fillRect/>
          </a:stretch>
        </p:blipFill>
        <p:spPr>
          <a:xfrm>
            <a:off x="0" y="-1"/>
            <a:ext cx="12580173" cy="6968359"/>
          </a:xfrm>
          <a:prstGeom prst="rect">
            <a:avLst/>
          </a:prstGeom>
        </p:spPr>
      </p:pic>
      <p:sp>
        <p:nvSpPr>
          <p:cNvPr id="5" name="TextBox 4">
            <a:extLst>
              <a:ext uri="{FF2B5EF4-FFF2-40B4-BE49-F238E27FC236}">
                <a16:creationId xmlns:a16="http://schemas.microsoft.com/office/drawing/2014/main" id="{59DC6E66-44EB-B5C8-8928-D499F21C1E6D}"/>
              </a:ext>
            </a:extLst>
          </p:cNvPr>
          <p:cNvSpPr txBox="1"/>
          <p:nvPr/>
        </p:nvSpPr>
        <p:spPr>
          <a:xfrm>
            <a:off x="318500" y="230188"/>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39:18</a:t>
            </a:r>
            <a:endParaRPr lang="en-ZA" sz="3200" dirty="0">
              <a:solidFill>
                <a:schemeClr val="bg1"/>
              </a:solidFill>
            </a:endParaRPr>
          </a:p>
          <a:p>
            <a:endParaRPr lang="en-IN" dirty="0"/>
          </a:p>
        </p:txBody>
      </p:sp>
    </p:spTree>
    <p:extLst>
      <p:ext uri="{BB962C8B-B14F-4D97-AF65-F5344CB8AC3E}">
        <p14:creationId xmlns:p14="http://schemas.microsoft.com/office/powerpoint/2010/main" val="768484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464E7D-AD0E-5B30-89AF-ACDB8A8BCFD9}"/>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19 अपनी पत्नी की ये बातें सुनकर कि तेरे दास ने मुझसे ऐसा-ऐसा काम किया, यूसुफ के स्वामी का कोप भड़का।</a:t>
            </a:r>
            <a:endParaRPr lang="en-IN" sz="4000" dirty="0"/>
          </a:p>
        </p:txBody>
      </p:sp>
      <p:pic>
        <p:nvPicPr>
          <p:cNvPr id="7" name="Audio 6">
            <a:hlinkClick r:id="" action="ppaction://media"/>
            <a:extLst>
              <a:ext uri="{FF2B5EF4-FFF2-40B4-BE49-F238E27FC236}">
                <a16:creationId xmlns:a16="http://schemas.microsoft.com/office/drawing/2014/main" id="{D504536D-F113-E7E5-770E-5D8478E1C4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DD6E02A-E66E-6F84-E602-7D05AD372A47}"/>
              </a:ext>
            </a:extLst>
          </p:cNvPr>
          <p:cNvSpPr txBox="1"/>
          <p:nvPr/>
        </p:nvSpPr>
        <p:spPr>
          <a:xfrm>
            <a:off x="175846" y="166254"/>
            <a:ext cx="5750169" cy="6558101"/>
          </a:xfrm>
          <a:prstGeom prst="rect">
            <a:avLst/>
          </a:prstGeom>
          <a:noFill/>
        </p:spPr>
        <p:txBody>
          <a:bodyPr wrap="square" rtlCol="0">
            <a:noAutofit/>
          </a:bodyPr>
          <a:lstStyle/>
          <a:p>
            <a:r>
              <a:rPr lang="en-US" sz="4400"/>
              <a:t>19 When his master heard the story his wife told him, saying, “This is what your slave did to me,” he burned with anger.</a:t>
            </a:r>
            <a:endParaRPr lang="en-ZA" sz="4400" dirty="0"/>
          </a:p>
        </p:txBody>
      </p:sp>
    </p:spTree>
    <p:extLst>
      <p:ext uri="{BB962C8B-B14F-4D97-AF65-F5344CB8AC3E}">
        <p14:creationId xmlns:p14="http://schemas.microsoft.com/office/powerpoint/2010/main" val="2868117657"/>
      </p:ext>
    </p:extLst>
  </p:cSld>
  <p:clrMapOvr>
    <a:masterClrMapping/>
  </p:clrMapOvr>
  <mc:AlternateContent xmlns:mc="http://schemas.openxmlformats.org/markup-compatibility/2006" xmlns:p14="http://schemas.microsoft.com/office/powerpoint/2010/main">
    <mc:Choice Requires="p14">
      <p:transition spd="slow" p14:dur="2000" advTm="12208"/>
    </mc:Choice>
    <mc:Fallback xmlns="">
      <p:transition spd="slow" advTm="12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9F5B2-8109-4908-897B-B6DD932B748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5666AD01-9CB8-455F-8EAF-12B10CA212F5}"/>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DE9E7255-F5C9-49FA-9D59-98757BF0E6F3}"/>
              </a:ext>
            </a:extLst>
          </p:cNvPr>
          <p:cNvPicPr>
            <a:picLocks noChangeAspect="1"/>
          </p:cNvPicPr>
          <p:nvPr/>
        </p:nvPicPr>
        <p:blipFill>
          <a:blip r:embed="rId2"/>
          <a:stretch>
            <a:fillRect/>
          </a:stretch>
        </p:blipFill>
        <p:spPr>
          <a:xfrm>
            <a:off x="0" y="0"/>
            <a:ext cx="12192000" cy="7022592"/>
          </a:xfrm>
          <a:prstGeom prst="rect">
            <a:avLst/>
          </a:prstGeom>
        </p:spPr>
      </p:pic>
      <p:sp>
        <p:nvSpPr>
          <p:cNvPr id="5" name="TextBox 4">
            <a:extLst>
              <a:ext uri="{FF2B5EF4-FFF2-40B4-BE49-F238E27FC236}">
                <a16:creationId xmlns:a16="http://schemas.microsoft.com/office/drawing/2014/main" id="{BB5A42EE-FD08-EFDC-C88B-622096AD7B1E}"/>
              </a:ext>
            </a:extLst>
          </p:cNvPr>
          <p:cNvSpPr txBox="1"/>
          <p:nvPr/>
        </p:nvSpPr>
        <p:spPr>
          <a:xfrm>
            <a:off x="318500" y="230188"/>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39:19</a:t>
            </a:r>
            <a:endParaRPr lang="en-ZA" sz="3200" dirty="0">
              <a:solidFill>
                <a:schemeClr val="bg1"/>
              </a:solidFill>
            </a:endParaRPr>
          </a:p>
          <a:p>
            <a:endParaRPr lang="en-IN" dirty="0"/>
          </a:p>
        </p:txBody>
      </p:sp>
    </p:spTree>
    <p:extLst>
      <p:ext uri="{BB962C8B-B14F-4D97-AF65-F5344CB8AC3E}">
        <p14:creationId xmlns:p14="http://schemas.microsoft.com/office/powerpoint/2010/main" val="2083245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5449E0-064D-2618-9F3C-C1AACFE4791E}"/>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20 और यूसुफ के स्वामी ने उसको पकड़कर बन्दीगृह में, जहाँ राजा के कैदी बन्द थे, डलवा दिया; अतः वह उस बन्दीगृह में रहा।</a:t>
            </a:r>
          </a:p>
        </p:txBody>
      </p:sp>
      <p:pic>
        <p:nvPicPr>
          <p:cNvPr id="14" name="Audio 13">
            <a:hlinkClick r:id="" action="ppaction://media"/>
            <a:extLst>
              <a:ext uri="{FF2B5EF4-FFF2-40B4-BE49-F238E27FC236}">
                <a16:creationId xmlns:a16="http://schemas.microsoft.com/office/drawing/2014/main" id="{4566680B-7829-4246-8F83-1B77EB1183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64D0AE5-E70B-D364-2D32-7D594DDD25B4}"/>
              </a:ext>
            </a:extLst>
          </p:cNvPr>
          <p:cNvSpPr txBox="1"/>
          <p:nvPr/>
        </p:nvSpPr>
        <p:spPr>
          <a:xfrm>
            <a:off x="175846" y="166254"/>
            <a:ext cx="5750169" cy="6558101"/>
          </a:xfrm>
          <a:prstGeom prst="rect">
            <a:avLst/>
          </a:prstGeom>
          <a:noFill/>
        </p:spPr>
        <p:txBody>
          <a:bodyPr wrap="square" rtlCol="0">
            <a:noAutofit/>
          </a:bodyPr>
          <a:lstStyle/>
          <a:p>
            <a:r>
              <a:rPr lang="en-US" sz="4400" dirty="0"/>
              <a:t>20 So Joseph’s master took him and had him thrown into the prison where the king’s prisoners were confined.</a:t>
            </a:r>
          </a:p>
          <a:p>
            <a:r>
              <a:rPr lang="en-US" sz="4400" dirty="0"/>
              <a:t>While Joseph was there in the prison,</a:t>
            </a:r>
            <a:endParaRPr lang="en-ZA" sz="4400" dirty="0"/>
          </a:p>
        </p:txBody>
      </p:sp>
    </p:spTree>
    <p:extLst>
      <p:ext uri="{BB962C8B-B14F-4D97-AF65-F5344CB8AC3E}">
        <p14:creationId xmlns:p14="http://schemas.microsoft.com/office/powerpoint/2010/main" val="2144064342"/>
      </p:ext>
    </p:extLst>
  </p:cSld>
  <p:clrMapOvr>
    <a:masterClrMapping/>
  </p:clrMapOvr>
  <mc:AlternateContent xmlns:mc="http://schemas.openxmlformats.org/markup-compatibility/2006" xmlns:p14="http://schemas.microsoft.com/office/powerpoint/2010/main">
    <mc:Choice Requires="p14">
      <p:transition spd="slow" p14:dur="2000" advTm="13408"/>
    </mc:Choice>
    <mc:Fallback xmlns="">
      <p:transition spd="slow" advTm="13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6CA15-BBB0-4784-AACB-17E6E557A5E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A110592-7A32-45AB-8BB2-274A4490F8E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5DE27A75-77D7-454D-8A8D-A1C7C0D436FB}"/>
              </a:ext>
            </a:extLst>
          </p:cNvPr>
          <p:cNvPicPr>
            <a:picLocks noChangeAspect="1"/>
          </p:cNvPicPr>
          <p:nvPr/>
        </p:nvPicPr>
        <p:blipFill>
          <a:blip r:embed="rId2"/>
          <a:stretch>
            <a:fillRect/>
          </a:stretch>
        </p:blipFill>
        <p:spPr>
          <a:xfrm>
            <a:off x="-7414953" y="-1974531"/>
            <a:ext cx="23513935" cy="11419636"/>
          </a:xfrm>
          <a:prstGeom prst="rect">
            <a:avLst/>
          </a:prstGeom>
        </p:spPr>
      </p:pic>
      <p:sp>
        <p:nvSpPr>
          <p:cNvPr id="4" name="TextBox 3">
            <a:extLst>
              <a:ext uri="{FF2B5EF4-FFF2-40B4-BE49-F238E27FC236}">
                <a16:creationId xmlns:a16="http://schemas.microsoft.com/office/drawing/2014/main" id="{F3354769-E2D9-F58A-6B4A-92562846C8A7}"/>
              </a:ext>
            </a:extLst>
          </p:cNvPr>
          <p:cNvSpPr txBox="1"/>
          <p:nvPr/>
        </p:nvSpPr>
        <p:spPr>
          <a:xfrm>
            <a:off x="318500" y="230188"/>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39:20</a:t>
            </a:r>
            <a:endParaRPr lang="en-ZA" sz="3200" dirty="0">
              <a:solidFill>
                <a:schemeClr val="bg1"/>
              </a:solidFill>
            </a:endParaRPr>
          </a:p>
          <a:p>
            <a:endParaRPr lang="en-IN" dirty="0"/>
          </a:p>
        </p:txBody>
      </p:sp>
    </p:spTree>
    <p:extLst>
      <p:ext uri="{BB962C8B-B14F-4D97-AF65-F5344CB8AC3E}">
        <p14:creationId xmlns:p14="http://schemas.microsoft.com/office/powerpoint/2010/main" val="2546621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22C53-E2F1-490C-BF83-F1B8B938D535}"/>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5AF92041-4EF9-4C67-9EC3-90134E30218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CA7F7E6B-4F90-4796-9023-45B123A5729A}"/>
              </a:ext>
            </a:extLst>
          </p:cNvPr>
          <p:cNvPicPr>
            <a:picLocks noChangeAspect="1"/>
          </p:cNvPicPr>
          <p:nvPr/>
        </p:nvPicPr>
        <p:blipFill>
          <a:blip r:embed="rId2"/>
          <a:stretch>
            <a:fillRect/>
          </a:stretch>
        </p:blipFill>
        <p:spPr>
          <a:xfrm>
            <a:off x="0" y="0"/>
            <a:ext cx="12192000" cy="7038769"/>
          </a:xfrm>
          <a:prstGeom prst="rect">
            <a:avLst/>
          </a:prstGeom>
        </p:spPr>
      </p:pic>
      <p:sp>
        <p:nvSpPr>
          <p:cNvPr id="6" name="TextBox 5">
            <a:extLst>
              <a:ext uri="{FF2B5EF4-FFF2-40B4-BE49-F238E27FC236}">
                <a16:creationId xmlns:a16="http://schemas.microsoft.com/office/drawing/2014/main" id="{27E0802F-678E-97B8-7C18-278CE81307D0}"/>
              </a:ext>
            </a:extLst>
          </p:cNvPr>
          <p:cNvSpPr txBox="1"/>
          <p:nvPr/>
        </p:nvSpPr>
        <p:spPr>
          <a:xfrm>
            <a:off x="519559" y="3699378"/>
            <a:ext cx="7658100" cy="1938992"/>
          </a:xfrm>
          <a:prstGeom prst="rect">
            <a:avLst/>
          </a:prstGeom>
          <a:noFill/>
        </p:spPr>
        <p:txBody>
          <a:bodyPr wrap="square" rtlCol="0">
            <a:spAutoFit/>
          </a:bodyPr>
          <a:lstStyle/>
          <a:p>
            <a:r>
              <a:rPr lang="hi-IN" sz="6000" dirty="0">
                <a:solidFill>
                  <a:schemeClr val="bg1"/>
                </a:solidFill>
                <a:effectLst/>
                <a:latin typeface="TimesNewRomanPSMT"/>
                <a:ea typeface="Calibri" panose="020F0502020204030204" pitchFamily="34" charset="0"/>
                <a:cs typeface="TimesNewRomanPSMT"/>
              </a:rPr>
              <a:t>पोतीपर के घर में</a:t>
            </a:r>
            <a:r>
              <a:rPr lang="en-US" sz="6000" dirty="0">
                <a:solidFill>
                  <a:schemeClr val="bg1"/>
                </a:solidFill>
                <a:effectLst/>
                <a:latin typeface="TimesNewRomanPSMT"/>
                <a:ea typeface="Calibri" panose="020F0502020204030204" pitchFamily="34" charset="0"/>
                <a:cs typeface="TimesNewRomanPSMT"/>
              </a:rPr>
              <a:t> </a:t>
            </a:r>
            <a:r>
              <a:rPr lang="hi-IN" sz="6000" dirty="0">
                <a:solidFill>
                  <a:schemeClr val="bg1"/>
                </a:solidFill>
                <a:effectLst/>
                <a:latin typeface="TimesNewRomanPSMT"/>
                <a:ea typeface="Calibri" panose="020F0502020204030204" pitchFamily="34" charset="0"/>
                <a:cs typeface="TimesNewRomanPSMT"/>
              </a:rPr>
              <a:t>याकूब</a:t>
            </a:r>
          </a:p>
          <a:p>
            <a:r>
              <a:rPr lang="hi-IN" sz="6000" dirty="0">
                <a:solidFill>
                  <a:schemeClr val="bg1"/>
                </a:solidFill>
                <a:effectLst/>
                <a:latin typeface="TimesNewRomanPSMT"/>
                <a:ea typeface="Calibri" panose="020F0502020204030204" pitchFamily="34" charset="0"/>
                <a:cs typeface="TimesNewRomanPSMT"/>
              </a:rPr>
              <a:t>उत्पत्ति 37:36; 39:1-20</a:t>
            </a:r>
            <a:endParaRPr lang="en-IN" sz="6000" dirty="0">
              <a:solidFill>
                <a:schemeClr val="bg1"/>
              </a:solidFill>
            </a:endParaRPr>
          </a:p>
        </p:txBody>
      </p:sp>
    </p:spTree>
    <p:extLst>
      <p:ext uri="{BB962C8B-B14F-4D97-AF65-F5344CB8AC3E}">
        <p14:creationId xmlns:p14="http://schemas.microsoft.com/office/powerpoint/2010/main" val="1197245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75846" y="166254"/>
            <a:ext cx="5750169" cy="6558101"/>
          </a:xfrm>
          <a:prstGeom prst="rect">
            <a:avLst/>
          </a:prstGeom>
          <a:noFill/>
        </p:spPr>
        <p:txBody>
          <a:bodyPr wrap="square" rtlCol="0">
            <a:noAutofit/>
          </a:bodyPr>
          <a:lstStyle/>
          <a:p>
            <a:r>
              <a:rPr lang="en-US" sz="4000" b="0" i="0">
                <a:solidFill>
                  <a:srgbClr val="121212"/>
                </a:solidFill>
                <a:effectLst/>
                <a:latin typeface="ArialMT"/>
              </a:rPr>
              <a:t>36 Meanwhile, the Midianites c sold Joseph in Egypt to Potiphar, an officer of Pharaoh and captain of the guard.</a:t>
            </a:r>
            <a:endParaRPr lang="en-ZA" dirty="0"/>
          </a:p>
        </p:txBody>
      </p:sp>
      <p:sp>
        <p:nvSpPr>
          <p:cNvPr id="3" name="TextBox 2">
            <a:extLst>
              <a:ext uri="{FF2B5EF4-FFF2-40B4-BE49-F238E27FC236}">
                <a16:creationId xmlns:a16="http://schemas.microsoft.com/office/drawing/2014/main" id="{5E153058-1BA5-C7AF-3FE4-63EDED3C4402}"/>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36 इस बीच मिद्यानियों ने यूसुफ को मिस्र में ले जाकर पोतीपर नामक, फ़िरौन के एक हाकिम, और अंगरक्षकों के प्रधान, के हाथ बेच डाला।</a:t>
            </a:r>
            <a:endParaRPr lang="en-IN" sz="4000" dirty="0"/>
          </a:p>
        </p:txBody>
      </p:sp>
      <p:pic>
        <p:nvPicPr>
          <p:cNvPr id="26" name="Audio 25">
            <a:hlinkClick r:id="" action="ppaction://media"/>
            <a:extLst>
              <a:ext uri="{FF2B5EF4-FFF2-40B4-BE49-F238E27FC236}">
                <a16:creationId xmlns:a16="http://schemas.microsoft.com/office/drawing/2014/main" id="{5471E2FA-BF6C-FA7E-2EE8-2976450F71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11718"/>
    </mc:Choice>
    <mc:Fallback xmlns="">
      <p:transition spd="slow" advTm="11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6484-C05B-49C7-ACB6-C98619A27D2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7C51F585-B8D0-44E1-9815-B874A6AF51ED}"/>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4DF9718-7148-4119-98A5-495BC17DB300}"/>
              </a:ext>
            </a:extLst>
          </p:cNvPr>
          <p:cNvPicPr>
            <a:picLocks noChangeAspect="1"/>
          </p:cNvPicPr>
          <p:nvPr/>
        </p:nvPicPr>
        <p:blipFill>
          <a:blip r:embed="rId2"/>
          <a:stretch>
            <a:fillRect/>
          </a:stretch>
        </p:blipFill>
        <p:spPr>
          <a:xfrm>
            <a:off x="0" y="-520262"/>
            <a:ext cx="12192000" cy="8256000"/>
          </a:xfrm>
          <a:prstGeom prst="rect">
            <a:avLst/>
          </a:prstGeom>
        </p:spPr>
      </p:pic>
      <p:sp>
        <p:nvSpPr>
          <p:cNvPr id="7" name="TextBox 6">
            <a:extLst>
              <a:ext uri="{FF2B5EF4-FFF2-40B4-BE49-F238E27FC236}">
                <a16:creationId xmlns:a16="http://schemas.microsoft.com/office/drawing/2014/main" id="{DE301279-E980-4CA2-B8AC-145C41F1AADD}"/>
              </a:ext>
            </a:extLst>
          </p:cNvPr>
          <p:cNvSpPr txBox="1"/>
          <p:nvPr/>
        </p:nvSpPr>
        <p:spPr>
          <a:xfrm>
            <a:off x="318500" y="230188"/>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37:36</a:t>
            </a:r>
            <a:endParaRPr lang="en-ZA" sz="3200" dirty="0">
              <a:solidFill>
                <a:schemeClr val="bg1"/>
              </a:solidFill>
            </a:endParaRPr>
          </a:p>
          <a:p>
            <a:endParaRPr lang="en-IN" dirty="0"/>
          </a:p>
        </p:txBody>
      </p:sp>
    </p:spTree>
    <p:extLst>
      <p:ext uri="{BB962C8B-B14F-4D97-AF65-F5344CB8AC3E}">
        <p14:creationId xmlns:p14="http://schemas.microsoft.com/office/powerpoint/2010/main" val="1903459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A8504-578D-68AA-F312-562234DAF5D6}"/>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 यूसुफ अपने मिस्री स्वामी के घर में रहता था, और यहोवा उसके संग था; इसलिए वह सफल पुरुष हो गया</a:t>
            </a:r>
            <a:r>
              <a:rPr lang="en-US" sz="4000" b="0" i="0" dirty="0">
                <a:solidFill>
                  <a:srgbClr val="121212"/>
                </a:solidFill>
                <a:effectLst/>
                <a:latin typeface="Arial" panose="020B0604020202020204" pitchFamily="34" charset="0"/>
              </a:rPr>
              <a:t>a।</a:t>
            </a:r>
            <a:endParaRPr lang="en-IN" sz="4000" dirty="0"/>
          </a:p>
        </p:txBody>
      </p:sp>
      <p:pic>
        <p:nvPicPr>
          <p:cNvPr id="27" name="Audio 26">
            <a:hlinkClick r:id="" action="ppaction://media"/>
            <a:extLst>
              <a:ext uri="{FF2B5EF4-FFF2-40B4-BE49-F238E27FC236}">
                <a16:creationId xmlns:a16="http://schemas.microsoft.com/office/drawing/2014/main" id="{3FC7B37A-9FCC-99F3-F414-B79DA60E74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148E7C4-5932-C836-4FA2-4F3B37BE02ED}"/>
              </a:ext>
            </a:extLst>
          </p:cNvPr>
          <p:cNvSpPr txBox="1"/>
          <p:nvPr/>
        </p:nvSpPr>
        <p:spPr>
          <a:xfrm>
            <a:off x="175846" y="166254"/>
            <a:ext cx="5750169" cy="6558101"/>
          </a:xfrm>
          <a:prstGeom prst="rect">
            <a:avLst/>
          </a:prstGeom>
          <a:noFill/>
        </p:spPr>
        <p:txBody>
          <a:bodyPr wrap="square" rtlCol="0">
            <a:noAutofit/>
          </a:bodyPr>
          <a:lstStyle/>
          <a:p>
            <a:r>
              <a:rPr lang="en-US" sz="4400" dirty="0"/>
              <a:t>2 And the LORD was with Joseph, and he became a successful man, serving in the household of his Egyptian master.</a:t>
            </a:r>
            <a:endParaRPr lang="en-ZA" sz="4400"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1951"/>
    </mc:Choice>
    <mc:Fallback xmlns="">
      <p:transition spd="slow" advTm="11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61CDD-A89E-49FE-B71F-782FA3D0D04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A46AFFF-7525-454E-A45D-9EF64DAE365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AFEC0E7-A8BD-49E2-A9FE-0D99E27DCCEE}"/>
              </a:ext>
            </a:extLst>
          </p:cNvPr>
          <p:cNvPicPr>
            <a:picLocks noChangeAspect="1"/>
          </p:cNvPicPr>
          <p:nvPr/>
        </p:nvPicPr>
        <p:blipFill>
          <a:blip r:embed="rId2"/>
          <a:stretch>
            <a:fillRect/>
          </a:stretch>
        </p:blipFill>
        <p:spPr>
          <a:xfrm>
            <a:off x="0" y="0"/>
            <a:ext cx="12192000" cy="7081212"/>
          </a:xfrm>
          <a:prstGeom prst="rect">
            <a:avLst/>
          </a:prstGeom>
        </p:spPr>
      </p:pic>
      <p:sp>
        <p:nvSpPr>
          <p:cNvPr id="4" name="TextBox 3">
            <a:extLst>
              <a:ext uri="{FF2B5EF4-FFF2-40B4-BE49-F238E27FC236}">
                <a16:creationId xmlns:a16="http://schemas.microsoft.com/office/drawing/2014/main" id="{1229C3B3-68A1-2898-2918-3306EEDB1B03}"/>
              </a:ext>
            </a:extLst>
          </p:cNvPr>
          <p:cNvSpPr txBox="1"/>
          <p:nvPr/>
        </p:nvSpPr>
        <p:spPr>
          <a:xfrm>
            <a:off x="318500" y="230188"/>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39:2</a:t>
            </a:r>
            <a:endParaRPr lang="en-ZA" sz="3200" dirty="0">
              <a:solidFill>
                <a:schemeClr val="bg1"/>
              </a:solidFill>
            </a:endParaRPr>
          </a:p>
          <a:p>
            <a:endParaRPr lang="en-IN" dirty="0"/>
          </a:p>
        </p:txBody>
      </p:sp>
    </p:spTree>
    <p:extLst>
      <p:ext uri="{BB962C8B-B14F-4D97-AF65-F5344CB8AC3E}">
        <p14:creationId xmlns:p14="http://schemas.microsoft.com/office/powerpoint/2010/main" val="3086172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55BC48-1960-DC68-A52F-E22CDEDF54B9}"/>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 और यूसुफ के स्वामी ने देखा, कि यहोवा उसके संग रहता है, और जो काम वह करता है उसको यहोवा उसके हाथ से सफल कर देता है।</a:t>
            </a:r>
            <a:endParaRPr lang="en-IN" sz="4000" dirty="0"/>
          </a:p>
        </p:txBody>
      </p:sp>
      <p:pic>
        <p:nvPicPr>
          <p:cNvPr id="20" name="Audio 19">
            <a:hlinkClick r:id="" action="ppaction://media"/>
            <a:extLst>
              <a:ext uri="{FF2B5EF4-FFF2-40B4-BE49-F238E27FC236}">
                <a16:creationId xmlns:a16="http://schemas.microsoft.com/office/drawing/2014/main" id="{B06727A8-5EA8-E171-5512-7E5B3BD49A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7CB37318-19F1-C1ED-C7E7-106125B5F565}"/>
              </a:ext>
            </a:extLst>
          </p:cNvPr>
          <p:cNvSpPr txBox="1"/>
          <p:nvPr/>
        </p:nvSpPr>
        <p:spPr>
          <a:xfrm>
            <a:off x="175846" y="166254"/>
            <a:ext cx="5750169" cy="6558101"/>
          </a:xfrm>
          <a:prstGeom prst="rect">
            <a:avLst/>
          </a:prstGeom>
          <a:noFill/>
        </p:spPr>
        <p:txBody>
          <a:bodyPr wrap="square" rtlCol="0">
            <a:noAutofit/>
          </a:bodyPr>
          <a:lstStyle/>
          <a:p>
            <a:r>
              <a:rPr lang="en-US" sz="4400"/>
              <a:t>3 When his master saw that the LORD was with him and made him prosper in all he did,</a:t>
            </a:r>
            <a:endParaRPr lang="en-ZA" sz="4400" dirty="0"/>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3897"/>
    </mc:Choice>
    <mc:Fallback xmlns="">
      <p:transition spd="slow" advTm="13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497</TotalTime>
  <Words>1064</Words>
  <Application>Microsoft Office PowerPoint</Application>
  <PresentationFormat>Widescreen</PresentationFormat>
  <Paragraphs>67</Paragraphs>
  <Slides>34</Slides>
  <Notes>1</Notes>
  <HiddenSlides>0</HiddenSlides>
  <MMClips>17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Aptos</vt:lpstr>
      <vt:lpstr>Arial</vt:lpstr>
      <vt:lpstr>ArialMT</vt:lpstr>
      <vt:lpstr>Calibri</vt:lpstr>
      <vt:lpstr>Calibri Light</vt:lpstr>
      <vt:lpstr>Microsoft Himalaya </vt:lpstr>
      <vt:lpstr>PT Serif</vt:lpstr>
      <vt:lpstr>Symbol</vt:lpstr>
      <vt:lpstr>Times New Roman</vt:lpstr>
      <vt:lpstr>TimesNewRomanPSMT</vt:lpstr>
      <vt:lpstr>Office Theme</vt:lpstr>
      <vt:lpstr>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104</cp:revision>
  <dcterms:created xsi:type="dcterms:W3CDTF">2021-07-20T09:23:46Z</dcterms:created>
  <dcterms:modified xsi:type="dcterms:W3CDTF">2024-07-22T08:23:55Z</dcterms:modified>
</cp:coreProperties>
</file>