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08" r:id="rId2"/>
    <p:sldId id="304" r:id="rId3"/>
    <p:sldId id="256" r:id="rId4"/>
    <p:sldId id="282" r:id="rId5"/>
    <p:sldId id="257" r:id="rId6"/>
    <p:sldId id="283" r:id="rId7"/>
    <p:sldId id="258" r:id="rId8"/>
    <p:sldId id="284" r:id="rId9"/>
    <p:sldId id="259" r:id="rId10"/>
    <p:sldId id="285" r:id="rId11"/>
    <p:sldId id="260" r:id="rId12"/>
    <p:sldId id="286" r:id="rId13"/>
    <p:sldId id="263" r:id="rId14"/>
    <p:sldId id="287" r:id="rId15"/>
    <p:sldId id="262" r:id="rId16"/>
    <p:sldId id="288" r:id="rId17"/>
    <p:sldId id="264" r:id="rId18"/>
    <p:sldId id="289" r:id="rId19"/>
    <p:sldId id="265" r:id="rId20"/>
    <p:sldId id="290" r:id="rId21"/>
    <p:sldId id="266" r:id="rId22"/>
    <p:sldId id="291" r:id="rId23"/>
    <p:sldId id="267" r:id="rId24"/>
    <p:sldId id="292" r:id="rId25"/>
    <p:sldId id="268" r:id="rId26"/>
    <p:sldId id="293" r:id="rId27"/>
    <p:sldId id="269" r:id="rId28"/>
    <p:sldId id="294" r:id="rId29"/>
    <p:sldId id="270" r:id="rId30"/>
    <p:sldId id="295" r:id="rId31"/>
    <p:sldId id="271" r:id="rId32"/>
    <p:sldId id="307" r:id="rId33"/>
    <p:sldId id="272" r:id="rId34"/>
    <p:sldId id="297" r:id="rId35"/>
    <p:sldId id="273" r:id="rId36"/>
    <p:sldId id="298" r:id="rId37"/>
    <p:sldId id="274" r:id="rId38"/>
    <p:sldId id="299" r:id="rId39"/>
    <p:sldId id="275" r:id="rId40"/>
    <p:sldId id="306" r:id="rId41"/>
    <p:sldId id="276" r:id="rId42"/>
    <p:sldId id="301" r:id="rId43"/>
    <p:sldId id="277" r:id="rId44"/>
    <p:sldId id="302" r:id="rId45"/>
    <p:sldId id="278" r:id="rId46"/>
    <p:sldId id="303" r:id="rId47"/>
    <p:sldId id="279" r:id="rId48"/>
    <p:sldId id="28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4A3079-C726-4F7E-BD50-AAE0F88DF854}" v="287" dt="2023-07-25T06:37:23.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55" d="100"/>
          <a:sy n="55" d="100"/>
        </p:scale>
        <p:origin x="78" y="8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54A3079-C726-4F7E-BD50-AAE0F88DF854}"/>
    <pc:docChg chg="custSel modSld">
      <pc:chgData name="Leonie Smith" userId="fed1330f33f5650e" providerId="LiveId" clId="{A54A3079-C726-4F7E-BD50-AAE0F88DF854}" dt="2023-07-25T06:37:23.606" v="453"/>
      <pc:docMkLst>
        <pc:docMk/>
      </pc:docMkLst>
      <pc:sldChg chg="addSp delSp modSp mod modTransition modAnim modShow">
        <pc:chgData name="Leonie Smith" userId="fed1330f33f5650e" providerId="LiveId" clId="{A54A3079-C726-4F7E-BD50-AAE0F88DF854}" dt="2023-07-25T05:04:32.842" v="48"/>
        <pc:sldMkLst>
          <pc:docMk/>
          <pc:sldMk cId="3348757415" sldId="256"/>
        </pc:sldMkLst>
        <pc:picChg chg="add del mod">
          <ac:chgData name="Leonie Smith" userId="fed1330f33f5650e" providerId="LiveId" clId="{A54A3079-C726-4F7E-BD50-AAE0F88DF854}" dt="2023-07-25T05:02:28.618" v="36"/>
          <ac:picMkLst>
            <pc:docMk/>
            <pc:sldMk cId="3348757415" sldId="256"/>
            <ac:picMk id="8" creationId="{1B08614C-EDE5-2CE6-99DA-D41A976523AF}"/>
          </ac:picMkLst>
        </pc:picChg>
        <pc:picChg chg="add del mod">
          <ac:chgData name="Leonie Smith" userId="fed1330f33f5650e" providerId="LiveId" clId="{A54A3079-C726-4F7E-BD50-AAE0F88DF854}" dt="2023-07-25T05:03:22.045" v="38"/>
          <ac:picMkLst>
            <pc:docMk/>
            <pc:sldMk cId="3348757415" sldId="256"/>
            <ac:picMk id="9" creationId="{6A8B7671-2364-C612-CBDB-101AEFB40E0E}"/>
          </ac:picMkLst>
        </pc:picChg>
        <pc:picChg chg="add del mod ord">
          <ac:chgData name="Leonie Smith" userId="fed1330f33f5650e" providerId="LiveId" clId="{A54A3079-C726-4F7E-BD50-AAE0F88DF854}" dt="2023-07-25T05:03:28.628" v="39"/>
          <ac:picMkLst>
            <pc:docMk/>
            <pc:sldMk cId="3348757415" sldId="256"/>
            <ac:picMk id="13" creationId="{14DA05D5-9820-4546-F226-930FB4AE8BB3}"/>
          </ac:picMkLst>
        </pc:picChg>
        <pc:picChg chg="add del mod">
          <ac:chgData name="Leonie Smith" userId="fed1330f33f5650e" providerId="LiveId" clId="{A54A3079-C726-4F7E-BD50-AAE0F88DF854}" dt="2023-07-25T05:03:45.965" v="41"/>
          <ac:picMkLst>
            <pc:docMk/>
            <pc:sldMk cId="3348757415" sldId="256"/>
            <ac:picMk id="14" creationId="{86065E01-369E-5566-DDF9-BCACE38AD1AE}"/>
          </ac:picMkLst>
        </pc:picChg>
        <pc:picChg chg="add del mod ord">
          <ac:chgData name="Leonie Smith" userId="fed1330f33f5650e" providerId="LiveId" clId="{A54A3079-C726-4F7E-BD50-AAE0F88DF854}" dt="2023-07-25T05:03:53.008" v="42"/>
          <ac:picMkLst>
            <pc:docMk/>
            <pc:sldMk cId="3348757415" sldId="256"/>
            <ac:picMk id="19" creationId="{D1713770-CB8F-967E-E4B5-41E67DD7990E}"/>
          </ac:picMkLst>
        </pc:picChg>
        <pc:picChg chg="add del mod">
          <ac:chgData name="Leonie Smith" userId="fed1330f33f5650e" providerId="LiveId" clId="{A54A3079-C726-4F7E-BD50-AAE0F88DF854}" dt="2023-07-25T05:04:05.871" v="44"/>
          <ac:picMkLst>
            <pc:docMk/>
            <pc:sldMk cId="3348757415" sldId="256"/>
            <ac:picMk id="20" creationId="{BE9FA127-1E0F-2DF3-9AB5-1DEC289748A7}"/>
          </ac:picMkLst>
        </pc:picChg>
        <pc:picChg chg="add del mod ord">
          <ac:chgData name="Leonie Smith" userId="fed1330f33f5650e" providerId="LiveId" clId="{A54A3079-C726-4F7E-BD50-AAE0F88DF854}" dt="2023-07-25T05:04:13.138" v="45"/>
          <ac:picMkLst>
            <pc:docMk/>
            <pc:sldMk cId="3348757415" sldId="256"/>
            <ac:picMk id="25" creationId="{E1E2AD6D-FB6F-B1E6-69FD-4802E7BA3A93}"/>
          </ac:picMkLst>
        </pc:picChg>
        <pc:picChg chg="add del mod">
          <ac:chgData name="Leonie Smith" userId="fed1330f33f5650e" providerId="LiveId" clId="{A54A3079-C726-4F7E-BD50-AAE0F88DF854}" dt="2023-07-25T05:04:26.039" v="47"/>
          <ac:picMkLst>
            <pc:docMk/>
            <pc:sldMk cId="3348757415" sldId="256"/>
            <ac:picMk id="26" creationId="{8BC60649-A961-4537-BC99-D270300832C1}"/>
          </ac:picMkLst>
        </pc:picChg>
        <pc:picChg chg="add del mod ord">
          <ac:chgData name="Leonie Smith" userId="fed1330f33f5650e" providerId="LiveId" clId="{A54A3079-C726-4F7E-BD50-AAE0F88DF854}" dt="2023-07-25T05:04:32.842" v="48"/>
          <ac:picMkLst>
            <pc:docMk/>
            <pc:sldMk cId="3348757415" sldId="256"/>
            <ac:picMk id="31" creationId="{14DBC688-EDB4-1C36-9C5A-6DF99250004E}"/>
          </ac:picMkLst>
        </pc:picChg>
        <pc:picChg chg="add mod">
          <ac:chgData name="Leonie Smith" userId="fed1330f33f5650e" providerId="LiveId" clId="{A54A3079-C726-4F7E-BD50-AAE0F88DF854}" dt="2023-07-25T05:04:32.842" v="48"/>
          <ac:picMkLst>
            <pc:docMk/>
            <pc:sldMk cId="3348757415" sldId="256"/>
            <ac:picMk id="32" creationId="{D589434B-B5A3-FE02-3CE1-106EB99057EC}"/>
          </ac:picMkLst>
        </pc:picChg>
      </pc:sldChg>
      <pc:sldChg chg="addSp delSp modSp mod modTransition modAnim modShow">
        <pc:chgData name="Leonie Smith" userId="fed1330f33f5650e" providerId="LiveId" clId="{A54A3079-C726-4F7E-BD50-AAE0F88DF854}" dt="2023-07-25T05:20:12.299" v="123"/>
        <pc:sldMkLst>
          <pc:docMk/>
          <pc:sldMk cId="1018574621" sldId="257"/>
        </pc:sldMkLst>
        <pc:picChg chg="add del mod">
          <ac:chgData name="Leonie Smith" userId="fed1330f33f5650e" providerId="LiveId" clId="{A54A3079-C726-4F7E-BD50-AAE0F88DF854}" dt="2023-07-25T05:06:26.855" v="51"/>
          <ac:picMkLst>
            <pc:docMk/>
            <pc:sldMk cId="1018574621" sldId="257"/>
            <ac:picMk id="7" creationId="{57623B25-CB29-6D71-EA6E-AB7B4E69810B}"/>
          </ac:picMkLst>
        </pc:picChg>
        <pc:picChg chg="add del mod">
          <ac:chgData name="Leonie Smith" userId="fed1330f33f5650e" providerId="LiveId" clId="{A54A3079-C726-4F7E-BD50-AAE0F88DF854}" dt="2023-07-25T05:06:29.807" v="53"/>
          <ac:picMkLst>
            <pc:docMk/>
            <pc:sldMk cId="1018574621" sldId="257"/>
            <ac:picMk id="8" creationId="{2D60FDF3-84BB-D81E-D845-109E23055AD8}"/>
          </ac:picMkLst>
        </pc:picChg>
        <pc:picChg chg="add del mod ord">
          <ac:chgData name="Leonie Smith" userId="fed1330f33f5650e" providerId="LiveId" clId="{A54A3079-C726-4F7E-BD50-AAE0F88DF854}" dt="2023-07-25T05:06:46.793" v="54"/>
          <ac:picMkLst>
            <pc:docMk/>
            <pc:sldMk cId="1018574621" sldId="257"/>
            <ac:picMk id="10" creationId="{7ABEF27E-30F9-63FA-E54E-FC7A2EE22923}"/>
          </ac:picMkLst>
        </pc:picChg>
        <pc:picChg chg="add del mod">
          <ac:chgData name="Leonie Smith" userId="fed1330f33f5650e" providerId="LiveId" clId="{A54A3079-C726-4F7E-BD50-AAE0F88DF854}" dt="2023-07-25T05:07:52.905" v="56"/>
          <ac:picMkLst>
            <pc:docMk/>
            <pc:sldMk cId="1018574621" sldId="257"/>
            <ac:picMk id="11" creationId="{35EF9471-85A3-A504-27DA-7A6EE0E4ADA1}"/>
          </ac:picMkLst>
        </pc:picChg>
        <pc:picChg chg="add del mod ord">
          <ac:chgData name="Leonie Smith" userId="fed1330f33f5650e" providerId="LiveId" clId="{A54A3079-C726-4F7E-BD50-AAE0F88DF854}" dt="2023-07-25T05:07:58.945" v="57"/>
          <ac:picMkLst>
            <pc:docMk/>
            <pc:sldMk cId="1018574621" sldId="257"/>
            <ac:picMk id="15" creationId="{D80425A4-23DE-BFC5-CDB7-B459F5E89E1C}"/>
          </ac:picMkLst>
        </pc:picChg>
        <pc:picChg chg="add del mod">
          <ac:chgData name="Leonie Smith" userId="fed1330f33f5650e" providerId="LiveId" clId="{A54A3079-C726-4F7E-BD50-AAE0F88DF854}" dt="2023-07-25T05:08:00.125" v="59"/>
          <ac:picMkLst>
            <pc:docMk/>
            <pc:sldMk cId="1018574621" sldId="257"/>
            <ac:picMk id="16" creationId="{5210EBF9-53A3-C8EE-104E-2B7D752DA876}"/>
          </ac:picMkLst>
        </pc:picChg>
        <pc:picChg chg="add del mod ord">
          <ac:chgData name="Leonie Smith" userId="fed1330f33f5650e" providerId="LiveId" clId="{A54A3079-C726-4F7E-BD50-AAE0F88DF854}" dt="2023-07-25T05:08:07.624" v="60"/>
          <ac:picMkLst>
            <pc:docMk/>
            <pc:sldMk cId="1018574621" sldId="257"/>
            <ac:picMk id="19" creationId="{D578DFAB-DEC8-F964-5871-45F72524DADB}"/>
          </ac:picMkLst>
        </pc:picChg>
        <pc:picChg chg="add del mod">
          <ac:chgData name="Leonie Smith" userId="fed1330f33f5650e" providerId="LiveId" clId="{A54A3079-C726-4F7E-BD50-AAE0F88DF854}" dt="2023-07-25T05:08:09.355" v="62"/>
          <ac:picMkLst>
            <pc:docMk/>
            <pc:sldMk cId="1018574621" sldId="257"/>
            <ac:picMk id="20" creationId="{1EC1F843-AFC1-F268-72FF-0C464E24BC04}"/>
          </ac:picMkLst>
        </pc:picChg>
        <pc:picChg chg="add del mod ord">
          <ac:chgData name="Leonie Smith" userId="fed1330f33f5650e" providerId="LiveId" clId="{A54A3079-C726-4F7E-BD50-AAE0F88DF854}" dt="2023-07-25T05:08:24.005" v="63"/>
          <ac:picMkLst>
            <pc:docMk/>
            <pc:sldMk cId="1018574621" sldId="257"/>
            <ac:picMk id="23" creationId="{4CCA61A5-C8B4-5155-0471-A4E35417BAA8}"/>
          </ac:picMkLst>
        </pc:picChg>
        <pc:picChg chg="add del mod">
          <ac:chgData name="Leonie Smith" userId="fed1330f33f5650e" providerId="LiveId" clId="{A54A3079-C726-4F7E-BD50-AAE0F88DF854}" dt="2023-07-25T05:08:27.840" v="65"/>
          <ac:picMkLst>
            <pc:docMk/>
            <pc:sldMk cId="1018574621" sldId="257"/>
            <ac:picMk id="24" creationId="{99CA7AD7-A9EF-44DB-E67C-6C468FA06291}"/>
          </ac:picMkLst>
        </pc:picChg>
        <pc:picChg chg="add del mod ord">
          <ac:chgData name="Leonie Smith" userId="fed1330f33f5650e" providerId="LiveId" clId="{A54A3079-C726-4F7E-BD50-AAE0F88DF854}" dt="2023-07-25T05:08:43.226" v="66"/>
          <ac:picMkLst>
            <pc:docMk/>
            <pc:sldMk cId="1018574621" sldId="257"/>
            <ac:picMk id="27" creationId="{64DC03BE-AA1A-F508-58C2-85602166A4BD}"/>
          </ac:picMkLst>
        </pc:picChg>
        <pc:picChg chg="add del mod">
          <ac:chgData name="Leonie Smith" userId="fed1330f33f5650e" providerId="LiveId" clId="{A54A3079-C726-4F7E-BD50-AAE0F88DF854}" dt="2023-07-25T05:08:56.076" v="68"/>
          <ac:picMkLst>
            <pc:docMk/>
            <pc:sldMk cId="1018574621" sldId="257"/>
            <ac:picMk id="28" creationId="{0253AC13-CA18-1A25-54F9-8A31981A2F08}"/>
          </ac:picMkLst>
        </pc:picChg>
        <pc:picChg chg="add del mod ord">
          <ac:chgData name="Leonie Smith" userId="fed1330f33f5650e" providerId="LiveId" clId="{A54A3079-C726-4F7E-BD50-AAE0F88DF854}" dt="2023-07-25T05:09:12.056" v="69"/>
          <ac:picMkLst>
            <pc:docMk/>
            <pc:sldMk cId="1018574621" sldId="257"/>
            <ac:picMk id="32" creationId="{F67312CC-8175-727A-DE4E-D9BA9CCCA112}"/>
          </ac:picMkLst>
        </pc:picChg>
        <pc:picChg chg="add del mod">
          <ac:chgData name="Leonie Smith" userId="fed1330f33f5650e" providerId="LiveId" clId="{A54A3079-C726-4F7E-BD50-AAE0F88DF854}" dt="2023-07-25T05:09:28.142" v="71"/>
          <ac:picMkLst>
            <pc:docMk/>
            <pc:sldMk cId="1018574621" sldId="257"/>
            <ac:picMk id="33" creationId="{872B1E69-263B-5CEE-9643-41506A572107}"/>
          </ac:picMkLst>
        </pc:picChg>
        <pc:picChg chg="add del mod ord">
          <ac:chgData name="Leonie Smith" userId="fed1330f33f5650e" providerId="LiveId" clId="{A54A3079-C726-4F7E-BD50-AAE0F88DF854}" dt="2023-07-25T05:09:44.392" v="72"/>
          <ac:picMkLst>
            <pc:docMk/>
            <pc:sldMk cId="1018574621" sldId="257"/>
            <ac:picMk id="37" creationId="{ADE33576-E013-0643-46E9-4F253747EE5F}"/>
          </ac:picMkLst>
        </pc:picChg>
        <pc:picChg chg="add del mod">
          <ac:chgData name="Leonie Smith" userId="fed1330f33f5650e" providerId="LiveId" clId="{A54A3079-C726-4F7E-BD50-AAE0F88DF854}" dt="2023-07-25T05:10:06.283" v="74"/>
          <ac:picMkLst>
            <pc:docMk/>
            <pc:sldMk cId="1018574621" sldId="257"/>
            <ac:picMk id="38" creationId="{76E7FC12-E787-DB69-7922-18352B825BB7}"/>
          </ac:picMkLst>
        </pc:picChg>
        <pc:picChg chg="add del mod ord">
          <ac:chgData name="Leonie Smith" userId="fed1330f33f5650e" providerId="LiveId" clId="{A54A3079-C726-4F7E-BD50-AAE0F88DF854}" dt="2023-07-25T05:10:12.633" v="75"/>
          <ac:picMkLst>
            <pc:docMk/>
            <pc:sldMk cId="1018574621" sldId="257"/>
            <ac:picMk id="41" creationId="{FF5165B0-D679-2ED2-F766-2C22EA2813CE}"/>
          </ac:picMkLst>
        </pc:picChg>
        <pc:picChg chg="add del mod">
          <ac:chgData name="Leonie Smith" userId="fed1330f33f5650e" providerId="LiveId" clId="{A54A3079-C726-4F7E-BD50-AAE0F88DF854}" dt="2023-07-25T05:10:14.073" v="77"/>
          <ac:picMkLst>
            <pc:docMk/>
            <pc:sldMk cId="1018574621" sldId="257"/>
            <ac:picMk id="42" creationId="{D9FF2B96-C296-E0A4-D032-BFAF3D80FB01}"/>
          </ac:picMkLst>
        </pc:picChg>
        <pc:picChg chg="add del mod ord">
          <ac:chgData name="Leonie Smith" userId="fed1330f33f5650e" providerId="LiveId" clId="{A54A3079-C726-4F7E-BD50-AAE0F88DF854}" dt="2023-07-25T05:10:30.617" v="78"/>
          <ac:picMkLst>
            <pc:docMk/>
            <pc:sldMk cId="1018574621" sldId="257"/>
            <ac:picMk id="45" creationId="{08AF6CE5-94FD-A8D1-9F88-8A252CD231C1}"/>
          </ac:picMkLst>
        </pc:picChg>
        <pc:picChg chg="add del mod">
          <ac:chgData name="Leonie Smith" userId="fed1330f33f5650e" providerId="LiveId" clId="{A54A3079-C726-4F7E-BD50-AAE0F88DF854}" dt="2023-07-25T05:10:49.609" v="80"/>
          <ac:picMkLst>
            <pc:docMk/>
            <pc:sldMk cId="1018574621" sldId="257"/>
            <ac:picMk id="46" creationId="{54C331E0-8425-9B02-7FE1-666D479702D5}"/>
          </ac:picMkLst>
        </pc:picChg>
        <pc:picChg chg="add del mod ord">
          <ac:chgData name="Leonie Smith" userId="fed1330f33f5650e" providerId="LiveId" clId="{A54A3079-C726-4F7E-BD50-AAE0F88DF854}" dt="2023-07-25T05:10:59.842" v="81"/>
          <ac:picMkLst>
            <pc:docMk/>
            <pc:sldMk cId="1018574621" sldId="257"/>
            <ac:picMk id="50" creationId="{8341B9BC-FA33-1BA6-235E-330BC11F4F33}"/>
          </ac:picMkLst>
        </pc:picChg>
        <pc:picChg chg="add del mod">
          <ac:chgData name="Leonie Smith" userId="fed1330f33f5650e" providerId="LiveId" clId="{A54A3079-C726-4F7E-BD50-AAE0F88DF854}" dt="2023-07-25T05:11:03.738" v="83"/>
          <ac:picMkLst>
            <pc:docMk/>
            <pc:sldMk cId="1018574621" sldId="257"/>
            <ac:picMk id="51" creationId="{5FB1CBB3-C173-55E0-C3C5-F880B544AE39}"/>
          </ac:picMkLst>
        </pc:picChg>
        <pc:picChg chg="add del mod ord">
          <ac:chgData name="Leonie Smith" userId="fed1330f33f5650e" providerId="LiveId" clId="{A54A3079-C726-4F7E-BD50-AAE0F88DF854}" dt="2023-07-25T05:11:19.346" v="84"/>
          <ac:picMkLst>
            <pc:docMk/>
            <pc:sldMk cId="1018574621" sldId="257"/>
            <ac:picMk id="54" creationId="{A893B6BC-833C-46CA-31DD-743970244CAB}"/>
          </ac:picMkLst>
        </pc:picChg>
        <pc:picChg chg="add del mod">
          <ac:chgData name="Leonie Smith" userId="fed1330f33f5650e" providerId="LiveId" clId="{A54A3079-C726-4F7E-BD50-AAE0F88DF854}" dt="2023-07-25T05:11:37.958" v="86"/>
          <ac:picMkLst>
            <pc:docMk/>
            <pc:sldMk cId="1018574621" sldId="257"/>
            <ac:picMk id="55" creationId="{D5E44847-E777-EEE9-E520-9293C2EC1DA8}"/>
          </ac:picMkLst>
        </pc:picChg>
        <pc:picChg chg="add del mod ord">
          <ac:chgData name="Leonie Smith" userId="fed1330f33f5650e" providerId="LiveId" clId="{A54A3079-C726-4F7E-BD50-AAE0F88DF854}" dt="2023-07-25T05:11:53.269" v="87"/>
          <ac:picMkLst>
            <pc:docMk/>
            <pc:sldMk cId="1018574621" sldId="257"/>
            <ac:picMk id="59" creationId="{54EE7DA0-AF2D-A6C0-BBFE-7FF980332B86}"/>
          </ac:picMkLst>
        </pc:picChg>
        <pc:picChg chg="add del mod">
          <ac:chgData name="Leonie Smith" userId="fed1330f33f5650e" providerId="LiveId" clId="{A54A3079-C726-4F7E-BD50-AAE0F88DF854}" dt="2023-07-25T05:12:18.459" v="89"/>
          <ac:picMkLst>
            <pc:docMk/>
            <pc:sldMk cId="1018574621" sldId="257"/>
            <ac:picMk id="60" creationId="{22298210-C934-FDE2-11AE-65BDD3A665B1}"/>
          </ac:picMkLst>
        </pc:picChg>
        <pc:picChg chg="add del mod ord">
          <ac:chgData name="Leonie Smith" userId="fed1330f33f5650e" providerId="LiveId" clId="{A54A3079-C726-4F7E-BD50-AAE0F88DF854}" dt="2023-07-25T05:12:35.849" v="90"/>
          <ac:picMkLst>
            <pc:docMk/>
            <pc:sldMk cId="1018574621" sldId="257"/>
            <ac:picMk id="65" creationId="{6EC618DF-64F5-06F9-5ABF-E39F2C8A9401}"/>
          </ac:picMkLst>
        </pc:picChg>
        <pc:picChg chg="add del mod">
          <ac:chgData name="Leonie Smith" userId="fed1330f33f5650e" providerId="LiveId" clId="{A54A3079-C726-4F7E-BD50-AAE0F88DF854}" dt="2023-07-25T05:14:11.326" v="92"/>
          <ac:picMkLst>
            <pc:docMk/>
            <pc:sldMk cId="1018574621" sldId="257"/>
            <ac:picMk id="66" creationId="{C8132700-356D-C0A6-4A50-93E769EA32BA}"/>
          </ac:picMkLst>
        </pc:picChg>
        <pc:picChg chg="add del mod ord">
          <ac:chgData name="Leonie Smith" userId="fed1330f33f5650e" providerId="LiveId" clId="{A54A3079-C726-4F7E-BD50-AAE0F88DF854}" dt="2023-07-25T05:14:26.328" v="93"/>
          <ac:picMkLst>
            <pc:docMk/>
            <pc:sldMk cId="1018574621" sldId="257"/>
            <ac:picMk id="70" creationId="{09D9D216-2CC9-94D8-5847-B670DDAF8FDA}"/>
          </ac:picMkLst>
        </pc:picChg>
        <pc:picChg chg="add del mod">
          <ac:chgData name="Leonie Smith" userId="fed1330f33f5650e" providerId="LiveId" clId="{A54A3079-C726-4F7E-BD50-AAE0F88DF854}" dt="2023-07-25T05:14:42.729" v="95"/>
          <ac:picMkLst>
            <pc:docMk/>
            <pc:sldMk cId="1018574621" sldId="257"/>
            <ac:picMk id="71" creationId="{661F42C5-F554-9A3B-1C91-27782C64AB4C}"/>
          </ac:picMkLst>
        </pc:picChg>
        <pc:picChg chg="add del mod ord">
          <ac:chgData name="Leonie Smith" userId="fed1330f33f5650e" providerId="LiveId" clId="{A54A3079-C726-4F7E-BD50-AAE0F88DF854}" dt="2023-07-25T05:14:48.169" v="96"/>
          <ac:picMkLst>
            <pc:docMk/>
            <pc:sldMk cId="1018574621" sldId="257"/>
            <ac:picMk id="75" creationId="{33E8CD20-567C-FC3D-78F3-AA32CFABDD45}"/>
          </ac:picMkLst>
        </pc:picChg>
        <pc:picChg chg="add del mod">
          <ac:chgData name="Leonie Smith" userId="fed1330f33f5650e" providerId="LiveId" clId="{A54A3079-C726-4F7E-BD50-AAE0F88DF854}" dt="2023-07-25T05:14:50.760" v="98"/>
          <ac:picMkLst>
            <pc:docMk/>
            <pc:sldMk cId="1018574621" sldId="257"/>
            <ac:picMk id="76" creationId="{F75F9CAC-2C62-91D9-5133-6D074FA290FE}"/>
          </ac:picMkLst>
        </pc:picChg>
        <pc:picChg chg="add del mod ord">
          <ac:chgData name="Leonie Smith" userId="fed1330f33f5650e" providerId="LiveId" clId="{A54A3079-C726-4F7E-BD50-AAE0F88DF854}" dt="2023-07-25T05:15:07.726" v="99"/>
          <ac:picMkLst>
            <pc:docMk/>
            <pc:sldMk cId="1018574621" sldId="257"/>
            <ac:picMk id="79" creationId="{0DA4A28F-072B-D40F-6A1F-F1442239622F}"/>
          </ac:picMkLst>
        </pc:picChg>
        <pc:picChg chg="add del mod">
          <ac:chgData name="Leonie Smith" userId="fed1330f33f5650e" providerId="LiveId" clId="{A54A3079-C726-4F7E-BD50-AAE0F88DF854}" dt="2023-07-25T05:16:24.485" v="101"/>
          <ac:picMkLst>
            <pc:docMk/>
            <pc:sldMk cId="1018574621" sldId="257"/>
            <ac:picMk id="80" creationId="{540DA9FC-09F9-DF6B-D1FB-4C9229FAB831}"/>
          </ac:picMkLst>
        </pc:picChg>
        <pc:picChg chg="add del mod ord">
          <ac:chgData name="Leonie Smith" userId="fed1330f33f5650e" providerId="LiveId" clId="{A54A3079-C726-4F7E-BD50-AAE0F88DF854}" dt="2023-07-25T05:16:33.617" v="102"/>
          <ac:picMkLst>
            <pc:docMk/>
            <pc:sldMk cId="1018574621" sldId="257"/>
            <ac:picMk id="85" creationId="{AB7C0DB7-D4BE-20EC-1E30-E550BFF12787}"/>
          </ac:picMkLst>
        </pc:picChg>
        <pc:picChg chg="add del mod">
          <ac:chgData name="Leonie Smith" userId="fed1330f33f5650e" providerId="LiveId" clId="{A54A3079-C726-4F7E-BD50-AAE0F88DF854}" dt="2023-07-25T05:16:35.021" v="104"/>
          <ac:picMkLst>
            <pc:docMk/>
            <pc:sldMk cId="1018574621" sldId="257"/>
            <ac:picMk id="86" creationId="{ECEB592B-8167-ED48-A8CF-E691A919C51F}"/>
          </ac:picMkLst>
        </pc:picChg>
        <pc:picChg chg="add del mod ord">
          <ac:chgData name="Leonie Smith" userId="fed1330f33f5650e" providerId="LiveId" clId="{A54A3079-C726-4F7E-BD50-AAE0F88DF854}" dt="2023-07-25T05:16:53.489" v="105"/>
          <ac:picMkLst>
            <pc:docMk/>
            <pc:sldMk cId="1018574621" sldId="257"/>
            <ac:picMk id="89" creationId="{DE652571-BADC-5F16-C70B-4901B02EA961}"/>
          </ac:picMkLst>
        </pc:picChg>
        <pc:picChg chg="add del mod">
          <ac:chgData name="Leonie Smith" userId="fed1330f33f5650e" providerId="LiveId" clId="{A54A3079-C726-4F7E-BD50-AAE0F88DF854}" dt="2023-07-25T05:17:12.149" v="107"/>
          <ac:picMkLst>
            <pc:docMk/>
            <pc:sldMk cId="1018574621" sldId="257"/>
            <ac:picMk id="90" creationId="{75F57E84-6D2C-9C7C-BFE1-187BC5FA3873}"/>
          </ac:picMkLst>
        </pc:picChg>
        <pc:picChg chg="add del mod ord">
          <ac:chgData name="Leonie Smith" userId="fed1330f33f5650e" providerId="LiveId" clId="{A54A3079-C726-4F7E-BD50-AAE0F88DF854}" dt="2023-07-25T05:17:28.775" v="108"/>
          <ac:picMkLst>
            <pc:docMk/>
            <pc:sldMk cId="1018574621" sldId="257"/>
            <ac:picMk id="94" creationId="{2B2DBBDE-8815-190B-F0E6-98CC7C281197}"/>
          </ac:picMkLst>
        </pc:picChg>
        <pc:picChg chg="add del mod">
          <ac:chgData name="Leonie Smith" userId="fed1330f33f5650e" providerId="LiveId" clId="{A54A3079-C726-4F7E-BD50-AAE0F88DF854}" dt="2023-07-25T05:17:31.354" v="110"/>
          <ac:picMkLst>
            <pc:docMk/>
            <pc:sldMk cId="1018574621" sldId="257"/>
            <ac:picMk id="95" creationId="{633B6545-17A5-FFAB-4EE9-72CE83720B62}"/>
          </ac:picMkLst>
        </pc:picChg>
        <pc:picChg chg="add del mod ord">
          <ac:chgData name="Leonie Smith" userId="fed1330f33f5650e" providerId="LiveId" clId="{A54A3079-C726-4F7E-BD50-AAE0F88DF854}" dt="2023-07-25T05:17:49.736" v="111"/>
          <ac:picMkLst>
            <pc:docMk/>
            <pc:sldMk cId="1018574621" sldId="257"/>
            <ac:picMk id="98" creationId="{B264F9D2-B6CD-6895-7AF2-44D5FA5F7B2A}"/>
          </ac:picMkLst>
        </pc:picChg>
        <pc:picChg chg="add del mod">
          <ac:chgData name="Leonie Smith" userId="fed1330f33f5650e" providerId="LiveId" clId="{A54A3079-C726-4F7E-BD50-AAE0F88DF854}" dt="2023-07-25T05:18:11.961" v="113"/>
          <ac:picMkLst>
            <pc:docMk/>
            <pc:sldMk cId="1018574621" sldId="257"/>
            <ac:picMk id="99" creationId="{564685BB-15C9-5C92-FEC0-815DF69D007F}"/>
          </ac:picMkLst>
        </pc:picChg>
        <pc:picChg chg="add del mod ord">
          <ac:chgData name="Leonie Smith" userId="fed1330f33f5650e" providerId="LiveId" clId="{A54A3079-C726-4F7E-BD50-AAE0F88DF854}" dt="2023-07-25T05:18:19.862" v="114"/>
          <ac:picMkLst>
            <pc:docMk/>
            <pc:sldMk cId="1018574621" sldId="257"/>
            <ac:picMk id="104" creationId="{28169689-FBAF-438C-FF76-EE9AFAE4E162}"/>
          </ac:picMkLst>
        </pc:picChg>
        <pc:picChg chg="add del mod">
          <ac:chgData name="Leonie Smith" userId="fed1330f33f5650e" providerId="LiveId" clId="{A54A3079-C726-4F7E-BD50-AAE0F88DF854}" dt="2023-07-25T05:18:21.440" v="116"/>
          <ac:picMkLst>
            <pc:docMk/>
            <pc:sldMk cId="1018574621" sldId="257"/>
            <ac:picMk id="105" creationId="{403B0B07-FD38-F332-467C-7CB22AD60933}"/>
          </ac:picMkLst>
        </pc:picChg>
        <pc:picChg chg="add del mod ord">
          <ac:chgData name="Leonie Smith" userId="fed1330f33f5650e" providerId="LiveId" clId="{A54A3079-C726-4F7E-BD50-AAE0F88DF854}" dt="2023-07-25T05:18:39.989" v="117"/>
          <ac:picMkLst>
            <pc:docMk/>
            <pc:sldMk cId="1018574621" sldId="257"/>
            <ac:picMk id="107" creationId="{96D4AE8C-0136-7152-9D51-6978C4D3EA13}"/>
          </ac:picMkLst>
        </pc:picChg>
        <pc:picChg chg="add del mod">
          <ac:chgData name="Leonie Smith" userId="fed1330f33f5650e" providerId="LiveId" clId="{A54A3079-C726-4F7E-BD50-AAE0F88DF854}" dt="2023-07-25T05:19:01" v="119"/>
          <ac:picMkLst>
            <pc:docMk/>
            <pc:sldMk cId="1018574621" sldId="257"/>
            <ac:picMk id="108" creationId="{DC5FA437-AF22-8CDC-059A-85860FB3D8F3}"/>
          </ac:picMkLst>
        </pc:picChg>
        <pc:picChg chg="add del mod ord">
          <ac:chgData name="Leonie Smith" userId="fed1330f33f5650e" providerId="LiveId" clId="{A54A3079-C726-4F7E-BD50-AAE0F88DF854}" dt="2023-07-25T05:19:18.911" v="120"/>
          <ac:picMkLst>
            <pc:docMk/>
            <pc:sldMk cId="1018574621" sldId="257"/>
            <ac:picMk id="113" creationId="{5EA5B638-7283-D95C-EA11-761ED7AADD2A}"/>
          </ac:picMkLst>
        </pc:picChg>
        <pc:picChg chg="add del mod">
          <ac:chgData name="Leonie Smith" userId="fed1330f33f5650e" providerId="LiveId" clId="{A54A3079-C726-4F7E-BD50-AAE0F88DF854}" dt="2023-07-25T05:19:53.264" v="122"/>
          <ac:picMkLst>
            <pc:docMk/>
            <pc:sldMk cId="1018574621" sldId="257"/>
            <ac:picMk id="114" creationId="{27B898A0-E4B9-FA49-91C4-A2B3113A63BB}"/>
          </ac:picMkLst>
        </pc:picChg>
        <pc:picChg chg="add del mod ord">
          <ac:chgData name="Leonie Smith" userId="fed1330f33f5650e" providerId="LiveId" clId="{A54A3079-C726-4F7E-BD50-AAE0F88DF854}" dt="2023-07-25T05:20:12.299" v="123"/>
          <ac:picMkLst>
            <pc:docMk/>
            <pc:sldMk cId="1018574621" sldId="257"/>
            <ac:picMk id="119" creationId="{3CFC53EF-D4ED-6B17-5A98-297A5A49746A}"/>
          </ac:picMkLst>
        </pc:picChg>
        <pc:picChg chg="add mod">
          <ac:chgData name="Leonie Smith" userId="fed1330f33f5650e" providerId="LiveId" clId="{A54A3079-C726-4F7E-BD50-AAE0F88DF854}" dt="2023-07-25T05:20:12.299" v="123"/>
          <ac:picMkLst>
            <pc:docMk/>
            <pc:sldMk cId="1018574621" sldId="257"/>
            <ac:picMk id="120" creationId="{C66356A8-086B-FBC7-8B11-B3FAA22DA500}"/>
          </ac:picMkLst>
        </pc:picChg>
      </pc:sldChg>
      <pc:sldChg chg="addSp delSp modSp mod modTransition modAnim modShow">
        <pc:chgData name="Leonie Smith" userId="fed1330f33f5650e" providerId="LiveId" clId="{A54A3079-C726-4F7E-BD50-AAE0F88DF854}" dt="2023-07-25T05:22:01.813" v="129"/>
        <pc:sldMkLst>
          <pc:docMk/>
          <pc:sldMk cId="525752733" sldId="258"/>
        </pc:sldMkLst>
        <pc:picChg chg="add del mod">
          <ac:chgData name="Leonie Smith" userId="fed1330f33f5650e" providerId="LiveId" clId="{A54A3079-C726-4F7E-BD50-AAE0F88DF854}" dt="2023-07-25T05:21:39.030" v="126"/>
          <ac:picMkLst>
            <pc:docMk/>
            <pc:sldMk cId="525752733" sldId="258"/>
            <ac:picMk id="6" creationId="{B8483977-DF3A-98EB-ECB3-57354FD17CD1}"/>
          </ac:picMkLst>
        </pc:picChg>
        <pc:picChg chg="add del mod">
          <ac:chgData name="Leonie Smith" userId="fed1330f33f5650e" providerId="LiveId" clId="{A54A3079-C726-4F7E-BD50-AAE0F88DF854}" dt="2023-07-25T05:21:42.797" v="128"/>
          <ac:picMkLst>
            <pc:docMk/>
            <pc:sldMk cId="525752733" sldId="258"/>
            <ac:picMk id="7" creationId="{1FAC8E54-D749-1804-E5CD-B5548F288DD2}"/>
          </ac:picMkLst>
        </pc:picChg>
        <pc:picChg chg="add del mod ord">
          <ac:chgData name="Leonie Smith" userId="fed1330f33f5650e" providerId="LiveId" clId="{A54A3079-C726-4F7E-BD50-AAE0F88DF854}" dt="2023-07-25T05:22:01.813" v="129"/>
          <ac:picMkLst>
            <pc:docMk/>
            <pc:sldMk cId="525752733" sldId="258"/>
            <ac:picMk id="10" creationId="{DF34D72E-F57A-33B7-0C6B-C1031AF7A6E7}"/>
          </ac:picMkLst>
        </pc:picChg>
        <pc:picChg chg="add mod">
          <ac:chgData name="Leonie Smith" userId="fed1330f33f5650e" providerId="LiveId" clId="{A54A3079-C726-4F7E-BD50-AAE0F88DF854}" dt="2023-07-25T05:22:01.813" v="129"/>
          <ac:picMkLst>
            <pc:docMk/>
            <pc:sldMk cId="525752733" sldId="258"/>
            <ac:picMk id="11" creationId="{AA33596C-C672-3DF9-3D57-60740F14603B}"/>
          </ac:picMkLst>
        </pc:picChg>
      </pc:sldChg>
      <pc:sldChg chg="addSp delSp modSp mod modTransition modAnim modShow">
        <pc:chgData name="Leonie Smith" userId="fed1330f33f5650e" providerId="LiveId" clId="{A54A3079-C726-4F7E-BD50-AAE0F88DF854}" dt="2023-07-25T05:31:30.925" v="165"/>
        <pc:sldMkLst>
          <pc:docMk/>
          <pc:sldMk cId="3459794170" sldId="259"/>
        </pc:sldMkLst>
        <pc:picChg chg="add del mod">
          <ac:chgData name="Leonie Smith" userId="fed1330f33f5650e" providerId="LiveId" clId="{A54A3079-C726-4F7E-BD50-AAE0F88DF854}" dt="2023-07-25T05:25:02.960" v="132"/>
          <ac:picMkLst>
            <pc:docMk/>
            <pc:sldMk cId="3459794170" sldId="259"/>
            <ac:picMk id="3" creationId="{3B042ED5-31BE-F430-79F3-ED0DE94B9916}"/>
          </ac:picMkLst>
        </pc:picChg>
        <pc:picChg chg="add del mod">
          <ac:chgData name="Leonie Smith" userId="fed1330f33f5650e" providerId="LiveId" clId="{A54A3079-C726-4F7E-BD50-AAE0F88DF854}" dt="2023-07-25T05:25:21.446" v="134"/>
          <ac:picMkLst>
            <pc:docMk/>
            <pc:sldMk cId="3459794170" sldId="259"/>
            <ac:picMk id="6" creationId="{CB5E5988-6E56-433C-0515-6FD3A8E1F208}"/>
          </ac:picMkLst>
        </pc:picChg>
        <pc:picChg chg="add del mod ord">
          <ac:chgData name="Leonie Smith" userId="fed1330f33f5650e" providerId="LiveId" clId="{A54A3079-C726-4F7E-BD50-AAE0F88DF854}" dt="2023-07-25T05:25:30.571" v="135"/>
          <ac:picMkLst>
            <pc:docMk/>
            <pc:sldMk cId="3459794170" sldId="259"/>
            <ac:picMk id="9" creationId="{AFCFC7DF-FE61-0EA7-FBBE-9776DC5E1E97}"/>
          </ac:picMkLst>
        </pc:picChg>
        <pc:picChg chg="add del mod">
          <ac:chgData name="Leonie Smith" userId="fed1330f33f5650e" providerId="LiveId" clId="{A54A3079-C726-4F7E-BD50-AAE0F88DF854}" dt="2023-07-25T05:25:32.492" v="137"/>
          <ac:picMkLst>
            <pc:docMk/>
            <pc:sldMk cId="3459794170" sldId="259"/>
            <ac:picMk id="10" creationId="{CC62E63F-E3BD-6A00-7879-5CCA771D549C}"/>
          </ac:picMkLst>
        </pc:picChg>
        <pc:picChg chg="add del mod ord">
          <ac:chgData name="Leonie Smith" userId="fed1330f33f5650e" providerId="LiveId" clId="{A54A3079-C726-4F7E-BD50-AAE0F88DF854}" dt="2023-07-25T05:25:48.150" v="138"/>
          <ac:picMkLst>
            <pc:docMk/>
            <pc:sldMk cId="3459794170" sldId="259"/>
            <ac:picMk id="13" creationId="{BFC1300B-9D5F-AE9B-2455-D6890C6747E4}"/>
          </ac:picMkLst>
        </pc:picChg>
        <pc:picChg chg="add del mod">
          <ac:chgData name="Leonie Smith" userId="fed1330f33f5650e" providerId="LiveId" clId="{A54A3079-C726-4F7E-BD50-AAE0F88DF854}" dt="2023-07-25T05:26:50.579" v="140"/>
          <ac:picMkLst>
            <pc:docMk/>
            <pc:sldMk cId="3459794170" sldId="259"/>
            <ac:picMk id="14" creationId="{FBDE2558-9271-0530-4253-1392D66CB391}"/>
          </ac:picMkLst>
        </pc:picChg>
        <pc:picChg chg="add del mod ord">
          <ac:chgData name="Leonie Smith" userId="fed1330f33f5650e" providerId="LiveId" clId="{A54A3079-C726-4F7E-BD50-AAE0F88DF854}" dt="2023-07-25T05:27:03.998" v="141"/>
          <ac:picMkLst>
            <pc:docMk/>
            <pc:sldMk cId="3459794170" sldId="259"/>
            <ac:picMk id="23" creationId="{BDEC5174-1D10-73C5-57D8-0B0ED1D1AD25}"/>
          </ac:picMkLst>
        </pc:picChg>
        <pc:picChg chg="add del mod">
          <ac:chgData name="Leonie Smith" userId="fed1330f33f5650e" providerId="LiveId" clId="{A54A3079-C726-4F7E-BD50-AAE0F88DF854}" dt="2023-07-25T05:27:16.842" v="143"/>
          <ac:picMkLst>
            <pc:docMk/>
            <pc:sldMk cId="3459794170" sldId="259"/>
            <ac:picMk id="24" creationId="{0E2B28E0-559B-F4E5-52CF-FFA03ADF8ED3}"/>
          </ac:picMkLst>
        </pc:picChg>
        <pc:picChg chg="add del mod ord">
          <ac:chgData name="Leonie Smith" userId="fed1330f33f5650e" providerId="LiveId" clId="{A54A3079-C726-4F7E-BD50-AAE0F88DF854}" dt="2023-07-25T05:27:22.885" v="144"/>
          <ac:picMkLst>
            <pc:docMk/>
            <pc:sldMk cId="3459794170" sldId="259"/>
            <ac:picMk id="27" creationId="{B06B8BD5-E127-49A4-B785-01964E28B92F}"/>
          </ac:picMkLst>
        </pc:picChg>
        <pc:picChg chg="add del mod">
          <ac:chgData name="Leonie Smith" userId="fed1330f33f5650e" providerId="LiveId" clId="{A54A3079-C726-4F7E-BD50-AAE0F88DF854}" dt="2023-07-25T05:27:24.657" v="146"/>
          <ac:picMkLst>
            <pc:docMk/>
            <pc:sldMk cId="3459794170" sldId="259"/>
            <ac:picMk id="28" creationId="{8AE753D5-F6BB-4B7B-D450-3CD2A70C5E72}"/>
          </ac:picMkLst>
        </pc:picChg>
        <pc:picChg chg="add del mod ord">
          <ac:chgData name="Leonie Smith" userId="fed1330f33f5650e" providerId="LiveId" clId="{A54A3079-C726-4F7E-BD50-AAE0F88DF854}" dt="2023-07-25T05:27:34.151" v="147"/>
          <ac:picMkLst>
            <pc:docMk/>
            <pc:sldMk cId="3459794170" sldId="259"/>
            <ac:picMk id="31" creationId="{21BB798B-1BE6-CE95-BE5F-8FEA68E10453}"/>
          </ac:picMkLst>
        </pc:picChg>
        <pc:picChg chg="add del mod">
          <ac:chgData name="Leonie Smith" userId="fed1330f33f5650e" providerId="LiveId" clId="{A54A3079-C726-4F7E-BD50-AAE0F88DF854}" dt="2023-07-25T05:29:35.253" v="149"/>
          <ac:picMkLst>
            <pc:docMk/>
            <pc:sldMk cId="3459794170" sldId="259"/>
            <ac:picMk id="32" creationId="{0012DFFC-F5BE-56CC-68E5-4A7BD0FC362F}"/>
          </ac:picMkLst>
        </pc:picChg>
        <pc:picChg chg="add del mod ord">
          <ac:chgData name="Leonie Smith" userId="fed1330f33f5650e" providerId="LiveId" clId="{A54A3079-C726-4F7E-BD50-AAE0F88DF854}" dt="2023-07-25T05:29:48.058" v="150"/>
          <ac:picMkLst>
            <pc:docMk/>
            <pc:sldMk cId="3459794170" sldId="259"/>
            <ac:picMk id="35" creationId="{FDE83D25-974F-483F-06E0-90534689E071}"/>
          </ac:picMkLst>
        </pc:picChg>
        <pc:picChg chg="add del mod">
          <ac:chgData name="Leonie Smith" userId="fed1330f33f5650e" providerId="LiveId" clId="{A54A3079-C726-4F7E-BD50-AAE0F88DF854}" dt="2023-07-25T05:30:05.767" v="152"/>
          <ac:picMkLst>
            <pc:docMk/>
            <pc:sldMk cId="3459794170" sldId="259"/>
            <ac:picMk id="36" creationId="{12105DAB-8763-FB63-7347-42115E1EE472}"/>
          </ac:picMkLst>
        </pc:picChg>
        <pc:picChg chg="add del mod ord">
          <ac:chgData name="Leonie Smith" userId="fed1330f33f5650e" providerId="LiveId" clId="{A54A3079-C726-4F7E-BD50-AAE0F88DF854}" dt="2023-07-25T05:30:11.673" v="153"/>
          <ac:picMkLst>
            <pc:docMk/>
            <pc:sldMk cId="3459794170" sldId="259"/>
            <ac:picMk id="39" creationId="{A81C7463-A38E-ADD3-A160-AE568FB13D77}"/>
          </ac:picMkLst>
        </pc:picChg>
        <pc:picChg chg="add del mod">
          <ac:chgData name="Leonie Smith" userId="fed1330f33f5650e" providerId="LiveId" clId="{A54A3079-C726-4F7E-BD50-AAE0F88DF854}" dt="2023-07-25T05:30:12.867" v="155"/>
          <ac:picMkLst>
            <pc:docMk/>
            <pc:sldMk cId="3459794170" sldId="259"/>
            <ac:picMk id="40" creationId="{9BF8C30B-4494-13C5-952F-D5791BF56A8E}"/>
          </ac:picMkLst>
        </pc:picChg>
        <pc:picChg chg="add del mod ord">
          <ac:chgData name="Leonie Smith" userId="fed1330f33f5650e" providerId="LiveId" clId="{A54A3079-C726-4F7E-BD50-AAE0F88DF854}" dt="2023-07-25T05:30:26.289" v="156"/>
          <ac:picMkLst>
            <pc:docMk/>
            <pc:sldMk cId="3459794170" sldId="259"/>
            <ac:picMk id="43" creationId="{8FE3280C-9013-63AB-36E6-1620FEE8D559}"/>
          </ac:picMkLst>
        </pc:picChg>
        <pc:picChg chg="add del mod">
          <ac:chgData name="Leonie Smith" userId="fed1330f33f5650e" providerId="LiveId" clId="{A54A3079-C726-4F7E-BD50-AAE0F88DF854}" dt="2023-07-25T05:30:39.515" v="158"/>
          <ac:picMkLst>
            <pc:docMk/>
            <pc:sldMk cId="3459794170" sldId="259"/>
            <ac:picMk id="44" creationId="{3519435D-B49A-A3A9-222A-E4437A1E24DC}"/>
          </ac:picMkLst>
        </pc:picChg>
        <pc:picChg chg="add del mod ord">
          <ac:chgData name="Leonie Smith" userId="fed1330f33f5650e" providerId="LiveId" clId="{A54A3079-C726-4F7E-BD50-AAE0F88DF854}" dt="2023-07-25T05:30:53.683" v="159"/>
          <ac:picMkLst>
            <pc:docMk/>
            <pc:sldMk cId="3459794170" sldId="259"/>
            <ac:picMk id="48" creationId="{88A739FB-1916-42B0-7672-FC36DAD8218C}"/>
          </ac:picMkLst>
        </pc:picChg>
        <pc:picChg chg="add del mod">
          <ac:chgData name="Leonie Smith" userId="fed1330f33f5650e" providerId="LiveId" clId="{A54A3079-C726-4F7E-BD50-AAE0F88DF854}" dt="2023-07-25T05:31:03.080" v="161"/>
          <ac:picMkLst>
            <pc:docMk/>
            <pc:sldMk cId="3459794170" sldId="259"/>
            <ac:picMk id="49" creationId="{BE2897D4-F128-9845-FEDC-47623D733524}"/>
          </ac:picMkLst>
        </pc:picChg>
        <pc:picChg chg="add del mod ord">
          <ac:chgData name="Leonie Smith" userId="fed1330f33f5650e" providerId="LiveId" clId="{A54A3079-C726-4F7E-BD50-AAE0F88DF854}" dt="2023-07-25T05:31:13.169" v="162"/>
          <ac:picMkLst>
            <pc:docMk/>
            <pc:sldMk cId="3459794170" sldId="259"/>
            <ac:picMk id="53" creationId="{284A8780-1337-7C81-406B-1228C34F4159}"/>
          </ac:picMkLst>
        </pc:picChg>
        <pc:picChg chg="add del mod">
          <ac:chgData name="Leonie Smith" userId="fed1330f33f5650e" providerId="LiveId" clId="{A54A3079-C726-4F7E-BD50-AAE0F88DF854}" dt="2023-07-25T05:31:14.780" v="164"/>
          <ac:picMkLst>
            <pc:docMk/>
            <pc:sldMk cId="3459794170" sldId="259"/>
            <ac:picMk id="54" creationId="{5A101FF3-340A-67A7-D1E0-E78E3789D7BD}"/>
          </ac:picMkLst>
        </pc:picChg>
        <pc:picChg chg="add del mod ord">
          <ac:chgData name="Leonie Smith" userId="fed1330f33f5650e" providerId="LiveId" clId="{A54A3079-C726-4F7E-BD50-AAE0F88DF854}" dt="2023-07-25T05:31:30.925" v="165"/>
          <ac:picMkLst>
            <pc:docMk/>
            <pc:sldMk cId="3459794170" sldId="259"/>
            <ac:picMk id="57" creationId="{2ED16AAE-4DDE-5DC3-AA0C-47179FDA2ABD}"/>
          </ac:picMkLst>
        </pc:picChg>
        <pc:picChg chg="add mod">
          <ac:chgData name="Leonie Smith" userId="fed1330f33f5650e" providerId="LiveId" clId="{A54A3079-C726-4F7E-BD50-AAE0F88DF854}" dt="2023-07-25T05:31:30.925" v="165"/>
          <ac:picMkLst>
            <pc:docMk/>
            <pc:sldMk cId="3459794170" sldId="259"/>
            <ac:picMk id="58" creationId="{2FFE7E70-79A4-CC2E-A46A-0AA1FED639AF}"/>
          </ac:picMkLst>
        </pc:picChg>
      </pc:sldChg>
      <pc:sldChg chg="addSp delSp modSp mod modTransition modAnim modShow">
        <pc:chgData name="Leonie Smith" userId="fed1330f33f5650e" providerId="LiveId" clId="{A54A3079-C726-4F7E-BD50-AAE0F88DF854}" dt="2023-07-25T05:40:00.045" v="198"/>
        <pc:sldMkLst>
          <pc:docMk/>
          <pc:sldMk cId="1204998267" sldId="260"/>
        </pc:sldMkLst>
        <pc:picChg chg="add del mod">
          <ac:chgData name="Leonie Smith" userId="fed1330f33f5650e" providerId="LiveId" clId="{A54A3079-C726-4F7E-BD50-AAE0F88DF854}" dt="2023-07-25T05:33:48.188" v="168"/>
          <ac:picMkLst>
            <pc:docMk/>
            <pc:sldMk cId="1204998267" sldId="260"/>
            <ac:picMk id="3" creationId="{C119547B-EACC-904C-8163-7E9A6A5D78DC}"/>
          </ac:picMkLst>
        </pc:picChg>
        <pc:picChg chg="add del mod">
          <ac:chgData name="Leonie Smith" userId="fed1330f33f5650e" providerId="LiveId" clId="{A54A3079-C726-4F7E-BD50-AAE0F88DF854}" dt="2023-07-25T05:34:28.285" v="170"/>
          <ac:picMkLst>
            <pc:docMk/>
            <pc:sldMk cId="1204998267" sldId="260"/>
            <ac:picMk id="6" creationId="{FDB28946-2658-EC16-989C-17378EA03E8F}"/>
          </ac:picMkLst>
        </pc:picChg>
        <pc:picChg chg="add del mod ord">
          <ac:chgData name="Leonie Smith" userId="fed1330f33f5650e" providerId="LiveId" clId="{A54A3079-C726-4F7E-BD50-AAE0F88DF854}" dt="2023-07-25T05:34:40.761" v="171"/>
          <ac:picMkLst>
            <pc:docMk/>
            <pc:sldMk cId="1204998267" sldId="260"/>
            <ac:picMk id="11" creationId="{220BC6DE-2BED-50BA-D56B-BC5DCAC1267E}"/>
          </ac:picMkLst>
        </pc:picChg>
        <pc:picChg chg="add del mod">
          <ac:chgData name="Leonie Smith" userId="fed1330f33f5650e" providerId="LiveId" clId="{A54A3079-C726-4F7E-BD50-AAE0F88DF854}" dt="2023-07-25T05:34:42.107" v="173"/>
          <ac:picMkLst>
            <pc:docMk/>
            <pc:sldMk cId="1204998267" sldId="260"/>
            <ac:picMk id="12" creationId="{2E6A79E9-D834-5F6F-EACA-AB9D4673119D}"/>
          </ac:picMkLst>
        </pc:picChg>
        <pc:picChg chg="add del mod ord">
          <ac:chgData name="Leonie Smith" userId="fed1330f33f5650e" providerId="LiveId" clId="{A54A3079-C726-4F7E-BD50-AAE0F88DF854}" dt="2023-07-25T05:34:52.851" v="174"/>
          <ac:picMkLst>
            <pc:docMk/>
            <pc:sldMk cId="1204998267" sldId="260"/>
            <ac:picMk id="15" creationId="{9C52D83D-43BB-5317-6440-B9108270D0B9}"/>
          </ac:picMkLst>
        </pc:picChg>
        <pc:picChg chg="add del mod">
          <ac:chgData name="Leonie Smith" userId="fed1330f33f5650e" providerId="LiveId" clId="{A54A3079-C726-4F7E-BD50-AAE0F88DF854}" dt="2023-07-25T05:36:22.451" v="176"/>
          <ac:picMkLst>
            <pc:docMk/>
            <pc:sldMk cId="1204998267" sldId="260"/>
            <ac:picMk id="16" creationId="{FC96249D-C09B-4DA8-33B1-B0D86CE4CF8F}"/>
          </ac:picMkLst>
        </pc:picChg>
        <pc:picChg chg="add del mod ord">
          <ac:chgData name="Leonie Smith" userId="fed1330f33f5650e" providerId="LiveId" clId="{A54A3079-C726-4F7E-BD50-AAE0F88DF854}" dt="2023-07-25T05:36:29.966" v="177"/>
          <ac:picMkLst>
            <pc:docMk/>
            <pc:sldMk cId="1204998267" sldId="260"/>
            <ac:picMk id="19" creationId="{6411A7B9-649D-7568-D56F-79C7C74EE446}"/>
          </ac:picMkLst>
        </pc:picChg>
        <pc:picChg chg="add del mod">
          <ac:chgData name="Leonie Smith" userId="fed1330f33f5650e" providerId="LiveId" clId="{A54A3079-C726-4F7E-BD50-AAE0F88DF854}" dt="2023-07-25T05:36:31.095" v="179"/>
          <ac:picMkLst>
            <pc:docMk/>
            <pc:sldMk cId="1204998267" sldId="260"/>
            <ac:picMk id="20" creationId="{BB64C6D0-5F7C-9B6E-3F8D-F0DCFE960010}"/>
          </ac:picMkLst>
        </pc:picChg>
        <pc:picChg chg="add del mod ord">
          <ac:chgData name="Leonie Smith" userId="fed1330f33f5650e" providerId="LiveId" clId="{A54A3079-C726-4F7E-BD50-AAE0F88DF854}" dt="2023-07-25T05:37:07.650" v="180"/>
          <ac:picMkLst>
            <pc:docMk/>
            <pc:sldMk cId="1204998267" sldId="260"/>
            <ac:picMk id="23" creationId="{3EB7D4A3-2399-87CD-826F-B2D7507D183D}"/>
          </ac:picMkLst>
        </pc:picChg>
        <pc:picChg chg="add del mod">
          <ac:chgData name="Leonie Smith" userId="fed1330f33f5650e" providerId="LiveId" clId="{A54A3079-C726-4F7E-BD50-AAE0F88DF854}" dt="2023-07-25T05:37:50.323" v="182"/>
          <ac:picMkLst>
            <pc:docMk/>
            <pc:sldMk cId="1204998267" sldId="260"/>
            <ac:picMk id="24" creationId="{FAA75C54-589E-4C4F-15A2-AFB5445E12F3}"/>
          </ac:picMkLst>
        </pc:picChg>
        <pc:picChg chg="add del mod ord">
          <ac:chgData name="Leonie Smith" userId="fed1330f33f5650e" providerId="LiveId" clId="{A54A3079-C726-4F7E-BD50-AAE0F88DF854}" dt="2023-07-25T05:38:00.107" v="183"/>
          <ac:picMkLst>
            <pc:docMk/>
            <pc:sldMk cId="1204998267" sldId="260"/>
            <ac:picMk id="29" creationId="{75696FCE-9A97-880A-2875-AE861F601509}"/>
          </ac:picMkLst>
        </pc:picChg>
        <pc:picChg chg="add del mod">
          <ac:chgData name="Leonie Smith" userId="fed1330f33f5650e" providerId="LiveId" clId="{A54A3079-C726-4F7E-BD50-AAE0F88DF854}" dt="2023-07-25T05:38:11.371" v="185"/>
          <ac:picMkLst>
            <pc:docMk/>
            <pc:sldMk cId="1204998267" sldId="260"/>
            <ac:picMk id="30" creationId="{B6A33E61-37D8-F3A4-F9F7-58D4D83D2973}"/>
          </ac:picMkLst>
        </pc:picChg>
        <pc:picChg chg="add del mod ord">
          <ac:chgData name="Leonie Smith" userId="fed1330f33f5650e" providerId="LiveId" clId="{A54A3079-C726-4F7E-BD50-AAE0F88DF854}" dt="2023-07-25T05:38:16.903" v="186"/>
          <ac:picMkLst>
            <pc:docMk/>
            <pc:sldMk cId="1204998267" sldId="260"/>
            <ac:picMk id="33" creationId="{865F9715-284B-E401-CDB4-10C4AB0D36DE}"/>
          </ac:picMkLst>
        </pc:picChg>
        <pc:picChg chg="add del mod">
          <ac:chgData name="Leonie Smith" userId="fed1330f33f5650e" providerId="LiveId" clId="{A54A3079-C726-4F7E-BD50-AAE0F88DF854}" dt="2023-07-25T05:38:18.739" v="188"/>
          <ac:picMkLst>
            <pc:docMk/>
            <pc:sldMk cId="1204998267" sldId="260"/>
            <ac:picMk id="34" creationId="{83B909E6-A9AC-F1A9-2F10-F97B3D86167F}"/>
          </ac:picMkLst>
        </pc:picChg>
        <pc:picChg chg="add del mod ord">
          <ac:chgData name="Leonie Smith" userId="fed1330f33f5650e" providerId="LiveId" clId="{A54A3079-C726-4F7E-BD50-AAE0F88DF854}" dt="2023-07-25T05:38:24.763" v="189"/>
          <ac:picMkLst>
            <pc:docMk/>
            <pc:sldMk cId="1204998267" sldId="260"/>
            <ac:picMk id="37" creationId="{674B24C1-05AA-AB59-11F6-ACD5ED99D6B1}"/>
          </ac:picMkLst>
        </pc:picChg>
        <pc:picChg chg="add del mod">
          <ac:chgData name="Leonie Smith" userId="fed1330f33f5650e" providerId="LiveId" clId="{A54A3079-C726-4F7E-BD50-AAE0F88DF854}" dt="2023-07-25T05:38:27.994" v="191"/>
          <ac:picMkLst>
            <pc:docMk/>
            <pc:sldMk cId="1204998267" sldId="260"/>
            <ac:picMk id="38" creationId="{5D24B713-8270-C5AF-6604-677A4553691F}"/>
          </ac:picMkLst>
        </pc:picChg>
        <pc:picChg chg="add del mod ord">
          <ac:chgData name="Leonie Smith" userId="fed1330f33f5650e" providerId="LiveId" clId="{A54A3079-C726-4F7E-BD50-AAE0F88DF854}" dt="2023-07-25T05:38:36.034" v="192"/>
          <ac:picMkLst>
            <pc:docMk/>
            <pc:sldMk cId="1204998267" sldId="260"/>
            <ac:picMk id="41" creationId="{DF876285-00BE-DFF0-5165-92B4F35B524B}"/>
          </ac:picMkLst>
        </pc:picChg>
        <pc:picChg chg="add del mod">
          <ac:chgData name="Leonie Smith" userId="fed1330f33f5650e" providerId="LiveId" clId="{A54A3079-C726-4F7E-BD50-AAE0F88DF854}" dt="2023-07-25T05:38:38.715" v="194"/>
          <ac:picMkLst>
            <pc:docMk/>
            <pc:sldMk cId="1204998267" sldId="260"/>
            <ac:picMk id="42" creationId="{85A51A51-DF5C-106E-05ED-9FD8A64F40DC}"/>
          </ac:picMkLst>
        </pc:picChg>
        <pc:picChg chg="add del mod ord">
          <ac:chgData name="Leonie Smith" userId="fed1330f33f5650e" providerId="LiveId" clId="{A54A3079-C726-4F7E-BD50-AAE0F88DF854}" dt="2023-07-25T05:38:44.688" v="195"/>
          <ac:picMkLst>
            <pc:docMk/>
            <pc:sldMk cId="1204998267" sldId="260"/>
            <ac:picMk id="45" creationId="{E84AECC8-5572-2950-EB45-78A62CB1D5C8}"/>
          </ac:picMkLst>
        </pc:picChg>
        <pc:picChg chg="add del mod">
          <ac:chgData name="Leonie Smith" userId="fed1330f33f5650e" providerId="LiveId" clId="{A54A3079-C726-4F7E-BD50-AAE0F88DF854}" dt="2023-07-25T05:39:23.673" v="197"/>
          <ac:picMkLst>
            <pc:docMk/>
            <pc:sldMk cId="1204998267" sldId="260"/>
            <ac:picMk id="46" creationId="{97074677-76F1-E68F-F0A5-DF72028CD045}"/>
          </ac:picMkLst>
        </pc:picChg>
        <pc:picChg chg="add del mod ord">
          <ac:chgData name="Leonie Smith" userId="fed1330f33f5650e" providerId="LiveId" clId="{A54A3079-C726-4F7E-BD50-AAE0F88DF854}" dt="2023-07-25T05:40:00.045" v="198"/>
          <ac:picMkLst>
            <pc:docMk/>
            <pc:sldMk cId="1204998267" sldId="260"/>
            <ac:picMk id="50" creationId="{BC28E8B9-8908-DA8C-B5E2-7EC581B84E91}"/>
          </ac:picMkLst>
        </pc:picChg>
        <pc:picChg chg="add mod">
          <ac:chgData name="Leonie Smith" userId="fed1330f33f5650e" providerId="LiveId" clId="{A54A3079-C726-4F7E-BD50-AAE0F88DF854}" dt="2023-07-25T05:40:00.045" v="198"/>
          <ac:picMkLst>
            <pc:docMk/>
            <pc:sldMk cId="1204998267" sldId="260"/>
            <ac:picMk id="51" creationId="{1ADBD986-0861-32D7-5492-79691C5396BF}"/>
          </ac:picMkLst>
        </pc:picChg>
      </pc:sldChg>
      <pc:sldChg chg="addSp delSp modSp mod modTransition modAnim modShow">
        <pc:chgData name="Leonie Smith" userId="fed1330f33f5650e" providerId="LiveId" clId="{A54A3079-C726-4F7E-BD50-AAE0F88DF854}" dt="2023-07-25T05:54:37.085" v="279"/>
        <pc:sldMkLst>
          <pc:docMk/>
          <pc:sldMk cId="3350226380" sldId="262"/>
        </pc:sldMkLst>
        <pc:picChg chg="add del mod">
          <ac:chgData name="Leonie Smith" userId="fed1330f33f5650e" providerId="LiveId" clId="{A54A3079-C726-4F7E-BD50-AAE0F88DF854}" dt="2023-07-25T05:46:57.054" v="225"/>
          <ac:picMkLst>
            <pc:docMk/>
            <pc:sldMk cId="3350226380" sldId="262"/>
            <ac:picMk id="5" creationId="{C755C263-3011-DEE7-E44F-E48F0EC18BAA}"/>
          </ac:picMkLst>
        </pc:picChg>
        <pc:picChg chg="add del mod">
          <ac:chgData name="Leonie Smith" userId="fed1330f33f5650e" providerId="LiveId" clId="{A54A3079-C726-4F7E-BD50-AAE0F88DF854}" dt="2023-07-25T05:47:02.117" v="227"/>
          <ac:picMkLst>
            <pc:docMk/>
            <pc:sldMk cId="3350226380" sldId="262"/>
            <ac:picMk id="6" creationId="{548E4395-EFD5-0E4F-7069-13ED7EBF6691}"/>
          </ac:picMkLst>
        </pc:picChg>
        <pc:picChg chg="add del mod ord">
          <ac:chgData name="Leonie Smith" userId="fed1330f33f5650e" providerId="LiveId" clId="{A54A3079-C726-4F7E-BD50-AAE0F88DF854}" dt="2023-07-25T05:47:20.297" v="228"/>
          <ac:picMkLst>
            <pc:docMk/>
            <pc:sldMk cId="3350226380" sldId="262"/>
            <ac:picMk id="9" creationId="{E1AF0967-983D-F0D4-3CF8-FC1FAE9A0455}"/>
          </ac:picMkLst>
        </pc:picChg>
        <pc:picChg chg="add del mod">
          <ac:chgData name="Leonie Smith" userId="fed1330f33f5650e" providerId="LiveId" clId="{A54A3079-C726-4F7E-BD50-AAE0F88DF854}" dt="2023-07-25T05:47:52.250" v="230"/>
          <ac:picMkLst>
            <pc:docMk/>
            <pc:sldMk cId="3350226380" sldId="262"/>
            <ac:picMk id="10" creationId="{D9D1ACFA-5299-C2BC-0410-B5CDEA679A42}"/>
          </ac:picMkLst>
        </pc:picChg>
        <pc:picChg chg="add del mod ord">
          <ac:chgData name="Leonie Smith" userId="fed1330f33f5650e" providerId="LiveId" clId="{A54A3079-C726-4F7E-BD50-AAE0F88DF854}" dt="2023-07-25T05:48:11.503" v="231"/>
          <ac:picMkLst>
            <pc:docMk/>
            <pc:sldMk cId="3350226380" sldId="262"/>
            <ac:picMk id="13" creationId="{57407526-C8AB-DBC9-C983-4F715142BFAC}"/>
          </ac:picMkLst>
        </pc:picChg>
        <pc:picChg chg="add del mod">
          <ac:chgData name="Leonie Smith" userId="fed1330f33f5650e" providerId="LiveId" clId="{A54A3079-C726-4F7E-BD50-AAE0F88DF854}" dt="2023-07-25T05:48:15.259" v="233"/>
          <ac:picMkLst>
            <pc:docMk/>
            <pc:sldMk cId="3350226380" sldId="262"/>
            <ac:picMk id="14" creationId="{5CF03B4B-7069-B56E-10B5-E5B43DE797B2}"/>
          </ac:picMkLst>
        </pc:picChg>
        <pc:picChg chg="add del mod ord">
          <ac:chgData name="Leonie Smith" userId="fed1330f33f5650e" providerId="LiveId" clId="{A54A3079-C726-4F7E-BD50-AAE0F88DF854}" dt="2023-07-25T05:48:21.511" v="234"/>
          <ac:picMkLst>
            <pc:docMk/>
            <pc:sldMk cId="3350226380" sldId="262"/>
            <ac:picMk id="17" creationId="{F2CF12C8-EF45-F2CA-0D72-499BF6DD99FE}"/>
          </ac:picMkLst>
        </pc:picChg>
        <pc:picChg chg="add del mod">
          <ac:chgData name="Leonie Smith" userId="fed1330f33f5650e" providerId="LiveId" clId="{A54A3079-C726-4F7E-BD50-AAE0F88DF854}" dt="2023-07-25T05:48:23.478" v="236"/>
          <ac:picMkLst>
            <pc:docMk/>
            <pc:sldMk cId="3350226380" sldId="262"/>
            <ac:picMk id="18" creationId="{7730B5E6-C063-ADCC-FD3F-0593C1117A8E}"/>
          </ac:picMkLst>
        </pc:picChg>
        <pc:picChg chg="add del mod ord">
          <ac:chgData name="Leonie Smith" userId="fed1330f33f5650e" providerId="LiveId" clId="{A54A3079-C726-4F7E-BD50-AAE0F88DF854}" dt="2023-07-25T05:48:29.122" v="237"/>
          <ac:picMkLst>
            <pc:docMk/>
            <pc:sldMk cId="3350226380" sldId="262"/>
            <ac:picMk id="21" creationId="{1EE55A9C-4CBF-9EA0-4530-3F682EAF4F56}"/>
          </ac:picMkLst>
        </pc:picChg>
        <pc:picChg chg="add del mod">
          <ac:chgData name="Leonie Smith" userId="fed1330f33f5650e" providerId="LiveId" clId="{A54A3079-C726-4F7E-BD50-AAE0F88DF854}" dt="2023-07-25T05:48:41.926" v="239"/>
          <ac:picMkLst>
            <pc:docMk/>
            <pc:sldMk cId="3350226380" sldId="262"/>
            <ac:picMk id="22" creationId="{9EB4F6C7-1892-8273-80CE-3BB31E6090D0}"/>
          </ac:picMkLst>
        </pc:picChg>
        <pc:picChg chg="add del mod ord">
          <ac:chgData name="Leonie Smith" userId="fed1330f33f5650e" providerId="LiveId" clId="{A54A3079-C726-4F7E-BD50-AAE0F88DF854}" dt="2023-07-25T05:49:01.724" v="240"/>
          <ac:picMkLst>
            <pc:docMk/>
            <pc:sldMk cId="3350226380" sldId="262"/>
            <ac:picMk id="25" creationId="{15F66E12-49DB-ED7C-9A15-AE67445C62C2}"/>
          </ac:picMkLst>
        </pc:picChg>
        <pc:picChg chg="add del mod">
          <ac:chgData name="Leonie Smith" userId="fed1330f33f5650e" providerId="LiveId" clId="{A54A3079-C726-4F7E-BD50-AAE0F88DF854}" dt="2023-07-25T05:49:09.893" v="242"/>
          <ac:picMkLst>
            <pc:docMk/>
            <pc:sldMk cId="3350226380" sldId="262"/>
            <ac:picMk id="26" creationId="{B8EF85B7-6698-90EA-2C92-ED5E8295B16E}"/>
          </ac:picMkLst>
        </pc:picChg>
        <pc:picChg chg="add del mod ord">
          <ac:chgData name="Leonie Smith" userId="fed1330f33f5650e" providerId="LiveId" clId="{A54A3079-C726-4F7E-BD50-AAE0F88DF854}" dt="2023-07-25T05:49:17.113" v="243"/>
          <ac:picMkLst>
            <pc:docMk/>
            <pc:sldMk cId="3350226380" sldId="262"/>
            <ac:picMk id="29" creationId="{86DC4642-8B75-B609-349C-D1C2C882D16C}"/>
          </ac:picMkLst>
        </pc:picChg>
        <pc:picChg chg="add del mod">
          <ac:chgData name="Leonie Smith" userId="fed1330f33f5650e" providerId="LiveId" clId="{A54A3079-C726-4F7E-BD50-AAE0F88DF854}" dt="2023-07-25T05:49:18.789" v="245"/>
          <ac:picMkLst>
            <pc:docMk/>
            <pc:sldMk cId="3350226380" sldId="262"/>
            <ac:picMk id="30" creationId="{2347025A-FFA9-0396-24F2-67615E655A10}"/>
          </ac:picMkLst>
        </pc:picChg>
        <pc:picChg chg="add del mod ord">
          <ac:chgData name="Leonie Smith" userId="fed1330f33f5650e" providerId="LiveId" clId="{A54A3079-C726-4F7E-BD50-AAE0F88DF854}" dt="2023-07-25T05:49:25.594" v="246"/>
          <ac:picMkLst>
            <pc:docMk/>
            <pc:sldMk cId="3350226380" sldId="262"/>
            <ac:picMk id="33" creationId="{5FB7B652-5ECF-059D-14CD-86C6BEC469B6}"/>
          </ac:picMkLst>
        </pc:picChg>
        <pc:picChg chg="add del mod">
          <ac:chgData name="Leonie Smith" userId="fed1330f33f5650e" providerId="LiveId" clId="{A54A3079-C726-4F7E-BD50-AAE0F88DF854}" dt="2023-07-25T05:49:26.995" v="248"/>
          <ac:picMkLst>
            <pc:docMk/>
            <pc:sldMk cId="3350226380" sldId="262"/>
            <ac:picMk id="34" creationId="{F820F175-5E7B-03A9-18BB-E341BD3B53AC}"/>
          </ac:picMkLst>
        </pc:picChg>
        <pc:picChg chg="add del mod ord">
          <ac:chgData name="Leonie Smith" userId="fed1330f33f5650e" providerId="LiveId" clId="{A54A3079-C726-4F7E-BD50-AAE0F88DF854}" dt="2023-07-25T05:49:33.592" v="249"/>
          <ac:picMkLst>
            <pc:docMk/>
            <pc:sldMk cId="3350226380" sldId="262"/>
            <ac:picMk id="37" creationId="{89A2CAE8-4A8B-BB3E-127A-9E0265E30BDB}"/>
          </ac:picMkLst>
        </pc:picChg>
        <pc:picChg chg="add del mod">
          <ac:chgData name="Leonie Smith" userId="fed1330f33f5650e" providerId="LiveId" clId="{A54A3079-C726-4F7E-BD50-AAE0F88DF854}" dt="2023-07-25T05:49:37.836" v="251"/>
          <ac:picMkLst>
            <pc:docMk/>
            <pc:sldMk cId="3350226380" sldId="262"/>
            <ac:picMk id="38" creationId="{971C27E0-8C84-4CCB-A865-14BE59568763}"/>
          </ac:picMkLst>
        </pc:picChg>
        <pc:picChg chg="add del mod ord">
          <ac:chgData name="Leonie Smith" userId="fed1330f33f5650e" providerId="LiveId" clId="{A54A3079-C726-4F7E-BD50-AAE0F88DF854}" dt="2023-07-25T05:49:54.247" v="252"/>
          <ac:picMkLst>
            <pc:docMk/>
            <pc:sldMk cId="3350226380" sldId="262"/>
            <ac:picMk id="41" creationId="{46DFE7C4-3528-F685-EB8D-462DDE3224F3}"/>
          </ac:picMkLst>
        </pc:picChg>
        <pc:picChg chg="add del mod">
          <ac:chgData name="Leonie Smith" userId="fed1330f33f5650e" providerId="LiveId" clId="{A54A3079-C726-4F7E-BD50-AAE0F88DF854}" dt="2023-07-25T05:49:55.664" v="254"/>
          <ac:picMkLst>
            <pc:docMk/>
            <pc:sldMk cId="3350226380" sldId="262"/>
            <ac:picMk id="42" creationId="{A0A74634-4D59-C771-5586-1673B462342F}"/>
          </ac:picMkLst>
        </pc:picChg>
        <pc:picChg chg="add del mod ord">
          <ac:chgData name="Leonie Smith" userId="fed1330f33f5650e" providerId="LiveId" clId="{A54A3079-C726-4F7E-BD50-AAE0F88DF854}" dt="2023-07-25T05:50:03.344" v="255"/>
          <ac:picMkLst>
            <pc:docMk/>
            <pc:sldMk cId="3350226380" sldId="262"/>
            <ac:picMk id="45" creationId="{55B5FC40-333C-9C02-E769-74B2355C9946}"/>
          </ac:picMkLst>
        </pc:picChg>
        <pc:picChg chg="add del mod">
          <ac:chgData name="Leonie Smith" userId="fed1330f33f5650e" providerId="LiveId" clId="{A54A3079-C726-4F7E-BD50-AAE0F88DF854}" dt="2023-07-25T05:50:05.037" v="257"/>
          <ac:picMkLst>
            <pc:docMk/>
            <pc:sldMk cId="3350226380" sldId="262"/>
            <ac:picMk id="46" creationId="{FBBB125F-83A7-1038-000E-83D341A988C5}"/>
          </ac:picMkLst>
        </pc:picChg>
        <pc:picChg chg="add del mod ord">
          <ac:chgData name="Leonie Smith" userId="fed1330f33f5650e" providerId="LiveId" clId="{A54A3079-C726-4F7E-BD50-AAE0F88DF854}" dt="2023-07-25T05:50:22.838" v="258"/>
          <ac:picMkLst>
            <pc:docMk/>
            <pc:sldMk cId="3350226380" sldId="262"/>
            <ac:picMk id="49" creationId="{843DA315-AE24-6F3B-A447-55A4EA80C66A}"/>
          </ac:picMkLst>
        </pc:picChg>
        <pc:picChg chg="add del mod">
          <ac:chgData name="Leonie Smith" userId="fed1330f33f5650e" providerId="LiveId" clId="{A54A3079-C726-4F7E-BD50-AAE0F88DF854}" dt="2023-07-25T05:50:24.820" v="260"/>
          <ac:picMkLst>
            <pc:docMk/>
            <pc:sldMk cId="3350226380" sldId="262"/>
            <ac:picMk id="50" creationId="{4559C013-502E-89CB-DBDF-271E2F16FA26}"/>
          </ac:picMkLst>
        </pc:picChg>
        <pc:picChg chg="add del mod ord">
          <ac:chgData name="Leonie Smith" userId="fed1330f33f5650e" providerId="LiveId" clId="{A54A3079-C726-4F7E-BD50-AAE0F88DF854}" dt="2023-07-25T05:50:38.016" v="261"/>
          <ac:picMkLst>
            <pc:docMk/>
            <pc:sldMk cId="3350226380" sldId="262"/>
            <ac:picMk id="53" creationId="{162C767E-1B14-7FB4-E411-185648BA56DC}"/>
          </ac:picMkLst>
        </pc:picChg>
        <pc:picChg chg="add del mod">
          <ac:chgData name="Leonie Smith" userId="fed1330f33f5650e" providerId="LiveId" clId="{A54A3079-C726-4F7E-BD50-AAE0F88DF854}" dt="2023-07-25T05:50:39.803" v="263"/>
          <ac:picMkLst>
            <pc:docMk/>
            <pc:sldMk cId="3350226380" sldId="262"/>
            <ac:picMk id="54" creationId="{8F4CE6F7-387A-FDF2-DDA1-F09C179FE40F}"/>
          </ac:picMkLst>
        </pc:picChg>
        <pc:picChg chg="add del mod ord">
          <ac:chgData name="Leonie Smith" userId="fed1330f33f5650e" providerId="LiveId" clId="{A54A3079-C726-4F7E-BD50-AAE0F88DF854}" dt="2023-07-25T05:50:46.363" v="264"/>
          <ac:picMkLst>
            <pc:docMk/>
            <pc:sldMk cId="3350226380" sldId="262"/>
            <ac:picMk id="57" creationId="{4E0D3AD0-77CB-14E5-4D27-11AB618503AC}"/>
          </ac:picMkLst>
        </pc:picChg>
        <pc:picChg chg="add del mod">
          <ac:chgData name="Leonie Smith" userId="fed1330f33f5650e" providerId="LiveId" clId="{A54A3079-C726-4F7E-BD50-AAE0F88DF854}" dt="2023-07-25T05:50:48.099" v="266"/>
          <ac:picMkLst>
            <pc:docMk/>
            <pc:sldMk cId="3350226380" sldId="262"/>
            <ac:picMk id="58" creationId="{1CB80151-F7F3-F664-179A-7B0219BA9D37}"/>
          </ac:picMkLst>
        </pc:picChg>
        <pc:picChg chg="add del mod ord">
          <ac:chgData name="Leonie Smith" userId="fed1330f33f5650e" providerId="LiveId" clId="{A54A3079-C726-4F7E-BD50-AAE0F88DF854}" dt="2023-07-25T05:51:09.335" v="267"/>
          <ac:picMkLst>
            <pc:docMk/>
            <pc:sldMk cId="3350226380" sldId="262"/>
            <ac:picMk id="61" creationId="{410F905F-8CCA-8FD3-4231-D28DD4D718F4}"/>
          </ac:picMkLst>
        </pc:picChg>
        <pc:picChg chg="add del mod">
          <ac:chgData name="Leonie Smith" userId="fed1330f33f5650e" providerId="LiveId" clId="{A54A3079-C726-4F7E-BD50-AAE0F88DF854}" dt="2023-07-25T05:51:54.175" v="269"/>
          <ac:picMkLst>
            <pc:docMk/>
            <pc:sldMk cId="3350226380" sldId="262"/>
            <ac:picMk id="62" creationId="{CDFDB720-D067-B5BB-CFC6-A5A3B81024EA}"/>
          </ac:picMkLst>
        </pc:picChg>
        <pc:picChg chg="add del mod ord">
          <ac:chgData name="Leonie Smith" userId="fed1330f33f5650e" providerId="LiveId" clId="{A54A3079-C726-4F7E-BD50-AAE0F88DF854}" dt="2023-07-25T05:52:12.024" v="270"/>
          <ac:picMkLst>
            <pc:docMk/>
            <pc:sldMk cId="3350226380" sldId="262"/>
            <ac:picMk id="65" creationId="{EED708E2-885C-C0A6-4DF5-77CF54C74E16}"/>
          </ac:picMkLst>
        </pc:picChg>
        <pc:picChg chg="add del mod">
          <ac:chgData name="Leonie Smith" userId="fed1330f33f5650e" providerId="LiveId" clId="{A54A3079-C726-4F7E-BD50-AAE0F88DF854}" dt="2023-07-25T05:52:46.545" v="272"/>
          <ac:picMkLst>
            <pc:docMk/>
            <pc:sldMk cId="3350226380" sldId="262"/>
            <ac:picMk id="66" creationId="{67507642-343B-E6FA-A9DD-23A7B48DE38B}"/>
          </ac:picMkLst>
        </pc:picChg>
        <pc:picChg chg="add del mod ord">
          <ac:chgData name="Leonie Smith" userId="fed1330f33f5650e" providerId="LiveId" clId="{A54A3079-C726-4F7E-BD50-AAE0F88DF854}" dt="2023-07-25T05:52:52.341" v="273"/>
          <ac:picMkLst>
            <pc:docMk/>
            <pc:sldMk cId="3350226380" sldId="262"/>
            <ac:picMk id="71" creationId="{AB0FC123-D34C-ED11-D41F-698FAA718DD9}"/>
          </ac:picMkLst>
        </pc:picChg>
        <pc:picChg chg="add del mod">
          <ac:chgData name="Leonie Smith" userId="fed1330f33f5650e" providerId="LiveId" clId="{A54A3079-C726-4F7E-BD50-AAE0F88DF854}" dt="2023-07-25T05:52:53.880" v="275"/>
          <ac:picMkLst>
            <pc:docMk/>
            <pc:sldMk cId="3350226380" sldId="262"/>
            <ac:picMk id="72" creationId="{3675C189-385E-D610-0065-C2D29ED3628E}"/>
          </ac:picMkLst>
        </pc:picChg>
        <pc:picChg chg="add del mod ord">
          <ac:chgData name="Leonie Smith" userId="fed1330f33f5650e" providerId="LiveId" clId="{A54A3079-C726-4F7E-BD50-AAE0F88DF854}" dt="2023-07-25T05:53:13.621" v="276"/>
          <ac:picMkLst>
            <pc:docMk/>
            <pc:sldMk cId="3350226380" sldId="262"/>
            <ac:picMk id="75" creationId="{D3D7CEF9-475C-7ED3-C4BA-2404DDC2823A}"/>
          </ac:picMkLst>
        </pc:picChg>
        <pc:picChg chg="add del mod">
          <ac:chgData name="Leonie Smith" userId="fed1330f33f5650e" providerId="LiveId" clId="{A54A3079-C726-4F7E-BD50-AAE0F88DF854}" dt="2023-07-25T05:54:12.930" v="278"/>
          <ac:picMkLst>
            <pc:docMk/>
            <pc:sldMk cId="3350226380" sldId="262"/>
            <ac:picMk id="76" creationId="{75608343-0BC1-BB19-63B0-FC266B6A8147}"/>
          </ac:picMkLst>
        </pc:picChg>
        <pc:picChg chg="add del mod ord">
          <ac:chgData name="Leonie Smith" userId="fed1330f33f5650e" providerId="LiveId" clId="{A54A3079-C726-4F7E-BD50-AAE0F88DF854}" dt="2023-07-25T05:54:37.085" v="279"/>
          <ac:picMkLst>
            <pc:docMk/>
            <pc:sldMk cId="3350226380" sldId="262"/>
            <ac:picMk id="80" creationId="{DD3E864F-EF19-8D21-A84F-D0A8E54807A7}"/>
          </ac:picMkLst>
        </pc:picChg>
        <pc:picChg chg="add mod">
          <ac:chgData name="Leonie Smith" userId="fed1330f33f5650e" providerId="LiveId" clId="{A54A3079-C726-4F7E-BD50-AAE0F88DF854}" dt="2023-07-25T05:54:37.085" v="279"/>
          <ac:picMkLst>
            <pc:docMk/>
            <pc:sldMk cId="3350226380" sldId="262"/>
            <ac:picMk id="81" creationId="{041CC68B-9B44-AC39-F21A-506E028BC57E}"/>
          </ac:picMkLst>
        </pc:picChg>
      </pc:sldChg>
      <pc:sldChg chg="addSp delSp modSp mod modTransition modAnim modShow">
        <pc:chgData name="Leonie Smith" userId="fed1330f33f5650e" providerId="LiveId" clId="{A54A3079-C726-4F7E-BD50-AAE0F88DF854}" dt="2023-07-25T05:45:14.997" v="222"/>
        <pc:sldMkLst>
          <pc:docMk/>
          <pc:sldMk cId="814010234" sldId="263"/>
        </pc:sldMkLst>
        <pc:picChg chg="add del mod">
          <ac:chgData name="Leonie Smith" userId="fed1330f33f5650e" providerId="LiveId" clId="{A54A3079-C726-4F7E-BD50-AAE0F88DF854}" dt="2023-07-25T05:42:25.263" v="201"/>
          <ac:picMkLst>
            <pc:docMk/>
            <pc:sldMk cId="814010234" sldId="263"/>
            <ac:picMk id="5" creationId="{8ACEB7EC-9315-10E8-35AC-7653EECAF572}"/>
          </ac:picMkLst>
        </pc:picChg>
        <pc:picChg chg="add del mod">
          <ac:chgData name="Leonie Smith" userId="fed1330f33f5650e" providerId="LiveId" clId="{A54A3079-C726-4F7E-BD50-AAE0F88DF854}" dt="2023-07-25T05:42:28.176" v="203"/>
          <ac:picMkLst>
            <pc:docMk/>
            <pc:sldMk cId="814010234" sldId="263"/>
            <ac:picMk id="6" creationId="{AC04FC67-95D4-A074-2B32-1A905C287600}"/>
          </ac:picMkLst>
        </pc:picChg>
        <pc:picChg chg="add del mod ord">
          <ac:chgData name="Leonie Smith" userId="fed1330f33f5650e" providerId="LiveId" clId="{A54A3079-C726-4F7E-BD50-AAE0F88DF854}" dt="2023-07-25T05:42:42.471" v="204"/>
          <ac:picMkLst>
            <pc:docMk/>
            <pc:sldMk cId="814010234" sldId="263"/>
            <ac:picMk id="9" creationId="{0B5A7225-4A65-9B79-F5FF-D2DDD8B03600}"/>
          </ac:picMkLst>
        </pc:picChg>
        <pc:picChg chg="add del mod">
          <ac:chgData name="Leonie Smith" userId="fed1330f33f5650e" providerId="LiveId" clId="{A54A3079-C726-4F7E-BD50-AAE0F88DF854}" dt="2023-07-25T05:42:44.045" v="206"/>
          <ac:picMkLst>
            <pc:docMk/>
            <pc:sldMk cId="814010234" sldId="263"/>
            <ac:picMk id="10" creationId="{C4DB911E-FBEA-33EE-96EE-9301E2F5321B}"/>
          </ac:picMkLst>
        </pc:picChg>
        <pc:picChg chg="add del mod ord">
          <ac:chgData name="Leonie Smith" userId="fed1330f33f5650e" providerId="LiveId" clId="{A54A3079-C726-4F7E-BD50-AAE0F88DF854}" dt="2023-07-25T05:42:55.986" v="207"/>
          <ac:picMkLst>
            <pc:docMk/>
            <pc:sldMk cId="814010234" sldId="263"/>
            <ac:picMk id="13" creationId="{49B9E877-4B1B-E4FD-AF58-114EC1864987}"/>
          </ac:picMkLst>
        </pc:picChg>
        <pc:picChg chg="add del mod">
          <ac:chgData name="Leonie Smith" userId="fed1330f33f5650e" providerId="LiveId" clId="{A54A3079-C726-4F7E-BD50-AAE0F88DF854}" dt="2023-07-25T05:43:09.439" v="209"/>
          <ac:picMkLst>
            <pc:docMk/>
            <pc:sldMk cId="814010234" sldId="263"/>
            <ac:picMk id="14" creationId="{CCA55DBD-5169-EDF6-24E5-2A28662622E4}"/>
          </ac:picMkLst>
        </pc:picChg>
        <pc:picChg chg="add del mod ord">
          <ac:chgData name="Leonie Smith" userId="fed1330f33f5650e" providerId="LiveId" clId="{A54A3079-C726-4F7E-BD50-AAE0F88DF854}" dt="2023-07-25T05:43:17.805" v="210"/>
          <ac:picMkLst>
            <pc:docMk/>
            <pc:sldMk cId="814010234" sldId="263"/>
            <ac:picMk id="17" creationId="{727BBC5D-4AE6-16E8-F27D-096E249B54DC}"/>
          </ac:picMkLst>
        </pc:picChg>
        <pc:picChg chg="add del mod">
          <ac:chgData name="Leonie Smith" userId="fed1330f33f5650e" providerId="LiveId" clId="{A54A3079-C726-4F7E-BD50-AAE0F88DF854}" dt="2023-07-25T05:43:19.314" v="212"/>
          <ac:picMkLst>
            <pc:docMk/>
            <pc:sldMk cId="814010234" sldId="263"/>
            <ac:picMk id="18" creationId="{D96182F3-3F62-2EA9-456F-B49DEB1C38A0}"/>
          </ac:picMkLst>
        </pc:picChg>
        <pc:picChg chg="add del mod ord">
          <ac:chgData name="Leonie Smith" userId="fed1330f33f5650e" providerId="LiveId" clId="{A54A3079-C726-4F7E-BD50-AAE0F88DF854}" dt="2023-07-25T05:43:28.684" v="213"/>
          <ac:picMkLst>
            <pc:docMk/>
            <pc:sldMk cId="814010234" sldId="263"/>
            <ac:picMk id="21" creationId="{A2ACAF10-0755-6CA3-6AD9-EE6C528BA229}"/>
          </ac:picMkLst>
        </pc:picChg>
        <pc:picChg chg="add del mod">
          <ac:chgData name="Leonie Smith" userId="fed1330f33f5650e" providerId="LiveId" clId="{A54A3079-C726-4F7E-BD50-AAE0F88DF854}" dt="2023-07-25T05:43:31.652" v="215"/>
          <ac:picMkLst>
            <pc:docMk/>
            <pc:sldMk cId="814010234" sldId="263"/>
            <ac:picMk id="22" creationId="{F1DD3E27-449E-45B5-88F8-F68CC4A45065}"/>
          </ac:picMkLst>
        </pc:picChg>
        <pc:picChg chg="add del mod ord">
          <ac:chgData name="Leonie Smith" userId="fed1330f33f5650e" providerId="LiveId" clId="{A54A3079-C726-4F7E-BD50-AAE0F88DF854}" dt="2023-07-25T05:43:49.701" v="216"/>
          <ac:picMkLst>
            <pc:docMk/>
            <pc:sldMk cId="814010234" sldId="263"/>
            <ac:picMk id="25" creationId="{2A912A93-52DE-7A8A-ED9F-B64945BDCF3D}"/>
          </ac:picMkLst>
        </pc:picChg>
        <pc:picChg chg="add del mod">
          <ac:chgData name="Leonie Smith" userId="fed1330f33f5650e" providerId="LiveId" clId="{A54A3079-C726-4F7E-BD50-AAE0F88DF854}" dt="2023-07-25T05:44:12.779" v="218"/>
          <ac:picMkLst>
            <pc:docMk/>
            <pc:sldMk cId="814010234" sldId="263"/>
            <ac:picMk id="26" creationId="{28450B17-B890-5946-E4C5-ECA427621498}"/>
          </ac:picMkLst>
        </pc:picChg>
        <pc:picChg chg="add del mod ord">
          <ac:chgData name="Leonie Smith" userId="fed1330f33f5650e" providerId="LiveId" clId="{A54A3079-C726-4F7E-BD50-AAE0F88DF854}" dt="2023-07-25T05:44:29.503" v="219"/>
          <ac:picMkLst>
            <pc:docMk/>
            <pc:sldMk cId="814010234" sldId="263"/>
            <ac:picMk id="31" creationId="{7F8D01C5-EE6C-07B6-62AD-B91A6BEC0023}"/>
          </ac:picMkLst>
        </pc:picChg>
        <pc:picChg chg="add del mod">
          <ac:chgData name="Leonie Smith" userId="fed1330f33f5650e" providerId="LiveId" clId="{A54A3079-C726-4F7E-BD50-AAE0F88DF854}" dt="2023-07-25T05:44:57.191" v="221"/>
          <ac:picMkLst>
            <pc:docMk/>
            <pc:sldMk cId="814010234" sldId="263"/>
            <ac:picMk id="32" creationId="{1E9347A4-69C0-4F7C-AFEF-8208A50DC837}"/>
          </ac:picMkLst>
        </pc:picChg>
        <pc:picChg chg="add del mod ord">
          <ac:chgData name="Leonie Smith" userId="fed1330f33f5650e" providerId="LiveId" clId="{A54A3079-C726-4F7E-BD50-AAE0F88DF854}" dt="2023-07-25T05:45:14.997" v="222"/>
          <ac:picMkLst>
            <pc:docMk/>
            <pc:sldMk cId="814010234" sldId="263"/>
            <ac:picMk id="36" creationId="{B8EF6A14-5733-FD6D-42CD-B0E487F3E327}"/>
          </ac:picMkLst>
        </pc:picChg>
        <pc:picChg chg="add mod">
          <ac:chgData name="Leonie Smith" userId="fed1330f33f5650e" providerId="LiveId" clId="{A54A3079-C726-4F7E-BD50-AAE0F88DF854}" dt="2023-07-25T05:45:14.997" v="222"/>
          <ac:picMkLst>
            <pc:docMk/>
            <pc:sldMk cId="814010234" sldId="263"/>
            <ac:picMk id="37" creationId="{0B1B4B0F-6129-59DA-FB11-FC7AB8BBA746}"/>
          </ac:picMkLst>
        </pc:picChg>
      </pc:sldChg>
      <pc:sldChg chg="addSp delSp modSp mod modTransition modAnim modShow">
        <pc:chgData name="Leonie Smith" userId="fed1330f33f5650e" providerId="LiveId" clId="{A54A3079-C726-4F7E-BD50-AAE0F88DF854}" dt="2023-07-25T05:56:55.157" v="285"/>
        <pc:sldMkLst>
          <pc:docMk/>
          <pc:sldMk cId="302978315" sldId="264"/>
        </pc:sldMkLst>
        <pc:picChg chg="add del mod">
          <ac:chgData name="Leonie Smith" userId="fed1330f33f5650e" providerId="LiveId" clId="{A54A3079-C726-4F7E-BD50-AAE0F88DF854}" dt="2023-07-25T05:56:27.227" v="282"/>
          <ac:picMkLst>
            <pc:docMk/>
            <pc:sldMk cId="302978315" sldId="264"/>
            <ac:picMk id="5" creationId="{5AC57F07-B885-C4F5-3D73-239C651440F4}"/>
          </ac:picMkLst>
        </pc:picChg>
        <pc:picChg chg="add del mod">
          <ac:chgData name="Leonie Smith" userId="fed1330f33f5650e" providerId="LiveId" clId="{A54A3079-C726-4F7E-BD50-AAE0F88DF854}" dt="2023-07-25T05:56:29.910" v="284"/>
          <ac:picMkLst>
            <pc:docMk/>
            <pc:sldMk cId="302978315" sldId="264"/>
            <ac:picMk id="6" creationId="{98DD68BF-5350-AC53-8DFD-1F8DA357F71E}"/>
          </ac:picMkLst>
        </pc:picChg>
        <pc:picChg chg="add del mod ord">
          <ac:chgData name="Leonie Smith" userId="fed1330f33f5650e" providerId="LiveId" clId="{A54A3079-C726-4F7E-BD50-AAE0F88DF854}" dt="2023-07-25T05:56:55.157" v="285"/>
          <ac:picMkLst>
            <pc:docMk/>
            <pc:sldMk cId="302978315" sldId="264"/>
            <ac:picMk id="9" creationId="{09708A68-51D7-F94D-2BE3-B437CD47D6F3}"/>
          </ac:picMkLst>
        </pc:picChg>
        <pc:picChg chg="add mod">
          <ac:chgData name="Leonie Smith" userId="fed1330f33f5650e" providerId="LiveId" clId="{A54A3079-C726-4F7E-BD50-AAE0F88DF854}" dt="2023-07-25T05:56:55.157" v="285"/>
          <ac:picMkLst>
            <pc:docMk/>
            <pc:sldMk cId="302978315" sldId="264"/>
            <ac:picMk id="10" creationId="{9EE38C8E-2D27-BD57-7881-4C330E99919E}"/>
          </ac:picMkLst>
        </pc:picChg>
      </pc:sldChg>
      <pc:sldChg chg="addSp delSp modSp mod modTransition modShow">
        <pc:chgData name="Leonie Smith" userId="fed1330f33f5650e" providerId="LiveId" clId="{A54A3079-C726-4F7E-BD50-AAE0F88DF854}" dt="2023-07-25T05:58:06.962" v="288"/>
        <pc:sldMkLst>
          <pc:docMk/>
          <pc:sldMk cId="891345644" sldId="265"/>
        </pc:sldMkLst>
        <pc:picChg chg="add del mod">
          <ac:chgData name="Leonie Smith" userId="fed1330f33f5650e" providerId="LiveId" clId="{A54A3079-C726-4F7E-BD50-AAE0F88DF854}" dt="2023-07-25T05:58:06.962" v="288"/>
          <ac:picMkLst>
            <pc:docMk/>
            <pc:sldMk cId="891345644" sldId="265"/>
            <ac:picMk id="6" creationId="{5836E99C-47FA-148C-0165-7BB7B1CFE429}"/>
          </ac:picMkLst>
        </pc:picChg>
        <pc:picChg chg="add mod">
          <ac:chgData name="Leonie Smith" userId="fed1330f33f5650e" providerId="LiveId" clId="{A54A3079-C726-4F7E-BD50-AAE0F88DF854}" dt="2023-07-25T05:58:06.962" v="288"/>
          <ac:picMkLst>
            <pc:docMk/>
            <pc:sldMk cId="891345644" sldId="265"/>
            <ac:picMk id="7" creationId="{09B13855-A906-E3BB-F5A5-D4FB1A9F573B}"/>
          </ac:picMkLst>
        </pc:picChg>
      </pc:sldChg>
      <pc:sldChg chg="addSp delSp modSp mod modTransition modShow">
        <pc:chgData name="Leonie Smith" userId="fed1330f33f5650e" providerId="LiveId" clId="{A54A3079-C726-4F7E-BD50-AAE0F88DF854}" dt="2023-07-25T05:58:53.664" v="291"/>
        <pc:sldMkLst>
          <pc:docMk/>
          <pc:sldMk cId="3955896480" sldId="266"/>
        </pc:sldMkLst>
        <pc:picChg chg="add del mod">
          <ac:chgData name="Leonie Smith" userId="fed1330f33f5650e" providerId="LiveId" clId="{A54A3079-C726-4F7E-BD50-AAE0F88DF854}" dt="2023-07-25T05:58:53.664" v="291"/>
          <ac:picMkLst>
            <pc:docMk/>
            <pc:sldMk cId="3955896480" sldId="266"/>
            <ac:picMk id="5" creationId="{B997BF7F-02A4-18B9-791D-56423EB08122}"/>
          </ac:picMkLst>
        </pc:picChg>
        <pc:picChg chg="add mod">
          <ac:chgData name="Leonie Smith" userId="fed1330f33f5650e" providerId="LiveId" clId="{A54A3079-C726-4F7E-BD50-AAE0F88DF854}" dt="2023-07-25T05:58:53.664" v="291"/>
          <ac:picMkLst>
            <pc:docMk/>
            <pc:sldMk cId="3955896480" sldId="266"/>
            <ac:picMk id="6" creationId="{3F8BE5E2-FD53-3234-3FE2-05258D6CD8BD}"/>
          </ac:picMkLst>
        </pc:picChg>
      </pc:sldChg>
      <pc:sldChg chg="addSp delSp modSp mod modTransition modAnim modShow">
        <pc:chgData name="Leonie Smith" userId="fed1330f33f5650e" providerId="LiveId" clId="{A54A3079-C726-4F7E-BD50-AAE0F88DF854}" dt="2023-07-25T05:59:48.534" v="297"/>
        <pc:sldMkLst>
          <pc:docMk/>
          <pc:sldMk cId="2451151416" sldId="267"/>
        </pc:sldMkLst>
        <pc:picChg chg="add del mod">
          <ac:chgData name="Leonie Smith" userId="fed1330f33f5650e" providerId="LiveId" clId="{A54A3079-C726-4F7E-BD50-AAE0F88DF854}" dt="2023-07-25T05:59:32.632" v="294"/>
          <ac:picMkLst>
            <pc:docMk/>
            <pc:sldMk cId="2451151416" sldId="267"/>
            <ac:picMk id="5" creationId="{1972E0AB-5FC6-D7C3-88B8-A9E1665862FF}"/>
          </ac:picMkLst>
        </pc:picChg>
        <pc:picChg chg="add del mod">
          <ac:chgData name="Leonie Smith" userId="fed1330f33f5650e" providerId="LiveId" clId="{A54A3079-C726-4F7E-BD50-AAE0F88DF854}" dt="2023-07-25T05:59:34.215" v="296"/>
          <ac:picMkLst>
            <pc:docMk/>
            <pc:sldMk cId="2451151416" sldId="267"/>
            <ac:picMk id="6" creationId="{AFE33463-494F-1F68-4FBF-6AB80455C1F6}"/>
          </ac:picMkLst>
        </pc:picChg>
        <pc:picChg chg="add del mod ord">
          <ac:chgData name="Leonie Smith" userId="fed1330f33f5650e" providerId="LiveId" clId="{A54A3079-C726-4F7E-BD50-AAE0F88DF854}" dt="2023-07-25T05:59:48.534" v="297"/>
          <ac:picMkLst>
            <pc:docMk/>
            <pc:sldMk cId="2451151416" sldId="267"/>
            <ac:picMk id="9" creationId="{C3FDD140-7D1A-AE3B-143F-7CA544D106E2}"/>
          </ac:picMkLst>
        </pc:picChg>
        <pc:picChg chg="add mod">
          <ac:chgData name="Leonie Smith" userId="fed1330f33f5650e" providerId="LiveId" clId="{A54A3079-C726-4F7E-BD50-AAE0F88DF854}" dt="2023-07-25T05:59:48.534" v="297"/>
          <ac:picMkLst>
            <pc:docMk/>
            <pc:sldMk cId="2451151416" sldId="267"/>
            <ac:picMk id="10" creationId="{D6681DCD-B102-BAFC-F68F-4C2184F2EF15}"/>
          </ac:picMkLst>
        </pc:picChg>
      </pc:sldChg>
      <pc:sldChg chg="addSp delSp modSp mod modTransition modAnim modShow">
        <pc:chgData name="Leonie Smith" userId="fed1330f33f5650e" providerId="LiveId" clId="{A54A3079-C726-4F7E-BD50-AAE0F88DF854}" dt="2023-07-25T06:07:42.632" v="327"/>
        <pc:sldMkLst>
          <pc:docMk/>
          <pc:sldMk cId="3704788442" sldId="268"/>
        </pc:sldMkLst>
        <pc:picChg chg="add del mod">
          <ac:chgData name="Leonie Smith" userId="fed1330f33f5650e" providerId="LiveId" clId="{A54A3079-C726-4F7E-BD50-AAE0F88DF854}" dt="2023-07-25T06:00:25.869" v="300"/>
          <ac:picMkLst>
            <pc:docMk/>
            <pc:sldMk cId="3704788442" sldId="268"/>
            <ac:picMk id="5" creationId="{5B27486A-C1A8-E92A-5BF6-537B2797B687}"/>
          </ac:picMkLst>
        </pc:picChg>
        <pc:picChg chg="add del mod">
          <ac:chgData name="Leonie Smith" userId="fed1330f33f5650e" providerId="LiveId" clId="{A54A3079-C726-4F7E-BD50-AAE0F88DF854}" dt="2023-07-25T06:07:32.358" v="326"/>
          <ac:picMkLst>
            <pc:docMk/>
            <pc:sldMk cId="3704788442" sldId="268"/>
            <ac:picMk id="6" creationId="{CE2BDFEA-D757-A11E-7AC9-6352526AAF30}"/>
          </ac:picMkLst>
        </pc:picChg>
        <pc:picChg chg="add del mod ord">
          <ac:chgData name="Leonie Smith" userId="fed1330f33f5650e" providerId="LiveId" clId="{A54A3079-C726-4F7E-BD50-AAE0F88DF854}" dt="2023-07-25T06:07:42.632" v="327"/>
          <ac:picMkLst>
            <pc:docMk/>
            <pc:sldMk cId="3704788442" sldId="268"/>
            <ac:picMk id="16" creationId="{D825D1D5-8A33-3C5A-1FF7-20C5C91F3E6B}"/>
          </ac:picMkLst>
        </pc:picChg>
        <pc:picChg chg="add mod">
          <ac:chgData name="Leonie Smith" userId="fed1330f33f5650e" providerId="LiveId" clId="{A54A3079-C726-4F7E-BD50-AAE0F88DF854}" dt="2023-07-25T06:07:42.632" v="327"/>
          <ac:picMkLst>
            <pc:docMk/>
            <pc:sldMk cId="3704788442" sldId="268"/>
            <ac:picMk id="17" creationId="{14C35213-A882-5717-3394-1C6C04FE7E58}"/>
          </ac:picMkLst>
        </pc:picChg>
      </pc:sldChg>
      <pc:sldChg chg="addSp delSp modSp mod modTransition modAnim modShow">
        <pc:chgData name="Leonie Smith" userId="fed1330f33f5650e" providerId="LiveId" clId="{A54A3079-C726-4F7E-BD50-AAE0F88DF854}" dt="2023-07-25T06:06:22.835" v="324"/>
        <pc:sldMkLst>
          <pc:docMk/>
          <pc:sldMk cId="1347021889" sldId="269"/>
        </pc:sldMkLst>
        <pc:picChg chg="add del mod">
          <ac:chgData name="Leonie Smith" userId="fed1330f33f5650e" providerId="LiveId" clId="{A54A3079-C726-4F7E-BD50-AAE0F88DF854}" dt="2023-07-25T06:01:45.028" v="303"/>
          <ac:picMkLst>
            <pc:docMk/>
            <pc:sldMk cId="1347021889" sldId="269"/>
            <ac:picMk id="5" creationId="{0DD9384D-9052-AAE2-0157-FBEA279F0229}"/>
          </ac:picMkLst>
        </pc:picChg>
        <pc:picChg chg="add del mod">
          <ac:chgData name="Leonie Smith" userId="fed1330f33f5650e" providerId="LiveId" clId="{A54A3079-C726-4F7E-BD50-AAE0F88DF854}" dt="2023-07-25T06:01:57.832" v="305"/>
          <ac:picMkLst>
            <pc:docMk/>
            <pc:sldMk cId="1347021889" sldId="269"/>
            <ac:picMk id="6" creationId="{AE253EB8-B4C8-B677-FC8C-D5AC5A599CED}"/>
          </ac:picMkLst>
        </pc:picChg>
        <pc:picChg chg="add del mod ord">
          <ac:chgData name="Leonie Smith" userId="fed1330f33f5650e" providerId="LiveId" clId="{A54A3079-C726-4F7E-BD50-AAE0F88DF854}" dt="2023-07-25T06:02:11.515" v="306"/>
          <ac:picMkLst>
            <pc:docMk/>
            <pc:sldMk cId="1347021889" sldId="269"/>
            <ac:picMk id="10" creationId="{63B904C8-CEB6-D4F8-D9AF-BC30E0BD785B}"/>
          </ac:picMkLst>
        </pc:picChg>
        <pc:picChg chg="add del mod">
          <ac:chgData name="Leonie Smith" userId="fed1330f33f5650e" providerId="LiveId" clId="{A54A3079-C726-4F7E-BD50-AAE0F88DF854}" dt="2023-07-25T06:03:00.866" v="308"/>
          <ac:picMkLst>
            <pc:docMk/>
            <pc:sldMk cId="1347021889" sldId="269"/>
            <ac:picMk id="11" creationId="{BBDC1302-3D48-06A0-3364-0EC627AF307A}"/>
          </ac:picMkLst>
        </pc:picChg>
        <pc:picChg chg="add del mod ord">
          <ac:chgData name="Leonie Smith" userId="fed1330f33f5650e" providerId="LiveId" clId="{A54A3079-C726-4F7E-BD50-AAE0F88DF854}" dt="2023-07-25T06:03:05.590" v="309"/>
          <ac:picMkLst>
            <pc:docMk/>
            <pc:sldMk cId="1347021889" sldId="269"/>
            <ac:picMk id="15" creationId="{9C7FABE3-D21A-4380-D2E0-793E93B7E024}"/>
          </ac:picMkLst>
        </pc:picChg>
        <pc:picChg chg="add del mod">
          <ac:chgData name="Leonie Smith" userId="fed1330f33f5650e" providerId="LiveId" clId="{A54A3079-C726-4F7E-BD50-AAE0F88DF854}" dt="2023-07-25T06:03:54.454" v="311"/>
          <ac:picMkLst>
            <pc:docMk/>
            <pc:sldMk cId="1347021889" sldId="269"/>
            <ac:picMk id="16" creationId="{0DF3BA5F-5990-0586-F29E-924BAB9A5CB3}"/>
          </ac:picMkLst>
        </pc:picChg>
        <pc:picChg chg="add del mod ord">
          <ac:chgData name="Leonie Smith" userId="fed1330f33f5650e" providerId="LiveId" clId="{A54A3079-C726-4F7E-BD50-AAE0F88DF854}" dt="2023-07-25T06:04:00.163" v="312"/>
          <ac:picMkLst>
            <pc:docMk/>
            <pc:sldMk cId="1347021889" sldId="269"/>
            <ac:picMk id="19" creationId="{616DDF55-06A1-552D-0887-73320A55B66A}"/>
          </ac:picMkLst>
        </pc:picChg>
        <pc:picChg chg="add del mod">
          <ac:chgData name="Leonie Smith" userId="fed1330f33f5650e" providerId="LiveId" clId="{A54A3079-C726-4F7E-BD50-AAE0F88DF854}" dt="2023-07-25T06:04:03.675" v="314"/>
          <ac:picMkLst>
            <pc:docMk/>
            <pc:sldMk cId="1347021889" sldId="269"/>
            <ac:picMk id="20" creationId="{A7F9A22C-8011-5928-D3EE-5EAC3FD3767E}"/>
          </ac:picMkLst>
        </pc:picChg>
        <pc:picChg chg="add del mod ord">
          <ac:chgData name="Leonie Smith" userId="fed1330f33f5650e" providerId="LiveId" clId="{A54A3079-C726-4F7E-BD50-AAE0F88DF854}" dt="2023-07-25T06:04:19.264" v="315"/>
          <ac:picMkLst>
            <pc:docMk/>
            <pc:sldMk cId="1347021889" sldId="269"/>
            <ac:picMk id="23" creationId="{657DAF32-F97A-1DDC-6197-759CA1EB2EC3}"/>
          </ac:picMkLst>
        </pc:picChg>
        <pc:picChg chg="add del mod">
          <ac:chgData name="Leonie Smith" userId="fed1330f33f5650e" providerId="LiveId" clId="{A54A3079-C726-4F7E-BD50-AAE0F88DF854}" dt="2023-07-25T06:05:31.018" v="317"/>
          <ac:picMkLst>
            <pc:docMk/>
            <pc:sldMk cId="1347021889" sldId="269"/>
            <ac:picMk id="24" creationId="{1B0F0338-FFEA-4300-5ED3-6CF88045CB3C}"/>
          </ac:picMkLst>
        </pc:picChg>
        <pc:picChg chg="add del mod ord">
          <ac:chgData name="Leonie Smith" userId="fed1330f33f5650e" providerId="LiveId" clId="{A54A3079-C726-4F7E-BD50-AAE0F88DF854}" dt="2023-07-25T06:05:37.283" v="318"/>
          <ac:picMkLst>
            <pc:docMk/>
            <pc:sldMk cId="1347021889" sldId="269"/>
            <ac:picMk id="28" creationId="{711A55DC-D561-BC48-4612-77FCF3427A99}"/>
          </ac:picMkLst>
        </pc:picChg>
        <pc:picChg chg="add del mod">
          <ac:chgData name="Leonie Smith" userId="fed1330f33f5650e" providerId="LiveId" clId="{A54A3079-C726-4F7E-BD50-AAE0F88DF854}" dt="2023-07-25T06:05:38.673" v="320"/>
          <ac:picMkLst>
            <pc:docMk/>
            <pc:sldMk cId="1347021889" sldId="269"/>
            <ac:picMk id="29" creationId="{1B5F76EE-549E-0C8D-3DD1-9EDCA8A64804}"/>
          </ac:picMkLst>
        </pc:picChg>
        <pc:picChg chg="add del mod ord">
          <ac:chgData name="Leonie Smith" userId="fed1330f33f5650e" providerId="LiveId" clId="{A54A3079-C726-4F7E-BD50-AAE0F88DF854}" dt="2023-07-25T06:05:53.787" v="321"/>
          <ac:picMkLst>
            <pc:docMk/>
            <pc:sldMk cId="1347021889" sldId="269"/>
            <ac:picMk id="32" creationId="{B615A78D-A18A-0C89-76D3-0E1FA721C896}"/>
          </ac:picMkLst>
        </pc:picChg>
        <pc:picChg chg="add del mod">
          <ac:chgData name="Leonie Smith" userId="fed1330f33f5650e" providerId="LiveId" clId="{A54A3079-C726-4F7E-BD50-AAE0F88DF854}" dt="2023-07-25T06:06:07.611" v="323"/>
          <ac:picMkLst>
            <pc:docMk/>
            <pc:sldMk cId="1347021889" sldId="269"/>
            <ac:picMk id="33" creationId="{0C95B365-B1B3-3F98-CA09-89996AB28584}"/>
          </ac:picMkLst>
        </pc:picChg>
        <pc:picChg chg="add del mod ord">
          <ac:chgData name="Leonie Smith" userId="fed1330f33f5650e" providerId="LiveId" clId="{A54A3079-C726-4F7E-BD50-AAE0F88DF854}" dt="2023-07-25T06:06:22.835" v="324"/>
          <ac:picMkLst>
            <pc:docMk/>
            <pc:sldMk cId="1347021889" sldId="269"/>
            <ac:picMk id="37" creationId="{DE83B1DE-B6B8-D3B3-CCF4-1E818D921AEC}"/>
          </ac:picMkLst>
        </pc:picChg>
        <pc:picChg chg="add mod">
          <ac:chgData name="Leonie Smith" userId="fed1330f33f5650e" providerId="LiveId" clId="{A54A3079-C726-4F7E-BD50-AAE0F88DF854}" dt="2023-07-25T06:06:22.835" v="324"/>
          <ac:picMkLst>
            <pc:docMk/>
            <pc:sldMk cId="1347021889" sldId="269"/>
            <ac:picMk id="38" creationId="{D920AC4A-6EE0-FE26-A29E-A38E99D8E3A2}"/>
          </ac:picMkLst>
        </pc:picChg>
      </pc:sldChg>
      <pc:sldChg chg="addSp delSp modSp mod modTransition modShow">
        <pc:chgData name="Leonie Smith" userId="fed1330f33f5650e" providerId="LiveId" clId="{A54A3079-C726-4F7E-BD50-AAE0F88DF854}" dt="2023-07-25T06:08:42.849" v="330"/>
        <pc:sldMkLst>
          <pc:docMk/>
          <pc:sldMk cId="2262961142" sldId="270"/>
        </pc:sldMkLst>
        <pc:picChg chg="add del mod">
          <ac:chgData name="Leonie Smith" userId="fed1330f33f5650e" providerId="LiveId" clId="{A54A3079-C726-4F7E-BD50-AAE0F88DF854}" dt="2023-07-25T06:08:42.849" v="330"/>
          <ac:picMkLst>
            <pc:docMk/>
            <pc:sldMk cId="2262961142" sldId="270"/>
            <ac:picMk id="5" creationId="{E344FCAC-2483-A7D7-B964-98567C483120}"/>
          </ac:picMkLst>
        </pc:picChg>
        <pc:picChg chg="add mod">
          <ac:chgData name="Leonie Smith" userId="fed1330f33f5650e" providerId="LiveId" clId="{A54A3079-C726-4F7E-BD50-AAE0F88DF854}" dt="2023-07-25T06:08:42.849" v="330"/>
          <ac:picMkLst>
            <pc:docMk/>
            <pc:sldMk cId="2262961142" sldId="270"/>
            <ac:picMk id="6" creationId="{C9B9E3E1-3960-76E9-51CD-8512CE1D87DA}"/>
          </ac:picMkLst>
        </pc:picChg>
      </pc:sldChg>
      <pc:sldChg chg="addSp delSp modSp mod modTransition modAnim modShow">
        <pc:chgData name="Leonie Smith" userId="fed1330f33f5650e" providerId="LiveId" clId="{A54A3079-C726-4F7E-BD50-AAE0F88DF854}" dt="2023-07-25T06:14:07.806" v="351"/>
        <pc:sldMkLst>
          <pc:docMk/>
          <pc:sldMk cId="1334611060" sldId="271"/>
        </pc:sldMkLst>
        <pc:picChg chg="add del mod">
          <ac:chgData name="Leonie Smith" userId="fed1330f33f5650e" providerId="LiveId" clId="{A54A3079-C726-4F7E-BD50-AAE0F88DF854}" dt="2023-07-25T06:09:53.870" v="333"/>
          <ac:picMkLst>
            <pc:docMk/>
            <pc:sldMk cId="1334611060" sldId="271"/>
            <ac:picMk id="5" creationId="{0CF753C9-EB21-4EE8-B1C1-1E1F4E61B605}"/>
          </ac:picMkLst>
        </pc:picChg>
        <pc:picChg chg="add del mod">
          <ac:chgData name="Leonie Smith" userId="fed1330f33f5650e" providerId="LiveId" clId="{A54A3079-C726-4F7E-BD50-AAE0F88DF854}" dt="2023-07-25T06:10:13.718" v="335"/>
          <ac:picMkLst>
            <pc:docMk/>
            <pc:sldMk cId="1334611060" sldId="271"/>
            <ac:picMk id="6" creationId="{CEC19142-15EB-2B88-FAD8-ED2528963B10}"/>
          </ac:picMkLst>
        </pc:picChg>
        <pc:picChg chg="add del mod ord">
          <ac:chgData name="Leonie Smith" userId="fed1330f33f5650e" providerId="LiveId" clId="{A54A3079-C726-4F7E-BD50-AAE0F88DF854}" dt="2023-07-25T06:10:21.165" v="336"/>
          <ac:picMkLst>
            <pc:docMk/>
            <pc:sldMk cId="1334611060" sldId="271"/>
            <ac:picMk id="11" creationId="{E03B1931-CE3F-E5AB-3751-DB5C7563B009}"/>
          </ac:picMkLst>
        </pc:picChg>
        <pc:picChg chg="add del mod">
          <ac:chgData name="Leonie Smith" userId="fed1330f33f5650e" providerId="LiveId" clId="{A54A3079-C726-4F7E-BD50-AAE0F88DF854}" dt="2023-07-25T06:10:22.823" v="338"/>
          <ac:picMkLst>
            <pc:docMk/>
            <pc:sldMk cId="1334611060" sldId="271"/>
            <ac:picMk id="12" creationId="{442F8141-BB1A-FF61-9425-44799467655A}"/>
          </ac:picMkLst>
        </pc:picChg>
        <pc:picChg chg="add del mod ord">
          <ac:chgData name="Leonie Smith" userId="fed1330f33f5650e" providerId="LiveId" clId="{A54A3079-C726-4F7E-BD50-AAE0F88DF854}" dt="2023-07-25T06:10:37.793" v="339"/>
          <ac:picMkLst>
            <pc:docMk/>
            <pc:sldMk cId="1334611060" sldId="271"/>
            <ac:picMk id="15" creationId="{BBB6737D-8BB9-6CF8-971A-525E655D7588}"/>
          </ac:picMkLst>
        </pc:picChg>
        <pc:picChg chg="add del mod">
          <ac:chgData name="Leonie Smith" userId="fed1330f33f5650e" providerId="LiveId" clId="{A54A3079-C726-4F7E-BD50-AAE0F88DF854}" dt="2023-07-25T06:12:44.755" v="341"/>
          <ac:picMkLst>
            <pc:docMk/>
            <pc:sldMk cId="1334611060" sldId="271"/>
            <ac:picMk id="16" creationId="{0316DCA9-4C16-B437-60AE-79F6C07E3CE4}"/>
          </ac:picMkLst>
        </pc:picChg>
        <pc:picChg chg="add del mod ord">
          <ac:chgData name="Leonie Smith" userId="fed1330f33f5650e" providerId="LiveId" clId="{A54A3079-C726-4F7E-BD50-AAE0F88DF854}" dt="2023-07-25T06:12:52.035" v="342"/>
          <ac:picMkLst>
            <pc:docMk/>
            <pc:sldMk cId="1334611060" sldId="271"/>
            <ac:picMk id="19" creationId="{ED11666F-88A6-62BB-5B3E-2F52238FF5B0}"/>
          </ac:picMkLst>
        </pc:picChg>
        <pc:picChg chg="add del mod">
          <ac:chgData name="Leonie Smith" userId="fed1330f33f5650e" providerId="LiveId" clId="{A54A3079-C726-4F7E-BD50-AAE0F88DF854}" dt="2023-07-25T06:12:57.103" v="344"/>
          <ac:picMkLst>
            <pc:docMk/>
            <pc:sldMk cId="1334611060" sldId="271"/>
            <ac:picMk id="20" creationId="{D916091C-571E-FE1B-2469-6AF98ECC5A8C}"/>
          </ac:picMkLst>
        </pc:picChg>
        <pc:picChg chg="add del mod ord">
          <ac:chgData name="Leonie Smith" userId="fed1330f33f5650e" providerId="LiveId" clId="{A54A3079-C726-4F7E-BD50-AAE0F88DF854}" dt="2023-07-25T06:13:12.417" v="345"/>
          <ac:picMkLst>
            <pc:docMk/>
            <pc:sldMk cId="1334611060" sldId="271"/>
            <ac:picMk id="23" creationId="{325D67AC-8230-6AD0-9ED6-B61F21EF5E6D}"/>
          </ac:picMkLst>
        </pc:picChg>
        <pc:picChg chg="add del mod">
          <ac:chgData name="Leonie Smith" userId="fed1330f33f5650e" providerId="LiveId" clId="{A54A3079-C726-4F7E-BD50-AAE0F88DF854}" dt="2023-07-25T06:13:35.865" v="347"/>
          <ac:picMkLst>
            <pc:docMk/>
            <pc:sldMk cId="1334611060" sldId="271"/>
            <ac:picMk id="24" creationId="{4173377C-2B3C-98A9-B7C2-92EA85C122FD}"/>
          </ac:picMkLst>
        </pc:picChg>
        <pc:picChg chg="add del mod ord">
          <ac:chgData name="Leonie Smith" userId="fed1330f33f5650e" providerId="LiveId" clId="{A54A3079-C726-4F7E-BD50-AAE0F88DF854}" dt="2023-07-25T06:13:44.227" v="348"/>
          <ac:picMkLst>
            <pc:docMk/>
            <pc:sldMk cId="1334611060" sldId="271"/>
            <ac:picMk id="29" creationId="{0CC979BB-2BE7-71B7-8A3A-D32E9548CBE5}"/>
          </ac:picMkLst>
        </pc:picChg>
        <pc:picChg chg="add del mod">
          <ac:chgData name="Leonie Smith" userId="fed1330f33f5650e" providerId="LiveId" clId="{A54A3079-C726-4F7E-BD50-AAE0F88DF854}" dt="2023-07-25T06:13:51.020" v="350"/>
          <ac:picMkLst>
            <pc:docMk/>
            <pc:sldMk cId="1334611060" sldId="271"/>
            <ac:picMk id="30" creationId="{38162510-F14C-951D-E4D4-98BE7A6DA40E}"/>
          </ac:picMkLst>
        </pc:picChg>
        <pc:picChg chg="add del mod ord">
          <ac:chgData name="Leonie Smith" userId="fed1330f33f5650e" providerId="LiveId" clId="{A54A3079-C726-4F7E-BD50-AAE0F88DF854}" dt="2023-07-25T06:14:07.806" v="351"/>
          <ac:picMkLst>
            <pc:docMk/>
            <pc:sldMk cId="1334611060" sldId="271"/>
            <ac:picMk id="33" creationId="{0AA44D73-F5B8-4979-2565-41ED778E3BB6}"/>
          </ac:picMkLst>
        </pc:picChg>
        <pc:picChg chg="add mod">
          <ac:chgData name="Leonie Smith" userId="fed1330f33f5650e" providerId="LiveId" clId="{A54A3079-C726-4F7E-BD50-AAE0F88DF854}" dt="2023-07-25T06:14:07.806" v="351"/>
          <ac:picMkLst>
            <pc:docMk/>
            <pc:sldMk cId="1334611060" sldId="271"/>
            <ac:picMk id="34" creationId="{B567EECD-DCDB-A8F4-0E4F-D25592AC91AB}"/>
          </ac:picMkLst>
        </pc:picChg>
      </pc:sldChg>
      <pc:sldChg chg="addSp delSp modSp mod modTransition modAnim modShow">
        <pc:chgData name="Leonie Smith" userId="fed1330f33f5650e" providerId="LiveId" clId="{A54A3079-C726-4F7E-BD50-AAE0F88DF854}" dt="2023-07-25T06:15:27.203" v="357"/>
        <pc:sldMkLst>
          <pc:docMk/>
          <pc:sldMk cId="3521566235" sldId="272"/>
        </pc:sldMkLst>
        <pc:picChg chg="add del mod">
          <ac:chgData name="Leonie Smith" userId="fed1330f33f5650e" providerId="LiveId" clId="{A54A3079-C726-4F7E-BD50-AAE0F88DF854}" dt="2023-07-25T06:14:59.785" v="354"/>
          <ac:picMkLst>
            <pc:docMk/>
            <pc:sldMk cId="3521566235" sldId="272"/>
            <ac:picMk id="6" creationId="{50417D94-29FF-8029-3EFA-BB08C74188EE}"/>
          </ac:picMkLst>
        </pc:picChg>
        <pc:picChg chg="add del mod">
          <ac:chgData name="Leonie Smith" userId="fed1330f33f5650e" providerId="LiveId" clId="{A54A3079-C726-4F7E-BD50-AAE0F88DF854}" dt="2023-07-25T06:15:01.696" v="356"/>
          <ac:picMkLst>
            <pc:docMk/>
            <pc:sldMk cId="3521566235" sldId="272"/>
            <ac:picMk id="7" creationId="{7EB0694C-D38E-3D83-6C44-081E9F0E10C9}"/>
          </ac:picMkLst>
        </pc:picChg>
        <pc:picChg chg="add del mod ord">
          <ac:chgData name="Leonie Smith" userId="fed1330f33f5650e" providerId="LiveId" clId="{A54A3079-C726-4F7E-BD50-AAE0F88DF854}" dt="2023-07-25T06:15:27.203" v="357"/>
          <ac:picMkLst>
            <pc:docMk/>
            <pc:sldMk cId="3521566235" sldId="272"/>
            <ac:picMk id="10" creationId="{4AE110C0-71E8-6AA2-04CF-41B4D42FAC29}"/>
          </ac:picMkLst>
        </pc:picChg>
        <pc:picChg chg="add mod">
          <ac:chgData name="Leonie Smith" userId="fed1330f33f5650e" providerId="LiveId" clId="{A54A3079-C726-4F7E-BD50-AAE0F88DF854}" dt="2023-07-25T06:15:27.203" v="357"/>
          <ac:picMkLst>
            <pc:docMk/>
            <pc:sldMk cId="3521566235" sldId="272"/>
            <ac:picMk id="11" creationId="{593B827C-20AC-95B7-2078-A397DD166CF5}"/>
          </ac:picMkLst>
        </pc:picChg>
      </pc:sldChg>
      <pc:sldChg chg="addSp delSp modSp mod modTransition modAnim modShow">
        <pc:chgData name="Leonie Smith" userId="fed1330f33f5650e" providerId="LiveId" clId="{A54A3079-C726-4F7E-BD50-AAE0F88DF854}" dt="2023-07-25T06:20:16.071" v="375"/>
        <pc:sldMkLst>
          <pc:docMk/>
          <pc:sldMk cId="942597801" sldId="273"/>
        </pc:sldMkLst>
        <pc:picChg chg="add del mod">
          <ac:chgData name="Leonie Smith" userId="fed1330f33f5650e" providerId="LiveId" clId="{A54A3079-C726-4F7E-BD50-AAE0F88DF854}" dt="2023-07-25T06:16:28.925" v="360"/>
          <ac:picMkLst>
            <pc:docMk/>
            <pc:sldMk cId="942597801" sldId="273"/>
            <ac:picMk id="5" creationId="{51FCEB19-E2E9-7C78-0AF3-B8738CC13D3D}"/>
          </ac:picMkLst>
        </pc:picChg>
        <pc:picChg chg="add del mod">
          <ac:chgData name="Leonie Smith" userId="fed1330f33f5650e" providerId="LiveId" clId="{A54A3079-C726-4F7E-BD50-AAE0F88DF854}" dt="2023-07-25T06:17:20.502" v="362"/>
          <ac:picMkLst>
            <pc:docMk/>
            <pc:sldMk cId="942597801" sldId="273"/>
            <ac:picMk id="6" creationId="{3EC19798-81E3-93D4-260E-715E755E52F7}"/>
          </ac:picMkLst>
        </pc:picChg>
        <pc:picChg chg="add del mod ord">
          <ac:chgData name="Leonie Smith" userId="fed1330f33f5650e" providerId="LiveId" clId="{A54A3079-C726-4F7E-BD50-AAE0F88DF854}" dt="2023-07-25T06:17:25.446" v="363"/>
          <ac:picMkLst>
            <pc:docMk/>
            <pc:sldMk cId="942597801" sldId="273"/>
            <ac:picMk id="9" creationId="{0FCB35A8-D4EB-E7FB-3A18-CC9F51C147E3}"/>
          </ac:picMkLst>
        </pc:picChg>
        <pc:picChg chg="add del mod">
          <ac:chgData name="Leonie Smith" userId="fed1330f33f5650e" providerId="LiveId" clId="{A54A3079-C726-4F7E-BD50-AAE0F88DF854}" dt="2023-07-25T06:17:27.413" v="365"/>
          <ac:picMkLst>
            <pc:docMk/>
            <pc:sldMk cId="942597801" sldId="273"/>
            <ac:picMk id="10" creationId="{BBCB97F1-DCA1-78FE-D3C6-9B04F47B3283}"/>
          </ac:picMkLst>
        </pc:picChg>
        <pc:picChg chg="add del mod ord">
          <ac:chgData name="Leonie Smith" userId="fed1330f33f5650e" providerId="LiveId" clId="{A54A3079-C726-4F7E-BD50-AAE0F88DF854}" dt="2023-07-25T06:17:32.358" v="366"/>
          <ac:picMkLst>
            <pc:docMk/>
            <pc:sldMk cId="942597801" sldId="273"/>
            <ac:picMk id="13" creationId="{9D642F1A-7973-1EEC-6FB9-20BFC9A07E69}"/>
          </ac:picMkLst>
        </pc:picChg>
        <pc:picChg chg="add del mod">
          <ac:chgData name="Leonie Smith" userId="fed1330f33f5650e" providerId="LiveId" clId="{A54A3079-C726-4F7E-BD50-AAE0F88DF854}" dt="2023-07-25T06:18:41.952" v="368"/>
          <ac:picMkLst>
            <pc:docMk/>
            <pc:sldMk cId="942597801" sldId="273"/>
            <ac:picMk id="14" creationId="{2291BF78-8D6E-62BF-B842-766ABCD1AA99}"/>
          </ac:picMkLst>
        </pc:picChg>
        <pc:picChg chg="add del mod ord">
          <ac:chgData name="Leonie Smith" userId="fed1330f33f5650e" providerId="LiveId" clId="{A54A3079-C726-4F7E-BD50-AAE0F88DF854}" dt="2023-07-25T06:18:57.125" v="369"/>
          <ac:picMkLst>
            <pc:docMk/>
            <pc:sldMk cId="942597801" sldId="273"/>
            <ac:picMk id="17" creationId="{82884568-87D0-416A-EB10-BF8735B0F8A1}"/>
          </ac:picMkLst>
        </pc:picChg>
        <pc:picChg chg="add del mod">
          <ac:chgData name="Leonie Smith" userId="fed1330f33f5650e" providerId="LiveId" clId="{A54A3079-C726-4F7E-BD50-AAE0F88DF854}" dt="2023-07-25T06:19:14.817" v="371"/>
          <ac:picMkLst>
            <pc:docMk/>
            <pc:sldMk cId="942597801" sldId="273"/>
            <ac:picMk id="18" creationId="{0AB6ACBF-D160-DC80-28D5-2480832580FE}"/>
          </ac:picMkLst>
        </pc:picChg>
        <pc:picChg chg="add del mod ord">
          <ac:chgData name="Leonie Smith" userId="fed1330f33f5650e" providerId="LiveId" clId="{A54A3079-C726-4F7E-BD50-AAE0F88DF854}" dt="2023-07-25T06:19:32.109" v="372"/>
          <ac:picMkLst>
            <pc:docMk/>
            <pc:sldMk cId="942597801" sldId="273"/>
            <ac:picMk id="23" creationId="{8925845D-51DD-5FFD-4C63-C989FE59627C}"/>
          </ac:picMkLst>
        </pc:picChg>
        <pc:picChg chg="add del mod">
          <ac:chgData name="Leonie Smith" userId="fed1330f33f5650e" providerId="LiveId" clId="{A54A3079-C726-4F7E-BD50-AAE0F88DF854}" dt="2023-07-25T06:20:00.435" v="374"/>
          <ac:picMkLst>
            <pc:docMk/>
            <pc:sldMk cId="942597801" sldId="273"/>
            <ac:picMk id="24" creationId="{BB04F8E1-93F1-368B-AA98-C8A5BD0390D7}"/>
          </ac:picMkLst>
        </pc:picChg>
        <pc:picChg chg="add del mod ord">
          <ac:chgData name="Leonie Smith" userId="fed1330f33f5650e" providerId="LiveId" clId="{A54A3079-C726-4F7E-BD50-AAE0F88DF854}" dt="2023-07-25T06:20:16.071" v="375"/>
          <ac:picMkLst>
            <pc:docMk/>
            <pc:sldMk cId="942597801" sldId="273"/>
            <ac:picMk id="29" creationId="{FF5A4F1D-FE4A-3227-1525-BC4EEE540CC8}"/>
          </ac:picMkLst>
        </pc:picChg>
        <pc:picChg chg="add mod">
          <ac:chgData name="Leonie Smith" userId="fed1330f33f5650e" providerId="LiveId" clId="{A54A3079-C726-4F7E-BD50-AAE0F88DF854}" dt="2023-07-25T06:20:16.071" v="375"/>
          <ac:picMkLst>
            <pc:docMk/>
            <pc:sldMk cId="942597801" sldId="273"/>
            <ac:picMk id="30" creationId="{09588227-59A6-293E-1A20-FF22DDE11765}"/>
          </ac:picMkLst>
        </pc:picChg>
      </pc:sldChg>
      <pc:sldChg chg="addSp delSp modSp mod modTransition modAnim modShow">
        <pc:chgData name="Leonie Smith" userId="fed1330f33f5650e" providerId="LiveId" clId="{A54A3079-C726-4F7E-BD50-AAE0F88DF854}" dt="2023-07-25T06:29:06.483" v="396"/>
        <pc:sldMkLst>
          <pc:docMk/>
          <pc:sldMk cId="3020565509" sldId="274"/>
        </pc:sldMkLst>
        <pc:picChg chg="add del mod">
          <ac:chgData name="Leonie Smith" userId="fed1330f33f5650e" providerId="LiveId" clId="{A54A3079-C726-4F7E-BD50-AAE0F88DF854}" dt="2023-07-25T06:20:53.263" v="378"/>
          <ac:picMkLst>
            <pc:docMk/>
            <pc:sldMk cId="3020565509" sldId="274"/>
            <ac:picMk id="6" creationId="{A1DADEC3-4B75-306A-7FF7-B276333CF6E9}"/>
          </ac:picMkLst>
        </pc:picChg>
        <pc:picChg chg="add del mod">
          <ac:chgData name="Leonie Smith" userId="fed1330f33f5650e" providerId="LiveId" clId="{A54A3079-C726-4F7E-BD50-AAE0F88DF854}" dt="2023-07-25T06:21:05.147" v="380"/>
          <ac:picMkLst>
            <pc:docMk/>
            <pc:sldMk cId="3020565509" sldId="274"/>
            <ac:picMk id="7" creationId="{63F91AC0-D231-4EC1-55A8-6C9B60175D51}"/>
          </ac:picMkLst>
        </pc:picChg>
        <pc:picChg chg="add del mod ord">
          <ac:chgData name="Leonie Smith" userId="fed1330f33f5650e" providerId="LiveId" clId="{A54A3079-C726-4F7E-BD50-AAE0F88DF854}" dt="2023-07-25T06:21:15.804" v="381"/>
          <ac:picMkLst>
            <pc:docMk/>
            <pc:sldMk cId="3020565509" sldId="274"/>
            <ac:picMk id="11" creationId="{47CAC849-25A9-F050-3859-BF1260384125}"/>
          </ac:picMkLst>
        </pc:picChg>
        <pc:picChg chg="add del mod">
          <ac:chgData name="Leonie Smith" userId="fed1330f33f5650e" providerId="LiveId" clId="{A54A3079-C726-4F7E-BD50-AAE0F88DF854}" dt="2023-07-25T06:21:31.295" v="383"/>
          <ac:picMkLst>
            <pc:docMk/>
            <pc:sldMk cId="3020565509" sldId="274"/>
            <ac:picMk id="12" creationId="{9905209D-9AC1-2A77-2D81-7285D46F4385}"/>
          </ac:picMkLst>
        </pc:picChg>
        <pc:picChg chg="add del mod ord">
          <ac:chgData name="Leonie Smith" userId="fed1330f33f5650e" providerId="LiveId" clId="{A54A3079-C726-4F7E-BD50-AAE0F88DF854}" dt="2023-07-25T06:21:42.808" v="384"/>
          <ac:picMkLst>
            <pc:docMk/>
            <pc:sldMk cId="3020565509" sldId="274"/>
            <ac:picMk id="16" creationId="{8BC73882-035C-5069-795E-8CFEE94E0222}"/>
          </ac:picMkLst>
        </pc:picChg>
        <pc:picChg chg="add del mod">
          <ac:chgData name="Leonie Smith" userId="fed1330f33f5650e" providerId="LiveId" clId="{A54A3079-C726-4F7E-BD50-AAE0F88DF854}" dt="2023-07-25T06:22:04.076" v="389"/>
          <ac:picMkLst>
            <pc:docMk/>
            <pc:sldMk cId="3020565509" sldId="274"/>
            <ac:picMk id="17" creationId="{6ED6A8AB-5E52-B4DA-4F9B-211F795A00E1}"/>
          </ac:picMkLst>
        </pc:picChg>
        <pc:picChg chg="add del mod ord">
          <ac:chgData name="Leonie Smith" userId="fed1330f33f5650e" providerId="LiveId" clId="{A54A3079-C726-4F7E-BD50-AAE0F88DF854}" dt="2023-07-25T06:22:12.769" v="390"/>
          <ac:picMkLst>
            <pc:docMk/>
            <pc:sldMk cId="3020565509" sldId="274"/>
            <ac:picMk id="22" creationId="{37757177-2EC6-2B92-C30D-23C37B70B7CA}"/>
          </ac:picMkLst>
        </pc:picChg>
        <pc:picChg chg="add del mod">
          <ac:chgData name="Leonie Smith" userId="fed1330f33f5650e" providerId="LiveId" clId="{A54A3079-C726-4F7E-BD50-AAE0F88DF854}" dt="2023-07-25T06:22:15.469" v="392"/>
          <ac:picMkLst>
            <pc:docMk/>
            <pc:sldMk cId="3020565509" sldId="274"/>
            <ac:picMk id="23" creationId="{3DDB8876-97D3-0A78-270B-55C9E1CD833B}"/>
          </ac:picMkLst>
        </pc:picChg>
        <pc:picChg chg="add del mod ord">
          <ac:chgData name="Leonie Smith" userId="fed1330f33f5650e" providerId="LiveId" clId="{A54A3079-C726-4F7E-BD50-AAE0F88DF854}" dt="2023-07-25T06:22:26.510" v="393"/>
          <ac:picMkLst>
            <pc:docMk/>
            <pc:sldMk cId="3020565509" sldId="274"/>
            <ac:picMk id="26" creationId="{3E6467CF-5CEB-5BAB-687F-74812307E2DE}"/>
          </ac:picMkLst>
        </pc:picChg>
        <pc:picChg chg="add del mod">
          <ac:chgData name="Leonie Smith" userId="fed1330f33f5650e" providerId="LiveId" clId="{A54A3079-C726-4F7E-BD50-AAE0F88DF854}" dt="2023-07-25T06:28:55.973" v="395"/>
          <ac:picMkLst>
            <pc:docMk/>
            <pc:sldMk cId="3020565509" sldId="274"/>
            <ac:picMk id="27" creationId="{B485C57F-51D2-F58F-860A-7BF8D97EE639}"/>
          </ac:picMkLst>
        </pc:picChg>
        <pc:picChg chg="add del mod ord">
          <ac:chgData name="Leonie Smith" userId="fed1330f33f5650e" providerId="LiveId" clId="{A54A3079-C726-4F7E-BD50-AAE0F88DF854}" dt="2023-07-25T06:29:06.483" v="396"/>
          <ac:picMkLst>
            <pc:docMk/>
            <pc:sldMk cId="3020565509" sldId="274"/>
            <ac:picMk id="33" creationId="{B6417AC0-6FA5-C56C-906E-F5A375F895B4}"/>
          </ac:picMkLst>
        </pc:picChg>
        <pc:picChg chg="add mod">
          <ac:chgData name="Leonie Smith" userId="fed1330f33f5650e" providerId="LiveId" clId="{A54A3079-C726-4F7E-BD50-AAE0F88DF854}" dt="2023-07-25T06:29:06.483" v="396"/>
          <ac:picMkLst>
            <pc:docMk/>
            <pc:sldMk cId="3020565509" sldId="274"/>
            <ac:picMk id="34" creationId="{21D98C90-4A17-29A5-2872-636A0132701C}"/>
          </ac:picMkLst>
        </pc:picChg>
      </pc:sldChg>
      <pc:sldChg chg="addSp delSp modSp mod modTransition modAnim modShow">
        <pc:chgData name="Leonie Smith" userId="fed1330f33f5650e" providerId="LiveId" clId="{A54A3079-C726-4F7E-BD50-AAE0F88DF854}" dt="2023-07-25T06:30:07.128" v="405"/>
        <pc:sldMkLst>
          <pc:docMk/>
          <pc:sldMk cId="2491961610" sldId="275"/>
        </pc:sldMkLst>
        <pc:picChg chg="add del mod">
          <ac:chgData name="Leonie Smith" userId="fed1330f33f5650e" providerId="LiveId" clId="{A54A3079-C726-4F7E-BD50-AAE0F88DF854}" dt="2023-07-25T06:22:00.123" v="387"/>
          <ac:picMkLst>
            <pc:docMk/>
            <pc:sldMk cId="2491961610" sldId="275"/>
            <ac:picMk id="5" creationId="{F472000B-715A-0FEC-B656-21653C184254}"/>
          </ac:picMkLst>
        </pc:picChg>
        <pc:picChg chg="add del mod">
          <ac:chgData name="Leonie Smith" userId="fed1330f33f5650e" providerId="LiveId" clId="{A54A3079-C726-4F7E-BD50-AAE0F88DF854}" dt="2023-07-25T06:29:25.091" v="398"/>
          <ac:picMkLst>
            <pc:docMk/>
            <pc:sldMk cId="2491961610" sldId="275"/>
            <ac:picMk id="6" creationId="{DA5268A4-2373-1C19-7793-3CD074CC22BB}"/>
          </ac:picMkLst>
        </pc:picChg>
        <pc:picChg chg="add del mod ord">
          <ac:chgData name="Leonie Smith" userId="fed1330f33f5650e" providerId="LiveId" clId="{A54A3079-C726-4F7E-BD50-AAE0F88DF854}" dt="2023-07-25T06:29:34.724" v="399"/>
          <ac:picMkLst>
            <pc:docMk/>
            <pc:sldMk cId="2491961610" sldId="275"/>
            <ac:picMk id="11" creationId="{DE25B8E3-5645-106D-B359-A53938927F19}"/>
          </ac:picMkLst>
        </pc:picChg>
        <pc:picChg chg="add del mod">
          <ac:chgData name="Leonie Smith" userId="fed1330f33f5650e" providerId="LiveId" clId="{A54A3079-C726-4F7E-BD50-AAE0F88DF854}" dt="2023-07-25T06:29:37.299" v="401"/>
          <ac:picMkLst>
            <pc:docMk/>
            <pc:sldMk cId="2491961610" sldId="275"/>
            <ac:picMk id="12" creationId="{08B64FC4-DDF0-2E5B-D034-A3F247FF225A}"/>
          </ac:picMkLst>
        </pc:picChg>
        <pc:picChg chg="add del mod ord">
          <ac:chgData name="Leonie Smith" userId="fed1330f33f5650e" providerId="LiveId" clId="{A54A3079-C726-4F7E-BD50-AAE0F88DF854}" dt="2023-07-25T06:29:42.085" v="402"/>
          <ac:picMkLst>
            <pc:docMk/>
            <pc:sldMk cId="2491961610" sldId="275"/>
            <ac:picMk id="15" creationId="{C0B751D3-C787-F06E-4501-A6C01800A014}"/>
          </ac:picMkLst>
        </pc:picChg>
        <pc:picChg chg="add del mod">
          <ac:chgData name="Leonie Smith" userId="fed1330f33f5650e" providerId="LiveId" clId="{A54A3079-C726-4F7E-BD50-AAE0F88DF854}" dt="2023-07-25T06:29:52.040" v="404"/>
          <ac:picMkLst>
            <pc:docMk/>
            <pc:sldMk cId="2491961610" sldId="275"/>
            <ac:picMk id="16" creationId="{A33CE599-5E44-175B-EB25-F6D4AF852C98}"/>
          </ac:picMkLst>
        </pc:picChg>
        <pc:picChg chg="add del mod ord">
          <ac:chgData name="Leonie Smith" userId="fed1330f33f5650e" providerId="LiveId" clId="{A54A3079-C726-4F7E-BD50-AAE0F88DF854}" dt="2023-07-25T06:30:07.128" v="405"/>
          <ac:picMkLst>
            <pc:docMk/>
            <pc:sldMk cId="2491961610" sldId="275"/>
            <ac:picMk id="19" creationId="{1695D1F2-2AA4-2394-44C9-1B8CA78BAABC}"/>
          </ac:picMkLst>
        </pc:picChg>
        <pc:picChg chg="add mod">
          <ac:chgData name="Leonie Smith" userId="fed1330f33f5650e" providerId="LiveId" clId="{A54A3079-C726-4F7E-BD50-AAE0F88DF854}" dt="2023-07-25T06:30:07.128" v="405"/>
          <ac:picMkLst>
            <pc:docMk/>
            <pc:sldMk cId="2491961610" sldId="275"/>
            <ac:picMk id="20" creationId="{7125EA6E-2E76-23B4-1A09-CF7F9F22D124}"/>
          </ac:picMkLst>
        </pc:picChg>
      </pc:sldChg>
      <pc:sldChg chg="addSp delSp modSp mod modTransition modAnim modShow">
        <pc:chgData name="Leonie Smith" userId="fed1330f33f5650e" providerId="LiveId" clId="{A54A3079-C726-4F7E-BD50-AAE0F88DF854}" dt="2023-07-25T06:31:09.120" v="411"/>
        <pc:sldMkLst>
          <pc:docMk/>
          <pc:sldMk cId="2748002805" sldId="276"/>
        </pc:sldMkLst>
        <pc:picChg chg="add del mod">
          <ac:chgData name="Leonie Smith" userId="fed1330f33f5650e" providerId="LiveId" clId="{A54A3079-C726-4F7E-BD50-AAE0F88DF854}" dt="2023-07-25T06:30:47.338" v="408"/>
          <ac:picMkLst>
            <pc:docMk/>
            <pc:sldMk cId="2748002805" sldId="276"/>
            <ac:picMk id="5" creationId="{3B266046-0B50-F6C6-FFAF-130201055969}"/>
          </ac:picMkLst>
        </pc:picChg>
        <pc:picChg chg="add del mod">
          <ac:chgData name="Leonie Smith" userId="fed1330f33f5650e" providerId="LiveId" clId="{A54A3079-C726-4F7E-BD50-AAE0F88DF854}" dt="2023-07-25T06:30:48.418" v="410"/>
          <ac:picMkLst>
            <pc:docMk/>
            <pc:sldMk cId="2748002805" sldId="276"/>
            <ac:picMk id="6" creationId="{6095E048-CB3A-25E6-CE66-E5654FCECE81}"/>
          </ac:picMkLst>
        </pc:picChg>
        <pc:picChg chg="add del mod ord">
          <ac:chgData name="Leonie Smith" userId="fed1330f33f5650e" providerId="LiveId" clId="{A54A3079-C726-4F7E-BD50-AAE0F88DF854}" dt="2023-07-25T06:31:09.120" v="411"/>
          <ac:picMkLst>
            <pc:docMk/>
            <pc:sldMk cId="2748002805" sldId="276"/>
            <ac:picMk id="9" creationId="{9A420D88-94E9-8FB1-1A6B-8EC1824EF85D}"/>
          </ac:picMkLst>
        </pc:picChg>
        <pc:picChg chg="add mod">
          <ac:chgData name="Leonie Smith" userId="fed1330f33f5650e" providerId="LiveId" clId="{A54A3079-C726-4F7E-BD50-AAE0F88DF854}" dt="2023-07-25T06:31:09.120" v="411"/>
          <ac:picMkLst>
            <pc:docMk/>
            <pc:sldMk cId="2748002805" sldId="276"/>
            <ac:picMk id="10" creationId="{EE7CD2D8-E01E-47EA-B4FB-3DE3B3916CD9}"/>
          </ac:picMkLst>
        </pc:picChg>
      </pc:sldChg>
      <pc:sldChg chg="addSp delSp modSp mod modTransition modAnim modShow">
        <pc:chgData name="Leonie Smith" userId="fed1330f33f5650e" providerId="LiveId" clId="{A54A3079-C726-4F7E-BD50-AAE0F88DF854}" dt="2023-07-25T06:33:57.396" v="429"/>
        <pc:sldMkLst>
          <pc:docMk/>
          <pc:sldMk cId="460398733" sldId="277"/>
        </pc:sldMkLst>
        <pc:picChg chg="add del mod">
          <ac:chgData name="Leonie Smith" userId="fed1330f33f5650e" providerId="LiveId" clId="{A54A3079-C726-4F7E-BD50-AAE0F88DF854}" dt="2023-07-25T06:31:49.591" v="414"/>
          <ac:picMkLst>
            <pc:docMk/>
            <pc:sldMk cId="460398733" sldId="277"/>
            <ac:picMk id="5" creationId="{37361D97-6A6E-54F5-51FB-4CCD73587257}"/>
          </ac:picMkLst>
        </pc:picChg>
        <pc:picChg chg="add del mod">
          <ac:chgData name="Leonie Smith" userId="fed1330f33f5650e" providerId="LiveId" clId="{A54A3079-C726-4F7E-BD50-AAE0F88DF854}" dt="2023-07-25T06:31:52.874" v="416"/>
          <ac:picMkLst>
            <pc:docMk/>
            <pc:sldMk cId="460398733" sldId="277"/>
            <ac:picMk id="6" creationId="{31215087-E19E-2392-EF4C-6A69D1B4C915}"/>
          </ac:picMkLst>
        </pc:picChg>
        <pc:picChg chg="add del mod ord">
          <ac:chgData name="Leonie Smith" userId="fed1330f33f5650e" providerId="LiveId" clId="{A54A3079-C726-4F7E-BD50-AAE0F88DF854}" dt="2023-07-25T06:31:57.931" v="417"/>
          <ac:picMkLst>
            <pc:docMk/>
            <pc:sldMk cId="460398733" sldId="277"/>
            <ac:picMk id="8" creationId="{8F7022FA-10BD-D7CE-3B4B-42BFB562C4B0}"/>
          </ac:picMkLst>
        </pc:picChg>
        <pc:picChg chg="add del mod">
          <ac:chgData name="Leonie Smith" userId="fed1330f33f5650e" providerId="LiveId" clId="{A54A3079-C726-4F7E-BD50-AAE0F88DF854}" dt="2023-07-25T06:32:14.470" v="419"/>
          <ac:picMkLst>
            <pc:docMk/>
            <pc:sldMk cId="460398733" sldId="277"/>
            <ac:picMk id="9" creationId="{961EC9A4-7967-85B0-8AC5-C20CF1C63B69}"/>
          </ac:picMkLst>
        </pc:picChg>
        <pc:picChg chg="add del mod ord">
          <ac:chgData name="Leonie Smith" userId="fed1330f33f5650e" providerId="LiveId" clId="{A54A3079-C726-4F7E-BD50-AAE0F88DF854}" dt="2023-07-25T06:32:23.114" v="420"/>
          <ac:picMkLst>
            <pc:docMk/>
            <pc:sldMk cId="460398733" sldId="277"/>
            <ac:picMk id="12" creationId="{87A3EBC2-70A2-1CAF-B9D9-FBF78944516E}"/>
          </ac:picMkLst>
        </pc:picChg>
        <pc:picChg chg="add del mod">
          <ac:chgData name="Leonie Smith" userId="fed1330f33f5650e" providerId="LiveId" clId="{A54A3079-C726-4F7E-BD50-AAE0F88DF854}" dt="2023-07-25T06:32:24.627" v="422"/>
          <ac:picMkLst>
            <pc:docMk/>
            <pc:sldMk cId="460398733" sldId="277"/>
            <ac:picMk id="13" creationId="{8A4F5C80-F122-8655-F809-ABE1A415693D}"/>
          </ac:picMkLst>
        </pc:picChg>
        <pc:picChg chg="add del mod ord">
          <ac:chgData name="Leonie Smith" userId="fed1330f33f5650e" providerId="LiveId" clId="{A54A3079-C726-4F7E-BD50-AAE0F88DF854}" dt="2023-07-25T06:32:36.953" v="423"/>
          <ac:picMkLst>
            <pc:docMk/>
            <pc:sldMk cId="460398733" sldId="277"/>
            <ac:picMk id="16" creationId="{4F76BDF3-F67B-321F-8EA1-608FC4F5C3B4}"/>
          </ac:picMkLst>
        </pc:picChg>
        <pc:picChg chg="add del mod">
          <ac:chgData name="Leonie Smith" userId="fed1330f33f5650e" providerId="LiveId" clId="{A54A3079-C726-4F7E-BD50-AAE0F88DF854}" dt="2023-07-25T06:33:19.939" v="425"/>
          <ac:picMkLst>
            <pc:docMk/>
            <pc:sldMk cId="460398733" sldId="277"/>
            <ac:picMk id="17" creationId="{C1AC05BE-165D-EFA7-B82A-2003FB996A90}"/>
          </ac:picMkLst>
        </pc:picChg>
        <pc:picChg chg="add del mod ord">
          <ac:chgData name="Leonie Smith" userId="fed1330f33f5650e" providerId="LiveId" clId="{A54A3079-C726-4F7E-BD50-AAE0F88DF854}" dt="2023-07-25T06:33:32.094" v="426"/>
          <ac:picMkLst>
            <pc:docMk/>
            <pc:sldMk cId="460398733" sldId="277"/>
            <ac:picMk id="24" creationId="{647BE7B8-CC2C-37FB-681F-C69F5B49050D}"/>
          </ac:picMkLst>
        </pc:picChg>
        <pc:picChg chg="add del mod">
          <ac:chgData name="Leonie Smith" userId="fed1330f33f5650e" providerId="LiveId" clId="{A54A3079-C726-4F7E-BD50-AAE0F88DF854}" dt="2023-07-25T06:33:44.365" v="428"/>
          <ac:picMkLst>
            <pc:docMk/>
            <pc:sldMk cId="460398733" sldId="277"/>
            <ac:picMk id="25" creationId="{25992A10-973E-BCB5-3A65-64FB45DD08FC}"/>
          </ac:picMkLst>
        </pc:picChg>
        <pc:picChg chg="add del mod ord">
          <ac:chgData name="Leonie Smith" userId="fed1330f33f5650e" providerId="LiveId" clId="{A54A3079-C726-4F7E-BD50-AAE0F88DF854}" dt="2023-07-25T06:33:57.396" v="429"/>
          <ac:picMkLst>
            <pc:docMk/>
            <pc:sldMk cId="460398733" sldId="277"/>
            <ac:picMk id="29" creationId="{F0FF62EC-5260-10ED-6DF3-7F2C31E9F95B}"/>
          </ac:picMkLst>
        </pc:picChg>
        <pc:picChg chg="add mod">
          <ac:chgData name="Leonie Smith" userId="fed1330f33f5650e" providerId="LiveId" clId="{A54A3079-C726-4F7E-BD50-AAE0F88DF854}" dt="2023-07-25T06:33:57.396" v="429"/>
          <ac:picMkLst>
            <pc:docMk/>
            <pc:sldMk cId="460398733" sldId="277"/>
            <ac:picMk id="30" creationId="{7451280E-87BA-997E-F9DA-15FE1087EEF6}"/>
          </ac:picMkLst>
        </pc:picChg>
      </pc:sldChg>
      <pc:sldChg chg="addSp delSp modSp mod modTransition modAnim modShow">
        <pc:chgData name="Leonie Smith" userId="fed1330f33f5650e" providerId="LiveId" clId="{A54A3079-C726-4F7E-BD50-AAE0F88DF854}" dt="2023-07-25T06:37:23.606" v="453"/>
        <pc:sldMkLst>
          <pc:docMk/>
          <pc:sldMk cId="3854601123" sldId="278"/>
        </pc:sldMkLst>
        <pc:picChg chg="add del mod">
          <ac:chgData name="Leonie Smith" userId="fed1330f33f5650e" providerId="LiveId" clId="{A54A3079-C726-4F7E-BD50-AAE0F88DF854}" dt="2023-07-25T06:34:31.010" v="432"/>
          <ac:picMkLst>
            <pc:docMk/>
            <pc:sldMk cId="3854601123" sldId="278"/>
            <ac:picMk id="5" creationId="{CF7B3F4F-F37B-86B3-AFD3-E94C26F21B7D}"/>
          </ac:picMkLst>
        </pc:picChg>
        <pc:picChg chg="add del mod">
          <ac:chgData name="Leonie Smith" userId="fed1330f33f5650e" providerId="LiveId" clId="{A54A3079-C726-4F7E-BD50-AAE0F88DF854}" dt="2023-07-25T06:34:38.487" v="434"/>
          <ac:picMkLst>
            <pc:docMk/>
            <pc:sldMk cId="3854601123" sldId="278"/>
            <ac:picMk id="6" creationId="{7D7BEDD3-CAC2-C53C-94CB-0A81D63D08B8}"/>
          </ac:picMkLst>
        </pc:picChg>
        <pc:picChg chg="add del mod ord">
          <ac:chgData name="Leonie Smith" userId="fed1330f33f5650e" providerId="LiveId" clId="{A54A3079-C726-4F7E-BD50-AAE0F88DF854}" dt="2023-07-25T06:34:51.526" v="435"/>
          <ac:picMkLst>
            <pc:docMk/>
            <pc:sldMk cId="3854601123" sldId="278"/>
            <ac:picMk id="10" creationId="{5024B6A9-B264-DD1B-06D7-491FCF09ECC2}"/>
          </ac:picMkLst>
        </pc:picChg>
        <pc:picChg chg="add del mod">
          <ac:chgData name="Leonie Smith" userId="fed1330f33f5650e" providerId="LiveId" clId="{A54A3079-C726-4F7E-BD50-AAE0F88DF854}" dt="2023-07-25T06:36:32.584" v="446"/>
          <ac:picMkLst>
            <pc:docMk/>
            <pc:sldMk cId="3854601123" sldId="278"/>
            <ac:picMk id="11" creationId="{5914AA7F-F4FA-C8C2-D103-E3056DC0910B}"/>
          </ac:picMkLst>
        </pc:picChg>
        <pc:picChg chg="add del mod ord">
          <ac:chgData name="Leonie Smith" userId="fed1330f33f5650e" providerId="LiveId" clId="{A54A3079-C726-4F7E-BD50-AAE0F88DF854}" dt="2023-07-25T06:36:45.315" v="447"/>
          <ac:picMkLst>
            <pc:docMk/>
            <pc:sldMk cId="3854601123" sldId="278"/>
            <ac:picMk id="19" creationId="{BE2D9C77-2D43-C5FB-E81E-D6DD5CE6E91C}"/>
          </ac:picMkLst>
        </pc:picChg>
        <pc:picChg chg="add del mod">
          <ac:chgData name="Leonie Smith" userId="fed1330f33f5650e" providerId="LiveId" clId="{A54A3079-C726-4F7E-BD50-AAE0F88DF854}" dt="2023-07-25T06:37:01.516" v="449"/>
          <ac:picMkLst>
            <pc:docMk/>
            <pc:sldMk cId="3854601123" sldId="278"/>
            <ac:picMk id="20" creationId="{1C78381E-F4B4-A8E0-4AA6-642B7BECEA07}"/>
          </ac:picMkLst>
        </pc:picChg>
        <pc:picChg chg="add del mod ord">
          <ac:chgData name="Leonie Smith" userId="fed1330f33f5650e" providerId="LiveId" clId="{A54A3079-C726-4F7E-BD50-AAE0F88DF854}" dt="2023-07-25T06:37:08.610" v="450"/>
          <ac:picMkLst>
            <pc:docMk/>
            <pc:sldMk cId="3854601123" sldId="278"/>
            <ac:picMk id="25" creationId="{AE7CC8F1-66E1-23AE-F339-F48F0455BA7E}"/>
          </ac:picMkLst>
        </pc:picChg>
        <pc:picChg chg="add del mod">
          <ac:chgData name="Leonie Smith" userId="fed1330f33f5650e" providerId="LiveId" clId="{A54A3079-C726-4F7E-BD50-AAE0F88DF854}" dt="2023-07-25T06:37:10.066" v="452"/>
          <ac:picMkLst>
            <pc:docMk/>
            <pc:sldMk cId="3854601123" sldId="278"/>
            <ac:picMk id="26" creationId="{9F544BA9-5CD2-A488-267D-8460B4B6FEE3}"/>
          </ac:picMkLst>
        </pc:picChg>
        <pc:picChg chg="add del mod ord">
          <ac:chgData name="Leonie Smith" userId="fed1330f33f5650e" providerId="LiveId" clId="{A54A3079-C726-4F7E-BD50-AAE0F88DF854}" dt="2023-07-25T06:37:23.606" v="453"/>
          <ac:picMkLst>
            <pc:docMk/>
            <pc:sldMk cId="3854601123" sldId="278"/>
            <ac:picMk id="29" creationId="{517119F0-FFFA-7F46-2A46-4A46ABA85570}"/>
          </ac:picMkLst>
        </pc:picChg>
        <pc:picChg chg="add mod">
          <ac:chgData name="Leonie Smith" userId="fed1330f33f5650e" providerId="LiveId" clId="{A54A3079-C726-4F7E-BD50-AAE0F88DF854}" dt="2023-07-25T06:37:23.606" v="453"/>
          <ac:picMkLst>
            <pc:docMk/>
            <pc:sldMk cId="3854601123" sldId="278"/>
            <ac:picMk id="30" creationId="{314DCC5E-834F-C121-3D26-9867E0C260BA}"/>
          </ac:picMkLst>
        </pc:picChg>
      </pc:sldChg>
      <pc:sldChg chg="addSp delSp modSp mod modTransition modAnim modShow">
        <pc:chgData name="Leonie Smith" userId="fed1330f33f5650e" providerId="LiveId" clId="{A54A3079-C726-4F7E-BD50-AAE0F88DF854}" dt="2023-07-25T06:35:47.432" v="444"/>
        <pc:sldMkLst>
          <pc:docMk/>
          <pc:sldMk cId="2600251617" sldId="279"/>
        </pc:sldMkLst>
        <pc:picChg chg="add del mod">
          <ac:chgData name="Leonie Smith" userId="fed1330f33f5650e" providerId="LiveId" clId="{A54A3079-C726-4F7E-BD50-AAE0F88DF854}" dt="2023-07-25T06:35:27.618" v="438"/>
          <ac:picMkLst>
            <pc:docMk/>
            <pc:sldMk cId="2600251617" sldId="279"/>
            <ac:picMk id="5" creationId="{471B2C67-1E45-EB3F-4B55-E563236423BE}"/>
          </ac:picMkLst>
        </pc:picChg>
        <pc:picChg chg="add del mod">
          <ac:chgData name="Leonie Smith" userId="fed1330f33f5650e" providerId="LiveId" clId="{A54A3079-C726-4F7E-BD50-AAE0F88DF854}" dt="2023-07-25T06:35:29.048" v="440"/>
          <ac:picMkLst>
            <pc:docMk/>
            <pc:sldMk cId="2600251617" sldId="279"/>
            <ac:picMk id="6" creationId="{C90DEC4A-F686-5663-C0A7-67ADAB0E7055}"/>
          </ac:picMkLst>
        </pc:picChg>
        <pc:picChg chg="add del mod ord">
          <ac:chgData name="Leonie Smith" userId="fed1330f33f5650e" providerId="LiveId" clId="{A54A3079-C726-4F7E-BD50-AAE0F88DF854}" dt="2023-07-25T06:35:34.762" v="441"/>
          <ac:picMkLst>
            <pc:docMk/>
            <pc:sldMk cId="2600251617" sldId="279"/>
            <ac:picMk id="9" creationId="{7CF4224D-1315-3616-5CD5-AFEC12177070}"/>
          </ac:picMkLst>
        </pc:picChg>
        <pc:picChg chg="add del mod">
          <ac:chgData name="Leonie Smith" userId="fed1330f33f5650e" providerId="LiveId" clId="{A54A3079-C726-4F7E-BD50-AAE0F88DF854}" dt="2023-07-25T06:35:36.652" v="443"/>
          <ac:picMkLst>
            <pc:docMk/>
            <pc:sldMk cId="2600251617" sldId="279"/>
            <ac:picMk id="10" creationId="{FFC86CE6-DE64-C938-4392-105551FC79BE}"/>
          </ac:picMkLst>
        </pc:picChg>
        <pc:picChg chg="add del mod ord">
          <ac:chgData name="Leonie Smith" userId="fed1330f33f5650e" providerId="LiveId" clId="{A54A3079-C726-4F7E-BD50-AAE0F88DF854}" dt="2023-07-25T06:35:47.432" v="444"/>
          <ac:picMkLst>
            <pc:docMk/>
            <pc:sldMk cId="2600251617" sldId="279"/>
            <ac:picMk id="13" creationId="{2C4D227A-8AAD-3AD2-A488-B8BC80287BA1}"/>
          </ac:picMkLst>
        </pc:picChg>
        <pc:picChg chg="add mod">
          <ac:chgData name="Leonie Smith" userId="fed1330f33f5650e" providerId="LiveId" clId="{A54A3079-C726-4F7E-BD50-AAE0F88DF854}" dt="2023-07-25T06:35:47.432" v="444"/>
          <ac:picMkLst>
            <pc:docMk/>
            <pc:sldMk cId="2600251617" sldId="279"/>
            <ac:picMk id="14" creationId="{C467307A-AFAC-1D41-1721-7830094CED6E}"/>
          </ac:picMkLst>
        </pc:picChg>
      </pc:sldChg>
      <pc:sldChg chg="addSp delSp modSp mod modTransition delAnim">
        <pc:chgData name="Leonie Smith" userId="fed1330f33f5650e" providerId="LiveId" clId="{A54A3079-C726-4F7E-BD50-AAE0F88DF854}" dt="2023-07-25T05:01:43.066" v="33" actId="478"/>
        <pc:sldMkLst>
          <pc:docMk/>
          <pc:sldMk cId="3076552088" sldId="304"/>
        </pc:sldMkLst>
        <pc:picChg chg="add del mod">
          <ac:chgData name="Leonie Smith" userId="fed1330f33f5650e" providerId="LiveId" clId="{A54A3079-C726-4F7E-BD50-AAE0F88DF854}" dt="2023-07-25T04:59:42.793" v="6"/>
          <ac:picMkLst>
            <pc:docMk/>
            <pc:sldMk cId="3076552088" sldId="304"/>
            <ac:picMk id="11" creationId="{CA5929BD-11FD-94C6-AB99-34163D7683CC}"/>
          </ac:picMkLst>
        </pc:picChg>
        <pc:picChg chg="add del mod">
          <ac:chgData name="Leonie Smith" userId="fed1330f33f5650e" providerId="LiveId" clId="{A54A3079-C726-4F7E-BD50-AAE0F88DF854}" dt="2023-07-25T05:01:43.066" v="33" actId="478"/>
          <ac:picMkLst>
            <pc:docMk/>
            <pc:sldMk cId="3076552088" sldId="304"/>
            <ac:picMk id="12" creationId="{F2D93DB3-9462-6CDF-24A4-F987842B6FC5}"/>
          </ac:picMkLst>
        </pc:picChg>
      </pc:sldChg>
      <pc:sldChg chg="addSp delSp modSp mod modTransition modAnim">
        <pc:chgData name="Leonie Smith" userId="fed1330f33f5650e" providerId="LiveId" clId="{A54A3079-C726-4F7E-BD50-AAE0F88DF854}" dt="2023-07-25T04:59:53.437" v="9"/>
        <pc:sldMkLst>
          <pc:docMk/>
          <pc:sldMk cId="1600117720" sldId="308"/>
        </pc:sldMkLst>
        <pc:picChg chg="add del mod">
          <ac:chgData name="Leonie Smith" userId="fed1330f33f5650e" providerId="LiveId" clId="{A54A3079-C726-4F7E-BD50-AAE0F88DF854}" dt="2023-07-25T04:59:10.758" v="2"/>
          <ac:picMkLst>
            <pc:docMk/>
            <pc:sldMk cId="1600117720" sldId="308"/>
            <ac:picMk id="7" creationId="{585B1087-3892-C280-C41D-E76BDD5134B3}"/>
          </ac:picMkLst>
        </pc:picChg>
        <pc:picChg chg="add del mod">
          <ac:chgData name="Leonie Smith" userId="fed1330f33f5650e" providerId="LiveId" clId="{A54A3079-C726-4F7E-BD50-AAE0F88DF854}" dt="2023-07-25T04:59:16.938" v="3"/>
          <ac:picMkLst>
            <pc:docMk/>
            <pc:sldMk cId="1600117720" sldId="308"/>
            <ac:picMk id="13" creationId="{D54F5524-0D45-128D-7B32-762E6D0DDF8D}"/>
          </ac:picMkLst>
        </pc:picChg>
        <pc:picChg chg="add del mod">
          <ac:chgData name="Leonie Smith" userId="fed1330f33f5650e" providerId="LiveId" clId="{A54A3079-C726-4F7E-BD50-AAE0F88DF854}" dt="2023-07-25T04:59:46.730" v="8"/>
          <ac:picMkLst>
            <pc:docMk/>
            <pc:sldMk cId="1600117720" sldId="308"/>
            <ac:picMk id="14" creationId="{89B3D20F-9C32-ED65-5C38-F6EF760970CC}"/>
          </ac:picMkLst>
        </pc:picChg>
        <pc:picChg chg="add del mod ord">
          <ac:chgData name="Leonie Smith" userId="fed1330f33f5650e" providerId="LiveId" clId="{A54A3079-C726-4F7E-BD50-AAE0F88DF854}" dt="2023-07-25T04:59:53.437" v="9"/>
          <ac:picMkLst>
            <pc:docMk/>
            <pc:sldMk cId="1600117720" sldId="308"/>
            <ac:picMk id="19" creationId="{4DEC783B-4A1F-4FAB-36A6-3771FE66878E}"/>
          </ac:picMkLst>
        </pc:picChg>
        <pc:picChg chg="add mod">
          <ac:chgData name="Leonie Smith" userId="fed1330f33f5650e" providerId="LiveId" clId="{A54A3079-C726-4F7E-BD50-AAE0F88DF854}" dt="2023-07-25T04:59:53.437" v="9"/>
          <ac:picMkLst>
            <pc:docMk/>
            <pc:sldMk cId="1600117720" sldId="308"/>
            <ac:picMk id="20" creationId="{81A362CD-D2DA-E417-F805-CA83752DE6A8}"/>
          </ac:picMkLst>
        </pc:picChg>
      </pc:sldChg>
    </pc:docChg>
  </pc:docChgLst>
  <pc:docChgLst>
    <pc:chgData name="Alfred Smith" userId="3c60a3631c0db8ad" providerId="LiveId" clId="{B05EA6DE-9C24-4323-ACA0-12FAAE15194F}"/>
    <pc:docChg chg="modSld">
      <pc:chgData name="Alfred Smith" userId="3c60a3631c0db8ad" providerId="LiveId" clId="{B05EA6DE-9C24-4323-ACA0-12FAAE15194F}" dt="2023-01-25T15:50:54.698" v="0"/>
      <pc:docMkLst>
        <pc:docMk/>
      </pc:docMkLst>
      <pc:sldChg chg="modSp mod">
        <pc:chgData name="Alfred Smith" userId="3c60a3631c0db8ad" providerId="LiveId" clId="{B05EA6DE-9C24-4323-ACA0-12FAAE15194F}" dt="2023-01-25T15:50:54.698" v="0"/>
        <pc:sldMkLst>
          <pc:docMk/>
          <pc:sldMk cId="1600117720" sldId="308"/>
        </pc:sldMkLst>
        <pc:spChg chg="mod">
          <ac:chgData name="Alfred Smith" userId="3c60a3631c0db8ad" providerId="LiveId" clId="{B05EA6DE-9C24-4323-ACA0-12FAAE15194F}" dt="2023-01-25T15:50:54.698" v="0"/>
          <ac:spMkLst>
            <pc:docMk/>
            <pc:sldMk cId="1600117720" sldId="308"/>
            <ac:spMk id="3" creationId="{80372CF9-147C-16A7-074A-3E9BD6F038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DFF3E1-1A69-4DA4-8FE3-7C1A948BCB18}"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BEE99D-140E-4033-AE48-A5407B694CB6}" type="slidenum">
              <a:rPr lang="en-IN" smtClean="0"/>
              <a:t>‹#›</a:t>
            </a:fld>
            <a:endParaRPr lang="en-IN"/>
          </a:p>
        </p:txBody>
      </p:sp>
    </p:spTree>
    <p:extLst>
      <p:ext uri="{BB962C8B-B14F-4D97-AF65-F5344CB8AC3E}">
        <p14:creationId xmlns:p14="http://schemas.microsoft.com/office/powerpoint/2010/main" val="338542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Checked</a:t>
            </a:r>
          </a:p>
          <a:p>
            <a:endParaRPr lang="en-IN" dirty="0"/>
          </a:p>
        </p:txBody>
      </p:sp>
      <p:sp>
        <p:nvSpPr>
          <p:cNvPr id="4" name="Slide Number Placeholder 3"/>
          <p:cNvSpPr>
            <a:spLocks noGrp="1"/>
          </p:cNvSpPr>
          <p:nvPr>
            <p:ph type="sldNum" sz="quarter" idx="5"/>
          </p:nvPr>
        </p:nvSpPr>
        <p:spPr/>
        <p:txBody>
          <a:bodyPr/>
          <a:lstStyle/>
          <a:p>
            <a:fld id="{E4BEE99D-140E-4033-AE48-A5407B694CB6}" type="slidenum">
              <a:rPr lang="en-IN" smtClean="0"/>
              <a:t>2</a:t>
            </a:fld>
            <a:endParaRPr lang="en-IN"/>
          </a:p>
        </p:txBody>
      </p:sp>
    </p:spTree>
    <p:extLst>
      <p:ext uri="{BB962C8B-B14F-4D97-AF65-F5344CB8AC3E}">
        <p14:creationId xmlns:p14="http://schemas.microsoft.com/office/powerpoint/2010/main" val="4176957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E4BEE99D-140E-4033-AE48-A5407B694CB6}" type="slidenum">
              <a:rPr lang="en-IN" smtClean="0"/>
              <a:t>48</a:t>
            </a:fld>
            <a:endParaRPr lang="en-IN"/>
          </a:p>
        </p:txBody>
      </p:sp>
    </p:spTree>
    <p:extLst>
      <p:ext uri="{BB962C8B-B14F-4D97-AF65-F5344CB8AC3E}">
        <p14:creationId xmlns:p14="http://schemas.microsoft.com/office/powerpoint/2010/main" val="1733109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04BC-9869-B0D1-66C1-F18ED2D009CC}"/>
              </a:ext>
            </a:extLst>
          </p:cNvPr>
          <p:cNvSpPr>
            <a:spLocks noGrp="1"/>
          </p:cNvSpPr>
          <p:nvPr>
            <p:ph type="title"/>
          </p:nvPr>
        </p:nvSpPr>
        <p:spPr/>
        <p:txBody>
          <a:bodyPr/>
          <a:lstStyle/>
          <a:p>
            <a:r>
              <a:rPr lang="en-US" dirty="0"/>
              <a:t>7-4</a:t>
            </a:r>
            <a:endParaRPr lang="en-GB" dirty="0"/>
          </a:p>
        </p:txBody>
      </p:sp>
      <p:sp>
        <p:nvSpPr>
          <p:cNvPr id="3" name="Content Placeholder 2">
            <a:extLst>
              <a:ext uri="{FF2B5EF4-FFF2-40B4-BE49-F238E27FC236}">
                <a16:creationId xmlns:a16="http://schemas.microsoft.com/office/drawing/2014/main" id="{80372CF9-147C-16A7-074A-3E9BD6F03826}"/>
              </a:ext>
            </a:extLst>
          </p:cNvPr>
          <p:cNvSpPr>
            <a:spLocks noGrp="1"/>
          </p:cNvSpPr>
          <p:nvPr>
            <p:ph idx="1"/>
          </p:nvPr>
        </p:nvSpPr>
        <p:spPr/>
        <p:txBody>
          <a:bodyPr>
            <a:normAutofit lnSpcReduction="10000"/>
          </a:bodyPr>
          <a:lstStyle/>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1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1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1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1800" kern="100" dirty="0">
              <a:effectLst/>
              <a:latin typeface="Aptos"/>
              <a:ea typeface="Aptos"/>
              <a:cs typeface="Arial" panose="020B0604020202020204" pitchFamily="34" charset="0"/>
            </a:endParaRPr>
          </a:p>
          <a:p>
            <a:pPr marL="0" marR="0">
              <a:spcBef>
                <a:spcPts val="0"/>
              </a:spcBef>
              <a:spcAft>
                <a:spcPts val="0"/>
              </a:spcAft>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1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1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1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1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pic>
        <p:nvPicPr>
          <p:cNvPr id="20" name="Audio 19">
            <a:hlinkClick r:id="" action="ppaction://media"/>
            <a:extLst>
              <a:ext uri="{FF2B5EF4-FFF2-40B4-BE49-F238E27FC236}">
                <a16:creationId xmlns:a16="http://schemas.microsoft.com/office/drawing/2014/main" id="{81A362CD-D2DA-E417-F805-CA83752DE6A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00117720"/>
      </p:ext>
    </p:extLst>
  </p:cSld>
  <p:clrMapOvr>
    <a:masterClrMapping/>
  </p:clrMapOvr>
  <mc:AlternateContent xmlns:mc="http://schemas.openxmlformats.org/markup-compatibility/2006" xmlns:p14="http://schemas.microsoft.com/office/powerpoint/2010/main">
    <mc:Choice Requires="p14">
      <p:transition spd="slow" p14:dur="2000" advTm="3376"/>
    </mc:Choice>
    <mc:Fallback xmlns="">
      <p:transition spd="slow" advTm="3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71218-7FDF-479C-9AE3-708DB8DAED8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64B0327-2710-4863-B6F4-B24D5010A24C}"/>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7D16C7F-9EA3-46E2-AF34-BFC589918622}"/>
              </a:ext>
            </a:extLst>
          </p:cNvPr>
          <p:cNvPicPr>
            <a:picLocks noChangeAspect="1"/>
          </p:cNvPicPr>
          <p:nvPr/>
        </p:nvPicPr>
        <p:blipFill>
          <a:blip r:embed="rId2"/>
          <a:stretch>
            <a:fillRect/>
          </a:stretch>
        </p:blipFill>
        <p:spPr>
          <a:xfrm>
            <a:off x="-1053507" y="-31751"/>
            <a:ext cx="13245507" cy="7047405"/>
          </a:xfrm>
          <a:prstGeom prst="rect">
            <a:avLst/>
          </a:prstGeom>
        </p:spPr>
      </p:pic>
      <p:sp>
        <p:nvSpPr>
          <p:cNvPr id="4" name="TextBox 3">
            <a:extLst>
              <a:ext uri="{FF2B5EF4-FFF2-40B4-BE49-F238E27FC236}">
                <a16:creationId xmlns:a16="http://schemas.microsoft.com/office/drawing/2014/main" id="{93D91D5E-E7D3-86EA-F494-3133CAC70A63}"/>
              </a:ext>
            </a:extLst>
          </p:cNvPr>
          <p:cNvSpPr txBox="1"/>
          <p:nvPr/>
        </p:nvSpPr>
        <p:spPr>
          <a:xfrm>
            <a:off x="10129083"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40:1</a:t>
            </a:r>
            <a:endParaRPr lang="en-ZA" sz="3200" dirty="0">
              <a:solidFill>
                <a:schemeClr val="bg1"/>
              </a:solidFill>
            </a:endParaRPr>
          </a:p>
          <a:p>
            <a:endParaRPr lang="en-IN" dirty="0"/>
          </a:p>
        </p:txBody>
      </p:sp>
    </p:spTree>
    <p:extLst>
      <p:ext uri="{BB962C8B-B14F-4D97-AF65-F5344CB8AC3E}">
        <p14:creationId xmlns:p14="http://schemas.microsoft.com/office/powerpoint/2010/main" val="129496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45A6CC-E490-E562-4986-2D4FF919A3A7}"/>
              </a:ext>
            </a:extLst>
          </p:cNvPr>
          <p:cNvSpPr txBox="1"/>
          <p:nvPr/>
        </p:nvSpPr>
        <p:spPr>
          <a:xfrm>
            <a:off x="6096000" y="166254"/>
            <a:ext cx="6096000" cy="6558101"/>
          </a:xfrm>
          <a:prstGeom prst="rect">
            <a:avLst/>
          </a:prstGeom>
          <a:noFill/>
        </p:spPr>
        <p:txBody>
          <a:bodyPr wrap="square" rtlCol="0">
            <a:noAutofit/>
          </a:bodyPr>
          <a:lstStyle/>
          <a:p>
            <a:pPr algn="l"/>
            <a:r>
              <a:rPr lang="hi-IN" sz="3200" b="0" i="0" dirty="0">
                <a:solidFill>
                  <a:srgbClr val="121212"/>
                </a:solidFill>
                <a:effectLst/>
                <a:latin typeface="Arial" panose="020B0604020202020204" pitchFamily="34" charset="0"/>
              </a:rPr>
              <a:t>2 तब फ़िरौन ने अपने उन दोनों हाकिमों, अर्थात् पिलानेहारों के प्रधान, और पकानेहारों के प्रधान पर क्रोधित होकर 3 उन्हें कैद कराके, अंगरक्षकों के प्रधान के घर के उसी बन्दीगृह में, जहाँ यूसुफ बन्दी था, डलवा दिया। 4 तब अंगरक्षकों के प्रधान ने उनको यूसुफ के हाथ सौंपा, और वह उनकी सेवा-टहल करने लगा; अतः वे कुछ दिन तक बन्दीगृह में रहे।</a:t>
            </a:r>
          </a:p>
        </p:txBody>
      </p:sp>
      <p:pic>
        <p:nvPicPr>
          <p:cNvPr id="51" name="Audio 50">
            <a:hlinkClick r:id="" action="ppaction://media"/>
            <a:extLst>
              <a:ext uri="{FF2B5EF4-FFF2-40B4-BE49-F238E27FC236}">
                <a16:creationId xmlns:a16="http://schemas.microsoft.com/office/drawing/2014/main" id="{1ADBD986-0861-32D7-5492-79691C5396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F07DF26-4528-5FD8-CCF3-2BE651CC6933}"/>
              </a:ext>
            </a:extLst>
          </p:cNvPr>
          <p:cNvSpPr txBox="1"/>
          <p:nvPr/>
        </p:nvSpPr>
        <p:spPr>
          <a:xfrm>
            <a:off x="158262" y="166254"/>
            <a:ext cx="5785338" cy="6558101"/>
          </a:xfrm>
          <a:prstGeom prst="rect">
            <a:avLst/>
          </a:prstGeom>
          <a:noFill/>
        </p:spPr>
        <p:txBody>
          <a:bodyPr wrap="square" rtlCol="0">
            <a:noAutofit/>
          </a:bodyPr>
          <a:lstStyle/>
          <a:p>
            <a:r>
              <a:rPr lang="en-US" sz="3200" dirty="0"/>
              <a:t>2 Pharaoh was angry with his two officers, the chief cupbearer and the chief baker, 3 and imprisoned them in the house of the captain of the guard, the same prison where Joseph was confined. 4 The captain of the guard assigned them to Joseph, and he became their personal attendant.</a:t>
            </a:r>
          </a:p>
          <a:p>
            <a:r>
              <a:rPr lang="en-US" sz="3200" dirty="0"/>
              <a:t>After they had been in custody for some time, </a:t>
            </a:r>
            <a:endParaRPr lang="en-ZA" sz="3200"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33051"/>
    </mc:Choice>
    <mc:Fallback xmlns="">
      <p:transition spd="slow" advTm="33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03A0E-025F-4BA2-BEEC-F25EB487832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A49EF84-7947-4C52-9054-DE9CE7DB4C5D}"/>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95E9662-4A64-44A5-8884-E2D6CFC2062A}"/>
              </a:ext>
            </a:extLst>
          </p:cNvPr>
          <p:cNvPicPr>
            <a:picLocks noChangeAspect="1"/>
          </p:cNvPicPr>
          <p:nvPr/>
        </p:nvPicPr>
        <p:blipFill>
          <a:blip r:embed="rId2"/>
          <a:stretch>
            <a:fillRect/>
          </a:stretch>
        </p:blipFill>
        <p:spPr>
          <a:xfrm>
            <a:off x="0" y="-550000"/>
            <a:ext cx="12192000" cy="7408000"/>
          </a:xfrm>
          <a:prstGeom prst="rect">
            <a:avLst/>
          </a:prstGeom>
        </p:spPr>
      </p:pic>
      <p:sp>
        <p:nvSpPr>
          <p:cNvPr id="4" name="TextBox 3">
            <a:extLst>
              <a:ext uri="{FF2B5EF4-FFF2-40B4-BE49-F238E27FC236}">
                <a16:creationId xmlns:a16="http://schemas.microsoft.com/office/drawing/2014/main" id="{9615CE38-5FCF-8329-B335-1B05CF26E720}"/>
              </a:ext>
            </a:extLst>
          </p:cNvPr>
          <p:cNvSpPr txBox="1"/>
          <p:nvPr/>
        </p:nvSpPr>
        <p:spPr>
          <a:xfrm>
            <a:off x="215757"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40:2,3,4</a:t>
            </a:r>
            <a:endParaRPr lang="en-ZA" sz="3200" dirty="0">
              <a:solidFill>
                <a:schemeClr val="bg1"/>
              </a:solidFill>
            </a:endParaRPr>
          </a:p>
          <a:p>
            <a:endParaRPr lang="en-IN" dirty="0"/>
          </a:p>
        </p:txBody>
      </p:sp>
    </p:spTree>
    <p:extLst>
      <p:ext uri="{BB962C8B-B14F-4D97-AF65-F5344CB8AC3E}">
        <p14:creationId xmlns:p14="http://schemas.microsoft.com/office/powerpoint/2010/main" val="3323649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96B0FF-D27C-2641-B8E6-0145E8ABBD62}"/>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5 मिस्र के राजा का पिलानेहारा और पकानेहारा, जो बन्दीगृह में बन्द थे, उन दोनों ने एक ही रात में, अपने-अपने होनहार के अनुसार, स्वप्न देखा</a:t>
            </a:r>
            <a:r>
              <a:rPr lang="en-US" sz="4000" b="0" i="0" dirty="0">
                <a:solidFill>
                  <a:srgbClr val="121212"/>
                </a:solidFill>
                <a:effectLst/>
                <a:latin typeface="Arial" panose="020B0604020202020204" pitchFamily="34" charset="0"/>
              </a:rPr>
              <a:t>a।</a:t>
            </a:r>
            <a:endParaRPr lang="en-IN" sz="4000" dirty="0"/>
          </a:p>
        </p:txBody>
      </p:sp>
      <p:pic>
        <p:nvPicPr>
          <p:cNvPr id="37" name="Audio 36">
            <a:hlinkClick r:id="" action="ppaction://media"/>
            <a:extLst>
              <a:ext uri="{FF2B5EF4-FFF2-40B4-BE49-F238E27FC236}">
                <a16:creationId xmlns:a16="http://schemas.microsoft.com/office/drawing/2014/main" id="{0B1B4B0F-6129-59DA-FB11-FC7AB8BBA7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98469FA-E7AD-B08C-F8F7-91B3F9C6F45A}"/>
              </a:ext>
            </a:extLst>
          </p:cNvPr>
          <p:cNvSpPr txBox="1"/>
          <p:nvPr/>
        </p:nvSpPr>
        <p:spPr>
          <a:xfrm>
            <a:off x="158262" y="166254"/>
            <a:ext cx="5785338" cy="6558101"/>
          </a:xfrm>
          <a:prstGeom prst="rect">
            <a:avLst/>
          </a:prstGeom>
          <a:noFill/>
        </p:spPr>
        <p:txBody>
          <a:bodyPr wrap="square" rtlCol="0">
            <a:noAutofit/>
          </a:bodyPr>
          <a:lstStyle/>
          <a:p>
            <a:r>
              <a:rPr lang="en-US" sz="4000"/>
              <a:t>5 both of these men—the Egyptian king’s cupbearer and baker, who were being held in the prison—had a dream on the same night, and each dream had its own meaning.</a:t>
            </a:r>
            <a:endParaRPr lang="en-ZA" sz="4000"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4487"/>
    </mc:Choice>
    <mc:Fallback xmlns="">
      <p:transition spd="slow" advTm="14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63CF-F845-4EBB-902B-99330DE6FBE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29644DC-A811-47F0-9A78-6EC9EF9DEC1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0049E27-CB87-4B88-8E0A-3273B0EE7841}"/>
              </a:ext>
            </a:extLst>
          </p:cNvPr>
          <p:cNvPicPr>
            <a:picLocks noChangeAspect="1"/>
          </p:cNvPicPr>
          <p:nvPr/>
        </p:nvPicPr>
        <p:blipFill>
          <a:blip r:embed="rId2"/>
          <a:stretch>
            <a:fillRect/>
          </a:stretch>
        </p:blipFill>
        <p:spPr>
          <a:xfrm>
            <a:off x="0" y="0"/>
            <a:ext cx="13568912" cy="6858000"/>
          </a:xfrm>
          <a:prstGeom prst="rect">
            <a:avLst/>
          </a:prstGeom>
        </p:spPr>
      </p:pic>
      <p:sp>
        <p:nvSpPr>
          <p:cNvPr id="4" name="TextBox 3">
            <a:extLst>
              <a:ext uri="{FF2B5EF4-FFF2-40B4-BE49-F238E27FC236}">
                <a16:creationId xmlns:a16="http://schemas.microsoft.com/office/drawing/2014/main" id="{284CB758-FA35-DE78-F1D1-38AB0601739E}"/>
              </a:ext>
            </a:extLst>
          </p:cNvPr>
          <p:cNvSpPr txBox="1"/>
          <p:nvPr/>
        </p:nvSpPr>
        <p:spPr>
          <a:xfrm>
            <a:off x="215757"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40:5</a:t>
            </a:r>
            <a:endParaRPr lang="en-ZA" sz="3200" dirty="0">
              <a:solidFill>
                <a:schemeClr val="bg1"/>
              </a:solidFill>
            </a:endParaRPr>
          </a:p>
          <a:p>
            <a:endParaRPr lang="en-IN" dirty="0"/>
          </a:p>
        </p:txBody>
      </p:sp>
    </p:spTree>
    <p:extLst>
      <p:ext uri="{BB962C8B-B14F-4D97-AF65-F5344CB8AC3E}">
        <p14:creationId xmlns:p14="http://schemas.microsoft.com/office/powerpoint/2010/main" val="704021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C20CDF-EAF4-AD6C-9CD9-C00DF62611B8}"/>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सवेरे जब यूसुफ उनके पास अन्दर गया, तब उन पर उसने जो दृष्टि की, तो क्या देखता है, कि वे उदास हैं। 7 इसलिए उसने फ़िरौन के उन हाकिमों से, जो उसके साथ उसके स्वामी के घर के बन्दीगृह में थे, पूछा, “आज तुम्हारे मुँह क्यों उदास हैं?”</a:t>
            </a:r>
            <a:endParaRPr lang="en-IN" sz="4000" dirty="0"/>
          </a:p>
        </p:txBody>
      </p:sp>
      <p:pic>
        <p:nvPicPr>
          <p:cNvPr id="81" name="Audio 80">
            <a:hlinkClick r:id="" action="ppaction://media"/>
            <a:extLst>
              <a:ext uri="{FF2B5EF4-FFF2-40B4-BE49-F238E27FC236}">
                <a16:creationId xmlns:a16="http://schemas.microsoft.com/office/drawing/2014/main" id="{041CC68B-9B44-AC39-F21A-506E028BC5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DFEAE54-F8B1-C219-ED88-849AE47ACAFF}"/>
              </a:ext>
            </a:extLst>
          </p:cNvPr>
          <p:cNvSpPr txBox="1"/>
          <p:nvPr/>
        </p:nvSpPr>
        <p:spPr>
          <a:xfrm>
            <a:off x="158262" y="166254"/>
            <a:ext cx="5785338" cy="6558101"/>
          </a:xfrm>
          <a:prstGeom prst="rect">
            <a:avLst/>
          </a:prstGeom>
          <a:noFill/>
        </p:spPr>
        <p:txBody>
          <a:bodyPr wrap="square" rtlCol="0">
            <a:noAutofit/>
          </a:bodyPr>
          <a:lstStyle/>
          <a:p>
            <a:r>
              <a:rPr lang="en-US" sz="4000"/>
              <a:t>6 When Joseph came to them in the morning, he saw that they were distraught. 7 So he asked the officials of Pharaoh who were in custody with him in his master’s house, “Why are your faces so downcast today?”</a:t>
            </a:r>
            <a:endParaRPr lang="en-ZA" sz="4000"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20817"/>
    </mc:Choice>
    <mc:Fallback xmlns="">
      <p:transition spd="slow" advTm="20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E17CF-59E5-46C7-A745-117A88EDE43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2DD14BF-C617-4129-A924-BE37EBD73466}"/>
              </a:ext>
            </a:extLst>
          </p:cNvPr>
          <p:cNvSpPr>
            <a:spLocks noGrp="1"/>
          </p:cNvSpPr>
          <p:nvPr>
            <p:ph idx="1"/>
          </p:nvPr>
        </p:nvSpPr>
        <p:spPr/>
        <p:txBody>
          <a:bodyPr/>
          <a:lstStyle/>
          <a:p>
            <a:endParaRPr lang="en-ZA" dirty="0"/>
          </a:p>
        </p:txBody>
      </p:sp>
      <p:pic>
        <p:nvPicPr>
          <p:cNvPr id="5" name="Picture 4">
            <a:extLst>
              <a:ext uri="{FF2B5EF4-FFF2-40B4-BE49-F238E27FC236}">
                <a16:creationId xmlns:a16="http://schemas.microsoft.com/office/drawing/2014/main" id="{BBC3AFF4-CE27-40CB-858A-72374BCFB068}"/>
              </a:ext>
            </a:extLst>
          </p:cNvPr>
          <p:cNvPicPr>
            <a:picLocks noChangeAspect="1"/>
          </p:cNvPicPr>
          <p:nvPr/>
        </p:nvPicPr>
        <p:blipFill>
          <a:blip r:embed="rId2"/>
          <a:stretch>
            <a:fillRect/>
          </a:stretch>
        </p:blipFill>
        <p:spPr>
          <a:xfrm>
            <a:off x="-491836" y="0"/>
            <a:ext cx="12807520" cy="6843713"/>
          </a:xfrm>
          <a:prstGeom prst="rect">
            <a:avLst/>
          </a:prstGeom>
        </p:spPr>
      </p:pic>
      <p:sp>
        <p:nvSpPr>
          <p:cNvPr id="4" name="TextBox 3">
            <a:extLst>
              <a:ext uri="{FF2B5EF4-FFF2-40B4-BE49-F238E27FC236}">
                <a16:creationId xmlns:a16="http://schemas.microsoft.com/office/drawing/2014/main" id="{DA9A09F5-6030-8FCB-1B63-502516AC9F9E}"/>
              </a:ext>
            </a:extLst>
          </p:cNvPr>
          <p:cNvSpPr txBox="1"/>
          <p:nvPr/>
        </p:nvSpPr>
        <p:spPr>
          <a:xfrm>
            <a:off x="215757"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40:6,7</a:t>
            </a:r>
            <a:endParaRPr lang="en-ZA" sz="3200" dirty="0">
              <a:solidFill>
                <a:schemeClr val="bg1"/>
              </a:solidFill>
            </a:endParaRPr>
          </a:p>
          <a:p>
            <a:endParaRPr lang="en-IN" dirty="0"/>
          </a:p>
        </p:txBody>
      </p:sp>
    </p:spTree>
    <p:extLst>
      <p:ext uri="{BB962C8B-B14F-4D97-AF65-F5344CB8AC3E}">
        <p14:creationId xmlns:p14="http://schemas.microsoft.com/office/powerpoint/2010/main" val="2004221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EDDAE0-F20A-E4CB-7181-BB2F946B84AC}"/>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8 उन्होंने उससे कहा, “हम दोनों ने स्वप्न देखा है, और उनके फल का बतानेवाला कोई भी नहीं।” यूसुफ ने उनसे कहा, “क्या स्वप्नों का फल कहना परमेश्वर का काम नहीं है? मुझे अपना-अपना स्वप्न बताओ।”</a:t>
            </a:r>
          </a:p>
        </p:txBody>
      </p:sp>
      <p:pic>
        <p:nvPicPr>
          <p:cNvPr id="10" name="Audio 9">
            <a:hlinkClick r:id="" action="ppaction://media"/>
            <a:extLst>
              <a:ext uri="{FF2B5EF4-FFF2-40B4-BE49-F238E27FC236}">
                <a16:creationId xmlns:a16="http://schemas.microsoft.com/office/drawing/2014/main" id="{9EE38C8E-2D27-BD57-7881-4C330E9991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5A0D9EC-B346-51BE-FD14-564E87046DBB}"/>
              </a:ext>
            </a:extLst>
          </p:cNvPr>
          <p:cNvSpPr txBox="1"/>
          <p:nvPr/>
        </p:nvSpPr>
        <p:spPr>
          <a:xfrm>
            <a:off x="158262" y="166254"/>
            <a:ext cx="5785338" cy="6558101"/>
          </a:xfrm>
          <a:prstGeom prst="rect">
            <a:avLst/>
          </a:prstGeom>
          <a:noFill/>
        </p:spPr>
        <p:txBody>
          <a:bodyPr wrap="square" rtlCol="0">
            <a:noAutofit/>
          </a:bodyPr>
          <a:lstStyle/>
          <a:p>
            <a:r>
              <a:rPr lang="en-US" sz="4000" dirty="0"/>
              <a:t>8 “We both had dreams,” they replied, “but there is no one to interpret them.”</a:t>
            </a:r>
          </a:p>
          <a:p>
            <a:r>
              <a:rPr lang="en-US" sz="4000" dirty="0"/>
              <a:t>Then Joseph said to them, “Don’t interpretations belong to God? Tell me your dreams.”</a:t>
            </a:r>
            <a:endParaRPr lang="en-ZA" sz="4000"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21887"/>
    </mc:Choice>
    <mc:Fallback xmlns="">
      <p:transition spd="slow" advTm="21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A9184-8276-42BB-8EC2-22F067BEE67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70CD55C-71F9-45AF-8487-A497887F21B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EBDC9AAE-9714-44CC-9774-8B6A8030443F}"/>
              </a:ext>
            </a:extLst>
          </p:cNvPr>
          <p:cNvPicPr>
            <a:picLocks noChangeAspect="1"/>
          </p:cNvPicPr>
          <p:nvPr/>
        </p:nvPicPr>
        <p:blipFill>
          <a:blip r:embed="rId2"/>
          <a:stretch>
            <a:fillRect/>
          </a:stretch>
        </p:blipFill>
        <p:spPr>
          <a:xfrm>
            <a:off x="-349134" y="0"/>
            <a:ext cx="13149743" cy="6858000"/>
          </a:xfrm>
          <a:prstGeom prst="rect">
            <a:avLst/>
          </a:prstGeom>
        </p:spPr>
      </p:pic>
      <p:sp>
        <p:nvSpPr>
          <p:cNvPr id="4" name="TextBox 3">
            <a:extLst>
              <a:ext uri="{FF2B5EF4-FFF2-40B4-BE49-F238E27FC236}">
                <a16:creationId xmlns:a16="http://schemas.microsoft.com/office/drawing/2014/main" id="{CC7BE7D1-BE0C-E456-3954-D79F884B5325}"/>
              </a:ext>
            </a:extLst>
          </p:cNvPr>
          <p:cNvSpPr txBox="1"/>
          <p:nvPr/>
        </p:nvSpPr>
        <p:spPr>
          <a:xfrm>
            <a:off x="215757"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40:8</a:t>
            </a:r>
            <a:endParaRPr lang="en-ZA" sz="3200" dirty="0">
              <a:solidFill>
                <a:schemeClr val="bg1"/>
              </a:solidFill>
            </a:endParaRPr>
          </a:p>
          <a:p>
            <a:endParaRPr lang="en-IN" dirty="0"/>
          </a:p>
        </p:txBody>
      </p:sp>
    </p:spTree>
    <p:extLst>
      <p:ext uri="{BB962C8B-B14F-4D97-AF65-F5344CB8AC3E}">
        <p14:creationId xmlns:p14="http://schemas.microsoft.com/office/powerpoint/2010/main" val="295580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3E444-7266-4F76-9737-7D76EDC35C0E}"/>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तब पिलानेहारों का प्रधान अपना स्वप्न यूसुफ को यह बताने लगा: “मैंने स्वप्न में देखा, कि मेरे सामने एक दाखलता है;</a:t>
            </a:r>
            <a:endParaRPr lang="en-IN" sz="4000" dirty="0"/>
          </a:p>
        </p:txBody>
      </p:sp>
      <p:pic>
        <p:nvPicPr>
          <p:cNvPr id="7" name="Audio 6">
            <a:hlinkClick r:id="" action="ppaction://media"/>
            <a:extLst>
              <a:ext uri="{FF2B5EF4-FFF2-40B4-BE49-F238E27FC236}">
                <a16:creationId xmlns:a16="http://schemas.microsoft.com/office/drawing/2014/main" id="{09B13855-A906-E3BB-F5A5-D4FB1A9F57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17A2CE4-4B6D-429D-718A-B97F411A0F35}"/>
              </a:ext>
            </a:extLst>
          </p:cNvPr>
          <p:cNvSpPr txBox="1"/>
          <p:nvPr/>
        </p:nvSpPr>
        <p:spPr>
          <a:xfrm>
            <a:off x="158262" y="166254"/>
            <a:ext cx="5785338" cy="6558101"/>
          </a:xfrm>
          <a:prstGeom prst="rect">
            <a:avLst/>
          </a:prstGeom>
          <a:noFill/>
        </p:spPr>
        <p:txBody>
          <a:bodyPr wrap="square" rtlCol="0">
            <a:noAutofit/>
          </a:bodyPr>
          <a:lstStyle/>
          <a:p>
            <a:r>
              <a:rPr lang="en-US" sz="4400"/>
              <a:t>9 So the chief cupbearer told Joseph his dream: “In my dream there was a vine before me,</a:t>
            </a:r>
            <a:endParaRPr lang="en-ZA" sz="4400"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0565"/>
    </mc:Choice>
    <mc:Fallback xmlns="">
      <p:transition spd="slow" advTm="10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9FE6-B1D4-46AE-B360-BE488C235F02}"/>
              </a:ext>
            </a:extLst>
          </p:cNvPr>
          <p:cNvSpPr>
            <a:spLocks noGrp="1"/>
          </p:cNvSpPr>
          <p:nvPr>
            <p:ph type="title"/>
          </p:nvPr>
        </p:nvSpPr>
        <p:spPr/>
        <p:txBody>
          <a:bodyPr/>
          <a:lstStyle/>
          <a:p>
            <a:r>
              <a:rPr lang="en-IN" dirty="0"/>
              <a:t>s</a:t>
            </a:r>
          </a:p>
        </p:txBody>
      </p:sp>
      <p:sp>
        <p:nvSpPr>
          <p:cNvPr id="3" name="Content Placeholder 2">
            <a:extLst>
              <a:ext uri="{FF2B5EF4-FFF2-40B4-BE49-F238E27FC236}">
                <a16:creationId xmlns:a16="http://schemas.microsoft.com/office/drawing/2014/main" id="{233C4075-7322-4B28-B971-7AD7FB2467D3}"/>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D86E82C5-C1E9-4745-B27E-9099A5B2A683}"/>
              </a:ext>
            </a:extLst>
          </p:cNvPr>
          <p:cNvPicPr>
            <a:picLocks noChangeAspect="1"/>
          </p:cNvPicPr>
          <p:nvPr/>
        </p:nvPicPr>
        <p:blipFill>
          <a:blip r:embed="rId3"/>
          <a:stretch>
            <a:fillRect/>
          </a:stretch>
        </p:blipFill>
        <p:spPr>
          <a:xfrm>
            <a:off x="0" y="0"/>
            <a:ext cx="12815648" cy="6858000"/>
          </a:xfrm>
          <a:prstGeom prst="rect">
            <a:avLst/>
          </a:prstGeom>
        </p:spPr>
      </p:pic>
      <p:sp>
        <p:nvSpPr>
          <p:cNvPr id="5" name="Rectangle 4">
            <a:extLst>
              <a:ext uri="{FF2B5EF4-FFF2-40B4-BE49-F238E27FC236}">
                <a16:creationId xmlns:a16="http://schemas.microsoft.com/office/drawing/2014/main" id="{07170102-6523-F1A8-3107-39F965138280}"/>
              </a:ext>
            </a:extLst>
          </p:cNvPr>
          <p:cNvSpPr/>
          <p:nvPr/>
        </p:nvSpPr>
        <p:spPr>
          <a:xfrm>
            <a:off x="0" y="4382814"/>
            <a:ext cx="12815648" cy="2475186"/>
          </a:xfrm>
          <a:prstGeom prst="rect">
            <a:avLst/>
          </a:prstGeom>
          <a:gradFill flip="none" rotWithShape="1">
            <a:gsLst>
              <a:gs pos="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9D84239-5738-9B8F-7AAF-C6658DD3A772}"/>
              </a:ext>
            </a:extLst>
          </p:cNvPr>
          <p:cNvSpPr txBox="1"/>
          <p:nvPr/>
        </p:nvSpPr>
        <p:spPr>
          <a:xfrm>
            <a:off x="572343" y="3735153"/>
            <a:ext cx="6591993" cy="1938992"/>
          </a:xfrm>
          <a:prstGeom prst="rect">
            <a:avLst/>
          </a:prstGeom>
          <a:noFill/>
        </p:spPr>
        <p:txBody>
          <a:bodyPr wrap="square" rtlCol="0">
            <a:spAutoFit/>
          </a:bodyPr>
          <a:lstStyle/>
          <a:p>
            <a:r>
              <a:rPr lang="hi-IN" sz="6000" dirty="0">
                <a:solidFill>
                  <a:schemeClr val="bg1"/>
                </a:solidFill>
                <a:effectLst/>
                <a:latin typeface="TimesNewRomanPSMT"/>
                <a:ea typeface="Calibri" panose="020F0502020204030204" pitchFamily="34" charset="0"/>
                <a:cs typeface="TimesNewRomanPSMT"/>
              </a:rPr>
              <a:t>युसूफ को जेल में डाला जाना</a:t>
            </a:r>
            <a:r>
              <a:rPr lang="en-US" sz="6000" dirty="0">
                <a:solidFill>
                  <a:schemeClr val="bg1"/>
                </a:solidFill>
                <a:effectLst/>
                <a:latin typeface="TimesNewRomanPSMT"/>
                <a:ea typeface="Calibri" panose="020F0502020204030204" pitchFamily="34" charset="0"/>
                <a:cs typeface="TimesNewRomanPSMT"/>
              </a:rPr>
              <a:t> - </a:t>
            </a:r>
            <a:r>
              <a:rPr lang="hi-IN" sz="6000" dirty="0">
                <a:solidFill>
                  <a:schemeClr val="bg1"/>
                </a:solidFill>
                <a:effectLst/>
                <a:latin typeface="TimesNewRomanPSMT"/>
                <a:ea typeface="Calibri" panose="020F0502020204030204" pitchFamily="34" charset="0"/>
                <a:cs typeface="TimesNewRomanPSMT"/>
              </a:rPr>
              <a:t>उत्पत्ति 39:21 - 40:23</a:t>
            </a:r>
            <a:endParaRPr lang="en-IN" sz="6000" dirty="0">
              <a:solidFill>
                <a:schemeClr val="bg1"/>
              </a:solidFill>
            </a:endParaRPr>
          </a:p>
        </p:txBody>
      </p:sp>
      <p:sp>
        <p:nvSpPr>
          <p:cNvPr id="7" name="TextBox 6">
            <a:extLst>
              <a:ext uri="{FF2B5EF4-FFF2-40B4-BE49-F238E27FC236}">
                <a16:creationId xmlns:a16="http://schemas.microsoft.com/office/drawing/2014/main" id="{64469A2D-B394-5F4F-9F04-3D59BFC1F34E}"/>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076552088"/>
      </p:ext>
    </p:extLst>
  </p:cSld>
  <p:clrMapOvr>
    <a:masterClrMapping/>
  </p:clrMapOvr>
  <mc:AlternateContent xmlns:mc="http://schemas.openxmlformats.org/markup-compatibility/2006" xmlns:p14="http://schemas.microsoft.com/office/powerpoint/2010/main">
    <mc:Choice Requires="p14">
      <p:transition spd="slow" p14:dur="2000" advTm="4515"/>
    </mc:Choice>
    <mc:Fallback xmlns="">
      <p:transition spd="slow" advTm="451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90E1D-9CC4-4C9B-AD56-D0BDBCF7C30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6046B0B-413C-4F0D-BF2D-87EB2456309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774F481-1D0A-457C-A4FC-2E22365110C6}"/>
              </a:ext>
            </a:extLst>
          </p:cNvPr>
          <p:cNvPicPr>
            <a:picLocks noChangeAspect="1"/>
          </p:cNvPicPr>
          <p:nvPr/>
        </p:nvPicPr>
        <p:blipFill>
          <a:blip r:embed="rId2"/>
          <a:stretch>
            <a:fillRect/>
          </a:stretch>
        </p:blipFill>
        <p:spPr>
          <a:xfrm>
            <a:off x="-393291" y="0"/>
            <a:ext cx="12978581" cy="6858000"/>
          </a:xfrm>
          <a:prstGeom prst="rect">
            <a:avLst/>
          </a:prstGeom>
        </p:spPr>
      </p:pic>
      <p:sp>
        <p:nvSpPr>
          <p:cNvPr id="4" name="TextBox 3">
            <a:extLst>
              <a:ext uri="{FF2B5EF4-FFF2-40B4-BE49-F238E27FC236}">
                <a16:creationId xmlns:a16="http://schemas.microsoft.com/office/drawing/2014/main" id="{4E5A1863-728B-61B7-B2F2-4A677C822AC8}"/>
              </a:ext>
            </a:extLst>
          </p:cNvPr>
          <p:cNvSpPr txBox="1"/>
          <p:nvPr/>
        </p:nvSpPr>
        <p:spPr>
          <a:xfrm>
            <a:off x="215757"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40:9</a:t>
            </a:r>
            <a:endParaRPr lang="en-ZA" sz="3200" dirty="0">
              <a:solidFill>
                <a:schemeClr val="bg1"/>
              </a:solidFill>
            </a:endParaRPr>
          </a:p>
          <a:p>
            <a:endParaRPr lang="en-IN" dirty="0"/>
          </a:p>
        </p:txBody>
      </p:sp>
    </p:spTree>
    <p:extLst>
      <p:ext uri="{BB962C8B-B14F-4D97-AF65-F5344CB8AC3E}">
        <p14:creationId xmlns:p14="http://schemas.microsoft.com/office/powerpoint/2010/main" val="1603951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617335-1A3A-3FFF-92EC-7CBC94F9CFFA}"/>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और उस दाखलता में तीन डालियाँ हैं; और उसमें मानो कलियाँ लगीं हैं, और वे फूलीं और उसके गुच्छों में दाख लगकर पक गई।</a:t>
            </a:r>
            <a:endParaRPr lang="en-IN" sz="4000" dirty="0"/>
          </a:p>
        </p:txBody>
      </p:sp>
      <p:pic>
        <p:nvPicPr>
          <p:cNvPr id="6" name="Audio 5">
            <a:hlinkClick r:id="" action="ppaction://media"/>
            <a:extLst>
              <a:ext uri="{FF2B5EF4-FFF2-40B4-BE49-F238E27FC236}">
                <a16:creationId xmlns:a16="http://schemas.microsoft.com/office/drawing/2014/main" id="{3F8BE5E2-FD53-3234-3FE2-05258D6CD8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F79252D-5187-62C9-EF71-9AD7A332866C}"/>
              </a:ext>
            </a:extLst>
          </p:cNvPr>
          <p:cNvSpPr txBox="1"/>
          <p:nvPr/>
        </p:nvSpPr>
        <p:spPr>
          <a:xfrm>
            <a:off x="158262" y="166254"/>
            <a:ext cx="5785338" cy="6558101"/>
          </a:xfrm>
          <a:prstGeom prst="rect">
            <a:avLst/>
          </a:prstGeom>
          <a:noFill/>
        </p:spPr>
        <p:txBody>
          <a:bodyPr wrap="square" rtlCol="0">
            <a:noAutofit/>
          </a:bodyPr>
          <a:lstStyle/>
          <a:p>
            <a:r>
              <a:rPr lang="en-US" sz="4000"/>
              <a:t>10 and on the vine were three branches. As it budded, its blossoms opened and its clusters ripened into grapes.</a:t>
            </a:r>
            <a:endParaRPr lang="en-ZA" sz="4000" dirty="0"/>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9452"/>
    </mc:Choice>
    <mc:Fallback xmlns="">
      <p:transition spd="slow" advTm="9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F1D87-F87E-4AF6-8346-F605F8AFE8A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1613DE6-188F-45E0-A6F5-7073DBB820A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B9A9F66-3606-4707-A91A-D7AE83AE387D}"/>
              </a:ext>
            </a:extLst>
          </p:cNvPr>
          <p:cNvPicPr>
            <a:picLocks noChangeAspect="1"/>
          </p:cNvPicPr>
          <p:nvPr/>
        </p:nvPicPr>
        <p:blipFill>
          <a:blip r:embed="rId2"/>
          <a:stretch>
            <a:fillRect/>
          </a:stretch>
        </p:blipFill>
        <p:spPr>
          <a:xfrm>
            <a:off x="0" y="0"/>
            <a:ext cx="12192000" cy="7191737"/>
          </a:xfrm>
          <a:prstGeom prst="rect">
            <a:avLst/>
          </a:prstGeom>
        </p:spPr>
      </p:pic>
      <p:sp>
        <p:nvSpPr>
          <p:cNvPr id="4" name="TextBox 3">
            <a:extLst>
              <a:ext uri="{FF2B5EF4-FFF2-40B4-BE49-F238E27FC236}">
                <a16:creationId xmlns:a16="http://schemas.microsoft.com/office/drawing/2014/main" id="{5A680162-C19C-01CA-797A-AC7609ECCACA}"/>
              </a:ext>
            </a:extLst>
          </p:cNvPr>
          <p:cNvSpPr txBox="1"/>
          <p:nvPr/>
        </p:nvSpPr>
        <p:spPr>
          <a:xfrm>
            <a:off x="215757" y="365125"/>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40:1</a:t>
            </a:r>
            <a:r>
              <a:rPr lang="en-IN" sz="3200" b="1" cap="all" dirty="0">
                <a:solidFill>
                  <a:schemeClr val="bg1"/>
                </a:solidFill>
                <a:latin typeface="Microsoft Himalaya "/>
                <a:cs typeface="+mj-cs"/>
              </a:rPr>
              <a:t>0</a:t>
            </a:r>
            <a:endParaRPr lang="en-ZA" sz="3200" dirty="0">
              <a:solidFill>
                <a:schemeClr val="bg1"/>
              </a:solidFill>
            </a:endParaRPr>
          </a:p>
        </p:txBody>
      </p:sp>
    </p:spTree>
    <p:extLst>
      <p:ext uri="{BB962C8B-B14F-4D97-AF65-F5344CB8AC3E}">
        <p14:creationId xmlns:p14="http://schemas.microsoft.com/office/powerpoint/2010/main" val="4281159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D93E0B-ACA7-5E42-FA07-C68095798E53}"/>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11 और फ़िरौन का कटोरा मेरे हाथ में था; और मैंने उन दाखों को लेकर फ़िरौन के कटोरे में निचोड़ा और कटोरे को फ़िरौन के हाथ में दिया।”</a:t>
            </a:r>
            <a:endParaRPr lang="en-IN" sz="4000" dirty="0"/>
          </a:p>
        </p:txBody>
      </p:sp>
      <p:pic>
        <p:nvPicPr>
          <p:cNvPr id="10" name="Audio 9">
            <a:hlinkClick r:id="" action="ppaction://media"/>
            <a:extLst>
              <a:ext uri="{FF2B5EF4-FFF2-40B4-BE49-F238E27FC236}">
                <a16:creationId xmlns:a16="http://schemas.microsoft.com/office/drawing/2014/main" id="{D6681DCD-B102-BAFC-F68F-4C2184F2EF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CD733B7-3691-60FC-9A9A-40D50D740901}"/>
              </a:ext>
            </a:extLst>
          </p:cNvPr>
          <p:cNvSpPr txBox="1"/>
          <p:nvPr/>
        </p:nvSpPr>
        <p:spPr>
          <a:xfrm>
            <a:off x="158262" y="166254"/>
            <a:ext cx="5785338" cy="6558101"/>
          </a:xfrm>
          <a:prstGeom prst="rect">
            <a:avLst/>
          </a:prstGeom>
          <a:noFill/>
        </p:spPr>
        <p:txBody>
          <a:bodyPr wrap="square" rtlCol="0">
            <a:noAutofit/>
          </a:bodyPr>
          <a:lstStyle/>
          <a:p>
            <a:r>
              <a:rPr lang="en-US" sz="4000"/>
              <a:t>11 Pharaoh’s cup was in my hand, and I took the grapes, squeezed them into his cup, and placed the cup in his hand.”</a:t>
            </a:r>
            <a:endParaRPr lang="en-ZA" sz="4000" dirty="0"/>
          </a:p>
        </p:txBody>
      </p:sp>
    </p:spTree>
    <p:extLst>
      <p:ext uri="{BB962C8B-B14F-4D97-AF65-F5344CB8AC3E}">
        <p14:creationId xmlns:p14="http://schemas.microsoft.com/office/powerpoint/2010/main" val="2451151416"/>
      </p:ext>
    </p:extLst>
  </p:cSld>
  <p:clrMapOvr>
    <a:masterClrMapping/>
  </p:clrMapOvr>
  <mc:AlternateContent xmlns:mc="http://schemas.openxmlformats.org/markup-compatibility/2006" xmlns:p14="http://schemas.microsoft.com/office/powerpoint/2010/main">
    <mc:Choice Requires="p14">
      <p:transition spd="slow" p14:dur="2000" advTm="10969"/>
    </mc:Choice>
    <mc:Fallback xmlns="">
      <p:transition spd="slow" advTm="10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7E0D0-8CFF-49ED-B191-0EAB56671BB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8CD7DCA-E981-4184-8E51-EEAB951D554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64F2099-62A3-4639-96DF-D1AB7721773F}"/>
              </a:ext>
            </a:extLst>
          </p:cNvPr>
          <p:cNvPicPr>
            <a:picLocks noChangeAspect="1"/>
          </p:cNvPicPr>
          <p:nvPr/>
        </p:nvPicPr>
        <p:blipFill>
          <a:blip r:embed="rId2"/>
          <a:stretch>
            <a:fillRect/>
          </a:stretch>
        </p:blipFill>
        <p:spPr>
          <a:xfrm>
            <a:off x="-1" y="0"/>
            <a:ext cx="12404035" cy="6858000"/>
          </a:xfrm>
          <a:prstGeom prst="rect">
            <a:avLst/>
          </a:prstGeom>
        </p:spPr>
      </p:pic>
      <p:sp>
        <p:nvSpPr>
          <p:cNvPr id="4" name="TextBox 3">
            <a:extLst>
              <a:ext uri="{FF2B5EF4-FFF2-40B4-BE49-F238E27FC236}">
                <a16:creationId xmlns:a16="http://schemas.microsoft.com/office/drawing/2014/main" id="{8C34AEAC-EA7F-445E-D163-66F65FEA7309}"/>
              </a:ext>
            </a:extLst>
          </p:cNvPr>
          <p:cNvSpPr txBox="1"/>
          <p:nvPr/>
        </p:nvSpPr>
        <p:spPr>
          <a:xfrm>
            <a:off x="215757"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40:11</a:t>
            </a:r>
            <a:endParaRPr lang="en-ZA" sz="3200" dirty="0">
              <a:solidFill>
                <a:schemeClr val="bg1"/>
              </a:solidFill>
            </a:endParaRPr>
          </a:p>
          <a:p>
            <a:endParaRPr lang="en-IN" dirty="0"/>
          </a:p>
        </p:txBody>
      </p:sp>
    </p:spTree>
    <p:extLst>
      <p:ext uri="{BB962C8B-B14F-4D97-AF65-F5344CB8AC3E}">
        <p14:creationId xmlns:p14="http://schemas.microsoft.com/office/powerpoint/2010/main" val="1660753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90634E-B016-D527-5351-392B48A2168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यूसुफ ने उससे कहा, “इसका फल यह है: तीन डालियों का अर्थ तीन दिन हैं</a:t>
            </a:r>
            <a:endParaRPr lang="en-IN" sz="4000" dirty="0"/>
          </a:p>
        </p:txBody>
      </p:sp>
      <p:pic>
        <p:nvPicPr>
          <p:cNvPr id="17" name="Audio 16">
            <a:hlinkClick r:id="" action="ppaction://media"/>
            <a:extLst>
              <a:ext uri="{FF2B5EF4-FFF2-40B4-BE49-F238E27FC236}">
                <a16:creationId xmlns:a16="http://schemas.microsoft.com/office/drawing/2014/main" id="{14C35213-A882-5717-3394-1C6C04FE7E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54189E8-30F6-7987-16AC-5E43C44507B1}"/>
              </a:ext>
            </a:extLst>
          </p:cNvPr>
          <p:cNvSpPr txBox="1"/>
          <p:nvPr/>
        </p:nvSpPr>
        <p:spPr>
          <a:xfrm>
            <a:off x="158262" y="166254"/>
            <a:ext cx="5785338" cy="6558101"/>
          </a:xfrm>
          <a:prstGeom prst="rect">
            <a:avLst/>
          </a:prstGeom>
          <a:noFill/>
        </p:spPr>
        <p:txBody>
          <a:bodyPr wrap="square" rtlCol="0">
            <a:noAutofit/>
          </a:bodyPr>
          <a:lstStyle/>
          <a:p>
            <a:r>
              <a:rPr lang="en-US" sz="4400"/>
              <a:t>12 Joseph replied, “This is the interpretation: The three branches are three days.</a:t>
            </a:r>
            <a:endParaRPr lang="en-ZA" sz="4400" dirty="0"/>
          </a:p>
        </p:txBody>
      </p:sp>
    </p:spTree>
    <p:extLst>
      <p:ext uri="{BB962C8B-B14F-4D97-AF65-F5344CB8AC3E}">
        <p14:creationId xmlns:p14="http://schemas.microsoft.com/office/powerpoint/2010/main" val="3704788442"/>
      </p:ext>
    </p:extLst>
  </p:cSld>
  <p:clrMapOvr>
    <a:masterClrMapping/>
  </p:clrMapOvr>
  <mc:AlternateContent xmlns:mc="http://schemas.openxmlformats.org/markup-compatibility/2006" xmlns:p14="http://schemas.microsoft.com/office/powerpoint/2010/main">
    <mc:Choice Requires="p14">
      <p:transition spd="slow" p14:dur="2000" advTm="6967"/>
    </mc:Choice>
    <mc:Fallback xmlns="">
      <p:transition spd="slow" advTm="6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2907-F460-480F-BE78-371122A04DA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D00FE9B-7C05-4669-A62E-91D57421014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86E91F48-8C5A-4924-B1D8-AF5A23CD3AD1}"/>
              </a:ext>
            </a:extLst>
          </p:cNvPr>
          <p:cNvPicPr>
            <a:picLocks noChangeAspect="1"/>
          </p:cNvPicPr>
          <p:nvPr/>
        </p:nvPicPr>
        <p:blipFill>
          <a:blip r:embed="rId2"/>
          <a:stretch>
            <a:fillRect/>
          </a:stretch>
        </p:blipFill>
        <p:spPr>
          <a:xfrm>
            <a:off x="0" y="0"/>
            <a:ext cx="12376864" cy="6858000"/>
          </a:xfrm>
          <a:prstGeom prst="rect">
            <a:avLst/>
          </a:prstGeom>
        </p:spPr>
      </p:pic>
      <p:sp>
        <p:nvSpPr>
          <p:cNvPr id="4" name="TextBox 3">
            <a:extLst>
              <a:ext uri="{FF2B5EF4-FFF2-40B4-BE49-F238E27FC236}">
                <a16:creationId xmlns:a16="http://schemas.microsoft.com/office/drawing/2014/main" id="{F925E292-5EC4-7EBE-773E-01F82F9262C8}"/>
              </a:ext>
            </a:extLst>
          </p:cNvPr>
          <p:cNvSpPr txBox="1"/>
          <p:nvPr/>
        </p:nvSpPr>
        <p:spPr>
          <a:xfrm>
            <a:off x="215757"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40:12</a:t>
            </a:r>
            <a:endParaRPr lang="en-ZA" sz="3200" dirty="0">
              <a:solidFill>
                <a:schemeClr val="bg1"/>
              </a:solidFill>
            </a:endParaRPr>
          </a:p>
          <a:p>
            <a:endParaRPr lang="en-IN" dirty="0"/>
          </a:p>
        </p:txBody>
      </p:sp>
    </p:spTree>
    <p:extLst>
      <p:ext uri="{BB962C8B-B14F-4D97-AF65-F5344CB8AC3E}">
        <p14:creationId xmlns:p14="http://schemas.microsoft.com/office/powerpoint/2010/main" val="899338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B8B2AC-1C02-222B-0968-188CD998806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13 इसलिए अब से तीन दिन के भीतर फ़िरौन तेरा सिर ऊँचा करेगा, और फिर से तेरे पद पर तुझे नियुक्त करेगा, और तू पहले के समान फ़िरौन का पिलानेहारा होकर उसका कटोरा उसके हाथ में फिर दिया करेगा।</a:t>
            </a:r>
            <a:endParaRPr lang="en-IN" sz="4000" dirty="0"/>
          </a:p>
        </p:txBody>
      </p:sp>
      <p:pic>
        <p:nvPicPr>
          <p:cNvPr id="38" name="Audio 37">
            <a:hlinkClick r:id="" action="ppaction://media"/>
            <a:extLst>
              <a:ext uri="{FF2B5EF4-FFF2-40B4-BE49-F238E27FC236}">
                <a16:creationId xmlns:a16="http://schemas.microsoft.com/office/drawing/2014/main" id="{D920AC4A-6EE0-FE26-A29E-A38E99D8E3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BF88BBB-4CCC-CDD2-256A-EF66E4370CE7}"/>
              </a:ext>
            </a:extLst>
          </p:cNvPr>
          <p:cNvSpPr txBox="1"/>
          <p:nvPr/>
        </p:nvSpPr>
        <p:spPr>
          <a:xfrm>
            <a:off x="158262" y="166254"/>
            <a:ext cx="5785338" cy="6558101"/>
          </a:xfrm>
          <a:prstGeom prst="rect">
            <a:avLst/>
          </a:prstGeom>
          <a:noFill/>
        </p:spPr>
        <p:txBody>
          <a:bodyPr wrap="square" rtlCol="0">
            <a:noAutofit/>
          </a:bodyPr>
          <a:lstStyle/>
          <a:p>
            <a:r>
              <a:rPr lang="en-US" sz="4000"/>
              <a:t>13 Within three days Pharaoh will lift up your head and restore your position. You will put Pharaoh’s cup in his hand, just as you did when you were his cupbearer.</a:t>
            </a:r>
            <a:endParaRPr lang="en-ZA" sz="4000" dirty="0"/>
          </a:p>
        </p:txBody>
      </p:sp>
    </p:spTree>
    <p:extLst>
      <p:ext uri="{BB962C8B-B14F-4D97-AF65-F5344CB8AC3E}">
        <p14:creationId xmlns:p14="http://schemas.microsoft.com/office/powerpoint/2010/main" val="1347021889"/>
      </p:ext>
    </p:extLst>
  </p:cSld>
  <p:clrMapOvr>
    <a:masterClrMapping/>
  </p:clrMapOvr>
  <mc:AlternateContent xmlns:mc="http://schemas.openxmlformats.org/markup-compatibility/2006" xmlns:p14="http://schemas.microsoft.com/office/powerpoint/2010/main">
    <mc:Choice Requires="p14">
      <p:transition spd="slow" p14:dur="2000" advTm="11917"/>
    </mc:Choice>
    <mc:Fallback xmlns="">
      <p:transition spd="slow" advTm="11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3A239-A28B-4608-BACE-07D22A03FFA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0972F10-51B2-4CA9-8303-539E7EB1ACB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FA1BD70-1950-4D1B-9B91-1317FB37CCD4}"/>
              </a:ext>
            </a:extLst>
          </p:cNvPr>
          <p:cNvPicPr>
            <a:picLocks noChangeAspect="1"/>
          </p:cNvPicPr>
          <p:nvPr/>
        </p:nvPicPr>
        <p:blipFill>
          <a:blip r:embed="rId2"/>
          <a:stretch>
            <a:fillRect/>
          </a:stretch>
        </p:blipFill>
        <p:spPr>
          <a:xfrm>
            <a:off x="0" y="0"/>
            <a:ext cx="12316691" cy="6939862"/>
          </a:xfrm>
          <a:prstGeom prst="rect">
            <a:avLst/>
          </a:prstGeom>
        </p:spPr>
      </p:pic>
      <p:sp>
        <p:nvSpPr>
          <p:cNvPr id="4" name="TextBox 3">
            <a:extLst>
              <a:ext uri="{FF2B5EF4-FFF2-40B4-BE49-F238E27FC236}">
                <a16:creationId xmlns:a16="http://schemas.microsoft.com/office/drawing/2014/main" id="{46CFB776-3E8A-8227-6D46-AB77375111F4}"/>
              </a:ext>
            </a:extLst>
          </p:cNvPr>
          <p:cNvSpPr txBox="1"/>
          <p:nvPr/>
        </p:nvSpPr>
        <p:spPr>
          <a:xfrm>
            <a:off x="215757"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40:13</a:t>
            </a:r>
            <a:endParaRPr lang="en-ZA" sz="3200" dirty="0">
              <a:solidFill>
                <a:schemeClr val="bg1"/>
              </a:solidFill>
            </a:endParaRPr>
          </a:p>
          <a:p>
            <a:endParaRPr lang="en-IN" dirty="0"/>
          </a:p>
        </p:txBody>
      </p:sp>
    </p:spTree>
    <p:extLst>
      <p:ext uri="{BB962C8B-B14F-4D97-AF65-F5344CB8AC3E}">
        <p14:creationId xmlns:p14="http://schemas.microsoft.com/office/powerpoint/2010/main" val="29446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6EFEE7-1A81-4683-DA36-DB58EA59211B}"/>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14 अतः जब तेरा भला हो जाए तब मुझे स्मरण करना, और मुझ पर कृपा करके फ़िरौन से मेरी चर्चा चलाना, और इस घर से मुझे छुड़वा देना।</a:t>
            </a:r>
            <a:endParaRPr lang="en-IN" sz="4000" dirty="0"/>
          </a:p>
        </p:txBody>
      </p:sp>
      <p:pic>
        <p:nvPicPr>
          <p:cNvPr id="6" name="Audio 5">
            <a:hlinkClick r:id="" action="ppaction://media"/>
            <a:extLst>
              <a:ext uri="{FF2B5EF4-FFF2-40B4-BE49-F238E27FC236}">
                <a16:creationId xmlns:a16="http://schemas.microsoft.com/office/drawing/2014/main" id="{C9B9E3E1-3960-76E9-51CD-8512CE1D87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DA790B2-9652-25D7-B17B-F74B57A4A567}"/>
              </a:ext>
            </a:extLst>
          </p:cNvPr>
          <p:cNvSpPr txBox="1"/>
          <p:nvPr/>
        </p:nvSpPr>
        <p:spPr>
          <a:xfrm>
            <a:off x="158262" y="166254"/>
            <a:ext cx="5785338" cy="6558101"/>
          </a:xfrm>
          <a:prstGeom prst="rect">
            <a:avLst/>
          </a:prstGeom>
          <a:noFill/>
        </p:spPr>
        <p:txBody>
          <a:bodyPr wrap="square" rtlCol="0">
            <a:noAutofit/>
          </a:bodyPr>
          <a:lstStyle/>
          <a:p>
            <a:r>
              <a:rPr lang="en-US" sz="4000"/>
              <a:t>14 But when it goes well for you, please remember me and show me kindness by mentioning me to Pharaoh, that he might bring me out of this prison.</a:t>
            </a:r>
            <a:endParaRPr lang="en-ZA" sz="4000" dirty="0"/>
          </a:p>
        </p:txBody>
      </p:sp>
    </p:spTree>
    <p:extLst>
      <p:ext uri="{BB962C8B-B14F-4D97-AF65-F5344CB8AC3E}">
        <p14:creationId xmlns:p14="http://schemas.microsoft.com/office/powerpoint/2010/main" val="2262961142"/>
      </p:ext>
    </p:extLst>
  </p:cSld>
  <p:clrMapOvr>
    <a:masterClrMapping/>
  </p:clrMapOvr>
  <mc:AlternateContent xmlns:mc="http://schemas.openxmlformats.org/markup-compatibility/2006" xmlns:p14="http://schemas.microsoft.com/office/powerpoint/2010/main">
    <mc:Choice Requires="p14">
      <p:transition spd="slow" p14:dur="2000" advTm="15029"/>
    </mc:Choice>
    <mc:Fallback xmlns="">
      <p:transition spd="slow" advTm="15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339048" y="356915"/>
            <a:ext cx="5155324" cy="5675585"/>
          </a:xfrm>
          <a:prstGeom prst="rect">
            <a:avLst/>
          </a:prstGeom>
          <a:noFill/>
        </p:spPr>
        <p:txBody>
          <a:bodyPr wrap="square" rtlCol="0">
            <a:noAutofit/>
          </a:bodyPr>
          <a:lstStyle/>
          <a:p>
            <a:pPr>
              <a:lnSpc>
                <a:spcPct val="115000"/>
              </a:lnSpc>
              <a:spcAft>
                <a:spcPts val="1000"/>
              </a:spcAft>
            </a:pPr>
            <a:r>
              <a:rPr lang="en-ZA" sz="4400" dirty="0">
                <a:effectLst/>
                <a:latin typeface="TimesNewRomanPSMT"/>
                <a:ea typeface="Calibri" panose="020F0502020204030204" pitchFamily="34" charset="0"/>
                <a:cs typeface="TimesNewRomanPSMT"/>
              </a:rPr>
              <a:t>5) In Jail – Gen 39:21 – 40:23 (Right 3rd</a:t>
            </a:r>
            <a:r>
              <a:rPr lang="en-ZA" sz="1800" dirty="0">
                <a:effectLst/>
                <a:latin typeface="TimesNewRomanPSMT"/>
                <a:ea typeface="Calibri" panose="020F0502020204030204" pitchFamily="34" charset="0"/>
                <a:cs typeface="TimesNewRomanPSMT"/>
              </a:rPr>
              <a: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63A9483C-7166-7DCD-2F81-C6ACD81B929E}"/>
              </a:ext>
            </a:extLst>
          </p:cNvPr>
          <p:cNvSpPr txBox="1"/>
          <p:nvPr/>
        </p:nvSpPr>
        <p:spPr>
          <a:xfrm>
            <a:off x="6096000" y="166254"/>
            <a:ext cx="6096000" cy="6558101"/>
          </a:xfrm>
          <a:prstGeom prst="rect">
            <a:avLst/>
          </a:prstGeom>
          <a:noFill/>
        </p:spPr>
        <p:txBody>
          <a:bodyPr wrap="square" rtlCol="0">
            <a:noAutofit/>
          </a:bodyPr>
          <a:lstStyle/>
          <a:p>
            <a:r>
              <a:rPr lang="hi-IN" sz="4400" dirty="0"/>
              <a:t>युसूफ को जेल में डाला जाना</a:t>
            </a:r>
            <a:r>
              <a:rPr lang="en-US" sz="4400" dirty="0"/>
              <a:t> </a:t>
            </a:r>
            <a:r>
              <a:rPr lang="hi-IN" sz="4400" dirty="0"/>
              <a:t>उत्पत्ति 39:21 - 40:23</a:t>
            </a:r>
            <a:endParaRPr lang="en-IN" sz="4400" dirty="0"/>
          </a:p>
        </p:txBody>
      </p:sp>
      <p:pic>
        <p:nvPicPr>
          <p:cNvPr id="32" name="Audio 31">
            <a:hlinkClick r:id="" action="ppaction://media"/>
            <a:extLst>
              <a:ext uri="{FF2B5EF4-FFF2-40B4-BE49-F238E27FC236}">
                <a16:creationId xmlns:a16="http://schemas.microsoft.com/office/drawing/2014/main" id="{D589434B-B5A3-FE02-3CE1-106EB99057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488"/>
    </mc:Choice>
    <mc:Fallback xmlns="">
      <p:transition spd="slow" advTm="3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FC9CB-03F7-409C-B604-BEDC1DC7E84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046B165-BFD0-466C-9F2F-4DA48A156C2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C7FF472-7664-4A5B-B64C-ECBD79706626}"/>
              </a:ext>
            </a:extLst>
          </p:cNvPr>
          <p:cNvPicPr>
            <a:picLocks noChangeAspect="1"/>
          </p:cNvPicPr>
          <p:nvPr/>
        </p:nvPicPr>
        <p:blipFill>
          <a:blip r:embed="rId2"/>
          <a:stretch>
            <a:fillRect/>
          </a:stretch>
        </p:blipFill>
        <p:spPr>
          <a:xfrm>
            <a:off x="0" y="-373757"/>
            <a:ext cx="12192000" cy="7231757"/>
          </a:xfrm>
          <a:prstGeom prst="rect">
            <a:avLst/>
          </a:prstGeom>
        </p:spPr>
      </p:pic>
      <p:sp>
        <p:nvSpPr>
          <p:cNvPr id="4" name="TextBox 3">
            <a:extLst>
              <a:ext uri="{FF2B5EF4-FFF2-40B4-BE49-F238E27FC236}">
                <a16:creationId xmlns:a16="http://schemas.microsoft.com/office/drawing/2014/main" id="{03690B1B-6D9D-F450-6391-0FFDDA702C3B}"/>
              </a:ext>
            </a:extLst>
          </p:cNvPr>
          <p:cNvSpPr txBox="1"/>
          <p:nvPr/>
        </p:nvSpPr>
        <p:spPr>
          <a:xfrm>
            <a:off x="215757"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40:14</a:t>
            </a:r>
            <a:endParaRPr lang="en-ZA" sz="3200" dirty="0">
              <a:solidFill>
                <a:schemeClr val="bg1"/>
              </a:solidFill>
            </a:endParaRPr>
          </a:p>
          <a:p>
            <a:endParaRPr lang="en-IN" dirty="0"/>
          </a:p>
        </p:txBody>
      </p:sp>
    </p:spTree>
    <p:extLst>
      <p:ext uri="{BB962C8B-B14F-4D97-AF65-F5344CB8AC3E}">
        <p14:creationId xmlns:p14="http://schemas.microsoft.com/office/powerpoint/2010/main" val="472033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944B0A-23A2-F8A4-AC8D-A3330949E733}"/>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15 क्योंकि सचमुच इब्रानियों के देश से मुझे चुराकर लाया गया हैं, और यहाँ भी मैंने कोई ऐसा काम नहीं किया, जिसके कारण मैं इस कारागार में डाला जाऊँ।”</a:t>
            </a:r>
            <a:endParaRPr lang="en-IN" sz="4000" dirty="0"/>
          </a:p>
        </p:txBody>
      </p:sp>
      <p:pic>
        <p:nvPicPr>
          <p:cNvPr id="34" name="Audio 33">
            <a:hlinkClick r:id="" action="ppaction://media"/>
            <a:extLst>
              <a:ext uri="{FF2B5EF4-FFF2-40B4-BE49-F238E27FC236}">
                <a16:creationId xmlns:a16="http://schemas.microsoft.com/office/drawing/2014/main" id="{B567EECD-DCDB-A8F4-0E4F-D25592AC91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2040DB8-050F-2ADF-3C04-63B18C5F6836}"/>
              </a:ext>
            </a:extLst>
          </p:cNvPr>
          <p:cNvSpPr txBox="1"/>
          <p:nvPr/>
        </p:nvSpPr>
        <p:spPr>
          <a:xfrm>
            <a:off x="158262" y="166254"/>
            <a:ext cx="5785338" cy="6558101"/>
          </a:xfrm>
          <a:prstGeom prst="rect">
            <a:avLst/>
          </a:prstGeom>
          <a:noFill/>
        </p:spPr>
        <p:txBody>
          <a:bodyPr wrap="square" rtlCol="0">
            <a:noAutofit/>
          </a:bodyPr>
          <a:lstStyle/>
          <a:p>
            <a:r>
              <a:rPr lang="en-US" sz="4000"/>
              <a:t>15 For I was kidnapped from the land of the Hebrews, and even here I have done nothing for which they should have put me in this dungeon.”</a:t>
            </a:r>
            <a:endParaRPr lang="en-ZA" sz="4000" dirty="0"/>
          </a:p>
        </p:txBody>
      </p:sp>
    </p:spTree>
    <p:extLst>
      <p:ext uri="{BB962C8B-B14F-4D97-AF65-F5344CB8AC3E}">
        <p14:creationId xmlns:p14="http://schemas.microsoft.com/office/powerpoint/2010/main" val="1334611060"/>
      </p:ext>
    </p:extLst>
  </p:cSld>
  <p:clrMapOvr>
    <a:masterClrMapping/>
  </p:clrMapOvr>
  <mc:AlternateContent xmlns:mc="http://schemas.openxmlformats.org/markup-compatibility/2006" xmlns:p14="http://schemas.microsoft.com/office/powerpoint/2010/main">
    <mc:Choice Requires="p14">
      <p:transition spd="slow" p14:dur="2000" advTm="13430"/>
    </mc:Choice>
    <mc:Fallback xmlns="">
      <p:transition spd="slow" advTm="13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C8E5-B5A0-4090-BAB6-47B4D9C0079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01BCAB96-8B12-4B33-AA51-27B92F5348EC}"/>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09FEC980-55BE-443A-9CB0-B4506D6490E2}"/>
              </a:ext>
            </a:extLst>
          </p:cNvPr>
          <p:cNvPicPr>
            <a:picLocks noChangeAspect="1"/>
          </p:cNvPicPr>
          <p:nvPr/>
        </p:nvPicPr>
        <p:blipFill>
          <a:blip r:embed="rId2"/>
          <a:stretch>
            <a:fillRect/>
          </a:stretch>
        </p:blipFill>
        <p:spPr>
          <a:xfrm>
            <a:off x="0" y="-649880"/>
            <a:ext cx="12192000" cy="7507880"/>
          </a:xfrm>
          <a:prstGeom prst="rect">
            <a:avLst/>
          </a:prstGeom>
        </p:spPr>
      </p:pic>
      <p:sp>
        <p:nvSpPr>
          <p:cNvPr id="5" name="TextBox 4">
            <a:extLst>
              <a:ext uri="{FF2B5EF4-FFF2-40B4-BE49-F238E27FC236}">
                <a16:creationId xmlns:a16="http://schemas.microsoft.com/office/drawing/2014/main" id="{DC75848B-4C2D-8E48-A24E-2E5C5AB41027}"/>
              </a:ext>
            </a:extLst>
          </p:cNvPr>
          <p:cNvSpPr txBox="1"/>
          <p:nvPr/>
        </p:nvSpPr>
        <p:spPr>
          <a:xfrm>
            <a:off x="9940318"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40:15</a:t>
            </a:r>
            <a:endParaRPr lang="en-ZA" sz="3200" dirty="0">
              <a:solidFill>
                <a:schemeClr val="bg1"/>
              </a:solidFill>
            </a:endParaRPr>
          </a:p>
          <a:p>
            <a:endParaRPr lang="en-IN" dirty="0"/>
          </a:p>
        </p:txBody>
      </p:sp>
    </p:spTree>
    <p:extLst>
      <p:ext uri="{BB962C8B-B14F-4D97-AF65-F5344CB8AC3E}">
        <p14:creationId xmlns:p14="http://schemas.microsoft.com/office/powerpoint/2010/main" val="4074002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87F6BB-6070-2DFC-5509-849AE327F740}"/>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16 यह देखकर कि उसके स्वप्न का फल अच्छा निकला, पकानेहारों के प्रधान ने यूसुफ से कहा, “मैंने भी स्वप्न देखा है, वह यह है: मैंने देखा कि मेरे सिर पर सफेद रोटी की तीन टोकरियाँ हैं</a:t>
            </a:r>
            <a:endParaRPr lang="en-IN" sz="4000" dirty="0"/>
          </a:p>
        </p:txBody>
      </p:sp>
      <p:pic>
        <p:nvPicPr>
          <p:cNvPr id="11" name="Audio 10">
            <a:hlinkClick r:id="" action="ppaction://media"/>
            <a:extLst>
              <a:ext uri="{FF2B5EF4-FFF2-40B4-BE49-F238E27FC236}">
                <a16:creationId xmlns:a16="http://schemas.microsoft.com/office/drawing/2014/main" id="{593B827C-20AC-95B7-2078-A397DD166C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EABEFC5-63AA-33BA-8C82-AA0453DE088B}"/>
              </a:ext>
            </a:extLst>
          </p:cNvPr>
          <p:cNvSpPr txBox="1"/>
          <p:nvPr/>
        </p:nvSpPr>
        <p:spPr>
          <a:xfrm>
            <a:off x="158262" y="166254"/>
            <a:ext cx="5785338" cy="6558101"/>
          </a:xfrm>
          <a:prstGeom prst="rect">
            <a:avLst/>
          </a:prstGeom>
          <a:noFill/>
        </p:spPr>
        <p:txBody>
          <a:bodyPr wrap="square" rtlCol="0">
            <a:noAutofit/>
          </a:bodyPr>
          <a:lstStyle/>
          <a:p>
            <a:r>
              <a:rPr lang="en-US" sz="4000"/>
              <a:t>16 When the chief baker saw that the interpretation was favorable, he said to Joseph, “I too had a dream: There were three baskets of white bread on my head.</a:t>
            </a:r>
            <a:endParaRPr lang="en-ZA" sz="4000" dirty="0"/>
          </a:p>
        </p:txBody>
      </p:sp>
    </p:spTree>
    <p:extLst>
      <p:ext uri="{BB962C8B-B14F-4D97-AF65-F5344CB8AC3E}">
        <p14:creationId xmlns:p14="http://schemas.microsoft.com/office/powerpoint/2010/main" val="3521566235"/>
      </p:ext>
    </p:extLst>
  </p:cSld>
  <p:clrMapOvr>
    <a:masterClrMapping/>
  </p:clrMapOvr>
  <mc:AlternateContent xmlns:mc="http://schemas.openxmlformats.org/markup-compatibility/2006" xmlns:p14="http://schemas.microsoft.com/office/powerpoint/2010/main">
    <mc:Choice Requires="p14">
      <p:transition spd="slow" p14:dur="2000" advTm="22164"/>
    </mc:Choice>
    <mc:Fallback xmlns="">
      <p:transition spd="slow" advTm="22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6A8EF-EB5A-470D-965B-191A6498A62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B0CF6DA1-DA63-4A47-8FD4-92C4403050C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5A910A8-7F1D-4E0C-BC1F-D2A762C1DAEC}"/>
              </a:ext>
            </a:extLst>
          </p:cNvPr>
          <p:cNvPicPr>
            <a:picLocks noChangeAspect="1"/>
          </p:cNvPicPr>
          <p:nvPr/>
        </p:nvPicPr>
        <p:blipFill>
          <a:blip r:embed="rId2"/>
          <a:stretch>
            <a:fillRect/>
          </a:stretch>
        </p:blipFill>
        <p:spPr>
          <a:xfrm>
            <a:off x="0" y="0"/>
            <a:ext cx="12835156" cy="6858000"/>
          </a:xfrm>
          <a:prstGeom prst="rect">
            <a:avLst/>
          </a:prstGeom>
        </p:spPr>
      </p:pic>
      <p:sp>
        <p:nvSpPr>
          <p:cNvPr id="4" name="TextBox 3">
            <a:extLst>
              <a:ext uri="{FF2B5EF4-FFF2-40B4-BE49-F238E27FC236}">
                <a16:creationId xmlns:a16="http://schemas.microsoft.com/office/drawing/2014/main" id="{54245330-AD0F-8CB1-1205-1B90B2991853}"/>
              </a:ext>
            </a:extLst>
          </p:cNvPr>
          <p:cNvSpPr txBox="1"/>
          <p:nvPr/>
        </p:nvSpPr>
        <p:spPr>
          <a:xfrm>
            <a:off x="215757"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40:16</a:t>
            </a:r>
            <a:endParaRPr lang="en-ZA" sz="3200" dirty="0">
              <a:solidFill>
                <a:schemeClr val="bg1"/>
              </a:solidFill>
            </a:endParaRPr>
          </a:p>
          <a:p>
            <a:endParaRPr lang="en-IN" dirty="0"/>
          </a:p>
        </p:txBody>
      </p:sp>
    </p:spTree>
    <p:extLst>
      <p:ext uri="{BB962C8B-B14F-4D97-AF65-F5344CB8AC3E}">
        <p14:creationId xmlns:p14="http://schemas.microsoft.com/office/powerpoint/2010/main" val="221140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3A7280-8006-0374-093F-883A0F91FAE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और ऊपर की टोकरी में फ़िरौन के लिये सब प्रकार की पकी पकाई वस्तुएँ हैं; और पक्षी मेरे सिर पर की टोकरी में से उन वस्तुओं को खा रहे हैं।”</a:t>
            </a:r>
            <a:endParaRPr lang="en-IN" sz="4000" dirty="0"/>
          </a:p>
        </p:txBody>
      </p:sp>
      <p:pic>
        <p:nvPicPr>
          <p:cNvPr id="30" name="Audio 29">
            <a:hlinkClick r:id="" action="ppaction://media"/>
            <a:extLst>
              <a:ext uri="{FF2B5EF4-FFF2-40B4-BE49-F238E27FC236}">
                <a16:creationId xmlns:a16="http://schemas.microsoft.com/office/drawing/2014/main" id="{09588227-59A6-293E-1A20-FF22DDE117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8603F59-5A10-D4C4-93BE-A7B8BFF78630}"/>
              </a:ext>
            </a:extLst>
          </p:cNvPr>
          <p:cNvSpPr txBox="1"/>
          <p:nvPr/>
        </p:nvSpPr>
        <p:spPr>
          <a:xfrm>
            <a:off x="158262" y="166254"/>
            <a:ext cx="5785338" cy="6558101"/>
          </a:xfrm>
          <a:prstGeom prst="rect">
            <a:avLst/>
          </a:prstGeom>
          <a:noFill/>
        </p:spPr>
        <p:txBody>
          <a:bodyPr wrap="square" rtlCol="0">
            <a:noAutofit/>
          </a:bodyPr>
          <a:lstStyle/>
          <a:p>
            <a:r>
              <a:rPr lang="en-US" sz="4000"/>
              <a:t>17 In the top basket were all sorts of baked goods for Pharaoh, but the birds were eating them out of the basket on my head.”</a:t>
            </a:r>
            <a:endParaRPr lang="en-ZA" sz="4000" dirty="0"/>
          </a:p>
        </p:txBody>
      </p:sp>
    </p:spTree>
    <p:extLst>
      <p:ext uri="{BB962C8B-B14F-4D97-AF65-F5344CB8AC3E}">
        <p14:creationId xmlns:p14="http://schemas.microsoft.com/office/powerpoint/2010/main" val="942597801"/>
      </p:ext>
    </p:extLst>
  </p:cSld>
  <p:clrMapOvr>
    <a:masterClrMapping/>
  </p:clrMapOvr>
  <mc:AlternateContent xmlns:mc="http://schemas.openxmlformats.org/markup-compatibility/2006" xmlns:p14="http://schemas.microsoft.com/office/powerpoint/2010/main">
    <mc:Choice Requires="p14">
      <p:transition spd="slow" p14:dur="2000" advTm="12304"/>
    </mc:Choice>
    <mc:Fallback xmlns="">
      <p:transition spd="slow" advTm="12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D872A-446A-4657-9FE9-80EC7344BE2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6649C55-F5BC-469C-BF8F-32F2EFCC4AAD}"/>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835A5F4-1FC7-4679-92D2-0FE81629CEF9}"/>
              </a:ext>
            </a:extLst>
          </p:cNvPr>
          <p:cNvPicPr>
            <a:picLocks noChangeAspect="1"/>
          </p:cNvPicPr>
          <p:nvPr/>
        </p:nvPicPr>
        <p:blipFill>
          <a:blip r:embed="rId2"/>
          <a:stretch>
            <a:fillRect/>
          </a:stretch>
        </p:blipFill>
        <p:spPr>
          <a:xfrm>
            <a:off x="0" y="-384114"/>
            <a:ext cx="12192000" cy="7242114"/>
          </a:xfrm>
          <a:prstGeom prst="rect">
            <a:avLst/>
          </a:prstGeom>
        </p:spPr>
      </p:pic>
      <p:sp>
        <p:nvSpPr>
          <p:cNvPr id="4" name="TextBox 3">
            <a:extLst>
              <a:ext uri="{FF2B5EF4-FFF2-40B4-BE49-F238E27FC236}">
                <a16:creationId xmlns:a16="http://schemas.microsoft.com/office/drawing/2014/main" id="{32AF1518-1D7B-C8ED-2015-CC61AC471542}"/>
              </a:ext>
            </a:extLst>
          </p:cNvPr>
          <p:cNvSpPr txBox="1"/>
          <p:nvPr/>
        </p:nvSpPr>
        <p:spPr>
          <a:xfrm>
            <a:off x="215757"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40:17</a:t>
            </a:r>
            <a:endParaRPr lang="en-ZA" sz="3200" dirty="0">
              <a:solidFill>
                <a:schemeClr val="bg1"/>
              </a:solidFill>
            </a:endParaRPr>
          </a:p>
          <a:p>
            <a:endParaRPr lang="en-IN" dirty="0"/>
          </a:p>
        </p:txBody>
      </p:sp>
    </p:spTree>
    <p:extLst>
      <p:ext uri="{BB962C8B-B14F-4D97-AF65-F5344CB8AC3E}">
        <p14:creationId xmlns:p14="http://schemas.microsoft.com/office/powerpoint/2010/main" val="5040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253805-5A7E-68A6-1C9C-35DBDD130E62}"/>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यूसुफ ने कहा, “इसका फल यह है: तीन टोकरियों का अर्थ तीन दिन है। </a:t>
            </a:r>
            <a:endParaRPr lang="en-IN" sz="4000" dirty="0"/>
          </a:p>
        </p:txBody>
      </p:sp>
      <p:pic>
        <p:nvPicPr>
          <p:cNvPr id="34" name="Audio 33">
            <a:hlinkClick r:id="" action="ppaction://media"/>
            <a:extLst>
              <a:ext uri="{FF2B5EF4-FFF2-40B4-BE49-F238E27FC236}">
                <a16:creationId xmlns:a16="http://schemas.microsoft.com/office/drawing/2014/main" id="{21D98C90-4A17-29A5-2872-636A013270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EC00B99-6B48-582C-5437-9AF6BFBE6BEA}"/>
              </a:ext>
            </a:extLst>
          </p:cNvPr>
          <p:cNvSpPr txBox="1"/>
          <p:nvPr/>
        </p:nvSpPr>
        <p:spPr>
          <a:xfrm>
            <a:off x="158262" y="166254"/>
            <a:ext cx="5785338" cy="6558101"/>
          </a:xfrm>
          <a:prstGeom prst="rect">
            <a:avLst/>
          </a:prstGeom>
          <a:noFill/>
        </p:spPr>
        <p:txBody>
          <a:bodyPr wrap="square" rtlCol="0">
            <a:noAutofit/>
          </a:bodyPr>
          <a:lstStyle/>
          <a:p>
            <a:r>
              <a:rPr lang="en-US" sz="4000"/>
              <a:t>18 Joseph replied, “This is the interpretation: The three baskets are three days.</a:t>
            </a:r>
            <a:endParaRPr lang="en-ZA" sz="4000" dirty="0"/>
          </a:p>
        </p:txBody>
      </p:sp>
    </p:spTree>
    <p:extLst>
      <p:ext uri="{BB962C8B-B14F-4D97-AF65-F5344CB8AC3E}">
        <p14:creationId xmlns:p14="http://schemas.microsoft.com/office/powerpoint/2010/main" val="3020565509"/>
      </p:ext>
    </p:extLst>
  </p:cSld>
  <p:clrMapOvr>
    <a:masterClrMapping/>
  </p:clrMapOvr>
  <mc:AlternateContent xmlns:mc="http://schemas.openxmlformats.org/markup-compatibility/2006" xmlns:p14="http://schemas.microsoft.com/office/powerpoint/2010/main">
    <mc:Choice Requires="p14">
      <p:transition spd="slow" p14:dur="2000" advTm="7204"/>
    </mc:Choice>
    <mc:Fallback xmlns="">
      <p:transition spd="slow" advTm="7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EE9C9-EC5D-43FA-8F4F-396E09D35AC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3DB9569-0503-413C-B468-C8DCBD989FD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587EEFD-148E-4A96-929F-2F019506F867}"/>
              </a:ext>
            </a:extLst>
          </p:cNvPr>
          <p:cNvPicPr>
            <a:picLocks noChangeAspect="1"/>
          </p:cNvPicPr>
          <p:nvPr/>
        </p:nvPicPr>
        <p:blipFill>
          <a:blip r:embed="rId2"/>
          <a:stretch>
            <a:fillRect/>
          </a:stretch>
        </p:blipFill>
        <p:spPr>
          <a:xfrm>
            <a:off x="0" y="0"/>
            <a:ext cx="15484642" cy="6858000"/>
          </a:xfrm>
          <a:prstGeom prst="rect">
            <a:avLst/>
          </a:prstGeom>
        </p:spPr>
      </p:pic>
      <p:sp>
        <p:nvSpPr>
          <p:cNvPr id="4" name="TextBox 3">
            <a:extLst>
              <a:ext uri="{FF2B5EF4-FFF2-40B4-BE49-F238E27FC236}">
                <a16:creationId xmlns:a16="http://schemas.microsoft.com/office/drawing/2014/main" id="{0B9D639D-9C70-3536-4AB4-4B88FA6BEB1E}"/>
              </a:ext>
            </a:extLst>
          </p:cNvPr>
          <p:cNvSpPr txBox="1"/>
          <p:nvPr/>
        </p:nvSpPr>
        <p:spPr>
          <a:xfrm>
            <a:off x="215757"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40:18</a:t>
            </a:r>
            <a:endParaRPr lang="en-ZA" sz="3200" dirty="0">
              <a:solidFill>
                <a:schemeClr val="bg1"/>
              </a:solidFill>
            </a:endParaRPr>
          </a:p>
          <a:p>
            <a:endParaRPr lang="en-IN" dirty="0"/>
          </a:p>
        </p:txBody>
      </p:sp>
    </p:spTree>
    <p:extLst>
      <p:ext uri="{BB962C8B-B14F-4D97-AF65-F5344CB8AC3E}">
        <p14:creationId xmlns:p14="http://schemas.microsoft.com/office/powerpoint/2010/main" val="1387772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1DB134-6B06-5611-03BF-1749297A3AD7}"/>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19 अब से तीन दिन के भीतर फ़िरौन तेरा सिर कटवाकर तुझे एक वृक्ष पर टंगवा देगा, और पक्षी तेरे माँस को नोच-नोच कर खाएँगे।”</a:t>
            </a:r>
            <a:endParaRPr lang="en-IN" sz="4000" dirty="0"/>
          </a:p>
        </p:txBody>
      </p:sp>
      <p:pic>
        <p:nvPicPr>
          <p:cNvPr id="20" name="Audio 19">
            <a:hlinkClick r:id="" action="ppaction://media"/>
            <a:extLst>
              <a:ext uri="{FF2B5EF4-FFF2-40B4-BE49-F238E27FC236}">
                <a16:creationId xmlns:a16="http://schemas.microsoft.com/office/drawing/2014/main" id="{7125EA6E-2E76-23B4-1A09-CF7F9F22D1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077D302-1368-0F9F-D4F4-735E9C3FADA3}"/>
              </a:ext>
            </a:extLst>
          </p:cNvPr>
          <p:cNvSpPr txBox="1"/>
          <p:nvPr/>
        </p:nvSpPr>
        <p:spPr>
          <a:xfrm>
            <a:off x="158262" y="166254"/>
            <a:ext cx="5785338" cy="6558101"/>
          </a:xfrm>
          <a:prstGeom prst="rect">
            <a:avLst/>
          </a:prstGeom>
          <a:noFill/>
        </p:spPr>
        <p:txBody>
          <a:bodyPr wrap="square" rtlCol="0">
            <a:noAutofit/>
          </a:bodyPr>
          <a:lstStyle/>
          <a:p>
            <a:r>
              <a:rPr lang="en-US" sz="4000"/>
              <a:t>19 Within three days Pharaoh will lift off your head and hang you on a tree. a Then the birds will eat the flesh of your body.”</a:t>
            </a:r>
            <a:endParaRPr lang="en-ZA" sz="4000" dirty="0"/>
          </a:p>
        </p:txBody>
      </p:sp>
    </p:spTree>
    <p:extLst>
      <p:ext uri="{BB962C8B-B14F-4D97-AF65-F5344CB8AC3E}">
        <p14:creationId xmlns:p14="http://schemas.microsoft.com/office/powerpoint/2010/main" val="2491961610"/>
      </p:ext>
    </p:extLst>
  </p:cSld>
  <p:clrMapOvr>
    <a:masterClrMapping/>
  </p:clrMapOvr>
  <mc:AlternateContent xmlns:mc="http://schemas.openxmlformats.org/markup-compatibility/2006" xmlns:p14="http://schemas.microsoft.com/office/powerpoint/2010/main">
    <mc:Choice Requires="p14">
      <p:transition spd="slow" p14:dur="2000" advTm="11758"/>
    </mc:Choice>
    <mc:Fallback xmlns="">
      <p:transition spd="slow" advTm="11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5ACCD-F546-4EC3-8059-4864B3F70D5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840C70E-230A-48F6-A479-DF783FCC82D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6D565689-5DA7-4AEF-82A0-92A136418E21}"/>
              </a:ext>
            </a:extLst>
          </p:cNvPr>
          <p:cNvPicPr>
            <a:picLocks noChangeAspect="1"/>
          </p:cNvPicPr>
          <p:nvPr/>
        </p:nvPicPr>
        <p:blipFill>
          <a:blip r:embed="rId2"/>
          <a:stretch>
            <a:fillRect/>
          </a:stretch>
        </p:blipFill>
        <p:spPr>
          <a:xfrm>
            <a:off x="0" y="0"/>
            <a:ext cx="12815648" cy="6858000"/>
          </a:xfrm>
          <a:prstGeom prst="rect">
            <a:avLst/>
          </a:prstGeom>
        </p:spPr>
      </p:pic>
      <p:sp>
        <p:nvSpPr>
          <p:cNvPr id="4" name="Rectangle 3">
            <a:extLst>
              <a:ext uri="{FF2B5EF4-FFF2-40B4-BE49-F238E27FC236}">
                <a16:creationId xmlns:a16="http://schemas.microsoft.com/office/drawing/2014/main" id="{605322F5-5DE0-1329-1A26-17D1A52D59F9}"/>
              </a:ext>
            </a:extLst>
          </p:cNvPr>
          <p:cNvSpPr/>
          <p:nvPr/>
        </p:nvSpPr>
        <p:spPr>
          <a:xfrm>
            <a:off x="0" y="4382814"/>
            <a:ext cx="12815648" cy="2475186"/>
          </a:xfrm>
          <a:prstGeom prst="rect">
            <a:avLst/>
          </a:prstGeom>
          <a:gradFill flip="none" rotWithShape="1">
            <a:gsLst>
              <a:gs pos="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68E116-B2AC-B9FA-5646-F1E373E9F1DC}"/>
              </a:ext>
            </a:extLst>
          </p:cNvPr>
          <p:cNvSpPr txBox="1"/>
          <p:nvPr/>
        </p:nvSpPr>
        <p:spPr>
          <a:xfrm>
            <a:off x="572343" y="3735153"/>
            <a:ext cx="6591993" cy="1938992"/>
          </a:xfrm>
          <a:prstGeom prst="rect">
            <a:avLst/>
          </a:prstGeom>
          <a:noFill/>
        </p:spPr>
        <p:txBody>
          <a:bodyPr wrap="square" rtlCol="0">
            <a:spAutoFit/>
          </a:bodyPr>
          <a:lstStyle/>
          <a:p>
            <a:r>
              <a:rPr lang="hi-IN" sz="6000" dirty="0">
                <a:solidFill>
                  <a:schemeClr val="bg1"/>
                </a:solidFill>
                <a:effectLst/>
                <a:latin typeface="TimesNewRomanPSMT"/>
                <a:ea typeface="Calibri" panose="020F0502020204030204" pitchFamily="34" charset="0"/>
                <a:cs typeface="TimesNewRomanPSMT"/>
              </a:rPr>
              <a:t>युसूफ को जेल में डाला जाना</a:t>
            </a:r>
            <a:r>
              <a:rPr lang="en-US" sz="6000" dirty="0">
                <a:solidFill>
                  <a:schemeClr val="bg1"/>
                </a:solidFill>
                <a:effectLst/>
                <a:latin typeface="TimesNewRomanPSMT"/>
                <a:ea typeface="Calibri" panose="020F0502020204030204" pitchFamily="34" charset="0"/>
                <a:cs typeface="TimesNewRomanPSMT"/>
              </a:rPr>
              <a:t> - </a:t>
            </a:r>
            <a:r>
              <a:rPr lang="hi-IN" sz="6000" dirty="0">
                <a:solidFill>
                  <a:schemeClr val="bg1"/>
                </a:solidFill>
                <a:effectLst/>
                <a:latin typeface="TimesNewRomanPSMT"/>
                <a:ea typeface="Calibri" panose="020F0502020204030204" pitchFamily="34" charset="0"/>
                <a:cs typeface="TimesNewRomanPSMT"/>
              </a:rPr>
              <a:t>उत्पत्ति 39:21 - 40:23</a:t>
            </a:r>
            <a:endParaRPr lang="en-IN" sz="6000" dirty="0">
              <a:solidFill>
                <a:schemeClr val="bg1"/>
              </a:solidFill>
            </a:endParaRPr>
          </a:p>
        </p:txBody>
      </p:sp>
    </p:spTree>
    <p:extLst>
      <p:ext uri="{BB962C8B-B14F-4D97-AF65-F5344CB8AC3E}">
        <p14:creationId xmlns:p14="http://schemas.microsoft.com/office/powerpoint/2010/main" val="2441219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76A8CA-E7F0-4C03-BED8-1263327534C1}"/>
              </a:ext>
            </a:extLst>
          </p:cNvPr>
          <p:cNvPicPr>
            <a:picLocks noChangeAspect="1"/>
          </p:cNvPicPr>
          <p:nvPr/>
        </p:nvPicPr>
        <p:blipFill>
          <a:blip r:embed="rId2"/>
          <a:stretch>
            <a:fillRect/>
          </a:stretch>
        </p:blipFill>
        <p:spPr>
          <a:xfrm>
            <a:off x="0" y="0"/>
            <a:ext cx="12597848" cy="6858000"/>
          </a:xfrm>
          <a:prstGeom prst="rect">
            <a:avLst/>
          </a:prstGeom>
        </p:spPr>
      </p:pic>
      <p:sp>
        <p:nvSpPr>
          <p:cNvPr id="3" name="TextBox 2">
            <a:extLst>
              <a:ext uri="{FF2B5EF4-FFF2-40B4-BE49-F238E27FC236}">
                <a16:creationId xmlns:a16="http://schemas.microsoft.com/office/drawing/2014/main" id="{035C21F5-41C4-BC20-1F73-E3B76886DF77}"/>
              </a:ext>
            </a:extLst>
          </p:cNvPr>
          <p:cNvSpPr txBox="1"/>
          <p:nvPr/>
        </p:nvSpPr>
        <p:spPr>
          <a:xfrm>
            <a:off x="10179566"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40:19</a:t>
            </a:r>
            <a:endParaRPr lang="en-ZA" sz="3200" dirty="0">
              <a:solidFill>
                <a:schemeClr val="bg1"/>
              </a:solidFill>
            </a:endParaRPr>
          </a:p>
          <a:p>
            <a:endParaRPr lang="en-IN" dirty="0"/>
          </a:p>
        </p:txBody>
      </p:sp>
    </p:spTree>
    <p:extLst>
      <p:ext uri="{BB962C8B-B14F-4D97-AF65-F5344CB8AC3E}">
        <p14:creationId xmlns:p14="http://schemas.microsoft.com/office/powerpoint/2010/main" val="2835525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F3E8B4-0B6C-E0FB-D634-E6878D136BE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20 और तीसरे दिन फ़िरौन का जन्मदिन था, उसने अपने सब कर्मचारियों को भोज दिया, और उनमें से पिलानेहारों के प्रधान, और पकानेहारों के प्रधान दोनों को बन्दीगृह से निकलवाया।</a:t>
            </a:r>
            <a:endParaRPr lang="en-IN" sz="4000" dirty="0"/>
          </a:p>
        </p:txBody>
      </p:sp>
      <p:pic>
        <p:nvPicPr>
          <p:cNvPr id="10" name="Audio 9">
            <a:hlinkClick r:id="" action="ppaction://media"/>
            <a:extLst>
              <a:ext uri="{FF2B5EF4-FFF2-40B4-BE49-F238E27FC236}">
                <a16:creationId xmlns:a16="http://schemas.microsoft.com/office/drawing/2014/main" id="{EE7CD2D8-E01E-47EA-B4FB-3DE3B3916C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AB371AC-7B22-DB1E-5A5F-2EA19367B3C9}"/>
              </a:ext>
            </a:extLst>
          </p:cNvPr>
          <p:cNvSpPr txBox="1"/>
          <p:nvPr/>
        </p:nvSpPr>
        <p:spPr>
          <a:xfrm>
            <a:off x="158262" y="166254"/>
            <a:ext cx="5785338" cy="6558101"/>
          </a:xfrm>
          <a:prstGeom prst="rect">
            <a:avLst/>
          </a:prstGeom>
          <a:noFill/>
        </p:spPr>
        <p:txBody>
          <a:bodyPr wrap="square" rtlCol="0">
            <a:noAutofit/>
          </a:bodyPr>
          <a:lstStyle/>
          <a:p>
            <a:r>
              <a:rPr lang="en-US" sz="4000"/>
              <a:t>20 On the third day, which was Pharaoh’s birthday, he held a feast for all his officials, and in their presence he lifted up the heads of the chief cupbearer and the chief baker. </a:t>
            </a:r>
            <a:endParaRPr lang="en-ZA" sz="4000" dirty="0"/>
          </a:p>
        </p:txBody>
      </p:sp>
    </p:spTree>
    <p:extLst>
      <p:ext uri="{BB962C8B-B14F-4D97-AF65-F5344CB8AC3E}">
        <p14:creationId xmlns:p14="http://schemas.microsoft.com/office/powerpoint/2010/main" val="2748002805"/>
      </p:ext>
    </p:extLst>
  </p:cSld>
  <p:clrMapOvr>
    <a:masterClrMapping/>
  </p:clrMapOvr>
  <mc:AlternateContent xmlns:mc="http://schemas.openxmlformats.org/markup-compatibility/2006" xmlns:p14="http://schemas.microsoft.com/office/powerpoint/2010/main">
    <mc:Choice Requires="p14">
      <p:transition spd="slow" p14:dur="2000" advTm="17368"/>
    </mc:Choice>
    <mc:Fallback xmlns="">
      <p:transition spd="slow" advTm="17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C56E8-23E4-48BF-95B1-415FB2F73B6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2F3FA76-9C23-4C6D-A466-031669254797}"/>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201AB55-E6BA-4BCD-8BF5-BBD49ABB11BE}"/>
              </a:ext>
            </a:extLst>
          </p:cNvPr>
          <p:cNvPicPr>
            <a:picLocks noChangeAspect="1"/>
          </p:cNvPicPr>
          <p:nvPr/>
        </p:nvPicPr>
        <p:blipFill>
          <a:blip r:embed="rId2"/>
          <a:stretch>
            <a:fillRect/>
          </a:stretch>
        </p:blipFill>
        <p:spPr>
          <a:xfrm>
            <a:off x="0" y="-391638"/>
            <a:ext cx="12192000" cy="7249638"/>
          </a:xfrm>
          <a:prstGeom prst="rect">
            <a:avLst/>
          </a:prstGeom>
        </p:spPr>
      </p:pic>
      <p:sp>
        <p:nvSpPr>
          <p:cNvPr id="4" name="TextBox 3">
            <a:extLst>
              <a:ext uri="{FF2B5EF4-FFF2-40B4-BE49-F238E27FC236}">
                <a16:creationId xmlns:a16="http://schemas.microsoft.com/office/drawing/2014/main" id="{D8B29FFE-1518-96DA-8579-0623398DEDAA}"/>
              </a:ext>
            </a:extLst>
          </p:cNvPr>
          <p:cNvSpPr txBox="1"/>
          <p:nvPr/>
        </p:nvSpPr>
        <p:spPr>
          <a:xfrm>
            <a:off x="215757"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40:20</a:t>
            </a:r>
            <a:endParaRPr lang="en-ZA" sz="3200" dirty="0">
              <a:solidFill>
                <a:schemeClr val="bg1"/>
              </a:solidFill>
            </a:endParaRPr>
          </a:p>
          <a:p>
            <a:endParaRPr lang="en-IN" dirty="0"/>
          </a:p>
        </p:txBody>
      </p:sp>
    </p:spTree>
    <p:extLst>
      <p:ext uri="{BB962C8B-B14F-4D97-AF65-F5344CB8AC3E}">
        <p14:creationId xmlns:p14="http://schemas.microsoft.com/office/powerpoint/2010/main" val="1746962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2341BC-DF25-EF9E-1260-587CC1489AF2}"/>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21 पिलानेहारों के प्रधान को तो पिलानेहारे के पद पर फिर से नियुक्त किया, और वह फ़िरौन के हाथ में कटोरा देने लगा।</a:t>
            </a:r>
            <a:endParaRPr lang="en-IN" sz="4000" dirty="0"/>
          </a:p>
        </p:txBody>
      </p:sp>
      <p:pic>
        <p:nvPicPr>
          <p:cNvPr id="30" name="Audio 29">
            <a:hlinkClick r:id="" action="ppaction://media"/>
            <a:extLst>
              <a:ext uri="{FF2B5EF4-FFF2-40B4-BE49-F238E27FC236}">
                <a16:creationId xmlns:a16="http://schemas.microsoft.com/office/drawing/2014/main" id="{7451280E-87BA-997E-F9DA-15FE1087EE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080370D-93CE-5A13-99F6-A6D4EFC93162}"/>
              </a:ext>
            </a:extLst>
          </p:cNvPr>
          <p:cNvSpPr txBox="1"/>
          <p:nvPr/>
        </p:nvSpPr>
        <p:spPr>
          <a:xfrm>
            <a:off x="158262" y="166254"/>
            <a:ext cx="5785338" cy="6558101"/>
          </a:xfrm>
          <a:prstGeom prst="rect">
            <a:avLst/>
          </a:prstGeom>
          <a:noFill/>
        </p:spPr>
        <p:txBody>
          <a:bodyPr wrap="square" rtlCol="0">
            <a:noAutofit/>
          </a:bodyPr>
          <a:lstStyle/>
          <a:p>
            <a:r>
              <a:rPr lang="en-US" sz="4000"/>
              <a:t>21 Pharaoh restored the chief cupbearer to his position, so that he once again placed the cup in Pharaoh’s hand.</a:t>
            </a:r>
            <a:endParaRPr lang="en-ZA" sz="4000" dirty="0"/>
          </a:p>
        </p:txBody>
      </p:sp>
    </p:spTree>
    <p:extLst>
      <p:ext uri="{BB962C8B-B14F-4D97-AF65-F5344CB8AC3E}">
        <p14:creationId xmlns:p14="http://schemas.microsoft.com/office/powerpoint/2010/main" val="460398733"/>
      </p:ext>
    </p:extLst>
  </p:cSld>
  <p:clrMapOvr>
    <a:masterClrMapping/>
  </p:clrMapOvr>
  <mc:AlternateContent xmlns:mc="http://schemas.openxmlformats.org/markup-compatibility/2006" xmlns:p14="http://schemas.microsoft.com/office/powerpoint/2010/main">
    <mc:Choice Requires="p14">
      <p:transition spd="slow" p14:dur="2000" advTm="9649"/>
    </mc:Choice>
    <mc:Fallback xmlns="">
      <p:transition spd="slow" advTm="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B514-CF35-4C96-A9A1-7B8A92BCF2A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E14B785-4183-4739-9E34-596B9E6D660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45B77D3-93CF-43A3-9586-11592C063341}"/>
              </a:ext>
            </a:extLst>
          </p:cNvPr>
          <p:cNvPicPr>
            <a:picLocks noChangeAspect="1"/>
          </p:cNvPicPr>
          <p:nvPr/>
        </p:nvPicPr>
        <p:blipFill>
          <a:blip r:embed="rId2"/>
          <a:stretch>
            <a:fillRect/>
          </a:stretch>
        </p:blipFill>
        <p:spPr>
          <a:xfrm>
            <a:off x="-309563" y="0"/>
            <a:ext cx="12811125" cy="6858000"/>
          </a:xfrm>
          <a:prstGeom prst="rect">
            <a:avLst/>
          </a:prstGeom>
        </p:spPr>
      </p:pic>
      <p:sp>
        <p:nvSpPr>
          <p:cNvPr id="4" name="TextBox 3">
            <a:extLst>
              <a:ext uri="{FF2B5EF4-FFF2-40B4-BE49-F238E27FC236}">
                <a16:creationId xmlns:a16="http://schemas.microsoft.com/office/drawing/2014/main" id="{6E8339D1-3A2C-AAF7-2522-2E9FBAF7757F}"/>
              </a:ext>
            </a:extLst>
          </p:cNvPr>
          <p:cNvSpPr txBox="1"/>
          <p:nvPr/>
        </p:nvSpPr>
        <p:spPr>
          <a:xfrm>
            <a:off x="215757"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40:21</a:t>
            </a:r>
            <a:endParaRPr lang="en-ZA" sz="3200" dirty="0">
              <a:solidFill>
                <a:schemeClr val="bg1"/>
              </a:solidFill>
            </a:endParaRPr>
          </a:p>
          <a:p>
            <a:endParaRPr lang="en-IN" dirty="0"/>
          </a:p>
        </p:txBody>
      </p:sp>
    </p:spTree>
    <p:extLst>
      <p:ext uri="{BB962C8B-B14F-4D97-AF65-F5344CB8AC3E}">
        <p14:creationId xmlns:p14="http://schemas.microsoft.com/office/powerpoint/2010/main" val="3844119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E6C44-66E7-91BB-B529-7F0A133E67D5}"/>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a:t>
            </a:r>
            <a:r>
              <a:rPr lang="en-US" sz="4000" b="0" i="0" dirty="0">
                <a:solidFill>
                  <a:srgbClr val="121212"/>
                </a:solidFill>
                <a:effectLst/>
                <a:latin typeface="Arial" panose="020B0604020202020204" pitchFamily="34" charset="0"/>
              </a:rPr>
              <a:t>2</a:t>
            </a:r>
            <a:r>
              <a:rPr lang="hi-IN" sz="4000" b="0" i="0" dirty="0">
                <a:solidFill>
                  <a:srgbClr val="121212"/>
                </a:solidFill>
                <a:effectLst/>
                <a:latin typeface="Arial" panose="020B0604020202020204" pitchFamily="34" charset="0"/>
              </a:rPr>
              <a:t> पर पकानेहारों के प्रधान को उसने टंगवा दिया, जैसा कि यूसुफ ने उनके स्वप्नों का फल उनसे कहा था।</a:t>
            </a:r>
            <a:endParaRPr lang="en-IN" sz="4000" dirty="0"/>
          </a:p>
        </p:txBody>
      </p:sp>
      <p:pic>
        <p:nvPicPr>
          <p:cNvPr id="30" name="Audio 29">
            <a:hlinkClick r:id="" action="ppaction://media"/>
            <a:extLst>
              <a:ext uri="{FF2B5EF4-FFF2-40B4-BE49-F238E27FC236}">
                <a16:creationId xmlns:a16="http://schemas.microsoft.com/office/drawing/2014/main" id="{314DCC5E-834F-C121-3D26-9867E0C260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7BAC3BC-B1A3-6497-5576-74E809363B7F}"/>
              </a:ext>
            </a:extLst>
          </p:cNvPr>
          <p:cNvSpPr txBox="1"/>
          <p:nvPr/>
        </p:nvSpPr>
        <p:spPr>
          <a:xfrm>
            <a:off x="158262" y="166254"/>
            <a:ext cx="5785338" cy="6558101"/>
          </a:xfrm>
          <a:prstGeom prst="rect">
            <a:avLst/>
          </a:prstGeom>
          <a:noFill/>
        </p:spPr>
        <p:txBody>
          <a:bodyPr wrap="square" rtlCol="0">
            <a:noAutofit/>
          </a:bodyPr>
          <a:lstStyle/>
          <a:p>
            <a:r>
              <a:rPr lang="en-US" sz="4000"/>
              <a:t>22 But Pharaoh hanged the chief baker, just as Joseph had described to them in his interpretation.</a:t>
            </a:r>
            <a:endParaRPr lang="en-ZA" sz="4000" dirty="0"/>
          </a:p>
        </p:txBody>
      </p:sp>
    </p:spTree>
    <p:extLst>
      <p:ext uri="{BB962C8B-B14F-4D97-AF65-F5344CB8AC3E}">
        <p14:creationId xmlns:p14="http://schemas.microsoft.com/office/powerpoint/2010/main" val="3854601123"/>
      </p:ext>
    </p:extLst>
  </p:cSld>
  <p:clrMapOvr>
    <a:masterClrMapping/>
  </p:clrMapOvr>
  <mc:AlternateContent xmlns:mc="http://schemas.openxmlformats.org/markup-compatibility/2006" xmlns:p14="http://schemas.microsoft.com/office/powerpoint/2010/main">
    <mc:Choice Requires="p14">
      <p:transition spd="slow" p14:dur="2000" advTm="10213"/>
    </mc:Choice>
    <mc:Fallback xmlns="">
      <p:transition spd="slow" advTm="10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5D84-A170-4609-9403-4F333C38CBB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B1B9E5A8-2379-4AD9-9F13-DA522F3637E2}"/>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94064038-8FB6-4273-8678-28BAD14BA70E}"/>
              </a:ext>
            </a:extLst>
          </p:cNvPr>
          <p:cNvPicPr>
            <a:picLocks noChangeAspect="1"/>
          </p:cNvPicPr>
          <p:nvPr/>
        </p:nvPicPr>
        <p:blipFill>
          <a:blip r:embed="rId2"/>
          <a:stretch>
            <a:fillRect/>
          </a:stretch>
        </p:blipFill>
        <p:spPr>
          <a:xfrm>
            <a:off x="0" y="-363342"/>
            <a:ext cx="12192000" cy="7221342"/>
          </a:xfrm>
          <a:prstGeom prst="rect">
            <a:avLst/>
          </a:prstGeom>
        </p:spPr>
      </p:pic>
      <p:sp>
        <p:nvSpPr>
          <p:cNvPr id="4" name="TextBox 3">
            <a:extLst>
              <a:ext uri="{FF2B5EF4-FFF2-40B4-BE49-F238E27FC236}">
                <a16:creationId xmlns:a16="http://schemas.microsoft.com/office/drawing/2014/main" id="{DC6A19C3-C87F-0E5F-E298-35E4F0BC3593}"/>
              </a:ext>
            </a:extLst>
          </p:cNvPr>
          <p:cNvSpPr txBox="1"/>
          <p:nvPr/>
        </p:nvSpPr>
        <p:spPr>
          <a:xfrm>
            <a:off x="9944598"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40:22</a:t>
            </a:r>
            <a:endParaRPr lang="en-ZA" sz="3200" dirty="0">
              <a:solidFill>
                <a:schemeClr val="bg1"/>
              </a:solidFill>
            </a:endParaRPr>
          </a:p>
          <a:p>
            <a:endParaRPr lang="en-IN" dirty="0"/>
          </a:p>
        </p:txBody>
      </p:sp>
    </p:spTree>
    <p:extLst>
      <p:ext uri="{BB962C8B-B14F-4D97-AF65-F5344CB8AC3E}">
        <p14:creationId xmlns:p14="http://schemas.microsoft.com/office/powerpoint/2010/main" val="1781559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6358BA-716D-410B-F7CE-2CE091F2FB93}"/>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23 फिर भी पिलानेहारों के प्रधान ने यूसुफ को स्मरण न रखा; परन्तु उसे भूल गया</a:t>
            </a:r>
            <a:r>
              <a:rPr lang="en-US" sz="4000" b="0" i="0" dirty="0">
                <a:solidFill>
                  <a:srgbClr val="121212"/>
                </a:solidFill>
                <a:effectLst/>
                <a:latin typeface="Arial" panose="020B0604020202020204" pitchFamily="34" charset="0"/>
              </a:rPr>
              <a:t>b।</a:t>
            </a:r>
            <a:endParaRPr lang="en-IN" sz="4000" dirty="0"/>
          </a:p>
        </p:txBody>
      </p:sp>
      <p:pic>
        <p:nvPicPr>
          <p:cNvPr id="14" name="Audio 13">
            <a:hlinkClick r:id="" action="ppaction://media"/>
            <a:extLst>
              <a:ext uri="{FF2B5EF4-FFF2-40B4-BE49-F238E27FC236}">
                <a16:creationId xmlns:a16="http://schemas.microsoft.com/office/drawing/2014/main" id="{C467307A-AFAC-1D41-1721-7830094CED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9FE5143-C80C-4A5A-3EF3-F5FDAD8996BC}"/>
              </a:ext>
            </a:extLst>
          </p:cNvPr>
          <p:cNvSpPr txBox="1"/>
          <p:nvPr/>
        </p:nvSpPr>
        <p:spPr>
          <a:xfrm>
            <a:off x="158262" y="166254"/>
            <a:ext cx="5785338" cy="6558101"/>
          </a:xfrm>
          <a:prstGeom prst="rect">
            <a:avLst/>
          </a:prstGeom>
          <a:noFill/>
        </p:spPr>
        <p:txBody>
          <a:bodyPr wrap="square" rtlCol="0">
            <a:noAutofit/>
          </a:bodyPr>
          <a:lstStyle/>
          <a:p>
            <a:r>
              <a:rPr lang="en-US" sz="4400"/>
              <a:t>23 The chief cupbearer, however, did not remember Joseph; he forgot all about him.</a:t>
            </a:r>
            <a:endParaRPr lang="en-ZA" sz="4400" dirty="0"/>
          </a:p>
        </p:txBody>
      </p:sp>
    </p:spTree>
    <p:extLst>
      <p:ext uri="{BB962C8B-B14F-4D97-AF65-F5344CB8AC3E}">
        <p14:creationId xmlns:p14="http://schemas.microsoft.com/office/powerpoint/2010/main" val="2600251617"/>
      </p:ext>
    </p:extLst>
  </p:cSld>
  <p:clrMapOvr>
    <a:masterClrMapping/>
  </p:clrMapOvr>
  <mc:AlternateContent xmlns:mc="http://schemas.openxmlformats.org/markup-compatibility/2006" xmlns:p14="http://schemas.microsoft.com/office/powerpoint/2010/main">
    <mc:Choice Requires="p14">
      <p:transition spd="slow" p14:dur="2000" advTm="7471"/>
    </mc:Choice>
    <mc:Fallback xmlns="">
      <p:transition spd="slow" advTm="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354A06F-85EA-41FA-9057-E716A950A139}"/>
              </a:ext>
            </a:extLst>
          </p:cNvPr>
          <p:cNvPicPr>
            <a:picLocks noChangeAspect="1"/>
          </p:cNvPicPr>
          <p:nvPr/>
        </p:nvPicPr>
        <p:blipFill>
          <a:blip r:embed="rId3"/>
          <a:stretch>
            <a:fillRect/>
          </a:stretch>
        </p:blipFill>
        <p:spPr>
          <a:xfrm>
            <a:off x="0" y="0"/>
            <a:ext cx="13218528" cy="6858000"/>
          </a:xfrm>
          <a:prstGeom prst="rect">
            <a:avLst/>
          </a:prstGeom>
        </p:spPr>
      </p:pic>
      <p:sp>
        <p:nvSpPr>
          <p:cNvPr id="2" name="TextBox 1">
            <a:extLst>
              <a:ext uri="{FF2B5EF4-FFF2-40B4-BE49-F238E27FC236}">
                <a16:creationId xmlns:a16="http://schemas.microsoft.com/office/drawing/2014/main" id="{14F8B79F-44C9-D68E-7600-0872B3B47180}"/>
              </a:ext>
            </a:extLst>
          </p:cNvPr>
          <p:cNvSpPr txBox="1"/>
          <p:nvPr/>
        </p:nvSpPr>
        <p:spPr>
          <a:xfrm>
            <a:off x="215757"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40:23</a:t>
            </a:r>
            <a:endParaRPr lang="en-ZA" sz="3200" dirty="0">
              <a:solidFill>
                <a:schemeClr val="bg1"/>
              </a:solidFill>
            </a:endParaRPr>
          </a:p>
          <a:p>
            <a:endParaRPr lang="en-IN" dirty="0"/>
          </a:p>
        </p:txBody>
      </p:sp>
    </p:spTree>
    <p:extLst>
      <p:ext uri="{BB962C8B-B14F-4D97-AF65-F5344CB8AC3E}">
        <p14:creationId xmlns:p14="http://schemas.microsoft.com/office/powerpoint/2010/main" val="1033075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58262" y="166254"/>
            <a:ext cx="5816869" cy="6558101"/>
          </a:xfrm>
          <a:prstGeom prst="rect">
            <a:avLst/>
          </a:prstGeom>
          <a:noFill/>
        </p:spPr>
        <p:txBody>
          <a:bodyPr wrap="square" rtlCol="0">
            <a:noAutofit/>
          </a:bodyPr>
          <a:lstStyle/>
          <a:p>
            <a:r>
              <a:rPr lang="en-US" sz="4000" b="0" i="0" dirty="0">
                <a:solidFill>
                  <a:srgbClr val="121212"/>
                </a:solidFill>
                <a:effectLst/>
                <a:latin typeface="ArialMT"/>
              </a:rPr>
              <a:t>21 the LORD was with him and extended kindness to him, granting him favor in the eyes of the prison warden.</a:t>
            </a:r>
            <a:endParaRPr lang="en-ZA" dirty="0"/>
          </a:p>
        </p:txBody>
      </p:sp>
      <p:sp>
        <p:nvSpPr>
          <p:cNvPr id="2" name="TextBox 1">
            <a:extLst>
              <a:ext uri="{FF2B5EF4-FFF2-40B4-BE49-F238E27FC236}">
                <a16:creationId xmlns:a16="http://schemas.microsoft.com/office/drawing/2014/main" id="{78F90065-E801-BDB4-231C-7D0BA18F726B}"/>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21 पर यहोवा यूसुफ के संग-संग रहा, और उस पर करुणा की, और बन्दीगृह के दरोगा के अनुग्रह की दृष्टि उस पर हुई।</a:t>
            </a:r>
            <a:endParaRPr lang="en-IN" sz="4000" dirty="0"/>
          </a:p>
        </p:txBody>
      </p:sp>
      <p:pic>
        <p:nvPicPr>
          <p:cNvPr id="120" name="Audio 119">
            <a:hlinkClick r:id="" action="ppaction://media"/>
            <a:extLst>
              <a:ext uri="{FF2B5EF4-FFF2-40B4-BE49-F238E27FC236}">
                <a16:creationId xmlns:a16="http://schemas.microsoft.com/office/drawing/2014/main" id="{C66356A8-086B-FBC7-8B11-B3FAA22DA5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5711"/>
    </mc:Choice>
    <mc:Fallback xmlns="">
      <p:transition spd="slow" advTm="15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B9BC5-D15F-44DD-8923-35EFF0828FF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8806BF6-BB97-4CB8-B578-D33F7BC9278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C048CFF-51F3-4B3F-B44E-F9A64E13FDD3}"/>
              </a:ext>
            </a:extLst>
          </p:cNvPr>
          <p:cNvPicPr>
            <a:picLocks noChangeAspect="1"/>
          </p:cNvPicPr>
          <p:nvPr/>
        </p:nvPicPr>
        <p:blipFill>
          <a:blip r:embed="rId2"/>
          <a:stretch>
            <a:fillRect/>
          </a:stretch>
        </p:blipFill>
        <p:spPr>
          <a:xfrm>
            <a:off x="-1728033" y="0"/>
            <a:ext cx="14218276" cy="6858000"/>
          </a:xfrm>
          <a:prstGeom prst="rect">
            <a:avLst/>
          </a:prstGeom>
        </p:spPr>
      </p:pic>
      <p:sp>
        <p:nvSpPr>
          <p:cNvPr id="7" name="TextBox 6">
            <a:extLst>
              <a:ext uri="{FF2B5EF4-FFF2-40B4-BE49-F238E27FC236}">
                <a16:creationId xmlns:a16="http://schemas.microsoft.com/office/drawing/2014/main" id="{FC959580-385E-47F9-9EC6-56EC4B991F73}"/>
              </a:ext>
            </a:extLst>
          </p:cNvPr>
          <p:cNvSpPr txBox="1"/>
          <p:nvPr/>
        </p:nvSpPr>
        <p:spPr>
          <a:xfrm>
            <a:off x="215757"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39:21</a:t>
            </a:r>
            <a:endParaRPr lang="en-ZA" sz="3200" dirty="0">
              <a:solidFill>
                <a:schemeClr val="bg1"/>
              </a:solidFill>
            </a:endParaRPr>
          </a:p>
          <a:p>
            <a:endParaRPr lang="en-IN" dirty="0"/>
          </a:p>
        </p:txBody>
      </p:sp>
    </p:spTree>
    <p:extLst>
      <p:ext uri="{BB962C8B-B14F-4D97-AF65-F5344CB8AC3E}">
        <p14:creationId xmlns:p14="http://schemas.microsoft.com/office/powerpoint/2010/main" val="91500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58262" y="166254"/>
            <a:ext cx="5785338" cy="6558101"/>
          </a:xfrm>
          <a:prstGeom prst="rect">
            <a:avLst/>
          </a:prstGeom>
          <a:noFill/>
        </p:spPr>
        <p:txBody>
          <a:bodyPr wrap="square" rtlCol="0">
            <a:noAutofit/>
          </a:bodyPr>
          <a:lstStyle/>
          <a:p>
            <a:r>
              <a:rPr lang="en-US" sz="4400" b="0" i="0" dirty="0">
                <a:solidFill>
                  <a:srgbClr val="121212"/>
                </a:solidFill>
                <a:effectLst/>
                <a:latin typeface="ArialMT"/>
              </a:rPr>
              <a:t>22The keeper of the prison committed to Joseph’s hand all the prisoners who were in the prison. Whatever they did there, he was responsible for it. </a:t>
            </a:r>
            <a:endParaRPr lang="en-ZA" dirty="0"/>
          </a:p>
        </p:txBody>
      </p:sp>
      <p:sp>
        <p:nvSpPr>
          <p:cNvPr id="3" name="TextBox 2">
            <a:extLst>
              <a:ext uri="{FF2B5EF4-FFF2-40B4-BE49-F238E27FC236}">
                <a16:creationId xmlns:a16="http://schemas.microsoft.com/office/drawing/2014/main" id="{1998BDF8-491E-7792-FC33-346E6DDDC88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22 इसलिए बन्दीगृह के दरोगा ने उन सब बन्दियों को, जो कारागार में थे, यूसुफ के हाथ में सौंप दिया; और जो-जो काम वे वहाँ करते थे, वह उसी की आज्ञा से होता था।</a:t>
            </a:r>
            <a:endParaRPr lang="en-IN" sz="4000" dirty="0"/>
          </a:p>
        </p:txBody>
      </p:sp>
      <p:pic>
        <p:nvPicPr>
          <p:cNvPr id="11" name="Audio 10">
            <a:hlinkClick r:id="" action="ppaction://media"/>
            <a:extLst>
              <a:ext uri="{FF2B5EF4-FFF2-40B4-BE49-F238E27FC236}">
                <a16:creationId xmlns:a16="http://schemas.microsoft.com/office/drawing/2014/main" id="{AA33596C-C672-3DF9-3D57-60740F1460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5719"/>
    </mc:Choice>
    <mc:Fallback xmlns="">
      <p:transition spd="slow" advTm="15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1C4FF-3A7D-419D-B3C5-BD4D53983AE4}"/>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5691ADE-730C-42BF-ACDC-B3470B4D0E7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6C76CB33-4428-49FE-89D0-55060D4F34F5}"/>
              </a:ext>
            </a:extLst>
          </p:cNvPr>
          <p:cNvPicPr>
            <a:picLocks noChangeAspect="1"/>
          </p:cNvPicPr>
          <p:nvPr/>
        </p:nvPicPr>
        <p:blipFill>
          <a:blip r:embed="rId2"/>
          <a:stretch>
            <a:fillRect/>
          </a:stretch>
        </p:blipFill>
        <p:spPr>
          <a:xfrm>
            <a:off x="0" y="-614855"/>
            <a:ext cx="12192000" cy="7596554"/>
          </a:xfrm>
          <a:prstGeom prst="rect">
            <a:avLst/>
          </a:prstGeom>
        </p:spPr>
      </p:pic>
      <p:sp>
        <p:nvSpPr>
          <p:cNvPr id="4" name="TextBox 3">
            <a:extLst>
              <a:ext uri="{FF2B5EF4-FFF2-40B4-BE49-F238E27FC236}">
                <a16:creationId xmlns:a16="http://schemas.microsoft.com/office/drawing/2014/main" id="{1D1C5514-3EEB-2E65-4FE1-6EA68DE09BAA}"/>
              </a:ext>
            </a:extLst>
          </p:cNvPr>
          <p:cNvSpPr txBox="1"/>
          <p:nvPr/>
        </p:nvSpPr>
        <p:spPr>
          <a:xfrm>
            <a:off x="215757" y="36512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cap="all" dirty="0">
                <a:solidFill>
                  <a:schemeClr val="bg1"/>
                </a:solidFill>
                <a:latin typeface="Microsoft Himalaya "/>
                <a:cs typeface="+mj-cs"/>
              </a:rPr>
              <a:t>39:22</a:t>
            </a:r>
            <a:endParaRPr lang="en-ZA" sz="3200" dirty="0">
              <a:solidFill>
                <a:schemeClr val="bg1"/>
              </a:solidFill>
            </a:endParaRPr>
          </a:p>
          <a:p>
            <a:endParaRPr lang="en-IN" dirty="0"/>
          </a:p>
        </p:txBody>
      </p:sp>
    </p:spTree>
    <p:extLst>
      <p:ext uri="{BB962C8B-B14F-4D97-AF65-F5344CB8AC3E}">
        <p14:creationId xmlns:p14="http://schemas.microsoft.com/office/powerpoint/2010/main" val="3228798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D9A3AE-B2E4-2BC1-D359-486E9B6044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a:t>
            </a:r>
            <a:r>
              <a:rPr lang="hi-IN" sz="4000" b="0" i="0" dirty="0">
                <a:solidFill>
                  <a:srgbClr val="121212"/>
                </a:solidFill>
                <a:effectLst/>
                <a:latin typeface="Arial" panose="020B0604020202020204" pitchFamily="34" charset="0"/>
              </a:rPr>
              <a:t>इन बातों के पश्चात् ऐसा हुआ, कि मिस्र के राजा के पिलानेहारे और पकानेहारे ने अपने स्वामी के विरुद्ध कुछ अपराध किया।</a:t>
            </a:r>
            <a:endParaRPr lang="en-IN" sz="4000" dirty="0"/>
          </a:p>
        </p:txBody>
      </p:sp>
      <p:pic>
        <p:nvPicPr>
          <p:cNvPr id="58" name="Audio 57">
            <a:hlinkClick r:id="" action="ppaction://media"/>
            <a:extLst>
              <a:ext uri="{FF2B5EF4-FFF2-40B4-BE49-F238E27FC236}">
                <a16:creationId xmlns:a16="http://schemas.microsoft.com/office/drawing/2014/main" id="{2FFE7E70-79A4-CC2E-A46A-0AA1FED639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85ED980-6029-9891-6D34-6BB4885E2E46}"/>
              </a:ext>
            </a:extLst>
          </p:cNvPr>
          <p:cNvSpPr txBox="1"/>
          <p:nvPr/>
        </p:nvSpPr>
        <p:spPr>
          <a:xfrm>
            <a:off x="158262" y="166254"/>
            <a:ext cx="5785338" cy="6558101"/>
          </a:xfrm>
          <a:prstGeom prst="rect">
            <a:avLst/>
          </a:prstGeom>
          <a:noFill/>
        </p:spPr>
        <p:txBody>
          <a:bodyPr wrap="square" rtlCol="0">
            <a:noAutofit/>
          </a:bodyPr>
          <a:lstStyle/>
          <a:p>
            <a:r>
              <a:rPr lang="en-US" sz="4000"/>
              <a:t>1 Some time later, the king’s cupbearer and baker offended their master, the king of Egypt.</a:t>
            </a:r>
            <a:endParaRPr lang="en-ZA" sz="4000"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2800"/>
    </mc:Choice>
    <mc:Fallback xmlns="">
      <p:transition spd="slow" advTm="12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TotalTime>
  <Words>1635</Words>
  <Application>Microsoft Office PowerPoint</Application>
  <PresentationFormat>Widescreen</PresentationFormat>
  <Paragraphs>86</Paragraphs>
  <Slides>48</Slides>
  <Notes>2</Notes>
  <HiddenSlides>0</HiddenSlides>
  <MMClips>24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Aptos</vt:lpstr>
      <vt:lpstr>Arial</vt:lpstr>
      <vt:lpstr>ArialMT</vt:lpstr>
      <vt:lpstr>Calibri</vt:lpstr>
      <vt:lpstr>Calibri Light</vt:lpstr>
      <vt:lpstr>Microsoft Himalaya </vt:lpstr>
      <vt:lpstr>PT Serif</vt:lpstr>
      <vt:lpstr>Symbol</vt:lpstr>
      <vt:lpstr>Times New Roman</vt:lpstr>
      <vt:lpstr>TimesNewRomanPSMT</vt:lpstr>
      <vt:lpstr>Office Theme</vt:lpstr>
      <vt:lpstr>7-4</vt:lpstr>
      <vt:lpst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147</cp:revision>
  <dcterms:created xsi:type="dcterms:W3CDTF">2021-07-20T09:23:46Z</dcterms:created>
  <dcterms:modified xsi:type="dcterms:W3CDTF">2024-07-22T08:39:20Z</dcterms:modified>
</cp:coreProperties>
</file>