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4" r:id="rId2"/>
    <p:sldId id="289" r:id="rId3"/>
    <p:sldId id="256" r:id="rId4"/>
    <p:sldId id="274" r:id="rId5"/>
    <p:sldId id="257" r:id="rId6"/>
    <p:sldId id="275" r:id="rId7"/>
    <p:sldId id="258" r:id="rId8"/>
    <p:sldId id="276" r:id="rId9"/>
    <p:sldId id="259" r:id="rId10"/>
    <p:sldId id="277" r:id="rId11"/>
    <p:sldId id="261" r:id="rId12"/>
    <p:sldId id="278" r:id="rId13"/>
    <p:sldId id="260" r:id="rId14"/>
    <p:sldId id="279" r:id="rId15"/>
    <p:sldId id="262" r:id="rId16"/>
    <p:sldId id="280" r:id="rId17"/>
    <p:sldId id="263" r:id="rId18"/>
    <p:sldId id="281" r:id="rId19"/>
    <p:sldId id="273" r:id="rId20"/>
    <p:sldId id="282" r:id="rId21"/>
    <p:sldId id="266" r:id="rId22"/>
    <p:sldId id="283" r:id="rId23"/>
    <p:sldId id="267" r:id="rId24"/>
    <p:sldId id="284" r:id="rId25"/>
    <p:sldId id="268" r:id="rId26"/>
    <p:sldId id="285" r:id="rId27"/>
    <p:sldId id="269" r:id="rId28"/>
    <p:sldId id="286" r:id="rId29"/>
    <p:sldId id="270" r:id="rId30"/>
    <p:sldId id="290" r:id="rId31"/>
    <p:sldId id="272"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7AC31-090E-4E9D-A952-D63823882403}" v="177" dt="2023-07-26T05:44:18.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60"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D47AC31-090E-4E9D-A952-D63823882403}"/>
    <pc:docChg chg="modSld">
      <pc:chgData name="Leonie Smith" userId="fed1330f33f5650e" providerId="LiveId" clId="{3D47AC31-090E-4E9D-A952-D63823882403}" dt="2023-07-26T05:44:18.659" v="279"/>
      <pc:docMkLst>
        <pc:docMk/>
      </pc:docMkLst>
      <pc:sldChg chg="addSp delSp modSp mod modTransition modAnim modShow">
        <pc:chgData name="Leonie Smith" userId="fed1330f33f5650e" providerId="LiveId" clId="{3D47AC31-090E-4E9D-A952-D63823882403}" dt="2023-07-26T04:50:50.368" v="54"/>
        <pc:sldMkLst>
          <pc:docMk/>
          <pc:sldMk cId="3348757415" sldId="256"/>
        </pc:sldMkLst>
        <pc:picChg chg="add del mod">
          <ac:chgData name="Leonie Smith" userId="fed1330f33f5650e" providerId="LiveId" clId="{3D47AC31-090E-4E9D-A952-D63823882403}" dt="2023-07-26T04:49:18.126" v="42"/>
          <ac:picMkLst>
            <pc:docMk/>
            <pc:sldMk cId="3348757415" sldId="256"/>
            <ac:picMk id="11" creationId="{1F808652-B1DA-B257-60A0-3056A8D0E3BC}"/>
          </ac:picMkLst>
        </pc:picChg>
        <pc:picChg chg="add del mod">
          <ac:chgData name="Leonie Smith" userId="fed1330f33f5650e" providerId="LiveId" clId="{3D47AC31-090E-4E9D-A952-D63823882403}" dt="2023-07-26T04:49:34.742" v="44"/>
          <ac:picMkLst>
            <pc:docMk/>
            <pc:sldMk cId="3348757415" sldId="256"/>
            <ac:picMk id="12" creationId="{6AA57E70-D155-871C-D785-970B6A070C94}"/>
          </ac:picMkLst>
        </pc:picChg>
        <pc:picChg chg="add del mod ord">
          <ac:chgData name="Leonie Smith" userId="fed1330f33f5650e" providerId="LiveId" clId="{3D47AC31-090E-4E9D-A952-D63823882403}" dt="2023-07-26T04:49:42.338" v="45"/>
          <ac:picMkLst>
            <pc:docMk/>
            <pc:sldMk cId="3348757415" sldId="256"/>
            <ac:picMk id="16" creationId="{3BA244E5-A864-3E92-ECD2-9C3E7B226D77}"/>
          </ac:picMkLst>
        </pc:picChg>
        <pc:picChg chg="add del mod">
          <ac:chgData name="Leonie Smith" userId="fed1330f33f5650e" providerId="LiveId" clId="{3D47AC31-090E-4E9D-A952-D63823882403}" dt="2023-07-26T04:49:57.930" v="47"/>
          <ac:picMkLst>
            <pc:docMk/>
            <pc:sldMk cId="3348757415" sldId="256"/>
            <ac:picMk id="17" creationId="{C2A69645-35D7-915E-47F7-2FFBFA4ED0EA}"/>
          </ac:picMkLst>
        </pc:picChg>
        <pc:picChg chg="add del mod ord">
          <ac:chgData name="Leonie Smith" userId="fed1330f33f5650e" providerId="LiveId" clId="{3D47AC31-090E-4E9D-A952-D63823882403}" dt="2023-07-26T04:50:05.322" v="48"/>
          <ac:picMkLst>
            <pc:docMk/>
            <pc:sldMk cId="3348757415" sldId="256"/>
            <ac:picMk id="22" creationId="{02C6D2A5-651F-0BCD-E5F6-C8F9F1EB3AC5}"/>
          </ac:picMkLst>
        </pc:picChg>
        <pc:picChg chg="add del mod">
          <ac:chgData name="Leonie Smith" userId="fed1330f33f5650e" providerId="LiveId" clId="{3D47AC31-090E-4E9D-A952-D63823882403}" dt="2023-07-26T04:50:16.186" v="50"/>
          <ac:picMkLst>
            <pc:docMk/>
            <pc:sldMk cId="3348757415" sldId="256"/>
            <ac:picMk id="23" creationId="{7E5132D2-50A7-EF94-DDDE-67A023E17F35}"/>
          </ac:picMkLst>
        </pc:picChg>
        <pc:picChg chg="add del mod ord">
          <ac:chgData name="Leonie Smith" userId="fed1330f33f5650e" providerId="LiveId" clId="{3D47AC31-090E-4E9D-A952-D63823882403}" dt="2023-07-26T04:50:23.854" v="51"/>
          <ac:picMkLst>
            <pc:docMk/>
            <pc:sldMk cId="3348757415" sldId="256"/>
            <ac:picMk id="29" creationId="{681FBBFE-22AA-953C-11D3-66D1243A1A46}"/>
          </ac:picMkLst>
        </pc:picChg>
        <pc:picChg chg="add del mod">
          <ac:chgData name="Leonie Smith" userId="fed1330f33f5650e" providerId="LiveId" clId="{3D47AC31-090E-4E9D-A952-D63823882403}" dt="2023-07-26T04:50:42.691" v="53"/>
          <ac:picMkLst>
            <pc:docMk/>
            <pc:sldMk cId="3348757415" sldId="256"/>
            <ac:picMk id="30" creationId="{CFA50F89-A138-3912-0F22-4B2FFE7903B3}"/>
          </ac:picMkLst>
        </pc:picChg>
        <pc:picChg chg="add del mod ord">
          <ac:chgData name="Leonie Smith" userId="fed1330f33f5650e" providerId="LiveId" clId="{3D47AC31-090E-4E9D-A952-D63823882403}" dt="2023-07-26T04:50:50.368" v="54"/>
          <ac:picMkLst>
            <pc:docMk/>
            <pc:sldMk cId="3348757415" sldId="256"/>
            <ac:picMk id="35" creationId="{D26DC7A4-8B2A-6649-ADAA-DEEAF7496C65}"/>
          </ac:picMkLst>
        </pc:picChg>
        <pc:picChg chg="add mod">
          <ac:chgData name="Leonie Smith" userId="fed1330f33f5650e" providerId="LiveId" clId="{3D47AC31-090E-4E9D-A952-D63823882403}" dt="2023-07-26T04:50:50.368" v="54"/>
          <ac:picMkLst>
            <pc:docMk/>
            <pc:sldMk cId="3348757415" sldId="256"/>
            <ac:picMk id="36" creationId="{07F042AA-DBCB-E0DD-F8DD-A82AA4E46D64}"/>
          </ac:picMkLst>
        </pc:picChg>
      </pc:sldChg>
      <pc:sldChg chg="addSp delSp modSp mod modTransition modAnim modShow">
        <pc:chgData name="Leonie Smith" userId="fed1330f33f5650e" providerId="LiveId" clId="{3D47AC31-090E-4E9D-A952-D63823882403}" dt="2023-07-26T04:52:12.261" v="66"/>
        <pc:sldMkLst>
          <pc:docMk/>
          <pc:sldMk cId="1018574621" sldId="257"/>
        </pc:sldMkLst>
        <pc:picChg chg="add del mod">
          <ac:chgData name="Leonie Smith" userId="fed1330f33f5650e" providerId="LiveId" clId="{3D47AC31-090E-4E9D-A952-D63823882403}" dt="2023-07-26T04:51:40.722" v="57"/>
          <ac:picMkLst>
            <pc:docMk/>
            <pc:sldMk cId="1018574621" sldId="257"/>
            <ac:picMk id="9" creationId="{5A058D61-F48F-6399-66D1-F4BC313DFBB6}"/>
          </ac:picMkLst>
        </pc:picChg>
        <pc:picChg chg="add del mod">
          <ac:chgData name="Leonie Smith" userId="fed1330f33f5650e" providerId="LiveId" clId="{3D47AC31-090E-4E9D-A952-D63823882403}" dt="2023-07-26T04:51:43.149" v="59"/>
          <ac:picMkLst>
            <pc:docMk/>
            <pc:sldMk cId="1018574621" sldId="257"/>
            <ac:picMk id="10" creationId="{FA481A56-7308-0FCD-CA46-18A2368F026A}"/>
          </ac:picMkLst>
        </pc:picChg>
        <pc:picChg chg="add del mod ord">
          <ac:chgData name="Leonie Smith" userId="fed1330f33f5650e" providerId="LiveId" clId="{3D47AC31-090E-4E9D-A952-D63823882403}" dt="2023-07-26T04:51:48.412" v="60"/>
          <ac:picMkLst>
            <pc:docMk/>
            <pc:sldMk cId="1018574621" sldId="257"/>
            <ac:picMk id="13" creationId="{BD186D2A-4AFF-515C-3F7E-7EAC55D6382F}"/>
          </ac:picMkLst>
        </pc:picChg>
        <pc:picChg chg="add del mod">
          <ac:chgData name="Leonie Smith" userId="fed1330f33f5650e" providerId="LiveId" clId="{3D47AC31-090E-4E9D-A952-D63823882403}" dt="2023-07-26T04:51:50.202" v="62"/>
          <ac:picMkLst>
            <pc:docMk/>
            <pc:sldMk cId="1018574621" sldId="257"/>
            <ac:picMk id="14" creationId="{1251705B-844F-3B9B-771D-6D4BE2CA9D63}"/>
          </ac:picMkLst>
        </pc:picChg>
        <pc:picChg chg="add del mod ord">
          <ac:chgData name="Leonie Smith" userId="fed1330f33f5650e" providerId="LiveId" clId="{3D47AC31-090E-4E9D-A952-D63823882403}" dt="2023-07-26T04:51:56.094" v="63"/>
          <ac:picMkLst>
            <pc:docMk/>
            <pc:sldMk cId="1018574621" sldId="257"/>
            <ac:picMk id="17" creationId="{88CBD19D-D780-4B86-B92F-EF0C782BD125}"/>
          </ac:picMkLst>
        </pc:picChg>
        <pc:picChg chg="add del mod">
          <ac:chgData name="Leonie Smith" userId="fed1330f33f5650e" providerId="LiveId" clId="{3D47AC31-090E-4E9D-A952-D63823882403}" dt="2023-07-26T04:51:57.505" v="65"/>
          <ac:picMkLst>
            <pc:docMk/>
            <pc:sldMk cId="1018574621" sldId="257"/>
            <ac:picMk id="18" creationId="{60446F42-E0AE-2BCC-255F-B19E17B3B612}"/>
          </ac:picMkLst>
        </pc:picChg>
        <pc:picChg chg="add del mod ord">
          <ac:chgData name="Leonie Smith" userId="fed1330f33f5650e" providerId="LiveId" clId="{3D47AC31-090E-4E9D-A952-D63823882403}" dt="2023-07-26T04:52:12.261" v="66"/>
          <ac:picMkLst>
            <pc:docMk/>
            <pc:sldMk cId="1018574621" sldId="257"/>
            <ac:picMk id="21" creationId="{BEA102F6-1C01-77AB-3A0B-4BAF1734286B}"/>
          </ac:picMkLst>
        </pc:picChg>
        <pc:picChg chg="add mod">
          <ac:chgData name="Leonie Smith" userId="fed1330f33f5650e" providerId="LiveId" clId="{3D47AC31-090E-4E9D-A952-D63823882403}" dt="2023-07-26T04:52:12.261" v="66"/>
          <ac:picMkLst>
            <pc:docMk/>
            <pc:sldMk cId="1018574621" sldId="257"/>
            <ac:picMk id="22" creationId="{F5E21F89-7C4E-2795-4D16-53F6ED4179A1}"/>
          </ac:picMkLst>
        </pc:picChg>
      </pc:sldChg>
      <pc:sldChg chg="addSp delSp modSp mod modTransition modAnim modShow">
        <pc:chgData name="Leonie Smith" userId="fed1330f33f5650e" providerId="LiveId" clId="{3D47AC31-090E-4E9D-A952-D63823882403}" dt="2023-07-26T04:56:24.256" v="93"/>
        <pc:sldMkLst>
          <pc:docMk/>
          <pc:sldMk cId="525752733" sldId="258"/>
        </pc:sldMkLst>
        <pc:picChg chg="add del mod">
          <ac:chgData name="Leonie Smith" userId="fed1330f33f5650e" providerId="LiveId" clId="{3D47AC31-090E-4E9D-A952-D63823882403}" dt="2023-07-26T04:52:38.353" v="69"/>
          <ac:picMkLst>
            <pc:docMk/>
            <pc:sldMk cId="525752733" sldId="258"/>
            <ac:picMk id="6" creationId="{0A25B229-34A2-A159-E370-1DE30F15104B}"/>
          </ac:picMkLst>
        </pc:picChg>
        <pc:picChg chg="add del mod">
          <ac:chgData name="Leonie Smith" userId="fed1330f33f5650e" providerId="LiveId" clId="{3D47AC31-090E-4E9D-A952-D63823882403}" dt="2023-07-26T04:52:39.531" v="71"/>
          <ac:picMkLst>
            <pc:docMk/>
            <pc:sldMk cId="525752733" sldId="258"/>
            <ac:picMk id="7" creationId="{4E43B163-CD10-6A0B-DEF7-80DE3B3F5002}"/>
          </ac:picMkLst>
        </pc:picChg>
        <pc:picChg chg="add del mod ord">
          <ac:chgData name="Leonie Smith" userId="fed1330f33f5650e" providerId="LiveId" clId="{3D47AC31-090E-4E9D-A952-D63823882403}" dt="2023-07-26T04:52:51.826" v="72"/>
          <ac:picMkLst>
            <pc:docMk/>
            <pc:sldMk cId="525752733" sldId="258"/>
            <ac:picMk id="10" creationId="{12FD3207-43E3-D06D-DEBE-07A93C4B9820}"/>
          </ac:picMkLst>
        </pc:picChg>
        <pc:picChg chg="add del mod">
          <ac:chgData name="Leonie Smith" userId="fed1330f33f5650e" providerId="LiveId" clId="{3D47AC31-090E-4E9D-A952-D63823882403}" dt="2023-07-26T04:53:07.181" v="74"/>
          <ac:picMkLst>
            <pc:docMk/>
            <pc:sldMk cId="525752733" sldId="258"/>
            <ac:picMk id="11" creationId="{B7C84C8B-65E1-BE1E-A5C3-48706DE696C8}"/>
          </ac:picMkLst>
        </pc:picChg>
        <pc:picChg chg="add del mod ord">
          <ac:chgData name="Leonie Smith" userId="fed1330f33f5650e" providerId="LiveId" clId="{3D47AC31-090E-4E9D-A952-D63823882403}" dt="2023-07-26T04:53:14.393" v="75"/>
          <ac:picMkLst>
            <pc:docMk/>
            <pc:sldMk cId="525752733" sldId="258"/>
            <ac:picMk id="16" creationId="{06A361F5-A58B-9E47-2FFE-C2781F8EBC9B}"/>
          </ac:picMkLst>
        </pc:picChg>
        <pc:picChg chg="add del mod">
          <ac:chgData name="Leonie Smith" userId="fed1330f33f5650e" providerId="LiveId" clId="{3D47AC31-090E-4E9D-A952-D63823882403}" dt="2023-07-26T04:53:15.660" v="77"/>
          <ac:picMkLst>
            <pc:docMk/>
            <pc:sldMk cId="525752733" sldId="258"/>
            <ac:picMk id="17" creationId="{26E853A3-6944-88A4-1560-47A25B09AE13}"/>
          </ac:picMkLst>
        </pc:picChg>
        <pc:picChg chg="add del mod ord">
          <ac:chgData name="Leonie Smith" userId="fed1330f33f5650e" providerId="LiveId" clId="{3D47AC31-090E-4E9D-A952-D63823882403}" dt="2023-07-26T04:53:29.089" v="78"/>
          <ac:picMkLst>
            <pc:docMk/>
            <pc:sldMk cId="525752733" sldId="258"/>
            <ac:picMk id="20" creationId="{55AF0A34-5BC4-6BB8-CACB-18D465CA6BFF}"/>
          </ac:picMkLst>
        </pc:picChg>
        <pc:picChg chg="add del mod">
          <ac:chgData name="Leonie Smith" userId="fed1330f33f5650e" providerId="LiveId" clId="{3D47AC31-090E-4E9D-A952-D63823882403}" dt="2023-07-26T04:53:54.549" v="80"/>
          <ac:picMkLst>
            <pc:docMk/>
            <pc:sldMk cId="525752733" sldId="258"/>
            <ac:picMk id="21" creationId="{ADE69B0C-68E1-17AF-257C-2623351B76C2}"/>
          </ac:picMkLst>
        </pc:picChg>
        <pc:picChg chg="add del mod ord">
          <ac:chgData name="Leonie Smith" userId="fed1330f33f5650e" providerId="LiveId" clId="{3D47AC31-090E-4E9D-A952-D63823882403}" dt="2023-07-26T04:54:01.251" v="81"/>
          <ac:picMkLst>
            <pc:docMk/>
            <pc:sldMk cId="525752733" sldId="258"/>
            <ac:picMk id="27" creationId="{D1E52817-2AF0-71C2-8B0F-89B12862D514}"/>
          </ac:picMkLst>
        </pc:picChg>
        <pc:picChg chg="add del mod">
          <ac:chgData name="Leonie Smith" userId="fed1330f33f5650e" providerId="LiveId" clId="{3D47AC31-090E-4E9D-A952-D63823882403}" dt="2023-07-26T04:54:02.923" v="83"/>
          <ac:picMkLst>
            <pc:docMk/>
            <pc:sldMk cId="525752733" sldId="258"/>
            <ac:picMk id="28" creationId="{EECEFA92-B857-5F98-A00E-C3F7F18157DD}"/>
          </ac:picMkLst>
        </pc:picChg>
        <pc:picChg chg="add del mod ord">
          <ac:chgData name="Leonie Smith" userId="fed1330f33f5650e" providerId="LiveId" clId="{3D47AC31-090E-4E9D-A952-D63823882403}" dt="2023-07-26T04:54:10.859" v="84"/>
          <ac:picMkLst>
            <pc:docMk/>
            <pc:sldMk cId="525752733" sldId="258"/>
            <ac:picMk id="31" creationId="{98211EC9-DE5C-6DB3-6ECF-AEAF04366249}"/>
          </ac:picMkLst>
        </pc:picChg>
        <pc:picChg chg="add del mod">
          <ac:chgData name="Leonie Smith" userId="fed1330f33f5650e" providerId="LiveId" clId="{3D47AC31-090E-4E9D-A952-D63823882403}" dt="2023-07-26T04:54:53.627" v="86"/>
          <ac:picMkLst>
            <pc:docMk/>
            <pc:sldMk cId="525752733" sldId="258"/>
            <ac:picMk id="32" creationId="{76E94429-38A4-EAA7-75B1-B4C9A1DD98D1}"/>
          </ac:picMkLst>
        </pc:picChg>
        <pc:picChg chg="add del mod ord">
          <ac:chgData name="Leonie Smith" userId="fed1330f33f5650e" providerId="LiveId" clId="{3D47AC31-090E-4E9D-A952-D63823882403}" dt="2023-07-26T04:54:59.457" v="87"/>
          <ac:picMkLst>
            <pc:docMk/>
            <pc:sldMk cId="525752733" sldId="258"/>
            <ac:picMk id="35" creationId="{46B7AA9E-107A-814D-2255-89A2F4C5844D}"/>
          </ac:picMkLst>
        </pc:picChg>
        <pc:picChg chg="add del mod">
          <ac:chgData name="Leonie Smith" userId="fed1330f33f5650e" providerId="LiveId" clId="{3D47AC31-090E-4E9D-A952-D63823882403}" dt="2023-07-26T04:55:21.519" v="89"/>
          <ac:picMkLst>
            <pc:docMk/>
            <pc:sldMk cId="525752733" sldId="258"/>
            <ac:picMk id="36" creationId="{7C76B82B-5CE7-C6B9-6C25-D56E0974F82F}"/>
          </ac:picMkLst>
        </pc:picChg>
        <pc:picChg chg="add del mod ord">
          <ac:chgData name="Leonie Smith" userId="fed1330f33f5650e" providerId="LiveId" clId="{3D47AC31-090E-4E9D-A952-D63823882403}" dt="2023-07-26T04:55:37.847" v="90"/>
          <ac:picMkLst>
            <pc:docMk/>
            <pc:sldMk cId="525752733" sldId="258"/>
            <ac:picMk id="39" creationId="{147BE901-582F-A28B-CE43-3F53CB4FCC50}"/>
          </ac:picMkLst>
        </pc:picChg>
        <pc:picChg chg="add del mod">
          <ac:chgData name="Leonie Smith" userId="fed1330f33f5650e" providerId="LiveId" clId="{3D47AC31-090E-4E9D-A952-D63823882403}" dt="2023-07-26T04:56:07.984" v="92"/>
          <ac:picMkLst>
            <pc:docMk/>
            <pc:sldMk cId="525752733" sldId="258"/>
            <ac:picMk id="40" creationId="{B4D0A01F-F4E7-5C38-E920-CF3E62C145B4}"/>
          </ac:picMkLst>
        </pc:picChg>
        <pc:picChg chg="add del mod ord">
          <ac:chgData name="Leonie Smith" userId="fed1330f33f5650e" providerId="LiveId" clId="{3D47AC31-090E-4E9D-A952-D63823882403}" dt="2023-07-26T04:56:24.256" v="93"/>
          <ac:picMkLst>
            <pc:docMk/>
            <pc:sldMk cId="525752733" sldId="258"/>
            <ac:picMk id="47" creationId="{79548E73-8E7A-4B98-8B5D-4024B9107DD6}"/>
          </ac:picMkLst>
        </pc:picChg>
        <pc:picChg chg="add mod">
          <ac:chgData name="Leonie Smith" userId="fed1330f33f5650e" providerId="LiveId" clId="{3D47AC31-090E-4E9D-A952-D63823882403}" dt="2023-07-26T04:56:24.256" v="93"/>
          <ac:picMkLst>
            <pc:docMk/>
            <pc:sldMk cId="525752733" sldId="258"/>
            <ac:picMk id="48" creationId="{DE43B91D-B9D9-8A0E-1856-23C516546272}"/>
          </ac:picMkLst>
        </pc:picChg>
      </pc:sldChg>
      <pc:sldChg chg="addSp delSp modSp mod modTransition modAnim modShow">
        <pc:chgData name="Leonie Smith" userId="fed1330f33f5650e" providerId="LiveId" clId="{3D47AC31-090E-4E9D-A952-D63823882403}" dt="2023-07-26T04:57:54.080" v="102"/>
        <pc:sldMkLst>
          <pc:docMk/>
          <pc:sldMk cId="3459794170" sldId="259"/>
        </pc:sldMkLst>
        <pc:picChg chg="add del mod">
          <ac:chgData name="Leonie Smith" userId="fed1330f33f5650e" providerId="LiveId" clId="{3D47AC31-090E-4E9D-A952-D63823882403}" dt="2023-07-26T04:56:55.267" v="96"/>
          <ac:picMkLst>
            <pc:docMk/>
            <pc:sldMk cId="3459794170" sldId="259"/>
            <ac:picMk id="6" creationId="{AC4D537D-8238-DC82-E499-E7A1466E73CE}"/>
          </ac:picMkLst>
        </pc:picChg>
        <pc:picChg chg="add del mod">
          <ac:chgData name="Leonie Smith" userId="fed1330f33f5650e" providerId="LiveId" clId="{3D47AC31-090E-4E9D-A952-D63823882403}" dt="2023-07-26T04:57:24.071" v="98"/>
          <ac:picMkLst>
            <pc:docMk/>
            <pc:sldMk cId="3459794170" sldId="259"/>
            <ac:picMk id="7" creationId="{DEEEA558-4D88-B95D-4739-B3A7F069B2C3}"/>
          </ac:picMkLst>
        </pc:picChg>
        <pc:picChg chg="add del mod ord">
          <ac:chgData name="Leonie Smith" userId="fed1330f33f5650e" providerId="LiveId" clId="{3D47AC31-090E-4E9D-A952-D63823882403}" dt="2023-07-26T04:57:33.667" v="99"/>
          <ac:picMkLst>
            <pc:docMk/>
            <pc:sldMk cId="3459794170" sldId="259"/>
            <ac:picMk id="15" creationId="{FD6961BB-EDB6-B74C-A79D-FF2B42890A5E}"/>
          </ac:picMkLst>
        </pc:picChg>
        <pc:picChg chg="add del mod">
          <ac:chgData name="Leonie Smith" userId="fed1330f33f5650e" providerId="LiveId" clId="{3D47AC31-090E-4E9D-A952-D63823882403}" dt="2023-07-26T04:57:43.933" v="101"/>
          <ac:picMkLst>
            <pc:docMk/>
            <pc:sldMk cId="3459794170" sldId="259"/>
            <ac:picMk id="16" creationId="{C1754F59-D022-9551-D6C1-973FAF31F7B6}"/>
          </ac:picMkLst>
        </pc:picChg>
        <pc:picChg chg="add del mod ord">
          <ac:chgData name="Leonie Smith" userId="fed1330f33f5650e" providerId="LiveId" clId="{3D47AC31-090E-4E9D-A952-D63823882403}" dt="2023-07-26T04:57:54.080" v="102"/>
          <ac:picMkLst>
            <pc:docMk/>
            <pc:sldMk cId="3459794170" sldId="259"/>
            <ac:picMk id="20" creationId="{8B8D228B-892F-035A-2F8F-EA2D1BCC1E2A}"/>
          </ac:picMkLst>
        </pc:picChg>
        <pc:picChg chg="add mod">
          <ac:chgData name="Leonie Smith" userId="fed1330f33f5650e" providerId="LiveId" clId="{3D47AC31-090E-4E9D-A952-D63823882403}" dt="2023-07-26T04:57:54.080" v="102"/>
          <ac:picMkLst>
            <pc:docMk/>
            <pc:sldMk cId="3459794170" sldId="259"/>
            <ac:picMk id="21" creationId="{938441CB-6A5B-79A3-A6FA-706F240B9CF8}"/>
          </ac:picMkLst>
        </pc:picChg>
      </pc:sldChg>
      <pc:sldChg chg="addSp delSp modSp mod modTransition modAnim modShow">
        <pc:chgData name="Leonie Smith" userId="fed1330f33f5650e" providerId="LiveId" clId="{3D47AC31-090E-4E9D-A952-D63823882403}" dt="2023-07-26T05:07:40.788" v="135"/>
        <pc:sldMkLst>
          <pc:docMk/>
          <pc:sldMk cId="1204998267" sldId="260"/>
        </pc:sldMkLst>
        <pc:picChg chg="add del mod">
          <ac:chgData name="Leonie Smith" userId="fed1330f33f5650e" providerId="LiveId" clId="{3D47AC31-090E-4E9D-A952-D63823882403}" dt="2023-07-26T04:59:49.672" v="111"/>
          <ac:picMkLst>
            <pc:docMk/>
            <pc:sldMk cId="1204998267" sldId="260"/>
            <ac:picMk id="5" creationId="{C0C93F08-57E1-A815-CE90-A10E0CFAF246}"/>
          </ac:picMkLst>
        </pc:picChg>
        <pc:picChg chg="add del mod">
          <ac:chgData name="Leonie Smith" userId="fed1330f33f5650e" providerId="LiveId" clId="{3D47AC31-090E-4E9D-A952-D63823882403}" dt="2023-07-26T05:00:01.855" v="113"/>
          <ac:picMkLst>
            <pc:docMk/>
            <pc:sldMk cId="1204998267" sldId="260"/>
            <ac:picMk id="6" creationId="{0F1F43F5-F57D-E6A2-959A-CB0037555910}"/>
          </ac:picMkLst>
        </pc:picChg>
        <pc:picChg chg="add del mod ord">
          <ac:chgData name="Leonie Smith" userId="fed1330f33f5650e" providerId="LiveId" clId="{3D47AC31-090E-4E9D-A952-D63823882403}" dt="2023-07-26T05:00:08.070" v="114"/>
          <ac:picMkLst>
            <pc:docMk/>
            <pc:sldMk cId="1204998267" sldId="260"/>
            <ac:picMk id="9" creationId="{D19ACB1A-AD8F-1A97-4758-83B325324151}"/>
          </ac:picMkLst>
        </pc:picChg>
        <pc:picChg chg="add del mod">
          <ac:chgData name="Leonie Smith" userId="fed1330f33f5650e" providerId="LiveId" clId="{3D47AC31-090E-4E9D-A952-D63823882403}" dt="2023-07-26T05:00:10.015" v="116"/>
          <ac:picMkLst>
            <pc:docMk/>
            <pc:sldMk cId="1204998267" sldId="260"/>
            <ac:picMk id="10" creationId="{0DF07D03-953E-8563-8FE7-432E2222C449}"/>
          </ac:picMkLst>
        </pc:picChg>
        <pc:picChg chg="add del mod ord">
          <ac:chgData name="Leonie Smith" userId="fed1330f33f5650e" providerId="LiveId" clId="{3D47AC31-090E-4E9D-A952-D63823882403}" dt="2023-07-26T05:00:29.017" v="117"/>
          <ac:picMkLst>
            <pc:docMk/>
            <pc:sldMk cId="1204998267" sldId="260"/>
            <ac:picMk id="13" creationId="{695B83CE-BD2C-028E-BCF1-0BEC27C022AF}"/>
          </ac:picMkLst>
        </pc:picChg>
        <pc:picChg chg="add del mod">
          <ac:chgData name="Leonie Smith" userId="fed1330f33f5650e" providerId="LiveId" clId="{3D47AC31-090E-4E9D-A952-D63823882403}" dt="2023-07-26T05:00:46.313" v="119"/>
          <ac:picMkLst>
            <pc:docMk/>
            <pc:sldMk cId="1204998267" sldId="260"/>
            <ac:picMk id="14" creationId="{3D0C1A75-2B9D-2221-88E6-F2FD93EB7203}"/>
          </ac:picMkLst>
        </pc:picChg>
        <pc:picChg chg="add del mod ord">
          <ac:chgData name="Leonie Smith" userId="fed1330f33f5650e" providerId="LiveId" clId="{3D47AC31-090E-4E9D-A952-D63823882403}" dt="2023-07-26T05:01:10.186" v="120"/>
          <ac:picMkLst>
            <pc:docMk/>
            <pc:sldMk cId="1204998267" sldId="260"/>
            <ac:picMk id="18" creationId="{7995DA90-EAC2-BD01-5EF5-BBBC8B09EC52}"/>
          </ac:picMkLst>
        </pc:picChg>
        <pc:picChg chg="add del mod">
          <ac:chgData name="Leonie Smith" userId="fed1330f33f5650e" providerId="LiveId" clId="{3D47AC31-090E-4E9D-A952-D63823882403}" dt="2023-07-26T05:01:12.540" v="122"/>
          <ac:picMkLst>
            <pc:docMk/>
            <pc:sldMk cId="1204998267" sldId="260"/>
            <ac:picMk id="19" creationId="{977BAE09-986F-6E57-1C06-FFFA5BF5B24F}"/>
          </ac:picMkLst>
        </pc:picChg>
        <pc:picChg chg="add del mod ord">
          <ac:chgData name="Leonie Smith" userId="fed1330f33f5650e" providerId="LiveId" clId="{3D47AC31-090E-4E9D-A952-D63823882403}" dt="2023-07-26T05:01:26.341" v="123"/>
          <ac:picMkLst>
            <pc:docMk/>
            <pc:sldMk cId="1204998267" sldId="260"/>
            <ac:picMk id="22" creationId="{21F8A5CE-D813-183F-ABA5-9402201035BB}"/>
          </ac:picMkLst>
        </pc:picChg>
        <pc:picChg chg="add del mod">
          <ac:chgData name="Leonie Smith" userId="fed1330f33f5650e" providerId="LiveId" clId="{3D47AC31-090E-4E9D-A952-D63823882403}" dt="2023-07-26T05:01:27.782" v="125"/>
          <ac:picMkLst>
            <pc:docMk/>
            <pc:sldMk cId="1204998267" sldId="260"/>
            <ac:picMk id="23" creationId="{7192E118-0B69-4550-9930-12EAE2641E87}"/>
          </ac:picMkLst>
        </pc:picChg>
        <pc:picChg chg="add del mod ord">
          <ac:chgData name="Leonie Smith" userId="fed1330f33f5650e" providerId="LiveId" clId="{3D47AC31-090E-4E9D-A952-D63823882403}" dt="2023-07-26T05:01:33.737" v="126"/>
          <ac:picMkLst>
            <pc:docMk/>
            <pc:sldMk cId="1204998267" sldId="260"/>
            <ac:picMk id="26" creationId="{18B2800B-3680-9D42-1FD4-F2B47CD9E169}"/>
          </ac:picMkLst>
        </pc:picChg>
        <pc:picChg chg="add del mod">
          <ac:chgData name="Leonie Smith" userId="fed1330f33f5650e" providerId="LiveId" clId="{3D47AC31-090E-4E9D-A952-D63823882403}" dt="2023-07-26T05:01:35.264" v="128"/>
          <ac:picMkLst>
            <pc:docMk/>
            <pc:sldMk cId="1204998267" sldId="260"/>
            <ac:picMk id="27" creationId="{BE012983-3D05-948E-BB7C-770B0342BCED}"/>
          </ac:picMkLst>
        </pc:picChg>
        <pc:picChg chg="add del mod ord">
          <ac:chgData name="Leonie Smith" userId="fed1330f33f5650e" providerId="LiveId" clId="{3D47AC31-090E-4E9D-A952-D63823882403}" dt="2023-07-26T05:01:54.756" v="129"/>
          <ac:picMkLst>
            <pc:docMk/>
            <pc:sldMk cId="1204998267" sldId="260"/>
            <ac:picMk id="30" creationId="{5E53FFFE-CDB7-3740-8B98-AD563F450067}"/>
          </ac:picMkLst>
        </pc:picChg>
        <pc:picChg chg="add del mod">
          <ac:chgData name="Leonie Smith" userId="fed1330f33f5650e" providerId="LiveId" clId="{3D47AC31-090E-4E9D-A952-D63823882403}" dt="2023-07-26T05:02:11.327" v="131"/>
          <ac:picMkLst>
            <pc:docMk/>
            <pc:sldMk cId="1204998267" sldId="260"/>
            <ac:picMk id="31" creationId="{885AFB42-8BCC-B862-2E9A-F69D2137CCF5}"/>
          </ac:picMkLst>
        </pc:picChg>
        <pc:picChg chg="add del mod ord">
          <ac:chgData name="Leonie Smith" userId="fed1330f33f5650e" providerId="LiveId" clId="{3D47AC31-090E-4E9D-A952-D63823882403}" dt="2023-07-26T05:02:30.713" v="132"/>
          <ac:picMkLst>
            <pc:docMk/>
            <pc:sldMk cId="1204998267" sldId="260"/>
            <ac:picMk id="35" creationId="{78A50050-AA93-C991-BA29-B38E0C6C9BF1}"/>
          </ac:picMkLst>
        </pc:picChg>
        <pc:picChg chg="add del mod">
          <ac:chgData name="Leonie Smith" userId="fed1330f33f5650e" providerId="LiveId" clId="{3D47AC31-090E-4E9D-A952-D63823882403}" dt="2023-07-26T05:07:22.296" v="134"/>
          <ac:picMkLst>
            <pc:docMk/>
            <pc:sldMk cId="1204998267" sldId="260"/>
            <ac:picMk id="36" creationId="{39D48433-FA71-8D0C-2820-899BE0F2D7F3}"/>
          </ac:picMkLst>
        </pc:picChg>
        <pc:picChg chg="add del mod ord">
          <ac:chgData name="Leonie Smith" userId="fed1330f33f5650e" providerId="LiveId" clId="{3D47AC31-090E-4E9D-A952-D63823882403}" dt="2023-07-26T05:07:40.788" v="135"/>
          <ac:picMkLst>
            <pc:docMk/>
            <pc:sldMk cId="1204998267" sldId="260"/>
            <ac:picMk id="44" creationId="{0CF0FE70-BC1A-538E-CAC4-D7A567578B63}"/>
          </ac:picMkLst>
        </pc:picChg>
        <pc:picChg chg="add mod">
          <ac:chgData name="Leonie Smith" userId="fed1330f33f5650e" providerId="LiveId" clId="{3D47AC31-090E-4E9D-A952-D63823882403}" dt="2023-07-26T05:07:40.788" v="135"/>
          <ac:picMkLst>
            <pc:docMk/>
            <pc:sldMk cId="1204998267" sldId="260"/>
            <ac:picMk id="45" creationId="{C0EB0656-16CD-01B8-7310-8F9EBE5BF0EF}"/>
          </ac:picMkLst>
        </pc:picChg>
      </pc:sldChg>
      <pc:sldChg chg="addSp delSp modSp mod modTransition modAnim modShow">
        <pc:chgData name="Leonie Smith" userId="fed1330f33f5650e" providerId="LiveId" clId="{3D47AC31-090E-4E9D-A952-D63823882403}" dt="2023-07-26T04:58:49.180" v="108"/>
        <pc:sldMkLst>
          <pc:docMk/>
          <pc:sldMk cId="3728152200" sldId="261"/>
        </pc:sldMkLst>
        <pc:picChg chg="add del mod">
          <ac:chgData name="Leonie Smith" userId="fed1330f33f5650e" providerId="LiveId" clId="{3D47AC31-090E-4E9D-A952-D63823882403}" dt="2023-07-26T04:58:30.567" v="105"/>
          <ac:picMkLst>
            <pc:docMk/>
            <pc:sldMk cId="3728152200" sldId="261"/>
            <ac:picMk id="6" creationId="{38E99660-1C88-FCCF-C657-D8D7704BD36B}"/>
          </ac:picMkLst>
        </pc:picChg>
        <pc:picChg chg="add del mod">
          <ac:chgData name="Leonie Smith" userId="fed1330f33f5650e" providerId="LiveId" clId="{3D47AC31-090E-4E9D-A952-D63823882403}" dt="2023-07-26T04:58:35.168" v="107"/>
          <ac:picMkLst>
            <pc:docMk/>
            <pc:sldMk cId="3728152200" sldId="261"/>
            <ac:picMk id="7" creationId="{A54BCE59-3025-3A5C-8904-8B48C4F148BE}"/>
          </ac:picMkLst>
        </pc:picChg>
        <pc:picChg chg="add del mod ord">
          <ac:chgData name="Leonie Smith" userId="fed1330f33f5650e" providerId="LiveId" clId="{3D47AC31-090E-4E9D-A952-D63823882403}" dt="2023-07-26T04:58:49.180" v="108"/>
          <ac:picMkLst>
            <pc:docMk/>
            <pc:sldMk cId="3728152200" sldId="261"/>
            <ac:picMk id="10" creationId="{958E907F-A084-8676-B7F3-1C451B07E32A}"/>
          </ac:picMkLst>
        </pc:picChg>
        <pc:picChg chg="add mod">
          <ac:chgData name="Leonie Smith" userId="fed1330f33f5650e" providerId="LiveId" clId="{3D47AC31-090E-4E9D-A952-D63823882403}" dt="2023-07-26T04:58:49.180" v="108"/>
          <ac:picMkLst>
            <pc:docMk/>
            <pc:sldMk cId="3728152200" sldId="261"/>
            <ac:picMk id="11" creationId="{7EBA4E90-FCED-49EF-DBD8-47A4C4DD0A63}"/>
          </ac:picMkLst>
        </pc:picChg>
      </pc:sldChg>
      <pc:sldChg chg="addSp delSp modSp mod modTransition modAnim modShow">
        <pc:chgData name="Leonie Smith" userId="fed1330f33f5650e" providerId="LiveId" clId="{3D47AC31-090E-4E9D-A952-D63823882403}" dt="2023-07-26T05:09:39.879" v="147"/>
        <pc:sldMkLst>
          <pc:docMk/>
          <pc:sldMk cId="3350226380" sldId="262"/>
        </pc:sldMkLst>
        <pc:picChg chg="add del mod">
          <ac:chgData name="Leonie Smith" userId="fed1330f33f5650e" providerId="LiveId" clId="{3D47AC31-090E-4E9D-A952-D63823882403}" dt="2023-07-26T05:08:14.049" v="138"/>
          <ac:picMkLst>
            <pc:docMk/>
            <pc:sldMk cId="3350226380" sldId="262"/>
            <ac:picMk id="10" creationId="{4E86BECD-6AEF-E998-6572-B91DD0FD76F2}"/>
          </ac:picMkLst>
        </pc:picChg>
        <pc:picChg chg="add del mod">
          <ac:chgData name="Leonie Smith" userId="fed1330f33f5650e" providerId="LiveId" clId="{3D47AC31-090E-4E9D-A952-D63823882403}" dt="2023-07-26T05:08:35.441" v="140"/>
          <ac:picMkLst>
            <pc:docMk/>
            <pc:sldMk cId="3350226380" sldId="262"/>
            <ac:picMk id="11" creationId="{4BB0F05A-9E39-32BC-75D1-EB9899FBE4F9}"/>
          </ac:picMkLst>
        </pc:picChg>
        <pc:picChg chg="add del mod ord">
          <ac:chgData name="Leonie Smith" userId="fed1330f33f5650e" providerId="LiveId" clId="{3D47AC31-090E-4E9D-A952-D63823882403}" dt="2023-07-26T05:08:49.466" v="141"/>
          <ac:picMkLst>
            <pc:docMk/>
            <pc:sldMk cId="3350226380" sldId="262"/>
            <ac:picMk id="14" creationId="{F022FCD7-FA9C-FC02-9B9F-63F3EE8507F4}"/>
          </ac:picMkLst>
        </pc:picChg>
        <pc:picChg chg="add del mod">
          <ac:chgData name="Leonie Smith" userId="fed1330f33f5650e" providerId="LiveId" clId="{3D47AC31-090E-4E9D-A952-D63823882403}" dt="2023-07-26T05:08:50.805" v="143"/>
          <ac:picMkLst>
            <pc:docMk/>
            <pc:sldMk cId="3350226380" sldId="262"/>
            <ac:picMk id="15" creationId="{0F04F066-2E8A-EF9C-636D-0C7628C20B12}"/>
          </ac:picMkLst>
        </pc:picChg>
        <pc:picChg chg="add del mod ord">
          <ac:chgData name="Leonie Smith" userId="fed1330f33f5650e" providerId="LiveId" clId="{3D47AC31-090E-4E9D-A952-D63823882403}" dt="2023-07-26T05:09:06.276" v="144"/>
          <ac:picMkLst>
            <pc:docMk/>
            <pc:sldMk cId="3350226380" sldId="262"/>
            <ac:picMk id="18" creationId="{F9F46E7A-9ABF-6877-37C2-312F63AF5F34}"/>
          </ac:picMkLst>
        </pc:picChg>
        <pc:picChg chg="add del mod">
          <ac:chgData name="Leonie Smith" userId="fed1330f33f5650e" providerId="LiveId" clId="{3D47AC31-090E-4E9D-A952-D63823882403}" dt="2023-07-26T05:09:16.740" v="146"/>
          <ac:picMkLst>
            <pc:docMk/>
            <pc:sldMk cId="3350226380" sldId="262"/>
            <ac:picMk id="19" creationId="{013D3BF0-FA9C-E345-C88E-DDC6A026AF01}"/>
          </ac:picMkLst>
        </pc:picChg>
        <pc:picChg chg="add del mod ord">
          <ac:chgData name="Leonie Smith" userId="fed1330f33f5650e" providerId="LiveId" clId="{3D47AC31-090E-4E9D-A952-D63823882403}" dt="2023-07-26T05:09:39.879" v="147"/>
          <ac:picMkLst>
            <pc:docMk/>
            <pc:sldMk cId="3350226380" sldId="262"/>
            <ac:picMk id="22" creationId="{7403865F-BF4D-FC7B-C2D4-29CB850F14D4}"/>
          </ac:picMkLst>
        </pc:picChg>
        <pc:picChg chg="add mod">
          <ac:chgData name="Leonie Smith" userId="fed1330f33f5650e" providerId="LiveId" clId="{3D47AC31-090E-4E9D-A952-D63823882403}" dt="2023-07-26T05:09:39.879" v="147"/>
          <ac:picMkLst>
            <pc:docMk/>
            <pc:sldMk cId="3350226380" sldId="262"/>
            <ac:picMk id="23" creationId="{A56A42DF-6EF0-7A86-7E53-A71618856047}"/>
          </ac:picMkLst>
        </pc:picChg>
      </pc:sldChg>
      <pc:sldChg chg="addSp delSp modSp mod modTransition modAnim modShow">
        <pc:chgData name="Leonie Smith" userId="fed1330f33f5650e" providerId="LiveId" clId="{3D47AC31-090E-4E9D-A952-D63823882403}" dt="2023-07-26T05:12:14.458" v="159"/>
        <pc:sldMkLst>
          <pc:docMk/>
          <pc:sldMk cId="814010234" sldId="263"/>
        </pc:sldMkLst>
        <pc:picChg chg="add del mod">
          <ac:chgData name="Leonie Smith" userId="fed1330f33f5650e" providerId="LiveId" clId="{3D47AC31-090E-4E9D-A952-D63823882403}" dt="2023-07-26T05:10:57.308" v="150"/>
          <ac:picMkLst>
            <pc:docMk/>
            <pc:sldMk cId="814010234" sldId="263"/>
            <ac:picMk id="6" creationId="{D423ED45-19ED-B0C6-7E2E-0A2D1606EBF9}"/>
          </ac:picMkLst>
        </pc:picChg>
        <pc:picChg chg="add del mod">
          <ac:chgData name="Leonie Smith" userId="fed1330f33f5650e" providerId="LiveId" clId="{3D47AC31-090E-4E9D-A952-D63823882403}" dt="2023-07-26T05:11:12.861" v="152"/>
          <ac:picMkLst>
            <pc:docMk/>
            <pc:sldMk cId="814010234" sldId="263"/>
            <ac:picMk id="7" creationId="{97ACBBF0-906B-3169-02E8-8BE8AD822D68}"/>
          </ac:picMkLst>
        </pc:picChg>
        <pc:picChg chg="add del mod ord">
          <ac:chgData name="Leonie Smith" userId="fed1330f33f5650e" providerId="LiveId" clId="{3D47AC31-090E-4E9D-A952-D63823882403}" dt="2023-07-26T05:11:23.738" v="153"/>
          <ac:picMkLst>
            <pc:docMk/>
            <pc:sldMk cId="814010234" sldId="263"/>
            <ac:picMk id="12" creationId="{784581D1-6FF7-01F0-E451-AB8F1E15648F}"/>
          </ac:picMkLst>
        </pc:picChg>
        <pc:picChg chg="add del mod">
          <ac:chgData name="Leonie Smith" userId="fed1330f33f5650e" providerId="LiveId" clId="{3D47AC31-090E-4E9D-A952-D63823882403}" dt="2023-07-26T05:11:42.701" v="155"/>
          <ac:picMkLst>
            <pc:docMk/>
            <pc:sldMk cId="814010234" sldId="263"/>
            <ac:picMk id="13" creationId="{F4DB469B-B47C-E1CD-A34A-E500549F2598}"/>
          </ac:picMkLst>
        </pc:picChg>
        <pc:picChg chg="add del mod ord">
          <ac:chgData name="Leonie Smith" userId="fed1330f33f5650e" providerId="LiveId" clId="{3D47AC31-090E-4E9D-A952-D63823882403}" dt="2023-07-26T05:11:52.911" v="156"/>
          <ac:picMkLst>
            <pc:docMk/>
            <pc:sldMk cId="814010234" sldId="263"/>
            <ac:picMk id="18" creationId="{16B7C018-F2CB-9963-80D3-65D6EBFFA31D}"/>
          </ac:picMkLst>
        </pc:picChg>
        <pc:picChg chg="add del mod">
          <ac:chgData name="Leonie Smith" userId="fed1330f33f5650e" providerId="LiveId" clId="{3D47AC31-090E-4E9D-A952-D63823882403}" dt="2023-07-26T05:12:03.819" v="158"/>
          <ac:picMkLst>
            <pc:docMk/>
            <pc:sldMk cId="814010234" sldId="263"/>
            <ac:picMk id="19" creationId="{3A3E6394-4D6D-6EDE-B85D-80E7A91A3027}"/>
          </ac:picMkLst>
        </pc:picChg>
        <pc:picChg chg="add del mod ord">
          <ac:chgData name="Leonie Smith" userId="fed1330f33f5650e" providerId="LiveId" clId="{3D47AC31-090E-4E9D-A952-D63823882403}" dt="2023-07-26T05:12:14.458" v="159"/>
          <ac:picMkLst>
            <pc:docMk/>
            <pc:sldMk cId="814010234" sldId="263"/>
            <ac:picMk id="23" creationId="{7964E210-4C19-5B75-7F7B-1B7967F580CD}"/>
          </ac:picMkLst>
        </pc:picChg>
        <pc:picChg chg="add mod">
          <ac:chgData name="Leonie Smith" userId="fed1330f33f5650e" providerId="LiveId" clId="{3D47AC31-090E-4E9D-A952-D63823882403}" dt="2023-07-26T05:12:14.458" v="159"/>
          <ac:picMkLst>
            <pc:docMk/>
            <pc:sldMk cId="814010234" sldId="263"/>
            <ac:picMk id="24" creationId="{C8B249A4-914B-2C68-BF89-28F79DF44FCB}"/>
          </ac:picMkLst>
        </pc:picChg>
      </pc:sldChg>
      <pc:sldChg chg="addSp delSp modSp mod modTransition modAnim modShow">
        <pc:chgData name="Leonie Smith" userId="fed1330f33f5650e" providerId="LiveId" clId="{3D47AC31-090E-4E9D-A952-D63823882403}" dt="2023-07-26T05:15:32.230" v="171"/>
        <pc:sldMkLst>
          <pc:docMk/>
          <pc:sldMk cId="3955896480" sldId="266"/>
        </pc:sldMkLst>
        <pc:picChg chg="add del mod">
          <ac:chgData name="Leonie Smith" userId="fed1330f33f5650e" providerId="LiveId" clId="{3D47AC31-090E-4E9D-A952-D63823882403}" dt="2023-07-26T05:15:03.708" v="168"/>
          <ac:picMkLst>
            <pc:docMk/>
            <pc:sldMk cId="3955896480" sldId="266"/>
            <ac:picMk id="5" creationId="{C608D886-DCBB-C962-202C-2FBA3E174587}"/>
          </ac:picMkLst>
        </pc:picChg>
        <pc:picChg chg="add del mod">
          <ac:chgData name="Leonie Smith" userId="fed1330f33f5650e" providerId="LiveId" clId="{3D47AC31-090E-4E9D-A952-D63823882403}" dt="2023-07-26T05:15:12.031" v="170"/>
          <ac:picMkLst>
            <pc:docMk/>
            <pc:sldMk cId="3955896480" sldId="266"/>
            <ac:picMk id="6" creationId="{CC29145B-FEF3-F549-4C7B-9358E13DE91D}"/>
          </ac:picMkLst>
        </pc:picChg>
        <pc:picChg chg="add del mod ord">
          <ac:chgData name="Leonie Smith" userId="fed1330f33f5650e" providerId="LiveId" clId="{3D47AC31-090E-4E9D-A952-D63823882403}" dt="2023-07-26T05:15:32.230" v="171"/>
          <ac:picMkLst>
            <pc:docMk/>
            <pc:sldMk cId="3955896480" sldId="266"/>
            <ac:picMk id="10" creationId="{818D7C1A-85BC-30BB-AE7A-1BD98D77F06D}"/>
          </ac:picMkLst>
        </pc:picChg>
        <pc:picChg chg="add mod">
          <ac:chgData name="Leonie Smith" userId="fed1330f33f5650e" providerId="LiveId" clId="{3D47AC31-090E-4E9D-A952-D63823882403}" dt="2023-07-26T05:15:32.230" v="171"/>
          <ac:picMkLst>
            <pc:docMk/>
            <pc:sldMk cId="3955896480" sldId="266"/>
            <ac:picMk id="11" creationId="{3751121C-445B-0A08-4FBF-E5C711895DB0}"/>
          </ac:picMkLst>
        </pc:picChg>
      </pc:sldChg>
      <pc:sldChg chg="addSp delSp modSp mod modTransition modShow">
        <pc:chgData name="Leonie Smith" userId="fed1330f33f5650e" providerId="LiveId" clId="{3D47AC31-090E-4E9D-A952-D63823882403}" dt="2023-07-26T05:16:34.763" v="174"/>
        <pc:sldMkLst>
          <pc:docMk/>
          <pc:sldMk cId="1881376639" sldId="267"/>
        </pc:sldMkLst>
        <pc:picChg chg="add del mod">
          <ac:chgData name="Leonie Smith" userId="fed1330f33f5650e" providerId="LiveId" clId="{3D47AC31-090E-4E9D-A952-D63823882403}" dt="2023-07-26T05:16:34.763" v="174"/>
          <ac:picMkLst>
            <pc:docMk/>
            <pc:sldMk cId="1881376639" sldId="267"/>
            <ac:picMk id="5" creationId="{80AB25F9-3E27-1DAD-3B7A-EAAB0392343A}"/>
          </ac:picMkLst>
        </pc:picChg>
        <pc:picChg chg="add mod">
          <ac:chgData name="Leonie Smith" userId="fed1330f33f5650e" providerId="LiveId" clId="{3D47AC31-090E-4E9D-A952-D63823882403}" dt="2023-07-26T05:16:34.763" v="174"/>
          <ac:picMkLst>
            <pc:docMk/>
            <pc:sldMk cId="1881376639" sldId="267"/>
            <ac:picMk id="6" creationId="{8C0843F6-CED7-CDE6-F7BD-E549CC0CF663}"/>
          </ac:picMkLst>
        </pc:picChg>
      </pc:sldChg>
      <pc:sldChg chg="addSp delSp modSp mod modTransition modAnim modShow">
        <pc:chgData name="Leonie Smith" userId="fed1330f33f5650e" providerId="LiveId" clId="{3D47AC31-090E-4E9D-A952-D63823882403}" dt="2023-07-26T05:23:53.122" v="186"/>
        <pc:sldMkLst>
          <pc:docMk/>
          <pc:sldMk cId="581429234" sldId="268"/>
        </pc:sldMkLst>
        <pc:picChg chg="add del mod">
          <ac:chgData name="Leonie Smith" userId="fed1330f33f5650e" providerId="LiveId" clId="{3D47AC31-090E-4E9D-A952-D63823882403}" dt="2023-07-26T05:21:27.603" v="177"/>
          <ac:picMkLst>
            <pc:docMk/>
            <pc:sldMk cId="581429234" sldId="268"/>
            <ac:picMk id="6" creationId="{3422E9A5-A7B4-4B15-2070-181DADADB3CD}"/>
          </ac:picMkLst>
        </pc:picChg>
        <pc:picChg chg="add del mod">
          <ac:chgData name="Leonie Smith" userId="fed1330f33f5650e" providerId="LiveId" clId="{3D47AC31-090E-4E9D-A952-D63823882403}" dt="2023-07-26T05:22:30.142" v="179"/>
          <ac:picMkLst>
            <pc:docMk/>
            <pc:sldMk cId="581429234" sldId="268"/>
            <ac:picMk id="7" creationId="{8AB0DF08-152F-29FE-79C3-9A0C3534727C}"/>
          </ac:picMkLst>
        </pc:picChg>
        <pc:picChg chg="add del mod ord">
          <ac:chgData name="Leonie Smith" userId="fed1330f33f5650e" providerId="LiveId" clId="{3D47AC31-090E-4E9D-A952-D63823882403}" dt="2023-07-26T05:22:46.657" v="180"/>
          <ac:picMkLst>
            <pc:docMk/>
            <pc:sldMk cId="581429234" sldId="268"/>
            <ac:picMk id="17" creationId="{1A0E52A0-347D-B12F-8B3B-8A504B3F11B1}"/>
          </ac:picMkLst>
        </pc:picChg>
        <pc:picChg chg="add del mod">
          <ac:chgData name="Leonie Smith" userId="fed1330f33f5650e" providerId="LiveId" clId="{3D47AC31-090E-4E9D-A952-D63823882403}" dt="2023-07-26T05:23:03.547" v="182"/>
          <ac:picMkLst>
            <pc:docMk/>
            <pc:sldMk cId="581429234" sldId="268"/>
            <ac:picMk id="18" creationId="{2158A729-C2E3-C5FE-3B23-86A323AACD82}"/>
          </ac:picMkLst>
        </pc:picChg>
        <pc:picChg chg="add del mod ord">
          <ac:chgData name="Leonie Smith" userId="fed1330f33f5650e" providerId="LiveId" clId="{3D47AC31-090E-4E9D-A952-D63823882403}" dt="2023-07-26T05:23:20.332" v="183"/>
          <ac:picMkLst>
            <pc:docMk/>
            <pc:sldMk cId="581429234" sldId="268"/>
            <ac:picMk id="24" creationId="{AD167A2F-15F2-C506-EFA6-AF9281DAEF71}"/>
          </ac:picMkLst>
        </pc:picChg>
        <pc:picChg chg="add del mod">
          <ac:chgData name="Leonie Smith" userId="fed1330f33f5650e" providerId="LiveId" clId="{3D47AC31-090E-4E9D-A952-D63823882403}" dt="2023-07-26T05:23:36.368" v="185"/>
          <ac:picMkLst>
            <pc:docMk/>
            <pc:sldMk cId="581429234" sldId="268"/>
            <ac:picMk id="25" creationId="{201A24A5-9D94-B1FF-C205-490D3189D303}"/>
          </ac:picMkLst>
        </pc:picChg>
        <pc:picChg chg="add del mod ord">
          <ac:chgData name="Leonie Smith" userId="fed1330f33f5650e" providerId="LiveId" clId="{3D47AC31-090E-4E9D-A952-D63823882403}" dt="2023-07-26T05:23:53.122" v="186"/>
          <ac:picMkLst>
            <pc:docMk/>
            <pc:sldMk cId="581429234" sldId="268"/>
            <ac:picMk id="30" creationId="{726A03B5-7EBC-8136-F60B-B84BB5651A97}"/>
          </ac:picMkLst>
        </pc:picChg>
        <pc:picChg chg="add mod">
          <ac:chgData name="Leonie Smith" userId="fed1330f33f5650e" providerId="LiveId" clId="{3D47AC31-090E-4E9D-A952-D63823882403}" dt="2023-07-26T05:23:53.122" v="186"/>
          <ac:picMkLst>
            <pc:docMk/>
            <pc:sldMk cId="581429234" sldId="268"/>
            <ac:picMk id="31" creationId="{953BA44C-4D14-69A4-68D7-D6F84F799F3E}"/>
          </ac:picMkLst>
        </pc:picChg>
      </pc:sldChg>
      <pc:sldChg chg="addSp delSp modSp mod modTransition modAnim modShow">
        <pc:chgData name="Leonie Smith" userId="fed1330f33f5650e" providerId="LiveId" clId="{3D47AC31-090E-4E9D-A952-D63823882403}" dt="2023-07-26T05:31:22.670" v="225"/>
        <pc:sldMkLst>
          <pc:docMk/>
          <pc:sldMk cId="3755719405" sldId="269"/>
        </pc:sldMkLst>
        <pc:picChg chg="add del mod">
          <ac:chgData name="Leonie Smith" userId="fed1330f33f5650e" providerId="LiveId" clId="{3D47AC31-090E-4E9D-A952-D63823882403}" dt="2023-07-26T05:25:07.340" v="189"/>
          <ac:picMkLst>
            <pc:docMk/>
            <pc:sldMk cId="3755719405" sldId="269"/>
            <ac:picMk id="7" creationId="{FB33ADAA-1F3D-ABAC-62CF-151E4F6B0E78}"/>
          </ac:picMkLst>
        </pc:picChg>
        <pc:picChg chg="add del mod">
          <ac:chgData name="Leonie Smith" userId="fed1330f33f5650e" providerId="LiveId" clId="{3D47AC31-090E-4E9D-A952-D63823882403}" dt="2023-07-26T05:25:20.214" v="191"/>
          <ac:picMkLst>
            <pc:docMk/>
            <pc:sldMk cId="3755719405" sldId="269"/>
            <ac:picMk id="8" creationId="{3EE05E15-F2BD-E21D-ED6C-3DC4EB863CCB}"/>
          </ac:picMkLst>
        </pc:picChg>
        <pc:picChg chg="add del mod ord">
          <ac:chgData name="Leonie Smith" userId="fed1330f33f5650e" providerId="LiveId" clId="{3D47AC31-090E-4E9D-A952-D63823882403}" dt="2023-07-26T05:25:37.842" v="192"/>
          <ac:picMkLst>
            <pc:docMk/>
            <pc:sldMk cId="3755719405" sldId="269"/>
            <ac:picMk id="11" creationId="{F8C81D3C-A25D-D66F-3410-39B8AF54434F}"/>
          </ac:picMkLst>
        </pc:picChg>
        <pc:picChg chg="add del mod">
          <ac:chgData name="Leonie Smith" userId="fed1330f33f5650e" providerId="LiveId" clId="{3D47AC31-090E-4E9D-A952-D63823882403}" dt="2023-07-26T05:26:25.560" v="194"/>
          <ac:picMkLst>
            <pc:docMk/>
            <pc:sldMk cId="3755719405" sldId="269"/>
            <ac:picMk id="12" creationId="{C49FFD71-73E8-11B0-FB68-9F08F562E7FF}"/>
          </ac:picMkLst>
        </pc:picChg>
        <pc:picChg chg="add del mod ord">
          <ac:chgData name="Leonie Smith" userId="fed1330f33f5650e" providerId="LiveId" clId="{3D47AC31-090E-4E9D-A952-D63823882403}" dt="2023-07-26T05:26:42.414" v="195"/>
          <ac:picMkLst>
            <pc:docMk/>
            <pc:sldMk cId="3755719405" sldId="269"/>
            <ac:picMk id="20" creationId="{EB3F89FC-381C-D63E-3896-A9D83DD6F95B}"/>
          </ac:picMkLst>
        </pc:picChg>
        <pc:picChg chg="add del mod">
          <ac:chgData name="Leonie Smith" userId="fed1330f33f5650e" providerId="LiveId" clId="{3D47AC31-090E-4E9D-A952-D63823882403}" dt="2023-07-26T05:27:04.603" v="197"/>
          <ac:picMkLst>
            <pc:docMk/>
            <pc:sldMk cId="3755719405" sldId="269"/>
            <ac:picMk id="21" creationId="{55FC21C5-338F-D232-2D75-260D2D052517}"/>
          </ac:picMkLst>
        </pc:picChg>
        <pc:picChg chg="add del mod ord">
          <ac:chgData name="Leonie Smith" userId="fed1330f33f5650e" providerId="LiveId" clId="{3D47AC31-090E-4E9D-A952-D63823882403}" dt="2023-07-26T05:27:22.843" v="198"/>
          <ac:picMkLst>
            <pc:docMk/>
            <pc:sldMk cId="3755719405" sldId="269"/>
            <ac:picMk id="26" creationId="{515C656A-96DC-1D98-6A9E-56C71B910F71}"/>
          </ac:picMkLst>
        </pc:picChg>
        <pc:picChg chg="add del mod">
          <ac:chgData name="Leonie Smith" userId="fed1330f33f5650e" providerId="LiveId" clId="{3D47AC31-090E-4E9D-A952-D63823882403}" dt="2023-07-26T05:27:59.619" v="200"/>
          <ac:picMkLst>
            <pc:docMk/>
            <pc:sldMk cId="3755719405" sldId="269"/>
            <ac:picMk id="27" creationId="{08337A5F-792C-36FF-B2D5-40A3A80F1BBE}"/>
          </ac:picMkLst>
        </pc:picChg>
        <pc:picChg chg="add del mod ord">
          <ac:chgData name="Leonie Smith" userId="fed1330f33f5650e" providerId="LiveId" clId="{3D47AC31-090E-4E9D-A952-D63823882403}" dt="2023-07-26T05:28:14.595" v="201"/>
          <ac:picMkLst>
            <pc:docMk/>
            <pc:sldMk cId="3755719405" sldId="269"/>
            <ac:picMk id="32" creationId="{672476A5-CD64-B9B6-63E3-20718AA716F7}"/>
          </ac:picMkLst>
        </pc:picChg>
        <pc:picChg chg="add del mod">
          <ac:chgData name="Leonie Smith" userId="fed1330f33f5650e" providerId="LiveId" clId="{3D47AC31-090E-4E9D-A952-D63823882403}" dt="2023-07-26T05:28:17.579" v="203"/>
          <ac:picMkLst>
            <pc:docMk/>
            <pc:sldMk cId="3755719405" sldId="269"/>
            <ac:picMk id="33" creationId="{55067BCD-023B-1370-B78A-95BB3C78BAF2}"/>
          </ac:picMkLst>
        </pc:picChg>
        <pc:picChg chg="add del mod ord">
          <ac:chgData name="Leonie Smith" userId="fed1330f33f5650e" providerId="LiveId" clId="{3D47AC31-090E-4E9D-A952-D63823882403}" dt="2023-07-26T05:28:35.528" v="204"/>
          <ac:picMkLst>
            <pc:docMk/>
            <pc:sldMk cId="3755719405" sldId="269"/>
            <ac:picMk id="36" creationId="{20CE035B-28A3-2BED-95E8-148D3CE7F2BC}"/>
          </ac:picMkLst>
        </pc:picChg>
        <pc:picChg chg="add del mod">
          <ac:chgData name="Leonie Smith" userId="fed1330f33f5650e" providerId="LiveId" clId="{3D47AC31-090E-4E9D-A952-D63823882403}" dt="2023-07-26T05:28:54.377" v="206"/>
          <ac:picMkLst>
            <pc:docMk/>
            <pc:sldMk cId="3755719405" sldId="269"/>
            <ac:picMk id="37" creationId="{100A22C6-DD54-D380-C190-AF554648BDAC}"/>
          </ac:picMkLst>
        </pc:picChg>
        <pc:picChg chg="add del mod ord">
          <ac:chgData name="Leonie Smith" userId="fed1330f33f5650e" providerId="LiveId" clId="{3D47AC31-090E-4E9D-A952-D63823882403}" dt="2023-07-26T05:29:01.250" v="207"/>
          <ac:picMkLst>
            <pc:docMk/>
            <pc:sldMk cId="3755719405" sldId="269"/>
            <ac:picMk id="41" creationId="{1942A079-45A5-7BC1-5B39-D5152BD4068D}"/>
          </ac:picMkLst>
        </pc:picChg>
        <pc:picChg chg="add del mod">
          <ac:chgData name="Leonie Smith" userId="fed1330f33f5650e" providerId="LiveId" clId="{3D47AC31-090E-4E9D-A952-D63823882403}" dt="2023-07-26T05:29:02.613" v="209"/>
          <ac:picMkLst>
            <pc:docMk/>
            <pc:sldMk cId="3755719405" sldId="269"/>
            <ac:picMk id="42" creationId="{21DF3BA7-7478-E409-A5EE-8E4D998BFC23}"/>
          </ac:picMkLst>
        </pc:picChg>
        <pc:picChg chg="add del mod ord">
          <ac:chgData name="Leonie Smith" userId="fed1330f33f5650e" providerId="LiveId" clId="{3D47AC31-090E-4E9D-A952-D63823882403}" dt="2023-07-26T05:29:08.565" v="210"/>
          <ac:picMkLst>
            <pc:docMk/>
            <pc:sldMk cId="3755719405" sldId="269"/>
            <ac:picMk id="45" creationId="{1CB9E067-975F-480E-13A4-ED4896E5348C}"/>
          </ac:picMkLst>
        </pc:picChg>
        <pc:picChg chg="add del mod">
          <ac:chgData name="Leonie Smith" userId="fed1330f33f5650e" providerId="LiveId" clId="{3D47AC31-090E-4E9D-A952-D63823882403}" dt="2023-07-26T05:29:09.943" v="212"/>
          <ac:picMkLst>
            <pc:docMk/>
            <pc:sldMk cId="3755719405" sldId="269"/>
            <ac:picMk id="46" creationId="{ADBF34B0-7AEA-ECD4-A32B-16B3E746A9EC}"/>
          </ac:picMkLst>
        </pc:picChg>
        <pc:picChg chg="add del mod ord">
          <ac:chgData name="Leonie Smith" userId="fed1330f33f5650e" providerId="LiveId" clId="{3D47AC31-090E-4E9D-A952-D63823882403}" dt="2023-07-26T05:29:29.189" v="213"/>
          <ac:picMkLst>
            <pc:docMk/>
            <pc:sldMk cId="3755719405" sldId="269"/>
            <ac:picMk id="49" creationId="{3E52DCBD-64BC-6309-116A-D0B31813D7C1}"/>
          </ac:picMkLst>
        </pc:picChg>
        <pc:picChg chg="add del mod">
          <ac:chgData name="Leonie Smith" userId="fed1330f33f5650e" providerId="LiveId" clId="{3D47AC31-090E-4E9D-A952-D63823882403}" dt="2023-07-26T05:29:55.811" v="215"/>
          <ac:picMkLst>
            <pc:docMk/>
            <pc:sldMk cId="3755719405" sldId="269"/>
            <ac:picMk id="50" creationId="{41CFA5D2-05FA-C66D-80EE-87756B49CBC4}"/>
          </ac:picMkLst>
        </pc:picChg>
        <pc:picChg chg="add del mod ord">
          <ac:chgData name="Leonie Smith" userId="fed1330f33f5650e" providerId="LiveId" clId="{3D47AC31-090E-4E9D-A952-D63823882403}" dt="2023-07-26T05:30:12.524" v="216"/>
          <ac:picMkLst>
            <pc:docMk/>
            <pc:sldMk cId="3755719405" sldId="269"/>
            <ac:picMk id="55" creationId="{B047B9A3-5607-7E4A-0ADC-54188FEE2C28}"/>
          </ac:picMkLst>
        </pc:picChg>
        <pc:picChg chg="add del mod">
          <ac:chgData name="Leonie Smith" userId="fed1330f33f5650e" providerId="LiveId" clId="{3D47AC31-090E-4E9D-A952-D63823882403}" dt="2023-07-26T05:30:18.465" v="218"/>
          <ac:picMkLst>
            <pc:docMk/>
            <pc:sldMk cId="3755719405" sldId="269"/>
            <ac:picMk id="56" creationId="{F68F171B-89F6-A6F8-70E8-EFB66E58901E}"/>
          </ac:picMkLst>
        </pc:picChg>
        <pc:picChg chg="add del mod ord">
          <ac:chgData name="Leonie Smith" userId="fed1330f33f5650e" providerId="LiveId" clId="{3D47AC31-090E-4E9D-A952-D63823882403}" dt="2023-07-26T05:30:24.847" v="219"/>
          <ac:picMkLst>
            <pc:docMk/>
            <pc:sldMk cId="3755719405" sldId="269"/>
            <ac:picMk id="59" creationId="{D8014194-D3A2-8282-9A2F-4A41B6D6BFD3}"/>
          </ac:picMkLst>
        </pc:picChg>
        <pc:picChg chg="add del mod">
          <ac:chgData name="Leonie Smith" userId="fed1330f33f5650e" providerId="LiveId" clId="{3D47AC31-090E-4E9D-A952-D63823882403}" dt="2023-07-26T05:30:31.330" v="221"/>
          <ac:picMkLst>
            <pc:docMk/>
            <pc:sldMk cId="3755719405" sldId="269"/>
            <ac:picMk id="60" creationId="{A6F3E4C5-95DC-B9BC-F9C4-390BDF901D01}"/>
          </ac:picMkLst>
        </pc:picChg>
        <pc:picChg chg="add del mod ord">
          <ac:chgData name="Leonie Smith" userId="fed1330f33f5650e" providerId="LiveId" clId="{3D47AC31-090E-4E9D-A952-D63823882403}" dt="2023-07-26T05:30:50.064" v="222"/>
          <ac:picMkLst>
            <pc:docMk/>
            <pc:sldMk cId="3755719405" sldId="269"/>
            <ac:picMk id="63" creationId="{35E3B49D-0C65-2453-90F3-83F930142C6C}"/>
          </ac:picMkLst>
        </pc:picChg>
        <pc:picChg chg="add del mod">
          <ac:chgData name="Leonie Smith" userId="fed1330f33f5650e" providerId="LiveId" clId="{3D47AC31-090E-4E9D-A952-D63823882403}" dt="2023-07-26T05:31:04.191" v="224"/>
          <ac:picMkLst>
            <pc:docMk/>
            <pc:sldMk cId="3755719405" sldId="269"/>
            <ac:picMk id="64" creationId="{EC09A574-69BB-CC3D-BED7-021C3DD496E6}"/>
          </ac:picMkLst>
        </pc:picChg>
        <pc:picChg chg="add del mod ord">
          <ac:chgData name="Leonie Smith" userId="fed1330f33f5650e" providerId="LiveId" clId="{3D47AC31-090E-4E9D-A952-D63823882403}" dt="2023-07-26T05:31:22.670" v="225"/>
          <ac:picMkLst>
            <pc:docMk/>
            <pc:sldMk cId="3755719405" sldId="269"/>
            <ac:picMk id="68" creationId="{B432C0EE-2EB3-1553-BE2A-88D0FB3EF165}"/>
          </ac:picMkLst>
        </pc:picChg>
        <pc:picChg chg="add mod">
          <ac:chgData name="Leonie Smith" userId="fed1330f33f5650e" providerId="LiveId" clId="{3D47AC31-090E-4E9D-A952-D63823882403}" dt="2023-07-26T05:31:22.670" v="225"/>
          <ac:picMkLst>
            <pc:docMk/>
            <pc:sldMk cId="3755719405" sldId="269"/>
            <ac:picMk id="69" creationId="{502896A2-F85F-757F-35C8-0E97BDD42CCC}"/>
          </ac:picMkLst>
        </pc:picChg>
      </pc:sldChg>
      <pc:sldChg chg="addSp delSp modSp mod modTransition modAnim modShow">
        <pc:chgData name="Leonie Smith" userId="fed1330f33f5650e" providerId="LiveId" clId="{3D47AC31-090E-4E9D-A952-D63823882403}" dt="2023-07-26T05:35:23.610" v="246"/>
        <pc:sldMkLst>
          <pc:docMk/>
          <pc:sldMk cId="1408408989" sldId="270"/>
        </pc:sldMkLst>
        <pc:picChg chg="add del mod">
          <ac:chgData name="Leonie Smith" userId="fed1330f33f5650e" providerId="LiveId" clId="{3D47AC31-090E-4E9D-A952-D63823882403}" dt="2023-07-26T05:32:25.996" v="228"/>
          <ac:picMkLst>
            <pc:docMk/>
            <pc:sldMk cId="1408408989" sldId="270"/>
            <ac:picMk id="7" creationId="{5911A3EC-1EE3-314B-07DE-65327DC0F492}"/>
          </ac:picMkLst>
        </pc:picChg>
        <pc:picChg chg="add del mod">
          <ac:chgData name="Leonie Smith" userId="fed1330f33f5650e" providerId="LiveId" clId="{3D47AC31-090E-4E9D-A952-D63823882403}" dt="2023-07-26T05:32:27.893" v="230"/>
          <ac:picMkLst>
            <pc:docMk/>
            <pc:sldMk cId="1408408989" sldId="270"/>
            <ac:picMk id="8" creationId="{83AEE6AF-2A33-19DD-ADF0-FE31275616D4}"/>
          </ac:picMkLst>
        </pc:picChg>
        <pc:picChg chg="add del mod ord">
          <ac:chgData name="Leonie Smith" userId="fed1330f33f5650e" providerId="LiveId" clId="{3D47AC31-090E-4E9D-A952-D63823882403}" dt="2023-07-26T05:32:48.752" v="231"/>
          <ac:picMkLst>
            <pc:docMk/>
            <pc:sldMk cId="1408408989" sldId="270"/>
            <ac:picMk id="11" creationId="{ED6F5743-8CB3-180C-04F9-0887CFDA8355}"/>
          </ac:picMkLst>
        </pc:picChg>
        <pc:picChg chg="add del mod">
          <ac:chgData name="Leonie Smith" userId="fed1330f33f5650e" providerId="LiveId" clId="{3D47AC31-090E-4E9D-A952-D63823882403}" dt="2023-07-26T05:33:02.264" v="233"/>
          <ac:picMkLst>
            <pc:docMk/>
            <pc:sldMk cId="1408408989" sldId="270"/>
            <ac:picMk id="12" creationId="{E1981B06-B8E4-5B7C-1B7D-4F48DA170498}"/>
          </ac:picMkLst>
        </pc:picChg>
        <pc:picChg chg="add del mod ord">
          <ac:chgData name="Leonie Smith" userId="fed1330f33f5650e" providerId="LiveId" clId="{3D47AC31-090E-4E9D-A952-D63823882403}" dt="2023-07-26T05:33:12.036" v="234"/>
          <ac:picMkLst>
            <pc:docMk/>
            <pc:sldMk cId="1408408989" sldId="270"/>
            <ac:picMk id="16" creationId="{5F8E94E5-D9F5-B140-5799-CF421F6AD4D4}"/>
          </ac:picMkLst>
        </pc:picChg>
        <pc:picChg chg="add del mod">
          <ac:chgData name="Leonie Smith" userId="fed1330f33f5650e" providerId="LiveId" clId="{3D47AC31-090E-4E9D-A952-D63823882403}" dt="2023-07-26T05:33:16.774" v="236"/>
          <ac:picMkLst>
            <pc:docMk/>
            <pc:sldMk cId="1408408989" sldId="270"/>
            <ac:picMk id="17" creationId="{ED1DD2F4-EE2A-0FC1-25AE-AA163DBCECD3}"/>
          </ac:picMkLst>
        </pc:picChg>
        <pc:picChg chg="add del mod ord">
          <ac:chgData name="Leonie Smith" userId="fed1330f33f5650e" providerId="LiveId" clId="{3D47AC31-090E-4E9D-A952-D63823882403}" dt="2023-07-26T05:33:38.289" v="237"/>
          <ac:picMkLst>
            <pc:docMk/>
            <pc:sldMk cId="1408408989" sldId="270"/>
            <ac:picMk id="20" creationId="{AA2BBA32-BE7E-8916-4697-3A0CDDEF444B}"/>
          </ac:picMkLst>
        </pc:picChg>
        <pc:picChg chg="add del mod">
          <ac:chgData name="Leonie Smith" userId="fed1330f33f5650e" providerId="LiveId" clId="{3D47AC31-090E-4E9D-A952-D63823882403}" dt="2023-07-26T05:34:08.466" v="239"/>
          <ac:picMkLst>
            <pc:docMk/>
            <pc:sldMk cId="1408408989" sldId="270"/>
            <ac:picMk id="21" creationId="{21F0A279-BCD8-5DC9-E4C2-2E0A51B25F10}"/>
          </ac:picMkLst>
        </pc:picChg>
        <pc:picChg chg="add del mod ord">
          <ac:chgData name="Leonie Smith" userId="fed1330f33f5650e" providerId="LiveId" clId="{3D47AC31-090E-4E9D-A952-D63823882403}" dt="2023-07-26T05:34:30.757" v="240"/>
          <ac:picMkLst>
            <pc:docMk/>
            <pc:sldMk cId="1408408989" sldId="270"/>
            <ac:picMk id="25" creationId="{2781BF5D-B171-0EC7-80D6-ACB696C33361}"/>
          </ac:picMkLst>
        </pc:picChg>
        <pc:picChg chg="add del mod">
          <ac:chgData name="Leonie Smith" userId="fed1330f33f5650e" providerId="LiveId" clId="{3D47AC31-090E-4E9D-A952-D63823882403}" dt="2023-07-26T05:34:44.537" v="242"/>
          <ac:picMkLst>
            <pc:docMk/>
            <pc:sldMk cId="1408408989" sldId="270"/>
            <ac:picMk id="26" creationId="{9F8E174C-D704-919E-21BE-6655CF6E35D5}"/>
          </ac:picMkLst>
        </pc:picChg>
        <pc:picChg chg="add del mod ord">
          <ac:chgData name="Leonie Smith" userId="fed1330f33f5650e" providerId="LiveId" clId="{3D47AC31-090E-4E9D-A952-D63823882403}" dt="2023-07-26T05:34:49.705" v="243"/>
          <ac:picMkLst>
            <pc:docMk/>
            <pc:sldMk cId="1408408989" sldId="270"/>
            <ac:picMk id="30" creationId="{063DCAC6-ACEC-F15D-3933-863FC3F0C821}"/>
          </ac:picMkLst>
        </pc:picChg>
        <pc:picChg chg="add del mod">
          <ac:chgData name="Leonie Smith" userId="fed1330f33f5650e" providerId="LiveId" clId="{3D47AC31-090E-4E9D-A952-D63823882403}" dt="2023-07-26T05:34:59.883" v="245"/>
          <ac:picMkLst>
            <pc:docMk/>
            <pc:sldMk cId="1408408989" sldId="270"/>
            <ac:picMk id="31" creationId="{C3AB7CA4-5F8A-8B1D-15FD-84FB3046251E}"/>
          </ac:picMkLst>
        </pc:picChg>
        <pc:picChg chg="add del mod ord">
          <ac:chgData name="Leonie Smith" userId="fed1330f33f5650e" providerId="LiveId" clId="{3D47AC31-090E-4E9D-A952-D63823882403}" dt="2023-07-26T05:35:23.610" v="246"/>
          <ac:picMkLst>
            <pc:docMk/>
            <pc:sldMk cId="1408408989" sldId="270"/>
            <ac:picMk id="34" creationId="{ADE467B1-39C4-7755-687C-DB9273F1EF04}"/>
          </ac:picMkLst>
        </pc:picChg>
        <pc:picChg chg="add mod">
          <ac:chgData name="Leonie Smith" userId="fed1330f33f5650e" providerId="LiveId" clId="{3D47AC31-090E-4E9D-A952-D63823882403}" dt="2023-07-26T05:35:23.610" v="246"/>
          <ac:picMkLst>
            <pc:docMk/>
            <pc:sldMk cId="1408408989" sldId="270"/>
            <ac:picMk id="35" creationId="{73BED6EC-0021-5146-19F4-905F4046D09D}"/>
          </ac:picMkLst>
        </pc:picChg>
      </pc:sldChg>
      <pc:sldChg chg="addSp delSp modSp mod modTransition modShow">
        <pc:chgData name="Leonie Smith" userId="fed1330f33f5650e" providerId="LiveId" clId="{3D47AC31-090E-4E9D-A952-D63823882403}" dt="2023-07-26T05:36:12.235" v="249"/>
        <pc:sldMkLst>
          <pc:docMk/>
          <pc:sldMk cId="684975097" sldId="272"/>
        </pc:sldMkLst>
        <pc:picChg chg="add del mod">
          <ac:chgData name="Leonie Smith" userId="fed1330f33f5650e" providerId="LiveId" clId="{3D47AC31-090E-4E9D-A952-D63823882403}" dt="2023-07-26T05:36:12.235" v="249"/>
          <ac:picMkLst>
            <pc:docMk/>
            <pc:sldMk cId="684975097" sldId="272"/>
            <ac:picMk id="5" creationId="{BB97855B-822C-34FD-03F5-6DFEDEF53CA7}"/>
          </ac:picMkLst>
        </pc:picChg>
        <pc:picChg chg="add mod">
          <ac:chgData name="Leonie Smith" userId="fed1330f33f5650e" providerId="LiveId" clId="{3D47AC31-090E-4E9D-A952-D63823882403}" dt="2023-07-26T05:36:12.235" v="249"/>
          <ac:picMkLst>
            <pc:docMk/>
            <pc:sldMk cId="684975097" sldId="272"/>
            <ac:picMk id="6" creationId="{86F5F72D-293D-2441-3988-8737F7AE68E2}"/>
          </ac:picMkLst>
        </pc:picChg>
      </pc:sldChg>
      <pc:sldChg chg="addSp delSp modSp mod modTransition modAnim modShow">
        <pc:chgData name="Leonie Smith" userId="fed1330f33f5650e" providerId="LiveId" clId="{3D47AC31-090E-4E9D-A952-D63823882403}" dt="2023-07-26T05:13:47.774" v="165"/>
        <pc:sldMkLst>
          <pc:docMk/>
          <pc:sldMk cId="3395835742" sldId="273"/>
        </pc:sldMkLst>
        <pc:picChg chg="add del mod">
          <ac:chgData name="Leonie Smith" userId="fed1330f33f5650e" providerId="LiveId" clId="{3D47AC31-090E-4E9D-A952-D63823882403}" dt="2023-07-26T05:13:16.869" v="162"/>
          <ac:picMkLst>
            <pc:docMk/>
            <pc:sldMk cId="3395835742" sldId="273"/>
            <ac:picMk id="6" creationId="{680FDB0C-7F48-0588-BE66-2B4E232BF039}"/>
          </ac:picMkLst>
        </pc:picChg>
        <pc:picChg chg="add del mod">
          <ac:chgData name="Leonie Smith" userId="fed1330f33f5650e" providerId="LiveId" clId="{3D47AC31-090E-4E9D-A952-D63823882403}" dt="2023-07-26T05:13:28.229" v="164"/>
          <ac:picMkLst>
            <pc:docMk/>
            <pc:sldMk cId="3395835742" sldId="273"/>
            <ac:picMk id="7" creationId="{F096EB10-538C-02AB-E777-C58B3E1CA46D}"/>
          </ac:picMkLst>
        </pc:picChg>
        <pc:picChg chg="add del mod ord">
          <ac:chgData name="Leonie Smith" userId="fed1330f33f5650e" providerId="LiveId" clId="{3D47AC31-090E-4E9D-A952-D63823882403}" dt="2023-07-26T05:13:47.774" v="165"/>
          <ac:picMkLst>
            <pc:docMk/>
            <pc:sldMk cId="3395835742" sldId="273"/>
            <ac:picMk id="11" creationId="{A3C0822A-6902-C339-9082-2AF20A60A8CF}"/>
          </ac:picMkLst>
        </pc:picChg>
        <pc:picChg chg="add mod">
          <ac:chgData name="Leonie Smith" userId="fed1330f33f5650e" providerId="LiveId" clId="{3D47AC31-090E-4E9D-A952-D63823882403}" dt="2023-07-26T05:13:47.774" v="165"/>
          <ac:picMkLst>
            <pc:docMk/>
            <pc:sldMk cId="3395835742" sldId="273"/>
            <ac:picMk id="12" creationId="{3FC32FDA-DAF9-8A33-D0F9-9310BB637E57}"/>
          </ac:picMkLst>
        </pc:picChg>
      </pc:sldChg>
      <pc:sldChg chg="addSp delSp modSp mod modTransition modAnim">
        <pc:chgData name="Leonie Smith" userId="fed1330f33f5650e" providerId="LiveId" clId="{3D47AC31-090E-4E9D-A952-D63823882403}" dt="2023-07-26T05:44:18.659" v="279"/>
        <pc:sldMkLst>
          <pc:docMk/>
          <pc:sldMk cId="1600117720" sldId="304"/>
        </pc:sldMkLst>
        <pc:picChg chg="add del mod ord">
          <ac:chgData name="Leonie Smith" userId="fed1330f33f5650e" providerId="LiveId" clId="{3D47AC31-090E-4E9D-A952-D63823882403}" dt="2023-07-26T05:41:50.497" v="252"/>
          <ac:picMkLst>
            <pc:docMk/>
            <pc:sldMk cId="1600117720" sldId="304"/>
            <ac:picMk id="8" creationId="{CB2C26FB-CEBB-55A5-6A5F-EBBE1AF1B984}"/>
          </ac:picMkLst>
        </pc:picChg>
        <pc:picChg chg="add del mod">
          <ac:chgData name="Leonie Smith" userId="fed1330f33f5650e" providerId="LiveId" clId="{3D47AC31-090E-4E9D-A952-D63823882403}" dt="2023-07-26T04:41:32.277" v="2"/>
          <ac:picMkLst>
            <pc:docMk/>
            <pc:sldMk cId="1600117720" sldId="304"/>
            <ac:picMk id="9" creationId="{16AEDC30-0C70-C947-2443-15C2DD96FECD}"/>
          </ac:picMkLst>
        </pc:picChg>
        <pc:picChg chg="add del mod">
          <ac:chgData name="Leonie Smith" userId="fed1330f33f5650e" providerId="LiveId" clId="{3D47AC31-090E-4E9D-A952-D63823882403}" dt="2023-07-26T05:41:51.965" v="254"/>
          <ac:picMkLst>
            <pc:docMk/>
            <pc:sldMk cId="1600117720" sldId="304"/>
            <ac:picMk id="9" creationId="{432ADB20-9145-314F-A10F-68D503B5819A}"/>
          </ac:picMkLst>
        </pc:picChg>
        <pc:picChg chg="add del mod ord">
          <ac:chgData name="Leonie Smith" userId="fed1330f33f5650e" providerId="LiveId" clId="{3D47AC31-090E-4E9D-A952-D63823882403}" dt="2023-07-26T05:41:58.385" v="255"/>
          <ac:picMkLst>
            <pc:docMk/>
            <pc:sldMk cId="1600117720" sldId="304"/>
            <ac:picMk id="12" creationId="{2A316886-36AB-529E-14B0-255568F088ED}"/>
          </ac:picMkLst>
        </pc:picChg>
        <pc:picChg chg="add del mod">
          <ac:chgData name="Leonie Smith" userId="fed1330f33f5650e" providerId="LiveId" clId="{3D47AC31-090E-4E9D-A952-D63823882403}" dt="2023-07-26T04:41:48.474" v="3"/>
          <ac:picMkLst>
            <pc:docMk/>
            <pc:sldMk cId="1600117720" sldId="304"/>
            <ac:picMk id="13" creationId="{B110BCAC-E8BA-07EF-D033-9080BCEA6B2D}"/>
          </ac:picMkLst>
        </pc:picChg>
        <pc:picChg chg="add del mod">
          <ac:chgData name="Leonie Smith" userId="fed1330f33f5650e" providerId="LiveId" clId="{3D47AC31-090E-4E9D-A952-D63823882403}" dt="2023-07-26T05:42:04.053" v="257"/>
          <ac:picMkLst>
            <pc:docMk/>
            <pc:sldMk cId="1600117720" sldId="304"/>
            <ac:picMk id="13" creationId="{BABC25D9-F012-35C7-6839-954F04A381A1}"/>
          </ac:picMkLst>
        </pc:picChg>
        <pc:picChg chg="add del mod">
          <ac:chgData name="Leonie Smith" userId="fed1330f33f5650e" providerId="LiveId" clId="{3D47AC31-090E-4E9D-A952-D63823882403}" dt="2023-07-26T04:42:29.741" v="5"/>
          <ac:picMkLst>
            <pc:docMk/>
            <pc:sldMk cId="1600117720" sldId="304"/>
            <ac:picMk id="14" creationId="{7F67471B-A028-A5B3-752F-3ED54E05FD65}"/>
          </ac:picMkLst>
        </pc:picChg>
        <pc:picChg chg="add del mod ord">
          <ac:chgData name="Leonie Smith" userId="fed1330f33f5650e" providerId="LiveId" clId="{3D47AC31-090E-4E9D-A952-D63823882403}" dt="2023-07-26T05:42:10.916" v="258"/>
          <ac:picMkLst>
            <pc:docMk/>
            <pc:sldMk cId="1600117720" sldId="304"/>
            <ac:picMk id="17" creationId="{1BFB299B-F362-3F51-0F85-7342028469AD}"/>
          </ac:picMkLst>
        </pc:picChg>
        <pc:picChg chg="add del mod">
          <ac:chgData name="Leonie Smith" userId="fed1330f33f5650e" providerId="LiveId" clId="{3D47AC31-090E-4E9D-A952-D63823882403}" dt="2023-07-26T05:42:25.207" v="260"/>
          <ac:picMkLst>
            <pc:docMk/>
            <pc:sldMk cId="1600117720" sldId="304"/>
            <ac:picMk id="18" creationId="{E0CD6324-172A-CE63-5CFE-F1E759D46683}"/>
          </ac:picMkLst>
        </pc:picChg>
        <pc:picChg chg="add del mod ord">
          <ac:chgData name="Leonie Smith" userId="fed1330f33f5650e" providerId="LiveId" clId="{3D47AC31-090E-4E9D-A952-D63823882403}" dt="2023-07-26T04:42:38.394" v="6"/>
          <ac:picMkLst>
            <pc:docMk/>
            <pc:sldMk cId="1600117720" sldId="304"/>
            <ac:picMk id="20" creationId="{B8DFB0FB-EBAF-67B5-02DF-1291F072101B}"/>
          </ac:picMkLst>
        </pc:picChg>
        <pc:picChg chg="add del mod">
          <ac:chgData name="Leonie Smith" userId="fed1330f33f5650e" providerId="LiveId" clId="{3D47AC31-090E-4E9D-A952-D63823882403}" dt="2023-07-26T04:42:41.180" v="8"/>
          <ac:picMkLst>
            <pc:docMk/>
            <pc:sldMk cId="1600117720" sldId="304"/>
            <ac:picMk id="21" creationId="{0944FB59-E6B3-C139-53A5-0E37D3A704F3}"/>
          </ac:picMkLst>
        </pc:picChg>
        <pc:picChg chg="add del mod ord">
          <ac:chgData name="Leonie Smith" userId="fed1330f33f5650e" providerId="LiveId" clId="{3D47AC31-090E-4E9D-A952-D63823882403}" dt="2023-07-26T05:42:29.668" v="261"/>
          <ac:picMkLst>
            <pc:docMk/>
            <pc:sldMk cId="1600117720" sldId="304"/>
            <ac:picMk id="22" creationId="{2FE0CA96-5BE3-F58A-4C51-1E3569FC61CB}"/>
          </ac:picMkLst>
        </pc:picChg>
        <pc:picChg chg="add del mod">
          <ac:chgData name="Leonie Smith" userId="fed1330f33f5650e" providerId="LiveId" clId="{3D47AC31-090E-4E9D-A952-D63823882403}" dt="2023-07-26T05:42:31.618" v="263"/>
          <ac:picMkLst>
            <pc:docMk/>
            <pc:sldMk cId="1600117720" sldId="304"/>
            <ac:picMk id="23" creationId="{449B9F92-25CA-1B26-9520-A48FFB23E61C}"/>
          </ac:picMkLst>
        </pc:picChg>
        <pc:picChg chg="add del mod ord">
          <ac:chgData name="Leonie Smith" userId="fed1330f33f5650e" providerId="LiveId" clId="{3D47AC31-090E-4E9D-A952-D63823882403}" dt="2023-07-26T04:43:01.161" v="9"/>
          <ac:picMkLst>
            <pc:docMk/>
            <pc:sldMk cId="1600117720" sldId="304"/>
            <ac:picMk id="24" creationId="{CB848987-47AE-92AB-E4E2-12377CC86DE0}"/>
          </ac:picMkLst>
        </pc:picChg>
        <pc:picChg chg="add del mod">
          <ac:chgData name="Leonie Smith" userId="fed1330f33f5650e" providerId="LiveId" clId="{3D47AC31-090E-4E9D-A952-D63823882403}" dt="2023-07-26T04:45:34.962" v="11"/>
          <ac:picMkLst>
            <pc:docMk/>
            <pc:sldMk cId="1600117720" sldId="304"/>
            <ac:picMk id="25" creationId="{B711CBE7-D736-3667-81F1-ED8A945ACBA8}"/>
          </ac:picMkLst>
        </pc:picChg>
        <pc:picChg chg="add del mod ord">
          <ac:chgData name="Leonie Smith" userId="fed1330f33f5650e" providerId="LiveId" clId="{3D47AC31-090E-4E9D-A952-D63823882403}" dt="2023-07-26T05:42:38.140" v="264"/>
          <ac:picMkLst>
            <pc:docMk/>
            <pc:sldMk cId="1600117720" sldId="304"/>
            <ac:picMk id="26" creationId="{7E89D3BF-9B2F-17BD-C88B-5F835C179DA7}"/>
          </ac:picMkLst>
        </pc:picChg>
        <pc:picChg chg="add del mod">
          <ac:chgData name="Leonie Smith" userId="fed1330f33f5650e" providerId="LiveId" clId="{3D47AC31-090E-4E9D-A952-D63823882403}" dt="2023-07-26T05:42:50.689" v="266"/>
          <ac:picMkLst>
            <pc:docMk/>
            <pc:sldMk cId="1600117720" sldId="304"/>
            <ac:picMk id="27" creationId="{EAD6D10F-45A7-2371-6C52-4953992ED079}"/>
          </ac:picMkLst>
        </pc:picChg>
        <pc:picChg chg="add del mod ord">
          <ac:chgData name="Leonie Smith" userId="fed1330f33f5650e" providerId="LiveId" clId="{3D47AC31-090E-4E9D-A952-D63823882403}" dt="2023-07-26T05:42:57.025" v="267"/>
          <ac:picMkLst>
            <pc:docMk/>
            <pc:sldMk cId="1600117720" sldId="304"/>
            <ac:picMk id="31" creationId="{217F62A2-1D56-64C1-C2DE-7EAF2CE9D67B}"/>
          </ac:picMkLst>
        </pc:picChg>
        <pc:picChg chg="add del mod ord">
          <ac:chgData name="Leonie Smith" userId="fed1330f33f5650e" providerId="LiveId" clId="{3D47AC31-090E-4E9D-A952-D63823882403}" dt="2023-07-26T04:45:39.588" v="12"/>
          <ac:picMkLst>
            <pc:docMk/>
            <pc:sldMk cId="1600117720" sldId="304"/>
            <ac:picMk id="31" creationId="{628B0C52-CD01-3A23-BCA9-9DF44DC7034A}"/>
          </ac:picMkLst>
        </pc:picChg>
        <pc:picChg chg="add del mod">
          <ac:chgData name="Leonie Smith" userId="fed1330f33f5650e" providerId="LiveId" clId="{3D47AC31-090E-4E9D-A952-D63823882403}" dt="2023-07-26T04:45:42.079" v="14"/>
          <ac:picMkLst>
            <pc:docMk/>
            <pc:sldMk cId="1600117720" sldId="304"/>
            <ac:picMk id="32" creationId="{8BA709DB-5128-A654-5BA7-1F0E6558A73B}"/>
          </ac:picMkLst>
        </pc:picChg>
        <pc:picChg chg="add del mod">
          <ac:chgData name="Leonie Smith" userId="fed1330f33f5650e" providerId="LiveId" clId="{3D47AC31-090E-4E9D-A952-D63823882403}" dt="2023-07-26T05:43:05.706" v="269"/>
          <ac:picMkLst>
            <pc:docMk/>
            <pc:sldMk cId="1600117720" sldId="304"/>
            <ac:picMk id="32" creationId="{97E4AA92-692B-728C-CA53-DAFCE03BB3DD}"/>
          </ac:picMkLst>
        </pc:picChg>
        <pc:picChg chg="add del mod ord">
          <ac:chgData name="Leonie Smith" userId="fed1330f33f5650e" providerId="LiveId" clId="{3D47AC31-090E-4E9D-A952-D63823882403}" dt="2023-07-26T04:45:46.769" v="15"/>
          <ac:picMkLst>
            <pc:docMk/>
            <pc:sldMk cId="1600117720" sldId="304"/>
            <ac:picMk id="35" creationId="{1D59E6CE-6867-AB5B-0445-9D459040CBE3}"/>
          </ac:picMkLst>
        </pc:picChg>
        <pc:picChg chg="add del mod">
          <ac:chgData name="Leonie Smith" userId="fed1330f33f5650e" providerId="LiveId" clId="{3D47AC31-090E-4E9D-A952-D63823882403}" dt="2023-07-26T04:45:54.054" v="17"/>
          <ac:picMkLst>
            <pc:docMk/>
            <pc:sldMk cId="1600117720" sldId="304"/>
            <ac:picMk id="36" creationId="{48E9E095-3FC2-1668-A5C8-51E7B541865F}"/>
          </ac:picMkLst>
        </pc:picChg>
        <pc:picChg chg="add del mod ord">
          <ac:chgData name="Leonie Smith" userId="fed1330f33f5650e" providerId="LiveId" clId="{3D47AC31-090E-4E9D-A952-D63823882403}" dt="2023-07-26T05:43:12.392" v="270"/>
          <ac:picMkLst>
            <pc:docMk/>
            <pc:sldMk cId="1600117720" sldId="304"/>
            <ac:picMk id="36" creationId="{EA797901-10E4-9A62-8D69-C27676151C20}"/>
          </ac:picMkLst>
        </pc:picChg>
        <pc:picChg chg="add del mod">
          <ac:chgData name="Leonie Smith" userId="fed1330f33f5650e" providerId="LiveId" clId="{3D47AC31-090E-4E9D-A952-D63823882403}" dt="2023-07-26T05:43:30.613" v="272"/>
          <ac:picMkLst>
            <pc:docMk/>
            <pc:sldMk cId="1600117720" sldId="304"/>
            <ac:picMk id="37" creationId="{249A8EF2-5ACE-CADF-89BE-EB58A95011FC}"/>
          </ac:picMkLst>
        </pc:picChg>
        <pc:picChg chg="add del mod ord">
          <ac:chgData name="Leonie Smith" userId="fed1330f33f5650e" providerId="LiveId" clId="{3D47AC31-090E-4E9D-A952-D63823882403}" dt="2023-07-26T04:46:01.557" v="18"/>
          <ac:picMkLst>
            <pc:docMk/>
            <pc:sldMk cId="1600117720" sldId="304"/>
            <ac:picMk id="39" creationId="{CD79B473-BBB4-2C0A-2C28-7F427DC9412A}"/>
          </ac:picMkLst>
        </pc:picChg>
        <pc:picChg chg="add del mod">
          <ac:chgData name="Leonie Smith" userId="fed1330f33f5650e" providerId="LiveId" clId="{3D47AC31-090E-4E9D-A952-D63823882403}" dt="2023-07-26T04:46:21.961" v="20"/>
          <ac:picMkLst>
            <pc:docMk/>
            <pc:sldMk cId="1600117720" sldId="304"/>
            <ac:picMk id="40" creationId="{5BE3C37A-9240-2DB4-6A38-09675B2AD240}"/>
          </ac:picMkLst>
        </pc:picChg>
        <pc:picChg chg="add del mod ord">
          <ac:chgData name="Leonie Smith" userId="fed1330f33f5650e" providerId="LiveId" clId="{3D47AC31-090E-4E9D-A952-D63823882403}" dt="2023-07-26T05:43:37.125" v="273"/>
          <ac:picMkLst>
            <pc:docMk/>
            <pc:sldMk cId="1600117720" sldId="304"/>
            <ac:picMk id="42" creationId="{F5497040-ADD8-EED3-7055-9F5E1C91E643}"/>
          </ac:picMkLst>
        </pc:picChg>
        <pc:picChg chg="add del mod">
          <ac:chgData name="Leonie Smith" userId="fed1330f33f5650e" providerId="LiveId" clId="{3D47AC31-090E-4E9D-A952-D63823882403}" dt="2023-07-26T05:43:59.385" v="275"/>
          <ac:picMkLst>
            <pc:docMk/>
            <pc:sldMk cId="1600117720" sldId="304"/>
            <ac:picMk id="43" creationId="{FB3E7E96-6C4B-4EF9-7D25-59A15E396851}"/>
          </ac:picMkLst>
        </pc:picChg>
        <pc:picChg chg="add del mod ord">
          <ac:chgData name="Leonie Smith" userId="fed1330f33f5650e" providerId="LiveId" clId="{3D47AC31-090E-4E9D-A952-D63823882403}" dt="2023-07-26T04:46:28.980" v="21"/>
          <ac:picMkLst>
            <pc:docMk/>
            <pc:sldMk cId="1600117720" sldId="304"/>
            <ac:picMk id="46" creationId="{4915CF7B-A9E3-EB7E-773B-AFBA366693C3}"/>
          </ac:picMkLst>
        </pc:picChg>
        <pc:picChg chg="add del mod">
          <ac:chgData name="Leonie Smith" userId="fed1330f33f5650e" providerId="LiveId" clId="{3D47AC31-090E-4E9D-A952-D63823882403}" dt="2023-07-26T04:46:52.669" v="23"/>
          <ac:picMkLst>
            <pc:docMk/>
            <pc:sldMk cId="1600117720" sldId="304"/>
            <ac:picMk id="47" creationId="{B19AC762-1B59-CA55-5260-8CDB7344B86E}"/>
          </ac:picMkLst>
        </pc:picChg>
        <pc:picChg chg="add del mod ord">
          <ac:chgData name="Leonie Smith" userId="fed1330f33f5650e" providerId="LiveId" clId="{3D47AC31-090E-4E9D-A952-D63823882403}" dt="2023-07-26T05:44:05.756" v="276"/>
          <ac:picMkLst>
            <pc:docMk/>
            <pc:sldMk cId="1600117720" sldId="304"/>
            <ac:picMk id="47" creationId="{B24F088A-98AB-9001-BB90-188B79602370}"/>
          </ac:picMkLst>
        </pc:picChg>
        <pc:picChg chg="add del mod">
          <ac:chgData name="Leonie Smith" userId="fed1330f33f5650e" providerId="LiveId" clId="{3D47AC31-090E-4E9D-A952-D63823882403}" dt="2023-07-26T05:44:12.194" v="278"/>
          <ac:picMkLst>
            <pc:docMk/>
            <pc:sldMk cId="1600117720" sldId="304"/>
            <ac:picMk id="48" creationId="{B5FC2563-4A05-7536-217F-73789480C687}"/>
          </ac:picMkLst>
        </pc:picChg>
        <pc:picChg chg="add del mod ord">
          <ac:chgData name="Leonie Smith" userId="fed1330f33f5650e" providerId="LiveId" clId="{3D47AC31-090E-4E9D-A952-D63823882403}" dt="2023-07-26T05:44:18.659" v="279"/>
          <ac:picMkLst>
            <pc:docMk/>
            <pc:sldMk cId="1600117720" sldId="304"/>
            <ac:picMk id="52" creationId="{B9781C29-DC47-BAA5-8B0A-FA79277F99FE}"/>
          </ac:picMkLst>
        </pc:picChg>
        <pc:picChg chg="add mod">
          <ac:chgData name="Leonie Smith" userId="fed1330f33f5650e" providerId="LiveId" clId="{3D47AC31-090E-4E9D-A952-D63823882403}" dt="2023-07-26T05:44:18.659" v="279"/>
          <ac:picMkLst>
            <pc:docMk/>
            <pc:sldMk cId="1600117720" sldId="304"/>
            <ac:picMk id="53" creationId="{499CCCEF-9C88-0F09-97E4-AB55FE5EBECF}"/>
          </ac:picMkLst>
        </pc:picChg>
        <pc:picChg chg="add del mod ord">
          <ac:chgData name="Leonie Smith" userId="fed1330f33f5650e" providerId="LiveId" clId="{3D47AC31-090E-4E9D-A952-D63823882403}" dt="2023-07-26T04:46:59.499" v="24"/>
          <ac:picMkLst>
            <pc:docMk/>
            <pc:sldMk cId="1600117720" sldId="304"/>
            <ac:picMk id="53" creationId="{7DF95D20-2FEA-96B6-CF14-1DB6C67DE9A1}"/>
          </ac:picMkLst>
        </pc:picChg>
        <pc:picChg chg="add del mod">
          <ac:chgData name="Leonie Smith" userId="fed1330f33f5650e" providerId="LiveId" clId="{3D47AC31-090E-4E9D-A952-D63823882403}" dt="2023-07-26T05:41:44.092" v="251"/>
          <ac:picMkLst>
            <pc:docMk/>
            <pc:sldMk cId="1600117720" sldId="304"/>
            <ac:picMk id="54" creationId="{E4A9F0BC-C908-4EDE-4F92-4BF2388AE54C}"/>
          </ac:picMkLst>
        </pc:picChg>
      </pc:sldChg>
    </pc:docChg>
  </pc:docChgLst>
  <pc:docChgLst>
    <pc:chgData name="Alfred Smith" userId="3c60a3631c0db8ad" providerId="LiveId" clId="{78007F6B-4A9F-46E7-8991-B769EB6448B2}"/>
    <pc:docChg chg="modSld">
      <pc:chgData name="Alfred Smith" userId="3c60a3631c0db8ad" providerId="LiveId" clId="{78007F6B-4A9F-46E7-8991-B769EB6448B2}" dt="2023-01-25T15:50:42.933" v="0"/>
      <pc:docMkLst>
        <pc:docMk/>
      </pc:docMkLst>
      <pc:sldChg chg="modSp mod">
        <pc:chgData name="Alfred Smith" userId="3c60a3631c0db8ad" providerId="LiveId" clId="{78007F6B-4A9F-46E7-8991-B769EB6448B2}" dt="2023-01-25T15:50:42.933" v="0"/>
        <pc:sldMkLst>
          <pc:docMk/>
          <pc:sldMk cId="1600117720" sldId="304"/>
        </pc:sldMkLst>
        <pc:spChg chg="mod">
          <ac:chgData name="Alfred Smith" userId="3c60a3631c0db8ad" providerId="LiveId" clId="{78007F6B-4A9F-46E7-8991-B769EB6448B2}" dt="2023-01-25T15:50:42.933" v="0"/>
          <ac:spMkLst>
            <pc:docMk/>
            <pc:sldMk cId="1600117720" sldId="304"/>
            <ac:spMk id="3" creationId="{80372CF9-147C-16A7-074A-3E9BD6F038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A08EB-EEF7-4F40-BC3B-EDDAEC58BC7D}"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BF29A-B8DC-479C-BCC7-313B6D79DD78}" type="slidenum">
              <a:rPr lang="en-US" smtClean="0"/>
              <a:t>‹#›</a:t>
            </a:fld>
            <a:endParaRPr lang="en-US"/>
          </a:p>
        </p:txBody>
      </p:sp>
    </p:spTree>
    <p:extLst>
      <p:ext uri="{BB962C8B-B14F-4D97-AF65-F5344CB8AC3E}">
        <p14:creationId xmlns:p14="http://schemas.microsoft.com/office/powerpoint/2010/main" val="359756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BF29A-B8DC-479C-BCC7-313B6D79DD78}" type="slidenum">
              <a:rPr lang="en-US" smtClean="0"/>
              <a:t>3</a:t>
            </a:fld>
            <a:endParaRPr lang="en-US"/>
          </a:p>
        </p:txBody>
      </p:sp>
    </p:spTree>
    <p:extLst>
      <p:ext uri="{BB962C8B-B14F-4D97-AF65-F5344CB8AC3E}">
        <p14:creationId xmlns:p14="http://schemas.microsoft.com/office/powerpoint/2010/main" val="224224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EBF29A-B8DC-479C-BCC7-313B6D79DD78}" type="slidenum">
              <a:rPr lang="en-US" smtClean="0"/>
              <a:t>4</a:t>
            </a:fld>
            <a:endParaRPr lang="en-US"/>
          </a:p>
        </p:txBody>
      </p:sp>
    </p:spTree>
    <p:extLst>
      <p:ext uri="{BB962C8B-B14F-4D97-AF65-F5344CB8AC3E}">
        <p14:creationId xmlns:p14="http://schemas.microsoft.com/office/powerpoint/2010/main" val="262259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04BC-9869-B0D1-66C1-F18ED2D009CC}"/>
              </a:ext>
            </a:extLst>
          </p:cNvPr>
          <p:cNvSpPr>
            <a:spLocks noGrp="1"/>
          </p:cNvSpPr>
          <p:nvPr>
            <p:ph type="title"/>
          </p:nvPr>
        </p:nvSpPr>
        <p:spPr/>
        <p:txBody>
          <a:bodyPr/>
          <a:lstStyle/>
          <a:p>
            <a:r>
              <a:rPr lang="en-US" dirty="0"/>
              <a:t>7-6</a:t>
            </a:r>
            <a:endParaRPr lang="en-GB" dirty="0"/>
          </a:p>
        </p:txBody>
      </p:sp>
      <p:sp>
        <p:nvSpPr>
          <p:cNvPr id="3" name="Content Placeholder 2">
            <a:extLst>
              <a:ext uri="{FF2B5EF4-FFF2-40B4-BE49-F238E27FC236}">
                <a16:creationId xmlns:a16="http://schemas.microsoft.com/office/drawing/2014/main" id="{80372CF9-147C-16A7-074A-3E9BD6F03826}"/>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53" name="Audio 52">
            <a:hlinkClick r:id="" action="ppaction://media"/>
            <a:extLst>
              <a:ext uri="{FF2B5EF4-FFF2-40B4-BE49-F238E27FC236}">
                <a16:creationId xmlns:a16="http://schemas.microsoft.com/office/drawing/2014/main" id="{499CCCEF-9C88-0F09-97E4-AB55FE5EBEC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0117720"/>
      </p:ext>
    </p:extLst>
  </p:cSld>
  <p:clrMapOvr>
    <a:masterClrMapping/>
  </p:clrMapOvr>
  <mc:AlternateContent xmlns:mc="http://schemas.openxmlformats.org/markup-compatibility/2006" xmlns:p14="http://schemas.microsoft.com/office/powerpoint/2010/main">
    <mc:Choice Requires="p14">
      <p:transition spd="slow" p14:dur="2000" advTm="3105"/>
    </mc:Choice>
    <mc:Fallback xmlns="">
      <p:transition spd="slow" advTm="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D5355-0671-4C84-A37B-A4103F47C262}"/>
              </a:ext>
            </a:extLst>
          </p:cNvPr>
          <p:cNvPicPr>
            <a:picLocks noChangeAspect="1"/>
          </p:cNvPicPr>
          <p:nvPr/>
        </p:nvPicPr>
        <p:blipFill>
          <a:blip r:embed="rId2"/>
          <a:stretch>
            <a:fillRect/>
          </a:stretch>
        </p:blipFill>
        <p:spPr>
          <a:xfrm>
            <a:off x="-2602523" y="-1233658"/>
            <a:ext cx="14794523" cy="8091659"/>
          </a:xfrm>
          <a:prstGeom prst="rect">
            <a:avLst/>
          </a:prstGeom>
        </p:spPr>
      </p:pic>
      <p:sp>
        <p:nvSpPr>
          <p:cNvPr id="2" name="TextBox 1">
            <a:extLst>
              <a:ext uri="{FF2B5EF4-FFF2-40B4-BE49-F238E27FC236}">
                <a16:creationId xmlns:a16="http://schemas.microsoft.com/office/drawing/2014/main" id="{8A733DEA-565A-7103-6A0F-FCC09C415FE0}"/>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423981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FE8E6C-F19D-BA97-0906-308799F067F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पर यूसुफ के भाई बिन्यामीन को याकूब ने यह सोचकर भाइयों के साथ न भेजा</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कि कहीं ऐसा न हो कि उस पर कोई विपत्ति आ पड़े।</a:t>
            </a:r>
            <a:endParaRPr lang="en-IN" sz="4000" dirty="0"/>
          </a:p>
        </p:txBody>
      </p:sp>
      <p:pic>
        <p:nvPicPr>
          <p:cNvPr id="11" name="Audio 10">
            <a:hlinkClick r:id="" action="ppaction://media"/>
            <a:extLst>
              <a:ext uri="{FF2B5EF4-FFF2-40B4-BE49-F238E27FC236}">
                <a16:creationId xmlns:a16="http://schemas.microsoft.com/office/drawing/2014/main" id="{7EBA4E90-FCED-49EF-DBD8-47A4C4DD0A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0EDE5F-955E-63A5-193F-2DAE1691658E}"/>
              </a:ext>
            </a:extLst>
          </p:cNvPr>
          <p:cNvSpPr txBox="1"/>
          <p:nvPr/>
        </p:nvSpPr>
        <p:spPr>
          <a:xfrm>
            <a:off x="175846" y="166254"/>
            <a:ext cx="5799285" cy="6558101"/>
          </a:xfrm>
          <a:prstGeom prst="rect">
            <a:avLst/>
          </a:prstGeom>
          <a:noFill/>
        </p:spPr>
        <p:txBody>
          <a:bodyPr wrap="square" rtlCol="0">
            <a:noAutofit/>
          </a:bodyPr>
          <a:lstStyle/>
          <a:p>
            <a:r>
              <a:rPr lang="en-US" sz="4400"/>
              <a:t>4 But Jacob did not send Joseph’s brother Benjamin with his brothers, for he said, “I am afraid that harm might befall him.”</a:t>
            </a:r>
            <a:endParaRPr lang="en-ZA" sz="44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0669"/>
    </mc:Choice>
    <mc:Fallback xmlns="">
      <p:transition spd="slow" advTm="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F8E05-82E0-4430-9243-A23FD60EE0A0}"/>
              </a:ext>
            </a:extLst>
          </p:cNvPr>
          <p:cNvPicPr>
            <a:picLocks noChangeAspect="1"/>
          </p:cNvPicPr>
          <p:nvPr/>
        </p:nvPicPr>
        <p:blipFill>
          <a:blip r:embed="rId2"/>
          <a:stretch>
            <a:fillRect/>
          </a:stretch>
        </p:blipFill>
        <p:spPr>
          <a:xfrm>
            <a:off x="0" y="0"/>
            <a:ext cx="12192000" cy="7107504"/>
          </a:xfrm>
          <a:prstGeom prst="rect">
            <a:avLst/>
          </a:prstGeom>
        </p:spPr>
      </p:pic>
      <p:sp>
        <p:nvSpPr>
          <p:cNvPr id="2" name="TextBox 1">
            <a:extLst>
              <a:ext uri="{FF2B5EF4-FFF2-40B4-BE49-F238E27FC236}">
                <a16:creationId xmlns:a16="http://schemas.microsoft.com/office/drawing/2014/main" id="{73F011F4-C197-4BDF-2237-85B9F35C706A}"/>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243445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24D35-2DF5-7760-C387-EEB7842FB10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यूसुफ तो मिस्र देश का अधिकारी था, और उस देश के सब लोगों के हाथ वही अन्न बेचता था; इसलिए जब यूसुफ के भाई आए तब भूमि पर मुँह के बल गिरकर उसको दण्डवत् किया।</a:t>
            </a:r>
            <a:endParaRPr lang="en-IN" sz="4000" dirty="0"/>
          </a:p>
        </p:txBody>
      </p:sp>
      <p:pic>
        <p:nvPicPr>
          <p:cNvPr id="45" name="Audio 44">
            <a:hlinkClick r:id="" action="ppaction://media"/>
            <a:extLst>
              <a:ext uri="{FF2B5EF4-FFF2-40B4-BE49-F238E27FC236}">
                <a16:creationId xmlns:a16="http://schemas.microsoft.com/office/drawing/2014/main" id="{C0EB0656-16CD-01B8-7310-8F9EBE5BF0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1135F20-CD01-BB67-56E1-F4DEE22A35AD}"/>
              </a:ext>
            </a:extLst>
          </p:cNvPr>
          <p:cNvSpPr txBox="1"/>
          <p:nvPr/>
        </p:nvSpPr>
        <p:spPr>
          <a:xfrm>
            <a:off x="175846" y="166254"/>
            <a:ext cx="5799285" cy="6558101"/>
          </a:xfrm>
          <a:prstGeom prst="rect">
            <a:avLst/>
          </a:prstGeom>
          <a:noFill/>
        </p:spPr>
        <p:txBody>
          <a:bodyPr wrap="square" rtlCol="0">
            <a:noAutofit/>
          </a:bodyPr>
          <a:lstStyle/>
          <a:p>
            <a:r>
              <a:rPr lang="en-US" sz="4400"/>
              <a:t>6 Now Joseph was the ruler of the land; he was the one who sold grain to all its people. So when his brothers arrived, they bowed down before him with their faces to the ground. </a:t>
            </a:r>
            <a:endParaRPr lang="en-ZA" sz="44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5151"/>
    </mc:Choice>
    <mc:Fallback xmlns="">
      <p:transition spd="slow" advTm="1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7AB97-EB09-4C80-80D2-01E7100F5171}"/>
              </a:ext>
            </a:extLst>
          </p:cNvPr>
          <p:cNvPicPr>
            <a:picLocks noChangeAspect="1"/>
          </p:cNvPicPr>
          <p:nvPr/>
        </p:nvPicPr>
        <p:blipFill>
          <a:blip r:embed="rId2"/>
          <a:stretch>
            <a:fillRect/>
          </a:stretch>
        </p:blipFill>
        <p:spPr>
          <a:xfrm>
            <a:off x="-448483" y="1"/>
            <a:ext cx="12640483" cy="6858000"/>
          </a:xfrm>
          <a:prstGeom prst="rect">
            <a:avLst/>
          </a:prstGeom>
        </p:spPr>
      </p:pic>
      <p:sp>
        <p:nvSpPr>
          <p:cNvPr id="2" name="TextBox 1">
            <a:extLst>
              <a:ext uri="{FF2B5EF4-FFF2-40B4-BE49-F238E27FC236}">
                <a16:creationId xmlns:a16="http://schemas.microsoft.com/office/drawing/2014/main" id="{47B4E2C6-7C79-54A3-DBBD-025997C65F84}"/>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:6</a:t>
            </a:r>
            <a:endParaRPr lang="en-ZA" sz="3200" dirty="0">
              <a:solidFill>
                <a:schemeClr val="bg1"/>
              </a:solidFill>
            </a:endParaRPr>
          </a:p>
          <a:p>
            <a:endParaRPr lang="en-IN" dirty="0"/>
          </a:p>
        </p:txBody>
      </p:sp>
    </p:spTree>
    <p:extLst>
      <p:ext uri="{BB962C8B-B14F-4D97-AF65-F5344CB8AC3E}">
        <p14:creationId xmlns:p14="http://schemas.microsoft.com/office/powerpoint/2010/main" val="206004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A4FF0-D8FE-9163-9BB0-D2A39F531C4E}"/>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7 उनको देखकर यूसुफ ने पहचान तो लिया, परन्तु उनके सामने भोला बनकर कठोरता के साथ उनसे पूछा, “तुम कहाँ से आते हो?” उन्होंने कहा, “हम तो कनान देश से अन्न मोल लेने के लिये आए हैं।”</a:t>
            </a:r>
          </a:p>
        </p:txBody>
      </p:sp>
      <p:pic>
        <p:nvPicPr>
          <p:cNvPr id="23" name="Audio 22">
            <a:hlinkClick r:id="" action="ppaction://media"/>
            <a:extLst>
              <a:ext uri="{FF2B5EF4-FFF2-40B4-BE49-F238E27FC236}">
                <a16:creationId xmlns:a16="http://schemas.microsoft.com/office/drawing/2014/main" id="{A56A42DF-6EF0-7A86-7E53-A716188560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FE7AEB7-476F-1593-FD07-1488EB720E0D}"/>
              </a:ext>
            </a:extLst>
          </p:cNvPr>
          <p:cNvSpPr txBox="1"/>
          <p:nvPr/>
        </p:nvSpPr>
        <p:spPr>
          <a:xfrm>
            <a:off x="175846" y="166254"/>
            <a:ext cx="5799285" cy="6558101"/>
          </a:xfrm>
          <a:prstGeom prst="rect">
            <a:avLst/>
          </a:prstGeom>
          <a:noFill/>
        </p:spPr>
        <p:txBody>
          <a:bodyPr wrap="square" rtlCol="0">
            <a:noAutofit/>
          </a:bodyPr>
          <a:lstStyle/>
          <a:p>
            <a:r>
              <a:rPr lang="en-US" sz="4000" dirty="0"/>
              <a:t>7 And when Joseph saw his brothers, he recognized them, but he treated them as strangers and spoke harshly to them. “Where have you come from?” he asked.</a:t>
            </a:r>
          </a:p>
          <a:p>
            <a:r>
              <a:rPr lang="en-US" sz="4000" dirty="0"/>
              <a:t>“From the land of Canaan,” they replied. “We are here to buy food.”</a:t>
            </a:r>
            <a:endParaRPr lang="en-ZA" sz="40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9789"/>
    </mc:Choice>
    <mc:Fallback xmlns="">
      <p:transition spd="slow" advTm="1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F0F17-B441-4AAF-AEF2-15F55010A372}"/>
              </a:ext>
            </a:extLst>
          </p:cNvPr>
          <p:cNvPicPr>
            <a:picLocks noChangeAspect="1"/>
          </p:cNvPicPr>
          <p:nvPr/>
        </p:nvPicPr>
        <p:blipFill>
          <a:blip r:embed="rId2"/>
          <a:stretch>
            <a:fillRect/>
          </a:stretch>
        </p:blipFill>
        <p:spPr>
          <a:xfrm>
            <a:off x="0" y="0"/>
            <a:ext cx="13468865" cy="6858000"/>
          </a:xfrm>
          <a:prstGeom prst="rect">
            <a:avLst/>
          </a:prstGeom>
        </p:spPr>
      </p:pic>
      <p:sp>
        <p:nvSpPr>
          <p:cNvPr id="2" name="TextBox 1">
            <a:extLst>
              <a:ext uri="{FF2B5EF4-FFF2-40B4-BE49-F238E27FC236}">
                <a16:creationId xmlns:a16="http://schemas.microsoft.com/office/drawing/2014/main" id="{27B18A29-2FB4-C097-C46F-6BB0421B0C03}"/>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:7</a:t>
            </a:r>
            <a:endParaRPr lang="en-ZA" sz="3200" dirty="0">
              <a:solidFill>
                <a:schemeClr val="bg1"/>
              </a:solidFill>
            </a:endParaRPr>
          </a:p>
          <a:p>
            <a:endParaRPr lang="en-IN" dirty="0"/>
          </a:p>
        </p:txBody>
      </p:sp>
    </p:spTree>
    <p:extLst>
      <p:ext uri="{BB962C8B-B14F-4D97-AF65-F5344CB8AC3E}">
        <p14:creationId xmlns:p14="http://schemas.microsoft.com/office/powerpoint/2010/main" val="39784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EDACDE-F33E-01BF-6202-CA28D4CEF30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यूसुफ ने अपने भाइयों को पहचान लिया, परन्तु उन्होंने उसको न पहचाना।</a:t>
            </a:r>
            <a:endParaRPr lang="en-IN" sz="4000" dirty="0"/>
          </a:p>
        </p:txBody>
      </p:sp>
      <p:pic>
        <p:nvPicPr>
          <p:cNvPr id="24" name="Audio 23">
            <a:hlinkClick r:id="" action="ppaction://media"/>
            <a:extLst>
              <a:ext uri="{FF2B5EF4-FFF2-40B4-BE49-F238E27FC236}">
                <a16:creationId xmlns:a16="http://schemas.microsoft.com/office/drawing/2014/main" id="{C8B249A4-914B-2C68-BF89-28F79DF44F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0C95A08-D527-561C-C347-1803445AED81}"/>
              </a:ext>
            </a:extLst>
          </p:cNvPr>
          <p:cNvSpPr txBox="1"/>
          <p:nvPr/>
        </p:nvSpPr>
        <p:spPr>
          <a:xfrm>
            <a:off x="175846" y="166254"/>
            <a:ext cx="5799285" cy="6558101"/>
          </a:xfrm>
          <a:prstGeom prst="rect">
            <a:avLst/>
          </a:prstGeom>
          <a:noFill/>
        </p:spPr>
        <p:txBody>
          <a:bodyPr wrap="square" rtlCol="0">
            <a:noAutofit/>
          </a:bodyPr>
          <a:lstStyle/>
          <a:p>
            <a:r>
              <a:rPr lang="en-US" sz="4400"/>
              <a:t>8 Although Joseph recognized his brothers, they did not recognize him.</a:t>
            </a:r>
            <a:endParaRPr lang="en-ZA" sz="44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301"/>
    </mc:Choice>
    <mc:Fallback xmlns="">
      <p:transition spd="slow" advTm="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CDC63-27D4-4515-B66E-1444F812AB6B}"/>
              </a:ext>
            </a:extLst>
          </p:cNvPr>
          <p:cNvPicPr>
            <a:picLocks noChangeAspect="1"/>
          </p:cNvPicPr>
          <p:nvPr/>
        </p:nvPicPr>
        <p:blipFill>
          <a:blip r:embed="rId2"/>
          <a:stretch>
            <a:fillRect/>
          </a:stretch>
        </p:blipFill>
        <p:spPr>
          <a:xfrm>
            <a:off x="0" y="-170467"/>
            <a:ext cx="12192000" cy="7028467"/>
          </a:xfrm>
          <a:prstGeom prst="rect">
            <a:avLst/>
          </a:prstGeom>
        </p:spPr>
      </p:pic>
      <p:sp>
        <p:nvSpPr>
          <p:cNvPr id="2" name="TextBox 1">
            <a:extLst>
              <a:ext uri="{FF2B5EF4-FFF2-40B4-BE49-F238E27FC236}">
                <a16:creationId xmlns:a16="http://schemas.microsoft.com/office/drawing/2014/main" id="{FAE9694A-82A8-C440-D7BC-F7DDA453D0CC}"/>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340550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0D6DC5-5510-8526-6E05-247AF0705C2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तब यूसुफ अपने उन स्वप्नों को स्मरण करके जो उसने उनके विषय में देखे थे, उनसे कहने लगा, “तुम भेदिए हो; इस देश की दुर्दशा को देखने के लिये आए हो।”</a:t>
            </a:r>
            <a:endParaRPr lang="en-IN" sz="4000" dirty="0"/>
          </a:p>
        </p:txBody>
      </p:sp>
      <p:pic>
        <p:nvPicPr>
          <p:cNvPr id="12" name="Audio 11">
            <a:hlinkClick r:id="" action="ppaction://media"/>
            <a:extLst>
              <a:ext uri="{FF2B5EF4-FFF2-40B4-BE49-F238E27FC236}">
                <a16:creationId xmlns:a16="http://schemas.microsoft.com/office/drawing/2014/main" id="{3FC32FDA-DAF9-8A33-D0F9-9310BB637E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457EC3-73A3-32C4-1E74-EF40124E0569}"/>
              </a:ext>
            </a:extLst>
          </p:cNvPr>
          <p:cNvSpPr txBox="1"/>
          <p:nvPr/>
        </p:nvSpPr>
        <p:spPr>
          <a:xfrm>
            <a:off x="175846" y="166254"/>
            <a:ext cx="5799285" cy="6558101"/>
          </a:xfrm>
          <a:prstGeom prst="rect">
            <a:avLst/>
          </a:prstGeom>
          <a:noFill/>
        </p:spPr>
        <p:txBody>
          <a:bodyPr wrap="square" rtlCol="0">
            <a:noAutofit/>
          </a:bodyPr>
          <a:lstStyle/>
          <a:p>
            <a:r>
              <a:rPr lang="en-US" sz="4400"/>
              <a:t>9 Joseph remembered his dreams about them and said, “You are spies! You have come to see if our land is vulnerable.”</a:t>
            </a:r>
            <a:endParaRPr lang="en-ZA" sz="4400" dirty="0"/>
          </a:p>
        </p:txBody>
      </p:sp>
    </p:spTree>
    <p:extLst>
      <p:ext uri="{BB962C8B-B14F-4D97-AF65-F5344CB8AC3E}">
        <p14:creationId xmlns:p14="http://schemas.microsoft.com/office/powerpoint/2010/main" val="3395835742"/>
      </p:ext>
    </p:extLst>
  </p:cSld>
  <p:clrMapOvr>
    <a:masterClrMapping/>
  </p:clrMapOvr>
  <mc:AlternateContent xmlns:mc="http://schemas.openxmlformats.org/markup-compatibility/2006" xmlns:p14="http://schemas.microsoft.com/office/powerpoint/2010/main">
    <mc:Choice Requires="p14">
      <p:transition spd="slow" p14:dur="2000" advTm="16204"/>
    </mc:Choice>
    <mc:Fallback xmlns="">
      <p:transition spd="slow" advTm="1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5128-D8CC-4995-8958-5B36C66420EE}"/>
              </a:ext>
            </a:extLst>
          </p:cNvPr>
          <p:cNvSpPr>
            <a:spLocks noGrp="1"/>
          </p:cNvSpPr>
          <p:nvPr>
            <p:ph type="title"/>
          </p:nvPr>
        </p:nvSpPr>
        <p:spPr/>
        <p:txBody>
          <a:bodyPr/>
          <a:lstStyle/>
          <a:p>
            <a:r>
              <a:rPr lang="en-US" dirty="0"/>
              <a:t>6</a:t>
            </a:r>
            <a:endParaRPr lang="en-IN" dirty="0"/>
          </a:p>
        </p:txBody>
      </p:sp>
      <p:sp>
        <p:nvSpPr>
          <p:cNvPr id="3" name="Content Placeholder 2">
            <a:extLst>
              <a:ext uri="{FF2B5EF4-FFF2-40B4-BE49-F238E27FC236}">
                <a16:creationId xmlns:a16="http://schemas.microsoft.com/office/drawing/2014/main" id="{ED0A6D9D-B184-4BB3-A697-F0A60D44231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06BF38A-0A6F-41C2-8BD3-F9F86D775606}"/>
              </a:ext>
            </a:extLst>
          </p:cNvPr>
          <p:cNvPicPr>
            <a:picLocks noChangeAspect="1"/>
          </p:cNvPicPr>
          <p:nvPr/>
        </p:nvPicPr>
        <p:blipFill>
          <a:blip r:embed="rId2"/>
          <a:stretch>
            <a:fillRect/>
          </a:stretch>
        </p:blipFill>
        <p:spPr>
          <a:xfrm>
            <a:off x="-83128" y="0"/>
            <a:ext cx="12358255" cy="6858000"/>
          </a:xfrm>
          <a:prstGeom prst="rect">
            <a:avLst/>
          </a:prstGeom>
        </p:spPr>
      </p:pic>
      <p:sp>
        <p:nvSpPr>
          <p:cNvPr id="7" name="TextBox 6">
            <a:extLst>
              <a:ext uri="{FF2B5EF4-FFF2-40B4-BE49-F238E27FC236}">
                <a16:creationId xmlns:a16="http://schemas.microsoft.com/office/drawing/2014/main" id="{8F872705-9B07-8500-0CEC-4A8E1C691546}"/>
              </a:ext>
            </a:extLst>
          </p:cNvPr>
          <p:cNvSpPr txBox="1"/>
          <p:nvPr/>
        </p:nvSpPr>
        <p:spPr>
          <a:xfrm>
            <a:off x="5010150" y="3995678"/>
            <a:ext cx="6512213" cy="2862322"/>
          </a:xfrm>
          <a:prstGeom prst="rect">
            <a:avLst/>
          </a:prstGeom>
          <a:noFill/>
        </p:spPr>
        <p:txBody>
          <a:bodyPr wrap="square" rtlCol="0">
            <a:spAutoFit/>
          </a:bodyPr>
          <a:lstStyle/>
          <a:p>
            <a:pPr algn="ctr"/>
            <a:r>
              <a:rPr lang="hi-IN" sz="6000" dirty="0">
                <a:solidFill>
                  <a:schemeClr val="bg1"/>
                </a:solidFill>
                <a:effectLst/>
                <a:latin typeface="TimesNewRomanPSMT"/>
                <a:ea typeface="Calibri" panose="020F0502020204030204" pitchFamily="34" charset="0"/>
                <a:cs typeface="TimesNewRomanPSMT"/>
              </a:rPr>
              <a:t>यूसुफ के भाई अनाज के लिये आते हैं - उत्पत्ति 42:1-26</a:t>
            </a:r>
            <a:endParaRPr lang="bo-CN" sz="6000" b="1" dirty="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104980CC-EC01-AA92-9176-5B1CD182A46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893842726"/>
      </p:ext>
    </p:extLst>
  </p:cSld>
  <p:clrMapOvr>
    <a:masterClrMapping/>
  </p:clrMapOvr>
  <mc:AlternateContent xmlns:mc="http://schemas.openxmlformats.org/markup-compatibility/2006" xmlns:p14="http://schemas.microsoft.com/office/powerpoint/2010/main">
    <mc:Choice Requires="p14">
      <p:transition spd="slow" p14:dur="2000" advTm="3077"/>
    </mc:Choice>
    <mc:Fallback xmlns="">
      <p:transition spd="slow" advTm="30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2D0D-CB19-489D-B440-8E2DAEEE2E51}"/>
              </a:ext>
            </a:extLst>
          </p:cNvPr>
          <p:cNvPicPr>
            <a:picLocks noChangeAspect="1"/>
          </p:cNvPicPr>
          <p:nvPr/>
        </p:nvPicPr>
        <p:blipFill>
          <a:blip r:embed="rId2"/>
          <a:stretch>
            <a:fillRect/>
          </a:stretch>
        </p:blipFill>
        <p:spPr>
          <a:xfrm>
            <a:off x="-193187" y="1"/>
            <a:ext cx="12379645" cy="6858000"/>
          </a:xfrm>
          <a:prstGeom prst="rect">
            <a:avLst/>
          </a:prstGeom>
        </p:spPr>
      </p:pic>
      <p:sp>
        <p:nvSpPr>
          <p:cNvPr id="2" name="TextBox 1">
            <a:extLst>
              <a:ext uri="{FF2B5EF4-FFF2-40B4-BE49-F238E27FC236}">
                <a16:creationId xmlns:a16="http://schemas.microsoft.com/office/drawing/2014/main" id="{E41D67AD-99A5-C76E-7D9D-53DFB905AC6E}"/>
              </a:ext>
            </a:extLst>
          </p:cNvPr>
          <p:cNvSpPr txBox="1"/>
          <p:nvPr/>
        </p:nvSpPr>
        <p:spPr>
          <a:xfrm>
            <a:off x="10076458"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367241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A7648-4E65-C9D2-12AD-7F4B7950E43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उन्होंने कहा, “हम तेरे दास बारह भाई हैं, और कनान देशवासी एक ही पुरुष के पुत्र हैं, और छोटा इस समय हमारे पिता के पास है, और एक जाता रहा।”</a:t>
            </a:r>
            <a:endParaRPr lang="en-IN" sz="4000" dirty="0"/>
          </a:p>
        </p:txBody>
      </p:sp>
      <p:pic>
        <p:nvPicPr>
          <p:cNvPr id="11" name="Audio 10">
            <a:hlinkClick r:id="" action="ppaction://media"/>
            <a:extLst>
              <a:ext uri="{FF2B5EF4-FFF2-40B4-BE49-F238E27FC236}">
                <a16:creationId xmlns:a16="http://schemas.microsoft.com/office/drawing/2014/main" id="{3751121C-445B-0A08-4FBF-E5C711895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424C521-8217-6722-D705-7E1AB812FC65}"/>
              </a:ext>
            </a:extLst>
          </p:cNvPr>
          <p:cNvSpPr txBox="1"/>
          <p:nvPr/>
        </p:nvSpPr>
        <p:spPr>
          <a:xfrm>
            <a:off x="175846" y="166254"/>
            <a:ext cx="5799285" cy="6558101"/>
          </a:xfrm>
          <a:prstGeom prst="rect">
            <a:avLst/>
          </a:prstGeom>
          <a:noFill/>
        </p:spPr>
        <p:txBody>
          <a:bodyPr wrap="square" rtlCol="0">
            <a:noAutofit/>
          </a:bodyPr>
          <a:lstStyle/>
          <a:p>
            <a:r>
              <a:rPr lang="en-US" sz="4400"/>
              <a:t>13 But they answered, “Your servants are twelve brothers, the sons of one man in the land of Canaan. The youngest is now with our father, and one is no more.”</a:t>
            </a:r>
            <a:endParaRPr lang="en-ZA" sz="44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6853"/>
    </mc:Choice>
    <mc:Fallback xmlns="">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A15C0-4257-4C84-8BF6-8691AC2F011A}"/>
              </a:ext>
            </a:extLst>
          </p:cNvPr>
          <p:cNvPicPr>
            <a:picLocks noChangeAspect="1"/>
          </p:cNvPicPr>
          <p:nvPr/>
        </p:nvPicPr>
        <p:blipFill>
          <a:blip r:embed="rId2"/>
          <a:stretch>
            <a:fillRect/>
          </a:stretch>
        </p:blipFill>
        <p:spPr>
          <a:xfrm>
            <a:off x="-548544" y="-415635"/>
            <a:ext cx="12740544" cy="7273636"/>
          </a:xfrm>
          <a:prstGeom prst="rect">
            <a:avLst/>
          </a:prstGeom>
        </p:spPr>
      </p:pic>
      <p:sp>
        <p:nvSpPr>
          <p:cNvPr id="2" name="TextBox 1">
            <a:extLst>
              <a:ext uri="{FF2B5EF4-FFF2-40B4-BE49-F238E27FC236}">
                <a16:creationId xmlns:a16="http://schemas.microsoft.com/office/drawing/2014/main" id="{7BB49562-063D-3C1C-778F-45C4CB607E27}"/>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36342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4B9A4-EF4A-F543-2F13-3215795400E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तब यूसुफ ने उनसे कहा, “मैंने तो तुम से कह दिया, कि तुम भेदिए हो; 15 अतः इसी रीति से तुम परखे जाओगे, फ़िरौन के जीवन की शपथ, जब तक तुम्हारा छोटा भाई यहाँ न आए तब तक तुम यहाँ से न निकलने पाओगे।</a:t>
            </a:r>
            <a:endParaRPr lang="en-IN" sz="4000" dirty="0"/>
          </a:p>
        </p:txBody>
      </p:sp>
      <p:pic>
        <p:nvPicPr>
          <p:cNvPr id="6" name="Audio 5">
            <a:hlinkClick r:id="" action="ppaction://media"/>
            <a:extLst>
              <a:ext uri="{FF2B5EF4-FFF2-40B4-BE49-F238E27FC236}">
                <a16:creationId xmlns:a16="http://schemas.microsoft.com/office/drawing/2014/main" id="{8C0843F6-CED7-CDE6-F7BD-E549CC0CF6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4523984-1FFA-61AD-F264-F8D6073A6844}"/>
              </a:ext>
            </a:extLst>
          </p:cNvPr>
          <p:cNvSpPr txBox="1"/>
          <p:nvPr/>
        </p:nvSpPr>
        <p:spPr>
          <a:xfrm>
            <a:off x="175846" y="166254"/>
            <a:ext cx="5799285" cy="6558101"/>
          </a:xfrm>
          <a:prstGeom prst="rect">
            <a:avLst/>
          </a:prstGeom>
          <a:noFill/>
        </p:spPr>
        <p:txBody>
          <a:bodyPr wrap="square" rtlCol="0">
            <a:noAutofit/>
          </a:bodyPr>
          <a:lstStyle/>
          <a:p>
            <a:r>
              <a:rPr lang="en-US" sz="4400"/>
              <a:t>14 Then Joseph declared, “Just as I said, you are spies! 15 And this is how you will be tested: As surely as Pharaoh lives, you shall not leave this place unless your youngest brother comes here.</a:t>
            </a:r>
            <a:endParaRPr lang="en-ZA" sz="4400" dirty="0"/>
          </a:p>
        </p:txBody>
      </p:sp>
    </p:spTree>
    <p:extLst>
      <p:ext uri="{BB962C8B-B14F-4D97-AF65-F5344CB8AC3E}">
        <p14:creationId xmlns:p14="http://schemas.microsoft.com/office/powerpoint/2010/main" val="1881376639"/>
      </p:ext>
    </p:extLst>
  </p:cSld>
  <p:clrMapOvr>
    <a:masterClrMapping/>
  </p:clrMapOvr>
  <mc:AlternateContent xmlns:mc="http://schemas.openxmlformats.org/markup-compatibility/2006" xmlns:p14="http://schemas.microsoft.com/office/powerpoint/2010/main">
    <mc:Choice Requires="p14">
      <p:transition spd="slow" p14:dur="2000" advTm="18387"/>
    </mc:Choice>
    <mc:Fallback xmlns="">
      <p:transition spd="slow" advTm="1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E3944-8A85-48C1-A8FD-DCF8CAA6631D}"/>
              </a:ext>
            </a:extLst>
          </p:cNvPr>
          <p:cNvPicPr>
            <a:picLocks noChangeAspect="1"/>
          </p:cNvPicPr>
          <p:nvPr/>
        </p:nvPicPr>
        <p:blipFill>
          <a:blip r:embed="rId2"/>
          <a:stretch>
            <a:fillRect/>
          </a:stretch>
        </p:blipFill>
        <p:spPr>
          <a:xfrm>
            <a:off x="-152399" y="1"/>
            <a:ext cx="12344400" cy="6858000"/>
          </a:xfrm>
          <a:prstGeom prst="rect">
            <a:avLst/>
          </a:prstGeom>
        </p:spPr>
      </p:pic>
      <p:sp>
        <p:nvSpPr>
          <p:cNvPr id="2" name="TextBox 1">
            <a:extLst>
              <a:ext uri="{FF2B5EF4-FFF2-40B4-BE49-F238E27FC236}">
                <a16:creationId xmlns:a16="http://schemas.microsoft.com/office/drawing/2014/main" id="{1BC5D080-D400-3191-3AC8-58EAF262D2A8}"/>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57532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82779-29A9-5315-77C1-83A4F9D926F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यदि तुम सीधे मनुष्य हो, तो तुम सब भाइयों में से एक जन इस बन्दीगृह में बँधुआ रहे; और तुम अपने घरवालों की भूख मिटाने के लिये अन्न ले जाओ।</a:t>
            </a:r>
            <a:endParaRPr lang="en-IN" sz="4000" dirty="0"/>
          </a:p>
        </p:txBody>
      </p:sp>
      <p:pic>
        <p:nvPicPr>
          <p:cNvPr id="31" name="Audio 30">
            <a:hlinkClick r:id="" action="ppaction://media"/>
            <a:extLst>
              <a:ext uri="{FF2B5EF4-FFF2-40B4-BE49-F238E27FC236}">
                <a16:creationId xmlns:a16="http://schemas.microsoft.com/office/drawing/2014/main" id="{953BA44C-4D14-69A4-68D7-D6F84F799F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DAF1D36-7886-6981-8A3C-4A8C6AB5E873}"/>
              </a:ext>
            </a:extLst>
          </p:cNvPr>
          <p:cNvSpPr txBox="1"/>
          <p:nvPr/>
        </p:nvSpPr>
        <p:spPr>
          <a:xfrm>
            <a:off x="175846" y="166254"/>
            <a:ext cx="5799285" cy="6558101"/>
          </a:xfrm>
          <a:prstGeom prst="rect">
            <a:avLst/>
          </a:prstGeom>
          <a:noFill/>
        </p:spPr>
        <p:txBody>
          <a:bodyPr wrap="square" rtlCol="0">
            <a:noAutofit/>
          </a:bodyPr>
          <a:lstStyle/>
          <a:p>
            <a:r>
              <a:rPr lang="en-US" sz="4400" dirty="0"/>
              <a:t>19 If you are honest, leave one of your brothers in custody while the rest of you go and take back grain to relieve the hunger of your households.</a:t>
            </a:r>
            <a:endParaRPr lang="en-ZA" sz="4400" dirty="0"/>
          </a:p>
        </p:txBody>
      </p:sp>
    </p:spTree>
    <p:extLst>
      <p:ext uri="{BB962C8B-B14F-4D97-AF65-F5344CB8AC3E}">
        <p14:creationId xmlns:p14="http://schemas.microsoft.com/office/powerpoint/2010/main" val="581429234"/>
      </p:ext>
    </p:extLst>
  </p:cSld>
  <p:clrMapOvr>
    <a:masterClrMapping/>
  </p:clrMapOvr>
  <mc:AlternateContent xmlns:mc="http://schemas.openxmlformats.org/markup-compatibility/2006" xmlns:p14="http://schemas.microsoft.com/office/powerpoint/2010/main">
    <mc:Choice Requires="p14">
      <p:transition spd="slow" p14:dur="2000" advTm="13393"/>
    </mc:Choice>
    <mc:Fallback xmlns="">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3EF39-6A2D-42B2-97B6-07A43AC01D5B}"/>
              </a:ext>
            </a:extLst>
          </p:cNvPr>
          <p:cNvPicPr>
            <a:picLocks noChangeAspect="1"/>
          </p:cNvPicPr>
          <p:nvPr/>
        </p:nvPicPr>
        <p:blipFill>
          <a:blip r:embed="rId2"/>
          <a:stretch>
            <a:fillRect/>
          </a:stretch>
        </p:blipFill>
        <p:spPr>
          <a:xfrm>
            <a:off x="0" y="0"/>
            <a:ext cx="12569968" cy="6858000"/>
          </a:xfrm>
          <a:prstGeom prst="rect">
            <a:avLst/>
          </a:prstGeom>
        </p:spPr>
      </p:pic>
      <p:sp>
        <p:nvSpPr>
          <p:cNvPr id="2" name="TextBox 1">
            <a:extLst>
              <a:ext uri="{FF2B5EF4-FFF2-40B4-BE49-F238E27FC236}">
                <a16:creationId xmlns:a16="http://schemas.microsoft.com/office/drawing/2014/main" id="{2824AD60-CAAF-96BC-EFD7-D40ABA49B499}"/>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1992953095"/>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8F3F7E-512C-2C4B-9119-91535C28482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और अपने छोटे भाई को मेरे पास ले आओ; इस प्रकार तुम्हारी बातें सच्ची ठहरेंगी, और तुम मार डाले न जाओगे।” तब उन्होंने वैसा ही किया।</a:t>
            </a:r>
            <a:endParaRPr lang="en-IN" sz="4000" dirty="0"/>
          </a:p>
        </p:txBody>
      </p:sp>
      <p:pic>
        <p:nvPicPr>
          <p:cNvPr id="69" name="Audio 68">
            <a:hlinkClick r:id="" action="ppaction://media"/>
            <a:extLst>
              <a:ext uri="{FF2B5EF4-FFF2-40B4-BE49-F238E27FC236}">
                <a16:creationId xmlns:a16="http://schemas.microsoft.com/office/drawing/2014/main" id="{502896A2-F85F-757F-35C8-0E97BDD42C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9B03BB-F9BE-A6FA-9586-7094F88366CC}"/>
              </a:ext>
            </a:extLst>
          </p:cNvPr>
          <p:cNvSpPr txBox="1"/>
          <p:nvPr/>
        </p:nvSpPr>
        <p:spPr>
          <a:xfrm>
            <a:off x="175846" y="166254"/>
            <a:ext cx="5799285" cy="6558101"/>
          </a:xfrm>
          <a:prstGeom prst="rect">
            <a:avLst/>
          </a:prstGeom>
          <a:noFill/>
        </p:spPr>
        <p:txBody>
          <a:bodyPr wrap="square" rtlCol="0">
            <a:noAutofit/>
          </a:bodyPr>
          <a:lstStyle/>
          <a:p>
            <a:r>
              <a:rPr lang="en-US" sz="4400" dirty="0"/>
              <a:t>20 Then bring your youngest brother to me so that your words can be verified, that you may not die.”</a:t>
            </a:r>
          </a:p>
          <a:p>
            <a:r>
              <a:rPr lang="en-US" sz="4400" dirty="0"/>
              <a:t>And to this they consented.</a:t>
            </a:r>
            <a:endParaRPr lang="en-ZA" sz="4400" dirty="0"/>
          </a:p>
        </p:txBody>
      </p:sp>
    </p:spTree>
    <p:extLst>
      <p:ext uri="{BB962C8B-B14F-4D97-AF65-F5344CB8AC3E}">
        <p14:creationId xmlns:p14="http://schemas.microsoft.com/office/powerpoint/2010/main" val="3755719405"/>
      </p:ext>
    </p:extLst>
  </p:cSld>
  <p:clrMapOvr>
    <a:masterClrMapping/>
  </p:clrMapOvr>
  <mc:AlternateContent xmlns:mc="http://schemas.openxmlformats.org/markup-compatibility/2006" xmlns:p14="http://schemas.microsoft.com/office/powerpoint/2010/main">
    <mc:Choice Requires="p14">
      <p:transition spd="slow" p14:dur="2000" advTm="15123"/>
    </mc:Choice>
    <mc:Fallback xmlns="">
      <p:transition spd="slow" advTm="1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4311-E9AE-40FA-9692-2E270AC1D399}"/>
              </a:ext>
            </a:extLst>
          </p:cNvPr>
          <p:cNvPicPr>
            <a:picLocks noChangeAspect="1"/>
          </p:cNvPicPr>
          <p:nvPr/>
        </p:nvPicPr>
        <p:blipFill>
          <a:blip r:embed="rId2"/>
          <a:stretch>
            <a:fillRect/>
          </a:stretch>
        </p:blipFill>
        <p:spPr>
          <a:xfrm>
            <a:off x="-649941" y="0"/>
            <a:ext cx="12841941" cy="6858000"/>
          </a:xfrm>
          <a:prstGeom prst="rect">
            <a:avLst/>
          </a:prstGeom>
        </p:spPr>
      </p:pic>
      <p:sp>
        <p:nvSpPr>
          <p:cNvPr id="2" name="TextBox 1">
            <a:extLst>
              <a:ext uri="{FF2B5EF4-FFF2-40B4-BE49-F238E27FC236}">
                <a16:creationId xmlns:a16="http://schemas.microsoft.com/office/drawing/2014/main" id="{4CABEF7F-D29B-4359-6949-62DE58940F26}"/>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:20</a:t>
            </a:r>
            <a:endParaRPr lang="en-ZA" sz="3200" dirty="0">
              <a:solidFill>
                <a:schemeClr val="bg1"/>
              </a:solidFill>
            </a:endParaRPr>
          </a:p>
          <a:p>
            <a:endParaRPr lang="en-IN" dirty="0"/>
          </a:p>
        </p:txBody>
      </p:sp>
    </p:spTree>
    <p:extLst>
      <p:ext uri="{BB962C8B-B14F-4D97-AF65-F5344CB8AC3E}">
        <p14:creationId xmlns:p14="http://schemas.microsoft.com/office/powerpoint/2010/main" val="14601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C31E24-BA20-6039-D861-E4F0A2EB881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तब यूसुफ ने आज्ञा दी, कि उनके बोरे अन्न से भरो और एक-एक जन के बोरे में उसके रुपये को भी रख दो, फिर उनको मार्ग के लिये भोजनवस्तु दो। अतः उनके साथ ऐसा ही किया गया।</a:t>
            </a:r>
            <a:endParaRPr lang="en-IN" sz="4000" dirty="0"/>
          </a:p>
        </p:txBody>
      </p:sp>
      <p:pic>
        <p:nvPicPr>
          <p:cNvPr id="35" name="Audio 34">
            <a:hlinkClick r:id="" action="ppaction://media"/>
            <a:extLst>
              <a:ext uri="{FF2B5EF4-FFF2-40B4-BE49-F238E27FC236}">
                <a16:creationId xmlns:a16="http://schemas.microsoft.com/office/drawing/2014/main" id="{73BED6EC-0021-5146-19F4-905F4046D0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16B6BE-5F4D-8EAB-A8C9-23D4D886F874}"/>
              </a:ext>
            </a:extLst>
          </p:cNvPr>
          <p:cNvSpPr txBox="1"/>
          <p:nvPr/>
        </p:nvSpPr>
        <p:spPr>
          <a:xfrm>
            <a:off x="175846" y="166254"/>
            <a:ext cx="5799285" cy="6558101"/>
          </a:xfrm>
          <a:prstGeom prst="rect">
            <a:avLst/>
          </a:prstGeom>
          <a:noFill/>
        </p:spPr>
        <p:txBody>
          <a:bodyPr wrap="square" rtlCol="0">
            <a:noAutofit/>
          </a:bodyPr>
          <a:lstStyle/>
          <a:p>
            <a:r>
              <a:rPr lang="en-US" sz="4400"/>
              <a:t>25 Then Joseph gave orders to fill their bags with grain, to return each man’s silver a to his sack, and to give them provisions for their journey. This order was carried out,</a:t>
            </a:r>
            <a:endParaRPr lang="en-ZA" sz="4400" dirty="0"/>
          </a:p>
        </p:txBody>
      </p:sp>
    </p:spTree>
    <p:extLst>
      <p:ext uri="{BB962C8B-B14F-4D97-AF65-F5344CB8AC3E}">
        <p14:creationId xmlns:p14="http://schemas.microsoft.com/office/powerpoint/2010/main" val="1408408989"/>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6) Joseph’s brothers come for grain – Gen 42:1-26 (Left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262A1DF-573E-C090-6ED6-5B61E90D6DD4}"/>
              </a:ext>
            </a:extLst>
          </p:cNvPr>
          <p:cNvSpPr txBox="1"/>
          <p:nvPr/>
        </p:nvSpPr>
        <p:spPr>
          <a:xfrm>
            <a:off x="6096000" y="166254"/>
            <a:ext cx="6096000" cy="6558101"/>
          </a:xfrm>
          <a:prstGeom prst="rect">
            <a:avLst/>
          </a:prstGeom>
          <a:noFill/>
        </p:spPr>
        <p:txBody>
          <a:bodyPr wrap="square" rtlCol="0">
            <a:noAutofit/>
          </a:bodyPr>
          <a:lstStyle/>
          <a:p>
            <a:r>
              <a:rPr lang="hi-IN" sz="5400" dirty="0"/>
              <a:t>यूसुफ के भाई अनाज के लिये आते हैं</a:t>
            </a:r>
            <a:r>
              <a:rPr lang="en-US" sz="5400" dirty="0"/>
              <a:t> -</a:t>
            </a:r>
            <a:r>
              <a:rPr lang="hi-IN" sz="5400" dirty="0"/>
              <a:t> उत्पत्ति 42:1-26</a:t>
            </a:r>
            <a:endParaRPr lang="en-IN" sz="5400" dirty="0"/>
          </a:p>
        </p:txBody>
      </p:sp>
      <p:pic>
        <p:nvPicPr>
          <p:cNvPr id="36" name="Audio 35">
            <a:hlinkClick r:id="" action="ppaction://media"/>
            <a:extLst>
              <a:ext uri="{FF2B5EF4-FFF2-40B4-BE49-F238E27FC236}">
                <a16:creationId xmlns:a16="http://schemas.microsoft.com/office/drawing/2014/main" id="{07F042AA-DBCB-E0DD-F8DD-A82AA4E46D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326"/>
    </mc:Choice>
    <mc:Fallback xmlns="">
      <p:transition spd="slow" advTm="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AB0-2971-4570-8B2E-EB19C6888C7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46FFABB-40BB-467C-B9CB-5D5F1ECF7B97}"/>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285A521B-1A54-49E4-97E1-B60F27883EDF}"/>
              </a:ext>
            </a:extLst>
          </p:cNvPr>
          <p:cNvPicPr>
            <a:picLocks noChangeAspect="1"/>
          </p:cNvPicPr>
          <p:nvPr/>
        </p:nvPicPr>
        <p:blipFill>
          <a:blip r:embed="rId2"/>
          <a:stretch>
            <a:fillRect/>
          </a:stretch>
        </p:blipFill>
        <p:spPr>
          <a:xfrm>
            <a:off x="0" y="-209198"/>
            <a:ext cx="12192000" cy="7067198"/>
          </a:xfrm>
          <a:prstGeom prst="rect">
            <a:avLst/>
          </a:prstGeom>
        </p:spPr>
      </p:pic>
      <p:sp>
        <p:nvSpPr>
          <p:cNvPr id="6" name="TextBox 5">
            <a:extLst>
              <a:ext uri="{FF2B5EF4-FFF2-40B4-BE49-F238E27FC236}">
                <a16:creationId xmlns:a16="http://schemas.microsoft.com/office/drawing/2014/main" id="{943C1E23-E7AF-2531-F644-66E50A032538}"/>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:25</a:t>
            </a:r>
            <a:endParaRPr lang="en-ZA" sz="3200" dirty="0">
              <a:solidFill>
                <a:schemeClr val="bg1"/>
              </a:solidFill>
            </a:endParaRPr>
          </a:p>
          <a:p>
            <a:endParaRPr lang="en-IN" dirty="0"/>
          </a:p>
        </p:txBody>
      </p:sp>
    </p:spTree>
    <p:extLst>
      <p:ext uri="{BB962C8B-B14F-4D97-AF65-F5344CB8AC3E}">
        <p14:creationId xmlns:p14="http://schemas.microsoft.com/office/powerpoint/2010/main" val="100969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3430A9-F25C-1438-1D40-F6BBCDBEFA3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तब वे अपना अन्न अपने गदहों पर लादकर वहाँ से चल दिए।</a:t>
            </a:r>
            <a:endParaRPr lang="en-IN" sz="4000" dirty="0"/>
          </a:p>
        </p:txBody>
      </p:sp>
      <p:pic>
        <p:nvPicPr>
          <p:cNvPr id="6" name="Audio 5">
            <a:hlinkClick r:id="" action="ppaction://media"/>
            <a:extLst>
              <a:ext uri="{FF2B5EF4-FFF2-40B4-BE49-F238E27FC236}">
                <a16:creationId xmlns:a16="http://schemas.microsoft.com/office/drawing/2014/main" id="{86F5F72D-293D-2441-3988-8737F7AE68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F41B051-72ED-2169-FA41-E15B12AC5A0E}"/>
              </a:ext>
            </a:extLst>
          </p:cNvPr>
          <p:cNvSpPr txBox="1"/>
          <p:nvPr/>
        </p:nvSpPr>
        <p:spPr>
          <a:xfrm>
            <a:off x="175846" y="166254"/>
            <a:ext cx="5799285" cy="6558101"/>
          </a:xfrm>
          <a:prstGeom prst="rect">
            <a:avLst/>
          </a:prstGeom>
          <a:noFill/>
        </p:spPr>
        <p:txBody>
          <a:bodyPr wrap="square" rtlCol="0">
            <a:noAutofit/>
          </a:bodyPr>
          <a:lstStyle/>
          <a:p>
            <a:r>
              <a:rPr lang="en-US" sz="4400"/>
              <a:t>26 and they loaded the grain on their donkeys and departed.</a:t>
            </a:r>
            <a:endParaRPr lang="en-ZA" sz="4400" dirty="0"/>
          </a:p>
        </p:txBody>
      </p:sp>
    </p:spTree>
    <p:extLst>
      <p:ext uri="{BB962C8B-B14F-4D97-AF65-F5344CB8AC3E}">
        <p14:creationId xmlns:p14="http://schemas.microsoft.com/office/powerpoint/2010/main" val="684975097"/>
      </p:ext>
    </p:extLst>
  </p:cSld>
  <p:clrMapOvr>
    <a:masterClrMapping/>
  </p:clrMapOvr>
  <mc:AlternateContent xmlns:mc="http://schemas.openxmlformats.org/markup-compatibility/2006" xmlns:p14="http://schemas.microsoft.com/office/powerpoint/2010/main">
    <mc:Choice Requires="p14">
      <p:transition spd="slow" p14:dur="2000" advTm="7721"/>
    </mc:Choice>
    <mc:Fallback xmlns="">
      <p:transition spd="slow" advTm="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9AFCC-6555-4781-96A2-4557C1F3A6B9}"/>
              </a:ext>
            </a:extLst>
          </p:cNvPr>
          <p:cNvPicPr>
            <a:picLocks noChangeAspect="1"/>
          </p:cNvPicPr>
          <p:nvPr/>
        </p:nvPicPr>
        <p:blipFill>
          <a:blip r:embed="rId2"/>
          <a:stretch>
            <a:fillRect/>
          </a:stretch>
        </p:blipFill>
        <p:spPr>
          <a:xfrm>
            <a:off x="-2262361" y="0"/>
            <a:ext cx="14454361" cy="6858000"/>
          </a:xfrm>
          <a:prstGeom prst="rect">
            <a:avLst/>
          </a:prstGeom>
        </p:spPr>
      </p:pic>
      <p:sp>
        <p:nvSpPr>
          <p:cNvPr id="2" name="TextBox 1">
            <a:extLst>
              <a:ext uri="{FF2B5EF4-FFF2-40B4-BE49-F238E27FC236}">
                <a16:creationId xmlns:a16="http://schemas.microsoft.com/office/drawing/2014/main" id="{9D978308-68E2-E0CC-A007-BFB62337AB8B}"/>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27315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5DF44-EDB6-462B-A410-94D21B61D770}"/>
              </a:ext>
            </a:extLst>
          </p:cNvPr>
          <p:cNvPicPr>
            <a:picLocks noChangeAspect="1"/>
          </p:cNvPicPr>
          <p:nvPr/>
        </p:nvPicPr>
        <p:blipFill>
          <a:blip r:embed="rId3"/>
          <a:stretch>
            <a:fillRect/>
          </a:stretch>
        </p:blipFill>
        <p:spPr>
          <a:xfrm>
            <a:off x="-83128" y="0"/>
            <a:ext cx="12358255" cy="6858000"/>
          </a:xfrm>
          <a:prstGeom prst="rect">
            <a:avLst/>
          </a:prstGeom>
        </p:spPr>
      </p:pic>
      <p:sp>
        <p:nvSpPr>
          <p:cNvPr id="4" name="TextBox 3">
            <a:extLst>
              <a:ext uri="{FF2B5EF4-FFF2-40B4-BE49-F238E27FC236}">
                <a16:creationId xmlns:a16="http://schemas.microsoft.com/office/drawing/2014/main" id="{3F2742A1-DCC7-4E20-9506-C13F803AF2A2}"/>
              </a:ext>
            </a:extLst>
          </p:cNvPr>
          <p:cNvSpPr txBox="1"/>
          <p:nvPr/>
        </p:nvSpPr>
        <p:spPr>
          <a:xfrm>
            <a:off x="5010150" y="3995678"/>
            <a:ext cx="6512213" cy="2862322"/>
          </a:xfrm>
          <a:prstGeom prst="rect">
            <a:avLst/>
          </a:prstGeom>
          <a:noFill/>
        </p:spPr>
        <p:txBody>
          <a:bodyPr wrap="square" rtlCol="0">
            <a:spAutoFit/>
          </a:bodyPr>
          <a:lstStyle/>
          <a:p>
            <a:pPr algn="ctr"/>
            <a:r>
              <a:rPr lang="hi-IN" sz="6000" dirty="0">
                <a:solidFill>
                  <a:schemeClr val="bg1"/>
                </a:solidFill>
                <a:effectLst/>
                <a:latin typeface="TimesNewRomanPSMT"/>
                <a:ea typeface="Calibri" panose="020F0502020204030204" pitchFamily="34" charset="0"/>
                <a:cs typeface="TimesNewRomanPSMT"/>
              </a:rPr>
              <a:t>यूसुफ के भाई अनाज के लिये आते हैं - उत्पत्ति 42:1-26</a:t>
            </a:r>
            <a:endParaRPr lang="bo-CN" sz="60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30902117"/>
      </p:ext>
    </p:extLst>
  </p:cSld>
  <p:clrMapOvr>
    <a:masterClrMapping/>
  </p:clrMapOvr>
  <mc:AlternateContent xmlns:mc="http://schemas.openxmlformats.org/markup-compatibility/2006" xmlns:p14="http://schemas.microsoft.com/office/powerpoint/2010/main">
    <mc:Choice Requires="p14">
      <p:transition spd="slow" p14:dur="2000" advTm="4561"/>
    </mc:Choice>
    <mc:Fallback xmlns="">
      <p:transition spd="slow" advTm="45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75846" y="166254"/>
            <a:ext cx="5799285" cy="6558101"/>
          </a:xfrm>
          <a:prstGeom prst="rect">
            <a:avLst/>
          </a:prstGeom>
          <a:noFill/>
        </p:spPr>
        <p:txBody>
          <a:bodyPr wrap="square" rtlCol="0">
            <a:noAutofit/>
          </a:bodyPr>
          <a:lstStyle/>
          <a:p>
            <a:r>
              <a:rPr lang="en-US" sz="4400"/>
              <a:t>1 When Jacob learned that there was grain in Egypt, he said to his sons, “Why are you staring at one another?”</a:t>
            </a:r>
            <a:endParaRPr lang="en-ZA" sz="4400" dirty="0"/>
          </a:p>
        </p:txBody>
      </p:sp>
      <p:sp>
        <p:nvSpPr>
          <p:cNvPr id="2" name="TextBox 1">
            <a:extLst>
              <a:ext uri="{FF2B5EF4-FFF2-40B4-BE49-F238E27FC236}">
                <a16:creationId xmlns:a16="http://schemas.microsoft.com/office/drawing/2014/main" id="{F8C931C9-FD5F-A10A-737D-D32D2842666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जब याकूब ने सुना कि मिस्र में अन्न है, तब उसने अपने पुत्रों से कहा, “तुम एक दूसरे का मुँह क्यों देख रहे हो।”</a:t>
            </a:r>
            <a:endParaRPr lang="en-IN" sz="4000" dirty="0"/>
          </a:p>
        </p:txBody>
      </p:sp>
      <p:pic>
        <p:nvPicPr>
          <p:cNvPr id="22" name="Audio 21">
            <a:hlinkClick r:id="" action="ppaction://media"/>
            <a:extLst>
              <a:ext uri="{FF2B5EF4-FFF2-40B4-BE49-F238E27FC236}">
                <a16:creationId xmlns:a16="http://schemas.microsoft.com/office/drawing/2014/main" id="{F5E21F89-7C4E-2795-4D16-53F6ED4179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427"/>
    </mc:Choice>
    <mc:Fallback xmlns="">
      <p:transition spd="slow" advTm="1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9DFD9-5375-4311-B551-EE8EDF56C70F}"/>
              </a:ext>
            </a:extLst>
          </p:cNvPr>
          <p:cNvPicPr>
            <a:picLocks noChangeAspect="1"/>
          </p:cNvPicPr>
          <p:nvPr/>
        </p:nvPicPr>
        <p:blipFill>
          <a:blip r:embed="rId2"/>
          <a:stretch>
            <a:fillRect/>
          </a:stretch>
        </p:blipFill>
        <p:spPr>
          <a:xfrm>
            <a:off x="-359110" y="1"/>
            <a:ext cx="12551110" cy="6987972"/>
          </a:xfrm>
          <a:prstGeom prst="rect">
            <a:avLst/>
          </a:prstGeom>
        </p:spPr>
      </p:pic>
      <p:sp>
        <p:nvSpPr>
          <p:cNvPr id="4" name="TextBox 3">
            <a:extLst>
              <a:ext uri="{FF2B5EF4-FFF2-40B4-BE49-F238E27FC236}">
                <a16:creationId xmlns:a16="http://schemas.microsoft.com/office/drawing/2014/main" id="{669731BD-A41B-440A-8F61-C8FDD85944B0}"/>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344169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77E89C-AE87-EDB5-6F57-FFFB7395C9C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फिर उसने कहा, “मैंने सुना है कि मिस्र में अन्न है; इसलिए तुम लोग वहाँ जाकर हमारे लिये अन्न मोल ले आओ, जिससे हम न मरें, वरन् जीवित रहें।”</a:t>
            </a:r>
            <a:endParaRPr lang="en-IN" sz="4000" dirty="0"/>
          </a:p>
        </p:txBody>
      </p:sp>
      <p:pic>
        <p:nvPicPr>
          <p:cNvPr id="48" name="Audio 47">
            <a:hlinkClick r:id="" action="ppaction://media"/>
            <a:extLst>
              <a:ext uri="{FF2B5EF4-FFF2-40B4-BE49-F238E27FC236}">
                <a16:creationId xmlns:a16="http://schemas.microsoft.com/office/drawing/2014/main" id="{DE43B91D-B9D9-8A0E-1856-23C5165462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2DB5257-CDB4-6462-9327-D7FFB99AD767}"/>
              </a:ext>
            </a:extLst>
          </p:cNvPr>
          <p:cNvSpPr txBox="1"/>
          <p:nvPr/>
        </p:nvSpPr>
        <p:spPr>
          <a:xfrm>
            <a:off x="175846" y="166254"/>
            <a:ext cx="5799285" cy="6558101"/>
          </a:xfrm>
          <a:prstGeom prst="rect">
            <a:avLst/>
          </a:prstGeom>
          <a:noFill/>
        </p:spPr>
        <p:txBody>
          <a:bodyPr wrap="square" rtlCol="0">
            <a:noAutofit/>
          </a:bodyPr>
          <a:lstStyle/>
          <a:p>
            <a:r>
              <a:rPr lang="en-US" sz="4400"/>
              <a:t>2 “Look,” he added, “I have heard that there is grain in Egypt. Go down there and buy some for us, so that we may live and not die.”</a:t>
            </a:r>
            <a:endParaRPr lang="en-ZA" sz="44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945"/>
    </mc:Choice>
    <mc:Fallback xmlns="">
      <p:transition spd="slow" advTm="12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041E-38B7-40F7-A036-1508A0F9119E}"/>
              </a:ext>
            </a:extLst>
          </p:cNvPr>
          <p:cNvPicPr>
            <a:picLocks noChangeAspect="1"/>
          </p:cNvPicPr>
          <p:nvPr/>
        </p:nvPicPr>
        <p:blipFill>
          <a:blip r:embed="rId2"/>
          <a:stretch>
            <a:fillRect/>
          </a:stretch>
        </p:blipFill>
        <p:spPr>
          <a:xfrm>
            <a:off x="-1191936" y="0"/>
            <a:ext cx="14575872" cy="6858000"/>
          </a:xfrm>
          <a:prstGeom prst="rect">
            <a:avLst/>
          </a:prstGeom>
        </p:spPr>
      </p:pic>
      <p:sp>
        <p:nvSpPr>
          <p:cNvPr id="2" name="TextBox 1">
            <a:extLst>
              <a:ext uri="{FF2B5EF4-FFF2-40B4-BE49-F238E27FC236}">
                <a16:creationId xmlns:a16="http://schemas.microsoft.com/office/drawing/2014/main" id="{EB98B2B1-7F56-8471-74B7-51D14654AC10}"/>
              </a:ext>
            </a:extLst>
          </p:cNvPr>
          <p:cNvSpPr txBox="1"/>
          <p:nvPr/>
        </p:nvSpPr>
        <p:spPr>
          <a:xfrm>
            <a:off x="346831" y="380144"/>
            <a:ext cx="3116424" cy="861774"/>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उत्पत्ति</a:t>
            </a:r>
            <a:r>
              <a:rPr lang="en-ZA" sz="3200" dirty="0">
                <a:solidFill>
                  <a:schemeClr val="bg1"/>
                </a:solidFill>
                <a:effectLst/>
                <a:latin typeface="TimesNewRomanPSMT"/>
                <a:ea typeface="Calibri" panose="020F0502020204030204" pitchFamily="34" charset="0"/>
                <a:cs typeface="TimesNewRomanPSMT"/>
              </a:rPr>
              <a:t> </a:t>
            </a:r>
            <a:r>
              <a:rPr lang="en-ZA" sz="3200" b="1" i="0" cap="all" dirty="0">
                <a:solidFill>
                  <a:schemeClr val="bg1"/>
                </a:solidFill>
                <a:effectLst/>
                <a:latin typeface="Microsoft Himalaya "/>
                <a:cs typeface="+mj-cs"/>
              </a:rPr>
              <a:t>42</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111914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3B3B9-7C99-00C1-F7BB-BE0DEB05BE3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3" name="TextBox 2">
            <a:extLst>
              <a:ext uri="{FF2B5EF4-FFF2-40B4-BE49-F238E27FC236}">
                <a16:creationId xmlns:a16="http://schemas.microsoft.com/office/drawing/2014/main" id="{6FEF45C4-C1EB-A807-5922-9CA1E08D589C}"/>
              </a:ext>
            </a:extLst>
          </p:cNvPr>
          <p:cNvSpPr txBox="1"/>
          <p:nvPr/>
        </p:nvSpPr>
        <p:spPr>
          <a:xfrm>
            <a:off x="6248400" y="3186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अतः यूसुफ के दस भाई अन्न मोल लेने के लिये मिस्र को गए।</a:t>
            </a:r>
            <a:endParaRPr lang="en-IN" sz="4000" dirty="0"/>
          </a:p>
        </p:txBody>
      </p:sp>
      <p:pic>
        <p:nvPicPr>
          <p:cNvPr id="21" name="Audio 20">
            <a:hlinkClick r:id="" action="ppaction://media"/>
            <a:extLst>
              <a:ext uri="{FF2B5EF4-FFF2-40B4-BE49-F238E27FC236}">
                <a16:creationId xmlns:a16="http://schemas.microsoft.com/office/drawing/2014/main" id="{938441CB-6A5B-79A3-A6FA-706F240B9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00A9B142-CD8C-188C-66DA-B5383CDA413D}"/>
              </a:ext>
            </a:extLst>
          </p:cNvPr>
          <p:cNvSpPr txBox="1"/>
          <p:nvPr/>
        </p:nvSpPr>
        <p:spPr>
          <a:xfrm>
            <a:off x="175846" y="166254"/>
            <a:ext cx="5799285" cy="6558101"/>
          </a:xfrm>
          <a:prstGeom prst="rect">
            <a:avLst/>
          </a:prstGeom>
          <a:noFill/>
        </p:spPr>
        <p:txBody>
          <a:bodyPr wrap="square" rtlCol="0">
            <a:noAutofit/>
          </a:bodyPr>
          <a:lstStyle/>
          <a:p>
            <a:r>
              <a:rPr lang="en-US" sz="4400"/>
              <a:t>3 So ten of Joseph’s brothers went down to buy grain from Egypt.</a:t>
            </a:r>
            <a:endParaRPr lang="en-ZA" sz="44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6834"/>
    </mc:Choice>
    <mc:Fallback xmlns="">
      <p:transition spd="slow" advTm="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TotalTime>
  <Words>1122</Words>
  <Application>Microsoft Office PowerPoint</Application>
  <PresentationFormat>Widescreen</PresentationFormat>
  <Paragraphs>62</Paragraphs>
  <Slides>32</Slides>
  <Notes>2</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Aptos</vt:lpstr>
      <vt:lpstr>Arial</vt:lpstr>
      <vt:lpstr>Calibri</vt:lpstr>
      <vt:lpstr>Calibri Light</vt:lpstr>
      <vt:lpstr>Microsoft Himalaya </vt:lpstr>
      <vt:lpstr>PT Serif</vt:lpstr>
      <vt:lpstr>Symbol</vt:lpstr>
      <vt:lpstr>Times New Roman</vt:lpstr>
      <vt:lpstr>TimesNewRomanPSMT</vt:lpstr>
      <vt:lpstr>Office Theme</vt:lpstr>
      <vt:lpstr>7-6</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69</cp:revision>
  <dcterms:created xsi:type="dcterms:W3CDTF">2021-07-20T09:23:46Z</dcterms:created>
  <dcterms:modified xsi:type="dcterms:W3CDTF">2024-07-22T09:38:44Z</dcterms:modified>
</cp:coreProperties>
</file>