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04" r:id="rId2"/>
    <p:sldId id="295" r:id="rId3"/>
    <p:sldId id="256" r:id="rId4"/>
    <p:sldId id="296" r:id="rId5"/>
    <p:sldId id="257" r:id="rId6"/>
    <p:sldId id="277" r:id="rId7"/>
    <p:sldId id="258" r:id="rId8"/>
    <p:sldId id="278" r:id="rId9"/>
    <p:sldId id="259" r:id="rId10"/>
    <p:sldId id="279" r:id="rId11"/>
    <p:sldId id="260" r:id="rId12"/>
    <p:sldId id="280" r:id="rId13"/>
    <p:sldId id="261" r:id="rId14"/>
    <p:sldId id="281" r:id="rId15"/>
    <p:sldId id="262" r:id="rId16"/>
    <p:sldId id="282" r:id="rId17"/>
    <p:sldId id="263" r:id="rId18"/>
    <p:sldId id="283" r:id="rId19"/>
    <p:sldId id="264" r:id="rId20"/>
    <p:sldId id="284" r:id="rId21"/>
    <p:sldId id="265" r:id="rId22"/>
    <p:sldId id="285" r:id="rId23"/>
    <p:sldId id="267" r:id="rId24"/>
    <p:sldId id="286" r:id="rId25"/>
    <p:sldId id="268" r:id="rId26"/>
    <p:sldId id="287" r:id="rId27"/>
    <p:sldId id="269" r:id="rId28"/>
    <p:sldId id="288" r:id="rId29"/>
    <p:sldId id="270" r:id="rId30"/>
    <p:sldId id="289" r:id="rId31"/>
    <p:sldId id="271" r:id="rId32"/>
    <p:sldId id="290" r:id="rId33"/>
    <p:sldId id="272" r:id="rId34"/>
    <p:sldId id="291" r:id="rId35"/>
    <p:sldId id="273" r:id="rId36"/>
    <p:sldId id="292" r:id="rId37"/>
    <p:sldId id="274" r:id="rId38"/>
    <p:sldId id="293" r:id="rId39"/>
    <p:sldId id="275" r:id="rId40"/>
    <p:sldId id="29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09864F-F86C-4C70-83C5-1ABFCF64880A}" v="155" dt="2023-07-26T07:45:13.4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37" autoAdjust="0"/>
    <p:restoredTop sz="84252" autoAdjust="0"/>
  </p:normalViewPr>
  <p:slideViewPr>
    <p:cSldViewPr snapToGrid="0">
      <p:cViewPr varScale="1">
        <p:scale>
          <a:sx n="55" d="100"/>
          <a:sy n="55" d="100"/>
        </p:scale>
        <p:origin x="54" y="8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B51420D1-F9F6-4FF9-BC08-E1F4D3C205F7}"/>
    <pc:docChg chg="modSld">
      <pc:chgData name="Alfred Smith" userId="3c60a3631c0db8ad" providerId="LiveId" clId="{B51420D1-F9F6-4FF9-BC08-E1F4D3C205F7}" dt="2023-01-25T15:50:30.894" v="0"/>
      <pc:docMkLst>
        <pc:docMk/>
      </pc:docMkLst>
      <pc:sldChg chg="modSp mod">
        <pc:chgData name="Alfred Smith" userId="3c60a3631c0db8ad" providerId="LiveId" clId="{B51420D1-F9F6-4FF9-BC08-E1F4D3C205F7}" dt="2023-01-25T15:50:30.894" v="0"/>
        <pc:sldMkLst>
          <pc:docMk/>
          <pc:sldMk cId="1600117720" sldId="304"/>
        </pc:sldMkLst>
        <pc:spChg chg="mod">
          <ac:chgData name="Alfred Smith" userId="3c60a3631c0db8ad" providerId="LiveId" clId="{B51420D1-F9F6-4FF9-BC08-E1F4D3C205F7}" dt="2023-01-25T15:50:30.894" v="0"/>
          <ac:spMkLst>
            <pc:docMk/>
            <pc:sldMk cId="1600117720" sldId="304"/>
            <ac:spMk id="3" creationId="{80372CF9-147C-16A7-074A-3E9BD6F03826}"/>
          </ac:spMkLst>
        </pc:spChg>
      </pc:sldChg>
    </pc:docChg>
  </pc:docChgLst>
  <pc:docChgLst>
    <pc:chgData name="Leonie Smith" userId="fed1330f33f5650e" providerId="LiveId" clId="{4709864F-F86C-4C70-83C5-1ABFCF64880A}"/>
    <pc:docChg chg="modSld">
      <pc:chgData name="Leonie Smith" userId="fed1330f33f5650e" providerId="LiveId" clId="{4709864F-F86C-4C70-83C5-1ABFCF64880A}" dt="2023-07-26T07:45:13.483" v="250"/>
      <pc:docMkLst>
        <pc:docMk/>
      </pc:docMkLst>
      <pc:sldChg chg="addSp delSp modSp mod modTransition modShow">
        <pc:chgData name="Leonie Smith" userId="fed1330f33f5650e" providerId="LiveId" clId="{4709864F-F86C-4C70-83C5-1ABFCF64880A}" dt="2023-07-26T06:44:48.332" v="28"/>
        <pc:sldMkLst>
          <pc:docMk/>
          <pc:sldMk cId="3348757415" sldId="256"/>
        </pc:sldMkLst>
        <pc:picChg chg="add del mod">
          <ac:chgData name="Leonie Smith" userId="fed1330f33f5650e" providerId="LiveId" clId="{4709864F-F86C-4C70-83C5-1ABFCF64880A}" dt="2023-07-26T06:44:48.332" v="28"/>
          <ac:picMkLst>
            <pc:docMk/>
            <pc:sldMk cId="3348757415" sldId="256"/>
            <ac:picMk id="7" creationId="{68D776C2-620B-ECCB-A754-93CF4060A068}"/>
          </ac:picMkLst>
        </pc:picChg>
        <pc:picChg chg="add mod">
          <ac:chgData name="Leonie Smith" userId="fed1330f33f5650e" providerId="LiveId" clId="{4709864F-F86C-4C70-83C5-1ABFCF64880A}" dt="2023-07-26T06:44:48.332" v="28"/>
          <ac:picMkLst>
            <pc:docMk/>
            <pc:sldMk cId="3348757415" sldId="256"/>
            <ac:picMk id="8" creationId="{87256226-DBC3-F99D-D717-AC30C5619EB9}"/>
          </ac:picMkLst>
        </pc:picChg>
      </pc:sldChg>
      <pc:sldChg chg="addSp delSp modSp mod modTransition modAnim modShow">
        <pc:chgData name="Leonie Smith" userId="fed1330f33f5650e" providerId="LiveId" clId="{4709864F-F86C-4C70-83C5-1ABFCF64880A}" dt="2023-07-26T06:45:34.089" v="34"/>
        <pc:sldMkLst>
          <pc:docMk/>
          <pc:sldMk cId="1018574621" sldId="257"/>
        </pc:sldMkLst>
        <pc:picChg chg="add del mod">
          <ac:chgData name="Leonie Smith" userId="fed1330f33f5650e" providerId="LiveId" clId="{4709864F-F86C-4C70-83C5-1ABFCF64880A}" dt="2023-07-26T06:45:15.815" v="31"/>
          <ac:picMkLst>
            <pc:docMk/>
            <pc:sldMk cId="1018574621" sldId="257"/>
            <ac:picMk id="5" creationId="{D5864138-9E89-E7FB-E20F-C5A0650668C5}"/>
          </ac:picMkLst>
        </pc:picChg>
        <pc:picChg chg="add del mod">
          <ac:chgData name="Leonie Smith" userId="fed1330f33f5650e" providerId="LiveId" clId="{4709864F-F86C-4C70-83C5-1ABFCF64880A}" dt="2023-07-26T06:45:26.362" v="33"/>
          <ac:picMkLst>
            <pc:docMk/>
            <pc:sldMk cId="1018574621" sldId="257"/>
            <ac:picMk id="6" creationId="{A36B6E6A-F9EB-2FC9-5282-D8B4E70A98A2}"/>
          </ac:picMkLst>
        </pc:picChg>
        <pc:picChg chg="add del mod ord">
          <ac:chgData name="Leonie Smith" userId="fed1330f33f5650e" providerId="LiveId" clId="{4709864F-F86C-4C70-83C5-1ABFCF64880A}" dt="2023-07-26T06:45:34.089" v="34"/>
          <ac:picMkLst>
            <pc:docMk/>
            <pc:sldMk cId="1018574621" sldId="257"/>
            <ac:picMk id="10" creationId="{DC507CF5-04DD-3398-F48B-472431A25071}"/>
          </ac:picMkLst>
        </pc:picChg>
        <pc:picChg chg="add mod">
          <ac:chgData name="Leonie Smith" userId="fed1330f33f5650e" providerId="LiveId" clId="{4709864F-F86C-4C70-83C5-1ABFCF64880A}" dt="2023-07-26T06:45:34.089" v="34"/>
          <ac:picMkLst>
            <pc:docMk/>
            <pc:sldMk cId="1018574621" sldId="257"/>
            <ac:picMk id="11" creationId="{83158D51-30D0-6F88-E73F-4969808D2F15}"/>
          </ac:picMkLst>
        </pc:picChg>
      </pc:sldChg>
      <pc:sldChg chg="addSp delSp modSp mod modTransition modAnim modShow">
        <pc:chgData name="Leonie Smith" userId="fed1330f33f5650e" providerId="LiveId" clId="{4709864F-F86C-4C70-83C5-1ABFCF64880A}" dt="2023-07-26T06:47:46.400" v="46"/>
        <pc:sldMkLst>
          <pc:docMk/>
          <pc:sldMk cId="525752733" sldId="258"/>
        </pc:sldMkLst>
        <pc:picChg chg="add del mod">
          <ac:chgData name="Leonie Smith" userId="fed1330f33f5650e" providerId="LiveId" clId="{4709864F-F86C-4C70-83C5-1ABFCF64880A}" dt="2023-07-26T06:46:08.376" v="37"/>
          <ac:picMkLst>
            <pc:docMk/>
            <pc:sldMk cId="525752733" sldId="258"/>
            <ac:picMk id="5" creationId="{00FB5372-6918-9A54-81AC-0E9D3580D431}"/>
          </ac:picMkLst>
        </pc:picChg>
        <pc:picChg chg="add del mod">
          <ac:chgData name="Leonie Smith" userId="fed1330f33f5650e" providerId="LiveId" clId="{4709864F-F86C-4C70-83C5-1ABFCF64880A}" dt="2023-07-26T06:46:42.363" v="39"/>
          <ac:picMkLst>
            <pc:docMk/>
            <pc:sldMk cId="525752733" sldId="258"/>
            <ac:picMk id="6" creationId="{C9C154DC-4181-5BB4-4B6D-120480ECC1AB}"/>
          </ac:picMkLst>
        </pc:picChg>
        <pc:picChg chg="add del mod ord">
          <ac:chgData name="Leonie Smith" userId="fed1330f33f5650e" providerId="LiveId" clId="{4709864F-F86C-4C70-83C5-1ABFCF64880A}" dt="2023-07-26T06:46:51.016" v="40"/>
          <ac:picMkLst>
            <pc:docMk/>
            <pc:sldMk cId="525752733" sldId="258"/>
            <ac:picMk id="12" creationId="{2DDE0389-3CE9-96D5-1D09-009BAEF1B5FC}"/>
          </ac:picMkLst>
        </pc:picChg>
        <pc:picChg chg="add del mod">
          <ac:chgData name="Leonie Smith" userId="fed1330f33f5650e" providerId="LiveId" clId="{4709864F-F86C-4C70-83C5-1ABFCF64880A}" dt="2023-07-26T06:46:54.198" v="42"/>
          <ac:picMkLst>
            <pc:docMk/>
            <pc:sldMk cId="525752733" sldId="258"/>
            <ac:picMk id="13" creationId="{DAB9194A-247C-4E6F-A2FE-E5CAD7FD4E19}"/>
          </ac:picMkLst>
        </pc:picChg>
        <pc:picChg chg="add del mod ord">
          <ac:chgData name="Leonie Smith" userId="fed1330f33f5650e" providerId="LiveId" clId="{4709864F-F86C-4C70-83C5-1ABFCF64880A}" dt="2023-07-26T06:47:08.710" v="43"/>
          <ac:picMkLst>
            <pc:docMk/>
            <pc:sldMk cId="525752733" sldId="258"/>
            <ac:picMk id="16" creationId="{3B778E90-60F1-4248-D2B8-C975DEBF84DA}"/>
          </ac:picMkLst>
        </pc:picChg>
        <pc:picChg chg="add del mod">
          <ac:chgData name="Leonie Smith" userId="fed1330f33f5650e" providerId="LiveId" clId="{4709864F-F86C-4C70-83C5-1ABFCF64880A}" dt="2023-07-26T06:47:31.177" v="45"/>
          <ac:picMkLst>
            <pc:docMk/>
            <pc:sldMk cId="525752733" sldId="258"/>
            <ac:picMk id="17" creationId="{D46A98CB-12C2-4126-E39B-B37E652FD7A3}"/>
          </ac:picMkLst>
        </pc:picChg>
        <pc:picChg chg="add del mod ord">
          <ac:chgData name="Leonie Smith" userId="fed1330f33f5650e" providerId="LiveId" clId="{4709864F-F86C-4C70-83C5-1ABFCF64880A}" dt="2023-07-26T06:47:46.400" v="46"/>
          <ac:picMkLst>
            <pc:docMk/>
            <pc:sldMk cId="525752733" sldId="258"/>
            <ac:picMk id="22" creationId="{39E7518A-05E2-5019-4513-C77F1F2E5840}"/>
          </ac:picMkLst>
        </pc:picChg>
        <pc:picChg chg="add mod">
          <ac:chgData name="Leonie Smith" userId="fed1330f33f5650e" providerId="LiveId" clId="{4709864F-F86C-4C70-83C5-1ABFCF64880A}" dt="2023-07-26T06:47:46.400" v="46"/>
          <ac:picMkLst>
            <pc:docMk/>
            <pc:sldMk cId="525752733" sldId="258"/>
            <ac:picMk id="23" creationId="{83FD6ABD-2586-BE13-B25D-6AA27ABE0B0A}"/>
          </ac:picMkLst>
        </pc:picChg>
      </pc:sldChg>
      <pc:sldChg chg="addSp delSp modSp mod modTransition modAnim modShow">
        <pc:chgData name="Leonie Smith" userId="fed1330f33f5650e" providerId="LiveId" clId="{4709864F-F86C-4C70-83C5-1ABFCF64880A}" dt="2023-07-26T06:50:43.323" v="64"/>
        <pc:sldMkLst>
          <pc:docMk/>
          <pc:sldMk cId="3459794170" sldId="259"/>
        </pc:sldMkLst>
        <pc:picChg chg="add del mod">
          <ac:chgData name="Leonie Smith" userId="fed1330f33f5650e" providerId="LiveId" clId="{4709864F-F86C-4C70-83C5-1ABFCF64880A}" dt="2023-07-26T06:48:37.966" v="49"/>
          <ac:picMkLst>
            <pc:docMk/>
            <pc:sldMk cId="3459794170" sldId="259"/>
            <ac:picMk id="6" creationId="{16FB804F-7A98-0C8F-8C69-2D36A895CB76}"/>
          </ac:picMkLst>
        </pc:picChg>
        <pc:picChg chg="add del mod">
          <ac:chgData name="Leonie Smith" userId="fed1330f33f5650e" providerId="LiveId" clId="{4709864F-F86C-4C70-83C5-1ABFCF64880A}" dt="2023-07-26T06:48:46.625" v="51"/>
          <ac:picMkLst>
            <pc:docMk/>
            <pc:sldMk cId="3459794170" sldId="259"/>
            <ac:picMk id="7" creationId="{74ED6FD3-E7B6-DED8-771E-FE8255632050}"/>
          </ac:picMkLst>
        </pc:picChg>
        <pc:picChg chg="add del mod ord">
          <ac:chgData name="Leonie Smith" userId="fed1330f33f5650e" providerId="LiveId" clId="{4709864F-F86C-4C70-83C5-1ABFCF64880A}" dt="2023-07-26T06:49:04.315" v="52"/>
          <ac:picMkLst>
            <pc:docMk/>
            <pc:sldMk cId="3459794170" sldId="259"/>
            <ac:picMk id="10" creationId="{48FB95D9-3607-057D-C118-CCB2B6B48FA7}"/>
          </ac:picMkLst>
        </pc:picChg>
        <pc:picChg chg="add del mod">
          <ac:chgData name="Leonie Smith" userId="fed1330f33f5650e" providerId="LiveId" clId="{4709864F-F86C-4C70-83C5-1ABFCF64880A}" dt="2023-07-26T06:49:16.652" v="54"/>
          <ac:picMkLst>
            <pc:docMk/>
            <pc:sldMk cId="3459794170" sldId="259"/>
            <ac:picMk id="11" creationId="{2F73E4C2-1AD6-2F27-86E0-79690824673D}"/>
          </ac:picMkLst>
        </pc:picChg>
        <pc:picChg chg="add del mod ord">
          <ac:chgData name="Leonie Smith" userId="fed1330f33f5650e" providerId="LiveId" clId="{4709864F-F86C-4C70-83C5-1ABFCF64880A}" dt="2023-07-26T06:49:33.716" v="55"/>
          <ac:picMkLst>
            <pc:docMk/>
            <pc:sldMk cId="3459794170" sldId="259"/>
            <ac:picMk id="15" creationId="{51DF87DA-F261-9FDF-CFD4-CF7B99859E3E}"/>
          </ac:picMkLst>
        </pc:picChg>
        <pc:picChg chg="add del mod">
          <ac:chgData name="Leonie Smith" userId="fed1330f33f5650e" providerId="LiveId" clId="{4709864F-F86C-4C70-83C5-1ABFCF64880A}" dt="2023-07-26T06:50:04.181" v="57"/>
          <ac:picMkLst>
            <pc:docMk/>
            <pc:sldMk cId="3459794170" sldId="259"/>
            <ac:picMk id="16" creationId="{55FAD185-DCCC-7CE1-FDC4-16C90F920846}"/>
          </ac:picMkLst>
        </pc:picChg>
        <pc:picChg chg="add del mod ord">
          <ac:chgData name="Leonie Smith" userId="fed1330f33f5650e" providerId="LiveId" clId="{4709864F-F86C-4C70-83C5-1ABFCF64880A}" dt="2023-07-26T06:50:17.677" v="58"/>
          <ac:picMkLst>
            <pc:docMk/>
            <pc:sldMk cId="3459794170" sldId="259"/>
            <ac:picMk id="23" creationId="{6B4EF0B0-413F-5739-03E4-22727095E508}"/>
          </ac:picMkLst>
        </pc:picChg>
        <pc:picChg chg="add del mod">
          <ac:chgData name="Leonie Smith" userId="fed1330f33f5650e" providerId="LiveId" clId="{4709864F-F86C-4C70-83C5-1ABFCF64880A}" dt="2023-07-26T06:50:19.110" v="60"/>
          <ac:picMkLst>
            <pc:docMk/>
            <pc:sldMk cId="3459794170" sldId="259"/>
            <ac:picMk id="24" creationId="{658D6453-A5D1-1321-51F5-A479BC194365}"/>
          </ac:picMkLst>
        </pc:picChg>
        <pc:picChg chg="add del mod ord">
          <ac:chgData name="Leonie Smith" userId="fed1330f33f5650e" providerId="LiveId" clId="{4709864F-F86C-4C70-83C5-1ABFCF64880A}" dt="2023-07-26T06:50:24.949" v="61"/>
          <ac:picMkLst>
            <pc:docMk/>
            <pc:sldMk cId="3459794170" sldId="259"/>
            <ac:picMk id="27" creationId="{2C11D691-0B49-379D-7C9A-AA7C49C3F932}"/>
          </ac:picMkLst>
        </pc:picChg>
        <pc:picChg chg="add del mod">
          <ac:chgData name="Leonie Smith" userId="fed1330f33f5650e" providerId="LiveId" clId="{4709864F-F86C-4C70-83C5-1ABFCF64880A}" dt="2023-07-26T06:50:26.251" v="63"/>
          <ac:picMkLst>
            <pc:docMk/>
            <pc:sldMk cId="3459794170" sldId="259"/>
            <ac:picMk id="28" creationId="{492E64A5-F9AE-D23F-FC00-FFC4F22D4D59}"/>
          </ac:picMkLst>
        </pc:picChg>
        <pc:picChg chg="add del mod ord">
          <ac:chgData name="Leonie Smith" userId="fed1330f33f5650e" providerId="LiveId" clId="{4709864F-F86C-4C70-83C5-1ABFCF64880A}" dt="2023-07-26T06:50:43.323" v="64"/>
          <ac:picMkLst>
            <pc:docMk/>
            <pc:sldMk cId="3459794170" sldId="259"/>
            <ac:picMk id="31" creationId="{8243E777-B839-DAF5-267C-FB319E15CB54}"/>
          </ac:picMkLst>
        </pc:picChg>
        <pc:picChg chg="add mod">
          <ac:chgData name="Leonie Smith" userId="fed1330f33f5650e" providerId="LiveId" clId="{4709864F-F86C-4C70-83C5-1ABFCF64880A}" dt="2023-07-26T06:50:43.323" v="64"/>
          <ac:picMkLst>
            <pc:docMk/>
            <pc:sldMk cId="3459794170" sldId="259"/>
            <ac:picMk id="32" creationId="{C108C295-9AE5-841B-D06E-42EF75BCF1BA}"/>
          </ac:picMkLst>
        </pc:picChg>
      </pc:sldChg>
      <pc:sldChg chg="addSp delSp modSp mod modTransition modAnim modShow">
        <pc:chgData name="Leonie Smith" userId="fed1330f33f5650e" providerId="LiveId" clId="{4709864F-F86C-4C70-83C5-1ABFCF64880A}" dt="2023-07-26T06:51:51.441" v="70"/>
        <pc:sldMkLst>
          <pc:docMk/>
          <pc:sldMk cId="1204998267" sldId="260"/>
        </pc:sldMkLst>
        <pc:picChg chg="add del mod">
          <ac:chgData name="Leonie Smith" userId="fed1330f33f5650e" providerId="LiveId" clId="{4709864F-F86C-4C70-83C5-1ABFCF64880A}" dt="2023-07-26T06:51:28.886" v="67"/>
          <ac:picMkLst>
            <pc:docMk/>
            <pc:sldMk cId="1204998267" sldId="260"/>
            <ac:picMk id="5" creationId="{553AB2D0-4112-CE2A-0416-DEEA677A3106}"/>
          </ac:picMkLst>
        </pc:picChg>
        <pc:picChg chg="add del mod">
          <ac:chgData name="Leonie Smith" userId="fed1330f33f5650e" providerId="LiveId" clId="{4709864F-F86C-4C70-83C5-1ABFCF64880A}" dt="2023-07-26T06:51:39.825" v="69"/>
          <ac:picMkLst>
            <pc:docMk/>
            <pc:sldMk cId="1204998267" sldId="260"/>
            <ac:picMk id="6" creationId="{A6545380-BB7F-BAB2-B219-FC9147AF672A}"/>
          </ac:picMkLst>
        </pc:picChg>
        <pc:picChg chg="add del mod ord">
          <ac:chgData name="Leonie Smith" userId="fed1330f33f5650e" providerId="LiveId" clId="{4709864F-F86C-4C70-83C5-1ABFCF64880A}" dt="2023-07-26T06:51:51.441" v="70"/>
          <ac:picMkLst>
            <pc:docMk/>
            <pc:sldMk cId="1204998267" sldId="260"/>
            <ac:picMk id="10" creationId="{A279CBCF-EEAE-D55F-FD3D-6B13D705F22E}"/>
          </ac:picMkLst>
        </pc:picChg>
        <pc:picChg chg="add mod">
          <ac:chgData name="Leonie Smith" userId="fed1330f33f5650e" providerId="LiveId" clId="{4709864F-F86C-4C70-83C5-1ABFCF64880A}" dt="2023-07-26T06:51:51.441" v="70"/>
          <ac:picMkLst>
            <pc:docMk/>
            <pc:sldMk cId="1204998267" sldId="260"/>
            <ac:picMk id="11" creationId="{E6FB5F40-F0B1-1375-E942-136B08336D60}"/>
          </ac:picMkLst>
        </pc:picChg>
      </pc:sldChg>
      <pc:sldChg chg="addSp delSp modSp mod modTransition modAnim modShow">
        <pc:chgData name="Leonie Smith" userId="fed1330f33f5650e" providerId="LiveId" clId="{4709864F-F86C-4C70-83C5-1ABFCF64880A}" dt="2023-07-26T06:55:02.226" v="82"/>
        <pc:sldMkLst>
          <pc:docMk/>
          <pc:sldMk cId="3728152200" sldId="261"/>
        </pc:sldMkLst>
        <pc:picChg chg="add del mod">
          <ac:chgData name="Leonie Smith" userId="fed1330f33f5650e" providerId="LiveId" clId="{4709864F-F86C-4C70-83C5-1ABFCF64880A}" dt="2023-07-26T06:53:18.862" v="73"/>
          <ac:picMkLst>
            <pc:docMk/>
            <pc:sldMk cId="3728152200" sldId="261"/>
            <ac:picMk id="7" creationId="{366689E8-06CD-2395-DB58-38DBAEBAD750}"/>
          </ac:picMkLst>
        </pc:picChg>
        <pc:picChg chg="add del mod">
          <ac:chgData name="Leonie Smith" userId="fed1330f33f5650e" providerId="LiveId" clId="{4709864F-F86C-4C70-83C5-1ABFCF64880A}" dt="2023-07-26T06:53:45.393" v="75"/>
          <ac:picMkLst>
            <pc:docMk/>
            <pc:sldMk cId="3728152200" sldId="261"/>
            <ac:picMk id="8" creationId="{FCB97B8B-EF29-A035-6865-329916C362F8}"/>
          </ac:picMkLst>
        </pc:picChg>
        <pc:picChg chg="add del mod ord">
          <ac:chgData name="Leonie Smith" userId="fed1330f33f5650e" providerId="LiveId" clId="{4709864F-F86C-4C70-83C5-1ABFCF64880A}" dt="2023-07-26T06:53:51.081" v="76"/>
          <ac:picMkLst>
            <pc:docMk/>
            <pc:sldMk cId="3728152200" sldId="261"/>
            <ac:picMk id="12" creationId="{2E125D3D-4675-A046-BB36-06684E0323B4}"/>
          </ac:picMkLst>
        </pc:picChg>
        <pc:picChg chg="add del mod">
          <ac:chgData name="Leonie Smith" userId="fed1330f33f5650e" providerId="LiveId" clId="{4709864F-F86C-4C70-83C5-1ABFCF64880A}" dt="2023-07-26T06:53:52.331" v="78"/>
          <ac:picMkLst>
            <pc:docMk/>
            <pc:sldMk cId="3728152200" sldId="261"/>
            <ac:picMk id="13" creationId="{66623138-67A5-29FC-76A2-4B45D240C0CC}"/>
          </ac:picMkLst>
        </pc:picChg>
        <pc:picChg chg="add del mod ord">
          <ac:chgData name="Leonie Smith" userId="fed1330f33f5650e" providerId="LiveId" clId="{4709864F-F86C-4C70-83C5-1ABFCF64880A}" dt="2023-07-26T06:54:17.382" v="79"/>
          <ac:picMkLst>
            <pc:docMk/>
            <pc:sldMk cId="3728152200" sldId="261"/>
            <ac:picMk id="16" creationId="{0A9BECAC-3C81-1F02-7792-4E902F3BD126}"/>
          </ac:picMkLst>
        </pc:picChg>
        <pc:picChg chg="add del mod">
          <ac:chgData name="Leonie Smith" userId="fed1330f33f5650e" providerId="LiveId" clId="{4709864F-F86C-4C70-83C5-1ABFCF64880A}" dt="2023-07-26T06:54:36.745" v="81"/>
          <ac:picMkLst>
            <pc:docMk/>
            <pc:sldMk cId="3728152200" sldId="261"/>
            <ac:picMk id="17" creationId="{74438FE5-0D2F-E130-9B18-D814542401CB}"/>
          </ac:picMkLst>
        </pc:picChg>
        <pc:picChg chg="add del mod ord">
          <ac:chgData name="Leonie Smith" userId="fed1330f33f5650e" providerId="LiveId" clId="{4709864F-F86C-4C70-83C5-1ABFCF64880A}" dt="2023-07-26T06:55:02.226" v="82"/>
          <ac:picMkLst>
            <pc:docMk/>
            <pc:sldMk cId="3728152200" sldId="261"/>
            <ac:picMk id="21" creationId="{D9C373EC-199E-2DD9-F2E7-65205E376950}"/>
          </ac:picMkLst>
        </pc:picChg>
        <pc:picChg chg="add mod">
          <ac:chgData name="Leonie Smith" userId="fed1330f33f5650e" providerId="LiveId" clId="{4709864F-F86C-4C70-83C5-1ABFCF64880A}" dt="2023-07-26T06:55:02.226" v="82"/>
          <ac:picMkLst>
            <pc:docMk/>
            <pc:sldMk cId="3728152200" sldId="261"/>
            <ac:picMk id="22" creationId="{940460C9-E4ED-AC33-A77A-0761B317CE83}"/>
          </ac:picMkLst>
        </pc:picChg>
      </pc:sldChg>
      <pc:sldChg chg="addSp delSp modSp mod modTransition modAnim modShow">
        <pc:chgData name="Leonie Smith" userId="fed1330f33f5650e" providerId="LiveId" clId="{4709864F-F86C-4C70-83C5-1ABFCF64880A}" dt="2023-07-26T06:58:23.161" v="100"/>
        <pc:sldMkLst>
          <pc:docMk/>
          <pc:sldMk cId="3350226380" sldId="262"/>
        </pc:sldMkLst>
        <pc:picChg chg="add del mod">
          <ac:chgData name="Leonie Smith" userId="fed1330f33f5650e" providerId="LiveId" clId="{4709864F-F86C-4C70-83C5-1ABFCF64880A}" dt="2023-07-26T06:55:47.535" v="85"/>
          <ac:picMkLst>
            <pc:docMk/>
            <pc:sldMk cId="3350226380" sldId="262"/>
            <ac:picMk id="7" creationId="{1319A65B-0A20-6508-9A3A-869202688998}"/>
          </ac:picMkLst>
        </pc:picChg>
        <pc:picChg chg="add del mod">
          <ac:chgData name="Leonie Smith" userId="fed1330f33f5650e" providerId="LiveId" clId="{4709864F-F86C-4C70-83C5-1ABFCF64880A}" dt="2023-07-26T06:55:57.069" v="87"/>
          <ac:picMkLst>
            <pc:docMk/>
            <pc:sldMk cId="3350226380" sldId="262"/>
            <ac:picMk id="8" creationId="{3094FC99-85A5-5890-006F-E239B9C0FC5A}"/>
          </ac:picMkLst>
        </pc:picChg>
        <pc:picChg chg="add del mod ord">
          <ac:chgData name="Leonie Smith" userId="fed1330f33f5650e" providerId="LiveId" clId="{4709864F-F86C-4C70-83C5-1ABFCF64880A}" dt="2023-07-26T06:56:12.493" v="88"/>
          <ac:picMkLst>
            <pc:docMk/>
            <pc:sldMk cId="3350226380" sldId="262"/>
            <ac:picMk id="11" creationId="{98BF4AB9-6ED0-3EAF-7D30-9E09AF5AE780}"/>
          </ac:picMkLst>
        </pc:picChg>
        <pc:picChg chg="add del mod">
          <ac:chgData name="Leonie Smith" userId="fed1330f33f5650e" providerId="LiveId" clId="{4709864F-F86C-4C70-83C5-1ABFCF64880A}" dt="2023-07-26T06:56:39.878" v="90"/>
          <ac:picMkLst>
            <pc:docMk/>
            <pc:sldMk cId="3350226380" sldId="262"/>
            <ac:picMk id="12" creationId="{B2DD4A0D-BB03-767B-7C04-596B0025527D}"/>
          </ac:picMkLst>
        </pc:picChg>
        <pc:picChg chg="add del mod ord">
          <ac:chgData name="Leonie Smith" userId="fed1330f33f5650e" providerId="LiveId" clId="{4709864F-F86C-4C70-83C5-1ABFCF64880A}" dt="2023-07-26T06:56:52.128" v="91"/>
          <ac:picMkLst>
            <pc:docMk/>
            <pc:sldMk cId="3350226380" sldId="262"/>
            <ac:picMk id="18" creationId="{CA507363-0542-7B85-FC37-1743D66FD3D4}"/>
          </ac:picMkLst>
        </pc:picChg>
        <pc:picChg chg="add del mod">
          <ac:chgData name="Leonie Smith" userId="fed1330f33f5650e" providerId="LiveId" clId="{4709864F-F86C-4C70-83C5-1ABFCF64880A}" dt="2023-07-26T06:56:55.481" v="93"/>
          <ac:picMkLst>
            <pc:docMk/>
            <pc:sldMk cId="3350226380" sldId="262"/>
            <ac:picMk id="19" creationId="{49556987-46F7-4529-12F3-DEE65FD73C47}"/>
          </ac:picMkLst>
        </pc:picChg>
        <pc:picChg chg="add del mod ord">
          <ac:chgData name="Leonie Smith" userId="fed1330f33f5650e" providerId="LiveId" clId="{4709864F-F86C-4C70-83C5-1ABFCF64880A}" dt="2023-07-26T06:57:10.233" v="94"/>
          <ac:picMkLst>
            <pc:docMk/>
            <pc:sldMk cId="3350226380" sldId="262"/>
            <ac:picMk id="22" creationId="{A7221D8F-1DAC-FE09-1361-675C14103F73}"/>
          </ac:picMkLst>
        </pc:picChg>
        <pc:picChg chg="add del mod">
          <ac:chgData name="Leonie Smith" userId="fed1330f33f5650e" providerId="LiveId" clId="{4709864F-F86C-4C70-83C5-1ABFCF64880A}" dt="2023-07-26T06:57:39.856" v="96"/>
          <ac:picMkLst>
            <pc:docMk/>
            <pc:sldMk cId="3350226380" sldId="262"/>
            <ac:picMk id="23" creationId="{FA5AE519-5DFC-22C1-1807-E807CCAE2F78}"/>
          </ac:picMkLst>
        </pc:picChg>
        <pc:picChg chg="add del mod ord">
          <ac:chgData name="Leonie Smith" userId="fed1330f33f5650e" providerId="LiveId" clId="{4709864F-F86C-4C70-83C5-1ABFCF64880A}" dt="2023-07-26T06:57:55.260" v="97"/>
          <ac:picMkLst>
            <pc:docMk/>
            <pc:sldMk cId="3350226380" sldId="262"/>
            <ac:picMk id="30" creationId="{E003B716-5BF9-2E7C-CD01-A81C5235ADFC}"/>
          </ac:picMkLst>
        </pc:picChg>
        <pc:picChg chg="add del mod">
          <ac:chgData name="Leonie Smith" userId="fed1330f33f5650e" providerId="LiveId" clId="{4709864F-F86C-4C70-83C5-1ABFCF64880A}" dt="2023-07-26T06:58:07.532" v="99"/>
          <ac:picMkLst>
            <pc:docMk/>
            <pc:sldMk cId="3350226380" sldId="262"/>
            <ac:picMk id="31" creationId="{DB3A4F2C-7DFA-3D0C-0B41-11DAD8049AF0}"/>
          </ac:picMkLst>
        </pc:picChg>
        <pc:picChg chg="add del mod ord">
          <ac:chgData name="Leonie Smith" userId="fed1330f33f5650e" providerId="LiveId" clId="{4709864F-F86C-4C70-83C5-1ABFCF64880A}" dt="2023-07-26T06:58:23.161" v="100"/>
          <ac:picMkLst>
            <pc:docMk/>
            <pc:sldMk cId="3350226380" sldId="262"/>
            <ac:picMk id="35" creationId="{B13ED35C-7002-941F-CDC5-CC356DCEEB5E}"/>
          </ac:picMkLst>
        </pc:picChg>
        <pc:picChg chg="add mod">
          <ac:chgData name="Leonie Smith" userId="fed1330f33f5650e" providerId="LiveId" clId="{4709864F-F86C-4C70-83C5-1ABFCF64880A}" dt="2023-07-26T06:58:23.161" v="100"/>
          <ac:picMkLst>
            <pc:docMk/>
            <pc:sldMk cId="3350226380" sldId="262"/>
            <ac:picMk id="36" creationId="{CC3B9791-D2A6-AC2F-1768-D614233509C6}"/>
          </ac:picMkLst>
        </pc:picChg>
      </pc:sldChg>
      <pc:sldChg chg="addSp delSp modSp mod modTransition modShow">
        <pc:chgData name="Leonie Smith" userId="fed1330f33f5650e" providerId="LiveId" clId="{4709864F-F86C-4C70-83C5-1ABFCF64880A}" dt="2023-07-26T06:58:58.023" v="103"/>
        <pc:sldMkLst>
          <pc:docMk/>
          <pc:sldMk cId="814010234" sldId="263"/>
        </pc:sldMkLst>
        <pc:picChg chg="add del mod">
          <ac:chgData name="Leonie Smith" userId="fed1330f33f5650e" providerId="LiveId" clId="{4709864F-F86C-4C70-83C5-1ABFCF64880A}" dt="2023-07-26T06:58:58.023" v="103"/>
          <ac:picMkLst>
            <pc:docMk/>
            <pc:sldMk cId="814010234" sldId="263"/>
            <ac:picMk id="7" creationId="{A71ACB2A-AEB8-979A-E91E-A478332D1F8A}"/>
          </ac:picMkLst>
        </pc:picChg>
        <pc:picChg chg="add mod">
          <ac:chgData name="Leonie Smith" userId="fed1330f33f5650e" providerId="LiveId" clId="{4709864F-F86C-4C70-83C5-1ABFCF64880A}" dt="2023-07-26T06:58:58.023" v="103"/>
          <ac:picMkLst>
            <pc:docMk/>
            <pc:sldMk cId="814010234" sldId="263"/>
            <ac:picMk id="8" creationId="{F11778DB-D02C-7C5D-5546-6115889280E3}"/>
          </ac:picMkLst>
        </pc:picChg>
      </pc:sldChg>
      <pc:sldChg chg="addSp delSp modSp mod modTransition modAnim modShow">
        <pc:chgData name="Leonie Smith" userId="fed1330f33f5650e" providerId="LiveId" clId="{4709864F-F86C-4C70-83C5-1ABFCF64880A}" dt="2023-07-26T07:27:13.774" v="130"/>
        <pc:sldMkLst>
          <pc:docMk/>
          <pc:sldMk cId="302978315" sldId="264"/>
        </pc:sldMkLst>
        <pc:picChg chg="add del mod">
          <ac:chgData name="Leonie Smith" userId="fed1330f33f5650e" providerId="LiveId" clId="{4709864F-F86C-4C70-83C5-1ABFCF64880A}" dt="2023-07-26T07:23:45.647" v="106"/>
          <ac:picMkLst>
            <pc:docMk/>
            <pc:sldMk cId="302978315" sldId="264"/>
            <ac:picMk id="11" creationId="{D49962E1-EBB8-4BDC-3F7C-FD6574F8C786}"/>
          </ac:picMkLst>
        </pc:picChg>
        <pc:picChg chg="add del mod">
          <ac:chgData name="Leonie Smith" userId="fed1330f33f5650e" providerId="LiveId" clId="{4709864F-F86C-4C70-83C5-1ABFCF64880A}" dt="2023-07-26T07:24:04.450" v="108"/>
          <ac:picMkLst>
            <pc:docMk/>
            <pc:sldMk cId="302978315" sldId="264"/>
            <ac:picMk id="12" creationId="{83778A05-DD1F-7ED6-CFA9-ECDE0B6FBADD}"/>
          </ac:picMkLst>
        </pc:picChg>
        <pc:picChg chg="add del mod ord">
          <ac:chgData name="Leonie Smith" userId="fed1330f33f5650e" providerId="LiveId" clId="{4709864F-F86C-4C70-83C5-1ABFCF64880A}" dt="2023-07-26T07:24:08.248" v="109"/>
          <ac:picMkLst>
            <pc:docMk/>
            <pc:sldMk cId="302978315" sldId="264"/>
            <ac:picMk id="17" creationId="{A9531CF9-4ECB-75AB-23FE-7BE1DB5A5737}"/>
          </ac:picMkLst>
        </pc:picChg>
        <pc:picChg chg="add del mod">
          <ac:chgData name="Leonie Smith" userId="fed1330f33f5650e" providerId="LiveId" clId="{4709864F-F86C-4C70-83C5-1ABFCF64880A}" dt="2023-07-26T07:24:14.102" v="111"/>
          <ac:picMkLst>
            <pc:docMk/>
            <pc:sldMk cId="302978315" sldId="264"/>
            <ac:picMk id="18" creationId="{8969CC29-7F88-1A3F-2916-2FB406394CC9}"/>
          </ac:picMkLst>
        </pc:picChg>
        <pc:picChg chg="add del mod ord">
          <ac:chgData name="Leonie Smith" userId="fed1330f33f5650e" providerId="LiveId" clId="{4709864F-F86C-4C70-83C5-1ABFCF64880A}" dt="2023-07-26T07:24:29.513" v="112"/>
          <ac:picMkLst>
            <pc:docMk/>
            <pc:sldMk cId="302978315" sldId="264"/>
            <ac:picMk id="21" creationId="{C2331987-218C-9054-F637-B5388B969B15}"/>
          </ac:picMkLst>
        </pc:picChg>
        <pc:picChg chg="add del mod">
          <ac:chgData name="Leonie Smith" userId="fed1330f33f5650e" providerId="LiveId" clId="{4709864F-F86C-4C70-83C5-1ABFCF64880A}" dt="2023-07-26T07:26:09.909" v="120"/>
          <ac:picMkLst>
            <pc:docMk/>
            <pc:sldMk cId="302978315" sldId="264"/>
            <ac:picMk id="22" creationId="{2036BF89-68D0-FB85-B6EB-CC1A868A7803}"/>
          </ac:picMkLst>
        </pc:picChg>
        <pc:picChg chg="add del mod ord">
          <ac:chgData name="Leonie Smith" userId="fed1330f33f5650e" providerId="LiveId" clId="{4709864F-F86C-4C70-83C5-1ABFCF64880A}" dt="2023-07-26T07:26:25.697" v="121"/>
          <ac:picMkLst>
            <pc:docMk/>
            <pc:sldMk cId="302978315" sldId="264"/>
            <ac:picMk id="29" creationId="{3D742FEA-D51D-A11D-91AB-6C0503C2C85E}"/>
          </ac:picMkLst>
        </pc:picChg>
        <pc:picChg chg="add del mod">
          <ac:chgData name="Leonie Smith" userId="fed1330f33f5650e" providerId="LiveId" clId="{4709864F-F86C-4C70-83C5-1ABFCF64880A}" dt="2023-07-26T07:26:37.615" v="123"/>
          <ac:picMkLst>
            <pc:docMk/>
            <pc:sldMk cId="302978315" sldId="264"/>
            <ac:picMk id="30" creationId="{9044E317-166B-76F9-69E5-01DC1D620C45}"/>
          </ac:picMkLst>
        </pc:picChg>
        <pc:picChg chg="add del mod ord">
          <ac:chgData name="Leonie Smith" userId="fed1330f33f5650e" providerId="LiveId" clId="{4709864F-F86C-4C70-83C5-1ABFCF64880A}" dt="2023-07-26T07:26:43.664" v="124"/>
          <ac:picMkLst>
            <pc:docMk/>
            <pc:sldMk cId="302978315" sldId="264"/>
            <ac:picMk id="34" creationId="{D58A6FD6-9706-CC42-7F27-368D59A31BF5}"/>
          </ac:picMkLst>
        </pc:picChg>
        <pc:picChg chg="add del mod">
          <ac:chgData name="Leonie Smith" userId="fed1330f33f5650e" providerId="LiveId" clId="{4709864F-F86C-4C70-83C5-1ABFCF64880A}" dt="2023-07-26T07:26:44.977" v="126"/>
          <ac:picMkLst>
            <pc:docMk/>
            <pc:sldMk cId="302978315" sldId="264"/>
            <ac:picMk id="35" creationId="{D952F96B-3113-EE6C-EF2B-BE09F819F218}"/>
          </ac:picMkLst>
        </pc:picChg>
        <pc:picChg chg="add del mod ord">
          <ac:chgData name="Leonie Smith" userId="fed1330f33f5650e" providerId="LiveId" clId="{4709864F-F86C-4C70-83C5-1ABFCF64880A}" dt="2023-07-26T07:26:56.700" v="127"/>
          <ac:picMkLst>
            <pc:docMk/>
            <pc:sldMk cId="302978315" sldId="264"/>
            <ac:picMk id="37" creationId="{D3EEBE20-E8A6-0DF0-74EA-C06AED1F8D9D}"/>
          </ac:picMkLst>
        </pc:picChg>
        <pc:picChg chg="add del mod">
          <ac:chgData name="Leonie Smith" userId="fed1330f33f5650e" providerId="LiveId" clId="{4709864F-F86C-4C70-83C5-1ABFCF64880A}" dt="2023-07-26T07:26:58.017" v="129"/>
          <ac:picMkLst>
            <pc:docMk/>
            <pc:sldMk cId="302978315" sldId="264"/>
            <ac:picMk id="38" creationId="{2070936E-7A68-53F4-5697-E41CD7B5B9DF}"/>
          </ac:picMkLst>
        </pc:picChg>
        <pc:picChg chg="add del mod ord">
          <ac:chgData name="Leonie Smith" userId="fed1330f33f5650e" providerId="LiveId" clId="{4709864F-F86C-4C70-83C5-1ABFCF64880A}" dt="2023-07-26T07:27:13.774" v="130"/>
          <ac:picMkLst>
            <pc:docMk/>
            <pc:sldMk cId="302978315" sldId="264"/>
            <ac:picMk id="41" creationId="{A056E351-1FA8-7C7A-4877-9B19FC3721EE}"/>
          </ac:picMkLst>
        </pc:picChg>
        <pc:picChg chg="add mod">
          <ac:chgData name="Leonie Smith" userId="fed1330f33f5650e" providerId="LiveId" clId="{4709864F-F86C-4C70-83C5-1ABFCF64880A}" dt="2023-07-26T07:27:13.774" v="130"/>
          <ac:picMkLst>
            <pc:docMk/>
            <pc:sldMk cId="302978315" sldId="264"/>
            <ac:picMk id="42" creationId="{A4AAABBB-5EF1-6F62-FFAC-EEA6ABCBB8F5}"/>
          </ac:picMkLst>
        </pc:picChg>
      </pc:sldChg>
      <pc:sldChg chg="addSp delSp modSp mod modTransition modAnim modShow">
        <pc:chgData name="Leonie Smith" userId="fed1330f33f5650e" providerId="LiveId" clId="{4709864F-F86C-4C70-83C5-1ABFCF64880A}" dt="2023-07-26T07:25:34.392" v="118"/>
        <pc:sldMkLst>
          <pc:docMk/>
          <pc:sldMk cId="891345644" sldId="265"/>
        </pc:sldMkLst>
        <pc:picChg chg="add del mod">
          <ac:chgData name="Leonie Smith" userId="fed1330f33f5650e" providerId="LiveId" clId="{4709864F-F86C-4C70-83C5-1ABFCF64880A}" dt="2023-07-26T07:25:05.763" v="115"/>
          <ac:picMkLst>
            <pc:docMk/>
            <pc:sldMk cId="891345644" sldId="265"/>
            <ac:picMk id="5" creationId="{CC5C0806-726E-B18F-26B0-1A671129DA5E}"/>
          </ac:picMkLst>
        </pc:picChg>
        <pc:picChg chg="add del mod">
          <ac:chgData name="Leonie Smith" userId="fed1330f33f5650e" providerId="LiveId" clId="{4709864F-F86C-4C70-83C5-1ABFCF64880A}" dt="2023-07-26T07:25:13.234" v="117"/>
          <ac:picMkLst>
            <pc:docMk/>
            <pc:sldMk cId="891345644" sldId="265"/>
            <ac:picMk id="6" creationId="{9C79C16D-6E4C-53BA-AA7C-89A2B6E23DD1}"/>
          </ac:picMkLst>
        </pc:picChg>
        <pc:picChg chg="add del mod ord">
          <ac:chgData name="Leonie Smith" userId="fed1330f33f5650e" providerId="LiveId" clId="{4709864F-F86C-4C70-83C5-1ABFCF64880A}" dt="2023-07-26T07:25:34.392" v="118"/>
          <ac:picMkLst>
            <pc:docMk/>
            <pc:sldMk cId="891345644" sldId="265"/>
            <ac:picMk id="10" creationId="{2F6A4728-3AB1-7304-7B76-97CCA1A4B384}"/>
          </ac:picMkLst>
        </pc:picChg>
        <pc:picChg chg="add mod">
          <ac:chgData name="Leonie Smith" userId="fed1330f33f5650e" providerId="LiveId" clId="{4709864F-F86C-4C70-83C5-1ABFCF64880A}" dt="2023-07-26T07:25:34.392" v="118"/>
          <ac:picMkLst>
            <pc:docMk/>
            <pc:sldMk cId="891345644" sldId="265"/>
            <ac:picMk id="11" creationId="{72345501-3D0B-4BF7-B4CA-E3C0A78A8EB4}"/>
          </ac:picMkLst>
        </pc:picChg>
      </pc:sldChg>
      <pc:sldChg chg="addSp delSp modSp mod modTransition modAnim modShow">
        <pc:chgData name="Leonie Smith" userId="fed1330f33f5650e" providerId="LiveId" clId="{4709864F-F86C-4C70-83C5-1ABFCF64880A}" dt="2023-07-26T07:32:27.334" v="160"/>
        <pc:sldMkLst>
          <pc:docMk/>
          <pc:sldMk cId="551656228" sldId="267"/>
        </pc:sldMkLst>
        <pc:picChg chg="add del mod">
          <ac:chgData name="Leonie Smith" userId="fed1330f33f5650e" providerId="LiveId" clId="{4709864F-F86C-4C70-83C5-1ABFCF64880A}" dt="2023-07-26T07:27:52.958" v="133"/>
          <ac:picMkLst>
            <pc:docMk/>
            <pc:sldMk cId="551656228" sldId="267"/>
            <ac:picMk id="5" creationId="{4B42B90F-3335-FBCD-D926-9FB155C219A9}"/>
          </ac:picMkLst>
        </pc:picChg>
        <pc:picChg chg="add del mod">
          <ac:chgData name="Leonie Smith" userId="fed1330f33f5650e" providerId="LiveId" clId="{4709864F-F86C-4C70-83C5-1ABFCF64880A}" dt="2023-07-26T07:27:57.046" v="135"/>
          <ac:picMkLst>
            <pc:docMk/>
            <pc:sldMk cId="551656228" sldId="267"/>
            <ac:picMk id="6" creationId="{18014CB2-8DBA-C278-F71F-D7DBAA35AB53}"/>
          </ac:picMkLst>
        </pc:picChg>
        <pc:picChg chg="add del mod ord">
          <ac:chgData name="Leonie Smith" userId="fed1330f33f5650e" providerId="LiveId" clId="{4709864F-F86C-4C70-83C5-1ABFCF64880A}" dt="2023-07-26T07:28:14.486" v="136"/>
          <ac:picMkLst>
            <pc:docMk/>
            <pc:sldMk cId="551656228" sldId="267"/>
            <ac:picMk id="9" creationId="{6B7B42EA-72EC-E3E6-E270-6EF0F7D71B03}"/>
          </ac:picMkLst>
        </pc:picChg>
        <pc:picChg chg="add del mod">
          <ac:chgData name="Leonie Smith" userId="fed1330f33f5650e" providerId="LiveId" clId="{4709864F-F86C-4C70-83C5-1ABFCF64880A}" dt="2023-07-26T07:28:40.280" v="138"/>
          <ac:picMkLst>
            <pc:docMk/>
            <pc:sldMk cId="551656228" sldId="267"/>
            <ac:picMk id="10" creationId="{555D7A72-B5F9-E712-7AE2-7DE4A85D0D3F}"/>
          </ac:picMkLst>
        </pc:picChg>
        <pc:picChg chg="add del mod ord">
          <ac:chgData name="Leonie Smith" userId="fed1330f33f5650e" providerId="LiveId" clId="{4709864F-F86C-4C70-83C5-1ABFCF64880A}" dt="2023-07-26T07:28:45.509" v="139"/>
          <ac:picMkLst>
            <pc:docMk/>
            <pc:sldMk cId="551656228" sldId="267"/>
            <ac:picMk id="15" creationId="{4BC0C7DB-16F9-7EB0-83D5-1421AF1B1D14}"/>
          </ac:picMkLst>
        </pc:picChg>
        <pc:picChg chg="add del mod">
          <ac:chgData name="Leonie Smith" userId="fed1330f33f5650e" providerId="LiveId" clId="{4709864F-F86C-4C70-83C5-1ABFCF64880A}" dt="2023-07-26T07:28:47.032" v="141"/>
          <ac:picMkLst>
            <pc:docMk/>
            <pc:sldMk cId="551656228" sldId="267"/>
            <ac:picMk id="16" creationId="{73FC149C-07D0-F9D5-94CB-B721209F6BF7}"/>
          </ac:picMkLst>
        </pc:picChg>
        <pc:picChg chg="add del mod ord">
          <ac:chgData name="Leonie Smith" userId="fed1330f33f5650e" providerId="LiveId" clId="{4709864F-F86C-4C70-83C5-1ABFCF64880A}" dt="2023-07-26T07:29:03.247" v="142"/>
          <ac:picMkLst>
            <pc:docMk/>
            <pc:sldMk cId="551656228" sldId="267"/>
            <ac:picMk id="19" creationId="{11D1B0C3-FEF2-1235-B841-73BF97134646}"/>
          </ac:picMkLst>
        </pc:picChg>
        <pc:picChg chg="add del mod">
          <ac:chgData name="Leonie Smith" userId="fed1330f33f5650e" providerId="LiveId" clId="{4709864F-F86C-4C70-83C5-1ABFCF64880A}" dt="2023-07-26T07:29:11.435" v="144"/>
          <ac:picMkLst>
            <pc:docMk/>
            <pc:sldMk cId="551656228" sldId="267"/>
            <ac:picMk id="20" creationId="{9263A108-EF8A-EEEC-B77C-5E5C8CD854FD}"/>
          </ac:picMkLst>
        </pc:picChg>
        <pc:picChg chg="add del mod ord">
          <ac:chgData name="Leonie Smith" userId="fed1330f33f5650e" providerId="LiveId" clId="{4709864F-F86C-4C70-83C5-1ABFCF64880A}" dt="2023-07-26T07:29:26.996" v="145"/>
          <ac:picMkLst>
            <pc:docMk/>
            <pc:sldMk cId="551656228" sldId="267"/>
            <ac:picMk id="24" creationId="{F70936A0-D9C0-C65E-5046-21CFF46ECE61}"/>
          </ac:picMkLst>
        </pc:picChg>
        <pc:picChg chg="add del mod">
          <ac:chgData name="Leonie Smith" userId="fed1330f33f5650e" providerId="LiveId" clId="{4709864F-F86C-4C70-83C5-1ABFCF64880A}" dt="2023-07-26T07:29:29.104" v="147"/>
          <ac:picMkLst>
            <pc:docMk/>
            <pc:sldMk cId="551656228" sldId="267"/>
            <ac:picMk id="25" creationId="{BA50298C-99CC-A65F-3D9B-E6A268E7488E}"/>
          </ac:picMkLst>
        </pc:picChg>
        <pc:picChg chg="add del mod ord">
          <ac:chgData name="Leonie Smith" userId="fed1330f33f5650e" providerId="LiveId" clId="{4709864F-F86C-4C70-83C5-1ABFCF64880A}" dt="2023-07-26T07:29:45.846" v="148"/>
          <ac:picMkLst>
            <pc:docMk/>
            <pc:sldMk cId="551656228" sldId="267"/>
            <ac:picMk id="28" creationId="{7783B0F6-41EE-FCFC-C721-50CF6F7FD711}"/>
          </ac:picMkLst>
        </pc:picChg>
        <pc:picChg chg="add del mod">
          <ac:chgData name="Leonie Smith" userId="fed1330f33f5650e" providerId="LiveId" clId="{4709864F-F86C-4C70-83C5-1ABFCF64880A}" dt="2023-07-26T07:30:05.122" v="150"/>
          <ac:picMkLst>
            <pc:docMk/>
            <pc:sldMk cId="551656228" sldId="267"/>
            <ac:picMk id="29" creationId="{2756120A-13DD-7B04-F830-FEF9520E1992}"/>
          </ac:picMkLst>
        </pc:picChg>
        <pc:picChg chg="add del mod ord">
          <ac:chgData name="Leonie Smith" userId="fed1330f33f5650e" providerId="LiveId" clId="{4709864F-F86C-4C70-83C5-1ABFCF64880A}" dt="2023-07-26T07:30:23.312" v="151"/>
          <ac:picMkLst>
            <pc:docMk/>
            <pc:sldMk cId="551656228" sldId="267"/>
            <ac:picMk id="34" creationId="{B37D1D76-FD7F-DFD7-4346-EBA00CD2B512}"/>
          </ac:picMkLst>
        </pc:picChg>
        <pc:picChg chg="add del mod">
          <ac:chgData name="Leonie Smith" userId="fed1330f33f5650e" providerId="LiveId" clId="{4709864F-F86C-4C70-83C5-1ABFCF64880A}" dt="2023-07-26T07:30:58.207" v="153"/>
          <ac:picMkLst>
            <pc:docMk/>
            <pc:sldMk cId="551656228" sldId="267"/>
            <ac:picMk id="35" creationId="{B8B86A28-0CD3-6D62-94FD-E73E72B357F7}"/>
          </ac:picMkLst>
        </pc:picChg>
        <pc:picChg chg="add del mod ord">
          <ac:chgData name="Leonie Smith" userId="fed1330f33f5650e" providerId="LiveId" clId="{4709864F-F86C-4C70-83C5-1ABFCF64880A}" dt="2023-07-26T07:31:15.079" v="154"/>
          <ac:picMkLst>
            <pc:docMk/>
            <pc:sldMk cId="551656228" sldId="267"/>
            <ac:picMk id="42" creationId="{4BBA3597-F71D-1774-3B8C-4CDEFB9FC775}"/>
          </ac:picMkLst>
        </pc:picChg>
        <pc:picChg chg="add del mod">
          <ac:chgData name="Leonie Smith" userId="fed1330f33f5650e" providerId="LiveId" clId="{4709864F-F86C-4C70-83C5-1ABFCF64880A}" dt="2023-07-26T07:32:00.931" v="156"/>
          <ac:picMkLst>
            <pc:docMk/>
            <pc:sldMk cId="551656228" sldId="267"/>
            <ac:picMk id="43" creationId="{7EA82AC7-A89A-B607-F5C9-441EB380654A}"/>
          </ac:picMkLst>
        </pc:picChg>
        <pc:picChg chg="add del mod ord">
          <ac:chgData name="Leonie Smith" userId="fed1330f33f5650e" providerId="LiveId" clId="{4709864F-F86C-4C70-83C5-1ABFCF64880A}" dt="2023-07-26T07:32:08.998" v="157"/>
          <ac:picMkLst>
            <pc:docMk/>
            <pc:sldMk cId="551656228" sldId="267"/>
            <ac:picMk id="52" creationId="{4DA03C0B-E4B8-BB79-33BE-2B4A57B294DD}"/>
          </ac:picMkLst>
        </pc:picChg>
        <pc:picChg chg="add del mod">
          <ac:chgData name="Leonie Smith" userId="fed1330f33f5650e" providerId="LiveId" clId="{4709864F-F86C-4C70-83C5-1ABFCF64880A}" dt="2023-07-26T07:32:10.306" v="159"/>
          <ac:picMkLst>
            <pc:docMk/>
            <pc:sldMk cId="551656228" sldId="267"/>
            <ac:picMk id="53" creationId="{BDD244C6-B187-8879-3D18-1E9903F1D2F1}"/>
          </ac:picMkLst>
        </pc:picChg>
        <pc:picChg chg="add del mod ord">
          <ac:chgData name="Leonie Smith" userId="fed1330f33f5650e" providerId="LiveId" clId="{4709864F-F86C-4C70-83C5-1ABFCF64880A}" dt="2023-07-26T07:32:27.334" v="160"/>
          <ac:picMkLst>
            <pc:docMk/>
            <pc:sldMk cId="551656228" sldId="267"/>
            <ac:picMk id="55" creationId="{AC514063-59C4-5E33-447F-2112EAC3A160}"/>
          </ac:picMkLst>
        </pc:picChg>
        <pc:picChg chg="add mod">
          <ac:chgData name="Leonie Smith" userId="fed1330f33f5650e" providerId="LiveId" clId="{4709864F-F86C-4C70-83C5-1ABFCF64880A}" dt="2023-07-26T07:32:27.334" v="160"/>
          <ac:picMkLst>
            <pc:docMk/>
            <pc:sldMk cId="551656228" sldId="267"/>
            <ac:picMk id="56" creationId="{9D6D4D21-CC5F-D249-D2D2-C89F9836804A}"/>
          </ac:picMkLst>
        </pc:picChg>
      </pc:sldChg>
      <pc:sldChg chg="addSp delSp modSp mod modTransition modAnim modShow">
        <pc:chgData name="Leonie Smith" userId="fed1330f33f5650e" providerId="LiveId" clId="{4709864F-F86C-4C70-83C5-1ABFCF64880A}" dt="2023-07-26T07:33:19.797" v="166"/>
        <pc:sldMkLst>
          <pc:docMk/>
          <pc:sldMk cId="4223425641" sldId="268"/>
        </pc:sldMkLst>
        <pc:picChg chg="add del mod">
          <ac:chgData name="Leonie Smith" userId="fed1330f33f5650e" providerId="LiveId" clId="{4709864F-F86C-4C70-83C5-1ABFCF64880A}" dt="2023-07-26T07:33:03.344" v="163"/>
          <ac:picMkLst>
            <pc:docMk/>
            <pc:sldMk cId="4223425641" sldId="268"/>
            <ac:picMk id="5" creationId="{FE490B93-8336-73D1-92AE-2E6875606556}"/>
          </ac:picMkLst>
        </pc:picChg>
        <pc:picChg chg="add del mod">
          <ac:chgData name="Leonie Smith" userId="fed1330f33f5650e" providerId="LiveId" clId="{4709864F-F86C-4C70-83C5-1ABFCF64880A}" dt="2023-07-26T07:33:04.910" v="165"/>
          <ac:picMkLst>
            <pc:docMk/>
            <pc:sldMk cId="4223425641" sldId="268"/>
            <ac:picMk id="6" creationId="{96164B46-8577-44DE-D799-3A8BB52E21C7}"/>
          </ac:picMkLst>
        </pc:picChg>
        <pc:picChg chg="add del mod ord">
          <ac:chgData name="Leonie Smith" userId="fed1330f33f5650e" providerId="LiveId" clId="{4709864F-F86C-4C70-83C5-1ABFCF64880A}" dt="2023-07-26T07:33:19.797" v="166"/>
          <ac:picMkLst>
            <pc:docMk/>
            <pc:sldMk cId="4223425641" sldId="268"/>
            <ac:picMk id="9" creationId="{FA5969D5-2E24-ED27-0E93-12450905AF25}"/>
          </ac:picMkLst>
        </pc:picChg>
        <pc:picChg chg="add mod">
          <ac:chgData name="Leonie Smith" userId="fed1330f33f5650e" providerId="LiveId" clId="{4709864F-F86C-4C70-83C5-1ABFCF64880A}" dt="2023-07-26T07:33:19.797" v="166"/>
          <ac:picMkLst>
            <pc:docMk/>
            <pc:sldMk cId="4223425641" sldId="268"/>
            <ac:picMk id="10" creationId="{D3AF8AB7-298C-1608-CE67-AA499C24885A}"/>
          </ac:picMkLst>
        </pc:picChg>
      </pc:sldChg>
      <pc:sldChg chg="addSp delSp modSp mod modTransition modShow">
        <pc:chgData name="Leonie Smith" userId="fed1330f33f5650e" providerId="LiveId" clId="{4709864F-F86C-4C70-83C5-1ABFCF64880A}" dt="2023-07-26T07:34:00.575" v="169"/>
        <pc:sldMkLst>
          <pc:docMk/>
          <pc:sldMk cId="1613464459" sldId="269"/>
        </pc:sldMkLst>
        <pc:picChg chg="add del mod">
          <ac:chgData name="Leonie Smith" userId="fed1330f33f5650e" providerId="LiveId" clId="{4709864F-F86C-4C70-83C5-1ABFCF64880A}" dt="2023-07-26T07:34:00.575" v="169"/>
          <ac:picMkLst>
            <pc:docMk/>
            <pc:sldMk cId="1613464459" sldId="269"/>
            <ac:picMk id="5" creationId="{3C640AC1-9262-630F-8E10-7CE0A29D4A6E}"/>
          </ac:picMkLst>
        </pc:picChg>
        <pc:picChg chg="add mod">
          <ac:chgData name="Leonie Smith" userId="fed1330f33f5650e" providerId="LiveId" clId="{4709864F-F86C-4C70-83C5-1ABFCF64880A}" dt="2023-07-26T07:34:00.575" v="169"/>
          <ac:picMkLst>
            <pc:docMk/>
            <pc:sldMk cId="1613464459" sldId="269"/>
            <ac:picMk id="6" creationId="{630707F3-D27D-5641-1AAE-0C377D4035BA}"/>
          </ac:picMkLst>
        </pc:picChg>
      </pc:sldChg>
      <pc:sldChg chg="addSp delSp modSp mod modTransition modAnim modShow">
        <pc:chgData name="Leonie Smith" userId="fed1330f33f5650e" providerId="LiveId" clId="{4709864F-F86C-4C70-83C5-1ABFCF64880A}" dt="2023-07-26T07:36:12.755" v="187"/>
        <pc:sldMkLst>
          <pc:docMk/>
          <pc:sldMk cId="128047122" sldId="270"/>
        </pc:sldMkLst>
        <pc:picChg chg="add del mod">
          <ac:chgData name="Leonie Smith" userId="fed1330f33f5650e" providerId="LiveId" clId="{4709864F-F86C-4C70-83C5-1ABFCF64880A}" dt="2023-07-26T07:34:34.266" v="172"/>
          <ac:picMkLst>
            <pc:docMk/>
            <pc:sldMk cId="128047122" sldId="270"/>
            <ac:picMk id="5" creationId="{A70DF1C8-B6B2-3F8F-4F5B-E21264B7B976}"/>
          </ac:picMkLst>
        </pc:picChg>
        <pc:picChg chg="add del mod">
          <ac:chgData name="Leonie Smith" userId="fed1330f33f5650e" providerId="LiveId" clId="{4709864F-F86C-4C70-83C5-1ABFCF64880A}" dt="2023-07-26T07:34:37.611" v="174"/>
          <ac:picMkLst>
            <pc:docMk/>
            <pc:sldMk cId="128047122" sldId="270"/>
            <ac:picMk id="6" creationId="{4F8AB564-C830-9214-C889-3C0223A8A022}"/>
          </ac:picMkLst>
        </pc:picChg>
        <pc:picChg chg="add del mod ord">
          <ac:chgData name="Leonie Smith" userId="fed1330f33f5650e" providerId="LiveId" clId="{4709864F-F86C-4C70-83C5-1ABFCF64880A}" dt="2023-07-26T07:34:52.107" v="175"/>
          <ac:picMkLst>
            <pc:docMk/>
            <pc:sldMk cId="128047122" sldId="270"/>
            <ac:picMk id="9" creationId="{9B09CB5D-6BDC-1DD3-5EC4-45D6F4E62F1A}"/>
          </ac:picMkLst>
        </pc:picChg>
        <pc:picChg chg="add del mod">
          <ac:chgData name="Leonie Smith" userId="fed1330f33f5650e" providerId="LiveId" clId="{4709864F-F86C-4C70-83C5-1ABFCF64880A}" dt="2023-07-26T07:35:03.235" v="177"/>
          <ac:picMkLst>
            <pc:docMk/>
            <pc:sldMk cId="128047122" sldId="270"/>
            <ac:picMk id="10" creationId="{CC647B54-5419-ECF4-B04F-DB425F069BA5}"/>
          </ac:picMkLst>
        </pc:picChg>
        <pc:picChg chg="add del mod ord">
          <ac:chgData name="Leonie Smith" userId="fed1330f33f5650e" providerId="LiveId" clId="{4709864F-F86C-4C70-83C5-1ABFCF64880A}" dt="2023-07-26T07:35:17.386" v="178"/>
          <ac:picMkLst>
            <pc:docMk/>
            <pc:sldMk cId="128047122" sldId="270"/>
            <ac:picMk id="14" creationId="{6D86B17B-7901-A7B5-4B3D-D6AAF2B35EF9}"/>
          </ac:picMkLst>
        </pc:picChg>
        <pc:picChg chg="add del mod">
          <ac:chgData name="Leonie Smith" userId="fed1330f33f5650e" providerId="LiveId" clId="{4709864F-F86C-4C70-83C5-1ABFCF64880A}" dt="2023-07-26T07:35:24.830" v="180"/>
          <ac:picMkLst>
            <pc:docMk/>
            <pc:sldMk cId="128047122" sldId="270"/>
            <ac:picMk id="15" creationId="{3DDC291E-48C1-0A57-44EF-0BCCA8C24119}"/>
          </ac:picMkLst>
        </pc:picChg>
        <pc:picChg chg="add del mod ord">
          <ac:chgData name="Leonie Smith" userId="fed1330f33f5650e" providerId="LiveId" clId="{4709864F-F86C-4C70-83C5-1ABFCF64880A}" dt="2023-07-26T07:35:37.509" v="181"/>
          <ac:picMkLst>
            <pc:docMk/>
            <pc:sldMk cId="128047122" sldId="270"/>
            <ac:picMk id="19" creationId="{641A2B05-CF7C-5616-9BD2-65C095075261}"/>
          </ac:picMkLst>
        </pc:picChg>
        <pc:picChg chg="add del mod">
          <ac:chgData name="Leonie Smith" userId="fed1330f33f5650e" providerId="LiveId" clId="{4709864F-F86C-4C70-83C5-1ABFCF64880A}" dt="2023-07-26T07:35:52.063" v="183"/>
          <ac:picMkLst>
            <pc:docMk/>
            <pc:sldMk cId="128047122" sldId="270"/>
            <ac:picMk id="20" creationId="{6EDA44BD-FF63-ACDA-807E-C96E11FDFE1A}"/>
          </ac:picMkLst>
        </pc:picChg>
        <pc:picChg chg="add del mod ord">
          <ac:chgData name="Leonie Smith" userId="fed1330f33f5650e" providerId="LiveId" clId="{4709864F-F86C-4C70-83C5-1ABFCF64880A}" dt="2023-07-26T07:35:57.521" v="184"/>
          <ac:picMkLst>
            <pc:docMk/>
            <pc:sldMk cId="128047122" sldId="270"/>
            <ac:picMk id="24" creationId="{77B95A91-A9C6-DAA8-AEC2-A9C0510E2999}"/>
          </ac:picMkLst>
        </pc:picChg>
        <pc:picChg chg="add del mod">
          <ac:chgData name="Leonie Smith" userId="fed1330f33f5650e" providerId="LiveId" clId="{4709864F-F86C-4C70-83C5-1ABFCF64880A}" dt="2023-07-26T07:35:59.183" v="186"/>
          <ac:picMkLst>
            <pc:docMk/>
            <pc:sldMk cId="128047122" sldId="270"/>
            <ac:picMk id="25" creationId="{AD93E228-3444-0322-7109-D8D2368F8397}"/>
          </ac:picMkLst>
        </pc:picChg>
        <pc:picChg chg="add del mod ord">
          <ac:chgData name="Leonie Smith" userId="fed1330f33f5650e" providerId="LiveId" clId="{4709864F-F86C-4C70-83C5-1ABFCF64880A}" dt="2023-07-26T07:36:12.755" v="187"/>
          <ac:picMkLst>
            <pc:docMk/>
            <pc:sldMk cId="128047122" sldId="270"/>
            <ac:picMk id="28" creationId="{E10A129B-1337-2C7C-3053-29B099F796C9}"/>
          </ac:picMkLst>
        </pc:picChg>
        <pc:picChg chg="add mod">
          <ac:chgData name="Leonie Smith" userId="fed1330f33f5650e" providerId="LiveId" clId="{4709864F-F86C-4C70-83C5-1ABFCF64880A}" dt="2023-07-26T07:36:12.755" v="187"/>
          <ac:picMkLst>
            <pc:docMk/>
            <pc:sldMk cId="128047122" sldId="270"/>
            <ac:picMk id="29" creationId="{9E0C0F00-6CC5-7F0D-6DF8-D95554E23EF7}"/>
          </ac:picMkLst>
        </pc:picChg>
      </pc:sldChg>
      <pc:sldChg chg="addSp delSp modSp mod modTransition modAnim modShow">
        <pc:chgData name="Leonie Smith" userId="fed1330f33f5650e" providerId="LiveId" clId="{4709864F-F86C-4C70-83C5-1ABFCF64880A}" dt="2023-07-26T07:39:56.890" v="211"/>
        <pc:sldMkLst>
          <pc:docMk/>
          <pc:sldMk cId="2994734967" sldId="271"/>
        </pc:sldMkLst>
        <pc:picChg chg="add del mod">
          <ac:chgData name="Leonie Smith" userId="fed1330f33f5650e" providerId="LiveId" clId="{4709864F-F86C-4C70-83C5-1ABFCF64880A}" dt="2023-07-26T07:36:45.479" v="190"/>
          <ac:picMkLst>
            <pc:docMk/>
            <pc:sldMk cId="2994734967" sldId="271"/>
            <ac:picMk id="5" creationId="{884428A6-ECD6-C05D-A662-50C3A8598495}"/>
          </ac:picMkLst>
        </pc:picChg>
        <pc:picChg chg="add del mod">
          <ac:chgData name="Leonie Smith" userId="fed1330f33f5650e" providerId="LiveId" clId="{4709864F-F86C-4C70-83C5-1ABFCF64880A}" dt="2023-07-26T07:36:48.834" v="192"/>
          <ac:picMkLst>
            <pc:docMk/>
            <pc:sldMk cId="2994734967" sldId="271"/>
            <ac:picMk id="6" creationId="{02150745-5F64-D2EC-0A2E-1DFC1F1A5122}"/>
          </ac:picMkLst>
        </pc:picChg>
        <pc:picChg chg="add del mod ord">
          <ac:chgData name="Leonie Smith" userId="fed1330f33f5650e" providerId="LiveId" clId="{4709864F-F86C-4C70-83C5-1ABFCF64880A}" dt="2023-07-26T07:37:09.060" v="193"/>
          <ac:picMkLst>
            <pc:docMk/>
            <pc:sldMk cId="2994734967" sldId="271"/>
            <ac:picMk id="9" creationId="{A98545D0-ED09-21B1-AD6B-E3A0347A5355}"/>
          </ac:picMkLst>
        </pc:picChg>
        <pc:picChg chg="add del mod">
          <ac:chgData name="Leonie Smith" userId="fed1330f33f5650e" providerId="LiveId" clId="{4709864F-F86C-4C70-83C5-1ABFCF64880A}" dt="2023-07-26T07:37:26.803" v="195"/>
          <ac:picMkLst>
            <pc:docMk/>
            <pc:sldMk cId="2994734967" sldId="271"/>
            <ac:picMk id="10" creationId="{6AC5F98E-B2C9-B040-E7D4-081692FC7475}"/>
          </ac:picMkLst>
        </pc:picChg>
        <pc:picChg chg="add del mod ord">
          <ac:chgData name="Leonie Smith" userId="fed1330f33f5650e" providerId="LiveId" clId="{4709864F-F86C-4C70-83C5-1ABFCF64880A}" dt="2023-07-26T07:37:35.608" v="196"/>
          <ac:picMkLst>
            <pc:docMk/>
            <pc:sldMk cId="2994734967" sldId="271"/>
            <ac:picMk id="14" creationId="{BF3184AF-57F9-CB71-1946-0990A6C83980}"/>
          </ac:picMkLst>
        </pc:picChg>
        <pc:picChg chg="add del mod">
          <ac:chgData name="Leonie Smith" userId="fed1330f33f5650e" providerId="LiveId" clId="{4709864F-F86C-4C70-83C5-1ABFCF64880A}" dt="2023-07-26T07:37:37.430" v="198"/>
          <ac:picMkLst>
            <pc:docMk/>
            <pc:sldMk cId="2994734967" sldId="271"/>
            <ac:picMk id="15" creationId="{41953BA6-4369-87B0-F43E-3837F629FCD3}"/>
          </ac:picMkLst>
        </pc:picChg>
        <pc:picChg chg="add del mod ord">
          <ac:chgData name="Leonie Smith" userId="fed1330f33f5650e" providerId="LiveId" clId="{4709864F-F86C-4C70-83C5-1ABFCF64880A}" dt="2023-07-26T07:37:47.472" v="199"/>
          <ac:picMkLst>
            <pc:docMk/>
            <pc:sldMk cId="2994734967" sldId="271"/>
            <ac:picMk id="18" creationId="{94F0EF9B-095A-5BE1-36AE-1CD25CFF2F07}"/>
          </ac:picMkLst>
        </pc:picChg>
        <pc:picChg chg="add del mod">
          <ac:chgData name="Leonie Smith" userId="fed1330f33f5650e" providerId="LiveId" clId="{4709864F-F86C-4C70-83C5-1ABFCF64880A}" dt="2023-07-26T07:37:49.534" v="201"/>
          <ac:picMkLst>
            <pc:docMk/>
            <pc:sldMk cId="2994734967" sldId="271"/>
            <ac:picMk id="19" creationId="{6F46C953-378D-80D4-0DD8-9CB5BC617A63}"/>
          </ac:picMkLst>
        </pc:picChg>
        <pc:picChg chg="add del mod ord">
          <ac:chgData name="Leonie Smith" userId="fed1330f33f5650e" providerId="LiveId" clId="{4709864F-F86C-4C70-83C5-1ABFCF64880A}" dt="2023-07-26T07:38:10.166" v="202"/>
          <ac:picMkLst>
            <pc:docMk/>
            <pc:sldMk cId="2994734967" sldId="271"/>
            <ac:picMk id="22" creationId="{B7260499-82B7-2EFD-CD82-E29FF566ECC6}"/>
          </ac:picMkLst>
        </pc:picChg>
        <pc:picChg chg="add del mod">
          <ac:chgData name="Leonie Smith" userId="fed1330f33f5650e" providerId="LiveId" clId="{4709864F-F86C-4C70-83C5-1ABFCF64880A}" dt="2023-07-26T07:38:17.914" v="204"/>
          <ac:picMkLst>
            <pc:docMk/>
            <pc:sldMk cId="2994734967" sldId="271"/>
            <ac:picMk id="23" creationId="{32BE644C-D26E-6C86-525C-B8D046EC7A2F}"/>
          </ac:picMkLst>
        </pc:picChg>
        <pc:picChg chg="add del mod ord">
          <ac:chgData name="Leonie Smith" userId="fed1330f33f5650e" providerId="LiveId" clId="{4709864F-F86C-4C70-83C5-1ABFCF64880A}" dt="2023-07-26T07:38:38.261" v="205"/>
          <ac:picMkLst>
            <pc:docMk/>
            <pc:sldMk cId="2994734967" sldId="271"/>
            <ac:picMk id="26" creationId="{F7979A14-3EEC-4283-1EBE-14BE9F13135E}"/>
          </ac:picMkLst>
        </pc:picChg>
        <pc:picChg chg="add del mod">
          <ac:chgData name="Leonie Smith" userId="fed1330f33f5650e" providerId="LiveId" clId="{4709864F-F86C-4C70-83C5-1ABFCF64880A}" dt="2023-07-26T07:38:50.857" v="207"/>
          <ac:picMkLst>
            <pc:docMk/>
            <pc:sldMk cId="2994734967" sldId="271"/>
            <ac:picMk id="27" creationId="{98514154-C076-AE1D-D001-DA0997373C2D}"/>
          </ac:picMkLst>
        </pc:picChg>
        <pc:picChg chg="add del mod ord">
          <ac:chgData name="Leonie Smith" userId="fed1330f33f5650e" providerId="LiveId" clId="{4709864F-F86C-4C70-83C5-1ABFCF64880A}" dt="2023-07-26T07:39:11.303" v="208"/>
          <ac:picMkLst>
            <pc:docMk/>
            <pc:sldMk cId="2994734967" sldId="271"/>
            <ac:picMk id="31" creationId="{35EBE976-3881-33E2-64AC-57955A29387F}"/>
          </ac:picMkLst>
        </pc:picChg>
        <pc:picChg chg="add del mod">
          <ac:chgData name="Leonie Smith" userId="fed1330f33f5650e" providerId="LiveId" clId="{4709864F-F86C-4C70-83C5-1ABFCF64880A}" dt="2023-07-26T07:39:36.634" v="210"/>
          <ac:picMkLst>
            <pc:docMk/>
            <pc:sldMk cId="2994734967" sldId="271"/>
            <ac:picMk id="32" creationId="{81A79F3F-4E32-ADAC-D0FA-F381FDA04915}"/>
          </ac:picMkLst>
        </pc:picChg>
        <pc:picChg chg="add del mod ord">
          <ac:chgData name="Leonie Smith" userId="fed1330f33f5650e" providerId="LiveId" clId="{4709864F-F86C-4C70-83C5-1ABFCF64880A}" dt="2023-07-26T07:39:56.890" v="211"/>
          <ac:picMkLst>
            <pc:docMk/>
            <pc:sldMk cId="2994734967" sldId="271"/>
            <ac:picMk id="37" creationId="{870A8D59-392E-584E-0C9E-132774E8BFEA}"/>
          </ac:picMkLst>
        </pc:picChg>
        <pc:picChg chg="add mod">
          <ac:chgData name="Leonie Smith" userId="fed1330f33f5650e" providerId="LiveId" clId="{4709864F-F86C-4C70-83C5-1ABFCF64880A}" dt="2023-07-26T07:39:56.890" v="211"/>
          <ac:picMkLst>
            <pc:docMk/>
            <pc:sldMk cId="2994734967" sldId="271"/>
            <ac:picMk id="38" creationId="{B5D3FABF-1A97-D697-E21B-BC2B30B4E819}"/>
          </ac:picMkLst>
        </pc:picChg>
      </pc:sldChg>
      <pc:sldChg chg="addSp delSp modSp mod modTransition modAnim modShow">
        <pc:chgData name="Leonie Smith" userId="fed1330f33f5650e" providerId="LiveId" clId="{4709864F-F86C-4C70-83C5-1ABFCF64880A}" dt="2023-07-26T07:41:23.357" v="223"/>
        <pc:sldMkLst>
          <pc:docMk/>
          <pc:sldMk cId="2630138463" sldId="272"/>
        </pc:sldMkLst>
        <pc:picChg chg="add del mod">
          <ac:chgData name="Leonie Smith" userId="fed1330f33f5650e" providerId="LiveId" clId="{4709864F-F86C-4C70-83C5-1ABFCF64880A}" dt="2023-07-26T07:40:41.479" v="214"/>
          <ac:picMkLst>
            <pc:docMk/>
            <pc:sldMk cId="2630138463" sldId="272"/>
            <ac:picMk id="5" creationId="{8620E2A2-0A49-6314-881E-CB3C5A10B839}"/>
          </ac:picMkLst>
        </pc:picChg>
        <pc:picChg chg="add del mod">
          <ac:chgData name="Leonie Smith" userId="fed1330f33f5650e" providerId="LiveId" clId="{4709864F-F86C-4C70-83C5-1ABFCF64880A}" dt="2023-07-26T07:40:43.480" v="216"/>
          <ac:picMkLst>
            <pc:docMk/>
            <pc:sldMk cId="2630138463" sldId="272"/>
            <ac:picMk id="6" creationId="{8E254A01-4D8B-42CD-2BCE-2A612DA5C567}"/>
          </ac:picMkLst>
        </pc:picChg>
        <pc:picChg chg="add del mod ord">
          <ac:chgData name="Leonie Smith" userId="fed1330f33f5650e" providerId="LiveId" clId="{4709864F-F86C-4C70-83C5-1ABFCF64880A}" dt="2023-07-26T07:40:57.923" v="217"/>
          <ac:picMkLst>
            <pc:docMk/>
            <pc:sldMk cId="2630138463" sldId="272"/>
            <ac:picMk id="9" creationId="{147517B6-14A1-8746-D446-BECC7731FED5}"/>
          </ac:picMkLst>
        </pc:picChg>
        <pc:picChg chg="add del mod">
          <ac:chgData name="Leonie Smith" userId="fed1330f33f5650e" providerId="LiveId" clId="{4709864F-F86C-4C70-83C5-1ABFCF64880A}" dt="2023-07-26T07:41:00.257" v="219"/>
          <ac:picMkLst>
            <pc:docMk/>
            <pc:sldMk cId="2630138463" sldId="272"/>
            <ac:picMk id="10" creationId="{615C8375-F3B6-B693-EACB-827FB6674821}"/>
          </ac:picMkLst>
        </pc:picChg>
        <pc:picChg chg="add del mod ord">
          <ac:chgData name="Leonie Smith" userId="fed1330f33f5650e" providerId="LiveId" clId="{4709864F-F86C-4C70-83C5-1ABFCF64880A}" dt="2023-07-26T07:41:06.844" v="220"/>
          <ac:picMkLst>
            <pc:docMk/>
            <pc:sldMk cId="2630138463" sldId="272"/>
            <ac:picMk id="13" creationId="{52857AF2-4A0B-3A24-3175-F53AD7CDBA7F}"/>
          </ac:picMkLst>
        </pc:picChg>
        <pc:picChg chg="add del mod">
          <ac:chgData name="Leonie Smith" userId="fed1330f33f5650e" providerId="LiveId" clId="{4709864F-F86C-4C70-83C5-1ABFCF64880A}" dt="2023-07-26T07:41:08.517" v="222"/>
          <ac:picMkLst>
            <pc:docMk/>
            <pc:sldMk cId="2630138463" sldId="272"/>
            <ac:picMk id="14" creationId="{21730F9F-6316-D931-470B-A196C0D411DD}"/>
          </ac:picMkLst>
        </pc:picChg>
        <pc:picChg chg="add del mod ord">
          <ac:chgData name="Leonie Smith" userId="fed1330f33f5650e" providerId="LiveId" clId="{4709864F-F86C-4C70-83C5-1ABFCF64880A}" dt="2023-07-26T07:41:23.357" v="223"/>
          <ac:picMkLst>
            <pc:docMk/>
            <pc:sldMk cId="2630138463" sldId="272"/>
            <ac:picMk id="17" creationId="{B8B3496E-C688-3DE7-024C-4A4B280D3F2D}"/>
          </ac:picMkLst>
        </pc:picChg>
        <pc:picChg chg="add mod">
          <ac:chgData name="Leonie Smith" userId="fed1330f33f5650e" providerId="LiveId" clId="{4709864F-F86C-4C70-83C5-1ABFCF64880A}" dt="2023-07-26T07:41:23.357" v="223"/>
          <ac:picMkLst>
            <pc:docMk/>
            <pc:sldMk cId="2630138463" sldId="272"/>
            <ac:picMk id="18" creationId="{88BB21EC-4CD7-900D-8FA0-EEFF832ADAD4}"/>
          </ac:picMkLst>
        </pc:picChg>
      </pc:sldChg>
      <pc:sldChg chg="addSp delSp modSp mod modTransition modShow">
        <pc:chgData name="Leonie Smith" userId="fed1330f33f5650e" providerId="LiveId" clId="{4709864F-F86C-4C70-83C5-1ABFCF64880A}" dt="2023-07-26T07:42:00.004" v="226"/>
        <pc:sldMkLst>
          <pc:docMk/>
          <pc:sldMk cId="2908077602" sldId="273"/>
        </pc:sldMkLst>
        <pc:picChg chg="add del mod">
          <ac:chgData name="Leonie Smith" userId="fed1330f33f5650e" providerId="LiveId" clId="{4709864F-F86C-4C70-83C5-1ABFCF64880A}" dt="2023-07-26T07:42:00.004" v="226"/>
          <ac:picMkLst>
            <pc:docMk/>
            <pc:sldMk cId="2908077602" sldId="273"/>
            <ac:picMk id="5" creationId="{10E152EB-0128-7DFA-DEBA-262E649D8C8D}"/>
          </ac:picMkLst>
        </pc:picChg>
        <pc:picChg chg="add mod">
          <ac:chgData name="Leonie Smith" userId="fed1330f33f5650e" providerId="LiveId" clId="{4709864F-F86C-4C70-83C5-1ABFCF64880A}" dt="2023-07-26T07:42:00.004" v="226"/>
          <ac:picMkLst>
            <pc:docMk/>
            <pc:sldMk cId="2908077602" sldId="273"/>
            <ac:picMk id="6" creationId="{24AF9F80-EC68-0E5D-043A-05834A3B52C5}"/>
          </ac:picMkLst>
        </pc:picChg>
      </pc:sldChg>
      <pc:sldChg chg="addSp delSp modSp mod modTransition modAnim modShow">
        <pc:chgData name="Leonie Smith" userId="fed1330f33f5650e" providerId="LiveId" clId="{4709864F-F86C-4C70-83C5-1ABFCF64880A}" dt="2023-07-26T07:44:13.160" v="244"/>
        <pc:sldMkLst>
          <pc:docMk/>
          <pc:sldMk cId="3980998716" sldId="274"/>
        </pc:sldMkLst>
        <pc:picChg chg="add del mod">
          <ac:chgData name="Leonie Smith" userId="fed1330f33f5650e" providerId="LiveId" clId="{4709864F-F86C-4C70-83C5-1ABFCF64880A}" dt="2023-07-26T07:42:47.966" v="229"/>
          <ac:picMkLst>
            <pc:docMk/>
            <pc:sldMk cId="3980998716" sldId="274"/>
            <ac:picMk id="5" creationId="{BA366310-08B7-10B4-BE44-70E2D85536E4}"/>
          </ac:picMkLst>
        </pc:picChg>
        <pc:picChg chg="add del mod">
          <ac:chgData name="Leonie Smith" userId="fed1330f33f5650e" providerId="LiveId" clId="{4709864F-F86C-4C70-83C5-1ABFCF64880A}" dt="2023-07-26T07:42:51.212" v="231"/>
          <ac:picMkLst>
            <pc:docMk/>
            <pc:sldMk cId="3980998716" sldId="274"/>
            <ac:picMk id="6" creationId="{AB6DBB38-51C8-CA6D-F207-C62CB8705F3D}"/>
          </ac:picMkLst>
        </pc:picChg>
        <pc:picChg chg="add del mod ord">
          <ac:chgData name="Leonie Smith" userId="fed1330f33f5650e" providerId="LiveId" clId="{4709864F-F86C-4C70-83C5-1ABFCF64880A}" dt="2023-07-26T07:42:59.260" v="232"/>
          <ac:picMkLst>
            <pc:docMk/>
            <pc:sldMk cId="3980998716" sldId="274"/>
            <ac:picMk id="9" creationId="{9FF7DA89-0EDB-B252-0F12-B880E1D7AB29}"/>
          </ac:picMkLst>
        </pc:picChg>
        <pc:picChg chg="add del mod">
          <ac:chgData name="Leonie Smith" userId="fed1330f33f5650e" providerId="LiveId" clId="{4709864F-F86C-4C70-83C5-1ABFCF64880A}" dt="2023-07-26T07:43:01.117" v="234"/>
          <ac:picMkLst>
            <pc:docMk/>
            <pc:sldMk cId="3980998716" sldId="274"/>
            <ac:picMk id="10" creationId="{8AC1FBCE-6968-4F69-1163-5C9B84AA5F11}"/>
          </ac:picMkLst>
        </pc:picChg>
        <pc:picChg chg="add del mod ord">
          <ac:chgData name="Leonie Smith" userId="fed1330f33f5650e" providerId="LiveId" clId="{4709864F-F86C-4C70-83C5-1ABFCF64880A}" dt="2023-07-26T07:43:17.501" v="235"/>
          <ac:picMkLst>
            <pc:docMk/>
            <pc:sldMk cId="3980998716" sldId="274"/>
            <ac:picMk id="13" creationId="{18AEF805-A13E-E71B-0F3E-1981C87598B7}"/>
          </ac:picMkLst>
        </pc:picChg>
        <pc:picChg chg="add del mod">
          <ac:chgData name="Leonie Smith" userId="fed1330f33f5650e" providerId="LiveId" clId="{4709864F-F86C-4C70-83C5-1ABFCF64880A}" dt="2023-07-26T07:43:20.158" v="237"/>
          <ac:picMkLst>
            <pc:docMk/>
            <pc:sldMk cId="3980998716" sldId="274"/>
            <ac:picMk id="14" creationId="{714FDE77-64E0-D44C-7252-FF2806673A19}"/>
          </ac:picMkLst>
        </pc:picChg>
        <pc:picChg chg="add del mod ord">
          <ac:chgData name="Leonie Smith" userId="fed1330f33f5650e" providerId="LiveId" clId="{4709864F-F86C-4C70-83C5-1ABFCF64880A}" dt="2023-07-26T07:43:41.554" v="238"/>
          <ac:picMkLst>
            <pc:docMk/>
            <pc:sldMk cId="3980998716" sldId="274"/>
            <ac:picMk id="17" creationId="{4E58B025-E39E-49B9-E34E-AC3E3B4E6905}"/>
          </ac:picMkLst>
        </pc:picChg>
        <pc:picChg chg="add del mod">
          <ac:chgData name="Leonie Smith" userId="fed1330f33f5650e" providerId="LiveId" clId="{4709864F-F86C-4C70-83C5-1ABFCF64880A}" dt="2023-07-26T07:43:44.801" v="240"/>
          <ac:picMkLst>
            <pc:docMk/>
            <pc:sldMk cId="3980998716" sldId="274"/>
            <ac:picMk id="18" creationId="{0DDA1318-BC36-D876-04E4-B4CDDDEE26DB}"/>
          </ac:picMkLst>
        </pc:picChg>
        <pc:picChg chg="add del mod ord">
          <ac:chgData name="Leonie Smith" userId="fed1330f33f5650e" providerId="LiveId" clId="{4709864F-F86C-4C70-83C5-1ABFCF64880A}" dt="2023-07-26T07:43:50.247" v="241"/>
          <ac:picMkLst>
            <pc:docMk/>
            <pc:sldMk cId="3980998716" sldId="274"/>
            <ac:picMk id="21" creationId="{AC05A030-B948-D253-6B5C-93E25E5535D2}"/>
          </ac:picMkLst>
        </pc:picChg>
        <pc:picChg chg="add del mod">
          <ac:chgData name="Leonie Smith" userId="fed1330f33f5650e" providerId="LiveId" clId="{4709864F-F86C-4C70-83C5-1ABFCF64880A}" dt="2023-07-26T07:43:51.947" v="243"/>
          <ac:picMkLst>
            <pc:docMk/>
            <pc:sldMk cId="3980998716" sldId="274"/>
            <ac:picMk id="22" creationId="{2AC8BADD-5E80-C9FE-6E03-FC8FD062CCF9}"/>
          </ac:picMkLst>
        </pc:picChg>
        <pc:picChg chg="add del mod ord">
          <ac:chgData name="Leonie Smith" userId="fed1330f33f5650e" providerId="LiveId" clId="{4709864F-F86C-4C70-83C5-1ABFCF64880A}" dt="2023-07-26T07:44:13.160" v="244"/>
          <ac:picMkLst>
            <pc:docMk/>
            <pc:sldMk cId="3980998716" sldId="274"/>
            <ac:picMk id="25" creationId="{EDCE6275-3417-6CC4-B3C5-FC1BA6F117C8}"/>
          </ac:picMkLst>
        </pc:picChg>
        <pc:picChg chg="add mod">
          <ac:chgData name="Leonie Smith" userId="fed1330f33f5650e" providerId="LiveId" clId="{4709864F-F86C-4C70-83C5-1ABFCF64880A}" dt="2023-07-26T07:44:13.160" v="244"/>
          <ac:picMkLst>
            <pc:docMk/>
            <pc:sldMk cId="3980998716" sldId="274"/>
            <ac:picMk id="26" creationId="{48607594-8DB1-EA5E-9ECC-FA579B68301C}"/>
          </ac:picMkLst>
        </pc:picChg>
      </pc:sldChg>
      <pc:sldChg chg="addSp delSp modSp mod modTransition modAnim modShow">
        <pc:chgData name="Leonie Smith" userId="fed1330f33f5650e" providerId="LiveId" clId="{4709864F-F86C-4C70-83C5-1ABFCF64880A}" dt="2023-07-26T07:45:13.483" v="250"/>
        <pc:sldMkLst>
          <pc:docMk/>
          <pc:sldMk cId="1748307439" sldId="275"/>
        </pc:sldMkLst>
        <pc:picChg chg="add del mod">
          <ac:chgData name="Leonie Smith" userId="fed1330f33f5650e" providerId="LiveId" clId="{4709864F-F86C-4C70-83C5-1ABFCF64880A}" dt="2023-07-26T07:44:55.529" v="247"/>
          <ac:picMkLst>
            <pc:docMk/>
            <pc:sldMk cId="1748307439" sldId="275"/>
            <ac:picMk id="5" creationId="{155664BC-13D6-9FB7-4D33-B6E89E7C5A8E}"/>
          </ac:picMkLst>
        </pc:picChg>
        <pc:picChg chg="add del mod">
          <ac:chgData name="Leonie Smith" userId="fed1330f33f5650e" providerId="LiveId" clId="{4709864F-F86C-4C70-83C5-1ABFCF64880A}" dt="2023-07-26T07:44:57.138" v="249"/>
          <ac:picMkLst>
            <pc:docMk/>
            <pc:sldMk cId="1748307439" sldId="275"/>
            <ac:picMk id="6" creationId="{E5A4105B-F8BC-6BFF-7C3C-B227BD93CA30}"/>
          </ac:picMkLst>
        </pc:picChg>
        <pc:picChg chg="add del mod ord">
          <ac:chgData name="Leonie Smith" userId="fed1330f33f5650e" providerId="LiveId" clId="{4709864F-F86C-4C70-83C5-1ABFCF64880A}" dt="2023-07-26T07:45:13.483" v="250"/>
          <ac:picMkLst>
            <pc:docMk/>
            <pc:sldMk cId="1748307439" sldId="275"/>
            <ac:picMk id="9" creationId="{E1072B42-61FE-C34E-8E24-68125542FA6E}"/>
          </ac:picMkLst>
        </pc:picChg>
        <pc:picChg chg="add mod">
          <ac:chgData name="Leonie Smith" userId="fed1330f33f5650e" providerId="LiveId" clId="{4709864F-F86C-4C70-83C5-1ABFCF64880A}" dt="2023-07-26T07:45:13.483" v="250"/>
          <ac:picMkLst>
            <pc:docMk/>
            <pc:sldMk cId="1748307439" sldId="275"/>
            <ac:picMk id="10" creationId="{CE28294B-38AE-1DBA-D542-FDC63946433E}"/>
          </ac:picMkLst>
        </pc:picChg>
      </pc:sldChg>
      <pc:sldChg chg="addSp delSp modSp mod modTransition modAnim">
        <pc:chgData name="Leonie Smith" userId="fed1330f33f5650e" providerId="LiveId" clId="{4709864F-F86C-4C70-83C5-1ABFCF64880A}" dt="2023-07-26T06:39:38.067" v="6"/>
        <pc:sldMkLst>
          <pc:docMk/>
          <pc:sldMk cId="1600117720" sldId="304"/>
        </pc:sldMkLst>
        <pc:picChg chg="add del mod">
          <ac:chgData name="Leonie Smith" userId="fed1330f33f5650e" providerId="LiveId" clId="{4709864F-F86C-4C70-83C5-1ABFCF64880A}" dt="2023-07-26T06:39:13.382" v="2"/>
          <ac:picMkLst>
            <pc:docMk/>
            <pc:sldMk cId="1600117720" sldId="304"/>
            <ac:picMk id="7" creationId="{169E6403-2483-351B-2769-47E54586B039}"/>
          </ac:picMkLst>
        </pc:picChg>
        <pc:picChg chg="add del mod">
          <ac:chgData name="Leonie Smith" userId="fed1330f33f5650e" providerId="LiveId" clId="{4709864F-F86C-4C70-83C5-1ABFCF64880A}" dt="2023-07-26T06:39:19.563" v="3"/>
          <ac:picMkLst>
            <pc:docMk/>
            <pc:sldMk cId="1600117720" sldId="304"/>
            <ac:picMk id="10" creationId="{CD3CAAEF-47C8-E7CF-632A-C586400977CE}"/>
          </ac:picMkLst>
        </pc:picChg>
        <pc:picChg chg="add del mod">
          <ac:chgData name="Leonie Smith" userId="fed1330f33f5650e" providerId="LiveId" clId="{4709864F-F86C-4C70-83C5-1ABFCF64880A}" dt="2023-07-26T06:39:31.383" v="5"/>
          <ac:picMkLst>
            <pc:docMk/>
            <pc:sldMk cId="1600117720" sldId="304"/>
            <ac:picMk id="11" creationId="{BFE66D67-60B8-B3AF-FAA1-0E4F091D1DED}"/>
          </ac:picMkLst>
        </pc:picChg>
        <pc:picChg chg="add del mod ord">
          <ac:chgData name="Leonie Smith" userId="fed1330f33f5650e" providerId="LiveId" clId="{4709864F-F86C-4C70-83C5-1ABFCF64880A}" dt="2023-07-26T06:39:38.067" v="6"/>
          <ac:picMkLst>
            <pc:docMk/>
            <pc:sldMk cId="1600117720" sldId="304"/>
            <ac:picMk id="16" creationId="{CC403AFE-6216-9EB0-F876-0B93D5D6F973}"/>
          </ac:picMkLst>
        </pc:picChg>
        <pc:picChg chg="add mod">
          <ac:chgData name="Leonie Smith" userId="fed1330f33f5650e" providerId="LiveId" clId="{4709864F-F86C-4C70-83C5-1ABFCF64880A}" dt="2023-07-26T06:39:38.067" v="6"/>
          <ac:picMkLst>
            <pc:docMk/>
            <pc:sldMk cId="1600117720" sldId="304"/>
            <ac:picMk id="17" creationId="{EDFE2E7C-05EB-CE07-190F-7E5BF39E088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2DC97A-01F0-46C2-9865-A6D7096D16F0}" type="datetimeFigureOut">
              <a:rPr lang="en-US" smtClean="0"/>
              <a:t>7/22/2024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B2C877-F3F8-4317-AA8B-75577D05A9DD}" type="slidenum">
              <a:rPr lang="en-US" smtClean="0"/>
              <a:t>‹#›</a:t>
            </a:fld>
            <a:endParaRPr lang="en-US"/>
          </a:p>
        </p:txBody>
      </p:sp>
    </p:spTree>
    <p:extLst>
      <p:ext uri="{BB962C8B-B14F-4D97-AF65-F5344CB8AC3E}">
        <p14:creationId xmlns:p14="http://schemas.microsoft.com/office/powerpoint/2010/main" val="3567821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Checked</a:t>
            </a:r>
          </a:p>
          <a:p>
            <a:r>
              <a:rPr lang="en-IN" dirty="0"/>
              <a:t>20 silent</a:t>
            </a:r>
          </a:p>
        </p:txBody>
      </p:sp>
      <p:sp>
        <p:nvSpPr>
          <p:cNvPr id="4" name="Slide Number Placeholder 3"/>
          <p:cNvSpPr>
            <a:spLocks noGrp="1"/>
          </p:cNvSpPr>
          <p:nvPr>
            <p:ph type="sldNum" sz="quarter" idx="5"/>
          </p:nvPr>
        </p:nvSpPr>
        <p:spPr/>
        <p:txBody>
          <a:bodyPr/>
          <a:lstStyle/>
          <a:p>
            <a:fld id="{B6B2C877-F3F8-4317-AA8B-75577D05A9DD}" type="slidenum">
              <a:rPr lang="en-US" smtClean="0"/>
              <a:t>2</a:t>
            </a:fld>
            <a:endParaRPr lang="en-US"/>
          </a:p>
        </p:txBody>
      </p:sp>
    </p:spTree>
    <p:extLst>
      <p:ext uri="{BB962C8B-B14F-4D97-AF65-F5344CB8AC3E}">
        <p14:creationId xmlns:p14="http://schemas.microsoft.com/office/powerpoint/2010/main" val="873631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Check</a:t>
            </a:r>
            <a:endParaRPr lang="en-US" dirty="0"/>
          </a:p>
        </p:txBody>
      </p:sp>
      <p:sp>
        <p:nvSpPr>
          <p:cNvPr id="4" name="Slide Number Placeholder 3"/>
          <p:cNvSpPr>
            <a:spLocks noGrp="1"/>
          </p:cNvSpPr>
          <p:nvPr>
            <p:ph type="sldNum" sz="quarter" idx="5"/>
          </p:nvPr>
        </p:nvSpPr>
        <p:spPr/>
        <p:txBody>
          <a:bodyPr/>
          <a:lstStyle/>
          <a:p>
            <a:fld id="{B6B2C877-F3F8-4317-AA8B-75577D05A9DD}" type="slidenum">
              <a:rPr lang="en-US" smtClean="0"/>
              <a:t>3</a:t>
            </a:fld>
            <a:endParaRPr lang="en-US"/>
          </a:p>
        </p:txBody>
      </p:sp>
    </p:spTree>
    <p:extLst>
      <p:ext uri="{BB962C8B-B14F-4D97-AF65-F5344CB8AC3E}">
        <p14:creationId xmlns:p14="http://schemas.microsoft.com/office/powerpoint/2010/main" val="1805415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B2C877-F3F8-4317-AA8B-75577D05A9DD}" type="slidenum">
              <a:rPr lang="en-US" smtClean="0"/>
              <a:t>4</a:t>
            </a:fld>
            <a:endParaRPr lang="en-US"/>
          </a:p>
        </p:txBody>
      </p:sp>
    </p:spTree>
    <p:extLst>
      <p:ext uri="{BB962C8B-B14F-4D97-AF65-F5344CB8AC3E}">
        <p14:creationId xmlns:p14="http://schemas.microsoft.com/office/powerpoint/2010/main" val="3741633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creativecommons.org/licenses/by-sa/4.0/" TargetMode="External"/><Relationship Id="rId3" Type="http://schemas.openxmlformats.org/officeDocument/2006/relationships/slideLayout" Target="../slideLayouts/slideLayout2.xml"/><Relationship Id="rId7" Type="http://schemas.openxmlformats.org/officeDocument/2006/relationships/hyperlink" Target="https://creativecommons.org/publicdomain/zero/1.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openbible.com/" TargetMode="External"/><Relationship Id="rId5" Type="http://schemas.openxmlformats.org/officeDocument/2006/relationships/hyperlink" Target="https://discoverybible.com/" TargetMode="External"/><Relationship Id="rId4" Type="http://schemas.openxmlformats.org/officeDocument/2006/relationships/hyperlink" Target="https://biblehub.com/" TargetMode="Externa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704BC-9869-B0D1-66C1-F18ED2D009CC}"/>
              </a:ext>
            </a:extLst>
          </p:cNvPr>
          <p:cNvSpPr>
            <a:spLocks noGrp="1"/>
          </p:cNvSpPr>
          <p:nvPr>
            <p:ph type="title"/>
          </p:nvPr>
        </p:nvSpPr>
        <p:spPr/>
        <p:txBody>
          <a:bodyPr/>
          <a:lstStyle/>
          <a:p>
            <a:r>
              <a:rPr lang="en-US" dirty="0"/>
              <a:t>7-8</a:t>
            </a:r>
            <a:endParaRPr lang="en-GB" dirty="0"/>
          </a:p>
        </p:txBody>
      </p:sp>
      <p:sp>
        <p:nvSpPr>
          <p:cNvPr id="3" name="Content Placeholder 2">
            <a:extLst>
              <a:ext uri="{FF2B5EF4-FFF2-40B4-BE49-F238E27FC236}">
                <a16:creationId xmlns:a16="http://schemas.microsoft.com/office/drawing/2014/main" id="{80372CF9-147C-16A7-074A-3E9BD6F03826}"/>
              </a:ext>
            </a:extLst>
          </p:cNvPr>
          <p:cNvSpPr>
            <a:spLocks noGrp="1"/>
          </p:cNvSpPr>
          <p:nvPr>
            <p:ph idx="1"/>
          </p:nvPr>
        </p:nvSpPr>
        <p:spPr/>
        <p:txBody>
          <a:bodyPr>
            <a:normAutofit lnSpcReduction="10000"/>
          </a:bodyPr>
          <a:lstStyle/>
          <a:p>
            <a:pPr marL="0" marR="0">
              <a:lnSpc>
                <a:spcPct val="107000"/>
              </a:lnSpc>
              <a:spcBef>
                <a:spcPts val="0"/>
              </a:spcBef>
              <a:spcAft>
                <a:spcPts val="800"/>
              </a:spcAft>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1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1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1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1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1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1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4"/>
              </a:rPr>
              <a:t>Bible Hub</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1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Discovery Bible</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1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OpenBible.com</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dedicated to the public domain</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1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1800" kern="100" dirty="0">
              <a:effectLst/>
              <a:latin typeface="Aptos"/>
              <a:ea typeface="Aptos"/>
              <a:cs typeface="Arial" panose="020B0604020202020204" pitchFamily="34" charset="0"/>
            </a:endParaRPr>
          </a:p>
          <a:p>
            <a:pPr marL="0" marR="0">
              <a:spcBef>
                <a:spcPts val="0"/>
              </a:spcBef>
              <a:spcAft>
                <a:spcPts val="0"/>
              </a:spcAft>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1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Creative Commons Attribution-</a:t>
            </a:r>
            <a:r>
              <a:rPr lang="en-IN" sz="1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8"/>
              </a:rPr>
              <a:t>ShareAlike</a:t>
            </a:r>
            <a:r>
              <a:rPr lang="en-IN" sz="1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 4.0 International License</a:t>
            </a:r>
            <a:r>
              <a:rPr lang="en-IN" sz="1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pic>
        <p:nvPicPr>
          <p:cNvPr id="17" name="Audio 16">
            <a:hlinkClick r:id="" action="ppaction://media"/>
            <a:extLst>
              <a:ext uri="{FF2B5EF4-FFF2-40B4-BE49-F238E27FC236}">
                <a16:creationId xmlns:a16="http://schemas.microsoft.com/office/drawing/2014/main" id="{EDFE2E7C-05EB-CE07-190F-7E5BF39E088E}"/>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00117720"/>
      </p:ext>
    </p:extLst>
  </p:cSld>
  <p:clrMapOvr>
    <a:masterClrMapping/>
  </p:clrMapOvr>
  <mc:AlternateContent xmlns:mc="http://schemas.openxmlformats.org/markup-compatibility/2006" xmlns:p14="http://schemas.microsoft.com/office/powerpoint/2010/main">
    <mc:Choice Requires="p14">
      <p:transition spd="slow" p14:dur="2000" advTm="3366"/>
    </mc:Choice>
    <mc:Fallback xmlns="">
      <p:transition spd="slow" advTm="3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11484F-3BEB-4773-A2C4-FE72355BF225}"/>
              </a:ext>
            </a:extLst>
          </p:cNvPr>
          <p:cNvPicPr>
            <a:picLocks noChangeAspect="1"/>
          </p:cNvPicPr>
          <p:nvPr/>
        </p:nvPicPr>
        <p:blipFill>
          <a:blip r:embed="rId2"/>
          <a:stretch>
            <a:fillRect/>
          </a:stretch>
        </p:blipFill>
        <p:spPr>
          <a:xfrm>
            <a:off x="0" y="4156"/>
            <a:ext cx="12538572" cy="6858000"/>
          </a:xfrm>
          <a:prstGeom prst="rect">
            <a:avLst/>
          </a:prstGeom>
        </p:spPr>
      </p:pic>
      <p:sp>
        <p:nvSpPr>
          <p:cNvPr id="2" name="TextBox 1">
            <a:extLst>
              <a:ext uri="{FF2B5EF4-FFF2-40B4-BE49-F238E27FC236}">
                <a16:creationId xmlns:a16="http://schemas.microsoft.com/office/drawing/2014/main" id="{C6FEDAC6-D1D5-626B-A88A-728B487012E1}"/>
              </a:ext>
            </a:extLst>
          </p:cNvPr>
          <p:cNvSpPr txBox="1"/>
          <p:nvPr/>
        </p:nvSpPr>
        <p:spPr>
          <a:xfrm>
            <a:off x="359595" y="349322"/>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i="0" cap="all" dirty="0">
                <a:solidFill>
                  <a:schemeClr val="bg1"/>
                </a:solidFill>
                <a:effectLst/>
                <a:latin typeface="Microsoft Himalaya "/>
                <a:cs typeface="+mj-cs"/>
              </a:rPr>
              <a:t>43</a:t>
            </a:r>
            <a:r>
              <a:rPr lang="en-ZA" sz="3200" b="1" cap="all" dirty="0">
                <a:solidFill>
                  <a:schemeClr val="bg1"/>
                </a:solidFill>
                <a:latin typeface="Microsoft Himalaya "/>
                <a:cs typeface="+mj-cs"/>
              </a:rPr>
              <a:t>:4</a:t>
            </a:r>
            <a:endParaRPr lang="en-ZA" sz="3200" dirty="0">
              <a:solidFill>
                <a:schemeClr val="bg1"/>
              </a:solidFill>
            </a:endParaRPr>
          </a:p>
          <a:p>
            <a:endParaRPr lang="en-IN" dirty="0"/>
          </a:p>
        </p:txBody>
      </p:sp>
    </p:spTree>
    <p:extLst>
      <p:ext uri="{BB962C8B-B14F-4D97-AF65-F5344CB8AC3E}">
        <p14:creationId xmlns:p14="http://schemas.microsoft.com/office/powerpoint/2010/main" val="1364136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00438C-937D-8653-45FC-8AAF247CDCA5}"/>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4 इसलिए यदि तू हमारे भाई को हमारे संग भेजे, तब तो हम जाकर तेरे लिये भोजनवस्तु मोल ले आएँगे;</a:t>
            </a:r>
            <a:endParaRPr lang="en-IN" sz="4000" dirty="0"/>
          </a:p>
        </p:txBody>
      </p:sp>
      <p:pic>
        <p:nvPicPr>
          <p:cNvPr id="11" name="Audio 10">
            <a:hlinkClick r:id="" action="ppaction://media"/>
            <a:extLst>
              <a:ext uri="{FF2B5EF4-FFF2-40B4-BE49-F238E27FC236}">
                <a16:creationId xmlns:a16="http://schemas.microsoft.com/office/drawing/2014/main" id="{E6FB5F40-F0B1-1375-E942-136B08336D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CAAE71EE-734A-2DD1-5FA9-AD9894E4799E}"/>
              </a:ext>
            </a:extLst>
          </p:cNvPr>
          <p:cNvSpPr txBox="1"/>
          <p:nvPr/>
        </p:nvSpPr>
        <p:spPr>
          <a:xfrm>
            <a:off x="158262" y="166254"/>
            <a:ext cx="5816869" cy="6558101"/>
          </a:xfrm>
          <a:prstGeom prst="rect">
            <a:avLst/>
          </a:prstGeom>
          <a:noFill/>
        </p:spPr>
        <p:txBody>
          <a:bodyPr wrap="square" rtlCol="0">
            <a:noAutofit/>
          </a:bodyPr>
          <a:lstStyle/>
          <a:p>
            <a:r>
              <a:rPr lang="en-US" sz="4000"/>
              <a:t>4 If you will send our brother with us, we will go down and buy food for you.</a:t>
            </a:r>
            <a:endParaRPr lang="en-ZA" sz="4000" dirty="0"/>
          </a:p>
        </p:txBody>
      </p:sp>
    </p:spTree>
    <p:extLst>
      <p:ext uri="{BB962C8B-B14F-4D97-AF65-F5344CB8AC3E}">
        <p14:creationId xmlns:p14="http://schemas.microsoft.com/office/powerpoint/2010/main" val="1204998267"/>
      </p:ext>
    </p:extLst>
  </p:cSld>
  <p:clrMapOvr>
    <a:masterClrMapping/>
  </p:clrMapOvr>
  <mc:AlternateContent xmlns:mc="http://schemas.openxmlformats.org/markup-compatibility/2006" xmlns:p14="http://schemas.microsoft.com/office/powerpoint/2010/main">
    <mc:Choice Requires="p14">
      <p:transition spd="slow" p14:dur="2000" advTm="8417"/>
    </mc:Choice>
    <mc:Fallback xmlns="">
      <p:transition spd="slow" advTm="8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20CC59-568C-4875-87B1-DB5521B9914A}"/>
              </a:ext>
            </a:extLst>
          </p:cNvPr>
          <p:cNvPicPr>
            <a:picLocks noChangeAspect="1"/>
          </p:cNvPicPr>
          <p:nvPr/>
        </p:nvPicPr>
        <p:blipFill>
          <a:blip r:embed="rId2"/>
          <a:stretch>
            <a:fillRect/>
          </a:stretch>
        </p:blipFill>
        <p:spPr>
          <a:xfrm>
            <a:off x="0" y="-2568"/>
            <a:ext cx="12821952" cy="6858000"/>
          </a:xfrm>
          <a:prstGeom prst="rect">
            <a:avLst/>
          </a:prstGeom>
        </p:spPr>
      </p:pic>
      <p:sp>
        <p:nvSpPr>
          <p:cNvPr id="2" name="TextBox 1">
            <a:extLst>
              <a:ext uri="{FF2B5EF4-FFF2-40B4-BE49-F238E27FC236}">
                <a16:creationId xmlns:a16="http://schemas.microsoft.com/office/drawing/2014/main" id="{17513E53-587C-102A-BFC3-408D474968F3}"/>
              </a:ext>
            </a:extLst>
          </p:cNvPr>
          <p:cNvSpPr txBox="1"/>
          <p:nvPr/>
        </p:nvSpPr>
        <p:spPr>
          <a:xfrm>
            <a:off x="359595" y="349322"/>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i="0" cap="all" dirty="0">
                <a:solidFill>
                  <a:schemeClr val="bg1"/>
                </a:solidFill>
                <a:effectLst/>
                <a:latin typeface="Microsoft Himalaya "/>
                <a:cs typeface="+mj-cs"/>
              </a:rPr>
              <a:t>43</a:t>
            </a:r>
            <a:r>
              <a:rPr lang="en-ZA" sz="3200" b="1" cap="all" dirty="0">
                <a:solidFill>
                  <a:schemeClr val="bg1"/>
                </a:solidFill>
                <a:latin typeface="Microsoft Himalaya "/>
                <a:cs typeface="+mj-cs"/>
              </a:rPr>
              <a:t>:4</a:t>
            </a:r>
            <a:endParaRPr lang="en-ZA" sz="3200" dirty="0">
              <a:solidFill>
                <a:schemeClr val="bg1"/>
              </a:solidFill>
            </a:endParaRPr>
          </a:p>
          <a:p>
            <a:endParaRPr lang="en-IN" dirty="0"/>
          </a:p>
        </p:txBody>
      </p:sp>
    </p:spTree>
    <p:extLst>
      <p:ext uri="{BB962C8B-B14F-4D97-AF65-F5344CB8AC3E}">
        <p14:creationId xmlns:p14="http://schemas.microsoft.com/office/powerpoint/2010/main" val="1062533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90E2F5-6D00-ADE7-3E62-31F9832468CF}"/>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Arial" panose="020B0604020202020204" pitchFamily="34" charset="0"/>
              </a:rPr>
              <a:t>11 तब उनके पिता इस्राएल ने उनसे कहा, “यदि सचमुच ऐसी ही बात है, तो यह करो; इस देश की उत्तम-उत्तम वस्तुओं में से कुछ कुछ अपने बोरों में उस पुरुष के लिये भेंट ले जाओ: जैसे थोड़ा सा बलसान, और थोड़ा सा मधु, और कुछ सुगन्ध-द्रव्य, और गन्धरस, पिस्ते, और बादाम।</a:t>
            </a:r>
            <a:endParaRPr lang="en-IN" sz="3600" dirty="0"/>
          </a:p>
        </p:txBody>
      </p:sp>
      <p:pic>
        <p:nvPicPr>
          <p:cNvPr id="22" name="Audio 21">
            <a:hlinkClick r:id="" action="ppaction://media"/>
            <a:extLst>
              <a:ext uri="{FF2B5EF4-FFF2-40B4-BE49-F238E27FC236}">
                <a16:creationId xmlns:a16="http://schemas.microsoft.com/office/drawing/2014/main" id="{940460C9-E4ED-AC33-A77A-0761B317CE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00AC9BE0-C71C-4F8B-8701-47FDCD9F4AA4}"/>
              </a:ext>
            </a:extLst>
          </p:cNvPr>
          <p:cNvSpPr txBox="1"/>
          <p:nvPr/>
        </p:nvSpPr>
        <p:spPr>
          <a:xfrm>
            <a:off x="158262" y="166254"/>
            <a:ext cx="5816869" cy="6558101"/>
          </a:xfrm>
          <a:prstGeom prst="rect">
            <a:avLst/>
          </a:prstGeom>
          <a:noFill/>
        </p:spPr>
        <p:txBody>
          <a:bodyPr wrap="square" rtlCol="0">
            <a:noAutofit/>
          </a:bodyPr>
          <a:lstStyle/>
          <a:p>
            <a:r>
              <a:rPr lang="en-US" sz="4000"/>
              <a:t>11 Then their father Israel said to them, “If it must be so, then do this: Put some of the best products of the land in your packs and carry them down as a gift for the man—a little balm and a little honey, spices and myrrh, pistachios and almonds.</a:t>
            </a:r>
            <a:endParaRPr lang="en-ZA" sz="4000" dirty="0"/>
          </a:p>
        </p:txBody>
      </p:sp>
    </p:spTree>
    <p:extLst>
      <p:ext uri="{BB962C8B-B14F-4D97-AF65-F5344CB8AC3E}">
        <p14:creationId xmlns:p14="http://schemas.microsoft.com/office/powerpoint/2010/main" val="3728152200"/>
      </p:ext>
    </p:extLst>
  </p:cSld>
  <p:clrMapOvr>
    <a:masterClrMapping/>
  </p:clrMapOvr>
  <mc:AlternateContent xmlns:mc="http://schemas.openxmlformats.org/markup-compatibility/2006" xmlns:p14="http://schemas.microsoft.com/office/powerpoint/2010/main">
    <mc:Choice Requires="p14">
      <p:transition spd="slow" p14:dur="2000" advTm="22128"/>
    </mc:Choice>
    <mc:Fallback xmlns="">
      <p:transition spd="slow" advTm="22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0B6DCF-867C-43ED-945F-E2E362B8A171}"/>
              </a:ext>
            </a:extLst>
          </p:cNvPr>
          <p:cNvPicPr>
            <a:picLocks noChangeAspect="1"/>
          </p:cNvPicPr>
          <p:nvPr/>
        </p:nvPicPr>
        <p:blipFill>
          <a:blip r:embed="rId2"/>
          <a:stretch>
            <a:fillRect/>
          </a:stretch>
        </p:blipFill>
        <p:spPr>
          <a:xfrm>
            <a:off x="-512948" y="0"/>
            <a:ext cx="14041380" cy="6858000"/>
          </a:xfrm>
          <a:prstGeom prst="rect">
            <a:avLst/>
          </a:prstGeom>
        </p:spPr>
      </p:pic>
      <p:sp>
        <p:nvSpPr>
          <p:cNvPr id="2" name="TextBox 1">
            <a:extLst>
              <a:ext uri="{FF2B5EF4-FFF2-40B4-BE49-F238E27FC236}">
                <a16:creationId xmlns:a16="http://schemas.microsoft.com/office/drawing/2014/main" id="{6F7DE784-FEEC-886D-1403-9FE48E33BD36}"/>
              </a:ext>
            </a:extLst>
          </p:cNvPr>
          <p:cNvSpPr txBox="1"/>
          <p:nvPr/>
        </p:nvSpPr>
        <p:spPr>
          <a:xfrm>
            <a:off x="359595" y="349322"/>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i="0" cap="all" dirty="0">
                <a:solidFill>
                  <a:schemeClr val="bg1"/>
                </a:solidFill>
                <a:effectLst/>
                <a:latin typeface="Microsoft Himalaya "/>
                <a:cs typeface="+mj-cs"/>
              </a:rPr>
              <a:t>43</a:t>
            </a:r>
            <a:r>
              <a:rPr lang="en-ZA" sz="3200" b="1" cap="all" dirty="0">
                <a:solidFill>
                  <a:schemeClr val="bg1"/>
                </a:solidFill>
                <a:latin typeface="Microsoft Himalaya "/>
                <a:cs typeface="+mj-cs"/>
              </a:rPr>
              <a:t>:11</a:t>
            </a:r>
            <a:endParaRPr lang="en-ZA" sz="3200" dirty="0">
              <a:solidFill>
                <a:schemeClr val="bg1"/>
              </a:solidFill>
            </a:endParaRPr>
          </a:p>
          <a:p>
            <a:endParaRPr lang="en-IN" dirty="0"/>
          </a:p>
        </p:txBody>
      </p:sp>
    </p:spTree>
    <p:extLst>
      <p:ext uri="{BB962C8B-B14F-4D97-AF65-F5344CB8AC3E}">
        <p14:creationId xmlns:p14="http://schemas.microsoft.com/office/powerpoint/2010/main" val="2570233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F8D70F-6279-11EC-F91E-761BA223240C}"/>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Arial" panose="020B0604020202020204" pitchFamily="34" charset="0"/>
              </a:rPr>
              <a:t>12 फिर अपने-अपने साथ दूना रुपया ले जाओ; और जो रुपया तुम्हारे बोरों के मुँह पर रखकर लौटा दिया गया था, उसको भी लेते जाओ; कदाचित् यह भूल से हुआ हो।</a:t>
            </a:r>
            <a:endParaRPr lang="en-IN" sz="3600" dirty="0"/>
          </a:p>
        </p:txBody>
      </p:sp>
      <p:pic>
        <p:nvPicPr>
          <p:cNvPr id="36" name="Audio 35">
            <a:hlinkClick r:id="" action="ppaction://media"/>
            <a:extLst>
              <a:ext uri="{FF2B5EF4-FFF2-40B4-BE49-F238E27FC236}">
                <a16:creationId xmlns:a16="http://schemas.microsoft.com/office/drawing/2014/main" id="{CC3B9791-D2A6-AC2F-1768-D614233509C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BA714ED2-BC90-C20F-48CD-6900B9B62E64}"/>
              </a:ext>
            </a:extLst>
          </p:cNvPr>
          <p:cNvSpPr txBox="1"/>
          <p:nvPr/>
        </p:nvSpPr>
        <p:spPr>
          <a:xfrm>
            <a:off x="158262" y="166254"/>
            <a:ext cx="5816869" cy="6558101"/>
          </a:xfrm>
          <a:prstGeom prst="rect">
            <a:avLst/>
          </a:prstGeom>
          <a:noFill/>
        </p:spPr>
        <p:txBody>
          <a:bodyPr wrap="square" rtlCol="0">
            <a:noAutofit/>
          </a:bodyPr>
          <a:lstStyle/>
          <a:p>
            <a:r>
              <a:rPr lang="en-US" sz="4000" dirty="0"/>
              <a:t>12 Take double the silver with you so that you may return the silver that was put back into the mouths of your sacks. Perhaps it was a mistake. </a:t>
            </a:r>
            <a:endParaRPr lang="en-ZA" sz="4000" dirty="0"/>
          </a:p>
        </p:txBody>
      </p:sp>
    </p:spTree>
    <p:extLst>
      <p:ext uri="{BB962C8B-B14F-4D97-AF65-F5344CB8AC3E}">
        <p14:creationId xmlns:p14="http://schemas.microsoft.com/office/powerpoint/2010/main" val="3350226380"/>
      </p:ext>
    </p:extLst>
  </p:cSld>
  <p:clrMapOvr>
    <a:masterClrMapping/>
  </p:clrMapOvr>
  <mc:AlternateContent xmlns:mc="http://schemas.openxmlformats.org/markup-compatibility/2006" xmlns:p14="http://schemas.microsoft.com/office/powerpoint/2010/main">
    <mc:Choice Requires="p14">
      <p:transition spd="slow" p14:dur="2000" advTm="12307"/>
    </mc:Choice>
    <mc:Fallback xmlns="">
      <p:transition spd="slow" advTm="12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838160-5E06-42A5-AA64-090F884639F1}"/>
              </a:ext>
            </a:extLst>
          </p:cNvPr>
          <p:cNvPicPr>
            <a:picLocks noChangeAspect="1"/>
          </p:cNvPicPr>
          <p:nvPr/>
        </p:nvPicPr>
        <p:blipFill>
          <a:blip r:embed="rId2"/>
          <a:stretch>
            <a:fillRect/>
          </a:stretch>
        </p:blipFill>
        <p:spPr>
          <a:xfrm>
            <a:off x="0" y="-579887"/>
            <a:ext cx="12192000" cy="7437887"/>
          </a:xfrm>
          <a:prstGeom prst="rect">
            <a:avLst/>
          </a:prstGeom>
        </p:spPr>
      </p:pic>
      <p:sp>
        <p:nvSpPr>
          <p:cNvPr id="2" name="TextBox 1">
            <a:extLst>
              <a:ext uri="{FF2B5EF4-FFF2-40B4-BE49-F238E27FC236}">
                <a16:creationId xmlns:a16="http://schemas.microsoft.com/office/drawing/2014/main" id="{1589FCB3-4253-073D-68A7-D6C39D493695}"/>
              </a:ext>
            </a:extLst>
          </p:cNvPr>
          <p:cNvSpPr txBox="1"/>
          <p:nvPr/>
        </p:nvSpPr>
        <p:spPr>
          <a:xfrm>
            <a:off x="359595" y="349322"/>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i="0" cap="all" dirty="0">
                <a:solidFill>
                  <a:schemeClr val="bg1"/>
                </a:solidFill>
                <a:effectLst/>
                <a:latin typeface="Microsoft Himalaya "/>
                <a:cs typeface="+mj-cs"/>
              </a:rPr>
              <a:t>43</a:t>
            </a:r>
            <a:r>
              <a:rPr lang="en-ZA" sz="3200" b="1" cap="all" dirty="0">
                <a:solidFill>
                  <a:schemeClr val="bg1"/>
                </a:solidFill>
                <a:latin typeface="Microsoft Himalaya "/>
                <a:cs typeface="+mj-cs"/>
              </a:rPr>
              <a:t>:12</a:t>
            </a:r>
            <a:endParaRPr lang="en-ZA" sz="3200" dirty="0">
              <a:solidFill>
                <a:schemeClr val="bg1"/>
              </a:solidFill>
            </a:endParaRPr>
          </a:p>
          <a:p>
            <a:endParaRPr lang="en-IN" dirty="0"/>
          </a:p>
        </p:txBody>
      </p:sp>
    </p:spTree>
    <p:extLst>
      <p:ext uri="{BB962C8B-B14F-4D97-AF65-F5344CB8AC3E}">
        <p14:creationId xmlns:p14="http://schemas.microsoft.com/office/powerpoint/2010/main" val="2502652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57B437-5517-1CBC-2CB3-E4DC145F1225}"/>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13 अपने भाई को भी संग लेकर उस पुरुष के पास फिर जाओ,</a:t>
            </a:r>
            <a:endParaRPr lang="en-IN" sz="4000" dirty="0"/>
          </a:p>
        </p:txBody>
      </p:sp>
      <p:pic>
        <p:nvPicPr>
          <p:cNvPr id="8" name="Audio 7">
            <a:hlinkClick r:id="" action="ppaction://media"/>
            <a:extLst>
              <a:ext uri="{FF2B5EF4-FFF2-40B4-BE49-F238E27FC236}">
                <a16:creationId xmlns:a16="http://schemas.microsoft.com/office/drawing/2014/main" id="{F11778DB-D02C-7C5D-5546-6115889280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CA6132F0-DBBB-6CDE-BAD6-93AE847EB8ED}"/>
              </a:ext>
            </a:extLst>
          </p:cNvPr>
          <p:cNvSpPr txBox="1"/>
          <p:nvPr/>
        </p:nvSpPr>
        <p:spPr>
          <a:xfrm>
            <a:off x="158262" y="166254"/>
            <a:ext cx="5816869" cy="6558101"/>
          </a:xfrm>
          <a:prstGeom prst="rect">
            <a:avLst/>
          </a:prstGeom>
          <a:noFill/>
        </p:spPr>
        <p:txBody>
          <a:bodyPr wrap="square" rtlCol="0">
            <a:noAutofit/>
          </a:bodyPr>
          <a:lstStyle/>
          <a:p>
            <a:r>
              <a:rPr lang="en-US" sz="4000"/>
              <a:t>13 Take your brother as well, and return to the man at once.</a:t>
            </a:r>
            <a:endParaRPr lang="en-ZA" sz="4000" dirty="0"/>
          </a:p>
        </p:txBody>
      </p:sp>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5918"/>
    </mc:Choice>
    <mc:Fallback xmlns="">
      <p:transition spd="slow" advTm="5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C0041E-CA07-4594-918D-F4B1168F90D0}"/>
              </a:ext>
            </a:extLst>
          </p:cNvPr>
          <p:cNvPicPr>
            <a:picLocks noChangeAspect="1"/>
          </p:cNvPicPr>
          <p:nvPr/>
        </p:nvPicPr>
        <p:blipFill>
          <a:blip r:embed="rId2"/>
          <a:stretch>
            <a:fillRect/>
          </a:stretch>
        </p:blipFill>
        <p:spPr>
          <a:xfrm>
            <a:off x="-1059051" y="0"/>
            <a:ext cx="13251051" cy="6858000"/>
          </a:xfrm>
          <a:prstGeom prst="rect">
            <a:avLst/>
          </a:prstGeom>
        </p:spPr>
      </p:pic>
      <p:sp>
        <p:nvSpPr>
          <p:cNvPr id="2" name="TextBox 1">
            <a:extLst>
              <a:ext uri="{FF2B5EF4-FFF2-40B4-BE49-F238E27FC236}">
                <a16:creationId xmlns:a16="http://schemas.microsoft.com/office/drawing/2014/main" id="{AA0E8F6A-046C-F4A0-69EF-A354378F951F}"/>
              </a:ext>
            </a:extLst>
          </p:cNvPr>
          <p:cNvSpPr txBox="1"/>
          <p:nvPr/>
        </p:nvSpPr>
        <p:spPr>
          <a:xfrm>
            <a:off x="359595" y="349322"/>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i="0" cap="all" dirty="0">
                <a:solidFill>
                  <a:schemeClr val="bg1"/>
                </a:solidFill>
                <a:effectLst/>
                <a:latin typeface="Microsoft Himalaya "/>
                <a:cs typeface="+mj-cs"/>
              </a:rPr>
              <a:t>43</a:t>
            </a:r>
            <a:r>
              <a:rPr lang="en-ZA" sz="3200" b="1" cap="all" dirty="0">
                <a:solidFill>
                  <a:schemeClr val="bg1"/>
                </a:solidFill>
                <a:latin typeface="Microsoft Himalaya "/>
                <a:cs typeface="+mj-cs"/>
              </a:rPr>
              <a:t>:13</a:t>
            </a:r>
            <a:endParaRPr lang="en-ZA" sz="3200" dirty="0">
              <a:solidFill>
                <a:schemeClr val="bg1"/>
              </a:solidFill>
            </a:endParaRPr>
          </a:p>
          <a:p>
            <a:endParaRPr lang="en-IN" dirty="0"/>
          </a:p>
        </p:txBody>
      </p:sp>
    </p:spTree>
    <p:extLst>
      <p:ext uri="{BB962C8B-B14F-4D97-AF65-F5344CB8AC3E}">
        <p14:creationId xmlns:p14="http://schemas.microsoft.com/office/powerpoint/2010/main" val="876959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7DA4DE-2DED-926F-AD90-AD333EB8E24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15 तब उन मनुष्यों ने वह भेंट, और दूना रुपया, और बिन्यामीन को भी संग लिया, और चल दिए और मिस्र में पहुँचकर यूसुफ के सामने खड़े हुए।</a:t>
            </a:r>
            <a:endParaRPr lang="en-IN" sz="4000" dirty="0"/>
          </a:p>
        </p:txBody>
      </p:sp>
      <p:pic>
        <p:nvPicPr>
          <p:cNvPr id="42" name="Audio 41">
            <a:hlinkClick r:id="" action="ppaction://media"/>
            <a:extLst>
              <a:ext uri="{FF2B5EF4-FFF2-40B4-BE49-F238E27FC236}">
                <a16:creationId xmlns:a16="http://schemas.microsoft.com/office/drawing/2014/main" id="{A4AAABBB-5EF1-6F62-FFAC-EEA6ABCBB8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3AD3AEE-9938-5FB9-319F-BB11172CE1A0}"/>
              </a:ext>
            </a:extLst>
          </p:cNvPr>
          <p:cNvSpPr txBox="1"/>
          <p:nvPr/>
        </p:nvSpPr>
        <p:spPr>
          <a:xfrm>
            <a:off x="158262" y="166254"/>
            <a:ext cx="5816869" cy="6558101"/>
          </a:xfrm>
          <a:prstGeom prst="rect">
            <a:avLst/>
          </a:prstGeom>
          <a:noFill/>
        </p:spPr>
        <p:txBody>
          <a:bodyPr wrap="square" rtlCol="0">
            <a:noAutofit/>
          </a:bodyPr>
          <a:lstStyle/>
          <a:p>
            <a:r>
              <a:rPr lang="en-US" sz="4000"/>
              <a:t>15 So the men took these gifts, along with double the amount of silver, and Benjamin as well. Then they hurried down to Egypt and stood before Joseph.</a:t>
            </a:r>
            <a:endParaRPr lang="en-ZA" sz="4000" dirty="0"/>
          </a:p>
        </p:txBody>
      </p:sp>
    </p:spTree>
    <p:extLst>
      <p:ext uri="{BB962C8B-B14F-4D97-AF65-F5344CB8AC3E}">
        <p14:creationId xmlns:p14="http://schemas.microsoft.com/office/powerpoint/2010/main" val="302978315"/>
      </p:ext>
    </p:extLst>
  </p:cSld>
  <p:clrMapOvr>
    <a:masterClrMapping/>
  </p:clrMapOvr>
  <mc:AlternateContent xmlns:mc="http://schemas.openxmlformats.org/markup-compatibility/2006" xmlns:p14="http://schemas.microsoft.com/office/powerpoint/2010/main">
    <mc:Choice Requires="p14">
      <p:transition spd="slow" p14:dur="2000" advTm="12381"/>
    </mc:Choice>
    <mc:Fallback xmlns="">
      <p:transition spd="slow" advTm="12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DDD33-A64A-4408-8D7C-AE78DB24C9A1}"/>
              </a:ext>
            </a:extLst>
          </p:cNvPr>
          <p:cNvSpPr>
            <a:spLocks noGrp="1"/>
          </p:cNvSpPr>
          <p:nvPr>
            <p:ph type="title"/>
          </p:nvPr>
        </p:nvSpPr>
        <p:spPr/>
        <p:txBody>
          <a:bodyPr/>
          <a:lstStyle/>
          <a:p>
            <a:r>
              <a:rPr lang="en-IN" dirty="0"/>
              <a:t>07-8</a:t>
            </a:r>
          </a:p>
        </p:txBody>
      </p:sp>
      <p:sp>
        <p:nvSpPr>
          <p:cNvPr id="3" name="Content Placeholder 2">
            <a:extLst>
              <a:ext uri="{FF2B5EF4-FFF2-40B4-BE49-F238E27FC236}">
                <a16:creationId xmlns:a16="http://schemas.microsoft.com/office/drawing/2014/main" id="{BF32604A-7421-4674-B641-D47190F5905A}"/>
              </a:ext>
            </a:extLst>
          </p:cNvPr>
          <p:cNvSpPr>
            <a:spLocks noGrp="1"/>
          </p:cNvSpPr>
          <p:nvPr>
            <p:ph idx="1"/>
          </p:nvPr>
        </p:nvSpPr>
        <p:spPr/>
        <p:txBody>
          <a:bodyPr/>
          <a:lstStyle/>
          <a:p>
            <a:endParaRPr lang="en-IN"/>
          </a:p>
        </p:txBody>
      </p:sp>
      <p:pic>
        <p:nvPicPr>
          <p:cNvPr id="6" name="Picture 5">
            <a:extLst>
              <a:ext uri="{FF2B5EF4-FFF2-40B4-BE49-F238E27FC236}">
                <a16:creationId xmlns:a16="http://schemas.microsoft.com/office/drawing/2014/main" id="{18E83BFB-A813-4100-802D-28287D325957}"/>
              </a:ext>
            </a:extLst>
          </p:cNvPr>
          <p:cNvPicPr>
            <a:picLocks noChangeAspect="1"/>
          </p:cNvPicPr>
          <p:nvPr/>
        </p:nvPicPr>
        <p:blipFill>
          <a:blip r:embed="rId3"/>
          <a:stretch>
            <a:fillRect/>
          </a:stretch>
        </p:blipFill>
        <p:spPr>
          <a:xfrm>
            <a:off x="-773048" y="0"/>
            <a:ext cx="13164553" cy="6858000"/>
          </a:xfrm>
          <a:prstGeom prst="rect">
            <a:avLst/>
          </a:prstGeom>
        </p:spPr>
      </p:pic>
      <p:sp>
        <p:nvSpPr>
          <p:cNvPr id="7" name="TextBox 6">
            <a:extLst>
              <a:ext uri="{FF2B5EF4-FFF2-40B4-BE49-F238E27FC236}">
                <a16:creationId xmlns:a16="http://schemas.microsoft.com/office/drawing/2014/main" id="{4D37996B-65CD-5607-BDCB-FC771F099619}"/>
              </a:ext>
            </a:extLst>
          </p:cNvPr>
          <p:cNvSpPr txBox="1"/>
          <p:nvPr/>
        </p:nvSpPr>
        <p:spPr>
          <a:xfrm>
            <a:off x="347607" y="380142"/>
            <a:ext cx="7491575" cy="1938992"/>
          </a:xfrm>
          <a:prstGeom prst="rect">
            <a:avLst/>
          </a:prstGeom>
          <a:noFill/>
        </p:spPr>
        <p:txBody>
          <a:bodyPr wrap="square" rtlCol="0">
            <a:spAutoFit/>
          </a:bodyPr>
          <a:lstStyle/>
          <a:p>
            <a:r>
              <a:rPr lang="hi-IN" sz="6000" dirty="0">
                <a:solidFill>
                  <a:schemeClr val="bg1"/>
                </a:solidFill>
                <a:effectLst/>
                <a:latin typeface="TimesNewRomanPSMT"/>
                <a:ea typeface="Calibri" panose="020F0502020204030204" pitchFamily="34" charset="0"/>
                <a:cs typeface="TimesNewRomanPSMT"/>
              </a:rPr>
              <a:t>बिन्यामीन के साथ मिस्र वापसी - उत्पत्ति 43:1-34</a:t>
            </a:r>
            <a:endParaRPr lang="bo-CN" sz="6000" b="1" dirty="0">
              <a:solidFill>
                <a:schemeClr val="bg1"/>
              </a:solidFill>
              <a:latin typeface="Arial" panose="020B0604020202020204" pitchFamily="34" charset="0"/>
            </a:endParaRPr>
          </a:p>
        </p:txBody>
      </p:sp>
      <p:sp>
        <p:nvSpPr>
          <p:cNvPr id="8" name="TextBox 7">
            <a:extLst>
              <a:ext uri="{FF2B5EF4-FFF2-40B4-BE49-F238E27FC236}">
                <a16:creationId xmlns:a16="http://schemas.microsoft.com/office/drawing/2014/main" id="{E5227D0F-5426-48ED-39E3-E46ABD1DE73D}"/>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177459437"/>
      </p:ext>
    </p:extLst>
  </p:cSld>
  <p:clrMapOvr>
    <a:masterClrMapping/>
  </p:clrMapOvr>
  <mc:AlternateContent xmlns:mc="http://schemas.openxmlformats.org/markup-compatibility/2006" xmlns:p14="http://schemas.microsoft.com/office/powerpoint/2010/main">
    <mc:Choice Requires="p14">
      <p:transition spd="slow" p14:dur="2000" advTm="3585"/>
    </mc:Choice>
    <mc:Fallback xmlns="">
      <p:transition spd="slow" advTm="358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E06C6-9025-4827-B2A3-3AF90C37BE23}"/>
              </a:ext>
            </a:extLst>
          </p:cNvPr>
          <p:cNvPicPr>
            <a:picLocks noChangeAspect="1"/>
          </p:cNvPicPr>
          <p:nvPr/>
        </p:nvPicPr>
        <p:blipFill>
          <a:blip r:embed="rId2"/>
          <a:stretch>
            <a:fillRect/>
          </a:stretch>
        </p:blipFill>
        <p:spPr>
          <a:xfrm>
            <a:off x="-444500" y="0"/>
            <a:ext cx="12636500" cy="6858000"/>
          </a:xfrm>
          <a:prstGeom prst="rect">
            <a:avLst/>
          </a:prstGeom>
        </p:spPr>
      </p:pic>
      <p:sp>
        <p:nvSpPr>
          <p:cNvPr id="2" name="TextBox 1">
            <a:extLst>
              <a:ext uri="{FF2B5EF4-FFF2-40B4-BE49-F238E27FC236}">
                <a16:creationId xmlns:a16="http://schemas.microsoft.com/office/drawing/2014/main" id="{9EB106C7-09E6-56D2-BDE0-9900A06AF589}"/>
              </a:ext>
            </a:extLst>
          </p:cNvPr>
          <p:cNvSpPr txBox="1"/>
          <p:nvPr/>
        </p:nvSpPr>
        <p:spPr>
          <a:xfrm>
            <a:off x="359595" y="349322"/>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i="0" cap="all" dirty="0">
                <a:solidFill>
                  <a:schemeClr val="bg1"/>
                </a:solidFill>
                <a:effectLst/>
                <a:latin typeface="Microsoft Himalaya "/>
                <a:cs typeface="+mj-cs"/>
              </a:rPr>
              <a:t>43</a:t>
            </a:r>
            <a:r>
              <a:rPr lang="en-ZA" sz="3200" b="1" cap="all" dirty="0">
                <a:solidFill>
                  <a:schemeClr val="bg1"/>
                </a:solidFill>
                <a:latin typeface="Microsoft Himalaya "/>
                <a:cs typeface="+mj-cs"/>
              </a:rPr>
              <a:t>:15</a:t>
            </a:r>
            <a:endParaRPr lang="en-ZA" sz="3200" dirty="0">
              <a:solidFill>
                <a:schemeClr val="bg1"/>
              </a:solidFill>
            </a:endParaRPr>
          </a:p>
          <a:p>
            <a:endParaRPr lang="en-IN" dirty="0"/>
          </a:p>
        </p:txBody>
      </p:sp>
    </p:spTree>
    <p:extLst>
      <p:ext uri="{BB962C8B-B14F-4D97-AF65-F5344CB8AC3E}">
        <p14:creationId xmlns:p14="http://schemas.microsoft.com/office/powerpoint/2010/main" val="411978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E84F50-7D3B-9016-5BF2-D5377CD5F24F}"/>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16 उनके साथ बिन्यामीन को देखकर यूसुफ</a:t>
            </a:r>
            <a:r>
              <a:rPr lang="en-US" sz="4000" b="0" i="0" dirty="0">
                <a:solidFill>
                  <a:srgbClr val="121212"/>
                </a:solidFill>
                <a:effectLst/>
                <a:latin typeface="Arial" panose="020B0604020202020204" pitchFamily="34" charset="0"/>
              </a:rPr>
              <a:t>a </a:t>
            </a:r>
            <a:r>
              <a:rPr lang="hi-IN" sz="4000" b="0" i="0" dirty="0">
                <a:solidFill>
                  <a:srgbClr val="121212"/>
                </a:solidFill>
                <a:effectLst/>
                <a:latin typeface="Arial" panose="020B0604020202020204" pitchFamily="34" charset="0"/>
              </a:rPr>
              <a:t>ने अपने घर के अधिकारी से कहा, “उन मनुष्यों को घर में पहुँचा दो, और पशु मारकर भोजन तैयार करो; क्योंकि वे लोग दोपहर को मेरे संग भोजन करेंगे।”</a:t>
            </a:r>
            <a:endParaRPr lang="en-IN" sz="4000" dirty="0"/>
          </a:p>
        </p:txBody>
      </p:sp>
      <p:pic>
        <p:nvPicPr>
          <p:cNvPr id="11" name="Audio 10">
            <a:hlinkClick r:id="" action="ppaction://media"/>
            <a:extLst>
              <a:ext uri="{FF2B5EF4-FFF2-40B4-BE49-F238E27FC236}">
                <a16:creationId xmlns:a16="http://schemas.microsoft.com/office/drawing/2014/main" id="{72345501-3D0B-4BF7-B4CA-E3C0A78A8EB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E06AFBA-6B12-1FCD-6FF5-1B054F86B863}"/>
              </a:ext>
            </a:extLst>
          </p:cNvPr>
          <p:cNvSpPr txBox="1"/>
          <p:nvPr/>
        </p:nvSpPr>
        <p:spPr>
          <a:xfrm>
            <a:off x="158262" y="166254"/>
            <a:ext cx="5816869" cy="6558101"/>
          </a:xfrm>
          <a:prstGeom prst="rect">
            <a:avLst/>
          </a:prstGeom>
          <a:noFill/>
        </p:spPr>
        <p:txBody>
          <a:bodyPr wrap="square" rtlCol="0">
            <a:noAutofit/>
          </a:bodyPr>
          <a:lstStyle/>
          <a:p>
            <a:r>
              <a:rPr lang="en-US" sz="4000"/>
              <a:t>16 When Joseph saw Benjamin with his brothers, he said to the steward of his house, “Take these men to my house. Slaughter an animal and prepare it, for they shall dine with me at noon.”</a:t>
            </a:r>
            <a:endParaRPr lang="en-ZA" sz="4000" dirty="0"/>
          </a:p>
        </p:txBody>
      </p:sp>
    </p:spTree>
    <p:extLst>
      <p:ext uri="{BB962C8B-B14F-4D97-AF65-F5344CB8AC3E}">
        <p14:creationId xmlns:p14="http://schemas.microsoft.com/office/powerpoint/2010/main" val="891345644"/>
      </p:ext>
    </p:extLst>
  </p:cSld>
  <p:clrMapOvr>
    <a:masterClrMapping/>
  </p:clrMapOvr>
  <mc:AlternateContent xmlns:mc="http://schemas.openxmlformats.org/markup-compatibility/2006" xmlns:p14="http://schemas.microsoft.com/office/powerpoint/2010/main">
    <mc:Choice Requires="p14">
      <p:transition spd="slow" p14:dur="2000" advTm="17830"/>
    </mc:Choice>
    <mc:Fallback xmlns="">
      <p:transition spd="slow" advTm="17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A19BF0-A41F-4595-9BA3-52C349CD8291}"/>
              </a:ext>
            </a:extLst>
          </p:cNvPr>
          <p:cNvPicPr>
            <a:picLocks noChangeAspect="1"/>
          </p:cNvPicPr>
          <p:nvPr/>
        </p:nvPicPr>
        <p:blipFill>
          <a:blip r:embed="rId2"/>
          <a:stretch>
            <a:fillRect/>
          </a:stretch>
        </p:blipFill>
        <p:spPr>
          <a:xfrm>
            <a:off x="-49161" y="0"/>
            <a:ext cx="12241161" cy="6858000"/>
          </a:xfrm>
          <a:prstGeom prst="rect">
            <a:avLst/>
          </a:prstGeom>
        </p:spPr>
      </p:pic>
      <p:sp>
        <p:nvSpPr>
          <p:cNvPr id="2" name="TextBox 1">
            <a:extLst>
              <a:ext uri="{FF2B5EF4-FFF2-40B4-BE49-F238E27FC236}">
                <a16:creationId xmlns:a16="http://schemas.microsoft.com/office/drawing/2014/main" id="{698AD051-1247-6FB3-E56C-8F1F37B8FB73}"/>
              </a:ext>
            </a:extLst>
          </p:cNvPr>
          <p:cNvSpPr txBox="1"/>
          <p:nvPr/>
        </p:nvSpPr>
        <p:spPr>
          <a:xfrm>
            <a:off x="359595" y="349322"/>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i="0" cap="all" dirty="0">
                <a:solidFill>
                  <a:schemeClr val="bg1"/>
                </a:solidFill>
                <a:effectLst/>
                <a:latin typeface="Microsoft Himalaya "/>
                <a:cs typeface="+mj-cs"/>
              </a:rPr>
              <a:t>43</a:t>
            </a:r>
            <a:r>
              <a:rPr lang="en-ZA" sz="3200" b="1" cap="all" dirty="0">
                <a:solidFill>
                  <a:schemeClr val="bg1"/>
                </a:solidFill>
                <a:latin typeface="Microsoft Himalaya "/>
                <a:cs typeface="+mj-cs"/>
              </a:rPr>
              <a:t>:16</a:t>
            </a:r>
            <a:endParaRPr lang="en-ZA" sz="3200" dirty="0">
              <a:solidFill>
                <a:schemeClr val="bg1"/>
              </a:solidFill>
            </a:endParaRPr>
          </a:p>
          <a:p>
            <a:endParaRPr lang="en-IN" dirty="0"/>
          </a:p>
        </p:txBody>
      </p:sp>
    </p:spTree>
    <p:extLst>
      <p:ext uri="{BB962C8B-B14F-4D97-AF65-F5344CB8AC3E}">
        <p14:creationId xmlns:p14="http://schemas.microsoft.com/office/powerpoint/2010/main" val="2725847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958F12-B136-1EB5-1145-11CA844A2549}"/>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24 तब उस जन ने उन मनुष्यों को यूसुफ के घर में ले जाकर जल दिया, तब उन्होंने अपने पाँवों को धोया; फिर उसने उनके गदहों के लिये चारा दिया।</a:t>
            </a:r>
            <a:endParaRPr lang="en-IN" sz="4000" dirty="0"/>
          </a:p>
        </p:txBody>
      </p:sp>
      <p:pic>
        <p:nvPicPr>
          <p:cNvPr id="56" name="Audio 55">
            <a:hlinkClick r:id="" action="ppaction://media"/>
            <a:extLst>
              <a:ext uri="{FF2B5EF4-FFF2-40B4-BE49-F238E27FC236}">
                <a16:creationId xmlns:a16="http://schemas.microsoft.com/office/drawing/2014/main" id="{9D6D4D21-CC5F-D249-D2D2-C89F983680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777FB14-C99E-51F0-512F-B7BF2B6E2383}"/>
              </a:ext>
            </a:extLst>
          </p:cNvPr>
          <p:cNvSpPr txBox="1"/>
          <p:nvPr/>
        </p:nvSpPr>
        <p:spPr>
          <a:xfrm>
            <a:off x="158262" y="166254"/>
            <a:ext cx="5816869" cy="6558101"/>
          </a:xfrm>
          <a:prstGeom prst="rect">
            <a:avLst/>
          </a:prstGeom>
          <a:noFill/>
        </p:spPr>
        <p:txBody>
          <a:bodyPr wrap="square" rtlCol="0">
            <a:noAutofit/>
          </a:bodyPr>
          <a:lstStyle/>
          <a:p>
            <a:r>
              <a:rPr lang="en-US" sz="4000" dirty="0"/>
              <a:t>24 And the steward took the men into Joseph’s house, gave them water to wash their feet, and provided food for their donkeys.</a:t>
            </a:r>
            <a:endParaRPr lang="en-ZA" sz="4000" dirty="0"/>
          </a:p>
        </p:txBody>
      </p:sp>
    </p:spTree>
    <p:extLst>
      <p:ext uri="{BB962C8B-B14F-4D97-AF65-F5344CB8AC3E}">
        <p14:creationId xmlns:p14="http://schemas.microsoft.com/office/powerpoint/2010/main" val="551656228"/>
      </p:ext>
    </p:extLst>
  </p:cSld>
  <p:clrMapOvr>
    <a:masterClrMapping/>
  </p:clrMapOvr>
  <mc:AlternateContent xmlns:mc="http://schemas.openxmlformats.org/markup-compatibility/2006" xmlns:p14="http://schemas.microsoft.com/office/powerpoint/2010/main">
    <mc:Choice Requires="p14">
      <p:transition spd="slow" p14:dur="2000" advTm="13694"/>
    </mc:Choice>
    <mc:Fallback xmlns="">
      <p:transition spd="slow" advTm="13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F7A246-0522-4564-8C2D-76AEC6B4DCAB}"/>
              </a:ext>
            </a:extLst>
          </p:cNvPr>
          <p:cNvPicPr>
            <a:picLocks noChangeAspect="1"/>
          </p:cNvPicPr>
          <p:nvPr/>
        </p:nvPicPr>
        <p:blipFill>
          <a:blip r:embed="rId2"/>
          <a:stretch>
            <a:fillRect/>
          </a:stretch>
        </p:blipFill>
        <p:spPr>
          <a:xfrm>
            <a:off x="0" y="-350409"/>
            <a:ext cx="12192000" cy="7208409"/>
          </a:xfrm>
          <a:prstGeom prst="rect">
            <a:avLst/>
          </a:prstGeom>
        </p:spPr>
      </p:pic>
      <p:sp>
        <p:nvSpPr>
          <p:cNvPr id="2" name="TextBox 1">
            <a:extLst>
              <a:ext uri="{FF2B5EF4-FFF2-40B4-BE49-F238E27FC236}">
                <a16:creationId xmlns:a16="http://schemas.microsoft.com/office/drawing/2014/main" id="{4117A4F5-FB73-1002-17A5-75F2A76EFB30}"/>
              </a:ext>
            </a:extLst>
          </p:cNvPr>
          <p:cNvSpPr txBox="1"/>
          <p:nvPr/>
        </p:nvSpPr>
        <p:spPr>
          <a:xfrm>
            <a:off x="359595" y="349322"/>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i="0" cap="all" dirty="0">
                <a:solidFill>
                  <a:schemeClr val="bg1"/>
                </a:solidFill>
                <a:effectLst/>
                <a:latin typeface="Microsoft Himalaya "/>
                <a:cs typeface="+mj-cs"/>
              </a:rPr>
              <a:t>43</a:t>
            </a:r>
            <a:r>
              <a:rPr lang="en-ZA" sz="3200" b="1" cap="all" dirty="0">
                <a:solidFill>
                  <a:schemeClr val="bg1"/>
                </a:solidFill>
                <a:latin typeface="Microsoft Himalaya "/>
                <a:cs typeface="+mj-cs"/>
              </a:rPr>
              <a:t>:24</a:t>
            </a:r>
            <a:endParaRPr lang="en-ZA" sz="3200" dirty="0">
              <a:solidFill>
                <a:schemeClr val="bg1"/>
              </a:solidFill>
            </a:endParaRPr>
          </a:p>
          <a:p>
            <a:endParaRPr lang="en-IN" dirty="0"/>
          </a:p>
        </p:txBody>
      </p:sp>
    </p:spTree>
    <p:extLst>
      <p:ext uri="{BB962C8B-B14F-4D97-AF65-F5344CB8AC3E}">
        <p14:creationId xmlns:p14="http://schemas.microsoft.com/office/powerpoint/2010/main" val="31448074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45C8B9-3F0D-48E5-E3A3-1820BF5FA63B}"/>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26 जब यूसुफ घर आया तब वे उस भेंट को, जो उनके हाथ में थी, उसके सम्मुख घर में ले गए, और भूमि पर गिरकर उसको दण्डवत् किया।</a:t>
            </a:r>
            <a:endParaRPr lang="en-IN" sz="4000" dirty="0"/>
          </a:p>
        </p:txBody>
      </p:sp>
      <p:pic>
        <p:nvPicPr>
          <p:cNvPr id="10" name="Audio 9">
            <a:hlinkClick r:id="" action="ppaction://media"/>
            <a:extLst>
              <a:ext uri="{FF2B5EF4-FFF2-40B4-BE49-F238E27FC236}">
                <a16:creationId xmlns:a16="http://schemas.microsoft.com/office/drawing/2014/main" id="{D3AF8AB7-298C-1608-CE67-AA499C24885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3C466E1A-38CC-CD9A-B776-01289E8E43DA}"/>
              </a:ext>
            </a:extLst>
          </p:cNvPr>
          <p:cNvSpPr txBox="1"/>
          <p:nvPr/>
        </p:nvSpPr>
        <p:spPr>
          <a:xfrm>
            <a:off x="158262" y="166254"/>
            <a:ext cx="5816869" cy="6558101"/>
          </a:xfrm>
          <a:prstGeom prst="rect">
            <a:avLst/>
          </a:prstGeom>
          <a:noFill/>
        </p:spPr>
        <p:txBody>
          <a:bodyPr wrap="square" rtlCol="0">
            <a:noAutofit/>
          </a:bodyPr>
          <a:lstStyle/>
          <a:p>
            <a:r>
              <a:rPr lang="en-US" sz="4000"/>
              <a:t>26 When Joseph came home, they presented him with the gifts they had brought, and they bowed to the ground before him.</a:t>
            </a:r>
            <a:endParaRPr lang="en-ZA" sz="4000" dirty="0"/>
          </a:p>
        </p:txBody>
      </p:sp>
    </p:spTree>
    <p:extLst>
      <p:ext uri="{BB962C8B-B14F-4D97-AF65-F5344CB8AC3E}">
        <p14:creationId xmlns:p14="http://schemas.microsoft.com/office/powerpoint/2010/main" val="4223425641"/>
      </p:ext>
    </p:extLst>
  </p:cSld>
  <p:clrMapOvr>
    <a:masterClrMapping/>
  </p:clrMapOvr>
  <mc:AlternateContent xmlns:mc="http://schemas.openxmlformats.org/markup-compatibility/2006" xmlns:p14="http://schemas.microsoft.com/office/powerpoint/2010/main">
    <mc:Choice Requires="p14">
      <p:transition spd="slow" p14:dur="2000" advTm="11550"/>
    </mc:Choice>
    <mc:Fallback xmlns="">
      <p:transition spd="slow" advTm="11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55E70-8EDB-43C5-ACBF-635E2AB35E4E}"/>
              </a:ext>
            </a:extLst>
          </p:cNvPr>
          <p:cNvPicPr>
            <a:picLocks noChangeAspect="1"/>
          </p:cNvPicPr>
          <p:nvPr/>
        </p:nvPicPr>
        <p:blipFill>
          <a:blip r:embed="rId2"/>
          <a:stretch>
            <a:fillRect/>
          </a:stretch>
        </p:blipFill>
        <p:spPr>
          <a:xfrm>
            <a:off x="0" y="0"/>
            <a:ext cx="13307245" cy="6858000"/>
          </a:xfrm>
          <a:prstGeom prst="rect">
            <a:avLst/>
          </a:prstGeom>
        </p:spPr>
      </p:pic>
      <p:sp>
        <p:nvSpPr>
          <p:cNvPr id="2" name="TextBox 1">
            <a:extLst>
              <a:ext uri="{FF2B5EF4-FFF2-40B4-BE49-F238E27FC236}">
                <a16:creationId xmlns:a16="http://schemas.microsoft.com/office/drawing/2014/main" id="{BF88E29D-2003-87EB-AB3F-6A16D666287C}"/>
              </a:ext>
            </a:extLst>
          </p:cNvPr>
          <p:cNvSpPr txBox="1"/>
          <p:nvPr/>
        </p:nvSpPr>
        <p:spPr>
          <a:xfrm>
            <a:off x="359595" y="349322"/>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i="0" cap="all" dirty="0">
                <a:solidFill>
                  <a:schemeClr val="bg1"/>
                </a:solidFill>
                <a:effectLst/>
                <a:latin typeface="Microsoft Himalaya "/>
                <a:cs typeface="+mj-cs"/>
              </a:rPr>
              <a:t>43</a:t>
            </a:r>
            <a:r>
              <a:rPr lang="en-ZA" sz="3200" b="1" cap="all" dirty="0">
                <a:solidFill>
                  <a:schemeClr val="bg1"/>
                </a:solidFill>
                <a:latin typeface="Microsoft Himalaya "/>
                <a:cs typeface="+mj-cs"/>
              </a:rPr>
              <a:t>:26</a:t>
            </a:r>
            <a:endParaRPr lang="en-ZA" sz="3200" dirty="0">
              <a:solidFill>
                <a:schemeClr val="bg1"/>
              </a:solidFill>
            </a:endParaRPr>
          </a:p>
          <a:p>
            <a:endParaRPr lang="en-IN" dirty="0"/>
          </a:p>
        </p:txBody>
      </p:sp>
    </p:spTree>
    <p:extLst>
      <p:ext uri="{BB962C8B-B14F-4D97-AF65-F5344CB8AC3E}">
        <p14:creationId xmlns:p14="http://schemas.microsoft.com/office/powerpoint/2010/main" val="3442788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09747D-D563-3AF3-6E3D-4EB24E8C59DF}"/>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27 उसने उनका कुशल पूछा और कहा, “क्या तुम्हारा बूढ़ा पिता, जिसकी तुम ने चर्चा की थी, कुशल से है? क्या वह अब तक जीवित है?”</a:t>
            </a:r>
            <a:endParaRPr lang="en-IN" sz="4000" dirty="0"/>
          </a:p>
        </p:txBody>
      </p:sp>
      <p:pic>
        <p:nvPicPr>
          <p:cNvPr id="6" name="Audio 5">
            <a:hlinkClick r:id="" action="ppaction://media"/>
            <a:extLst>
              <a:ext uri="{FF2B5EF4-FFF2-40B4-BE49-F238E27FC236}">
                <a16:creationId xmlns:a16="http://schemas.microsoft.com/office/drawing/2014/main" id="{630707F3-D27D-5641-1AAE-0C377D4035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0F910E9-B715-8324-A287-26E7D5760DEC}"/>
              </a:ext>
            </a:extLst>
          </p:cNvPr>
          <p:cNvSpPr txBox="1"/>
          <p:nvPr/>
        </p:nvSpPr>
        <p:spPr>
          <a:xfrm>
            <a:off x="158262" y="166254"/>
            <a:ext cx="5816869" cy="6558101"/>
          </a:xfrm>
          <a:prstGeom prst="rect">
            <a:avLst/>
          </a:prstGeom>
          <a:noFill/>
        </p:spPr>
        <p:txBody>
          <a:bodyPr wrap="square" rtlCol="0">
            <a:noAutofit/>
          </a:bodyPr>
          <a:lstStyle/>
          <a:p>
            <a:r>
              <a:rPr lang="en-US" sz="4000"/>
              <a:t>27 He asked if they were well, and then he asked, “How is your elderly father you told me about? Is he still alive?”</a:t>
            </a:r>
            <a:endParaRPr lang="en-ZA" sz="4000" dirty="0"/>
          </a:p>
        </p:txBody>
      </p:sp>
    </p:spTree>
    <p:extLst>
      <p:ext uri="{BB962C8B-B14F-4D97-AF65-F5344CB8AC3E}">
        <p14:creationId xmlns:p14="http://schemas.microsoft.com/office/powerpoint/2010/main" val="1613464459"/>
      </p:ext>
    </p:extLst>
  </p:cSld>
  <p:clrMapOvr>
    <a:masterClrMapping/>
  </p:clrMapOvr>
  <mc:AlternateContent xmlns:mc="http://schemas.openxmlformats.org/markup-compatibility/2006" xmlns:p14="http://schemas.microsoft.com/office/powerpoint/2010/main">
    <mc:Choice Requires="p14">
      <p:transition spd="slow" p14:dur="2000" advTm="11249"/>
    </mc:Choice>
    <mc:Fallback xmlns="">
      <p:transition spd="slow" advTm="11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4D96C9-125A-429F-8B01-DE1597153A40}"/>
              </a:ext>
            </a:extLst>
          </p:cNvPr>
          <p:cNvPicPr>
            <a:picLocks noChangeAspect="1"/>
          </p:cNvPicPr>
          <p:nvPr/>
        </p:nvPicPr>
        <p:blipFill>
          <a:blip r:embed="rId2"/>
          <a:stretch>
            <a:fillRect/>
          </a:stretch>
        </p:blipFill>
        <p:spPr>
          <a:xfrm>
            <a:off x="0" y="-289034"/>
            <a:ext cx="12192000" cy="7147034"/>
          </a:xfrm>
          <a:prstGeom prst="rect">
            <a:avLst/>
          </a:prstGeom>
        </p:spPr>
      </p:pic>
      <p:sp>
        <p:nvSpPr>
          <p:cNvPr id="2" name="TextBox 1">
            <a:extLst>
              <a:ext uri="{FF2B5EF4-FFF2-40B4-BE49-F238E27FC236}">
                <a16:creationId xmlns:a16="http://schemas.microsoft.com/office/drawing/2014/main" id="{DB58F381-0D8B-0DD1-33A3-CBB9A121CC43}"/>
              </a:ext>
            </a:extLst>
          </p:cNvPr>
          <p:cNvSpPr txBox="1"/>
          <p:nvPr/>
        </p:nvSpPr>
        <p:spPr>
          <a:xfrm>
            <a:off x="359595" y="349322"/>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i="0" cap="all" dirty="0">
                <a:solidFill>
                  <a:schemeClr val="bg1"/>
                </a:solidFill>
                <a:effectLst/>
                <a:latin typeface="Microsoft Himalaya "/>
                <a:cs typeface="+mj-cs"/>
              </a:rPr>
              <a:t>43</a:t>
            </a:r>
            <a:r>
              <a:rPr lang="en-ZA" sz="3200" b="1" cap="all" dirty="0">
                <a:solidFill>
                  <a:schemeClr val="bg1"/>
                </a:solidFill>
                <a:latin typeface="Microsoft Himalaya "/>
                <a:cs typeface="+mj-cs"/>
              </a:rPr>
              <a:t>:27</a:t>
            </a:r>
            <a:endParaRPr lang="en-ZA" sz="3200" dirty="0">
              <a:solidFill>
                <a:schemeClr val="bg1"/>
              </a:solidFill>
            </a:endParaRPr>
          </a:p>
          <a:p>
            <a:endParaRPr lang="en-IN" dirty="0"/>
          </a:p>
        </p:txBody>
      </p:sp>
    </p:spTree>
    <p:extLst>
      <p:ext uri="{BB962C8B-B14F-4D97-AF65-F5344CB8AC3E}">
        <p14:creationId xmlns:p14="http://schemas.microsoft.com/office/powerpoint/2010/main" val="2339886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2A55C8-5711-D86B-35AE-D513CF264261}"/>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28 उन्होंने कहा, “हाँ तेरा दास हमारा पिता कुशल से है और अब तक जीवित है।” तब उन्होंने सिर झुकाकर फिर दण्डवत् किया।</a:t>
            </a:r>
            <a:endParaRPr lang="en-IN" sz="4000" dirty="0"/>
          </a:p>
        </p:txBody>
      </p:sp>
      <p:pic>
        <p:nvPicPr>
          <p:cNvPr id="29" name="Audio 28">
            <a:hlinkClick r:id="" action="ppaction://media"/>
            <a:extLst>
              <a:ext uri="{FF2B5EF4-FFF2-40B4-BE49-F238E27FC236}">
                <a16:creationId xmlns:a16="http://schemas.microsoft.com/office/drawing/2014/main" id="{9E0C0F00-6CC5-7F0D-6DF8-D95554E23EF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F52BE5DF-9864-3FB9-822E-DF72F9969EA8}"/>
              </a:ext>
            </a:extLst>
          </p:cNvPr>
          <p:cNvSpPr txBox="1"/>
          <p:nvPr/>
        </p:nvSpPr>
        <p:spPr>
          <a:xfrm>
            <a:off x="158262" y="166254"/>
            <a:ext cx="5816869" cy="6558101"/>
          </a:xfrm>
          <a:prstGeom prst="rect">
            <a:avLst/>
          </a:prstGeom>
          <a:noFill/>
        </p:spPr>
        <p:txBody>
          <a:bodyPr wrap="square" rtlCol="0">
            <a:noAutofit/>
          </a:bodyPr>
          <a:lstStyle/>
          <a:p>
            <a:r>
              <a:rPr lang="en-US" sz="4000"/>
              <a:t>28 “Your servant our father is well,” they answered. “He is still alive.” And they bowed down to honor him.</a:t>
            </a:r>
            <a:endParaRPr lang="en-ZA" sz="4000" dirty="0"/>
          </a:p>
        </p:txBody>
      </p:sp>
    </p:spTree>
    <p:extLst>
      <p:ext uri="{BB962C8B-B14F-4D97-AF65-F5344CB8AC3E}">
        <p14:creationId xmlns:p14="http://schemas.microsoft.com/office/powerpoint/2010/main" val="128047122"/>
      </p:ext>
    </p:extLst>
  </p:cSld>
  <p:clrMapOvr>
    <a:masterClrMapping/>
  </p:clrMapOvr>
  <mc:AlternateContent xmlns:mc="http://schemas.openxmlformats.org/markup-compatibility/2006" xmlns:p14="http://schemas.microsoft.com/office/powerpoint/2010/main">
    <mc:Choice Requires="p14">
      <p:transition spd="slow" p14:dur="2000" advTm="10180"/>
    </mc:Choice>
    <mc:Fallback xmlns="">
      <p:transition spd="slow" advTm="10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624598" y="599090"/>
            <a:ext cx="5155324" cy="5675585"/>
          </a:xfrm>
          <a:prstGeom prst="rect">
            <a:avLst/>
          </a:prstGeom>
          <a:noFill/>
        </p:spPr>
        <p:txBody>
          <a:bodyPr wrap="square" rtlCol="0">
            <a:noAutofit/>
          </a:bodyPr>
          <a:lstStyle/>
          <a:p>
            <a:pPr>
              <a:lnSpc>
                <a:spcPct val="115000"/>
              </a:lnSpc>
              <a:spcAft>
                <a:spcPts val="1000"/>
              </a:spcAft>
            </a:pPr>
            <a:r>
              <a:rPr lang="en-ZA" sz="4400" dirty="0">
                <a:effectLst/>
                <a:latin typeface="TimesNewRomanPSMT"/>
                <a:ea typeface="Calibri" panose="020F0502020204030204" pitchFamily="34" charset="0"/>
                <a:cs typeface="TimesNewRomanPSMT"/>
              </a:rPr>
              <a:t>9) Back to Egypt with Benjamin – Gen 43:1-34 (Left 3rd from Bottom)</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22F37FC9-4C3E-FD36-A8BE-3A95F58370F0}"/>
              </a:ext>
            </a:extLst>
          </p:cNvPr>
          <p:cNvSpPr txBox="1"/>
          <p:nvPr/>
        </p:nvSpPr>
        <p:spPr>
          <a:xfrm>
            <a:off x="6216869" y="599090"/>
            <a:ext cx="5155324" cy="5675585"/>
          </a:xfrm>
          <a:prstGeom prst="rect">
            <a:avLst/>
          </a:prstGeom>
          <a:noFill/>
        </p:spPr>
        <p:txBody>
          <a:bodyPr wrap="square" rtlCol="0">
            <a:noAutofit/>
          </a:bodyPr>
          <a:lstStyle/>
          <a:p>
            <a:pPr>
              <a:lnSpc>
                <a:spcPct val="115000"/>
              </a:lnSpc>
              <a:spcAft>
                <a:spcPts val="1000"/>
              </a:spcAft>
            </a:pPr>
            <a:r>
              <a:rPr lang="hi-IN" sz="4000" dirty="0">
                <a:effectLst/>
                <a:latin typeface="TimesNewRomanPSMT"/>
                <a:ea typeface="Calibri" panose="020F0502020204030204" pitchFamily="34" charset="0"/>
                <a:cs typeface="TimesNewRomanPSMT"/>
              </a:rPr>
              <a:t>बिन्यामीन के साथ मिस्र वापसी</a:t>
            </a:r>
            <a:r>
              <a:rPr lang="en-US" sz="4000" dirty="0">
                <a:effectLst/>
                <a:latin typeface="TimesNewRomanPSMT"/>
                <a:ea typeface="Calibri" panose="020F0502020204030204" pitchFamily="34" charset="0"/>
                <a:cs typeface="TimesNewRomanPSMT"/>
              </a:rPr>
              <a:t> - </a:t>
            </a:r>
            <a:r>
              <a:rPr lang="hi-IN" sz="4000" dirty="0">
                <a:effectLst/>
                <a:latin typeface="TimesNewRomanPSMT"/>
                <a:ea typeface="Calibri" panose="020F0502020204030204" pitchFamily="34" charset="0"/>
                <a:cs typeface="TimesNewRomanPSMT"/>
              </a:rPr>
              <a:t>उत्पत्ति 43:1-34</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8" name="Audio 7">
            <a:hlinkClick r:id="" action="ppaction://media"/>
            <a:extLst>
              <a:ext uri="{FF2B5EF4-FFF2-40B4-BE49-F238E27FC236}">
                <a16:creationId xmlns:a16="http://schemas.microsoft.com/office/drawing/2014/main" id="{87256226-DBC3-F99D-D717-AC30C5619EB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3447"/>
    </mc:Choice>
    <mc:Fallback xmlns="">
      <p:transition spd="slow" advTm="3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09C6FD-C684-4B6C-9650-D196B343AE87}"/>
              </a:ext>
            </a:extLst>
          </p:cNvPr>
          <p:cNvPicPr>
            <a:picLocks noChangeAspect="1"/>
          </p:cNvPicPr>
          <p:nvPr/>
        </p:nvPicPr>
        <p:blipFill>
          <a:blip r:embed="rId2"/>
          <a:stretch>
            <a:fillRect/>
          </a:stretch>
        </p:blipFill>
        <p:spPr>
          <a:xfrm>
            <a:off x="-927652" y="0"/>
            <a:ext cx="13119652" cy="6858000"/>
          </a:xfrm>
          <a:prstGeom prst="rect">
            <a:avLst/>
          </a:prstGeom>
        </p:spPr>
      </p:pic>
      <p:sp>
        <p:nvSpPr>
          <p:cNvPr id="2" name="TextBox 1">
            <a:extLst>
              <a:ext uri="{FF2B5EF4-FFF2-40B4-BE49-F238E27FC236}">
                <a16:creationId xmlns:a16="http://schemas.microsoft.com/office/drawing/2014/main" id="{2706D790-30A9-C04B-8138-8B30D807C2F4}"/>
              </a:ext>
            </a:extLst>
          </p:cNvPr>
          <p:cNvSpPr txBox="1"/>
          <p:nvPr/>
        </p:nvSpPr>
        <p:spPr>
          <a:xfrm>
            <a:off x="10120045" y="349322"/>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i="0" cap="all" dirty="0">
                <a:solidFill>
                  <a:schemeClr val="bg1"/>
                </a:solidFill>
                <a:effectLst/>
                <a:latin typeface="Microsoft Himalaya "/>
                <a:cs typeface="+mj-cs"/>
              </a:rPr>
              <a:t>43</a:t>
            </a:r>
            <a:r>
              <a:rPr lang="en-ZA" sz="3200" b="1" cap="all" dirty="0">
                <a:solidFill>
                  <a:schemeClr val="bg1"/>
                </a:solidFill>
                <a:latin typeface="Microsoft Himalaya "/>
                <a:cs typeface="+mj-cs"/>
              </a:rPr>
              <a:t>:28</a:t>
            </a:r>
            <a:endParaRPr lang="en-ZA" sz="3200" dirty="0">
              <a:solidFill>
                <a:schemeClr val="bg1"/>
              </a:solidFill>
            </a:endParaRPr>
          </a:p>
          <a:p>
            <a:endParaRPr lang="en-IN" dirty="0"/>
          </a:p>
        </p:txBody>
      </p:sp>
    </p:spTree>
    <p:extLst>
      <p:ext uri="{BB962C8B-B14F-4D97-AF65-F5344CB8AC3E}">
        <p14:creationId xmlns:p14="http://schemas.microsoft.com/office/powerpoint/2010/main" val="6066568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B5820F-A742-DB84-AA37-50722DAFA3EB}"/>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29 तब उसने आँखें उठाकर और अपने सगे भाई बिन्यामीन को देखकर पूछा, “क्या तुम्हारा वह छोटा भाई, जिसकी चर्चा तुम ने मुझसे की थी, यही है?” फिर उसने कहा, “हे मेरे पुत्र, परमेश्वर तुझ पर अनुग्रह करे।”</a:t>
            </a:r>
            <a:endParaRPr lang="en-IN" sz="4000" dirty="0"/>
          </a:p>
        </p:txBody>
      </p:sp>
      <p:pic>
        <p:nvPicPr>
          <p:cNvPr id="38" name="Audio 37">
            <a:hlinkClick r:id="" action="ppaction://media"/>
            <a:extLst>
              <a:ext uri="{FF2B5EF4-FFF2-40B4-BE49-F238E27FC236}">
                <a16:creationId xmlns:a16="http://schemas.microsoft.com/office/drawing/2014/main" id="{B5D3FABF-1A97-D697-E21B-BC2B30B4E81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86D365D-2DF5-BA80-22A7-952EF1BCC161}"/>
              </a:ext>
            </a:extLst>
          </p:cNvPr>
          <p:cNvSpPr txBox="1"/>
          <p:nvPr/>
        </p:nvSpPr>
        <p:spPr>
          <a:xfrm>
            <a:off x="158262" y="166254"/>
            <a:ext cx="5816869" cy="6558101"/>
          </a:xfrm>
          <a:prstGeom prst="rect">
            <a:avLst/>
          </a:prstGeom>
          <a:noFill/>
        </p:spPr>
        <p:txBody>
          <a:bodyPr wrap="square" rtlCol="0">
            <a:noAutofit/>
          </a:bodyPr>
          <a:lstStyle/>
          <a:p>
            <a:r>
              <a:rPr lang="en-US" sz="4000" dirty="0"/>
              <a:t>29 When Joseph looked up and saw his brother Benjamin, his own mother’s son, he asked, “Is this your youngest brother, the one you told me about?” Then he declared, “May God be gracious to you, my son.”</a:t>
            </a:r>
            <a:endParaRPr lang="en-ZA" sz="4000" dirty="0"/>
          </a:p>
        </p:txBody>
      </p:sp>
    </p:spTree>
    <p:extLst>
      <p:ext uri="{BB962C8B-B14F-4D97-AF65-F5344CB8AC3E}">
        <p14:creationId xmlns:p14="http://schemas.microsoft.com/office/powerpoint/2010/main" val="2994734967"/>
      </p:ext>
    </p:extLst>
  </p:cSld>
  <p:clrMapOvr>
    <a:masterClrMapping/>
  </p:clrMapOvr>
  <mc:AlternateContent xmlns:mc="http://schemas.openxmlformats.org/markup-compatibility/2006" xmlns:p14="http://schemas.microsoft.com/office/powerpoint/2010/main">
    <mc:Choice Requires="p14">
      <p:transition spd="slow" p14:dur="2000" advTm="16910"/>
    </mc:Choice>
    <mc:Fallback xmlns="">
      <p:transition spd="slow" advTm="16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AE066C-2E71-48B3-9B41-FB04EF461333}"/>
              </a:ext>
            </a:extLst>
          </p:cNvPr>
          <p:cNvPicPr>
            <a:picLocks noChangeAspect="1"/>
          </p:cNvPicPr>
          <p:nvPr/>
        </p:nvPicPr>
        <p:blipFill>
          <a:blip r:embed="rId2"/>
          <a:stretch>
            <a:fillRect/>
          </a:stretch>
        </p:blipFill>
        <p:spPr>
          <a:xfrm>
            <a:off x="-624547" y="0"/>
            <a:ext cx="14978294" cy="7012565"/>
          </a:xfrm>
          <a:prstGeom prst="rect">
            <a:avLst/>
          </a:prstGeom>
        </p:spPr>
      </p:pic>
      <p:sp>
        <p:nvSpPr>
          <p:cNvPr id="2" name="TextBox 1">
            <a:extLst>
              <a:ext uri="{FF2B5EF4-FFF2-40B4-BE49-F238E27FC236}">
                <a16:creationId xmlns:a16="http://schemas.microsoft.com/office/drawing/2014/main" id="{9C560570-43B4-1A07-A35F-D6F28DB9C98E}"/>
              </a:ext>
            </a:extLst>
          </p:cNvPr>
          <p:cNvSpPr txBox="1"/>
          <p:nvPr/>
        </p:nvSpPr>
        <p:spPr>
          <a:xfrm>
            <a:off x="359595" y="349322"/>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i="0" cap="all" dirty="0">
                <a:solidFill>
                  <a:schemeClr val="bg1"/>
                </a:solidFill>
                <a:effectLst/>
                <a:latin typeface="Microsoft Himalaya "/>
                <a:cs typeface="+mj-cs"/>
              </a:rPr>
              <a:t>43</a:t>
            </a:r>
            <a:r>
              <a:rPr lang="en-ZA" sz="3200" b="1" cap="all" dirty="0">
                <a:solidFill>
                  <a:schemeClr val="bg1"/>
                </a:solidFill>
                <a:latin typeface="Microsoft Himalaya "/>
                <a:cs typeface="+mj-cs"/>
              </a:rPr>
              <a:t>:29</a:t>
            </a:r>
            <a:endParaRPr lang="en-ZA" sz="3200" dirty="0">
              <a:solidFill>
                <a:schemeClr val="bg1"/>
              </a:solidFill>
            </a:endParaRPr>
          </a:p>
          <a:p>
            <a:endParaRPr lang="en-IN" dirty="0"/>
          </a:p>
        </p:txBody>
      </p:sp>
    </p:spTree>
    <p:extLst>
      <p:ext uri="{BB962C8B-B14F-4D97-AF65-F5344CB8AC3E}">
        <p14:creationId xmlns:p14="http://schemas.microsoft.com/office/powerpoint/2010/main" val="25159083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EA2AF6-95BF-F49A-9DBB-9A764672D0BB}"/>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30 तब अपने भाई के स्नेह से मन भर आने के कारण और यह सोचकर कि मैं कहाँ जाकर रोऊँ, यूसुफ तुरन्त अपनी कोठरी में गया, और वहाँ रो पड़ा।</a:t>
            </a:r>
            <a:endParaRPr lang="en-IN" sz="4000" dirty="0"/>
          </a:p>
        </p:txBody>
      </p:sp>
      <p:pic>
        <p:nvPicPr>
          <p:cNvPr id="18" name="Audio 17">
            <a:hlinkClick r:id="" action="ppaction://media"/>
            <a:extLst>
              <a:ext uri="{FF2B5EF4-FFF2-40B4-BE49-F238E27FC236}">
                <a16:creationId xmlns:a16="http://schemas.microsoft.com/office/drawing/2014/main" id="{88BB21EC-4CD7-900D-8FA0-EEFF832ADA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975A71FA-9482-E2E7-E0C1-761FE9062620}"/>
              </a:ext>
            </a:extLst>
          </p:cNvPr>
          <p:cNvSpPr txBox="1"/>
          <p:nvPr/>
        </p:nvSpPr>
        <p:spPr>
          <a:xfrm>
            <a:off x="158262" y="166254"/>
            <a:ext cx="5816869" cy="6558101"/>
          </a:xfrm>
          <a:prstGeom prst="rect">
            <a:avLst/>
          </a:prstGeom>
          <a:noFill/>
        </p:spPr>
        <p:txBody>
          <a:bodyPr wrap="square" rtlCol="0">
            <a:noAutofit/>
          </a:bodyPr>
          <a:lstStyle/>
          <a:p>
            <a:r>
              <a:rPr lang="en-US" sz="4000"/>
              <a:t>30 Joseph hurried out because he was moved to tears for his brother, and he went to a private room to weep.</a:t>
            </a:r>
            <a:endParaRPr lang="en-ZA" sz="4000" dirty="0"/>
          </a:p>
        </p:txBody>
      </p:sp>
    </p:spTree>
    <p:extLst>
      <p:ext uri="{BB962C8B-B14F-4D97-AF65-F5344CB8AC3E}">
        <p14:creationId xmlns:p14="http://schemas.microsoft.com/office/powerpoint/2010/main" val="2630138463"/>
      </p:ext>
    </p:extLst>
  </p:cSld>
  <p:clrMapOvr>
    <a:masterClrMapping/>
  </p:clrMapOvr>
  <mc:AlternateContent xmlns:mc="http://schemas.openxmlformats.org/markup-compatibility/2006" xmlns:p14="http://schemas.microsoft.com/office/powerpoint/2010/main">
    <mc:Choice Requires="p14">
      <p:transition spd="slow" p14:dur="2000" advTm="11505"/>
    </mc:Choice>
    <mc:Fallback xmlns="">
      <p:transition spd="slow" advTm="11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89D375-CEC2-4873-AF2A-06410316FEAF}"/>
              </a:ext>
            </a:extLst>
          </p:cNvPr>
          <p:cNvPicPr>
            <a:picLocks noChangeAspect="1"/>
          </p:cNvPicPr>
          <p:nvPr/>
        </p:nvPicPr>
        <p:blipFill>
          <a:blip r:embed="rId2"/>
          <a:stretch>
            <a:fillRect/>
          </a:stretch>
        </p:blipFill>
        <p:spPr>
          <a:xfrm>
            <a:off x="0" y="0"/>
            <a:ext cx="13266295" cy="6858000"/>
          </a:xfrm>
          <a:prstGeom prst="rect">
            <a:avLst/>
          </a:prstGeom>
        </p:spPr>
      </p:pic>
      <p:sp>
        <p:nvSpPr>
          <p:cNvPr id="2" name="TextBox 1">
            <a:extLst>
              <a:ext uri="{FF2B5EF4-FFF2-40B4-BE49-F238E27FC236}">
                <a16:creationId xmlns:a16="http://schemas.microsoft.com/office/drawing/2014/main" id="{572D8063-6FFC-2303-FC52-3CBBAA5281E4}"/>
              </a:ext>
            </a:extLst>
          </p:cNvPr>
          <p:cNvSpPr txBox="1"/>
          <p:nvPr/>
        </p:nvSpPr>
        <p:spPr>
          <a:xfrm>
            <a:off x="359595" y="349322"/>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i="0" cap="all" dirty="0">
                <a:solidFill>
                  <a:schemeClr val="bg1"/>
                </a:solidFill>
                <a:effectLst/>
                <a:latin typeface="Microsoft Himalaya "/>
                <a:cs typeface="+mj-cs"/>
              </a:rPr>
              <a:t>43</a:t>
            </a:r>
            <a:r>
              <a:rPr lang="en-ZA" sz="3200" b="1" cap="all" dirty="0">
                <a:solidFill>
                  <a:schemeClr val="bg1"/>
                </a:solidFill>
                <a:latin typeface="Microsoft Himalaya "/>
                <a:cs typeface="+mj-cs"/>
              </a:rPr>
              <a:t>:30</a:t>
            </a:r>
            <a:endParaRPr lang="en-ZA" sz="3200" dirty="0">
              <a:solidFill>
                <a:schemeClr val="bg1"/>
              </a:solidFill>
            </a:endParaRPr>
          </a:p>
          <a:p>
            <a:endParaRPr lang="en-IN" dirty="0"/>
          </a:p>
        </p:txBody>
      </p:sp>
    </p:spTree>
    <p:extLst>
      <p:ext uri="{BB962C8B-B14F-4D97-AF65-F5344CB8AC3E}">
        <p14:creationId xmlns:p14="http://schemas.microsoft.com/office/powerpoint/2010/main" val="33995179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CC9FFF-533B-6CE8-968E-624CDEF96A10}"/>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31 फिर अपना मुँह धोकर निकल आया, और अपने को शान्त कर कहा, “भोजन परोसो।”</a:t>
            </a:r>
            <a:endParaRPr lang="en-IN" sz="4000" dirty="0"/>
          </a:p>
        </p:txBody>
      </p:sp>
      <p:pic>
        <p:nvPicPr>
          <p:cNvPr id="6" name="Audio 5">
            <a:hlinkClick r:id="" action="ppaction://media"/>
            <a:extLst>
              <a:ext uri="{FF2B5EF4-FFF2-40B4-BE49-F238E27FC236}">
                <a16:creationId xmlns:a16="http://schemas.microsoft.com/office/drawing/2014/main" id="{24AF9F80-EC68-0E5D-043A-05834A3B52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0243A8F-D5FD-9644-CAB4-146A59D09D41}"/>
              </a:ext>
            </a:extLst>
          </p:cNvPr>
          <p:cNvSpPr txBox="1"/>
          <p:nvPr/>
        </p:nvSpPr>
        <p:spPr>
          <a:xfrm>
            <a:off x="158262" y="166254"/>
            <a:ext cx="5816869" cy="6558101"/>
          </a:xfrm>
          <a:prstGeom prst="rect">
            <a:avLst/>
          </a:prstGeom>
          <a:noFill/>
        </p:spPr>
        <p:txBody>
          <a:bodyPr wrap="square" rtlCol="0">
            <a:noAutofit/>
          </a:bodyPr>
          <a:lstStyle/>
          <a:p>
            <a:r>
              <a:rPr lang="en-US" sz="4000"/>
              <a:t>31 Then he washed his face and came back out. Regaining his composure, he said, “Serve the meal.”</a:t>
            </a:r>
            <a:endParaRPr lang="en-ZA" sz="4000" dirty="0"/>
          </a:p>
        </p:txBody>
      </p:sp>
    </p:spTree>
    <p:extLst>
      <p:ext uri="{BB962C8B-B14F-4D97-AF65-F5344CB8AC3E}">
        <p14:creationId xmlns:p14="http://schemas.microsoft.com/office/powerpoint/2010/main" val="2908077602"/>
      </p:ext>
    </p:extLst>
  </p:cSld>
  <p:clrMapOvr>
    <a:masterClrMapping/>
  </p:clrMapOvr>
  <mc:AlternateContent xmlns:mc="http://schemas.openxmlformats.org/markup-compatibility/2006" xmlns:p14="http://schemas.microsoft.com/office/powerpoint/2010/main">
    <mc:Choice Requires="p14">
      <p:transition spd="slow" p14:dur="2000" advTm="8883"/>
    </mc:Choice>
    <mc:Fallback xmlns="">
      <p:transition spd="slow" advTm="8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830B23-C88C-4ED4-BD3E-936131BC645B}"/>
              </a:ext>
            </a:extLst>
          </p:cNvPr>
          <p:cNvPicPr>
            <a:picLocks noChangeAspect="1"/>
          </p:cNvPicPr>
          <p:nvPr/>
        </p:nvPicPr>
        <p:blipFill>
          <a:blip r:embed="rId2"/>
          <a:stretch>
            <a:fillRect/>
          </a:stretch>
        </p:blipFill>
        <p:spPr>
          <a:xfrm>
            <a:off x="0" y="-309824"/>
            <a:ext cx="12192000" cy="7167824"/>
          </a:xfrm>
          <a:prstGeom prst="rect">
            <a:avLst/>
          </a:prstGeom>
        </p:spPr>
      </p:pic>
      <p:sp>
        <p:nvSpPr>
          <p:cNvPr id="2" name="TextBox 1">
            <a:extLst>
              <a:ext uri="{FF2B5EF4-FFF2-40B4-BE49-F238E27FC236}">
                <a16:creationId xmlns:a16="http://schemas.microsoft.com/office/drawing/2014/main" id="{00DA9A5D-F0E3-4986-220C-9C97693E97E0}"/>
              </a:ext>
            </a:extLst>
          </p:cNvPr>
          <p:cNvSpPr txBox="1"/>
          <p:nvPr/>
        </p:nvSpPr>
        <p:spPr>
          <a:xfrm>
            <a:off x="359595" y="349322"/>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i="0" cap="all" dirty="0">
                <a:solidFill>
                  <a:schemeClr val="bg1"/>
                </a:solidFill>
                <a:effectLst/>
                <a:latin typeface="Microsoft Himalaya "/>
                <a:cs typeface="+mj-cs"/>
              </a:rPr>
              <a:t>43</a:t>
            </a:r>
            <a:r>
              <a:rPr lang="en-ZA" sz="3200" b="1" cap="all" dirty="0">
                <a:solidFill>
                  <a:schemeClr val="bg1"/>
                </a:solidFill>
                <a:latin typeface="Microsoft Himalaya "/>
                <a:cs typeface="+mj-cs"/>
              </a:rPr>
              <a:t>:31</a:t>
            </a:r>
            <a:endParaRPr lang="en-ZA" sz="3200" dirty="0">
              <a:solidFill>
                <a:schemeClr val="bg1"/>
              </a:solidFill>
            </a:endParaRPr>
          </a:p>
          <a:p>
            <a:endParaRPr lang="en-IN" dirty="0"/>
          </a:p>
        </p:txBody>
      </p:sp>
    </p:spTree>
    <p:extLst>
      <p:ext uri="{BB962C8B-B14F-4D97-AF65-F5344CB8AC3E}">
        <p14:creationId xmlns:p14="http://schemas.microsoft.com/office/powerpoint/2010/main" val="26223894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09539B-9D28-8855-FC08-011F20107F6C}"/>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33 सो यूसुफ के भाई उसके सामने, बड़े-बड़े पहले, और छोटे-छोटे पीछे, अपनी-अपनी अवस्था के अनुसार, क्रम से बैठाए गए; यह देख वे विस्मित होकर एक दूसरे की ओर देखने लगे।</a:t>
            </a:r>
            <a:endParaRPr lang="en-IN" sz="4000" dirty="0"/>
          </a:p>
        </p:txBody>
      </p:sp>
      <p:pic>
        <p:nvPicPr>
          <p:cNvPr id="26" name="Audio 25">
            <a:hlinkClick r:id="" action="ppaction://media"/>
            <a:extLst>
              <a:ext uri="{FF2B5EF4-FFF2-40B4-BE49-F238E27FC236}">
                <a16:creationId xmlns:a16="http://schemas.microsoft.com/office/drawing/2014/main" id="{48607594-8DB1-EA5E-9ECC-FA579B6830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F0E8F1A-4D9C-D068-33FA-C30D71EEBD26}"/>
              </a:ext>
            </a:extLst>
          </p:cNvPr>
          <p:cNvSpPr txBox="1"/>
          <p:nvPr/>
        </p:nvSpPr>
        <p:spPr>
          <a:xfrm>
            <a:off x="158262" y="166254"/>
            <a:ext cx="5816869" cy="6558101"/>
          </a:xfrm>
          <a:prstGeom prst="rect">
            <a:avLst/>
          </a:prstGeom>
          <a:noFill/>
        </p:spPr>
        <p:txBody>
          <a:bodyPr wrap="square" rtlCol="0">
            <a:noAutofit/>
          </a:bodyPr>
          <a:lstStyle/>
          <a:p>
            <a:r>
              <a:rPr lang="en-US" sz="4000"/>
              <a:t>33 They were seated before Joseph in order by age, from the firstborn to the youngest, and the men looked at one another in astonishment.</a:t>
            </a:r>
            <a:endParaRPr lang="en-ZA" sz="4000" dirty="0"/>
          </a:p>
        </p:txBody>
      </p:sp>
    </p:spTree>
    <p:extLst>
      <p:ext uri="{BB962C8B-B14F-4D97-AF65-F5344CB8AC3E}">
        <p14:creationId xmlns:p14="http://schemas.microsoft.com/office/powerpoint/2010/main" val="3980998716"/>
      </p:ext>
    </p:extLst>
  </p:cSld>
  <p:clrMapOvr>
    <a:masterClrMapping/>
  </p:clrMapOvr>
  <mc:AlternateContent xmlns:mc="http://schemas.openxmlformats.org/markup-compatibility/2006" xmlns:p14="http://schemas.microsoft.com/office/powerpoint/2010/main">
    <mc:Choice Requires="p14">
      <p:transition spd="slow" p14:dur="2000" advTm="17881"/>
    </mc:Choice>
    <mc:Fallback xmlns="">
      <p:transition spd="slow" advTm="17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A1CC73-2885-4054-9339-5CA1E3C11E15}"/>
              </a:ext>
            </a:extLst>
          </p:cNvPr>
          <p:cNvPicPr>
            <a:picLocks noChangeAspect="1"/>
          </p:cNvPicPr>
          <p:nvPr/>
        </p:nvPicPr>
        <p:blipFill>
          <a:blip r:embed="rId2"/>
          <a:stretch>
            <a:fillRect/>
          </a:stretch>
        </p:blipFill>
        <p:spPr>
          <a:xfrm>
            <a:off x="-1" y="0"/>
            <a:ext cx="12503305" cy="6858000"/>
          </a:xfrm>
          <a:prstGeom prst="rect">
            <a:avLst/>
          </a:prstGeom>
        </p:spPr>
      </p:pic>
      <p:sp>
        <p:nvSpPr>
          <p:cNvPr id="2" name="TextBox 1">
            <a:extLst>
              <a:ext uri="{FF2B5EF4-FFF2-40B4-BE49-F238E27FC236}">
                <a16:creationId xmlns:a16="http://schemas.microsoft.com/office/drawing/2014/main" id="{2C963FC4-E333-2EDC-B404-2F28920A018C}"/>
              </a:ext>
            </a:extLst>
          </p:cNvPr>
          <p:cNvSpPr txBox="1"/>
          <p:nvPr/>
        </p:nvSpPr>
        <p:spPr>
          <a:xfrm>
            <a:off x="359595" y="349322"/>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i="0" cap="all" dirty="0">
                <a:solidFill>
                  <a:schemeClr val="bg1"/>
                </a:solidFill>
                <a:effectLst/>
                <a:latin typeface="Microsoft Himalaya "/>
                <a:cs typeface="+mj-cs"/>
              </a:rPr>
              <a:t>43</a:t>
            </a:r>
            <a:r>
              <a:rPr lang="en-ZA" sz="3200" b="1" cap="all" dirty="0">
                <a:solidFill>
                  <a:schemeClr val="bg1"/>
                </a:solidFill>
                <a:latin typeface="Microsoft Himalaya "/>
                <a:cs typeface="+mj-cs"/>
              </a:rPr>
              <a:t>:33</a:t>
            </a:r>
            <a:endParaRPr lang="en-ZA" sz="3200" dirty="0">
              <a:solidFill>
                <a:schemeClr val="bg1"/>
              </a:solidFill>
            </a:endParaRPr>
          </a:p>
          <a:p>
            <a:endParaRPr lang="en-IN" dirty="0"/>
          </a:p>
        </p:txBody>
      </p:sp>
    </p:spTree>
    <p:extLst>
      <p:ext uri="{BB962C8B-B14F-4D97-AF65-F5344CB8AC3E}">
        <p14:creationId xmlns:p14="http://schemas.microsoft.com/office/powerpoint/2010/main" val="14872340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757F79-B07F-AC60-9095-5277B1EFFC5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34 तब यूसुफ अपने सामने से भोजन-वस्तुएँ उठा-उठाकर उनके पास भेजने लगा, और बिन्यामीन को अपने भाइयों से पाँचगुना भोजनवस्तु मिली। और उन्होंने उसके संग मनमाना खाया पिया</a:t>
            </a:r>
            <a:r>
              <a:rPr lang="en-US" sz="4000" b="0" i="0" dirty="0">
                <a:solidFill>
                  <a:srgbClr val="121212"/>
                </a:solidFill>
                <a:effectLst/>
                <a:latin typeface="Arial" panose="020B0604020202020204" pitchFamily="34" charset="0"/>
              </a:rPr>
              <a:t>b।</a:t>
            </a:r>
            <a:endParaRPr lang="en-IN" sz="4000" dirty="0"/>
          </a:p>
        </p:txBody>
      </p:sp>
      <p:pic>
        <p:nvPicPr>
          <p:cNvPr id="10" name="Audio 9">
            <a:hlinkClick r:id="" action="ppaction://media"/>
            <a:extLst>
              <a:ext uri="{FF2B5EF4-FFF2-40B4-BE49-F238E27FC236}">
                <a16:creationId xmlns:a16="http://schemas.microsoft.com/office/drawing/2014/main" id="{CE28294B-38AE-1DBA-D542-FDC63946433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F90FB8D2-FD43-52B5-A08A-73AD8C5D4F8C}"/>
              </a:ext>
            </a:extLst>
          </p:cNvPr>
          <p:cNvSpPr txBox="1"/>
          <p:nvPr/>
        </p:nvSpPr>
        <p:spPr>
          <a:xfrm>
            <a:off x="158262" y="166254"/>
            <a:ext cx="5816869" cy="6558101"/>
          </a:xfrm>
          <a:prstGeom prst="rect">
            <a:avLst/>
          </a:prstGeom>
          <a:noFill/>
        </p:spPr>
        <p:txBody>
          <a:bodyPr wrap="square" rtlCol="0">
            <a:noAutofit/>
          </a:bodyPr>
          <a:lstStyle/>
          <a:p>
            <a:r>
              <a:rPr lang="en-US" sz="4000"/>
              <a:t>34 When the portions were served to them from Joseph’s table, Benjamin’s portion was five times larger than any of the others. So they feasted and drank freely with Joseph.</a:t>
            </a:r>
            <a:endParaRPr lang="en-ZA" sz="4000" dirty="0"/>
          </a:p>
        </p:txBody>
      </p:sp>
    </p:spTree>
    <p:extLst>
      <p:ext uri="{BB962C8B-B14F-4D97-AF65-F5344CB8AC3E}">
        <p14:creationId xmlns:p14="http://schemas.microsoft.com/office/powerpoint/2010/main" val="1748307439"/>
      </p:ext>
    </p:extLst>
  </p:cSld>
  <p:clrMapOvr>
    <a:masterClrMapping/>
  </p:clrMapOvr>
  <mc:AlternateContent xmlns:mc="http://schemas.openxmlformats.org/markup-compatibility/2006" xmlns:p14="http://schemas.microsoft.com/office/powerpoint/2010/main">
    <mc:Choice Requires="p14">
      <p:transition spd="slow" p14:dur="2000" advTm="13020"/>
    </mc:Choice>
    <mc:Fallback xmlns="">
      <p:transition spd="slow" advTm="13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3D3387-51A0-44DE-9B42-53527E74E474}"/>
              </a:ext>
            </a:extLst>
          </p:cNvPr>
          <p:cNvPicPr>
            <a:picLocks noChangeAspect="1"/>
          </p:cNvPicPr>
          <p:nvPr/>
        </p:nvPicPr>
        <p:blipFill>
          <a:blip r:embed="rId3"/>
          <a:stretch>
            <a:fillRect/>
          </a:stretch>
        </p:blipFill>
        <p:spPr>
          <a:xfrm>
            <a:off x="-773048" y="0"/>
            <a:ext cx="13164553" cy="6858000"/>
          </a:xfrm>
          <a:prstGeom prst="rect">
            <a:avLst/>
          </a:prstGeom>
        </p:spPr>
      </p:pic>
      <p:sp>
        <p:nvSpPr>
          <p:cNvPr id="4" name="TextBox 3">
            <a:extLst>
              <a:ext uri="{FF2B5EF4-FFF2-40B4-BE49-F238E27FC236}">
                <a16:creationId xmlns:a16="http://schemas.microsoft.com/office/drawing/2014/main" id="{9D50738F-3A12-17D7-BCCF-5FBC9A159B48}"/>
              </a:ext>
            </a:extLst>
          </p:cNvPr>
          <p:cNvSpPr txBox="1"/>
          <p:nvPr/>
        </p:nvSpPr>
        <p:spPr>
          <a:xfrm>
            <a:off x="347607" y="380142"/>
            <a:ext cx="7491575" cy="1938992"/>
          </a:xfrm>
          <a:prstGeom prst="rect">
            <a:avLst/>
          </a:prstGeom>
          <a:noFill/>
        </p:spPr>
        <p:txBody>
          <a:bodyPr wrap="square" rtlCol="0">
            <a:spAutoFit/>
          </a:bodyPr>
          <a:lstStyle/>
          <a:p>
            <a:r>
              <a:rPr lang="hi-IN" sz="6000" dirty="0">
                <a:solidFill>
                  <a:schemeClr val="bg1"/>
                </a:solidFill>
                <a:effectLst/>
                <a:latin typeface="TimesNewRomanPSMT"/>
                <a:ea typeface="Calibri" panose="020F0502020204030204" pitchFamily="34" charset="0"/>
                <a:cs typeface="TimesNewRomanPSMT"/>
              </a:rPr>
              <a:t>बिन्यामीन के साथ मिस्र वापसी - उत्पत्ति 43:1-34</a:t>
            </a:r>
            <a:endParaRPr lang="bo-CN" sz="60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5738770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C028AC-EE27-44A5-801E-75AF791394B8}"/>
              </a:ext>
            </a:extLst>
          </p:cNvPr>
          <p:cNvPicPr>
            <a:picLocks noChangeAspect="1"/>
          </p:cNvPicPr>
          <p:nvPr/>
        </p:nvPicPr>
        <p:blipFill>
          <a:blip r:embed="rId2"/>
          <a:stretch>
            <a:fillRect/>
          </a:stretch>
        </p:blipFill>
        <p:spPr>
          <a:xfrm>
            <a:off x="-1" y="0"/>
            <a:ext cx="12352713" cy="6906290"/>
          </a:xfrm>
          <a:prstGeom prst="rect">
            <a:avLst/>
          </a:prstGeom>
        </p:spPr>
      </p:pic>
      <p:sp>
        <p:nvSpPr>
          <p:cNvPr id="2" name="TextBox 1">
            <a:extLst>
              <a:ext uri="{FF2B5EF4-FFF2-40B4-BE49-F238E27FC236}">
                <a16:creationId xmlns:a16="http://schemas.microsoft.com/office/drawing/2014/main" id="{FA29A7ED-1734-5293-771D-B90630BAF475}"/>
              </a:ext>
            </a:extLst>
          </p:cNvPr>
          <p:cNvSpPr txBox="1"/>
          <p:nvPr/>
        </p:nvSpPr>
        <p:spPr>
          <a:xfrm>
            <a:off x="359595" y="349322"/>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i="0" cap="all" dirty="0">
                <a:solidFill>
                  <a:schemeClr val="bg1"/>
                </a:solidFill>
                <a:effectLst/>
                <a:latin typeface="Microsoft Himalaya "/>
                <a:cs typeface="+mj-cs"/>
              </a:rPr>
              <a:t>43</a:t>
            </a:r>
            <a:r>
              <a:rPr lang="en-ZA" sz="3200" b="1" cap="all" dirty="0">
                <a:solidFill>
                  <a:schemeClr val="bg1"/>
                </a:solidFill>
                <a:latin typeface="Microsoft Himalaya "/>
                <a:cs typeface="+mj-cs"/>
              </a:rPr>
              <a:t>:34</a:t>
            </a:r>
            <a:endParaRPr lang="en-ZA" sz="3200" dirty="0">
              <a:solidFill>
                <a:schemeClr val="bg1"/>
              </a:solidFill>
            </a:endParaRPr>
          </a:p>
          <a:p>
            <a:endParaRPr lang="en-IN" dirty="0"/>
          </a:p>
        </p:txBody>
      </p:sp>
    </p:spTree>
    <p:extLst>
      <p:ext uri="{BB962C8B-B14F-4D97-AF65-F5344CB8AC3E}">
        <p14:creationId xmlns:p14="http://schemas.microsoft.com/office/powerpoint/2010/main" val="3426828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158262" y="166254"/>
            <a:ext cx="5816869" cy="6558101"/>
          </a:xfrm>
          <a:prstGeom prst="rect">
            <a:avLst/>
          </a:prstGeom>
          <a:noFill/>
        </p:spPr>
        <p:txBody>
          <a:bodyPr wrap="square" rtlCol="0">
            <a:noAutofit/>
          </a:bodyPr>
          <a:lstStyle/>
          <a:p>
            <a:r>
              <a:rPr lang="en-US" sz="4000" b="0" i="0">
                <a:solidFill>
                  <a:srgbClr val="121212"/>
                </a:solidFill>
                <a:effectLst/>
                <a:latin typeface="ArialMT"/>
              </a:rPr>
              <a:t>1 Now the famine was still severe in the land.</a:t>
            </a:r>
            <a:endParaRPr lang="en-ZA" dirty="0"/>
          </a:p>
        </p:txBody>
      </p:sp>
      <p:sp>
        <p:nvSpPr>
          <p:cNvPr id="2" name="TextBox 1">
            <a:extLst>
              <a:ext uri="{FF2B5EF4-FFF2-40B4-BE49-F238E27FC236}">
                <a16:creationId xmlns:a16="http://schemas.microsoft.com/office/drawing/2014/main" id="{CF28295B-7838-A429-2ACF-4AB50050FC28}"/>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Arial" panose="020B0604020202020204" pitchFamily="34" charset="0"/>
              </a:rPr>
              <a:t>1</a:t>
            </a:r>
            <a:r>
              <a:rPr lang="hi-IN" sz="4000" b="0" i="0" dirty="0">
                <a:solidFill>
                  <a:srgbClr val="121212"/>
                </a:solidFill>
                <a:effectLst/>
                <a:latin typeface="Arial" panose="020B0604020202020204" pitchFamily="34" charset="0"/>
              </a:rPr>
              <a:t>कनान देश में अकाल और भी भयंकर होता गया।</a:t>
            </a:r>
            <a:endParaRPr lang="en-IN" sz="4000" dirty="0"/>
          </a:p>
        </p:txBody>
      </p:sp>
      <p:pic>
        <p:nvPicPr>
          <p:cNvPr id="11" name="Audio 10">
            <a:hlinkClick r:id="" action="ppaction://media"/>
            <a:extLst>
              <a:ext uri="{FF2B5EF4-FFF2-40B4-BE49-F238E27FC236}">
                <a16:creationId xmlns:a16="http://schemas.microsoft.com/office/drawing/2014/main" id="{83158D51-30D0-6F88-E73F-4969808D2F1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4385"/>
    </mc:Choice>
    <mc:Fallback xmlns="">
      <p:transition spd="slow" advTm="4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C2E703-8BF9-4CBE-8CBB-BC6225B287A7}"/>
              </a:ext>
            </a:extLst>
          </p:cNvPr>
          <p:cNvPicPr>
            <a:picLocks noChangeAspect="1"/>
          </p:cNvPicPr>
          <p:nvPr/>
        </p:nvPicPr>
        <p:blipFill>
          <a:blip r:embed="rId2"/>
          <a:stretch>
            <a:fillRect/>
          </a:stretch>
        </p:blipFill>
        <p:spPr>
          <a:xfrm>
            <a:off x="-157196" y="0"/>
            <a:ext cx="12349196" cy="6858000"/>
          </a:xfrm>
          <a:prstGeom prst="rect">
            <a:avLst/>
          </a:prstGeom>
        </p:spPr>
      </p:pic>
      <p:sp>
        <p:nvSpPr>
          <p:cNvPr id="4" name="TextBox 3">
            <a:extLst>
              <a:ext uri="{FF2B5EF4-FFF2-40B4-BE49-F238E27FC236}">
                <a16:creationId xmlns:a16="http://schemas.microsoft.com/office/drawing/2014/main" id="{C3E1A5A8-6775-4F91-9D05-6E60281ABD07}"/>
              </a:ext>
            </a:extLst>
          </p:cNvPr>
          <p:cNvSpPr txBox="1"/>
          <p:nvPr/>
        </p:nvSpPr>
        <p:spPr>
          <a:xfrm>
            <a:off x="359595" y="349322"/>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i="0" cap="all" dirty="0">
                <a:solidFill>
                  <a:schemeClr val="bg1"/>
                </a:solidFill>
                <a:effectLst/>
                <a:latin typeface="Microsoft Himalaya "/>
                <a:cs typeface="+mj-cs"/>
              </a:rPr>
              <a:t>43</a:t>
            </a:r>
            <a:r>
              <a:rPr lang="en-ZA" sz="3200" b="1" cap="all" dirty="0">
                <a:solidFill>
                  <a:schemeClr val="bg1"/>
                </a:solidFill>
                <a:latin typeface="Microsoft Himalaya "/>
                <a:cs typeface="+mj-cs"/>
              </a:rPr>
              <a:t>:1</a:t>
            </a:r>
            <a:endParaRPr lang="en-ZA" sz="3200" dirty="0">
              <a:solidFill>
                <a:schemeClr val="bg1"/>
              </a:solidFill>
            </a:endParaRPr>
          </a:p>
          <a:p>
            <a:endParaRPr lang="en-IN" dirty="0"/>
          </a:p>
        </p:txBody>
      </p:sp>
    </p:spTree>
    <p:extLst>
      <p:ext uri="{BB962C8B-B14F-4D97-AF65-F5344CB8AC3E}">
        <p14:creationId xmlns:p14="http://schemas.microsoft.com/office/powerpoint/2010/main" val="711098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A4E218-D296-EFE8-CC85-230E002A8CC3}"/>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 जब वह अन्न जो वे मिस्र से ले आए थे, समाप्त हो गया तब उनके पिता ने उनसे कहा, “फिर जाकर हमारे लिये थोड़ी सी भोजनवस्तु मोल ले आओ।”</a:t>
            </a:r>
            <a:endParaRPr lang="en-IN" sz="4000" dirty="0"/>
          </a:p>
        </p:txBody>
      </p:sp>
      <p:pic>
        <p:nvPicPr>
          <p:cNvPr id="23" name="Audio 22">
            <a:hlinkClick r:id="" action="ppaction://media"/>
            <a:extLst>
              <a:ext uri="{FF2B5EF4-FFF2-40B4-BE49-F238E27FC236}">
                <a16:creationId xmlns:a16="http://schemas.microsoft.com/office/drawing/2014/main" id="{83FD6ABD-2586-BE13-B25D-6AA27ABE0B0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DA5BAEDC-7EA5-71D0-36EC-28D1D799BB1F}"/>
              </a:ext>
            </a:extLst>
          </p:cNvPr>
          <p:cNvSpPr txBox="1"/>
          <p:nvPr/>
        </p:nvSpPr>
        <p:spPr>
          <a:xfrm>
            <a:off x="158262" y="166254"/>
            <a:ext cx="5816869" cy="6558101"/>
          </a:xfrm>
          <a:prstGeom prst="rect">
            <a:avLst/>
          </a:prstGeom>
          <a:noFill/>
        </p:spPr>
        <p:txBody>
          <a:bodyPr wrap="square" rtlCol="0">
            <a:noAutofit/>
          </a:bodyPr>
          <a:lstStyle/>
          <a:p>
            <a:r>
              <a:rPr lang="en-US" sz="4000"/>
              <a:t>2 So when Jacob’s sons had eaten all the grain they had brought from Egypt, their father said to them, “Go back and buy us a little more food.”</a:t>
            </a:r>
            <a:endParaRPr lang="en-ZA" sz="4000" dirty="0"/>
          </a:p>
        </p:txBody>
      </p:sp>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1874"/>
    </mc:Choice>
    <mc:Fallback xmlns="">
      <p:transition spd="slow" advTm="11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13D25E-382C-4C73-9C95-39729C569BBA}"/>
              </a:ext>
            </a:extLst>
          </p:cNvPr>
          <p:cNvPicPr>
            <a:picLocks noChangeAspect="1"/>
          </p:cNvPicPr>
          <p:nvPr/>
        </p:nvPicPr>
        <p:blipFill>
          <a:blip r:embed="rId2"/>
          <a:stretch>
            <a:fillRect/>
          </a:stretch>
        </p:blipFill>
        <p:spPr>
          <a:xfrm>
            <a:off x="1" y="-743397"/>
            <a:ext cx="12192000" cy="7601397"/>
          </a:xfrm>
          <a:prstGeom prst="rect">
            <a:avLst/>
          </a:prstGeom>
        </p:spPr>
      </p:pic>
      <p:sp>
        <p:nvSpPr>
          <p:cNvPr id="2" name="TextBox 1">
            <a:extLst>
              <a:ext uri="{FF2B5EF4-FFF2-40B4-BE49-F238E27FC236}">
                <a16:creationId xmlns:a16="http://schemas.microsoft.com/office/drawing/2014/main" id="{9F2EB505-41F2-75C9-180F-BAF0914760C2}"/>
              </a:ext>
            </a:extLst>
          </p:cNvPr>
          <p:cNvSpPr txBox="1"/>
          <p:nvPr/>
        </p:nvSpPr>
        <p:spPr>
          <a:xfrm>
            <a:off x="359595" y="349322"/>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i="0" cap="all" dirty="0">
                <a:solidFill>
                  <a:schemeClr val="bg1"/>
                </a:solidFill>
                <a:effectLst/>
                <a:latin typeface="Microsoft Himalaya "/>
                <a:cs typeface="+mj-cs"/>
              </a:rPr>
              <a:t>43</a:t>
            </a:r>
            <a:r>
              <a:rPr lang="en-ZA" sz="3200" b="1" cap="all" dirty="0">
                <a:solidFill>
                  <a:schemeClr val="bg1"/>
                </a:solidFill>
                <a:latin typeface="Microsoft Himalaya "/>
                <a:cs typeface="+mj-cs"/>
              </a:rPr>
              <a:t>:2</a:t>
            </a:r>
            <a:endParaRPr lang="en-ZA" sz="3200" dirty="0">
              <a:solidFill>
                <a:schemeClr val="bg1"/>
              </a:solidFill>
            </a:endParaRPr>
          </a:p>
          <a:p>
            <a:endParaRPr lang="en-IN" dirty="0"/>
          </a:p>
        </p:txBody>
      </p:sp>
    </p:spTree>
    <p:extLst>
      <p:ext uri="{BB962C8B-B14F-4D97-AF65-F5344CB8AC3E}">
        <p14:creationId xmlns:p14="http://schemas.microsoft.com/office/powerpoint/2010/main" val="2378004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1D3613-0CCA-A640-52C2-687B9405601E}"/>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 तब यहूदा ने उससे कहा, “उस पुरुष ने हमको चेतावनी देकर कहा, ‘यदि तुम्हारा भाई तुम्हारे संग न आए, तो तुम मेरे सम्मुख न आने पाओगे।’</a:t>
            </a:r>
            <a:endParaRPr lang="en-IN" sz="4000" dirty="0"/>
          </a:p>
        </p:txBody>
      </p:sp>
      <p:pic>
        <p:nvPicPr>
          <p:cNvPr id="32" name="Audio 31">
            <a:hlinkClick r:id="" action="ppaction://media"/>
            <a:extLst>
              <a:ext uri="{FF2B5EF4-FFF2-40B4-BE49-F238E27FC236}">
                <a16:creationId xmlns:a16="http://schemas.microsoft.com/office/drawing/2014/main" id="{C108C295-9AE5-841B-D06E-42EF75BCF1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470CE757-703C-2F28-131A-0FE9012D7347}"/>
              </a:ext>
            </a:extLst>
          </p:cNvPr>
          <p:cNvSpPr txBox="1"/>
          <p:nvPr/>
        </p:nvSpPr>
        <p:spPr>
          <a:xfrm>
            <a:off x="158262" y="166254"/>
            <a:ext cx="5816869" cy="6558101"/>
          </a:xfrm>
          <a:prstGeom prst="rect">
            <a:avLst/>
          </a:prstGeom>
          <a:noFill/>
        </p:spPr>
        <p:txBody>
          <a:bodyPr wrap="square" rtlCol="0">
            <a:noAutofit/>
          </a:bodyPr>
          <a:lstStyle/>
          <a:p>
            <a:r>
              <a:rPr lang="en-US" sz="4400"/>
              <a:t>3 But Judah replied, “The man solemnly warned us, ‘You will not see my face again unless your brother is with you.’</a:t>
            </a:r>
            <a:endParaRPr lang="en-ZA" sz="4400" dirty="0"/>
          </a:p>
        </p:txBody>
      </p:sp>
    </p:spTree>
    <p:extLst>
      <p:ext uri="{BB962C8B-B14F-4D97-AF65-F5344CB8AC3E}">
        <p14:creationId xmlns:p14="http://schemas.microsoft.com/office/powerpoint/2010/main" val="3459794170"/>
      </p:ext>
    </p:extLst>
  </p:cSld>
  <p:clrMapOvr>
    <a:masterClrMapping/>
  </p:clrMapOvr>
  <mc:AlternateContent xmlns:mc="http://schemas.openxmlformats.org/markup-compatibility/2006" xmlns:p14="http://schemas.microsoft.com/office/powerpoint/2010/main">
    <mc:Choice Requires="p14">
      <p:transition spd="slow" p14:dur="2000" advTm="13700"/>
    </mc:Choice>
    <mc:Fallback xmlns="">
      <p:transition spd="slow" advTm="13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446</TotalTime>
  <Words>1360</Words>
  <Application>Microsoft Office PowerPoint</Application>
  <PresentationFormat>Widescreen</PresentationFormat>
  <Paragraphs>75</Paragraphs>
  <Slides>40</Slides>
  <Notes>3</Notes>
  <HiddenSlides>0</HiddenSlides>
  <MMClips>20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Aptos</vt:lpstr>
      <vt:lpstr>Arial</vt:lpstr>
      <vt:lpstr>ArialMT</vt:lpstr>
      <vt:lpstr>Calibri</vt:lpstr>
      <vt:lpstr>Calibri Light</vt:lpstr>
      <vt:lpstr>Microsoft Himalaya </vt:lpstr>
      <vt:lpstr>PT Serif</vt:lpstr>
      <vt:lpstr>Symbol</vt:lpstr>
      <vt:lpstr>Times New Roman</vt:lpstr>
      <vt:lpstr>TimesNewRomanPSMT</vt:lpstr>
      <vt:lpstr>Office Theme</vt:lpstr>
      <vt:lpstr>7-8</vt:lpstr>
      <vt:lpstr>07-8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98</cp:revision>
  <dcterms:created xsi:type="dcterms:W3CDTF">2021-07-20T09:23:46Z</dcterms:created>
  <dcterms:modified xsi:type="dcterms:W3CDTF">2024-07-22T10:03:49Z</dcterms:modified>
</cp:coreProperties>
</file>