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4" r:id="rId2"/>
    <p:sldId id="282" r:id="rId3"/>
    <p:sldId id="256" r:id="rId4"/>
    <p:sldId id="269" r:id="rId5"/>
    <p:sldId id="257" r:id="rId6"/>
    <p:sldId id="270" r:id="rId7"/>
    <p:sldId id="258" r:id="rId8"/>
    <p:sldId id="271" r:id="rId9"/>
    <p:sldId id="259" r:id="rId10"/>
    <p:sldId id="272" r:id="rId11"/>
    <p:sldId id="260" r:id="rId12"/>
    <p:sldId id="273" r:id="rId13"/>
    <p:sldId id="263" r:id="rId14"/>
    <p:sldId id="274" r:id="rId15"/>
    <p:sldId id="261" r:id="rId16"/>
    <p:sldId id="275" r:id="rId17"/>
    <p:sldId id="262" r:id="rId18"/>
    <p:sldId id="276" r:id="rId19"/>
    <p:sldId id="264" r:id="rId20"/>
    <p:sldId id="277" r:id="rId21"/>
    <p:sldId id="265" r:id="rId22"/>
    <p:sldId id="278" r:id="rId23"/>
    <p:sldId id="266" r:id="rId24"/>
    <p:sldId id="279" r:id="rId25"/>
    <p:sldId id="267" r:id="rId26"/>
    <p:sldId id="280" r:id="rId27"/>
    <p:sldId id="268"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CEBF8-472B-45B2-879F-FDEA14035EF6}" v="85" dt="2023-07-27T05:43:43.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42"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0F48240-1D48-48B3-BE0F-88813A5FD2CB}"/>
    <pc:docChg chg="modSld">
      <pc:chgData name="Alfred Smith" userId="3c60a3631c0db8ad" providerId="LiveId" clId="{C0F48240-1D48-48B3-BE0F-88813A5FD2CB}" dt="2023-01-25T15:50:23.853" v="0"/>
      <pc:docMkLst>
        <pc:docMk/>
      </pc:docMkLst>
      <pc:sldChg chg="modSp mod">
        <pc:chgData name="Alfred Smith" userId="3c60a3631c0db8ad" providerId="LiveId" clId="{C0F48240-1D48-48B3-BE0F-88813A5FD2CB}" dt="2023-01-25T15:50:23.853" v="0"/>
        <pc:sldMkLst>
          <pc:docMk/>
          <pc:sldMk cId="1600117720" sldId="304"/>
        </pc:sldMkLst>
        <pc:spChg chg="mod">
          <ac:chgData name="Alfred Smith" userId="3c60a3631c0db8ad" providerId="LiveId" clId="{C0F48240-1D48-48B3-BE0F-88813A5FD2CB}" dt="2023-01-25T15:50:23.853" v="0"/>
          <ac:spMkLst>
            <pc:docMk/>
            <pc:sldMk cId="1600117720" sldId="304"/>
            <ac:spMk id="3" creationId="{80372CF9-147C-16A7-074A-3E9BD6F03826}"/>
          </ac:spMkLst>
        </pc:spChg>
      </pc:sldChg>
    </pc:docChg>
  </pc:docChgLst>
  <pc:docChgLst>
    <pc:chgData name="Leonie Smith" userId="fed1330f33f5650e" providerId="LiveId" clId="{96DCEBF8-472B-45B2-879F-FDEA14035EF6}"/>
    <pc:docChg chg="modSld">
      <pc:chgData name="Leonie Smith" userId="fed1330f33f5650e" providerId="LiveId" clId="{96DCEBF8-472B-45B2-879F-FDEA14035EF6}" dt="2023-07-27T05:46:18.980" v="140" actId="6549"/>
      <pc:docMkLst>
        <pc:docMk/>
      </pc:docMkLst>
      <pc:sldChg chg="addSp delSp modSp mod modTransition modShow">
        <pc:chgData name="Leonie Smith" userId="fed1330f33f5650e" providerId="LiveId" clId="{96DCEBF8-472B-45B2-879F-FDEA14035EF6}" dt="2023-07-27T05:22:30.105" v="22"/>
        <pc:sldMkLst>
          <pc:docMk/>
          <pc:sldMk cId="3348757415" sldId="256"/>
        </pc:sldMkLst>
        <pc:picChg chg="add del mod">
          <ac:chgData name="Leonie Smith" userId="fed1330f33f5650e" providerId="LiveId" clId="{96DCEBF8-472B-45B2-879F-FDEA14035EF6}" dt="2023-07-27T05:22:30.105" v="22"/>
          <ac:picMkLst>
            <pc:docMk/>
            <pc:sldMk cId="3348757415" sldId="256"/>
            <ac:picMk id="7" creationId="{19632890-E93F-CF84-25A8-4A8850B603CD}"/>
          </ac:picMkLst>
        </pc:picChg>
        <pc:picChg chg="add mod">
          <ac:chgData name="Leonie Smith" userId="fed1330f33f5650e" providerId="LiveId" clId="{96DCEBF8-472B-45B2-879F-FDEA14035EF6}" dt="2023-07-27T05:22:30.105" v="22"/>
          <ac:picMkLst>
            <pc:docMk/>
            <pc:sldMk cId="3348757415" sldId="256"/>
            <ac:picMk id="8" creationId="{9BB5F143-F64D-1A08-99F0-2807CADC3D34}"/>
          </ac:picMkLst>
        </pc:picChg>
      </pc:sldChg>
      <pc:sldChg chg="addSp delSp modSp mod modTransition modAnim modShow">
        <pc:chgData name="Leonie Smith" userId="fed1330f33f5650e" providerId="LiveId" clId="{96DCEBF8-472B-45B2-879F-FDEA14035EF6}" dt="2023-07-27T05:24:23.932" v="34"/>
        <pc:sldMkLst>
          <pc:docMk/>
          <pc:sldMk cId="1018574621" sldId="257"/>
        </pc:sldMkLst>
        <pc:picChg chg="add del mod">
          <ac:chgData name="Leonie Smith" userId="fed1330f33f5650e" providerId="LiveId" clId="{96DCEBF8-472B-45B2-879F-FDEA14035EF6}" dt="2023-07-27T05:23:08.780" v="25"/>
          <ac:picMkLst>
            <pc:docMk/>
            <pc:sldMk cId="1018574621" sldId="257"/>
            <ac:picMk id="5" creationId="{1537E4A1-F857-B8F4-353C-20755BAED524}"/>
          </ac:picMkLst>
        </pc:picChg>
        <pc:picChg chg="add del mod">
          <ac:chgData name="Leonie Smith" userId="fed1330f33f5650e" providerId="LiveId" clId="{96DCEBF8-472B-45B2-879F-FDEA14035EF6}" dt="2023-07-27T05:23:10.977" v="27"/>
          <ac:picMkLst>
            <pc:docMk/>
            <pc:sldMk cId="1018574621" sldId="257"/>
            <ac:picMk id="6" creationId="{774CA52A-588A-43E5-D976-67C791601643}"/>
          </ac:picMkLst>
        </pc:picChg>
        <pc:picChg chg="add del mod ord">
          <ac:chgData name="Leonie Smith" userId="fed1330f33f5650e" providerId="LiveId" clId="{96DCEBF8-472B-45B2-879F-FDEA14035EF6}" dt="2023-07-27T05:23:28.621" v="28"/>
          <ac:picMkLst>
            <pc:docMk/>
            <pc:sldMk cId="1018574621" sldId="257"/>
            <ac:picMk id="9" creationId="{DED0FE52-31F0-B9EB-E29C-0981720FFD94}"/>
          </ac:picMkLst>
        </pc:picChg>
        <pc:picChg chg="add del mod">
          <ac:chgData name="Leonie Smith" userId="fed1330f33f5650e" providerId="LiveId" clId="{96DCEBF8-472B-45B2-879F-FDEA14035EF6}" dt="2023-07-27T05:23:30.143" v="30"/>
          <ac:picMkLst>
            <pc:docMk/>
            <pc:sldMk cId="1018574621" sldId="257"/>
            <ac:picMk id="10" creationId="{D3F04E03-87B8-A85B-8AF3-5BFED10E8E4F}"/>
          </ac:picMkLst>
        </pc:picChg>
        <pc:picChg chg="add del mod ord">
          <ac:chgData name="Leonie Smith" userId="fed1330f33f5650e" providerId="LiveId" clId="{96DCEBF8-472B-45B2-879F-FDEA14035EF6}" dt="2023-07-27T05:23:49.288" v="31"/>
          <ac:picMkLst>
            <pc:docMk/>
            <pc:sldMk cId="1018574621" sldId="257"/>
            <ac:picMk id="13" creationId="{ECFEC98B-AD3A-CCB8-0423-2CEA9AF317D4}"/>
          </ac:picMkLst>
        </pc:picChg>
        <pc:picChg chg="add del mod">
          <ac:chgData name="Leonie Smith" userId="fed1330f33f5650e" providerId="LiveId" clId="{96DCEBF8-472B-45B2-879F-FDEA14035EF6}" dt="2023-07-27T05:24:05.483" v="33"/>
          <ac:picMkLst>
            <pc:docMk/>
            <pc:sldMk cId="1018574621" sldId="257"/>
            <ac:picMk id="14" creationId="{E16ADBBA-2E33-6B09-A451-C3569901E47F}"/>
          </ac:picMkLst>
        </pc:picChg>
        <pc:picChg chg="add del mod ord">
          <ac:chgData name="Leonie Smith" userId="fed1330f33f5650e" providerId="LiveId" clId="{96DCEBF8-472B-45B2-879F-FDEA14035EF6}" dt="2023-07-27T05:24:23.932" v="34"/>
          <ac:picMkLst>
            <pc:docMk/>
            <pc:sldMk cId="1018574621" sldId="257"/>
            <ac:picMk id="18" creationId="{CDAB5701-A81D-9EA6-D0E6-09D279C08C1B}"/>
          </ac:picMkLst>
        </pc:picChg>
        <pc:picChg chg="add mod">
          <ac:chgData name="Leonie Smith" userId="fed1330f33f5650e" providerId="LiveId" clId="{96DCEBF8-472B-45B2-879F-FDEA14035EF6}" dt="2023-07-27T05:24:23.932" v="34"/>
          <ac:picMkLst>
            <pc:docMk/>
            <pc:sldMk cId="1018574621" sldId="257"/>
            <ac:picMk id="19" creationId="{D9B5A7A5-F361-3E0F-98AF-4A9034D196BF}"/>
          </ac:picMkLst>
        </pc:picChg>
      </pc:sldChg>
      <pc:sldChg chg="addSp delSp modSp mod modTransition modShow">
        <pc:chgData name="Leonie Smith" userId="fed1330f33f5650e" providerId="LiveId" clId="{96DCEBF8-472B-45B2-879F-FDEA14035EF6}" dt="2023-07-27T05:25:19.279" v="37"/>
        <pc:sldMkLst>
          <pc:docMk/>
          <pc:sldMk cId="525752733" sldId="258"/>
        </pc:sldMkLst>
        <pc:picChg chg="add del mod">
          <ac:chgData name="Leonie Smith" userId="fed1330f33f5650e" providerId="LiveId" clId="{96DCEBF8-472B-45B2-879F-FDEA14035EF6}" dt="2023-07-27T05:25:19.279" v="37"/>
          <ac:picMkLst>
            <pc:docMk/>
            <pc:sldMk cId="525752733" sldId="258"/>
            <ac:picMk id="5" creationId="{1656754B-B10F-E8B7-A26D-038B60161E2C}"/>
          </ac:picMkLst>
        </pc:picChg>
        <pc:picChg chg="add mod">
          <ac:chgData name="Leonie Smith" userId="fed1330f33f5650e" providerId="LiveId" clId="{96DCEBF8-472B-45B2-879F-FDEA14035EF6}" dt="2023-07-27T05:25:19.279" v="37"/>
          <ac:picMkLst>
            <pc:docMk/>
            <pc:sldMk cId="525752733" sldId="258"/>
            <ac:picMk id="6" creationId="{D8837C63-AD06-AA2D-176A-B4F6ECC4B60D}"/>
          </ac:picMkLst>
        </pc:picChg>
      </pc:sldChg>
      <pc:sldChg chg="addSp delSp modSp mod modTransition modAnim modShow">
        <pc:chgData name="Leonie Smith" userId="fed1330f33f5650e" providerId="LiveId" clId="{96DCEBF8-472B-45B2-879F-FDEA14035EF6}" dt="2023-07-27T05:46:18.980" v="140" actId="6549"/>
        <pc:sldMkLst>
          <pc:docMk/>
          <pc:sldMk cId="3459794170" sldId="259"/>
        </pc:sldMkLst>
        <pc:spChg chg="mod">
          <ac:chgData name="Leonie Smith" userId="fed1330f33f5650e" providerId="LiveId" clId="{96DCEBF8-472B-45B2-879F-FDEA14035EF6}" dt="2023-07-27T05:46:18.980" v="140" actId="6549"/>
          <ac:spMkLst>
            <pc:docMk/>
            <pc:sldMk cId="3459794170" sldId="259"/>
            <ac:spMk id="3" creationId="{BAD27B82-49BB-AA64-CB0A-861D6379CCC6}"/>
          </ac:spMkLst>
        </pc:spChg>
        <pc:picChg chg="add del mod">
          <ac:chgData name="Leonie Smith" userId="fed1330f33f5650e" providerId="LiveId" clId="{96DCEBF8-472B-45B2-879F-FDEA14035EF6}" dt="2023-07-27T05:25:57.241" v="40"/>
          <ac:picMkLst>
            <pc:docMk/>
            <pc:sldMk cId="3459794170" sldId="259"/>
            <ac:picMk id="5" creationId="{1431A4E0-4BB9-3748-9F8B-368DB8B81EA8}"/>
          </ac:picMkLst>
        </pc:picChg>
        <pc:picChg chg="add del mod">
          <ac:chgData name="Leonie Smith" userId="fed1330f33f5650e" providerId="LiveId" clId="{96DCEBF8-472B-45B2-879F-FDEA14035EF6}" dt="2023-07-27T05:26:10.270" v="42"/>
          <ac:picMkLst>
            <pc:docMk/>
            <pc:sldMk cId="3459794170" sldId="259"/>
            <ac:picMk id="6" creationId="{E264E1DA-B1E2-6DC1-7744-FC06AAFC669F}"/>
          </ac:picMkLst>
        </pc:picChg>
        <pc:picChg chg="add del mod ord">
          <ac:chgData name="Leonie Smith" userId="fed1330f33f5650e" providerId="LiveId" clId="{96DCEBF8-472B-45B2-879F-FDEA14035EF6}" dt="2023-07-27T05:26:18.944" v="43"/>
          <ac:picMkLst>
            <pc:docMk/>
            <pc:sldMk cId="3459794170" sldId="259"/>
            <ac:picMk id="11" creationId="{A06E5D0B-B09B-7D9C-6C1C-231305055CDC}"/>
          </ac:picMkLst>
        </pc:picChg>
        <pc:picChg chg="add del mod">
          <ac:chgData name="Leonie Smith" userId="fed1330f33f5650e" providerId="LiveId" clId="{96DCEBF8-472B-45B2-879F-FDEA14035EF6}" dt="2023-07-27T05:26:20.473" v="45"/>
          <ac:picMkLst>
            <pc:docMk/>
            <pc:sldMk cId="3459794170" sldId="259"/>
            <ac:picMk id="12" creationId="{F353BA45-9F0F-7D48-EC1C-9FC48BE44752}"/>
          </ac:picMkLst>
        </pc:picChg>
        <pc:picChg chg="add del mod ord">
          <ac:chgData name="Leonie Smith" userId="fed1330f33f5650e" providerId="LiveId" clId="{96DCEBF8-472B-45B2-879F-FDEA14035EF6}" dt="2023-07-27T05:26:27.980" v="46"/>
          <ac:picMkLst>
            <pc:docMk/>
            <pc:sldMk cId="3459794170" sldId="259"/>
            <ac:picMk id="15" creationId="{2361BECF-1489-DB6B-D651-F9AEE75FD7BD}"/>
          </ac:picMkLst>
        </pc:picChg>
        <pc:picChg chg="add del mod">
          <ac:chgData name="Leonie Smith" userId="fed1330f33f5650e" providerId="LiveId" clId="{96DCEBF8-472B-45B2-879F-FDEA14035EF6}" dt="2023-07-27T05:26:29.650" v="48"/>
          <ac:picMkLst>
            <pc:docMk/>
            <pc:sldMk cId="3459794170" sldId="259"/>
            <ac:picMk id="16" creationId="{D2F763AB-CD1A-9DFA-581D-2DA057DCA74F}"/>
          </ac:picMkLst>
        </pc:picChg>
        <pc:picChg chg="add del mod ord">
          <ac:chgData name="Leonie Smith" userId="fed1330f33f5650e" providerId="LiveId" clId="{96DCEBF8-472B-45B2-879F-FDEA14035EF6}" dt="2023-07-27T05:26:40.199" v="49"/>
          <ac:picMkLst>
            <pc:docMk/>
            <pc:sldMk cId="3459794170" sldId="259"/>
            <ac:picMk id="19" creationId="{5B8F1D81-3E93-9C8E-24A1-A7F70E204F41}"/>
          </ac:picMkLst>
        </pc:picChg>
        <pc:picChg chg="add del mod">
          <ac:chgData name="Leonie Smith" userId="fed1330f33f5650e" providerId="LiveId" clId="{96DCEBF8-472B-45B2-879F-FDEA14035EF6}" dt="2023-07-27T05:26:58.712" v="51"/>
          <ac:picMkLst>
            <pc:docMk/>
            <pc:sldMk cId="3459794170" sldId="259"/>
            <ac:picMk id="20" creationId="{E4673D91-18CD-B889-4101-19B0BCFAD4F0}"/>
          </ac:picMkLst>
        </pc:picChg>
        <pc:picChg chg="add del mod ord">
          <ac:chgData name="Leonie Smith" userId="fed1330f33f5650e" providerId="LiveId" clId="{96DCEBF8-472B-45B2-879F-FDEA14035EF6}" dt="2023-07-27T05:27:05.986" v="52"/>
          <ac:picMkLst>
            <pc:docMk/>
            <pc:sldMk cId="3459794170" sldId="259"/>
            <ac:picMk id="24" creationId="{637A8A47-F234-8CF7-C039-A1D1FBBF3C82}"/>
          </ac:picMkLst>
        </pc:picChg>
        <pc:picChg chg="add del mod">
          <ac:chgData name="Leonie Smith" userId="fed1330f33f5650e" providerId="LiveId" clId="{96DCEBF8-472B-45B2-879F-FDEA14035EF6}" dt="2023-07-27T05:27:07.530" v="54"/>
          <ac:picMkLst>
            <pc:docMk/>
            <pc:sldMk cId="3459794170" sldId="259"/>
            <ac:picMk id="25" creationId="{76ACEFAE-F58E-5EAB-556F-F8C687F733AE}"/>
          </ac:picMkLst>
        </pc:picChg>
        <pc:picChg chg="add del mod ord">
          <ac:chgData name="Leonie Smith" userId="fed1330f33f5650e" providerId="LiveId" clId="{96DCEBF8-472B-45B2-879F-FDEA14035EF6}" dt="2023-07-27T05:27:18.029" v="55"/>
          <ac:picMkLst>
            <pc:docMk/>
            <pc:sldMk cId="3459794170" sldId="259"/>
            <ac:picMk id="28" creationId="{446FB1EE-A866-F5F7-1425-00F74ED8D73E}"/>
          </ac:picMkLst>
        </pc:picChg>
        <pc:picChg chg="add del mod">
          <ac:chgData name="Leonie Smith" userId="fed1330f33f5650e" providerId="LiveId" clId="{96DCEBF8-472B-45B2-879F-FDEA14035EF6}" dt="2023-07-27T05:27:39.730" v="57"/>
          <ac:picMkLst>
            <pc:docMk/>
            <pc:sldMk cId="3459794170" sldId="259"/>
            <ac:picMk id="29" creationId="{DF1E70D9-0369-540A-BB7B-44B31A6D460B}"/>
          </ac:picMkLst>
        </pc:picChg>
        <pc:picChg chg="add del mod ord">
          <ac:chgData name="Leonie Smith" userId="fed1330f33f5650e" providerId="LiveId" clId="{96DCEBF8-472B-45B2-879F-FDEA14035EF6}" dt="2023-07-27T05:27:49.576" v="58"/>
          <ac:picMkLst>
            <pc:docMk/>
            <pc:sldMk cId="3459794170" sldId="259"/>
            <ac:picMk id="33" creationId="{BEEAC454-5417-0D1B-FD88-0E81A22903E0}"/>
          </ac:picMkLst>
        </pc:picChg>
        <pc:picChg chg="add del mod">
          <ac:chgData name="Leonie Smith" userId="fed1330f33f5650e" providerId="LiveId" clId="{96DCEBF8-472B-45B2-879F-FDEA14035EF6}" dt="2023-07-27T05:28:11.313" v="60"/>
          <ac:picMkLst>
            <pc:docMk/>
            <pc:sldMk cId="3459794170" sldId="259"/>
            <ac:picMk id="34" creationId="{A81DCBDA-811E-71B1-67E5-B821054FBA76}"/>
          </ac:picMkLst>
        </pc:picChg>
        <pc:picChg chg="add del mod ord">
          <ac:chgData name="Leonie Smith" userId="fed1330f33f5650e" providerId="LiveId" clId="{96DCEBF8-472B-45B2-879F-FDEA14035EF6}" dt="2023-07-27T05:28:20.725" v="61"/>
          <ac:picMkLst>
            <pc:docMk/>
            <pc:sldMk cId="3459794170" sldId="259"/>
            <ac:picMk id="41" creationId="{E43A3EFF-EC14-7349-8D0B-E8E78EBA6BED}"/>
          </ac:picMkLst>
        </pc:picChg>
        <pc:picChg chg="add mod">
          <ac:chgData name="Leonie Smith" userId="fed1330f33f5650e" providerId="LiveId" clId="{96DCEBF8-472B-45B2-879F-FDEA14035EF6}" dt="2023-07-27T05:28:20.725" v="61"/>
          <ac:picMkLst>
            <pc:docMk/>
            <pc:sldMk cId="3459794170" sldId="259"/>
            <ac:picMk id="42" creationId="{E155BF80-FD81-423B-5D83-F45737CC7EA8}"/>
          </ac:picMkLst>
        </pc:picChg>
      </pc:sldChg>
      <pc:sldChg chg="addSp delSp modSp mod modTransition modShow">
        <pc:chgData name="Leonie Smith" userId="fed1330f33f5650e" providerId="LiveId" clId="{96DCEBF8-472B-45B2-879F-FDEA14035EF6}" dt="2023-07-27T05:29:09.377" v="64"/>
        <pc:sldMkLst>
          <pc:docMk/>
          <pc:sldMk cId="1204998267" sldId="260"/>
        </pc:sldMkLst>
        <pc:picChg chg="add del mod">
          <ac:chgData name="Leonie Smith" userId="fed1330f33f5650e" providerId="LiveId" clId="{96DCEBF8-472B-45B2-879F-FDEA14035EF6}" dt="2023-07-27T05:29:09.377" v="64"/>
          <ac:picMkLst>
            <pc:docMk/>
            <pc:sldMk cId="1204998267" sldId="260"/>
            <ac:picMk id="5" creationId="{E47220A0-BCF7-71B7-A3CC-97010623E3AA}"/>
          </ac:picMkLst>
        </pc:picChg>
        <pc:picChg chg="add mod">
          <ac:chgData name="Leonie Smith" userId="fed1330f33f5650e" providerId="LiveId" clId="{96DCEBF8-472B-45B2-879F-FDEA14035EF6}" dt="2023-07-27T05:29:09.377" v="64"/>
          <ac:picMkLst>
            <pc:docMk/>
            <pc:sldMk cId="1204998267" sldId="260"/>
            <ac:picMk id="6" creationId="{C35D659B-A042-FA7A-908E-CE2DF1B9128E}"/>
          </ac:picMkLst>
        </pc:picChg>
      </pc:sldChg>
      <pc:sldChg chg="addSp delSp modSp mod modTransition modAnim modShow">
        <pc:chgData name="Leonie Smith" userId="fed1330f33f5650e" providerId="LiveId" clId="{96DCEBF8-472B-45B2-879F-FDEA14035EF6}" dt="2023-07-27T05:32:08.671" v="73"/>
        <pc:sldMkLst>
          <pc:docMk/>
          <pc:sldMk cId="3728152200" sldId="261"/>
        </pc:sldMkLst>
        <pc:picChg chg="add del mod">
          <ac:chgData name="Leonie Smith" userId="fed1330f33f5650e" providerId="LiveId" clId="{96DCEBF8-472B-45B2-879F-FDEA14035EF6}" dt="2023-07-27T05:31:57.828" v="70"/>
          <ac:picMkLst>
            <pc:docMk/>
            <pc:sldMk cId="3728152200" sldId="261"/>
            <ac:picMk id="8" creationId="{E3B76131-AFB3-C576-B0FA-40163E0E9139}"/>
          </ac:picMkLst>
        </pc:picChg>
        <pc:picChg chg="add del mod">
          <ac:chgData name="Leonie Smith" userId="fed1330f33f5650e" providerId="LiveId" clId="{96DCEBF8-472B-45B2-879F-FDEA14035EF6}" dt="2023-07-27T05:31:59.239" v="72"/>
          <ac:picMkLst>
            <pc:docMk/>
            <pc:sldMk cId="3728152200" sldId="261"/>
            <ac:picMk id="9" creationId="{87E0FC69-B89A-D598-71EC-BF2A70F61F3B}"/>
          </ac:picMkLst>
        </pc:picChg>
        <pc:picChg chg="add del mod ord">
          <ac:chgData name="Leonie Smith" userId="fed1330f33f5650e" providerId="LiveId" clId="{96DCEBF8-472B-45B2-879F-FDEA14035EF6}" dt="2023-07-27T05:32:08.671" v="73"/>
          <ac:picMkLst>
            <pc:docMk/>
            <pc:sldMk cId="3728152200" sldId="261"/>
            <ac:picMk id="12" creationId="{F5108E25-D2D5-318A-DA51-52C20D4BE61E}"/>
          </ac:picMkLst>
        </pc:picChg>
        <pc:picChg chg="add mod">
          <ac:chgData name="Leonie Smith" userId="fed1330f33f5650e" providerId="LiveId" clId="{96DCEBF8-472B-45B2-879F-FDEA14035EF6}" dt="2023-07-27T05:32:08.671" v="73"/>
          <ac:picMkLst>
            <pc:docMk/>
            <pc:sldMk cId="3728152200" sldId="261"/>
            <ac:picMk id="13" creationId="{1A9855DE-59AB-43D4-20C7-2F4B7562A420}"/>
          </ac:picMkLst>
        </pc:picChg>
      </pc:sldChg>
      <pc:sldChg chg="addSp delSp modSp mod modTransition modShow">
        <pc:chgData name="Leonie Smith" userId="fed1330f33f5650e" providerId="LiveId" clId="{96DCEBF8-472B-45B2-879F-FDEA14035EF6}" dt="2023-07-27T05:32:41.202" v="76"/>
        <pc:sldMkLst>
          <pc:docMk/>
          <pc:sldMk cId="3350226380" sldId="262"/>
        </pc:sldMkLst>
        <pc:picChg chg="add del mod">
          <ac:chgData name="Leonie Smith" userId="fed1330f33f5650e" providerId="LiveId" clId="{96DCEBF8-472B-45B2-879F-FDEA14035EF6}" dt="2023-07-27T05:32:41.202" v="76"/>
          <ac:picMkLst>
            <pc:docMk/>
            <pc:sldMk cId="3350226380" sldId="262"/>
            <ac:picMk id="7" creationId="{72925746-F7F9-7820-BBF3-F6610740AB17}"/>
          </ac:picMkLst>
        </pc:picChg>
        <pc:picChg chg="add mod">
          <ac:chgData name="Leonie Smith" userId="fed1330f33f5650e" providerId="LiveId" clId="{96DCEBF8-472B-45B2-879F-FDEA14035EF6}" dt="2023-07-27T05:32:41.202" v="76"/>
          <ac:picMkLst>
            <pc:docMk/>
            <pc:sldMk cId="3350226380" sldId="262"/>
            <ac:picMk id="8" creationId="{8AE61B3C-2281-9EC1-06AD-E3C8600468AA}"/>
          </ac:picMkLst>
        </pc:picChg>
      </pc:sldChg>
      <pc:sldChg chg="addSp delSp modSp mod modTransition modShow">
        <pc:chgData name="Leonie Smith" userId="fed1330f33f5650e" providerId="LiveId" clId="{96DCEBF8-472B-45B2-879F-FDEA14035EF6}" dt="2023-07-27T05:31:24.007" v="67"/>
        <pc:sldMkLst>
          <pc:docMk/>
          <pc:sldMk cId="814010234" sldId="263"/>
        </pc:sldMkLst>
        <pc:picChg chg="add del mod">
          <ac:chgData name="Leonie Smith" userId="fed1330f33f5650e" providerId="LiveId" clId="{96DCEBF8-472B-45B2-879F-FDEA14035EF6}" dt="2023-07-27T05:31:24.007" v="67"/>
          <ac:picMkLst>
            <pc:docMk/>
            <pc:sldMk cId="814010234" sldId="263"/>
            <ac:picMk id="9" creationId="{490C5D74-D0FB-5198-881A-CB766E88ED30}"/>
          </ac:picMkLst>
        </pc:picChg>
        <pc:picChg chg="add mod">
          <ac:chgData name="Leonie Smith" userId="fed1330f33f5650e" providerId="LiveId" clId="{96DCEBF8-472B-45B2-879F-FDEA14035EF6}" dt="2023-07-27T05:31:24.007" v="67"/>
          <ac:picMkLst>
            <pc:docMk/>
            <pc:sldMk cId="814010234" sldId="263"/>
            <ac:picMk id="10" creationId="{1CA345AB-832C-4BB1-F3A7-AF6872D5A5A0}"/>
          </ac:picMkLst>
        </pc:picChg>
      </pc:sldChg>
      <pc:sldChg chg="addSp delSp modSp mod modTransition modAnim modShow">
        <pc:chgData name="Leonie Smith" userId="fed1330f33f5650e" providerId="LiveId" clId="{96DCEBF8-472B-45B2-879F-FDEA14035EF6}" dt="2023-07-27T05:35:46.829" v="100"/>
        <pc:sldMkLst>
          <pc:docMk/>
          <pc:sldMk cId="302978315" sldId="264"/>
        </pc:sldMkLst>
        <pc:picChg chg="add del mod">
          <ac:chgData name="Leonie Smith" userId="fed1330f33f5650e" providerId="LiveId" clId="{96DCEBF8-472B-45B2-879F-FDEA14035EF6}" dt="2023-07-27T05:33:09.460" v="79"/>
          <ac:picMkLst>
            <pc:docMk/>
            <pc:sldMk cId="302978315" sldId="264"/>
            <ac:picMk id="6" creationId="{5413926A-EC4E-385C-9422-868D08AA1C8C}"/>
          </ac:picMkLst>
        </pc:picChg>
        <pc:picChg chg="add del mod">
          <ac:chgData name="Leonie Smith" userId="fed1330f33f5650e" providerId="LiveId" clId="{96DCEBF8-472B-45B2-879F-FDEA14035EF6}" dt="2023-07-27T05:33:11.146" v="81"/>
          <ac:picMkLst>
            <pc:docMk/>
            <pc:sldMk cId="302978315" sldId="264"/>
            <ac:picMk id="7" creationId="{689DF319-FD1C-C6CA-DAAA-178010E37EBF}"/>
          </ac:picMkLst>
        </pc:picChg>
        <pc:picChg chg="add del mod ord">
          <ac:chgData name="Leonie Smith" userId="fed1330f33f5650e" providerId="LiveId" clId="{96DCEBF8-472B-45B2-879F-FDEA14035EF6}" dt="2023-07-27T05:33:26.275" v="82"/>
          <ac:picMkLst>
            <pc:docMk/>
            <pc:sldMk cId="302978315" sldId="264"/>
            <ac:picMk id="10" creationId="{8ED0439B-0E03-1A6A-AB0F-EF4EF5C5E0EE}"/>
          </ac:picMkLst>
        </pc:picChg>
        <pc:picChg chg="add del mod">
          <ac:chgData name="Leonie Smith" userId="fed1330f33f5650e" providerId="LiveId" clId="{96DCEBF8-472B-45B2-879F-FDEA14035EF6}" dt="2023-07-27T05:33:38.446" v="84"/>
          <ac:picMkLst>
            <pc:docMk/>
            <pc:sldMk cId="302978315" sldId="264"/>
            <ac:picMk id="11" creationId="{EE1912D4-03A8-08AC-81B2-1A5F16E4EDC1}"/>
          </ac:picMkLst>
        </pc:picChg>
        <pc:picChg chg="add del mod ord">
          <ac:chgData name="Leonie Smith" userId="fed1330f33f5650e" providerId="LiveId" clId="{96DCEBF8-472B-45B2-879F-FDEA14035EF6}" dt="2023-07-27T05:33:49.301" v="85"/>
          <ac:picMkLst>
            <pc:docMk/>
            <pc:sldMk cId="302978315" sldId="264"/>
            <ac:picMk id="15" creationId="{6E8C2B4A-FA98-08CD-0A05-30AE4DD2640E}"/>
          </ac:picMkLst>
        </pc:picChg>
        <pc:picChg chg="add del mod">
          <ac:chgData name="Leonie Smith" userId="fed1330f33f5650e" providerId="LiveId" clId="{96DCEBF8-472B-45B2-879F-FDEA14035EF6}" dt="2023-07-27T05:33:52.319" v="87"/>
          <ac:picMkLst>
            <pc:docMk/>
            <pc:sldMk cId="302978315" sldId="264"/>
            <ac:picMk id="16" creationId="{FF205FDC-6564-32CB-4A3A-81EFF9CC6D8E}"/>
          </ac:picMkLst>
        </pc:picChg>
        <pc:picChg chg="add del mod ord">
          <ac:chgData name="Leonie Smith" userId="fed1330f33f5650e" providerId="LiveId" clId="{96DCEBF8-472B-45B2-879F-FDEA14035EF6}" dt="2023-07-27T05:33:58.846" v="88"/>
          <ac:picMkLst>
            <pc:docMk/>
            <pc:sldMk cId="302978315" sldId="264"/>
            <ac:picMk id="19" creationId="{34FB9697-8E45-7AA1-3208-3B99F9D339E8}"/>
          </ac:picMkLst>
        </pc:picChg>
        <pc:picChg chg="add del mod">
          <ac:chgData name="Leonie Smith" userId="fed1330f33f5650e" providerId="LiveId" clId="{96DCEBF8-472B-45B2-879F-FDEA14035EF6}" dt="2023-07-27T05:34:00.137" v="90"/>
          <ac:picMkLst>
            <pc:docMk/>
            <pc:sldMk cId="302978315" sldId="264"/>
            <ac:picMk id="20" creationId="{F07706C7-C598-9875-4825-EE57ADDDC2A6}"/>
          </ac:picMkLst>
        </pc:picChg>
        <pc:picChg chg="add del mod ord">
          <ac:chgData name="Leonie Smith" userId="fed1330f33f5650e" providerId="LiveId" clId="{96DCEBF8-472B-45B2-879F-FDEA14035EF6}" dt="2023-07-27T05:34:15.429" v="91"/>
          <ac:picMkLst>
            <pc:docMk/>
            <pc:sldMk cId="302978315" sldId="264"/>
            <ac:picMk id="23" creationId="{10911E04-6FF1-2919-D322-A96941245069}"/>
          </ac:picMkLst>
        </pc:picChg>
        <pc:picChg chg="add del mod">
          <ac:chgData name="Leonie Smith" userId="fed1330f33f5650e" providerId="LiveId" clId="{96DCEBF8-472B-45B2-879F-FDEA14035EF6}" dt="2023-07-27T05:34:17.427" v="93"/>
          <ac:picMkLst>
            <pc:docMk/>
            <pc:sldMk cId="302978315" sldId="264"/>
            <ac:picMk id="24" creationId="{282D366D-04B3-9CF0-531A-E2B1EE5B2EE5}"/>
          </ac:picMkLst>
        </pc:picChg>
        <pc:picChg chg="add del mod ord">
          <ac:chgData name="Leonie Smith" userId="fed1330f33f5650e" providerId="LiveId" clId="{96DCEBF8-472B-45B2-879F-FDEA14035EF6}" dt="2023-07-27T05:34:33.132" v="94"/>
          <ac:picMkLst>
            <pc:docMk/>
            <pc:sldMk cId="302978315" sldId="264"/>
            <ac:picMk id="26" creationId="{D8660F12-7697-6DFF-41DA-5D8368924F1E}"/>
          </ac:picMkLst>
        </pc:picChg>
        <pc:picChg chg="add del mod">
          <ac:chgData name="Leonie Smith" userId="fed1330f33f5650e" providerId="LiveId" clId="{96DCEBF8-472B-45B2-879F-FDEA14035EF6}" dt="2023-07-27T05:35:03.123" v="96"/>
          <ac:picMkLst>
            <pc:docMk/>
            <pc:sldMk cId="302978315" sldId="264"/>
            <ac:picMk id="27" creationId="{6D4EB9C3-6FAF-9906-6BF2-B5019BC363AD}"/>
          </ac:picMkLst>
        </pc:picChg>
        <pc:picChg chg="add del mod ord">
          <ac:chgData name="Leonie Smith" userId="fed1330f33f5650e" providerId="LiveId" clId="{96DCEBF8-472B-45B2-879F-FDEA14035EF6}" dt="2023-07-27T05:35:18.567" v="97"/>
          <ac:picMkLst>
            <pc:docMk/>
            <pc:sldMk cId="302978315" sldId="264"/>
            <ac:picMk id="33" creationId="{7BD00212-CC9C-3819-D699-565B62E9FC24}"/>
          </ac:picMkLst>
        </pc:picChg>
        <pc:picChg chg="add del mod">
          <ac:chgData name="Leonie Smith" userId="fed1330f33f5650e" providerId="LiveId" clId="{96DCEBF8-472B-45B2-879F-FDEA14035EF6}" dt="2023-07-27T05:35:32.744" v="99"/>
          <ac:picMkLst>
            <pc:docMk/>
            <pc:sldMk cId="302978315" sldId="264"/>
            <ac:picMk id="34" creationId="{C2CF1C42-FD20-15B0-0CAF-5E1488B4E5B2}"/>
          </ac:picMkLst>
        </pc:picChg>
        <pc:picChg chg="add del mod ord">
          <ac:chgData name="Leonie Smith" userId="fed1330f33f5650e" providerId="LiveId" clId="{96DCEBF8-472B-45B2-879F-FDEA14035EF6}" dt="2023-07-27T05:35:46.829" v="100"/>
          <ac:picMkLst>
            <pc:docMk/>
            <pc:sldMk cId="302978315" sldId="264"/>
            <ac:picMk id="38" creationId="{A46871BB-598C-3C8D-7A22-AEADF5FA0904}"/>
          </ac:picMkLst>
        </pc:picChg>
        <pc:picChg chg="add mod">
          <ac:chgData name="Leonie Smith" userId="fed1330f33f5650e" providerId="LiveId" clId="{96DCEBF8-472B-45B2-879F-FDEA14035EF6}" dt="2023-07-27T05:35:46.829" v="100"/>
          <ac:picMkLst>
            <pc:docMk/>
            <pc:sldMk cId="302978315" sldId="264"/>
            <ac:picMk id="39" creationId="{001AA022-C433-B76C-DD53-2CB57D20BA5D}"/>
          </ac:picMkLst>
        </pc:picChg>
      </pc:sldChg>
      <pc:sldChg chg="addSp delSp modSp mod modTransition modAnim modShow">
        <pc:chgData name="Leonie Smith" userId="fed1330f33f5650e" providerId="LiveId" clId="{96DCEBF8-472B-45B2-879F-FDEA14035EF6}" dt="2023-07-27T05:37:23.118" v="106"/>
        <pc:sldMkLst>
          <pc:docMk/>
          <pc:sldMk cId="891345644" sldId="265"/>
        </pc:sldMkLst>
        <pc:picChg chg="add del mod">
          <ac:chgData name="Leonie Smith" userId="fed1330f33f5650e" providerId="LiveId" clId="{96DCEBF8-472B-45B2-879F-FDEA14035EF6}" dt="2023-07-27T05:36:52.359" v="103"/>
          <ac:picMkLst>
            <pc:docMk/>
            <pc:sldMk cId="891345644" sldId="265"/>
            <ac:picMk id="5" creationId="{7A498313-3702-C547-520C-AA6E51BDE0AF}"/>
          </ac:picMkLst>
        </pc:picChg>
        <pc:picChg chg="add del mod">
          <ac:chgData name="Leonie Smith" userId="fed1330f33f5650e" providerId="LiveId" clId="{96DCEBF8-472B-45B2-879F-FDEA14035EF6}" dt="2023-07-27T05:37:03.658" v="105"/>
          <ac:picMkLst>
            <pc:docMk/>
            <pc:sldMk cId="891345644" sldId="265"/>
            <ac:picMk id="6" creationId="{AB698E02-E70B-583C-CCFA-84BB028C3474}"/>
          </ac:picMkLst>
        </pc:picChg>
        <pc:picChg chg="add del mod ord">
          <ac:chgData name="Leonie Smith" userId="fed1330f33f5650e" providerId="LiveId" clId="{96DCEBF8-472B-45B2-879F-FDEA14035EF6}" dt="2023-07-27T05:37:23.118" v="106"/>
          <ac:picMkLst>
            <pc:docMk/>
            <pc:sldMk cId="891345644" sldId="265"/>
            <ac:picMk id="10" creationId="{3B3A376F-34DF-AC06-DC70-D01207A45E89}"/>
          </ac:picMkLst>
        </pc:picChg>
        <pc:picChg chg="add mod">
          <ac:chgData name="Leonie Smith" userId="fed1330f33f5650e" providerId="LiveId" clId="{96DCEBF8-472B-45B2-879F-FDEA14035EF6}" dt="2023-07-27T05:37:23.118" v="106"/>
          <ac:picMkLst>
            <pc:docMk/>
            <pc:sldMk cId="891345644" sldId="265"/>
            <ac:picMk id="11" creationId="{D8FC5394-5ECA-E09B-0FCD-FFAF5FF650F1}"/>
          </ac:picMkLst>
        </pc:picChg>
      </pc:sldChg>
      <pc:sldChg chg="addSp delSp modSp mod modTransition modShow">
        <pc:chgData name="Leonie Smith" userId="fed1330f33f5650e" providerId="LiveId" clId="{96DCEBF8-472B-45B2-879F-FDEA14035EF6}" dt="2023-07-27T05:38:04.378" v="109"/>
        <pc:sldMkLst>
          <pc:docMk/>
          <pc:sldMk cId="3955896480" sldId="266"/>
        </pc:sldMkLst>
        <pc:picChg chg="add del mod">
          <ac:chgData name="Leonie Smith" userId="fed1330f33f5650e" providerId="LiveId" clId="{96DCEBF8-472B-45B2-879F-FDEA14035EF6}" dt="2023-07-27T05:38:04.378" v="109"/>
          <ac:picMkLst>
            <pc:docMk/>
            <pc:sldMk cId="3955896480" sldId="266"/>
            <ac:picMk id="5" creationId="{C2A02ABB-3593-AD35-C0DC-8335CC3C991B}"/>
          </ac:picMkLst>
        </pc:picChg>
        <pc:picChg chg="add mod">
          <ac:chgData name="Leonie Smith" userId="fed1330f33f5650e" providerId="LiveId" clId="{96DCEBF8-472B-45B2-879F-FDEA14035EF6}" dt="2023-07-27T05:38:04.378" v="109"/>
          <ac:picMkLst>
            <pc:docMk/>
            <pc:sldMk cId="3955896480" sldId="266"/>
            <ac:picMk id="6" creationId="{D2A30E83-A8BB-1C19-761F-0124CF175834}"/>
          </ac:picMkLst>
        </pc:picChg>
      </pc:sldChg>
      <pc:sldChg chg="addSp delSp modSp mod modTransition modAnim modShow">
        <pc:chgData name="Leonie Smith" userId="fed1330f33f5650e" providerId="LiveId" clId="{96DCEBF8-472B-45B2-879F-FDEA14035EF6}" dt="2023-07-27T05:40:12.796" v="121"/>
        <pc:sldMkLst>
          <pc:docMk/>
          <pc:sldMk cId="3885175289" sldId="267"/>
        </pc:sldMkLst>
        <pc:picChg chg="add del mod">
          <ac:chgData name="Leonie Smith" userId="fed1330f33f5650e" providerId="LiveId" clId="{96DCEBF8-472B-45B2-879F-FDEA14035EF6}" dt="2023-07-27T05:39:01.591" v="112"/>
          <ac:picMkLst>
            <pc:docMk/>
            <pc:sldMk cId="3885175289" sldId="267"/>
            <ac:picMk id="5" creationId="{415F9720-C633-B97A-890D-42E90C3BA455}"/>
          </ac:picMkLst>
        </pc:picChg>
        <pc:picChg chg="add del mod">
          <ac:chgData name="Leonie Smith" userId="fed1330f33f5650e" providerId="LiveId" clId="{96DCEBF8-472B-45B2-879F-FDEA14035EF6}" dt="2023-07-27T05:39:05.456" v="114"/>
          <ac:picMkLst>
            <pc:docMk/>
            <pc:sldMk cId="3885175289" sldId="267"/>
            <ac:picMk id="6" creationId="{CBDDA222-470A-9B00-135B-57F9F0DDEC48}"/>
          </ac:picMkLst>
        </pc:picChg>
        <pc:picChg chg="add del mod ord">
          <ac:chgData name="Leonie Smith" userId="fed1330f33f5650e" providerId="LiveId" clId="{96DCEBF8-472B-45B2-879F-FDEA14035EF6}" dt="2023-07-27T05:39:20.677" v="115"/>
          <ac:picMkLst>
            <pc:docMk/>
            <pc:sldMk cId="3885175289" sldId="267"/>
            <ac:picMk id="9" creationId="{121D0FA5-2F0F-FE46-BA04-401112D8AC2D}"/>
          </ac:picMkLst>
        </pc:picChg>
        <pc:picChg chg="add del mod">
          <ac:chgData name="Leonie Smith" userId="fed1330f33f5650e" providerId="LiveId" clId="{96DCEBF8-472B-45B2-879F-FDEA14035EF6}" dt="2023-07-27T05:39:42.904" v="117"/>
          <ac:picMkLst>
            <pc:docMk/>
            <pc:sldMk cId="3885175289" sldId="267"/>
            <ac:picMk id="10" creationId="{8241CCE0-0A8C-8CE0-14AF-BFF8DD0484A2}"/>
          </ac:picMkLst>
        </pc:picChg>
        <pc:picChg chg="add del mod ord">
          <ac:chgData name="Leonie Smith" userId="fed1330f33f5650e" providerId="LiveId" clId="{96DCEBF8-472B-45B2-879F-FDEA14035EF6}" dt="2023-07-27T05:39:56.035" v="118"/>
          <ac:picMkLst>
            <pc:docMk/>
            <pc:sldMk cId="3885175289" sldId="267"/>
            <ac:picMk id="15" creationId="{481D8052-B826-4CA0-3961-B7AEE439EEF0}"/>
          </ac:picMkLst>
        </pc:picChg>
        <pc:picChg chg="add del mod">
          <ac:chgData name="Leonie Smith" userId="fed1330f33f5650e" providerId="LiveId" clId="{96DCEBF8-472B-45B2-879F-FDEA14035EF6}" dt="2023-07-27T05:39:57.468" v="120"/>
          <ac:picMkLst>
            <pc:docMk/>
            <pc:sldMk cId="3885175289" sldId="267"/>
            <ac:picMk id="16" creationId="{D027AE38-3639-594F-1B22-3F8611BAE757}"/>
          </ac:picMkLst>
        </pc:picChg>
        <pc:picChg chg="add del mod ord">
          <ac:chgData name="Leonie Smith" userId="fed1330f33f5650e" providerId="LiveId" clId="{96DCEBF8-472B-45B2-879F-FDEA14035EF6}" dt="2023-07-27T05:40:12.796" v="121"/>
          <ac:picMkLst>
            <pc:docMk/>
            <pc:sldMk cId="3885175289" sldId="267"/>
            <ac:picMk id="19" creationId="{14C1B53B-42CC-F4DC-E5FC-CE8B6A6C2910}"/>
          </ac:picMkLst>
        </pc:picChg>
        <pc:picChg chg="add mod">
          <ac:chgData name="Leonie Smith" userId="fed1330f33f5650e" providerId="LiveId" clId="{96DCEBF8-472B-45B2-879F-FDEA14035EF6}" dt="2023-07-27T05:40:12.796" v="121"/>
          <ac:picMkLst>
            <pc:docMk/>
            <pc:sldMk cId="3885175289" sldId="267"/>
            <ac:picMk id="20" creationId="{A8547092-FC52-60FA-7A92-D63C413E188E}"/>
          </ac:picMkLst>
        </pc:picChg>
      </pc:sldChg>
      <pc:sldChg chg="addSp delSp modSp mod modTransition modAnim modShow">
        <pc:chgData name="Leonie Smith" userId="fed1330f33f5650e" providerId="LiveId" clId="{96DCEBF8-472B-45B2-879F-FDEA14035EF6}" dt="2023-07-27T05:43:43.454" v="139"/>
        <pc:sldMkLst>
          <pc:docMk/>
          <pc:sldMk cId="993437120" sldId="268"/>
        </pc:sldMkLst>
        <pc:picChg chg="add del mod">
          <ac:chgData name="Leonie Smith" userId="fed1330f33f5650e" providerId="LiveId" clId="{96DCEBF8-472B-45B2-879F-FDEA14035EF6}" dt="2023-07-27T05:41:17.244" v="124"/>
          <ac:picMkLst>
            <pc:docMk/>
            <pc:sldMk cId="993437120" sldId="268"/>
            <ac:picMk id="5" creationId="{277A3608-FC24-11C7-0E66-A53A9569CAB2}"/>
          </ac:picMkLst>
        </pc:picChg>
        <pc:picChg chg="add del mod">
          <ac:chgData name="Leonie Smith" userId="fed1330f33f5650e" providerId="LiveId" clId="{96DCEBF8-472B-45B2-879F-FDEA14035EF6}" dt="2023-07-27T05:41:19.313" v="126"/>
          <ac:picMkLst>
            <pc:docMk/>
            <pc:sldMk cId="993437120" sldId="268"/>
            <ac:picMk id="6" creationId="{4CC8AFB7-6AEB-1DDF-8FC0-BD9A5201AC52}"/>
          </ac:picMkLst>
        </pc:picChg>
        <pc:picChg chg="add del mod ord">
          <ac:chgData name="Leonie Smith" userId="fed1330f33f5650e" providerId="LiveId" clId="{96DCEBF8-472B-45B2-879F-FDEA14035EF6}" dt="2023-07-27T05:41:32.146" v="127"/>
          <ac:picMkLst>
            <pc:docMk/>
            <pc:sldMk cId="993437120" sldId="268"/>
            <ac:picMk id="9" creationId="{7AC40AFE-424E-213C-C808-CA080B3A5490}"/>
          </ac:picMkLst>
        </pc:picChg>
        <pc:picChg chg="add del mod">
          <ac:chgData name="Leonie Smith" userId="fed1330f33f5650e" providerId="LiveId" clId="{96DCEBF8-472B-45B2-879F-FDEA14035EF6}" dt="2023-07-27T05:41:47.837" v="129"/>
          <ac:picMkLst>
            <pc:docMk/>
            <pc:sldMk cId="993437120" sldId="268"/>
            <ac:picMk id="10" creationId="{D35323FE-9D94-1C23-2546-7BD52D27B32A}"/>
          </ac:picMkLst>
        </pc:picChg>
        <pc:picChg chg="add del mod ord">
          <ac:chgData name="Leonie Smith" userId="fed1330f33f5650e" providerId="LiveId" clId="{96DCEBF8-472B-45B2-879F-FDEA14035EF6}" dt="2023-07-27T05:42:01.206" v="130"/>
          <ac:picMkLst>
            <pc:docMk/>
            <pc:sldMk cId="993437120" sldId="268"/>
            <ac:picMk id="14" creationId="{29B9C92A-C283-ED1C-697F-10B6707A6677}"/>
          </ac:picMkLst>
        </pc:picChg>
        <pc:picChg chg="add del mod">
          <ac:chgData name="Leonie Smith" userId="fed1330f33f5650e" providerId="LiveId" clId="{96DCEBF8-472B-45B2-879F-FDEA14035EF6}" dt="2023-07-27T05:42:10.581" v="132"/>
          <ac:picMkLst>
            <pc:docMk/>
            <pc:sldMk cId="993437120" sldId="268"/>
            <ac:picMk id="15" creationId="{95852795-BA90-5FB2-3B58-22167484D3C5}"/>
          </ac:picMkLst>
        </pc:picChg>
        <pc:picChg chg="add del mod ord">
          <ac:chgData name="Leonie Smith" userId="fed1330f33f5650e" providerId="LiveId" clId="{96DCEBF8-472B-45B2-879F-FDEA14035EF6}" dt="2023-07-27T05:42:23.894" v="133"/>
          <ac:picMkLst>
            <pc:docMk/>
            <pc:sldMk cId="993437120" sldId="268"/>
            <ac:picMk id="19" creationId="{73DD9E98-D428-9231-142D-C3E0F4D5C655}"/>
          </ac:picMkLst>
        </pc:picChg>
        <pc:picChg chg="add del mod">
          <ac:chgData name="Leonie Smith" userId="fed1330f33f5650e" providerId="LiveId" clId="{96DCEBF8-472B-45B2-879F-FDEA14035EF6}" dt="2023-07-27T05:42:47.464" v="135"/>
          <ac:picMkLst>
            <pc:docMk/>
            <pc:sldMk cId="993437120" sldId="268"/>
            <ac:picMk id="20" creationId="{4CF05D89-71C3-2120-5A3F-28263FD5EFC6}"/>
          </ac:picMkLst>
        </pc:picChg>
        <pc:picChg chg="add del mod ord">
          <ac:chgData name="Leonie Smith" userId="fed1330f33f5650e" providerId="LiveId" clId="{96DCEBF8-472B-45B2-879F-FDEA14035EF6}" dt="2023-07-27T05:43:00.494" v="136"/>
          <ac:picMkLst>
            <pc:docMk/>
            <pc:sldMk cId="993437120" sldId="268"/>
            <ac:picMk id="26" creationId="{F93BBEE3-C687-5068-E823-EEBFF8CF8EF8}"/>
          </ac:picMkLst>
        </pc:picChg>
        <pc:picChg chg="add del mod">
          <ac:chgData name="Leonie Smith" userId="fed1330f33f5650e" providerId="LiveId" clId="{96DCEBF8-472B-45B2-879F-FDEA14035EF6}" dt="2023-07-27T05:43:29.245" v="138"/>
          <ac:picMkLst>
            <pc:docMk/>
            <pc:sldMk cId="993437120" sldId="268"/>
            <ac:picMk id="27" creationId="{EBF7DB8F-8132-4599-E5BD-0D806B451CD2}"/>
          </ac:picMkLst>
        </pc:picChg>
        <pc:picChg chg="add del mod ord">
          <ac:chgData name="Leonie Smith" userId="fed1330f33f5650e" providerId="LiveId" clId="{96DCEBF8-472B-45B2-879F-FDEA14035EF6}" dt="2023-07-27T05:43:43.454" v="139"/>
          <ac:picMkLst>
            <pc:docMk/>
            <pc:sldMk cId="993437120" sldId="268"/>
            <ac:picMk id="31" creationId="{01DE34FB-E2DC-BA12-1DF0-BCE6E80A7821}"/>
          </ac:picMkLst>
        </pc:picChg>
        <pc:picChg chg="add mod">
          <ac:chgData name="Leonie Smith" userId="fed1330f33f5650e" providerId="LiveId" clId="{96DCEBF8-472B-45B2-879F-FDEA14035EF6}" dt="2023-07-27T05:43:43.454" v="139"/>
          <ac:picMkLst>
            <pc:docMk/>
            <pc:sldMk cId="993437120" sldId="268"/>
            <ac:picMk id="32" creationId="{162AC031-463B-B0D6-0F3E-89A88BB2A309}"/>
          </ac:picMkLst>
        </pc:picChg>
      </pc:sldChg>
      <pc:sldChg chg="addSp delSp modSp mod modTransition modAnim">
        <pc:chgData name="Leonie Smith" userId="fed1330f33f5650e" providerId="LiveId" clId="{96DCEBF8-472B-45B2-879F-FDEA14035EF6}" dt="2023-07-27T05:21:22.576" v="19"/>
        <pc:sldMkLst>
          <pc:docMk/>
          <pc:sldMk cId="1600117720" sldId="304"/>
        </pc:sldMkLst>
        <pc:picChg chg="add del mod">
          <ac:chgData name="Leonie Smith" userId="fed1330f33f5650e" providerId="LiveId" clId="{96DCEBF8-472B-45B2-879F-FDEA14035EF6}" dt="2023-07-27T05:20:54.740" v="15"/>
          <ac:picMkLst>
            <pc:docMk/>
            <pc:sldMk cId="1600117720" sldId="304"/>
            <ac:picMk id="7" creationId="{CCE4E21B-B79C-0C32-D1E9-E7379EB0D892}"/>
          </ac:picMkLst>
        </pc:picChg>
        <pc:picChg chg="add del mod">
          <ac:chgData name="Leonie Smith" userId="fed1330f33f5650e" providerId="LiveId" clId="{96DCEBF8-472B-45B2-879F-FDEA14035EF6}" dt="2023-07-27T05:21:01.361" v="16"/>
          <ac:picMkLst>
            <pc:docMk/>
            <pc:sldMk cId="1600117720" sldId="304"/>
            <ac:picMk id="16" creationId="{C8682F1F-5D9B-D54E-FF8B-8B921FF85806}"/>
          </ac:picMkLst>
        </pc:picChg>
        <pc:picChg chg="add del mod">
          <ac:chgData name="Leonie Smith" userId="fed1330f33f5650e" providerId="LiveId" clId="{96DCEBF8-472B-45B2-879F-FDEA14035EF6}" dt="2023-07-27T05:21:14.875" v="18"/>
          <ac:picMkLst>
            <pc:docMk/>
            <pc:sldMk cId="1600117720" sldId="304"/>
            <ac:picMk id="17" creationId="{AF9C1398-E5D2-C7E7-5E33-66E5FC74661D}"/>
          </ac:picMkLst>
        </pc:picChg>
        <pc:picChg chg="add del mod ord">
          <ac:chgData name="Leonie Smith" userId="fed1330f33f5650e" providerId="LiveId" clId="{96DCEBF8-472B-45B2-879F-FDEA14035EF6}" dt="2023-07-27T05:21:22.576" v="19"/>
          <ac:picMkLst>
            <pc:docMk/>
            <pc:sldMk cId="1600117720" sldId="304"/>
            <ac:picMk id="23" creationId="{0F0E4082-8BF4-AA37-32B8-6495FDA4751F}"/>
          </ac:picMkLst>
        </pc:picChg>
        <pc:picChg chg="add mod">
          <ac:chgData name="Leonie Smith" userId="fed1330f33f5650e" providerId="LiveId" clId="{96DCEBF8-472B-45B2-879F-FDEA14035EF6}" dt="2023-07-27T05:21:22.576" v="19"/>
          <ac:picMkLst>
            <pc:docMk/>
            <pc:sldMk cId="1600117720" sldId="304"/>
            <ac:picMk id="24" creationId="{444CA69F-406C-D2E5-DEFB-82CF25713F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C33ED-A090-483D-BF0F-6955BF567E68}"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4FACF-B49D-4BDF-8001-9BEB0C105CBB}" type="slidenum">
              <a:rPr lang="en-US" smtClean="0"/>
              <a:t>‹#›</a:t>
            </a:fld>
            <a:endParaRPr lang="en-US"/>
          </a:p>
        </p:txBody>
      </p:sp>
    </p:spTree>
    <p:extLst>
      <p:ext uri="{BB962C8B-B14F-4D97-AF65-F5344CB8AC3E}">
        <p14:creationId xmlns:p14="http://schemas.microsoft.com/office/powerpoint/2010/main" val="285620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7884FACF-B49D-4BDF-8001-9BEB0C105CBB}" type="slidenum">
              <a:rPr lang="en-US" smtClean="0"/>
              <a:t>2</a:t>
            </a:fld>
            <a:endParaRPr lang="en-US"/>
          </a:p>
        </p:txBody>
      </p:sp>
    </p:spTree>
    <p:extLst>
      <p:ext uri="{BB962C8B-B14F-4D97-AF65-F5344CB8AC3E}">
        <p14:creationId xmlns:p14="http://schemas.microsoft.com/office/powerpoint/2010/main" val="3740165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p>
        </p:txBody>
      </p:sp>
      <p:sp>
        <p:nvSpPr>
          <p:cNvPr id="4" name="Slide Number Placeholder 3"/>
          <p:cNvSpPr>
            <a:spLocks noGrp="1"/>
          </p:cNvSpPr>
          <p:nvPr>
            <p:ph type="sldNum" sz="quarter" idx="5"/>
          </p:nvPr>
        </p:nvSpPr>
        <p:spPr/>
        <p:txBody>
          <a:bodyPr/>
          <a:lstStyle/>
          <a:p>
            <a:fld id="{7884FACF-B49D-4BDF-8001-9BEB0C105CBB}" type="slidenum">
              <a:rPr lang="en-US" smtClean="0"/>
              <a:t>3</a:t>
            </a:fld>
            <a:endParaRPr lang="en-US"/>
          </a:p>
        </p:txBody>
      </p:sp>
    </p:spTree>
    <p:extLst>
      <p:ext uri="{BB962C8B-B14F-4D97-AF65-F5344CB8AC3E}">
        <p14:creationId xmlns:p14="http://schemas.microsoft.com/office/powerpoint/2010/main" val="389612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7-9</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444CA69F-406C-D2E5-DEFB-82CF25713FC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0117720"/>
      </p:ext>
    </p:extLst>
  </p:cSld>
  <p:clrMapOvr>
    <a:masterClrMapping/>
  </p:clrMapOvr>
  <mc:AlternateContent xmlns:mc="http://schemas.openxmlformats.org/markup-compatibility/2006" xmlns:p14="http://schemas.microsoft.com/office/powerpoint/2010/main">
    <mc:Choice Requires="p14">
      <p:transition spd="slow" p14:dur="2000" advTm="4386"/>
    </mc:Choice>
    <mc:Fallback xmlns="">
      <p:transition spd="slow" advTm="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5E40B-03E5-41CE-A775-017004A2AA1A}"/>
              </a:ext>
            </a:extLst>
          </p:cNvPr>
          <p:cNvPicPr>
            <a:picLocks noChangeAspect="1"/>
          </p:cNvPicPr>
          <p:nvPr/>
        </p:nvPicPr>
        <p:blipFill>
          <a:blip r:embed="rId2"/>
          <a:stretch>
            <a:fillRect/>
          </a:stretch>
        </p:blipFill>
        <p:spPr>
          <a:xfrm>
            <a:off x="0" y="0"/>
            <a:ext cx="12828191" cy="6858000"/>
          </a:xfrm>
          <a:prstGeom prst="rect">
            <a:avLst/>
          </a:prstGeom>
        </p:spPr>
      </p:pic>
      <p:sp>
        <p:nvSpPr>
          <p:cNvPr id="2" name="TextBox 1">
            <a:extLst>
              <a:ext uri="{FF2B5EF4-FFF2-40B4-BE49-F238E27FC236}">
                <a16:creationId xmlns:a16="http://schemas.microsoft.com/office/drawing/2014/main" id="{2D062D4F-4DEC-9D68-CE09-1B108358330F}"/>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44:3</a:t>
            </a:r>
            <a:endParaRPr lang="en-ZA" sz="3200" dirty="0">
              <a:solidFill>
                <a:schemeClr val="bg1"/>
              </a:solidFill>
            </a:endParaRPr>
          </a:p>
          <a:p>
            <a:endParaRPr lang="en-IN" dirty="0"/>
          </a:p>
        </p:txBody>
      </p:sp>
    </p:spTree>
    <p:extLst>
      <p:ext uri="{BB962C8B-B14F-4D97-AF65-F5344CB8AC3E}">
        <p14:creationId xmlns:p14="http://schemas.microsoft.com/office/powerpoint/2010/main" val="91799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6303A8-EBFA-3E31-6BAC-22B8D82D06C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वे नगर से निकले ही थे, और दूर न जाने पाए थे कि यूसुफ ने अपने घर के अधिकारी से कहा, “उन मनुष्यों का पीछा कर, और उनको पाकर उनसे कह, ‘तुम ने भलाई के बदले बुराई क्यों की है?</a:t>
            </a:r>
            <a:endParaRPr lang="en-IN" sz="4000" dirty="0"/>
          </a:p>
        </p:txBody>
      </p:sp>
      <p:pic>
        <p:nvPicPr>
          <p:cNvPr id="6" name="Audio 5">
            <a:hlinkClick r:id="" action="ppaction://media"/>
            <a:extLst>
              <a:ext uri="{FF2B5EF4-FFF2-40B4-BE49-F238E27FC236}">
                <a16:creationId xmlns:a16="http://schemas.microsoft.com/office/drawing/2014/main" id="{C35D659B-A042-FA7A-908E-CE2DF1B912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CFA56D3-7AAF-8A42-176B-BD1791532C7E}"/>
              </a:ext>
            </a:extLst>
          </p:cNvPr>
          <p:cNvSpPr txBox="1"/>
          <p:nvPr/>
        </p:nvSpPr>
        <p:spPr>
          <a:xfrm>
            <a:off x="158262" y="166254"/>
            <a:ext cx="5816869" cy="6558101"/>
          </a:xfrm>
          <a:prstGeom prst="rect">
            <a:avLst/>
          </a:prstGeom>
          <a:noFill/>
        </p:spPr>
        <p:txBody>
          <a:bodyPr wrap="square" rtlCol="0">
            <a:noAutofit/>
          </a:bodyPr>
          <a:lstStyle/>
          <a:p>
            <a:r>
              <a:rPr lang="en-US" sz="4000"/>
              <a:t>4 They had not gone far from the city when Joseph told his steward, “Pursue the men at once, and when you overtake them, ask, ‘Why have you repaid good with evil? a</a:t>
            </a:r>
            <a:endParaRPr lang="en-ZA" sz="40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5653FA-F65A-45D8-ACCE-BA839D1CF862}"/>
              </a:ext>
            </a:extLst>
          </p:cNvPr>
          <p:cNvPicPr>
            <a:picLocks noChangeAspect="1"/>
          </p:cNvPicPr>
          <p:nvPr/>
        </p:nvPicPr>
        <p:blipFill>
          <a:blip r:embed="rId2"/>
          <a:stretch>
            <a:fillRect/>
          </a:stretch>
        </p:blipFill>
        <p:spPr>
          <a:xfrm>
            <a:off x="0" y="0"/>
            <a:ext cx="12192000" cy="7354186"/>
          </a:xfrm>
          <a:prstGeom prst="rect">
            <a:avLst/>
          </a:prstGeom>
        </p:spPr>
      </p:pic>
      <p:sp>
        <p:nvSpPr>
          <p:cNvPr id="2" name="TextBox 1">
            <a:extLst>
              <a:ext uri="{FF2B5EF4-FFF2-40B4-BE49-F238E27FC236}">
                <a16:creationId xmlns:a16="http://schemas.microsoft.com/office/drawing/2014/main" id="{6525F378-996F-4D9C-4CAA-C70706E04D41}"/>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44:4</a:t>
            </a:r>
            <a:endParaRPr lang="en-ZA" sz="3200" dirty="0">
              <a:solidFill>
                <a:schemeClr val="bg1"/>
              </a:solidFill>
            </a:endParaRPr>
          </a:p>
          <a:p>
            <a:endParaRPr lang="en-IN" dirty="0"/>
          </a:p>
        </p:txBody>
      </p:sp>
    </p:spTree>
    <p:extLst>
      <p:ext uri="{BB962C8B-B14F-4D97-AF65-F5344CB8AC3E}">
        <p14:creationId xmlns:p14="http://schemas.microsoft.com/office/powerpoint/2010/main" val="5509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BC5B9C-B5FC-A57E-BAE7-4030E485ADA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क्या यह वह वस्तु नहीं जिसमें मेरा स्वामी पीता है, और जिससे वह शकुन भी विचारा करता है? तुम ने यह जो किया है सो बुरा किया।’”</a:t>
            </a:r>
            <a:endParaRPr lang="en-IN" sz="4000" dirty="0"/>
          </a:p>
        </p:txBody>
      </p:sp>
      <p:pic>
        <p:nvPicPr>
          <p:cNvPr id="10" name="Audio 9">
            <a:hlinkClick r:id="" action="ppaction://media"/>
            <a:extLst>
              <a:ext uri="{FF2B5EF4-FFF2-40B4-BE49-F238E27FC236}">
                <a16:creationId xmlns:a16="http://schemas.microsoft.com/office/drawing/2014/main" id="{1CA345AB-832C-4BB1-F3A7-AF6872D5A5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CE326A6-7CC4-F769-C659-5176410EEC82}"/>
              </a:ext>
            </a:extLst>
          </p:cNvPr>
          <p:cNvSpPr txBox="1"/>
          <p:nvPr/>
        </p:nvSpPr>
        <p:spPr>
          <a:xfrm>
            <a:off x="158262" y="166254"/>
            <a:ext cx="5816869" cy="6558101"/>
          </a:xfrm>
          <a:prstGeom prst="rect">
            <a:avLst/>
          </a:prstGeom>
          <a:noFill/>
        </p:spPr>
        <p:txBody>
          <a:bodyPr wrap="square" rtlCol="0">
            <a:noAutofit/>
          </a:bodyPr>
          <a:lstStyle/>
          <a:p>
            <a:r>
              <a:rPr lang="en-US" sz="4000"/>
              <a:t>5 Is this not the cup b my master drinks from and uses for divination? What you have done is wicked!’ ”</a:t>
            </a:r>
            <a:endParaRPr lang="en-ZA" sz="40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1021"/>
    </mc:Choice>
    <mc:Fallback xmlns="">
      <p:transition spd="slow" advTm="1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C7FAB-02DF-4EE6-91A6-4741E3CE3484}"/>
              </a:ext>
            </a:extLst>
          </p:cNvPr>
          <p:cNvPicPr>
            <a:picLocks noChangeAspect="1"/>
          </p:cNvPicPr>
          <p:nvPr/>
        </p:nvPicPr>
        <p:blipFill>
          <a:blip r:embed="rId2"/>
          <a:stretch>
            <a:fillRect/>
          </a:stretch>
        </p:blipFill>
        <p:spPr>
          <a:xfrm>
            <a:off x="-1223848" y="1"/>
            <a:ext cx="14095067" cy="6992302"/>
          </a:xfrm>
          <a:prstGeom prst="rect">
            <a:avLst/>
          </a:prstGeom>
        </p:spPr>
      </p:pic>
      <p:sp>
        <p:nvSpPr>
          <p:cNvPr id="2" name="TextBox 1">
            <a:extLst>
              <a:ext uri="{FF2B5EF4-FFF2-40B4-BE49-F238E27FC236}">
                <a16:creationId xmlns:a16="http://schemas.microsoft.com/office/drawing/2014/main" id="{574B4E26-92FB-6050-9FE3-7698C785E222}"/>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44:5</a:t>
            </a:r>
            <a:endParaRPr lang="en-ZA" sz="3200" dirty="0">
              <a:solidFill>
                <a:schemeClr val="bg1"/>
              </a:solidFill>
            </a:endParaRPr>
          </a:p>
          <a:p>
            <a:endParaRPr lang="en-IN" dirty="0"/>
          </a:p>
        </p:txBody>
      </p:sp>
    </p:spTree>
    <p:extLst>
      <p:ext uri="{BB962C8B-B14F-4D97-AF65-F5344CB8AC3E}">
        <p14:creationId xmlns:p14="http://schemas.microsoft.com/office/powerpoint/2010/main" val="838203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82742-8633-CFD4-1DA5-E394C55BFBE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तब उसने उन्हें जा पकड़ा, और ऐसी ही बातें उनसे कहीं।</a:t>
            </a:r>
            <a:endParaRPr lang="en-IN" sz="4000" dirty="0"/>
          </a:p>
        </p:txBody>
      </p:sp>
      <p:pic>
        <p:nvPicPr>
          <p:cNvPr id="13" name="Audio 12">
            <a:hlinkClick r:id="" action="ppaction://media"/>
            <a:extLst>
              <a:ext uri="{FF2B5EF4-FFF2-40B4-BE49-F238E27FC236}">
                <a16:creationId xmlns:a16="http://schemas.microsoft.com/office/drawing/2014/main" id="{1A9855DE-59AB-43D4-20C7-2F4B7562A4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854A59C-9F04-D06B-425A-DA54EC2214D7}"/>
              </a:ext>
            </a:extLst>
          </p:cNvPr>
          <p:cNvSpPr txBox="1"/>
          <p:nvPr/>
        </p:nvSpPr>
        <p:spPr>
          <a:xfrm>
            <a:off x="158262" y="166254"/>
            <a:ext cx="5816869" cy="6558101"/>
          </a:xfrm>
          <a:prstGeom prst="rect">
            <a:avLst/>
          </a:prstGeom>
          <a:noFill/>
        </p:spPr>
        <p:txBody>
          <a:bodyPr wrap="square" rtlCol="0">
            <a:noAutofit/>
          </a:bodyPr>
          <a:lstStyle/>
          <a:p>
            <a:r>
              <a:rPr lang="en-US" sz="4000"/>
              <a:t>6 When the steward overtook them, he relayed these words to them.</a:t>
            </a:r>
            <a:endParaRPr lang="en-ZA" sz="40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6104"/>
    </mc:Choice>
    <mc:Fallback xmlns="">
      <p:transition spd="slow" advTm="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62660-CBA9-4FD4-A96D-895885307B6A}"/>
              </a:ext>
            </a:extLst>
          </p:cNvPr>
          <p:cNvPicPr>
            <a:picLocks noChangeAspect="1"/>
          </p:cNvPicPr>
          <p:nvPr/>
        </p:nvPicPr>
        <p:blipFill>
          <a:blip r:embed="rId2"/>
          <a:stretch>
            <a:fillRect/>
          </a:stretch>
        </p:blipFill>
        <p:spPr>
          <a:xfrm>
            <a:off x="-1" y="0"/>
            <a:ext cx="12567369" cy="6858000"/>
          </a:xfrm>
          <a:prstGeom prst="rect">
            <a:avLst/>
          </a:prstGeom>
        </p:spPr>
      </p:pic>
      <p:sp>
        <p:nvSpPr>
          <p:cNvPr id="2" name="TextBox 1">
            <a:extLst>
              <a:ext uri="{FF2B5EF4-FFF2-40B4-BE49-F238E27FC236}">
                <a16:creationId xmlns:a16="http://schemas.microsoft.com/office/drawing/2014/main" id="{2616B314-664B-0479-D146-C3A8D2AABE42}"/>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44:6</a:t>
            </a:r>
            <a:endParaRPr lang="en-ZA" sz="3200" dirty="0">
              <a:solidFill>
                <a:schemeClr val="bg1"/>
              </a:solidFill>
            </a:endParaRPr>
          </a:p>
          <a:p>
            <a:endParaRPr lang="en-IN" dirty="0"/>
          </a:p>
        </p:txBody>
      </p:sp>
    </p:spTree>
    <p:extLst>
      <p:ext uri="{BB962C8B-B14F-4D97-AF65-F5344CB8AC3E}">
        <p14:creationId xmlns:p14="http://schemas.microsoft.com/office/powerpoint/2010/main" val="146844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C105A-480D-6AE6-B7E2-6C2A348F47E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उन्होंने उससे कहा, “हे हमारे प्रभु, तू ऐसी बातें क्यों कहता है? ऐसा काम करना तेरे दासों से दूर रहे।</a:t>
            </a:r>
            <a:endParaRPr lang="en-IN" sz="4000" dirty="0"/>
          </a:p>
        </p:txBody>
      </p:sp>
      <p:pic>
        <p:nvPicPr>
          <p:cNvPr id="8" name="Audio 7">
            <a:hlinkClick r:id="" action="ppaction://media"/>
            <a:extLst>
              <a:ext uri="{FF2B5EF4-FFF2-40B4-BE49-F238E27FC236}">
                <a16:creationId xmlns:a16="http://schemas.microsoft.com/office/drawing/2014/main" id="{8AE61B3C-2281-9EC1-06AD-E3C8600468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3ABE73-8983-D7EE-FCFE-CD9B4F6B8F88}"/>
              </a:ext>
            </a:extLst>
          </p:cNvPr>
          <p:cNvSpPr txBox="1"/>
          <p:nvPr/>
        </p:nvSpPr>
        <p:spPr>
          <a:xfrm>
            <a:off x="158262" y="166254"/>
            <a:ext cx="5816869" cy="6558101"/>
          </a:xfrm>
          <a:prstGeom prst="rect">
            <a:avLst/>
          </a:prstGeom>
          <a:noFill/>
        </p:spPr>
        <p:txBody>
          <a:bodyPr wrap="square" rtlCol="0">
            <a:noAutofit/>
          </a:bodyPr>
          <a:lstStyle/>
          <a:p>
            <a:r>
              <a:rPr lang="en-US" sz="4000"/>
              <a:t>7 “Why does my lord say these things?” they asked. “Your servants could not possibly do such a thing.</a:t>
            </a:r>
            <a:endParaRPr lang="en-ZA" sz="40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0749"/>
    </mc:Choice>
    <mc:Fallback xmlns="">
      <p:transition spd="slow" advTm="10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53AD5-6425-40D2-9821-DD168FBF8F94}"/>
              </a:ext>
            </a:extLst>
          </p:cNvPr>
          <p:cNvPicPr>
            <a:picLocks noChangeAspect="1"/>
          </p:cNvPicPr>
          <p:nvPr/>
        </p:nvPicPr>
        <p:blipFill>
          <a:blip r:embed="rId2"/>
          <a:stretch>
            <a:fillRect/>
          </a:stretch>
        </p:blipFill>
        <p:spPr>
          <a:xfrm>
            <a:off x="-727046" y="1"/>
            <a:ext cx="12919046" cy="6858000"/>
          </a:xfrm>
          <a:prstGeom prst="rect">
            <a:avLst/>
          </a:prstGeom>
        </p:spPr>
      </p:pic>
      <p:sp>
        <p:nvSpPr>
          <p:cNvPr id="6" name="TextBox 5">
            <a:extLst>
              <a:ext uri="{FF2B5EF4-FFF2-40B4-BE49-F238E27FC236}">
                <a16:creationId xmlns:a16="http://schemas.microsoft.com/office/drawing/2014/main" id="{B963C99C-6D52-5821-D066-589919BA04E8}"/>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44:7</a:t>
            </a:r>
            <a:endParaRPr lang="en-ZA" sz="3200" dirty="0">
              <a:solidFill>
                <a:schemeClr val="bg1"/>
              </a:solidFill>
            </a:endParaRPr>
          </a:p>
          <a:p>
            <a:endParaRPr lang="en-IN" dirty="0"/>
          </a:p>
        </p:txBody>
      </p:sp>
    </p:spTree>
    <p:extLst>
      <p:ext uri="{BB962C8B-B14F-4D97-AF65-F5344CB8AC3E}">
        <p14:creationId xmlns:p14="http://schemas.microsoft.com/office/powerpoint/2010/main" val="3386148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46B60F-3A74-A6CC-E0F9-14F4104062E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तेरे दासों में से जिस किसी के पास वह निकले, वह मार डाला जाए, और हम भी अपने उस प्रभु के दास हो जाएँ।”</a:t>
            </a:r>
            <a:endParaRPr lang="en-IN" sz="4000" dirty="0"/>
          </a:p>
        </p:txBody>
      </p:sp>
      <p:pic>
        <p:nvPicPr>
          <p:cNvPr id="39" name="Audio 38">
            <a:hlinkClick r:id="" action="ppaction://media"/>
            <a:extLst>
              <a:ext uri="{FF2B5EF4-FFF2-40B4-BE49-F238E27FC236}">
                <a16:creationId xmlns:a16="http://schemas.microsoft.com/office/drawing/2014/main" id="{001AA022-C433-B76C-DD53-2CB57D20BA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5A2E9D2-534D-BACB-B47D-DCC5833CB008}"/>
              </a:ext>
            </a:extLst>
          </p:cNvPr>
          <p:cNvSpPr txBox="1"/>
          <p:nvPr/>
        </p:nvSpPr>
        <p:spPr>
          <a:xfrm>
            <a:off x="158262" y="166254"/>
            <a:ext cx="5816869" cy="6558101"/>
          </a:xfrm>
          <a:prstGeom prst="rect">
            <a:avLst/>
          </a:prstGeom>
          <a:noFill/>
        </p:spPr>
        <p:txBody>
          <a:bodyPr wrap="square" rtlCol="0">
            <a:noAutofit/>
          </a:bodyPr>
          <a:lstStyle/>
          <a:p>
            <a:r>
              <a:rPr lang="en-US" sz="4000"/>
              <a:t>9 If any of your servants is found to have it, he must die, and the rest will become slaves of my lord.”</a:t>
            </a:r>
            <a:endParaRPr lang="en-ZA" sz="40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0693"/>
    </mc:Choice>
    <mc:Fallback xmlns="">
      <p:transition spd="slow" advTm="1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B86D-9F46-4EAC-808A-E18E72EF8854}"/>
              </a:ext>
            </a:extLst>
          </p:cNvPr>
          <p:cNvSpPr>
            <a:spLocks noGrp="1"/>
          </p:cNvSpPr>
          <p:nvPr>
            <p:ph type="title"/>
          </p:nvPr>
        </p:nvSpPr>
        <p:spPr/>
        <p:txBody>
          <a:bodyPr/>
          <a:lstStyle/>
          <a:p>
            <a:r>
              <a:rPr lang="en-IN" dirty="0"/>
              <a:t>07-9</a:t>
            </a:r>
          </a:p>
        </p:txBody>
      </p:sp>
      <p:sp>
        <p:nvSpPr>
          <p:cNvPr id="3" name="Content Placeholder 2">
            <a:extLst>
              <a:ext uri="{FF2B5EF4-FFF2-40B4-BE49-F238E27FC236}">
                <a16:creationId xmlns:a16="http://schemas.microsoft.com/office/drawing/2014/main" id="{9859BC7E-3B7C-45D1-B207-CA895F89C55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BDB642F9-2223-4B1D-92C1-F970EB475CD6}"/>
              </a:ext>
            </a:extLst>
          </p:cNvPr>
          <p:cNvPicPr>
            <a:picLocks noChangeAspect="1"/>
          </p:cNvPicPr>
          <p:nvPr/>
        </p:nvPicPr>
        <p:blipFill>
          <a:blip r:embed="rId3"/>
          <a:stretch>
            <a:fillRect/>
          </a:stretch>
        </p:blipFill>
        <p:spPr>
          <a:xfrm>
            <a:off x="0" y="0"/>
            <a:ext cx="12637363" cy="6858000"/>
          </a:xfrm>
          <a:prstGeom prst="rect">
            <a:avLst/>
          </a:prstGeom>
        </p:spPr>
      </p:pic>
      <p:sp>
        <p:nvSpPr>
          <p:cNvPr id="7" name="TextBox 6">
            <a:extLst>
              <a:ext uri="{FF2B5EF4-FFF2-40B4-BE49-F238E27FC236}">
                <a16:creationId xmlns:a16="http://schemas.microsoft.com/office/drawing/2014/main" id="{7AAB4C69-6ACE-1E32-4050-B566F0E670F1}"/>
              </a:ext>
            </a:extLst>
          </p:cNvPr>
          <p:cNvSpPr txBox="1"/>
          <p:nvPr/>
        </p:nvSpPr>
        <p:spPr>
          <a:xfrm>
            <a:off x="1212272" y="169942"/>
            <a:ext cx="8160328" cy="2862322"/>
          </a:xfrm>
          <a:prstGeom prst="rect">
            <a:avLst/>
          </a:prstGeom>
          <a:noFill/>
        </p:spPr>
        <p:txBody>
          <a:bodyPr wrap="square" rtlCol="0">
            <a:spAutoFit/>
          </a:bodyPr>
          <a:lstStyle/>
          <a:p>
            <a:pPr algn="ctr"/>
            <a:r>
              <a:rPr lang="hi-IN" sz="6000" dirty="0">
                <a:solidFill>
                  <a:schemeClr val="bg1"/>
                </a:solidFill>
                <a:effectLst/>
                <a:latin typeface="TimesNewRomanPSMT"/>
                <a:ea typeface="Calibri" panose="020F0502020204030204" pitchFamily="34" charset="0"/>
                <a:cs typeface="TimesNewRomanPSMT"/>
              </a:rPr>
              <a:t>बिन्यामीन के थैले में यूसुफ का प्याला</a:t>
            </a:r>
          </a:p>
          <a:p>
            <a:pPr algn="ctr"/>
            <a:r>
              <a:rPr lang="hi-IN" sz="6000" dirty="0">
                <a:solidFill>
                  <a:schemeClr val="bg1"/>
                </a:solidFill>
                <a:effectLst/>
                <a:latin typeface="TimesNewRomanPSMT"/>
                <a:ea typeface="Calibri" panose="020F0502020204030204" pitchFamily="34" charset="0"/>
                <a:cs typeface="TimesNewRomanPSMT"/>
              </a:rPr>
              <a:t>उत्पत्ति 44:1-13</a:t>
            </a:r>
            <a:endParaRPr lang="en-IN" dirty="0">
              <a:solidFill>
                <a:schemeClr val="bg1"/>
              </a:solidFill>
            </a:endParaRPr>
          </a:p>
        </p:txBody>
      </p:sp>
      <p:sp>
        <p:nvSpPr>
          <p:cNvPr id="4" name="TextBox 3">
            <a:extLst>
              <a:ext uri="{FF2B5EF4-FFF2-40B4-BE49-F238E27FC236}">
                <a16:creationId xmlns:a16="http://schemas.microsoft.com/office/drawing/2014/main" id="{A92A4591-8801-F18F-EE3E-39281A32E59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323601606"/>
      </p:ext>
    </p:extLst>
  </p:cSld>
  <p:clrMapOvr>
    <a:masterClrMapping/>
  </p:clrMapOvr>
  <mc:AlternateContent xmlns:mc="http://schemas.openxmlformats.org/markup-compatibility/2006" xmlns:p14="http://schemas.microsoft.com/office/powerpoint/2010/main">
    <mc:Choice Requires="p14">
      <p:transition spd="slow" p14:dur="2000" advTm="3134"/>
    </mc:Choice>
    <mc:Fallback xmlns="">
      <p:transition spd="slow" advTm="313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FB7F1-DB60-4F13-AA36-A61CBBE57B04}"/>
              </a:ext>
            </a:extLst>
          </p:cNvPr>
          <p:cNvPicPr>
            <a:picLocks noChangeAspect="1"/>
          </p:cNvPicPr>
          <p:nvPr/>
        </p:nvPicPr>
        <p:blipFill>
          <a:blip r:embed="rId2"/>
          <a:stretch>
            <a:fillRect/>
          </a:stretch>
        </p:blipFill>
        <p:spPr>
          <a:xfrm>
            <a:off x="-221123" y="1"/>
            <a:ext cx="12413123" cy="6858000"/>
          </a:xfrm>
          <a:prstGeom prst="rect">
            <a:avLst/>
          </a:prstGeom>
        </p:spPr>
      </p:pic>
      <p:sp>
        <p:nvSpPr>
          <p:cNvPr id="2" name="TextBox 1">
            <a:extLst>
              <a:ext uri="{FF2B5EF4-FFF2-40B4-BE49-F238E27FC236}">
                <a16:creationId xmlns:a16="http://schemas.microsoft.com/office/drawing/2014/main" id="{EA37F8C9-3254-99D6-C636-E1165179DAC0}"/>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44:9</a:t>
            </a:r>
            <a:endParaRPr lang="en-ZA" sz="3200" dirty="0">
              <a:solidFill>
                <a:schemeClr val="bg1"/>
              </a:solidFill>
            </a:endParaRPr>
          </a:p>
          <a:p>
            <a:endParaRPr lang="en-IN" dirty="0"/>
          </a:p>
        </p:txBody>
      </p:sp>
    </p:spTree>
    <p:extLst>
      <p:ext uri="{BB962C8B-B14F-4D97-AF65-F5344CB8AC3E}">
        <p14:creationId xmlns:p14="http://schemas.microsoft.com/office/powerpoint/2010/main" val="3693779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6CA55E-1DFF-7C4B-EE03-CA049C20F13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उसने कहा, “तुम्हारा ही कहना सही, जिसके पास वह निकले वह मेरा दास होगा; और तुम लोग निर्दोष ठहरोगे।”</a:t>
            </a:r>
            <a:endParaRPr lang="en-IN" sz="4000" dirty="0"/>
          </a:p>
        </p:txBody>
      </p:sp>
      <p:pic>
        <p:nvPicPr>
          <p:cNvPr id="11" name="Audio 10">
            <a:hlinkClick r:id="" action="ppaction://media"/>
            <a:extLst>
              <a:ext uri="{FF2B5EF4-FFF2-40B4-BE49-F238E27FC236}">
                <a16:creationId xmlns:a16="http://schemas.microsoft.com/office/drawing/2014/main" id="{D8FC5394-5ECA-E09B-0FCD-FFAF5FF650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5C3DDD-7F08-53B5-AC75-BDBC6A6DFEA6}"/>
              </a:ext>
            </a:extLst>
          </p:cNvPr>
          <p:cNvSpPr txBox="1"/>
          <p:nvPr/>
        </p:nvSpPr>
        <p:spPr>
          <a:xfrm>
            <a:off x="158262" y="166254"/>
            <a:ext cx="5816869" cy="6558101"/>
          </a:xfrm>
          <a:prstGeom prst="rect">
            <a:avLst/>
          </a:prstGeom>
          <a:noFill/>
        </p:spPr>
        <p:txBody>
          <a:bodyPr wrap="square" rtlCol="0">
            <a:noAutofit/>
          </a:bodyPr>
          <a:lstStyle/>
          <a:p>
            <a:r>
              <a:rPr lang="en-US" sz="4000"/>
              <a:t>10 “As you say,” replied the steward. “But only the one who is found with the cup will be my slave, and the rest of you shall be free of blame.”</a:t>
            </a:r>
            <a:endParaRPr lang="en-ZA" sz="40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6114"/>
    </mc:Choice>
    <mc:Fallback xmlns="">
      <p:transition spd="slow" advTm="1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21403-EC44-41BA-ACB3-1B949C645FCC}"/>
              </a:ext>
            </a:extLst>
          </p:cNvPr>
          <p:cNvPicPr>
            <a:picLocks noChangeAspect="1"/>
          </p:cNvPicPr>
          <p:nvPr/>
        </p:nvPicPr>
        <p:blipFill>
          <a:blip r:embed="rId2"/>
          <a:stretch>
            <a:fillRect/>
          </a:stretch>
        </p:blipFill>
        <p:spPr>
          <a:xfrm>
            <a:off x="0" y="-1354667"/>
            <a:ext cx="12192000" cy="8212667"/>
          </a:xfrm>
          <a:prstGeom prst="rect">
            <a:avLst/>
          </a:prstGeom>
        </p:spPr>
      </p:pic>
      <p:sp>
        <p:nvSpPr>
          <p:cNvPr id="2" name="TextBox 1">
            <a:extLst>
              <a:ext uri="{FF2B5EF4-FFF2-40B4-BE49-F238E27FC236}">
                <a16:creationId xmlns:a16="http://schemas.microsoft.com/office/drawing/2014/main" id="{3D6881B8-7874-1A38-57C4-7005AF273DD3}"/>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44:10</a:t>
            </a:r>
            <a:endParaRPr lang="en-ZA" sz="3200" dirty="0">
              <a:solidFill>
                <a:schemeClr val="bg1"/>
              </a:solidFill>
            </a:endParaRPr>
          </a:p>
          <a:p>
            <a:endParaRPr lang="en-IN" dirty="0"/>
          </a:p>
        </p:txBody>
      </p:sp>
    </p:spTree>
    <p:extLst>
      <p:ext uri="{BB962C8B-B14F-4D97-AF65-F5344CB8AC3E}">
        <p14:creationId xmlns:p14="http://schemas.microsoft.com/office/powerpoint/2010/main" val="337525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B5185A-43D8-2A25-BCB5-B3C255A667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इस पर वे जल्दी से अपने-अपने बोरे को उतार भूमि पर रखकर उन्हें खोलने लगे।</a:t>
            </a:r>
            <a:endParaRPr lang="en-IN" sz="4000" dirty="0"/>
          </a:p>
        </p:txBody>
      </p:sp>
      <p:pic>
        <p:nvPicPr>
          <p:cNvPr id="6" name="Audio 5">
            <a:hlinkClick r:id="" action="ppaction://media"/>
            <a:extLst>
              <a:ext uri="{FF2B5EF4-FFF2-40B4-BE49-F238E27FC236}">
                <a16:creationId xmlns:a16="http://schemas.microsoft.com/office/drawing/2014/main" id="{D2A30E83-A8BB-1C19-761F-0124CF1758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C2B8B1A-6F6A-9719-AD9E-DC75B2A1D2ED}"/>
              </a:ext>
            </a:extLst>
          </p:cNvPr>
          <p:cNvSpPr txBox="1"/>
          <p:nvPr/>
        </p:nvSpPr>
        <p:spPr>
          <a:xfrm>
            <a:off x="158262" y="166254"/>
            <a:ext cx="5816869" cy="6558101"/>
          </a:xfrm>
          <a:prstGeom prst="rect">
            <a:avLst/>
          </a:prstGeom>
          <a:noFill/>
        </p:spPr>
        <p:txBody>
          <a:bodyPr wrap="square" rtlCol="0">
            <a:noAutofit/>
          </a:bodyPr>
          <a:lstStyle/>
          <a:p>
            <a:r>
              <a:rPr lang="en-US" sz="4000"/>
              <a:t>11 So each one quickly lowered his sack to the ground and opened it.</a:t>
            </a:r>
            <a:endParaRPr lang="en-ZA" sz="4000"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8395"/>
    </mc:Choice>
    <mc:Fallback xmlns="">
      <p:transition spd="slow" advTm="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67220-FB75-4BAA-A084-797D2898EED0}"/>
              </a:ext>
            </a:extLst>
          </p:cNvPr>
          <p:cNvPicPr>
            <a:picLocks noChangeAspect="1"/>
          </p:cNvPicPr>
          <p:nvPr/>
        </p:nvPicPr>
        <p:blipFill>
          <a:blip r:embed="rId2"/>
          <a:stretch>
            <a:fillRect/>
          </a:stretch>
        </p:blipFill>
        <p:spPr>
          <a:xfrm>
            <a:off x="1" y="-581915"/>
            <a:ext cx="12192000" cy="7439915"/>
          </a:xfrm>
          <a:prstGeom prst="rect">
            <a:avLst/>
          </a:prstGeom>
        </p:spPr>
      </p:pic>
      <p:sp>
        <p:nvSpPr>
          <p:cNvPr id="2" name="TextBox 1">
            <a:extLst>
              <a:ext uri="{FF2B5EF4-FFF2-40B4-BE49-F238E27FC236}">
                <a16:creationId xmlns:a16="http://schemas.microsoft.com/office/drawing/2014/main" id="{504659CB-FA5E-42E8-C086-2B73E3A07594}"/>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44:11</a:t>
            </a:r>
            <a:endParaRPr lang="en-ZA" sz="3200" dirty="0">
              <a:solidFill>
                <a:schemeClr val="bg1"/>
              </a:solidFill>
            </a:endParaRPr>
          </a:p>
          <a:p>
            <a:endParaRPr lang="en-IN" dirty="0"/>
          </a:p>
        </p:txBody>
      </p:sp>
    </p:spTree>
    <p:extLst>
      <p:ext uri="{BB962C8B-B14F-4D97-AF65-F5344CB8AC3E}">
        <p14:creationId xmlns:p14="http://schemas.microsoft.com/office/powerpoint/2010/main" val="31550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27BD4-CE60-1B2C-B0BB-BE72361C78D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तब वह ढूँढ़ने लगा, और बडे़ के बोरे से लेकर छोटे के बोरे तक खोज की: और कटोरा बिन्यामीन के बोरे में मिला।</a:t>
            </a:r>
            <a:endParaRPr lang="en-IN" sz="4000" dirty="0"/>
          </a:p>
        </p:txBody>
      </p:sp>
      <p:pic>
        <p:nvPicPr>
          <p:cNvPr id="20" name="Audio 19">
            <a:hlinkClick r:id="" action="ppaction://media"/>
            <a:extLst>
              <a:ext uri="{FF2B5EF4-FFF2-40B4-BE49-F238E27FC236}">
                <a16:creationId xmlns:a16="http://schemas.microsoft.com/office/drawing/2014/main" id="{A8547092-FC52-60FA-7A92-D63C413E1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DE670FC-3FA0-BB57-CD7B-142C9905912F}"/>
              </a:ext>
            </a:extLst>
          </p:cNvPr>
          <p:cNvSpPr txBox="1"/>
          <p:nvPr/>
        </p:nvSpPr>
        <p:spPr>
          <a:xfrm>
            <a:off x="158262" y="166254"/>
            <a:ext cx="5816869" cy="6558101"/>
          </a:xfrm>
          <a:prstGeom prst="rect">
            <a:avLst/>
          </a:prstGeom>
          <a:noFill/>
        </p:spPr>
        <p:txBody>
          <a:bodyPr wrap="square" rtlCol="0">
            <a:noAutofit/>
          </a:bodyPr>
          <a:lstStyle/>
          <a:p>
            <a:r>
              <a:rPr lang="en-US" sz="4000"/>
              <a:t>12 The steward searched, beginning with the oldest and ending with the youngest—and the cup was found in Benjamin’s sack.</a:t>
            </a:r>
            <a:endParaRPr lang="en-ZA" sz="4000" dirty="0"/>
          </a:p>
        </p:txBody>
      </p:sp>
    </p:spTree>
    <p:extLst>
      <p:ext uri="{BB962C8B-B14F-4D97-AF65-F5344CB8AC3E}">
        <p14:creationId xmlns:p14="http://schemas.microsoft.com/office/powerpoint/2010/main" val="3885175289"/>
      </p:ext>
    </p:extLst>
  </p:cSld>
  <p:clrMapOvr>
    <a:masterClrMapping/>
  </p:clrMapOvr>
  <mc:AlternateContent xmlns:mc="http://schemas.openxmlformats.org/markup-compatibility/2006" xmlns:p14="http://schemas.microsoft.com/office/powerpoint/2010/main">
    <mc:Choice Requires="p14">
      <p:transition spd="slow" p14:dur="2000" advTm="11967"/>
    </mc:Choice>
    <mc:Fallback xmlns="">
      <p:transition spd="slow" advTm="1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31B5D-1A3C-490A-8582-87C11908FDB4}"/>
              </a:ext>
            </a:extLst>
          </p:cNvPr>
          <p:cNvPicPr>
            <a:picLocks noChangeAspect="1"/>
          </p:cNvPicPr>
          <p:nvPr/>
        </p:nvPicPr>
        <p:blipFill>
          <a:blip r:embed="rId2"/>
          <a:stretch>
            <a:fillRect/>
          </a:stretch>
        </p:blipFill>
        <p:spPr>
          <a:xfrm>
            <a:off x="0" y="-548640"/>
            <a:ext cx="13387734" cy="7406640"/>
          </a:xfrm>
          <a:prstGeom prst="rect">
            <a:avLst/>
          </a:prstGeom>
        </p:spPr>
      </p:pic>
      <p:sp>
        <p:nvSpPr>
          <p:cNvPr id="2" name="TextBox 1">
            <a:extLst>
              <a:ext uri="{FF2B5EF4-FFF2-40B4-BE49-F238E27FC236}">
                <a16:creationId xmlns:a16="http://schemas.microsoft.com/office/drawing/2014/main" id="{09A6416A-37F3-A06E-4244-721B64D0139E}"/>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44:12</a:t>
            </a:r>
            <a:endParaRPr lang="en-ZA" sz="3200" dirty="0">
              <a:solidFill>
                <a:schemeClr val="bg1"/>
              </a:solidFill>
            </a:endParaRPr>
          </a:p>
          <a:p>
            <a:endParaRPr lang="en-IN" dirty="0"/>
          </a:p>
        </p:txBody>
      </p:sp>
    </p:spTree>
    <p:extLst>
      <p:ext uri="{BB962C8B-B14F-4D97-AF65-F5344CB8AC3E}">
        <p14:creationId xmlns:p14="http://schemas.microsoft.com/office/powerpoint/2010/main" val="96012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47AB8D-9B72-8945-37A7-E8C2745139C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तब उन्होंने अपने-अपने वस्त्र फाड़े</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और अपना-अपना गदहा लादकर नगर को लौट गए।</a:t>
            </a:r>
            <a:endParaRPr lang="en-IN" sz="4000" dirty="0"/>
          </a:p>
        </p:txBody>
      </p:sp>
      <p:pic>
        <p:nvPicPr>
          <p:cNvPr id="32" name="Audio 31">
            <a:hlinkClick r:id="" action="ppaction://media"/>
            <a:extLst>
              <a:ext uri="{FF2B5EF4-FFF2-40B4-BE49-F238E27FC236}">
                <a16:creationId xmlns:a16="http://schemas.microsoft.com/office/drawing/2014/main" id="{162AC031-463B-B0D6-0F3E-89A88BB2A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CEFE487-593B-9741-18CD-25CD84E98DCA}"/>
              </a:ext>
            </a:extLst>
          </p:cNvPr>
          <p:cNvSpPr txBox="1"/>
          <p:nvPr/>
        </p:nvSpPr>
        <p:spPr>
          <a:xfrm>
            <a:off x="158262" y="166254"/>
            <a:ext cx="5816869" cy="6558101"/>
          </a:xfrm>
          <a:prstGeom prst="rect">
            <a:avLst/>
          </a:prstGeom>
          <a:noFill/>
        </p:spPr>
        <p:txBody>
          <a:bodyPr wrap="square" rtlCol="0">
            <a:noAutofit/>
          </a:bodyPr>
          <a:lstStyle/>
          <a:p>
            <a:r>
              <a:rPr lang="en-US" sz="4000"/>
              <a:t>13 Then they all tore their clothes, loaded their donkeys, and returned to the city.</a:t>
            </a:r>
            <a:endParaRPr lang="en-ZA" sz="4000" dirty="0"/>
          </a:p>
        </p:txBody>
      </p:sp>
    </p:spTree>
    <p:extLst>
      <p:ext uri="{BB962C8B-B14F-4D97-AF65-F5344CB8AC3E}">
        <p14:creationId xmlns:p14="http://schemas.microsoft.com/office/powerpoint/2010/main" val="993437120"/>
      </p:ext>
    </p:extLst>
  </p:cSld>
  <p:clrMapOvr>
    <a:masterClrMapping/>
  </p:clrMapOvr>
  <mc:AlternateContent xmlns:mc="http://schemas.openxmlformats.org/markup-compatibility/2006" xmlns:p14="http://schemas.microsoft.com/office/powerpoint/2010/main">
    <mc:Choice Requires="p14">
      <p:transition spd="slow" p14:dur="2000" advTm="10869"/>
    </mc:Choice>
    <mc:Fallback xmlns="">
      <p:transition spd="slow" advTm="1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CF363-C031-41DF-81E2-4D2DDBABEE4E}"/>
              </a:ext>
            </a:extLst>
          </p:cNvPr>
          <p:cNvPicPr>
            <a:picLocks noChangeAspect="1"/>
          </p:cNvPicPr>
          <p:nvPr/>
        </p:nvPicPr>
        <p:blipFill>
          <a:blip r:embed="rId2"/>
          <a:stretch>
            <a:fillRect/>
          </a:stretch>
        </p:blipFill>
        <p:spPr>
          <a:xfrm>
            <a:off x="-215900" y="-1077884"/>
            <a:ext cx="12192000" cy="7935884"/>
          </a:xfrm>
          <a:prstGeom prst="rect">
            <a:avLst/>
          </a:prstGeom>
        </p:spPr>
      </p:pic>
      <p:sp>
        <p:nvSpPr>
          <p:cNvPr id="2" name="TextBox 1">
            <a:extLst>
              <a:ext uri="{FF2B5EF4-FFF2-40B4-BE49-F238E27FC236}">
                <a16:creationId xmlns:a16="http://schemas.microsoft.com/office/drawing/2014/main" id="{3B8FEAD4-89BF-A3B0-26B4-05C2D160FD24}"/>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44:13</a:t>
            </a:r>
            <a:endParaRPr lang="en-ZA" sz="3200" dirty="0">
              <a:solidFill>
                <a:schemeClr val="bg1"/>
              </a:solidFill>
            </a:endParaRPr>
          </a:p>
          <a:p>
            <a:endParaRPr lang="en-IN" dirty="0"/>
          </a:p>
        </p:txBody>
      </p:sp>
    </p:spTree>
    <p:extLst>
      <p:ext uri="{BB962C8B-B14F-4D97-AF65-F5344CB8AC3E}">
        <p14:creationId xmlns:p14="http://schemas.microsoft.com/office/powerpoint/2010/main" val="153212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40677" y="166254"/>
            <a:ext cx="5834454" cy="6558101"/>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Joseph’s cup in Benjamin’s bag – Gen</a:t>
            </a:r>
            <a:r>
              <a:rPr lang="en-ZA" sz="4000" dirty="0">
                <a:latin typeface="TimesNewRomanPSMT"/>
                <a:ea typeface="Calibri" panose="020F0502020204030204" pitchFamily="34" charset="0"/>
                <a:cs typeface="TimesNewRomanPSMT"/>
              </a:rPr>
              <a:t>esis</a:t>
            </a:r>
            <a:r>
              <a:rPr lang="en-ZA" sz="4000" dirty="0">
                <a:effectLst/>
                <a:latin typeface="TimesNewRomanPSMT"/>
                <a:ea typeface="Calibri" panose="020F0502020204030204" pitchFamily="34" charset="0"/>
                <a:cs typeface="TimesNewRomanPSMT"/>
              </a:rPr>
              <a:t> 44:1-13</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73A49EA2-8ACD-1BDD-7787-76F4B20A2CF2}"/>
              </a:ext>
            </a:extLst>
          </p:cNvPr>
          <p:cNvSpPr txBox="1"/>
          <p:nvPr/>
        </p:nvSpPr>
        <p:spPr>
          <a:xfrm>
            <a:off x="6096000" y="166254"/>
            <a:ext cx="6096000" cy="6558101"/>
          </a:xfrm>
          <a:prstGeom prst="rect">
            <a:avLst/>
          </a:prstGeom>
          <a:noFill/>
        </p:spPr>
        <p:txBody>
          <a:bodyPr wrap="square" rtlCol="0">
            <a:noAutofit/>
          </a:bodyPr>
          <a:lstStyle/>
          <a:p>
            <a:r>
              <a:rPr lang="hi-IN" sz="4000" dirty="0"/>
              <a:t>बिन्यामीन के थैले में यूसुफ का कटोरा - उत्पत्ति 44:1-13</a:t>
            </a:r>
            <a:endParaRPr lang="en-IN" sz="4000" dirty="0"/>
          </a:p>
        </p:txBody>
      </p:sp>
      <p:pic>
        <p:nvPicPr>
          <p:cNvPr id="8" name="Audio 7">
            <a:hlinkClick r:id="" action="ppaction://media"/>
            <a:extLst>
              <a:ext uri="{FF2B5EF4-FFF2-40B4-BE49-F238E27FC236}">
                <a16:creationId xmlns:a16="http://schemas.microsoft.com/office/drawing/2014/main" id="{9BB5F143-F64D-1A08-99F0-2807CADC3D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579"/>
    </mc:Choice>
    <mc:Fallback xmlns="">
      <p:transition spd="slow" advTm="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206B5-DCEB-4E57-AD0F-2FCDB211CAB6}"/>
              </a:ext>
            </a:extLst>
          </p:cNvPr>
          <p:cNvPicPr>
            <a:picLocks noChangeAspect="1"/>
          </p:cNvPicPr>
          <p:nvPr/>
        </p:nvPicPr>
        <p:blipFill>
          <a:blip r:embed="rId2"/>
          <a:stretch>
            <a:fillRect/>
          </a:stretch>
        </p:blipFill>
        <p:spPr>
          <a:xfrm>
            <a:off x="0" y="0"/>
            <a:ext cx="12637363" cy="6858000"/>
          </a:xfrm>
          <a:prstGeom prst="rect">
            <a:avLst/>
          </a:prstGeom>
        </p:spPr>
      </p:pic>
      <p:sp>
        <p:nvSpPr>
          <p:cNvPr id="5" name="TextBox 4">
            <a:extLst>
              <a:ext uri="{FF2B5EF4-FFF2-40B4-BE49-F238E27FC236}">
                <a16:creationId xmlns:a16="http://schemas.microsoft.com/office/drawing/2014/main" id="{D2DFBC08-18F6-4291-872E-7E72E0C7ECA0}"/>
              </a:ext>
            </a:extLst>
          </p:cNvPr>
          <p:cNvSpPr txBox="1"/>
          <p:nvPr/>
        </p:nvSpPr>
        <p:spPr>
          <a:xfrm>
            <a:off x="1212272" y="169942"/>
            <a:ext cx="8160328" cy="2862322"/>
          </a:xfrm>
          <a:prstGeom prst="rect">
            <a:avLst/>
          </a:prstGeom>
          <a:noFill/>
        </p:spPr>
        <p:txBody>
          <a:bodyPr wrap="square" rtlCol="0">
            <a:spAutoFit/>
          </a:bodyPr>
          <a:lstStyle/>
          <a:p>
            <a:pPr algn="ctr"/>
            <a:r>
              <a:rPr lang="en-ZA" sz="6000" dirty="0">
                <a:solidFill>
                  <a:schemeClr val="bg1"/>
                </a:solidFill>
                <a:effectLst/>
                <a:latin typeface="TimesNewRomanPSMT"/>
                <a:ea typeface="Calibri" panose="020F0502020204030204" pitchFamily="34" charset="0"/>
                <a:cs typeface="TimesNewRomanPSMT"/>
              </a:rPr>
              <a:t>Joseph’s cup in Benjamin’s bag </a:t>
            </a:r>
          </a:p>
          <a:p>
            <a:pPr algn="ctr"/>
            <a:r>
              <a:rPr lang="en-ZA" sz="6000" dirty="0">
                <a:solidFill>
                  <a:schemeClr val="bg1"/>
                </a:solidFill>
                <a:effectLst/>
                <a:latin typeface="TimesNewRomanPSMT"/>
                <a:ea typeface="Calibri" panose="020F0502020204030204" pitchFamily="34" charset="0"/>
                <a:cs typeface="TimesNewRomanPSMT"/>
              </a:rPr>
              <a:t>Genesis 44:1-13</a:t>
            </a:r>
            <a:endParaRPr lang="en-IN" dirty="0">
              <a:solidFill>
                <a:schemeClr val="bg1"/>
              </a:solidFill>
            </a:endParaRPr>
          </a:p>
        </p:txBody>
      </p:sp>
    </p:spTree>
    <p:extLst>
      <p:ext uri="{BB962C8B-B14F-4D97-AF65-F5344CB8AC3E}">
        <p14:creationId xmlns:p14="http://schemas.microsoft.com/office/powerpoint/2010/main" val="6593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58262" y="166254"/>
            <a:ext cx="5816869" cy="6558101"/>
          </a:xfrm>
          <a:prstGeom prst="rect">
            <a:avLst/>
          </a:prstGeom>
          <a:noFill/>
        </p:spPr>
        <p:txBody>
          <a:bodyPr wrap="square" rtlCol="0">
            <a:noAutofit/>
          </a:bodyPr>
          <a:lstStyle/>
          <a:p>
            <a:r>
              <a:rPr lang="en-US" sz="4000" b="0" i="0">
                <a:solidFill>
                  <a:srgbClr val="121212"/>
                </a:solidFill>
                <a:effectLst/>
                <a:latin typeface="ArialMT"/>
              </a:rPr>
              <a:t>1 Then Joseph instructed his steward: “Fill the men’s sacks with as much food as they can carry, and put each one’s silver in the mouth of his sack</a:t>
            </a:r>
            <a:endParaRPr lang="en-ZA" dirty="0"/>
          </a:p>
        </p:txBody>
      </p:sp>
      <p:sp>
        <p:nvSpPr>
          <p:cNvPr id="2" name="TextBox 1">
            <a:extLst>
              <a:ext uri="{FF2B5EF4-FFF2-40B4-BE49-F238E27FC236}">
                <a16:creationId xmlns:a16="http://schemas.microsoft.com/office/drawing/2014/main" id="{EBB7B5F6-9AAE-0DA0-A247-8E7C0A1FFC1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तब उसने अपने घर के अधिकारी को आज्ञा दी, “इन मनुष्यों के बोरों में जितनी भोजनवस्तु समा सके उतनी भर दे, और एक-एक जन के रुपये को उसके बोरे के मुँह पर रख दे।</a:t>
            </a:r>
            <a:endParaRPr lang="en-IN" sz="4000" dirty="0"/>
          </a:p>
        </p:txBody>
      </p:sp>
      <p:pic>
        <p:nvPicPr>
          <p:cNvPr id="19" name="Audio 18">
            <a:hlinkClick r:id="" action="ppaction://media"/>
            <a:extLst>
              <a:ext uri="{FF2B5EF4-FFF2-40B4-BE49-F238E27FC236}">
                <a16:creationId xmlns:a16="http://schemas.microsoft.com/office/drawing/2014/main" id="{D9B5A7A5-F361-3E0F-98AF-4A9034D196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5113"/>
    </mc:Choice>
    <mc:Fallback xmlns="">
      <p:transition spd="slow" advTm="1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0830B-5924-49B1-8980-44696ED64D13}"/>
              </a:ext>
            </a:extLst>
          </p:cNvPr>
          <p:cNvPicPr>
            <a:picLocks noChangeAspect="1"/>
          </p:cNvPicPr>
          <p:nvPr/>
        </p:nvPicPr>
        <p:blipFill>
          <a:blip r:embed="rId2"/>
          <a:stretch>
            <a:fillRect/>
          </a:stretch>
        </p:blipFill>
        <p:spPr>
          <a:xfrm>
            <a:off x="0" y="-819582"/>
            <a:ext cx="12192000" cy="7677582"/>
          </a:xfrm>
          <a:prstGeom prst="rect">
            <a:avLst/>
          </a:prstGeom>
        </p:spPr>
      </p:pic>
      <p:sp>
        <p:nvSpPr>
          <p:cNvPr id="4" name="TextBox 3">
            <a:extLst>
              <a:ext uri="{FF2B5EF4-FFF2-40B4-BE49-F238E27FC236}">
                <a16:creationId xmlns:a16="http://schemas.microsoft.com/office/drawing/2014/main" id="{169776A1-4741-4768-AA6E-C9BFC03CB5DA}"/>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44:1</a:t>
            </a:r>
            <a:endParaRPr lang="en-ZA" sz="3200" dirty="0">
              <a:solidFill>
                <a:schemeClr val="bg1"/>
              </a:solidFill>
            </a:endParaRPr>
          </a:p>
          <a:p>
            <a:endParaRPr lang="en-IN" dirty="0"/>
          </a:p>
        </p:txBody>
      </p:sp>
    </p:spTree>
    <p:extLst>
      <p:ext uri="{BB962C8B-B14F-4D97-AF65-F5344CB8AC3E}">
        <p14:creationId xmlns:p14="http://schemas.microsoft.com/office/powerpoint/2010/main" val="370220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E20C99-C23D-816A-71C2-96AAD483173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और मेरा चाँदी का कटोरा छोटे भाई के बोरे के मुँह पर उसके अन्न के रुपये के साथ रख दे।” यूसुफ की इस आज्ञा के अनुसार उसने किया।</a:t>
            </a:r>
            <a:endParaRPr lang="en-IN" sz="4000" dirty="0"/>
          </a:p>
        </p:txBody>
      </p:sp>
      <p:pic>
        <p:nvPicPr>
          <p:cNvPr id="6" name="Audio 5">
            <a:hlinkClick r:id="" action="ppaction://media"/>
            <a:extLst>
              <a:ext uri="{FF2B5EF4-FFF2-40B4-BE49-F238E27FC236}">
                <a16:creationId xmlns:a16="http://schemas.microsoft.com/office/drawing/2014/main" id="{D8837C63-AD06-AA2D-176A-B4F6ECC4B6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276654B-718A-A779-16BF-496551497E73}"/>
              </a:ext>
            </a:extLst>
          </p:cNvPr>
          <p:cNvSpPr txBox="1"/>
          <p:nvPr/>
        </p:nvSpPr>
        <p:spPr>
          <a:xfrm>
            <a:off x="158262" y="166254"/>
            <a:ext cx="5816869" cy="6558101"/>
          </a:xfrm>
          <a:prstGeom prst="rect">
            <a:avLst/>
          </a:prstGeom>
          <a:noFill/>
        </p:spPr>
        <p:txBody>
          <a:bodyPr wrap="square" rtlCol="0">
            <a:noAutofit/>
          </a:bodyPr>
          <a:lstStyle/>
          <a:p>
            <a:r>
              <a:rPr lang="en-US" sz="4000" dirty="0"/>
              <a:t>2 Put my cup, the silver one, in the mouth of the youngest one’s sack, along with the silver for his grain.” So the steward did as Joseph had instructed.</a:t>
            </a:r>
            <a:endParaRPr lang="en-ZA" sz="40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4551"/>
    </mc:Choice>
    <mc:Fallback xmlns="">
      <p:transition spd="slow" advTm="1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207D6-BEF1-43F6-B7F9-8EB06EB59E93}"/>
              </a:ext>
            </a:extLst>
          </p:cNvPr>
          <p:cNvPicPr>
            <a:picLocks noChangeAspect="1"/>
          </p:cNvPicPr>
          <p:nvPr/>
        </p:nvPicPr>
        <p:blipFill>
          <a:blip r:embed="rId2"/>
          <a:stretch>
            <a:fillRect/>
          </a:stretch>
        </p:blipFill>
        <p:spPr>
          <a:xfrm>
            <a:off x="0" y="0"/>
            <a:ext cx="12554565" cy="6858000"/>
          </a:xfrm>
          <a:prstGeom prst="rect">
            <a:avLst/>
          </a:prstGeom>
        </p:spPr>
      </p:pic>
      <p:sp>
        <p:nvSpPr>
          <p:cNvPr id="2" name="TextBox 1">
            <a:extLst>
              <a:ext uri="{FF2B5EF4-FFF2-40B4-BE49-F238E27FC236}">
                <a16:creationId xmlns:a16="http://schemas.microsoft.com/office/drawing/2014/main" id="{52792EE5-0C1B-4CBE-6891-8B08C3B193B5}"/>
              </a:ext>
            </a:extLst>
          </p:cNvPr>
          <p:cNvSpPr txBox="1"/>
          <p:nvPr/>
        </p:nvSpPr>
        <p:spPr>
          <a:xfrm>
            <a:off x="349324" y="236305"/>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44:2</a:t>
            </a:r>
            <a:endParaRPr lang="en-ZA" sz="3200" dirty="0">
              <a:solidFill>
                <a:schemeClr val="bg1"/>
              </a:solidFill>
            </a:endParaRPr>
          </a:p>
          <a:p>
            <a:endParaRPr lang="en-IN" dirty="0"/>
          </a:p>
        </p:txBody>
      </p:sp>
    </p:spTree>
    <p:extLst>
      <p:ext uri="{BB962C8B-B14F-4D97-AF65-F5344CB8AC3E}">
        <p14:creationId xmlns:p14="http://schemas.microsoft.com/office/powerpoint/2010/main" val="1264033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D27B82-49BB-AA64-CB0A-861D6379CCC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सवेरे भोर होते ही वे मनुष्य अपने गदहों समेत विदा किए गए।</a:t>
            </a:r>
            <a:endParaRPr lang="en-IN" sz="4000" dirty="0"/>
          </a:p>
        </p:txBody>
      </p:sp>
      <p:pic>
        <p:nvPicPr>
          <p:cNvPr id="42" name="Audio 41">
            <a:hlinkClick r:id="" action="ppaction://media"/>
            <a:extLst>
              <a:ext uri="{FF2B5EF4-FFF2-40B4-BE49-F238E27FC236}">
                <a16:creationId xmlns:a16="http://schemas.microsoft.com/office/drawing/2014/main" id="{E155BF80-FD81-423B-5D83-F45737CC7E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0997866-9CC3-1827-26C7-6D935C397DAF}"/>
              </a:ext>
            </a:extLst>
          </p:cNvPr>
          <p:cNvSpPr txBox="1"/>
          <p:nvPr/>
        </p:nvSpPr>
        <p:spPr>
          <a:xfrm>
            <a:off x="158262" y="166254"/>
            <a:ext cx="5816869" cy="6558101"/>
          </a:xfrm>
          <a:prstGeom prst="rect">
            <a:avLst/>
          </a:prstGeom>
          <a:noFill/>
        </p:spPr>
        <p:txBody>
          <a:bodyPr wrap="square" rtlCol="0">
            <a:noAutofit/>
          </a:bodyPr>
          <a:lstStyle/>
          <a:p>
            <a:r>
              <a:rPr lang="en-US" sz="4000"/>
              <a:t>3 At daybreak, the men were sent on their way with their donkeys.</a:t>
            </a:r>
            <a:endParaRPr lang="en-ZA" sz="40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6108"/>
    </mc:Choice>
    <mc:Fallback xmlns="">
      <p:transition spd="slow" advTm="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849</Words>
  <Application>Microsoft Office PowerPoint</Application>
  <PresentationFormat>Widescreen</PresentationFormat>
  <Paragraphs>57</Paragraphs>
  <Slides>28</Slides>
  <Notes>2</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 </vt:lpstr>
      <vt:lpstr>PT Serif</vt:lpstr>
      <vt:lpstr>Symbol</vt:lpstr>
      <vt:lpstr>Times New Roman</vt:lpstr>
      <vt:lpstr>TimesNewRomanPSMT</vt:lpstr>
      <vt:lpstr>Office Theme</vt:lpstr>
      <vt:lpstr>7-9</vt:lpstr>
      <vt:lpstr>07-9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65</cp:revision>
  <dcterms:created xsi:type="dcterms:W3CDTF">2021-07-20T09:23:46Z</dcterms:created>
  <dcterms:modified xsi:type="dcterms:W3CDTF">2024-07-22T10:23:51Z</dcterms:modified>
</cp:coreProperties>
</file>