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84" r:id="rId3"/>
    <p:sldId id="276" r:id="rId4"/>
    <p:sldId id="277" r:id="rId5"/>
    <p:sldId id="256" r:id="rId6"/>
    <p:sldId id="294" r:id="rId7"/>
    <p:sldId id="291" r:id="rId8"/>
    <p:sldId id="295" r:id="rId9"/>
    <p:sldId id="292" r:id="rId10"/>
    <p:sldId id="296" r:id="rId11"/>
    <p:sldId id="293" r:id="rId12"/>
    <p:sldId id="278" r:id="rId13"/>
    <p:sldId id="257" r:id="rId14"/>
    <p:sldId id="279" r:id="rId15"/>
    <p:sldId id="258" r:id="rId16"/>
    <p:sldId id="280" r:id="rId17"/>
    <p:sldId id="259" r:id="rId18"/>
    <p:sldId id="281" r:id="rId19"/>
    <p:sldId id="260" r:id="rId20"/>
    <p:sldId id="282" r:id="rId21"/>
    <p:sldId id="261" r:id="rId22"/>
    <p:sldId id="283" r:id="rId23"/>
    <p:sldId id="262" r:id="rId24"/>
    <p:sldId id="286" r:id="rId25"/>
    <p:sldId id="263" r:id="rId26"/>
    <p:sldId id="287" r:id="rId27"/>
    <p:sldId id="264" r:id="rId28"/>
    <p:sldId id="288" r:id="rId29"/>
    <p:sldId id="265" r:id="rId30"/>
    <p:sldId id="289" r:id="rId31"/>
    <p:sldId id="26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9821B-DBDB-4B30-A267-4EB7ADF46CFC}" v="104" dt="2023-07-28T05:44:18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55" d="100"/>
          <a:sy n="55" d="100"/>
        </p:scale>
        <p:origin x="6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559821B-DBDB-4B30-A267-4EB7ADF46CFC}"/>
    <pc:docChg chg="modSld">
      <pc:chgData name="Leonie Smith" userId="fed1330f33f5650e" providerId="LiveId" clId="{3559821B-DBDB-4B30-A267-4EB7ADF46CFC}" dt="2023-07-28T05:44:18.210" v="147"/>
      <pc:docMkLst>
        <pc:docMk/>
      </pc:docMkLst>
      <pc:sldChg chg="addSp delSp modSp mod modTransition modAnim">
        <pc:chgData name="Leonie Smith" userId="fed1330f33f5650e" providerId="LiveId" clId="{3559821B-DBDB-4B30-A267-4EB7ADF46CFC}" dt="2023-07-28T05:15:20.349" v="20"/>
        <pc:sldMkLst>
          <pc:docMk/>
          <pc:sldMk cId="3348757415" sldId="256"/>
        </pc:sldMkLst>
        <pc:picChg chg="add del mod">
          <ac:chgData name="Leonie Smith" userId="fed1330f33f5650e" providerId="LiveId" clId="{3559821B-DBDB-4B30-A267-4EB7ADF46CFC}" dt="2023-07-28T05:14:23.369" v="13"/>
          <ac:picMkLst>
            <pc:docMk/>
            <pc:sldMk cId="3348757415" sldId="256"/>
            <ac:picMk id="6" creationId="{0518600C-E9D0-8A5E-BF35-C5F35491C022}"/>
          </ac:picMkLst>
        </pc:picChg>
        <pc:picChg chg="add del mod">
          <ac:chgData name="Leonie Smith" userId="fed1330f33f5650e" providerId="LiveId" clId="{3559821B-DBDB-4B30-A267-4EB7ADF46CFC}" dt="2023-07-28T05:14:37.226" v="14"/>
          <ac:picMkLst>
            <pc:docMk/>
            <pc:sldMk cId="3348757415" sldId="256"/>
            <ac:picMk id="9" creationId="{A81C062B-BE28-EB02-0CD2-487CC5E8BE2D}"/>
          </ac:picMkLst>
        </pc:picChg>
        <pc:picChg chg="add del mod">
          <ac:chgData name="Leonie Smith" userId="fed1330f33f5650e" providerId="LiveId" clId="{3559821B-DBDB-4B30-A267-4EB7ADF46CFC}" dt="2023-07-28T05:14:41.020" v="16"/>
          <ac:picMkLst>
            <pc:docMk/>
            <pc:sldMk cId="3348757415" sldId="256"/>
            <ac:picMk id="10" creationId="{2E4B6962-4037-FB88-6ED1-51141F518C09}"/>
          </ac:picMkLst>
        </pc:picChg>
        <pc:picChg chg="add del mod ord">
          <ac:chgData name="Leonie Smith" userId="fed1330f33f5650e" providerId="LiveId" clId="{3559821B-DBDB-4B30-A267-4EB7ADF46CFC}" dt="2023-07-28T05:14:54.339" v="17"/>
          <ac:picMkLst>
            <pc:docMk/>
            <pc:sldMk cId="3348757415" sldId="256"/>
            <ac:picMk id="13" creationId="{AA271DEF-6E6D-E36C-4A1D-0D026180DF2E}"/>
          </ac:picMkLst>
        </pc:picChg>
        <pc:picChg chg="add del mod">
          <ac:chgData name="Leonie Smith" userId="fed1330f33f5650e" providerId="LiveId" clId="{3559821B-DBDB-4B30-A267-4EB7ADF46CFC}" dt="2023-07-28T05:15:07.455" v="19"/>
          <ac:picMkLst>
            <pc:docMk/>
            <pc:sldMk cId="3348757415" sldId="256"/>
            <ac:picMk id="14" creationId="{7FCAAC8A-473D-0001-C413-10DF57E1AFC6}"/>
          </ac:picMkLst>
        </pc:picChg>
        <pc:picChg chg="add del mod ord">
          <ac:chgData name="Leonie Smith" userId="fed1330f33f5650e" providerId="LiveId" clId="{3559821B-DBDB-4B30-A267-4EB7ADF46CFC}" dt="2023-07-28T05:15:20.349" v="20"/>
          <ac:picMkLst>
            <pc:docMk/>
            <pc:sldMk cId="3348757415" sldId="256"/>
            <ac:picMk id="18" creationId="{2B10EA7A-0A79-AC09-FDA5-C06FAE096A68}"/>
          </ac:picMkLst>
        </pc:picChg>
        <pc:picChg chg="add mod">
          <ac:chgData name="Leonie Smith" userId="fed1330f33f5650e" providerId="LiveId" clId="{3559821B-DBDB-4B30-A267-4EB7ADF46CFC}" dt="2023-07-28T05:15:20.349" v="20"/>
          <ac:picMkLst>
            <pc:docMk/>
            <pc:sldMk cId="3348757415" sldId="256"/>
            <ac:picMk id="19" creationId="{AF67FC54-11A7-8602-A89C-FDF75D5CD4A4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19:20.909" v="39"/>
        <pc:sldMkLst>
          <pc:docMk/>
          <pc:sldMk cId="1018574621" sldId="257"/>
        </pc:sldMkLst>
        <pc:picChg chg="add del mod">
          <ac:chgData name="Leonie Smith" userId="fed1330f33f5650e" providerId="LiveId" clId="{3559821B-DBDB-4B30-A267-4EB7ADF46CFC}" dt="2023-07-28T05:19:07.412" v="38"/>
          <ac:picMkLst>
            <pc:docMk/>
            <pc:sldMk cId="1018574621" sldId="257"/>
            <ac:picMk id="6" creationId="{A57F857C-E0DC-B72E-1840-84669E3280AE}"/>
          </ac:picMkLst>
        </pc:picChg>
        <pc:picChg chg="add del mod">
          <ac:chgData name="Leonie Smith" userId="fed1330f33f5650e" providerId="LiveId" clId="{3559821B-DBDB-4B30-A267-4EB7ADF46CFC}" dt="2023-07-28T05:19:20.909" v="39"/>
          <ac:picMkLst>
            <pc:docMk/>
            <pc:sldMk cId="1018574621" sldId="257"/>
            <ac:picMk id="9" creationId="{F84E6BB6-89CD-0273-1136-693C3A69E83F}"/>
          </ac:picMkLst>
        </pc:picChg>
        <pc:picChg chg="add mod">
          <ac:chgData name="Leonie Smith" userId="fed1330f33f5650e" providerId="LiveId" clId="{3559821B-DBDB-4B30-A267-4EB7ADF46CFC}" dt="2023-07-28T05:19:20.909" v="39"/>
          <ac:picMkLst>
            <pc:docMk/>
            <pc:sldMk cId="1018574621" sldId="257"/>
            <ac:picMk id="10" creationId="{995E214E-81D9-87C5-CE39-848AF4D05E57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20:21.663" v="43"/>
        <pc:sldMkLst>
          <pc:docMk/>
          <pc:sldMk cId="525752733" sldId="258"/>
        </pc:sldMkLst>
        <pc:picChg chg="add del mod">
          <ac:chgData name="Leonie Smith" userId="fed1330f33f5650e" providerId="LiveId" clId="{3559821B-DBDB-4B30-A267-4EB7ADF46CFC}" dt="2023-07-28T05:20:12.287" v="42"/>
          <ac:picMkLst>
            <pc:docMk/>
            <pc:sldMk cId="525752733" sldId="258"/>
            <ac:picMk id="7" creationId="{12841E4A-3120-B549-A665-7BB643D54AD0}"/>
          </ac:picMkLst>
        </pc:picChg>
        <pc:picChg chg="add del mod">
          <ac:chgData name="Leonie Smith" userId="fed1330f33f5650e" providerId="LiveId" clId="{3559821B-DBDB-4B30-A267-4EB7ADF46CFC}" dt="2023-07-28T05:20:21.663" v="43"/>
          <ac:picMkLst>
            <pc:docMk/>
            <pc:sldMk cId="525752733" sldId="258"/>
            <ac:picMk id="10" creationId="{8B028FE7-7F7F-09CE-E102-B71A5D44F458}"/>
          </ac:picMkLst>
        </pc:picChg>
        <pc:picChg chg="add mod">
          <ac:chgData name="Leonie Smith" userId="fed1330f33f5650e" providerId="LiveId" clId="{3559821B-DBDB-4B30-A267-4EB7ADF46CFC}" dt="2023-07-28T05:20:21.663" v="43"/>
          <ac:picMkLst>
            <pc:docMk/>
            <pc:sldMk cId="525752733" sldId="258"/>
            <ac:picMk id="11" creationId="{F3FC2AC6-0D2C-7485-13A8-92C7008BEA5F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23:14.048" v="65"/>
        <pc:sldMkLst>
          <pc:docMk/>
          <pc:sldMk cId="3459794170" sldId="259"/>
        </pc:sldMkLst>
        <pc:picChg chg="add del mod">
          <ac:chgData name="Leonie Smith" userId="fed1330f33f5650e" providerId="LiveId" clId="{3559821B-DBDB-4B30-A267-4EB7ADF46CFC}" dt="2023-07-28T05:21:00.414" v="46"/>
          <ac:picMkLst>
            <pc:docMk/>
            <pc:sldMk cId="3459794170" sldId="259"/>
            <ac:picMk id="7" creationId="{E5F7EE67-D6A1-95AE-4756-60D20A1EAA48}"/>
          </ac:picMkLst>
        </pc:picChg>
        <pc:picChg chg="add del mod">
          <ac:chgData name="Leonie Smith" userId="fed1330f33f5650e" providerId="LiveId" clId="{3559821B-DBDB-4B30-A267-4EB7ADF46CFC}" dt="2023-07-28T05:21:13.408" v="47"/>
          <ac:picMkLst>
            <pc:docMk/>
            <pc:sldMk cId="3459794170" sldId="259"/>
            <ac:picMk id="10" creationId="{F027D87C-034C-6BAB-92A4-E242498B8BC7}"/>
          </ac:picMkLst>
        </pc:picChg>
        <pc:picChg chg="add del mod">
          <ac:chgData name="Leonie Smith" userId="fed1330f33f5650e" providerId="LiveId" clId="{3559821B-DBDB-4B30-A267-4EB7ADF46CFC}" dt="2023-07-28T05:21:16.957" v="49"/>
          <ac:picMkLst>
            <pc:docMk/>
            <pc:sldMk cId="3459794170" sldId="259"/>
            <ac:picMk id="11" creationId="{B5022310-1702-B121-9BE7-9D4EAE95F226}"/>
          </ac:picMkLst>
        </pc:picChg>
        <pc:picChg chg="add del mod ord">
          <ac:chgData name="Leonie Smith" userId="fed1330f33f5650e" providerId="LiveId" clId="{3559821B-DBDB-4B30-A267-4EB7ADF46CFC}" dt="2023-07-28T05:21:28.595" v="50"/>
          <ac:picMkLst>
            <pc:docMk/>
            <pc:sldMk cId="3459794170" sldId="259"/>
            <ac:picMk id="14" creationId="{91B6537A-D929-CBD9-8AE4-57E9733EE4E3}"/>
          </ac:picMkLst>
        </pc:picChg>
        <pc:picChg chg="add del mod">
          <ac:chgData name="Leonie Smith" userId="fed1330f33f5650e" providerId="LiveId" clId="{3559821B-DBDB-4B30-A267-4EB7ADF46CFC}" dt="2023-07-28T05:21:48.722" v="52"/>
          <ac:picMkLst>
            <pc:docMk/>
            <pc:sldMk cId="3459794170" sldId="259"/>
            <ac:picMk id="15" creationId="{35C68F33-5D2F-4B37-B9C1-4EF1964A2670}"/>
          </ac:picMkLst>
        </pc:picChg>
        <pc:picChg chg="add del mod ord">
          <ac:chgData name="Leonie Smith" userId="fed1330f33f5650e" providerId="LiveId" clId="{3559821B-DBDB-4B30-A267-4EB7ADF46CFC}" dt="2023-07-28T05:22:00.610" v="53"/>
          <ac:picMkLst>
            <pc:docMk/>
            <pc:sldMk cId="3459794170" sldId="259"/>
            <ac:picMk id="18" creationId="{A6F744D4-B8F1-2EF0-E2C6-00A5627E925D}"/>
          </ac:picMkLst>
        </pc:picChg>
        <pc:picChg chg="add del mod">
          <ac:chgData name="Leonie Smith" userId="fed1330f33f5650e" providerId="LiveId" clId="{3559821B-DBDB-4B30-A267-4EB7ADF46CFC}" dt="2023-07-28T05:22:05.057" v="55"/>
          <ac:picMkLst>
            <pc:docMk/>
            <pc:sldMk cId="3459794170" sldId="259"/>
            <ac:picMk id="19" creationId="{EAC0A5B3-AE70-17FB-CB37-40417F9013DA}"/>
          </ac:picMkLst>
        </pc:picChg>
        <pc:picChg chg="add del mod ord">
          <ac:chgData name="Leonie Smith" userId="fed1330f33f5650e" providerId="LiveId" clId="{3559821B-DBDB-4B30-A267-4EB7ADF46CFC}" dt="2023-07-28T05:22:14.317" v="56"/>
          <ac:picMkLst>
            <pc:docMk/>
            <pc:sldMk cId="3459794170" sldId="259"/>
            <ac:picMk id="22" creationId="{2DEF72DF-1E30-687C-83DE-78D4A552F8CA}"/>
          </ac:picMkLst>
        </pc:picChg>
        <pc:picChg chg="add del mod">
          <ac:chgData name="Leonie Smith" userId="fed1330f33f5650e" providerId="LiveId" clId="{3559821B-DBDB-4B30-A267-4EB7ADF46CFC}" dt="2023-07-28T05:22:15.502" v="58"/>
          <ac:picMkLst>
            <pc:docMk/>
            <pc:sldMk cId="3459794170" sldId="259"/>
            <ac:picMk id="23" creationId="{BFEC1A9D-57FE-84B0-E61D-BA870C9BDD86}"/>
          </ac:picMkLst>
        </pc:picChg>
        <pc:picChg chg="add del mod ord">
          <ac:chgData name="Leonie Smith" userId="fed1330f33f5650e" providerId="LiveId" clId="{3559821B-DBDB-4B30-A267-4EB7ADF46CFC}" dt="2023-07-28T05:22:30.448" v="59"/>
          <ac:picMkLst>
            <pc:docMk/>
            <pc:sldMk cId="3459794170" sldId="259"/>
            <ac:picMk id="26" creationId="{DBD462B6-5CF4-75BB-CBDC-E70D41BFDB7B}"/>
          </ac:picMkLst>
        </pc:picChg>
        <pc:picChg chg="add del mod">
          <ac:chgData name="Leonie Smith" userId="fed1330f33f5650e" providerId="LiveId" clId="{3559821B-DBDB-4B30-A267-4EB7ADF46CFC}" dt="2023-07-28T05:22:46.013" v="61"/>
          <ac:picMkLst>
            <pc:docMk/>
            <pc:sldMk cId="3459794170" sldId="259"/>
            <ac:picMk id="27" creationId="{FCA5570E-FB4A-53D2-C589-A06A0215FD68}"/>
          </ac:picMkLst>
        </pc:picChg>
        <pc:picChg chg="add del mod ord">
          <ac:chgData name="Leonie Smith" userId="fed1330f33f5650e" providerId="LiveId" clId="{3559821B-DBDB-4B30-A267-4EB7ADF46CFC}" dt="2023-07-28T05:22:57.965" v="62"/>
          <ac:picMkLst>
            <pc:docMk/>
            <pc:sldMk cId="3459794170" sldId="259"/>
            <ac:picMk id="31" creationId="{4DEC59E9-8C50-C7F6-4905-554E65F72055}"/>
          </ac:picMkLst>
        </pc:picChg>
        <pc:picChg chg="add del mod">
          <ac:chgData name="Leonie Smith" userId="fed1330f33f5650e" providerId="LiveId" clId="{3559821B-DBDB-4B30-A267-4EB7ADF46CFC}" dt="2023-07-28T05:22:59.352" v="64"/>
          <ac:picMkLst>
            <pc:docMk/>
            <pc:sldMk cId="3459794170" sldId="259"/>
            <ac:picMk id="32" creationId="{591145AB-D623-8317-9B3C-04CF31B8153D}"/>
          </ac:picMkLst>
        </pc:picChg>
        <pc:picChg chg="add del mod ord">
          <ac:chgData name="Leonie Smith" userId="fed1330f33f5650e" providerId="LiveId" clId="{3559821B-DBDB-4B30-A267-4EB7ADF46CFC}" dt="2023-07-28T05:23:14.048" v="65"/>
          <ac:picMkLst>
            <pc:docMk/>
            <pc:sldMk cId="3459794170" sldId="259"/>
            <ac:picMk id="35" creationId="{20C6255E-4D93-9D70-A19F-B1DDBFF4E0B9}"/>
          </ac:picMkLst>
        </pc:picChg>
        <pc:picChg chg="add mod">
          <ac:chgData name="Leonie Smith" userId="fed1330f33f5650e" providerId="LiveId" clId="{3559821B-DBDB-4B30-A267-4EB7ADF46CFC}" dt="2023-07-28T05:23:14.048" v="65"/>
          <ac:picMkLst>
            <pc:docMk/>
            <pc:sldMk cId="3459794170" sldId="259"/>
            <ac:picMk id="36" creationId="{43137424-5144-EEEF-B9CD-4B87B6A492D4}"/>
          </ac:picMkLst>
        </pc:picChg>
      </pc:sldChg>
      <pc:sldChg chg="addSp modSp">
        <pc:chgData name="Leonie Smith" userId="fed1330f33f5650e" providerId="LiveId" clId="{3559821B-DBDB-4B30-A267-4EB7ADF46CFC}" dt="2023-07-28T05:23:47.604" v="66"/>
        <pc:sldMkLst>
          <pc:docMk/>
          <pc:sldMk cId="1204998267" sldId="260"/>
        </pc:sldMkLst>
        <pc:picChg chg="add mod">
          <ac:chgData name="Leonie Smith" userId="fed1330f33f5650e" providerId="LiveId" clId="{3559821B-DBDB-4B30-A267-4EB7ADF46CFC}" dt="2023-07-28T05:23:47.604" v="66"/>
          <ac:picMkLst>
            <pc:docMk/>
            <pc:sldMk cId="1204998267" sldId="260"/>
            <ac:picMk id="6" creationId="{B04DA77B-3F7F-BD12-8CA4-CCA03B7E1820}"/>
          </ac:picMkLst>
        </pc:picChg>
      </pc:sldChg>
      <pc:sldChg chg="addSp modSp">
        <pc:chgData name="Leonie Smith" userId="fed1330f33f5650e" providerId="LiveId" clId="{3559821B-DBDB-4B30-A267-4EB7ADF46CFC}" dt="2023-07-28T05:24:17.365" v="67"/>
        <pc:sldMkLst>
          <pc:docMk/>
          <pc:sldMk cId="3728152200" sldId="261"/>
        </pc:sldMkLst>
        <pc:picChg chg="add mod">
          <ac:chgData name="Leonie Smith" userId="fed1330f33f5650e" providerId="LiveId" clId="{3559821B-DBDB-4B30-A267-4EB7ADF46CFC}" dt="2023-07-28T05:24:17.365" v="67"/>
          <ac:picMkLst>
            <pc:docMk/>
            <pc:sldMk cId="3728152200" sldId="261"/>
            <ac:picMk id="6" creationId="{3448B529-925B-3F11-23D0-43C0CE76B06E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31:50.887" v="104"/>
        <pc:sldMkLst>
          <pc:docMk/>
          <pc:sldMk cId="3350226380" sldId="262"/>
        </pc:sldMkLst>
        <pc:picChg chg="add del mod">
          <ac:chgData name="Leonie Smith" userId="fed1330f33f5650e" providerId="LiveId" clId="{3559821B-DBDB-4B30-A267-4EB7ADF46CFC}" dt="2023-07-28T05:25:59.828" v="70"/>
          <ac:picMkLst>
            <pc:docMk/>
            <pc:sldMk cId="3350226380" sldId="262"/>
            <ac:picMk id="6" creationId="{42EF752E-BA6F-233D-0C1E-8F5803F3B30D}"/>
          </ac:picMkLst>
        </pc:picChg>
        <pc:picChg chg="add del mod">
          <ac:chgData name="Leonie Smith" userId="fed1330f33f5650e" providerId="LiveId" clId="{3559821B-DBDB-4B30-A267-4EB7ADF46CFC}" dt="2023-07-28T05:26:13.013" v="71"/>
          <ac:picMkLst>
            <pc:docMk/>
            <pc:sldMk cId="3350226380" sldId="262"/>
            <ac:picMk id="13" creationId="{3D9365C1-65FD-4691-919A-D46CC27382CF}"/>
          </ac:picMkLst>
        </pc:picChg>
        <pc:picChg chg="add del mod">
          <ac:chgData name="Leonie Smith" userId="fed1330f33f5650e" providerId="LiveId" clId="{3559821B-DBDB-4B30-A267-4EB7ADF46CFC}" dt="2023-07-28T05:26:14.304" v="73"/>
          <ac:picMkLst>
            <pc:docMk/>
            <pc:sldMk cId="3350226380" sldId="262"/>
            <ac:picMk id="14" creationId="{2711C1EA-0741-1B46-1671-1F82FBB0B151}"/>
          </ac:picMkLst>
        </pc:picChg>
        <pc:picChg chg="add del mod ord">
          <ac:chgData name="Leonie Smith" userId="fed1330f33f5650e" providerId="LiveId" clId="{3559821B-DBDB-4B30-A267-4EB7ADF46CFC}" dt="2023-07-28T05:26:27.322" v="74"/>
          <ac:picMkLst>
            <pc:docMk/>
            <pc:sldMk cId="3350226380" sldId="262"/>
            <ac:picMk id="17" creationId="{F3EBD5DB-EB4F-A598-FA5E-61E8618BF89B}"/>
          </ac:picMkLst>
        </pc:picChg>
        <pc:picChg chg="add del mod">
          <ac:chgData name="Leonie Smith" userId="fed1330f33f5650e" providerId="LiveId" clId="{3559821B-DBDB-4B30-A267-4EB7ADF46CFC}" dt="2023-07-28T05:26:28.485" v="76"/>
          <ac:picMkLst>
            <pc:docMk/>
            <pc:sldMk cId="3350226380" sldId="262"/>
            <ac:picMk id="18" creationId="{5DAFF6C9-7BEB-3A69-52A0-CE299CACEE66}"/>
          </ac:picMkLst>
        </pc:picChg>
        <pc:picChg chg="add del mod ord">
          <ac:chgData name="Leonie Smith" userId="fed1330f33f5650e" providerId="LiveId" clId="{3559821B-DBDB-4B30-A267-4EB7ADF46CFC}" dt="2023-07-28T05:26:44.800" v="77"/>
          <ac:picMkLst>
            <pc:docMk/>
            <pc:sldMk cId="3350226380" sldId="262"/>
            <ac:picMk id="21" creationId="{BC5A362E-F294-D650-3575-690AA2385C18}"/>
          </ac:picMkLst>
        </pc:picChg>
        <pc:picChg chg="add del mod">
          <ac:chgData name="Leonie Smith" userId="fed1330f33f5650e" providerId="LiveId" clId="{3559821B-DBDB-4B30-A267-4EB7ADF46CFC}" dt="2023-07-28T05:26:54.301" v="79"/>
          <ac:picMkLst>
            <pc:docMk/>
            <pc:sldMk cId="3350226380" sldId="262"/>
            <ac:picMk id="22" creationId="{3D3AB8AF-7FF1-DD02-1AF9-E6DB2A8D0724}"/>
          </ac:picMkLst>
        </pc:picChg>
        <pc:picChg chg="add del mod ord">
          <ac:chgData name="Leonie Smith" userId="fed1330f33f5650e" providerId="LiveId" clId="{3559821B-DBDB-4B30-A267-4EB7ADF46CFC}" dt="2023-07-28T05:27:15.093" v="80"/>
          <ac:picMkLst>
            <pc:docMk/>
            <pc:sldMk cId="3350226380" sldId="262"/>
            <ac:picMk id="25" creationId="{55A4E854-41A4-09D9-F085-F25CA291097D}"/>
          </ac:picMkLst>
        </pc:picChg>
        <pc:picChg chg="add del mod">
          <ac:chgData name="Leonie Smith" userId="fed1330f33f5650e" providerId="LiveId" clId="{3559821B-DBDB-4B30-A267-4EB7ADF46CFC}" dt="2023-07-28T05:27:40.315" v="82"/>
          <ac:picMkLst>
            <pc:docMk/>
            <pc:sldMk cId="3350226380" sldId="262"/>
            <ac:picMk id="26" creationId="{9EB96F4B-5C80-64AC-B146-959E7CF4B3EF}"/>
          </ac:picMkLst>
        </pc:picChg>
        <pc:picChg chg="add del mod ord">
          <ac:chgData name="Leonie Smith" userId="fed1330f33f5650e" providerId="LiveId" clId="{3559821B-DBDB-4B30-A267-4EB7ADF46CFC}" dt="2023-07-28T05:27:46.821" v="83"/>
          <ac:picMkLst>
            <pc:docMk/>
            <pc:sldMk cId="3350226380" sldId="262"/>
            <ac:picMk id="31" creationId="{DD13C080-C87B-12E0-9465-D41654EB3031}"/>
          </ac:picMkLst>
        </pc:picChg>
        <pc:picChg chg="add del mod">
          <ac:chgData name="Leonie Smith" userId="fed1330f33f5650e" providerId="LiveId" clId="{3559821B-DBDB-4B30-A267-4EB7ADF46CFC}" dt="2023-07-28T05:27:48.756" v="85"/>
          <ac:picMkLst>
            <pc:docMk/>
            <pc:sldMk cId="3350226380" sldId="262"/>
            <ac:picMk id="32" creationId="{FDA2AE93-F678-7940-2A7F-480F2784B9C5}"/>
          </ac:picMkLst>
        </pc:picChg>
        <pc:picChg chg="add del mod ord">
          <ac:chgData name="Leonie Smith" userId="fed1330f33f5650e" providerId="LiveId" clId="{3559821B-DBDB-4B30-A267-4EB7ADF46CFC}" dt="2023-07-28T05:27:55.686" v="86"/>
          <ac:picMkLst>
            <pc:docMk/>
            <pc:sldMk cId="3350226380" sldId="262"/>
            <ac:picMk id="35" creationId="{88AD219E-CDDC-1FDB-B326-A3F110321B22}"/>
          </ac:picMkLst>
        </pc:picChg>
        <pc:picChg chg="add del mod">
          <ac:chgData name="Leonie Smith" userId="fed1330f33f5650e" providerId="LiveId" clId="{3559821B-DBDB-4B30-A267-4EB7ADF46CFC}" dt="2023-07-28T05:27:56.992" v="88"/>
          <ac:picMkLst>
            <pc:docMk/>
            <pc:sldMk cId="3350226380" sldId="262"/>
            <ac:picMk id="36" creationId="{E24E5E5F-22B3-A9BB-F46E-08A2837CF91C}"/>
          </ac:picMkLst>
        </pc:picChg>
        <pc:picChg chg="add del mod ord">
          <ac:chgData name="Leonie Smith" userId="fed1330f33f5650e" providerId="LiveId" clId="{3559821B-DBDB-4B30-A267-4EB7ADF46CFC}" dt="2023-07-28T05:28:18.310" v="89"/>
          <ac:picMkLst>
            <pc:docMk/>
            <pc:sldMk cId="3350226380" sldId="262"/>
            <ac:picMk id="39" creationId="{1E769E98-E51F-BBF6-1FC5-070BDE909EBF}"/>
          </ac:picMkLst>
        </pc:picChg>
        <pc:picChg chg="add del mod">
          <ac:chgData name="Leonie Smith" userId="fed1330f33f5650e" providerId="LiveId" clId="{3559821B-DBDB-4B30-A267-4EB7ADF46CFC}" dt="2023-07-28T05:29:03.487" v="91"/>
          <ac:picMkLst>
            <pc:docMk/>
            <pc:sldMk cId="3350226380" sldId="262"/>
            <ac:picMk id="40" creationId="{E3BE30E4-977D-885E-2DE2-71077F25CE6A}"/>
          </ac:picMkLst>
        </pc:picChg>
        <pc:picChg chg="add del mod ord">
          <ac:chgData name="Leonie Smith" userId="fed1330f33f5650e" providerId="LiveId" clId="{3559821B-DBDB-4B30-A267-4EB7ADF46CFC}" dt="2023-07-28T05:29:24.309" v="92"/>
          <ac:picMkLst>
            <pc:docMk/>
            <pc:sldMk cId="3350226380" sldId="262"/>
            <ac:picMk id="45" creationId="{5265A45F-85F6-A4C3-4737-33AC6969A0E8}"/>
          </ac:picMkLst>
        </pc:picChg>
        <pc:picChg chg="add del mod">
          <ac:chgData name="Leonie Smith" userId="fed1330f33f5650e" providerId="LiveId" clId="{3559821B-DBDB-4B30-A267-4EB7ADF46CFC}" dt="2023-07-28T05:29:52.775" v="94"/>
          <ac:picMkLst>
            <pc:docMk/>
            <pc:sldMk cId="3350226380" sldId="262"/>
            <ac:picMk id="46" creationId="{06C3FF3B-FFFC-945E-6034-D0EA0F70C095}"/>
          </ac:picMkLst>
        </pc:picChg>
        <pc:picChg chg="add del mod ord">
          <ac:chgData name="Leonie Smith" userId="fed1330f33f5650e" providerId="LiveId" clId="{3559821B-DBDB-4B30-A267-4EB7ADF46CFC}" dt="2023-07-28T05:30:14.333" v="95"/>
          <ac:picMkLst>
            <pc:docMk/>
            <pc:sldMk cId="3350226380" sldId="262"/>
            <ac:picMk id="53" creationId="{8AE8FC32-DEE4-3E71-39F3-A18AAA155045}"/>
          </ac:picMkLst>
        </pc:picChg>
        <pc:picChg chg="add del mod">
          <ac:chgData name="Leonie Smith" userId="fed1330f33f5650e" providerId="LiveId" clId="{3559821B-DBDB-4B30-A267-4EB7ADF46CFC}" dt="2023-07-28T05:30:27.060" v="97"/>
          <ac:picMkLst>
            <pc:docMk/>
            <pc:sldMk cId="3350226380" sldId="262"/>
            <ac:picMk id="54" creationId="{0DB03ABF-CD91-7245-0E51-3EE10D808E25}"/>
          </ac:picMkLst>
        </pc:picChg>
        <pc:picChg chg="add del mod ord">
          <ac:chgData name="Leonie Smith" userId="fed1330f33f5650e" providerId="LiveId" clId="{3559821B-DBDB-4B30-A267-4EB7ADF46CFC}" dt="2023-07-28T05:30:48.294" v="98"/>
          <ac:picMkLst>
            <pc:docMk/>
            <pc:sldMk cId="3350226380" sldId="262"/>
            <ac:picMk id="58" creationId="{2B1444B3-3F00-FA7B-B8F5-25A1C0A1591E}"/>
          </ac:picMkLst>
        </pc:picChg>
        <pc:picChg chg="add del mod">
          <ac:chgData name="Leonie Smith" userId="fed1330f33f5650e" providerId="LiveId" clId="{3559821B-DBDB-4B30-A267-4EB7ADF46CFC}" dt="2023-07-28T05:31:15.381" v="100"/>
          <ac:picMkLst>
            <pc:docMk/>
            <pc:sldMk cId="3350226380" sldId="262"/>
            <ac:picMk id="59" creationId="{11897C3B-9C38-A18D-BE67-DCB93F3C82B6}"/>
          </ac:picMkLst>
        </pc:picChg>
        <pc:picChg chg="add del mod ord">
          <ac:chgData name="Leonie Smith" userId="fed1330f33f5650e" providerId="LiveId" clId="{3559821B-DBDB-4B30-A267-4EB7ADF46CFC}" dt="2023-07-28T05:31:24.831" v="101"/>
          <ac:picMkLst>
            <pc:docMk/>
            <pc:sldMk cId="3350226380" sldId="262"/>
            <ac:picMk id="64" creationId="{168BD895-7B8C-D6D3-6569-B5EE853816E2}"/>
          </ac:picMkLst>
        </pc:picChg>
        <pc:picChg chg="add del mod">
          <ac:chgData name="Leonie Smith" userId="fed1330f33f5650e" providerId="LiveId" clId="{3559821B-DBDB-4B30-A267-4EB7ADF46CFC}" dt="2023-07-28T05:31:30.062" v="103"/>
          <ac:picMkLst>
            <pc:docMk/>
            <pc:sldMk cId="3350226380" sldId="262"/>
            <ac:picMk id="65" creationId="{DF5A51AE-DDEF-8C8D-CD41-B692ED06E1E2}"/>
          </ac:picMkLst>
        </pc:picChg>
        <pc:picChg chg="add del mod ord">
          <ac:chgData name="Leonie Smith" userId="fed1330f33f5650e" providerId="LiveId" clId="{3559821B-DBDB-4B30-A267-4EB7ADF46CFC}" dt="2023-07-28T05:31:50.887" v="104"/>
          <ac:picMkLst>
            <pc:docMk/>
            <pc:sldMk cId="3350226380" sldId="262"/>
            <ac:picMk id="68" creationId="{9046B97B-42B9-76D3-4334-DA91479B72BD}"/>
          </ac:picMkLst>
        </pc:picChg>
        <pc:picChg chg="add mod">
          <ac:chgData name="Leonie Smith" userId="fed1330f33f5650e" providerId="LiveId" clId="{3559821B-DBDB-4B30-A267-4EB7ADF46CFC}" dt="2023-07-28T05:31:50.887" v="104"/>
          <ac:picMkLst>
            <pc:docMk/>
            <pc:sldMk cId="3350226380" sldId="262"/>
            <ac:picMk id="69" creationId="{46B92EEC-C535-5FA1-C137-42C91F479E13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35:33.143" v="126"/>
        <pc:sldMkLst>
          <pc:docMk/>
          <pc:sldMk cId="814010234" sldId="263"/>
        </pc:sldMkLst>
        <pc:picChg chg="add del mod">
          <ac:chgData name="Leonie Smith" userId="fed1330f33f5650e" providerId="LiveId" clId="{3559821B-DBDB-4B30-A267-4EB7ADF46CFC}" dt="2023-07-28T05:33:02.260" v="107"/>
          <ac:picMkLst>
            <pc:docMk/>
            <pc:sldMk cId="814010234" sldId="263"/>
            <ac:picMk id="6" creationId="{29C334E8-14C6-D611-0BE3-23179EADAA96}"/>
          </ac:picMkLst>
        </pc:picChg>
        <pc:picChg chg="add del mod">
          <ac:chgData name="Leonie Smith" userId="fed1330f33f5650e" providerId="LiveId" clId="{3559821B-DBDB-4B30-A267-4EB7ADF46CFC}" dt="2023-07-28T05:33:19.781" v="108"/>
          <ac:picMkLst>
            <pc:docMk/>
            <pc:sldMk cId="814010234" sldId="263"/>
            <ac:picMk id="9" creationId="{143D5889-6DF8-840E-8810-C170892CF99D}"/>
          </ac:picMkLst>
        </pc:picChg>
        <pc:picChg chg="add del mod">
          <ac:chgData name="Leonie Smith" userId="fed1330f33f5650e" providerId="LiveId" clId="{3559821B-DBDB-4B30-A267-4EB7ADF46CFC}" dt="2023-07-28T05:33:23.994" v="110"/>
          <ac:picMkLst>
            <pc:docMk/>
            <pc:sldMk cId="814010234" sldId="263"/>
            <ac:picMk id="10" creationId="{A25046A5-B989-322B-09A0-F7D77AE68610}"/>
          </ac:picMkLst>
        </pc:picChg>
        <pc:picChg chg="add del mod ord">
          <ac:chgData name="Leonie Smith" userId="fed1330f33f5650e" providerId="LiveId" clId="{3559821B-DBDB-4B30-A267-4EB7ADF46CFC}" dt="2023-07-28T05:33:46.531" v="111"/>
          <ac:picMkLst>
            <pc:docMk/>
            <pc:sldMk cId="814010234" sldId="263"/>
            <ac:picMk id="13" creationId="{52539835-B425-779A-3A88-57066464389A}"/>
          </ac:picMkLst>
        </pc:picChg>
        <pc:picChg chg="add del mod">
          <ac:chgData name="Leonie Smith" userId="fed1330f33f5650e" providerId="LiveId" clId="{3559821B-DBDB-4B30-A267-4EB7ADF46CFC}" dt="2023-07-28T05:34:02.980" v="113"/>
          <ac:picMkLst>
            <pc:docMk/>
            <pc:sldMk cId="814010234" sldId="263"/>
            <ac:picMk id="14" creationId="{0240E52C-FA58-018A-3F6A-30BC49D5176B}"/>
          </ac:picMkLst>
        </pc:picChg>
        <pc:picChg chg="add del mod ord">
          <ac:chgData name="Leonie Smith" userId="fed1330f33f5650e" providerId="LiveId" clId="{3559821B-DBDB-4B30-A267-4EB7ADF46CFC}" dt="2023-07-28T05:34:25.228" v="114"/>
          <ac:picMkLst>
            <pc:docMk/>
            <pc:sldMk cId="814010234" sldId="263"/>
            <ac:picMk id="18" creationId="{62161C14-816D-9564-5CAD-778CA8B1A6CB}"/>
          </ac:picMkLst>
        </pc:picChg>
        <pc:picChg chg="add del mod">
          <ac:chgData name="Leonie Smith" userId="fed1330f33f5650e" providerId="LiveId" clId="{3559821B-DBDB-4B30-A267-4EB7ADF46CFC}" dt="2023-07-28T05:34:35.980" v="116"/>
          <ac:picMkLst>
            <pc:docMk/>
            <pc:sldMk cId="814010234" sldId="263"/>
            <ac:picMk id="19" creationId="{452214BF-A9AB-D1C2-CC14-7A32AF6B23A6}"/>
          </ac:picMkLst>
        </pc:picChg>
        <pc:picChg chg="add del mod ord">
          <ac:chgData name="Leonie Smith" userId="fed1330f33f5650e" providerId="LiveId" clId="{3559821B-DBDB-4B30-A267-4EB7ADF46CFC}" dt="2023-07-28T05:34:46.677" v="117"/>
          <ac:picMkLst>
            <pc:docMk/>
            <pc:sldMk cId="814010234" sldId="263"/>
            <ac:picMk id="23" creationId="{93280CF7-A7E6-50FF-C68E-01D23ED7784C}"/>
          </ac:picMkLst>
        </pc:picChg>
        <pc:picChg chg="add del mod">
          <ac:chgData name="Leonie Smith" userId="fed1330f33f5650e" providerId="LiveId" clId="{3559821B-DBDB-4B30-A267-4EB7ADF46CFC}" dt="2023-07-28T05:34:47.873" v="119"/>
          <ac:picMkLst>
            <pc:docMk/>
            <pc:sldMk cId="814010234" sldId="263"/>
            <ac:picMk id="24" creationId="{C2783B0B-BEA1-2E48-33C1-578C0DFDCF70}"/>
          </ac:picMkLst>
        </pc:picChg>
        <pc:picChg chg="add del mod ord">
          <ac:chgData name="Leonie Smith" userId="fed1330f33f5650e" providerId="LiveId" clId="{3559821B-DBDB-4B30-A267-4EB7ADF46CFC}" dt="2023-07-28T05:34:55.130" v="120"/>
          <ac:picMkLst>
            <pc:docMk/>
            <pc:sldMk cId="814010234" sldId="263"/>
            <ac:picMk id="27" creationId="{6B78B226-4B2F-5997-AF2A-E5D3BC65629F}"/>
          </ac:picMkLst>
        </pc:picChg>
        <pc:picChg chg="add del mod">
          <ac:chgData name="Leonie Smith" userId="fed1330f33f5650e" providerId="LiveId" clId="{3559821B-DBDB-4B30-A267-4EB7ADF46CFC}" dt="2023-07-28T05:34:56.185" v="122"/>
          <ac:picMkLst>
            <pc:docMk/>
            <pc:sldMk cId="814010234" sldId="263"/>
            <ac:picMk id="28" creationId="{72A9B6A2-ADB6-5169-70AB-24BB831884A8}"/>
          </ac:picMkLst>
        </pc:picChg>
        <pc:picChg chg="add del mod ord">
          <ac:chgData name="Leonie Smith" userId="fed1330f33f5650e" providerId="LiveId" clId="{3559821B-DBDB-4B30-A267-4EB7ADF46CFC}" dt="2023-07-28T05:35:10.617" v="123"/>
          <ac:picMkLst>
            <pc:docMk/>
            <pc:sldMk cId="814010234" sldId="263"/>
            <ac:picMk id="31" creationId="{DEBA08F3-DF82-8609-0A8C-D39595B35ACB}"/>
          </ac:picMkLst>
        </pc:picChg>
        <pc:picChg chg="add del mod">
          <ac:chgData name="Leonie Smith" userId="fed1330f33f5650e" providerId="LiveId" clId="{3559821B-DBDB-4B30-A267-4EB7ADF46CFC}" dt="2023-07-28T05:35:11.680" v="125"/>
          <ac:picMkLst>
            <pc:docMk/>
            <pc:sldMk cId="814010234" sldId="263"/>
            <ac:picMk id="32" creationId="{BE0F1CFE-8E6E-6000-FE28-E95ADBE1D13F}"/>
          </ac:picMkLst>
        </pc:picChg>
        <pc:picChg chg="add del mod ord">
          <ac:chgData name="Leonie Smith" userId="fed1330f33f5650e" providerId="LiveId" clId="{3559821B-DBDB-4B30-A267-4EB7ADF46CFC}" dt="2023-07-28T05:35:33.143" v="126"/>
          <ac:picMkLst>
            <pc:docMk/>
            <pc:sldMk cId="814010234" sldId="263"/>
            <ac:picMk id="35" creationId="{EA5FDE0F-D936-7A58-DBAE-9359FDAC7C1F}"/>
          </ac:picMkLst>
        </pc:picChg>
        <pc:picChg chg="add mod">
          <ac:chgData name="Leonie Smith" userId="fed1330f33f5650e" providerId="LiveId" clId="{3559821B-DBDB-4B30-A267-4EB7ADF46CFC}" dt="2023-07-28T05:35:33.143" v="126"/>
          <ac:picMkLst>
            <pc:docMk/>
            <pc:sldMk cId="814010234" sldId="263"/>
            <ac:picMk id="36" creationId="{BF10F563-7805-DBA1-E8A0-406A1EF586A8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37:17.201" v="133"/>
        <pc:sldMkLst>
          <pc:docMk/>
          <pc:sldMk cId="302978315" sldId="264"/>
        </pc:sldMkLst>
        <pc:picChg chg="add del mod">
          <ac:chgData name="Leonie Smith" userId="fed1330f33f5650e" providerId="LiveId" clId="{3559821B-DBDB-4B30-A267-4EB7ADF46CFC}" dt="2023-07-28T05:36:50.368" v="129"/>
          <ac:picMkLst>
            <pc:docMk/>
            <pc:sldMk cId="302978315" sldId="264"/>
            <ac:picMk id="7" creationId="{BF69AAC0-EA3E-C37B-9CA8-36D37FE27909}"/>
          </ac:picMkLst>
        </pc:picChg>
        <pc:picChg chg="add del mod">
          <ac:chgData name="Leonie Smith" userId="fed1330f33f5650e" providerId="LiveId" clId="{3559821B-DBDB-4B30-A267-4EB7ADF46CFC}" dt="2023-07-28T05:36:58.383" v="130"/>
          <ac:picMkLst>
            <pc:docMk/>
            <pc:sldMk cId="302978315" sldId="264"/>
            <ac:picMk id="11" creationId="{2833820B-B789-D398-E4E2-837329C38E29}"/>
          </ac:picMkLst>
        </pc:picChg>
        <pc:picChg chg="add del mod">
          <ac:chgData name="Leonie Smith" userId="fed1330f33f5650e" providerId="LiveId" clId="{3559821B-DBDB-4B30-A267-4EB7ADF46CFC}" dt="2023-07-28T05:36:59.620" v="132"/>
          <ac:picMkLst>
            <pc:docMk/>
            <pc:sldMk cId="302978315" sldId="264"/>
            <ac:picMk id="12" creationId="{9625C275-7CB6-6CD9-50E6-16B32BC047F4}"/>
          </ac:picMkLst>
        </pc:picChg>
        <pc:picChg chg="add del mod ord">
          <ac:chgData name="Leonie Smith" userId="fed1330f33f5650e" providerId="LiveId" clId="{3559821B-DBDB-4B30-A267-4EB7ADF46CFC}" dt="2023-07-28T05:37:17.201" v="133"/>
          <ac:picMkLst>
            <pc:docMk/>
            <pc:sldMk cId="302978315" sldId="264"/>
            <ac:picMk id="15" creationId="{CC08ADCA-D467-B605-880D-644210CE5E4E}"/>
          </ac:picMkLst>
        </pc:picChg>
        <pc:picChg chg="add mod">
          <ac:chgData name="Leonie Smith" userId="fed1330f33f5650e" providerId="LiveId" clId="{3559821B-DBDB-4B30-A267-4EB7ADF46CFC}" dt="2023-07-28T05:37:17.201" v="133"/>
          <ac:picMkLst>
            <pc:docMk/>
            <pc:sldMk cId="302978315" sldId="264"/>
            <ac:picMk id="16" creationId="{895F29A4-7463-27AA-9535-7024AC8497DF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38:47.590" v="137"/>
        <pc:sldMkLst>
          <pc:docMk/>
          <pc:sldMk cId="891345644" sldId="265"/>
        </pc:sldMkLst>
        <pc:picChg chg="add del mod">
          <ac:chgData name="Leonie Smith" userId="fed1330f33f5650e" providerId="LiveId" clId="{3559821B-DBDB-4B30-A267-4EB7ADF46CFC}" dt="2023-07-28T05:38:37.611" v="136"/>
          <ac:picMkLst>
            <pc:docMk/>
            <pc:sldMk cId="891345644" sldId="265"/>
            <ac:picMk id="6" creationId="{D5A4E7EB-FB26-C7BE-FFD6-F0AB81261697}"/>
          </ac:picMkLst>
        </pc:picChg>
        <pc:picChg chg="add del mod">
          <ac:chgData name="Leonie Smith" userId="fed1330f33f5650e" providerId="LiveId" clId="{3559821B-DBDB-4B30-A267-4EB7ADF46CFC}" dt="2023-07-28T05:38:47.590" v="137"/>
          <ac:picMkLst>
            <pc:docMk/>
            <pc:sldMk cId="891345644" sldId="265"/>
            <ac:picMk id="11" creationId="{631BD195-AEB9-E8DF-A292-49E2A775ADCF}"/>
          </ac:picMkLst>
        </pc:picChg>
        <pc:picChg chg="add mod">
          <ac:chgData name="Leonie Smith" userId="fed1330f33f5650e" providerId="LiveId" clId="{3559821B-DBDB-4B30-A267-4EB7ADF46CFC}" dt="2023-07-28T05:38:47.590" v="137"/>
          <ac:picMkLst>
            <pc:docMk/>
            <pc:sldMk cId="891345644" sldId="265"/>
            <ac:picMk id="12" creationId="{A202C8D3-E97C-4AA0-67DD-836F03F1E50F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40:55.035" v="144"/>
        <pc:sldMkLst>
          <pc:docMk/>
          <pc:sldMk cId="3955896480" sldId="266"/>
        </pc:sldMkLst>
        <pc:picChg chg="add del mod">
          <ac:chgData name="Leonie Smith" userId="fed1330f33f5650e" providerId="LiveId" clId="{3559821B-DBDB-4B30-A267-4EB7ADF46CFC}" dt="2023-07-28T05:40:06.465" v="140"/>
          <ac:picMkLst>
            <pc:docMk/>
            <pc:sldMk cId="3955896480" sldId="266"/>
            <ac:picMk id="7" creationId="{B8110336-AAE2-671E-CE59-977155157A9C}"/>
          </ac:picMkLst>
        </pc:picChg>
        <pc:picChg chg="add del mod">
          <ac:chgData name="Leonie Smith" userId="fed1330f33f5650e" providerId="LiveId" clId="{3559821B-DBDB-4B30-A267-4EB7ADF46CFC}" dt="2023-07-28T05:40:24.956" v="141"/>
          <ac:picMkLst>
            <pc:docMk/>
            <pc:sldMk cId="3955896480" sldId="266"/>
            <ac:picMk id="13" creationId="{C522A64C-FA28-AA73-EAB4-E7055D532EBA}"/>
          </ac:picMkLst>
        </pc:picChg>
        <pc:picChg chg="add del mod">
          <ac:chgData name="Leonie Smith" userId="fed1330f33f5650e" providerId="LiveId" clId="{3559821B-DBDB-4B30-A267-4EB7ADF46CFC}" dt="2023-07-28T05:40:33.553" v="143"/>
          <ac:picMkLst>
            <pc:docMk/>
            <pc:sldMk cId="3955896480" sldId="266"/>
            <ac:picMk id="14" creationId="{B79E7F1D-9F9C-75C1-FA86-981E8CC3EB32}"/>
          </ac:picMkLst>
        </pc:picChg>
        <pc:picChg chg="add del mod ord">
          <ac:chgData name="Leonie Smith" userId="fed1330f33f5650e" providerId="LiveId" clId="{3559821B-DBDB-4B30-A267-4EB7ADF46CFC}" dt="2023-07-28T05:40:55.035" v="144"/>
          <ac:picMkLst>
            <pc:docMk/>
            <pc:sldMk cId="3955896480" sldId="266"/>
            <ac:picMk id="18" creationId="{1380D055-E3D1-E67D-CB4B-43D1519B36BD}"/>
          </ac:picMkLst>
        </pc:picChg>
        <pc:picChg chg="add mod">
          <ac:chgData name="Leonie Smith" userId="fed1330f33f5650e" providerId="LiveId" clId="{3559821B-DBDB-4B30-A267-4EB7ADF46CFC}" dt="2023-07-28T05:40:55.035" v="144"/>
          <ac:picMkLst>
            <pc:docMk/>
            <pc:sldMk cId="3955896480" sldId="266"/>
            <ac:picMk id="19" creationId="{CB172DBD-48F2-1161-4819-97EE119136CF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14:02.140" v="10"/>
        <pc:sldMkLst>
          <pc:docMk/>
          <pc:sldMk cId="1705534036" sldId="276"/>
        </pc:sldMkLst>
        <pc:picChg chg="add del mod">
          <ac:chgData name="Leonie Smith" userId="fed1330f33f5650e" providerId="LiveId" clId="{3559821B-DBDB-4B30-A267-4EB7ADF46CFC}" dt="2023-07-28T05:13:15.025" v="6"/>
          <ac:picMkLst>
            <pc:docMk/>
            <pc:sldMk cId="1705534036" sldId="276"/>
            <ac:picMk id="6" creationId="{30A8FD75-635D-4542-C470-EF3839521EB4}"/>
          </ac:picMkLst>
        </pc:picChg>
        <pc:picChg chg="add del mod">
          <ac:chgData name="Leonie Smith" userId="fed1330f33f5650e" providerId="LiveId" clId="{3559821B-DBDB-4B30-A267-4EB7ADF46CFC}" dt="2023-07-28T05:13:23.707" v="7"/>
          <ac:picMkLst>
            <pc:docMk/>
            <pc:sldMk cId="1705534036" sldId="276"/>
            <ac:picMk id="10" creationId="{39DFA260-3F6E-CF46-D22C-79D5D0DC7637}"/>
          </ac:picMkLst>
        </pc:picChg>
        <pc:picChg chg="add del mod">
          <ac:chgData name="Leonie Smith" userId="fed1330f33f5650e" providerId="LiveId" clId="{3559821B-DBDB-4B30-A267-4EB7ADF46CFC}" dt="2023-07-28T05:13:53.342" v="9"/>
          <ac:picMkLst>
            <pc:docMk/>
            <pc:sldMk cId="1705534036" sldId="276"/>
            <ac:picMk id="11" creationId="{1073ACF0-4DAE-2337-C0A7-A3E25E4E2CAA}"/>
          </ac:picMkLst>
        </pc:picChg>
        <pc:picChg chg="add del mod ord">
          <ac:chgData name="Leonie Smith" userId="fed1330f33f5650e" providerId="LiveId" clId="{3559821B-DBDB-4B30-A267-4EB7ADF46CFC}" dt="2023-07-28T05:14:02.140" v="10"/>
          <ac:picMkLst>
            <pc:docMk/>
            <pc:sldMk cId="1705534036" sldId="276"/>
            <ac:picMk id="15" creationId="{A3E8B40C-20FC-1768-EA25-ADF869673CE5}"/>
          </ac:picMkLst>
        </pc:picChg>
        <pc:picChg chg="add mod">
          <ac:chgData name="Leonie Smith" userId="fed1330f33f5650e" providerId="LiveId" clId="{3559821B-DBDB-4B30-A267-4EB7ADF46CFC}" dt="2023-07-28T05:14:02.140" v="10"/>
          <ac:picMkLst>
            <pc:docMk/>
            <pc:sldMk cId="1705534036" sldId="276"/>
            <ac:picMk id="16" creationId="{89D221F4-7A64-C315-D174-60580D4FF238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12:47.798" v="3"/>
        <pc:sldMkLst>
          <pc:docMk/>
          <pc:sldMk cId="1626376420" sldId="285"/>
        </pc:sldMkLst>
        <pc:picChg chg="add del mod">
          <ac:chgData name="Leonie Smith" userId="fed1330f33f5650e" providerId="LiveId" clId="{3559821B-DBDB-4B30-A267-4EB7ADF46CFC}" dt="2023-07-28T05:12:41.047" v="2"/>
          <ac:picMkLst>
            <pc:docMk/>
            <pc:sldMk cId="1626376420" sldId="285"/>
            <ac:picMk id="7" creationId="{FA32B774-7696-530D-27A6-81731B654EBC}"/>
          </ac:picMkLst>
        </pc:picChg>
        <pc:picChg chg="add del mod">
          <ac:chgData name="Leonie Smith" userId="fed1330f33f5650e" providerId="LiveId" clId="{3559821B-DBDB-4B30-A267-4EB7ADF46CFC}" dt="2023-07-28T05:12:47.798" v="3"/>
          <ac:picMkLst>
            <pc:docMk/>
            <pc:sldMk cId="1626376420" sldId="285"/>
            <ac:picMk id="11" creationId="{55D1FD77-426D-E822-39E2-0E9B0B19CA75}"/>
          </ac:picMkLst>
        </pc:picChg>
        <pc:picChg chg="add mod">
          <ac:chgData name="Leonie Smith" userId="fed1330f33f5650e" providerId="LiveId" clId="{3559821B-DBDB-4B30-A267-4EB7ADF46CFC}" dt="2023-07-28T05:12:47.798" v="3"/>
          <ac:picMkLst>
            <pc:docMk/>
            <pc:sldMk cId="1626376420" sldId="285"/>
            <ac:picMk id="12" creationId="{8F5EDF77-B774-ABF8-AB91-F913DB73D904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44:18.210" v="147"/>
        <pc:sldMkLst>
          <pc:docMk/>
          <pc:sldMk cId="4284884470" sldId="291"/>
        </pc:sldMkLst>
        <pc:picChg chg="add del mod">
          <ac:chgData name="Leonie Smith" userId="fed1330f33f5650e" providerId="LiveId" clId="{3559821B-DBDB-4B30-A267-4EB7ADF46CFC}" dt="2023-07-28T05:15:55.179" v="23"/>
          <ac:picMkLst>
            <pc:docMk/>
            <pc:sldMk cId="4284884470" sldId="291"/>
            <ac:picMk id="4" creationId="{8B924F5C-4C26-7218-6C11-581128791DAC}"/>
          </ac:picMkLst>
        </pc:picChg>
        <pc:picChg chg="add del mod">
          <ac:chgData name="Leonie Smith" userId="fed1330f33f5650e" providerId="LiveId" clId="{3559821B-DBDB-4B30-A267-4EB7ADF46CFC}" dt="2023-07-28T05:16:04.015" v="24"/>
          <ac:picMkLst>
            <pc:docMk/>
            <pc:sldMk cId="4284884470" sldId="291"/>
            <ac:picMk id="10" creationId="{5AFD2B81-574B-C119-9672-DB28432E398F}"/>
          </ac:picMkLst>
        </pc:picChg>
        <pc:picChg chg="add del mod">
          <ac:chgData name="Leonie Smith" userId="fed1330f33f5650e" providerId="LiveId" clId="{3559821B-DBDB-4B30-A267-4EB7ADF46CFC}" dt="2023-07-28T05:16:13.088" v="26"/>
          <ac:picMkLst>
            <pc:docMk/>
            <pc:sldMk cId="4284884470" sldId="291"/>
            <ac:picMk id="11" creationId="{194CEEA2-B2CA-A3F2-8AE9-A5BB2729C70D}"/>
          </ac:picMkLst>
        </pc:picChg>
        <pc:picChg chg="add del mod ord">
          <ac:chgData name="Leonie Smith" userId="fed1330f33f5650e" providerId="LiveId" clId="{3559821B-DBDB-4B30-A267-4EB7ADF46CFC}" dt="2023-07-28T05:16:22.318" v="27"/>
          <ac:picMkLst>
            <pc:docMk/>
            <pc:sldMk cId="4284884470" sldId="291"/>
            <ac:picMk id="15" creationId="{F3F12BE5-73BD-DCF4-42DF-975DAA20D548}"/>
          </ac:picMkLst>
        </pc:picChg>
        <pc:picChg chg="add del mod">
          <ac:chgData name="Leonie Smith" userId="fed1330f33f5650e" providerId="LiveId" clId="{3559821B-DBDB-4B30-A267-4EB7ADF46CFC}" dt="2023-07-28T05:16:34.358" v="29"/>
          <ac:picMkLst>
            <pc:docMk/>
            <pc:sldMk cId="4284884470" sldId="291"/>
            <ac:picMk id="16" creationId="{27273DEE-ED96-D5BE-BDE7-C9262AA97F73}"/>
          </ac:picMkLst>
        </pc:picChg>
        <pc:picChg chg="add del mod ord">
          <ac:chgData name="Leonie Smith" userId="fed1330f33f5650e" providerId="LiveId" clId="{3559821B-DBDB-4B30-A267-4EB7ADF46CFC}" dt="2023-07-28T05:16:43.232" v="30"/>
          <ac:picMkLst>
            <pc:docMk/>
            <pc:sldMk cId="4284884470" sldId="291"/>
            <ac:picMk id="21" creationId="{6EF16676-B2B5-D361-B536-AA39B51DA751}"/>
          </ac:picMkLst>
        </pc:picChg>
        <pc:picChg chg="add del mod">
          <ac:chgData name="Leonie Smith" userId="fed1330f33f5650e" providerId="LiveId" clId="{3559821B-DBDB-4B30-A267-4EB7ADF46CFC}" dt="2023-07-28T05:44:07.699" v="146"/>
          <ac:picMkLst>
            <pc:docMk/>
            <pc:sldMk cId="4284884470" sldId="291"/>
            <ac:picMk id="22" creationId="{6FFEDA4F-535E-34B7-C31B-780BEC485556}"/>
          </ac:picMkLst>
        </pc:picChg>
        <pc:picChg chg="add del mod ord">
          <ac:chgData name="Leonie Smith" userId="fed1330f33f5650e" providerId="LiveId" clId="{3559821B-DBDB-4B30-A267-4EB7ADF46CFC}" dt="2023-07-28T05:44:18.210" v="147"/>
          <ac:picMkLst>
            <pc:docMk/>
            <pc:sldMk cId="4284884470" sldId="291"/>
            <ac:picMk id="30" creationId="{D41E6A4F-72B6-24CC-2B98-44974A56E931}"/>
          </ac:picMkLst>
        </pc:picChg>
        <pc:picChg chg="add mod">
          <ac:chgData name="Leonie Smith" userId="fed1330f33f5650e" providerId="LiveId" clId="{3559821B-DBDB-4B30-A267-4EB7ADF46CFC}" dt="2023-07-28T05:44:18.210" v="147"/>
          <ac:picMkLst>
            <pc:docMk/>
            <pc:sldMk cId="4284884470" sldId="291"/>
            <ac:picMk id="31" creationId="{BF3DB453-86D9-E864-F91F-CF46F2192DD1}"/>
          </ac:picMkLst>
        </pc:picChg>
      </pc:sldChg>
      <pc:sldChg chg="addSp modSp">
        <pc:chgData name="Leonie Smith" userId="fed1330f33f5650e" providerId="LiveId" clId="{3559821B-DBDB-4B30-A267-4EB7ADF46CFC}" dt="2023-07-28T05:17:06.651" v="31"/>
        <pc:sldMkLst>
          <pc:docMk/>
          <pc:sldMk cId="2178104655" sldId="292"/>
        </pc:sldMkLst>
        <pc:picChg chg="add mod">
          <ac:chgData name="Leonie Smith" userId="fed1330f33f5650e" providerId="LiveId" clId="{3559821B-DBDB-4B30-A267-4EB7ADF46CFC}" dt="2023-07-28T05:17:06.651" v="31"/>
          <ac:picMkLst>
            <pc:docMk/>
            <pc:sldMk cId="2178104655" sldId="292"/>
            <ac:picMk id="6" creationId="{35006C4C-11B2-35C6-94A8-834A8805E8D6}"/>
          </ac:picMkLst>
        </pc:picChg>
      </pc:sldChg>
      <pc:sldChg chg="addSp delSp modSp mod modTransition modAnim">
        <pc:chgData name="Leonie Smith" userId="fed1330f33f5650e" providerId="LiveId" clId="{3559821B-DBDB-4B30-A267-4EB7ADF46CFC}" dt="2023-07-28T05:17:50.517" v="35"/>
        <pc:sldMkLst>
          <pc:docMk/>
          <pc:sldMk cId="3821171573" sldId="293"/>
        </pc:sldMkLst>
        <pc:picChg chg="add del mod">
          <ac:chgData name="Leonie Smith" userId="fed1330f33f5650e" providerId="LiveId" clId="{3559821B-DBDB-4B30-A267-4EB7ADF46CFC}" dt="2023-07-28T05:17:41.917" v="34"/>
          <ac:picMkLst>
            <pc:docMk/>
            <pc:sldMk cId="3821171573" sldId="293"/>
            <ac:picMk id="7" creationId="{C02A5B0D-E86F-ED81-F316-6C5E458AD122}"/>
          </ac:picMkLst>
        </pc:picChg>
        <pc:picChg chg="add del mod">
          <ac:chgData name="Leonie Smith" userId="fed1330f33f5650e" providerId="LiveId" clId="{3559821B-DBDB-4B30-A267-4EB7ADF46CFC}" dt="2023-07-28T05:17:50.517" v="35"/>
          <ac:picMkLst>
            <pc:docMk/>
            <pc:sldMk cId="3821171573" sldId="293"/>
            <ac:picMk id="12" creationId="{03CFD042-4F45-FCDC-B070-C7E14895C6FF}"/>
          </ac:picMkLst>
        </pc:picChg>
        <pc:picChg chg="add mod">
          <ac:chgData name="Leonie Smith" userId="fed1330f33f5650e" providerId="LiveId" clId="{3559821B-DBDB-4B30-A267-4EB7ADF46CFC}" dt="2023-07-28T05:17:50.517" v="35"/>
          <ac:picMkLst>
            <pc:docMk/>
            <pc:sldMk cId="3821171573" sldId="293"/>
            <ac:picMk id="13" creationId="{B9BFEC9B-CB16-F1C6-F061-16D46072D0A7}"/>
          </ac:picMkLst>
        </pc:picChg>
      </pc:sldChg>
    </pc:docChg>
  </pc:docChgLst>
  <pc:docChgLst>
    <pc:chgData name="Leonie Smith" userId="fed1330f33f5650e" providerId="LiveId" clId="{326ACE40-3BD2-47F8-BB0D-9CDA7AFA3CD4}"/>
    <pc:docChg chg="custSel modSld">
      <pc:chgData name="Leonie Smith" userId="fed1330f33f5650e" providerId="LiveId" clId="{326ACE40-3BD2-47F8-BB0D-9CDA7AFA3CD4}" dt="2023-01-17T09:15:16.533" v="61"/>
      <pc:docMkLst>
        <pc:docMk/>
      </pc:docMkLst>
      <pc:sldChg chg="addSp delSp modSp mod modTransition modAnim">
        <pc:chgData name="Leonie Smith" userId="fed1330f33f5650e" providerId="LiveId" clId="{326ACE40-3BD2-47F8-BB0D-9CDA7AFA3CD4}" dt="2023-01-17T09:15:14.980" v="60"/>
        <pc:sldMkLst>
          <pc:docMk/>
          <pc:sldMk cId="3348757415" sldId="256"/>
        </pc:sldMkLst>
        <pc:spChg chg="add mod">
          <ac:chgData name="Leonie Smith" userId="fed1330f33f5650e" providerId="LiveId" clId="{326ACE40-3BD2-47F8-BB0D-9CDA7AFA3CD4}" dt="2023-01-17T09:15:14.980" v="60"/>
          <ac:spMkLst>
            <pc:docMk/>
            <pc:sldMk cId="3348757415" sldId="256"/>
            <ac:spMk id="2" creationId="{CB49D743-B6A4-EEB0-7968-0E73D67C8A1F}"/>
          </ac:spMkLst>
        </pc:spChg>
        <pc:spChg chg="del">
          <ac:chgData name="Leonie Smith" userId="fed1330f33f5650e" providerId="LiveId" clId="{326ACE40-3BD2-47F8-BB0D-9CDA7AFA3CD4}" dt="2023-01-17T09:13:15.532" v="30" actId="21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348757415" sldId="256"/>
            <ac:picMk id="14" creationId="{C2C14703-3C11-4146-8BC0-339C06C0BE04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8.160" v="56"/>
        <pc:sldMkLst>
          <pc:docMk/>
          <pc:sldMk cId="1018574621" sldId="257"/>
        </pc:sldMkLst>
        <pc:spChg chg="add mod">
          <ac:chgData name="Leonie Smith" userId="fed1330f33f5650e" providerId="LiveId" clId="{326ACE40-3BD2-47F8-BB0D-9CDA7AFA3CD4}" dt="2023-01-17T09:15:08.160" v="56"/>
          <ac:spMkLst>
            <pc:docMk/>
            <pc:sldMk cId="1018574621" sldId="257"/>
            <ac:spMk id="2" creationId="{0B0B622A-8C60-2DBF-C13E-E2F980FB58F7}"/>
          </ac:spMkLst>
        </pc:spChg>
        <pc:spChg chg="del">
          <ac:chgData name="Leonie Smith" userId="fed1330f33f5650e" providerId="LiveId" clId="{326ACE40-3BD2-47F8-BB0D-9CDA7AFA3CD4}" dt="2023-01-17T09:14:04.577" v="37" actId="21"/>
          <ac:spMkLst>
            <pc:docMk/>
            <pc:sldMk cId="1018574621" sldId="257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1018574621" sldId="257"/>
            <ac:picMk id="5" creationId="{D296735A-C911-4B89-815D-6954592C3421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6.498" v="55"/>
        <pc:sldMkLst>
          <pc:docMk/>
          <pc:sldMk cId="525752733" sldId="258"/>
        </pc:sldMkLst>
        <pc:spChg chg="add mod">
          <ac:chgData name="Leonie Smith" userId="fed1330f33f5650e" providerId="LiveId" clId="{326ACE40-3BD2-47F8-BB0D-9CDA7AFA3CD4}" dt="2023-01-17T09:15:06.498" v="55"/>
          <ac:spMkLst>
            <pc:docMk/>
            <pc:sldMk cId="525752733" sldId="258"/>
            <ac:spMk id="2" creationId="{B287D15C-CFF5-AC5A-0AD1-7CB4AD387ED8}"/>
          </ac:spMkLst>
        </pc:spChg>
        <pc:spChg chg="del">
          <ac:chgData name="Leonie Smith" userId="fed1330f33f5650e" providerId="LiveId" clId="{326ACE40-3BD2-47F8-BB0D-9CDA7AFA3CD4}" dt="2023-01-17T09:14:10.977" v="38" actId="21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525752733" sldId="258"/>
            <ac:picMk id="3" creationId="{323BBD63-A56E-48C5-99AD-5ECB9ED1A2CF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4.980" v="54"/>
        <pc:sldMkLst>
          <pc:docMk/>
          <pc:sldMk cId="3459794170" sldId="259"/>
        </pc:sldMkLst>
        <pc:spChg chg="add mod">
          <ac:chgData name="Leonie Smith" userId="fed1330f33f5650e" providerId="LiveId" clId="{326ACE40-3BD2-47F8-BB0D-9CDA7AFA3CD4}" dt="2023-01-17T09:15:04.980" v="54"/>
          <ac:spMkLst>
            <pc:docMk/>
            <pc:sldMk cId="3459794170" sldId="259"/>
            <ac:spMk id="3" creationId="{B21CB122-8A75-F190-C4B5-D74EB9A3B126}"/>
          </ac:spMkLst>
        </pc:spChg>
        <pc:spChg chg="del">
          <ac:chgData name="Leonie Smith" userId="fed1330f33f5650e" providerId="LiveId" clId="{326ACE40-3BD2-47F8-BB0D-9CDA7AFA3CD4}" dt="2023-01-17T09:14:15.720" v="39" actId="21"/>
          <ac:spMkLst>
            <pc:docMk/>
            <pc:sldMk cId="3459794170" sldId="259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459794170" sldId="259"/>
            <ac:picMk id="2" creationId="{80AE112E-AA00-4F3C-8DB4-4D7761A08017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3.466" v="53"/>
        <pc:sldMkLst>
          <pc:docMk/>
          <pc:sldMk cId="1204998267" sldId="260"/>
        </pc:sldMkLst>
        <pc:spChg chg="add mod">
          <ac:chgData name="Leonie Smith" userId="fed1330f33f5650e" providerId="LiveId" clId="{326ACE40-3BD2-47F8-BB0D-9CDA7AFA3CD4}" dt="2023-01-17T09:15:03.466" v="53"/>
          <ac:spMkLst>
            <pc:docMk/>
            <pc:sldMk cId="1204998267" sldId="260"/>
            <ac:spMk id="2" creationId="{560D0F87-C9A6-EDAE-98FC-EB6C5D86EFC9}"/>
          </ac:spMkLst>
        </pc:spChg>
        <pc:spChg chg="del">
          <ac:chgData name="Leonie Smith" userId="fed1330f33f5650e" providerId="LiveId" clId="{326ACE40-3BD2-47F8-BB0D-9CDA7AFA3CD4}" dt="2023-01-17T09:14:20.066" v="40" actId="21"/>
          <ac:spMkLst>
            <pc:docMk/>
            <pc:sldMk cId="1204998267" sldId="260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1204998267" sldId="260"/>
            <ac:picMk id="5" creationId="{B83BA88D-1C11-447E-8424-0208C0371026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1.964" v="52"/>
        <pc:sldMkLst>
          <pc:docMk/>
          <pc:sldMk cId="3728152200" sldId="261"/>
        </pc:sldMkLst>
        <pc:spChg chg="add mod">
          <ac:chgData name="Leonie Smith" userId="fed1330f33f5650e" providerId="LiveId" clId="{326ACE40-3BD2-47F8-BB0D-9CDA7AFA3CD4}" dt="2023-01-17T09:15:01.964" v="52"/>
          <ac:spMkLst>
            <pc:docMk/>
            <pc:sldMk cId="3728152200" sldId="261"/>
            <ac:spMk id="2" creationId="{C766C9B7-5B23-3334-769A-E563D4B1A03F}"/>
          </ac:spMkLst>
        </pc:spChg>
        <pc:spChg chg="del">
          <ac:chgData name="Leonie Smith" userId="fed1330f33f5650e" providerId="LiveId" clId="{326ACE40-3BD2-47F8-BB0D-9CDA7AFA3CD4}" dt="2023-01-17T09:14:23.273" v="41" actId="21"/>
          <ac:spMkLst>
            <pc:docMk/>
            <pc:sldMk cId="3728152200" sldId="261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728152200" sldId="261"/>
            <ac:picMk id="3" creationId="{4516CA47-393B-499A-9BD3-BEB0B547F1BD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0.490" v="51"/>
        <pc:sldMkLst>
          <pc:docMk/>
          <pc:sldMk cId="3350226380" sldId="262"/>
        </pc:sldMkLst>
        <pc:spChg chg="add mod">
          <ac:chgData name="Leonie Smith" userId="fed1330f33f5650e" providerId="LiveId" clId="{326ACE40-3BD2-47F8-BB0D-9CDA7AFA3CD4}" dt="2023-01-17T09:15:00.490" v="51"/>
          <ac:spMkLst>
            <pc:docMk/>
            <pc:sldMk cId="3350226380" sldId="262"/>
            <ac:spMk id="3" creationId="{9381352E-BBFD-1F65-22C2-95711842D459}"/>
          </ac:spMkLst>
        </pc:spChg>
        <pc:spChg chg="del">
          <ac:chgData name="Leonie Smith" userId="fed1330f33f5650e" providerId="LiveId" clId="{326ACE40-3BD2-47F8-BB0D-9CDA7AFA3CD4}" dt="2023-01-17T09:14:26.347" v="42" actId="21"/>
          <ac:spMkLst>
            <pc:docMk/>
            <pc:sldMk cId="3350226380" sldId="262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350226380" sldId="262"/>
            <ac:picMk id="2" creationId="{8BD8A757-71C7-4B0D-8890-89897A50D968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4:58.962" v="50"/>
        <pc:sldMkLst>
          <pc:docMk/>
          <pc:sldMk cId="814010234" sldId="263"/>
        </pc:sldMkLst>
        <pc:spChg chg="add mod">
          <ac:chgData name="Leonie Smith" userId="fed1330f33f5650e" providerId="LiveId" clId="{326ACE40-3BD2-47F8-BB0D-9CDA7AFA3CD4}" dt="2023-01-17T09:14:58.962" v="50"/>
          <ac:spMkLst>
            <pc:docMk/>
            <pc:sldMk cId="814010234" sldId="263"/>
            <ac:spMk id="2" creationId="{88A9B936-377D-CA9F-CDE7-1BBB20D0AC75}"/>
          </ac:spMkLst>
        </pc:spChg>
        <pc:spChg chg="del">
          <ac:chgData name="Leonie Smith" userId="fed1330f33f5650e" providerId="LiveId" clId="{326ACE40-3BD2-47F8-BB0D-9CDA7AFA3CD4}" dt="2023-01-17T09:14:30.152" v="43" actId="21"/>
          <ac:spMkLst>
            <pc:docMk/>
            <pc:sldMk cId="814010234" sldId="263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814010234" sldId="263"/>
            <ac:picMk id="5" creationId="{5196E698-F52E-48A9-9262-BFB74360E9C7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4:57.479" v="49"/>
        <pc:sldMkLst>
          <pc:docMk/>
          <pc:sldMk cId="302978315" sldId="264"/>
        </pc:sldMkLst>
        <pc:spChg chg="add mod">
          <ac:chgData name="Leonie Smith" userId="fed1330f33f5650e" providerId="LiveId" clId="{326ACE40-3BD2-47F8-BB0D-9CDA7AFA3CD4}" dt="2023-01-17T09:14:57.479" v="49"/>
          <ac:spMkLst>
            <pc:docMk/>
            <pc:sldMk cId="302978315" sldId="264"/>
            <ac:spMk id="2" creationId="{7A0F4B5D-0BC9-3C3C-B42C-E88F8B4E8250}"/>
          </ac:spMkLst>
        </pc:spChg>
        <pc:spChg chg="del">
          <ac:chgData name="Leonie Smith" userId="fed1330f33f5650e" providerId="LiveId" clId="{326ACE40-3BD2-47F8-BB0D-9CDA7AFA3CD4}" dt="2023-01-17T09:14:33.417" v="44" actId="21"/>
          <ac:spMkLst>
            <pc:docMk/>
            <pc:sldMk cId="302978315" sldId="264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02978315" sldId="264"/>
            <ac:picMk id="8" creationId="{E82460F4-BD62-4519-8B13-AC73141D905C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4:55.555" v="48"/>
        <pc:sldMkLst>
          <pc:docMk/>
          <pc:sldMk cId="891345644" sldId="265"/>
        </pc:sldMkLst>
        <pc:spChg chg="add mod">
          <ac:chgData name="Leonie Smith" userId="fed1330f33f5650e" providerId="LiveId" clId="{326ACE40-3BD2-47F8-BB0D-9CDA7AFA3CD4}" dt="2023-01-17T09:14:55.555" v="48"/>
          <ac:spMkLst>
            <pc:docMk/>
            <pc:sldMk cId="891345644" sldId="265"/>
            <ac:spMk id="2" creationId="{7D1A87D3-4B16-23C8-565D-170D38C5A65C}"/>
          </ac:spMkLst>
        </pc:spChg>
        <pc:spChg chg="del">
          <ac:chgData name="Leonie Smith" userId="fed1330f33f5650e" providerId="LiveId" clId="{326ACE40-3BD2-47F8-BB0D-9CDA7AFA3CD4}" dt="2023-01-17T09:14:36.544" v="45" actId="21"/>
          <ac:spMkLst>
            <pc:docMk/>
            <pc:sldMk cId="891345644" sldId="265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891345644" sldId="265"/>
            <ac:picMk id="5" creationId="{B23B96ED-FEE2-4DC3-B094-BCBC68766F85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4:54.185" v="47"/>
        <pc:sldMkLst>
          <pc:docMk/>
          <pc:sldMk cId="3955896480" sldId="266"/>
        </pc:sldMkLst>
        <pc:spChg chg="add mod">
          <ac:chgData name="Leonie Smith" userId="fed1330f33f5650e" providerId="LiveId" clId="{326ACE40-3BD2-47F8-BB0D-9CDA7AFA3CD4}" dt="2023-01-17T09:14:54.185" v="47"/>
          <ac:spMkLst>
            <pc:docMk/>
            <pc:sldMk cId="3955896480" sldId="266"/>
            <ac:spMk id="3" creationId="{88C721F4-FA18-653C-78F9-2913237C19A8}"/>
          </ac:spMkLst>
        </pc:spChg>
        <pc:spChg chg="del">
          <ac:chgData name="Leonie Smith" userId="fed1330f33f5650e" providerId="LiveId" clId="{326ACE40-3BD2-47F8-BB0D-9CDA7AFA3CD4}" dt="2023-01-17T09:14:40.436" v="46" actId="21"/>
          <ac:spMkLst>
            <pc:docMk/>
            <pc:sldMk cId="3955896480" sldId="266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955896480" sldId="266"/>
            <ac:picMk id="2" creationId="{ADEDB404-29B4-407D-8BFC-52D0319F4190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16.533" v="61"/>
        <pc:sldMkLst>
          <pc:docMk/>
          <pc:sldMk cId="1705534036" sldId="276"/>
        </pc:sldMkLst>
        <pc:spChg chg="add mod">
          <ac:chgData name="Leonie Smith" userId="fed1330f33f5650e" providerId="LiveId" clId="{326ACE40-3BD2-47F8-BB0D-9CDA7AFA3CD4}" dt="2023-01-17T09:15:16.533" v="61"/>
          <ac:spMkLst>
            <pc:docMk/>
            <pc:sldMk cId="1705534036" sldId="276"/>
            <ac:spMk id="2" creationId="{86313D6D-9FA0-7B56-97C0-A0764B3508D2}"/>
          </ac:spMkLst>
        </pc:spChg>
        <pc:spChg chg="del">
          <ac:chgData name="Leonie Smith" userId="fed1330f33f5650e" providerId="LiveId" clId="{326ACE40-3BD2-47F8-BB0D-9CDA7AFA3CD4}" dt="2023-01-17T09:13:11.255" v="29" actId="21"/>
          <ac:spMkLst>
            <pc:docMk/>
            <pc:sldMk cId="1705534036" sldId="276"/>
            <ac:spMk id="6" creationId="{416C064E-628E-47C0-A712-DB178FE9901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1705534036" sldId="276"/>
            <ac:picMk id="3" creationId="{594FB327-88B8-4644-95AA-1F5EB28EA690}"/>
          </ac:picMkLst>
        </pc:picChg>
      </pc:sldChg>
      <pc:sldChg chg="modSp mod modTransition">
        <pc:chgData name="Leonie Smith" userId="fed1330f33f5650e" providerId="LiveId" clId="{326ACE40-3BD2-47F8-BB0D-9CDA7AFA3CD4}" dt="2023-01-17T09:10:47.893" v="8" actId="1076"/>
        <pc:sldMkLst>
          <pc:docMk/>
          <pc:sldMk cId="1778637358" sldId="277"/>
        </pc:sldMkLst>
        <pc:spChg chg="mod">
          <ac:chgData name="Leonie Smith" userId="fed1330f33f5650e" providerId="LiveId" clId="{326ACE40-3BD2-47F8-BB0D-9CDA7AFA3CD4}" dt="2023-01-17T09:10:47.893" v="8" actId="1076"/>
          <ac:spMkLst>
            <pc:docMk/>
            <pc:sldMk cId="1778637358" sldId="277"/>
            <ac:spMk id="4" creationId="{871C9518-082F-4713-BDC3-D55A21115665}"/>
          </ac:spMkLst>
        </pc:spChg>
      </pc:sldChg>
      <pc:sldChg chg="modSp mod modTransition">
        <pc:chgData name="Leonie Smith" userId="fed1330f33f5650e" providerId="LiveId" clId="{326ACE40-3BD2-47F8-BB0D-9CDA7AFA3CD4}" dt="2023-01-17T09:12:00.457" v="18"/>
        <pc:sldMkLst>
          <pc:docMk/>
          <pc:sldMk cId="758438223" sldId="278"/>
        </pc:sldMkLst>
        <pc:spChg chg="mod">
          <ac:chgData name="Leonie Smith" userId="fed1330f33f5650e" providerId="LiveId" clId="{326ACE40-3BD2-47F8-BB0D-9CDA7AFA3CD4}" dt="2023-01-17T09:12:00.457" v="18"/>
          <ac:spMkLst>
            <pc:docMk/>
            <pc:sldMk cId="758438223" sldId="278"/>
            <ac:spMk id="4" creationId="{BD2A1E82-50E5-4543-808C-6765FF73FA70}"/>
          </ac:spMkLst>
        </pc:spChg>
      </pc:sldChg>
      <pc:sldChg chg="modSp mod modTransition">
        <pc:chgData name="Leonie Smith" userId="fed1330f33f5650e" providerId="LiveId" clId="{326ACE40-3BD2-47F8-BB0D-9CDA7AFA3CD4}" dt="2023-01-17T09:12:05.314" v="19"/>
        <pc:sldMkLst>
          <pc:docMk/>
          <pc:sldMk cId="991604940" sldId="279"/>
        </pc:sldMkLst>
        <pc:spChg chg="mod">
          <ac:chgData name="Leonie Smith" userId="fed1330f33f5650e" providerId="LiveId" clId="{326ACE40-3BD2-47F8-BB0D-9CDA7AFA3CD4}" dt="2023-01-17T09:12:05.314" v="19"/>
          <ac:spMkLst>
            <pc:docMk/>
            <pc:sldMk cId="991604940" sldId="279"/>
            <ac:spMk id="4" creationId="{759282EB-0F21-4226-80C4-0EA3DE8168A1}"/>
          </ac:spMkLst>
        </pc:spChg>
      </pc:sldChg>
      <pc:sldChg chg="modSp mod modTransition">
        <pc:chgData name="Leonie Smith" userId="fed1330f33f5650e" providerId="LiveId" clId="{326ACE40-3BD2-47F8-BB0D-9CDA7AFA3CD4}" dt="2023-01-17T09:12:09.899" v="20"/>
        <pc:sldMkLst>
          <pc:docMk/>
          <pc:sldMk cId="1308682081" sldId="280"/>
        </pc:sldMkLst>
        <pc:spChg chg="mod">
          <ac:chgData name="Leonie Smith" userId="fed1330f33f5650e" providerId="LiveId" clId="{326ACE40-3BD2-47F8-BB0D-9CDA7AFA3CD4}" dt="2023-01-17T09:12:09.899" v="20"/>
          <ac:spMkLst>
            <pc:docMk/>
            <pc:sldMk cId="1308682081" sldId="280"/>
            <ac:spMk id="4" creationId="{93E97E09-BC9F-4059-B201-2047DB618D95}"/>
          </ac:spMkLst>
        </pc:spChg>
      </pc:sldChg>
      <pc:sldChg chg="modSp mod modTransition">
        <pc:chgData name="Leonie Smith" userId="fed1330f33f5650e" providerId="LiveId" clId="{326ACE40-3BD2-47F8-BB0D-9CDA7AFA3CD4}" dt="2023-01-17T09:12:14.179" v="21"/>
        <pc:sldMkLst>
          <pc:docMk/>
          <pc:sldMk cId="2796860572" sldId="281"/>
        </pc:sldMkLst>
        <pc:spChg chg="mod">
          <ac:chgData name="Leonie Smith" userId="fed1330f33f5650e" providerId="LiveId" clId="{326ACE40-3BD2-47F8-BB0D-9CDA7AFA3CD4}" dt="2023-01-17T09:12:14.179" v="21"/>
          <ac:spMkLst>
            <pc:docMk/>
            <pc:sldMk cId="2796860572" sldId="281"/>
            <ac:spMk id="4" creationId="{FB70BD95-C197-4813-B272-53C37CC72C26}"/>
          </ac:spMkLst>
        </pc:spChg>
      </pc:sldChg>
      <pc:sldChg chg="modSp mod modTransition">
        <pc:chgData name="Leonie Smith" userId="fed1330f33f5650e" providerId="LiveId" clId="{326ACE40-3BD2-47F8-BB0D-9CDA7AFA3CD4}" dt="2023-01-17T09:12:18.406" v="22"/>
        <pc:sldMkLst>
          <pc:docMk/>
          <pc:sldMk cId="1122826975" sldId="282"/>
        </pc:sldMkLst>
        <pc:spChg chg="mod">
          <ac:chgData name="Leonie Smith" userId="fed1330f33f5650e" providerId="LiveId" clId="{326ACE40-3BD2-47F8-BB0D-9CDA7AFA3CD4}" dt="2023-01-17T09:12:18.406" v="22"/>
          <ac:spMkLst>
            <pc:docMk/>
            <pc:sldMk cId="1122826975" sldId="282"/>
            <ac:spMk id="4" creationId="{54B5EBDD-D048-4FA9-A94E-56345673BA36}"/>
          </ac:spMkLst>
        </pc:spChg>
      </pc:sldChg>
      <pc:sldChg chg="modSp mod modTransition">
        <pc:chgData name="Leonie Smith" userId="fed1330f33f5650e" providerId="LiveId" clId="{326ACE40-3BD2-47F8-BB0D-9CDA7AFA3CD4}" dt="2023-01-17T09:12:23.910" v="23"/>
        <pc:sldMkLst>
          <pc:docMk/>
          <pc:sldMk cId="2558493454" sldId="283"/>
        </pc:sldMkLst>
        <pc:spChg chg="mod">
          <ac:chgData name="Leonie Smith" userId="fed1330f33f5650e" providerId="LiveId" clId="{326ACE40-3BD2-47F8-BB0D-9CDA7AFA3CD4}" dt="2023-01-17T09:12:23.910" v="23"/>
          <ac:spMkLst>
            <pc:docMk/>
            <pc:sldMk cId="2558493454" sldId="283"/>
            <ac:spMk id="4" creationId="{37CEA6FD-5E26-4B1F-BDBF-31856BC9683B}"/>
          </ac:spMkLst>
        </pc:spChg>
      </pc:sldChg>
      <pc:sldChg chg="addSp delSp modSp mod modTransition">
        <pc:chgData name="Leonie Smith" userId="fed1330f33f5650e" providerId="LiveId" clId="{326ACE40-3BD2-47F8-BB0D-9CDA7AFA3CD4}" dt="2023-01-17T09:11:17.753" v="12"/>
        <pc:sldMkLst>
          <pc:docMk/>
          <pc:sldMk cId="3804026924" sldId="284"/>
        </pc:sldMkLst>
        <pc:spChg chg="del">
          <ac:chgData name="Leonie Smith" userId="fed1330f33f5650e" providerId="LiveId" clId="{326ACE40-3BD2-47F8-BB0D-9CDA7AFA3CD4}" dt="2023-01-17T09:11:11.174" v="11" actId="21"/>
          <ac:spMkLst>
            <pc:docMk/>
            <pc:sldMk cId="3804026924" sldId="284"/>
            <ac:spMk id="5" creationId="{D3A70C73-E51C-4FA9-B267-31F0BF54060D}"/>
          </ac:spMkLst>
        </pc:spChg>
        <pc:spChg chg="add del mod">
          <ac:chgData name="Leonie Smith" userId="fed1330f33f5650e" providerId="LiveId" clId="{326ACE40-3BD2-47F8-BB0D-9CDA7AFA3CD4}" dt="2023-01-17T09:11:06.755" v="10"/>
          <ac:spMkLst>
            <pc:docMk/>
            <pc:sldMk cId="3804026924" sldId="284"/>
            <ac:spMk id="6" creationId="{135B7DFC-78A1-F8D0-3B4D-03DA0A152408}"/>
          </ac:spMkLst>
        </pc:spChg>
        <pc:spChg chg="add mod">
          <ac:chgData name="Leonie Smith" userId="fed1330f33f5650e" providerId="LiveId" clId="{326ACE40-3BD2-47F8-BB0D-9CDA7AFA3CD4}" dt="2023-01-17T09:11:17.753" v="12"/>
          <ac:spMkLst>
            <pc:docMk/>
            <pc:sldMk cId="3804026924" sldId="284"/>
            <ac:spMk id="7" creationId="{03BB6E83-47AE-4EBC-1E99-89028E9E1271}"/>
          </ac:spMkLst>
        </pc:spChg>
      </pc:sldChg>
      <pc:sldChg chg="delSp modTransition modAnim">
        <pc:chgData name="Leonie Smith" userId="fed1330f33f5650e" providerId="LiveId" clId="{326ACE40-3BD2-47F8-BB0D-9CDA7AFA3CD4}" dt="2023-01-17T09:09:49.226" v="0"/>
        <pc:sldMkLst>
          <pc:docMk/>
          <pc:sldMk cId="1626376420" sldId="285"/>
        </pc:sldMkLst>
        <pc:picChg chg="del">
          <ac:chgData name="Leonie Smith" userId="fed1330f33f5650e" providerId="LiveId" clId="{326ACE40-3BD2-47F8-BB0D-9CDA7AFA3CD4}" dt="2023-01-17T09:09:49.226" v="0"/>
          <ac:picMkLst>
            <pc:docMk/>
            <pc:sldMk cId="1626376420" sldId="285"/>
            <ac:picMk id="4" creationId="{8D6954A9-F1CC-4B5A-AC52-E849F70D0ED8}"/>
          </ac:picMkLst>
        </pc:picChg>
      </pc:sldChg>
      <pc:sldChg chg="modSp mod modTransition">
        <pc:chgData name="Leonie Smith" userId="fed1330f33f5650e" providerId="LiveId" clId="{326ACE40-3BD2-47F8-BB0D-9CDA7AFA3CD4}" dt="2023-01-17T09:12:29.722" v="24"/>
        <pc:sldMkLst>
          <pc:docMk/>
          <pc:sldMk cId="2979075396" sldId="286"/>
        </pc:sldMkLst>
        <pc:spChg chg="mod">
          <ac:chgData name="Leonie Smith" userId="fed1330f33f5650e" providerId="LiveId" clId="{326ACE40-3BD2-47F8-BB0D-9CDA7AFA3CD4}" dt="2023-01-17T09:12:29.722" v="24"/>
          <ac:spMkLst>
            <pc:docMk/>
            <pc:sldMk cId="2979075396" sldId="286"/>
            <ac:spMk id="6" creationId="{D7E910B8-00F9-42AB-B237-71552CB11358}"/>
          </ac:spMkLst>
        </pc:spChg>
      </pc:sldChg>
      <pc:sldChg chg="modSp mod modTransition">
        <pc:chgData name="Leonie Smith" userId="fed1330f33f5650e" providerId="LiveId" clId="{326ACE40-3BD2-47F8-BB0D-9CDA7AFA3CD4}" dt="2023-01-17T09:12:34.941" v="25"/>
        <pc:sldMkLst>
          <pc:docMk/>
          <pc:sldMk cId="2706828032" sldId="287"/>
        </pc:sldMkLst>
        <pc:spChg chg="mod">
          <ac:chgData name="Leonie Smith" userId="fed1330f33f5650e" providerId="LiveId" clId="{326ACE40-3BD2-47F8-BB0D-9CDA7AFA3CD4}" dt="2023-01-17T09:12:34.941" v="25"/>
          <ac:spMkLst>
            <pc:docMk/>
            <pc:sldMk cId="2706828032" sldId="287"/>
            <ac:spMk id="6" creationId="{37D28162-DFD9-4648-8BE6-AB1A9431A5BA}"/>
          </ac:spMkLst>
        </pc:spChg>
      </pc:sldChg>
      <pc:sldChg chg="modSp mod modTransition">
        <pc:chgData name="Leonie Smith" userId="fed1330f33f5650e" providerId="LiveId" clId="{326ACE40-3BD2-47F8-BB0D-9CDA7AFA3CD4}" dt="2023-01-17T09:12:39.658" v="26"/>
        <pc:sldMkLst>
          <pc:docMk/>
          <pc:sldMk cId="898322888" sldId="288"/>
        </pc:sldMkLst>
        <pc:spChg chg="mod">
          <ac:chgData name="Leonie Smith" userId="fed1330f33f5650e" providerId="LiveId" clId="{326ACE40-3BD2-47F8-BB0D-9CDA7AFA3CD4}" dt="2023-01-17T09:12:39.658" v="26"/>
          <ac:spMkLst>
            <pc:docMk/>
            <pc:sldMk cId="898322888" sldId="288"/>
            <ac:spMk id="8" creationId="{EF144BA1-DE93-408D-AC2C-2AFADF525A48}"/>
          </ac:spMkLst>
        </pc:spChg>
      </pc:sldChg>
      <pc:sldChg chg="modSp mod modTransition">
        <pc:chgData name="Leonie Smith" userId="fed1330f33f5650e" providerId="LiveId" clId="{326ACE40-3BD2-47F8-BB0D-9CDA7AFA3CD4}" dt="2023-01-17T09:12:45.120" v="27"/>
        <pc:sldMkLst>
          <pc:docMk/>
          <pc:sldMk cId="2559743502" sldId="289"/>
        </pc:sldMkLst>
        <pc:spChg chg="mod">
          <ac:chgData name="Leonie Smith" userId="fed1330f33f5650e" providerId="LiveId" clId="{326ACE40-3BD2-47F8-BB0D-9CDA7AFA3CD4}" dt="2023-01-17T09:12:45.120" v="27"/>
          <ac:spMkLst>
            <pc:docMk/>
            <pc:sldMk cId="2559743502" sldId="289"/>
            <ac:spMk id="6" creationId="{0AAA1E3C-5472-4E72-85AD-29BC9F63ACF3}"/>
          </ac:spMkLst>
        </pc:spChg>
      </pc:sldChg>
      <pc:sldChg chg="modSp mod modTransition">
        <pc:chgData name="Leonie Smith" userId="fed1330f33f5650e" providerId="LiveId" clId="{326ACE40-3BD2-47F8-BB0D-9CDA7AFA3CD4}" dt="2023-01-17T09:12:50.398" v="28"/>
        <pc:sldMkLst>
          <pc:docMk/>
          <pc:sldMk cId="2436863918" sldId="290"/>
        </pc:sldMkLst>
        <pc:spChg chg="mod">
          <ac:chgData name="Leonie Smith" userId="fed1330f33f5650e" providerId="LiveId" clId="{326ACE40-3BD2-47F8-BB0D-9CDA7AFA3CD4}" dt="2023-01-17T09:12:50.398" v="28"/>
          <ac:spMkLst>
            <pc:docMk/>
            <pc:sldMk cId="2436863918" sldId="290"/>
            <ac:spMk id="6" creationId="{DC9DBE97-A476-4B1A-A64C-87AEDCDFC5DF}"/>
          </ac:spMkLst>
        </pc:spChg>
      </pc:sldChg>
      <pc:sldChg chg="addSp delSp modSp mod modTransition modAnim">
        <pc:chgData name="Leonie Smith" userId="fed1330f33f5650e" providerId="LiveId" clId="{326ACE40-3BD2-47F8-BB0D-9CDA7AFA3CD4}" dt="2023-01-17T09:15:13.379" v="59"/>
        <pc:sldMkLst>
          <pc:docMk/>
          <pc:sldMk cId="4284884470" sldId="291"/>
        </pc:sldMkLst>
        <pc:spChg chg="del">
          <ac:chgData name="Leonie Smith" userId="fed1330f33f5650e" providerId="LiveId" clId="{326ACE40-3BD2-47F8-BB0D-9CDA7AFA3CD4}" dt="2023-01-17T09:13:27.503" v="31" actId="21"/>
          <ac:spMkLst>
            <pc:docMk/>
            <pc:sldMk cId="4284884470" sldId="291"/>
            <ac:spMk id="3" creationId="{E5EC872C-9780-469F-8AEF-85B9066ED806}"/>
          </ac:spMkLst>
        </pc:spChg>
        <pc:spChg chg="add del mod">
          <ac:chgData name="Leonie Smith" userId="fed1330f33f5650e" providerId="LiveId" clId="{326ACE40-3BD2-47F8-BB0D-9CDA7AFA3CD4}" dt="2023-01-17T09:13:33.769" v="32" actId="21"/>
          <ac:spMkLst>
            <pc:docMk/>
            <pc:sldMk cId="4284884470" sldId="291"/>
            <ac:spMk id="7" creationId="{30BFF96E-320A-3FD6-4152-C404C24A14C2}"/>
          </ac:spMkLst>
        </pc:spChg>
        <pc:spChg chg="add mod">
          <ac:chgData name="Leonie Smith" userId="fed1330f33f5650e" providerId="LiveId" clId="{326ACE40-3BD2-47F8-BB0D-9CDA7AFA3CD4}" dt="2023-01-17T09:15:13.379" v="59"/>
          <ac:spMkLst>
            <pc:docMk/>
            <pc:sldMk cId="4284884470" sldId="291"/>
            <ac:spMk id="9" creationId="{220DA4E4-73C5-6674-EC56-CB4295DB2EEA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4284884470" sldId="291"/>
            <ac:picMk id="8" creationId="{4F0C64C0-E826-4083-8737-51F19DC2FE22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11.119" v="58"/>
        <pc:sldMkLst>
          <pc:docMk/>
          <pc:sldMk cId="2178104655" sldId="292"/>
        </pc:sldMkLst>
        <pc:spChg chg="del">
          <ac:chgData name="Leonie Smith" userId="fed1330f33f5650e" providerId="LiveId" clId="{326ACE40-3BD2-47F8-BB0D-9CDA7AFA3CD4}" dt="2023-01-17T09:13:44.008" v="33" actId="21"/>
          <ac:spMkLst>
            <pc:docMk/>
            <pc:sldMk cId="2178104655" sldId="292"/>
            <ac:spMk id="3" creationId="{E5EC872C-9780-469F-8AEF-85B9066ED806}"/>
          </ac:spMkLst>
        </pc:spChg>
        <pc:spChg chg="add del mod">
          <ac:chgData name="Leonie Smith" userId="fed1330f33f5650e" providerId="LiveId" clId="{326ACE40-3BD2-47F8-BB0D-9CDA7AFA3CD4}" dt="2023-01-17T09:13:47.909" v="34" actId="21"/>
          <ac:spMkLst>
            <pc:docMk/>
            <pc:sldMk cId="2178104655" sldId="292"/>
            <ac:spMk id="7" creationId="{E5187B12-E61A-3EEA-B3E2-68DEDA558885}"/>
          </ac:spMkLst>
        </pc:spChg>
        <pc:spChg chg="add mod">
          <ac:chgData name="Leonie Smith" userId="fed1330f33f5650e" providerId="LiveId" clId="{326ACE40-3BD2-47F8-BB0D-9CDA7AFA3CD4}" dt="2023-01-17T09:15:11.119" v="58"/>
          <ac:spMkLst>
            <pc:docMk/>
            <pc:sldMk cId="2178104655" sldId="292"/>
            <ac:spMk id="8" creationId="{025132A5-F792-463F-6D5A-3A4CCEFD044E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2178104655" sldId="292"/>
            <ac:picMk id="6" creationId="{60EA3EB4-051C-4C0C-87C2-FC446CFF6291}"/>
          </ac:picMkLst>
        </pc:picChg>
      </pc:sldChg>
      <pc:sldChg chg="addSp delSp modSp mod modTransition modAnim">
        <pc:chgData name="Leonie Smith" userId="fed1330f33f5650e" providerId="LiveId" clId="{326ACE40-3BD2-47F8-BB0D-9CDA7AFA3CD4}" dt="2023-01-17T09:15:09.567" v="57"/>
        <pc:sldMkLst>
          <pc:docMk/>
          <pc:sldMk cId="3821171573" sldId="293"/>
        </pc:sldMkLst>
        <pc:spChg chg="del">
          <ac:chgData name="Leonie Smith" userId="fed1330f33f5650e" providerId="LiveId" clId="{326ACE40-3BD2-47F8-BB0D-9CDA7AFA3CD4}" dt="2023-01-17T09:13:56.720" v="35" actId="21"/>
          <ac:spMkLst>
            <pc:docMk/>
            <pc:sldMk cId="3821171573" sldId="293"/>
            <ac:spMk id="3" creationId="{8DEEC1C7-C9D3-449D-B7CF-82A9558B929D}"/>
          </ac:spMkLst>
        </pc:spChg>
        <pc:spChg chg="add del mod">
          <ac:chgData name="Leonie Smith" userId="fed1330f33f5650e" providerId="LiveId" clId="{326ACE40-3BD2-47F8-BB0D-9CDA7AFA3CD4}" dt="2023-01-17T09:13:59.928" v="36" actId="21"/>
          <ac:spMkLst>
            <pc:docMk/>
            <pc:sldMk cId="3821171573" sldId="293"/>
            <ac:spMk id="7" creationId="{8EBF7D18-2DBF-F620-CD65-78079FD1E189}"/>
          </ac:spMkLst>
        </pc:spChg>
        <pc:spChg chg="add mod">
          <ac:chgData name="Leonie Smith" userId="fed1330f33f5650e" providerId="LiveId" clId="{326ACE40-3BD2-47F8-BB0D-9CDA7AFA3CD4}" dt="2023-01-17T09:15:09.567" v="57"/>
          <ac:spMkLst>
            <pc:docMk/>
            <pc:sldMk cId="3821171573" sldId="293"/>
            <ac:spMk id="8" creationId="{25B19621-8FAD-B49C-07A9-5BA7A708376C}"/>
          </ac:spMkLst>
        </pc:spChg>
        <pc:picChg chg="del">
          <ac:chgData name="Leonie Smith" userId="fed1330f33f5650e" providerId="LiveId" clId="{326ACE40-3BD2-47F8-BB0D-9CDA7AFA3CD4}" dt="2023-01-17T09:09:49.226" v="0"/>
          <ac:picMkLst>
            <pc:docMk/>
            <pc:sldMk cId="3821171573" sldId="293"/>
            <ac:picMk id="6" creationId="{71BC6116-3F5D-45C5-8C55-B723AF0F5678}"/>
          </ac:picMkLst>
        </pc:picChg>
      </pc:sldChg>
      <pc:sldChg chg="modSp mod modTransition">
        <pc:chgData name="Leonie Smith" userId="fed1330f33f5650e" providerId="LiveId" clId="{326ACE40-3BD2-47F8-BB0D-9CDA7AFA3CD4}" dt="2023-01-17T09:11:45.751" v="15" actId="1076"/>
        <pc:sldMkLst>
          <pc:docMk/>
          <pc:sldMk cId="2440870230" sldId="294"/>
        </pc:sldMkLst>
        <pc:spChg chg="mod">
          <ac:chgData name="Leonie Smith" userId="fed1330f33f5650e" providerId="LiveId" clId="{326ACE40-3BD2-47F8-BB0D-9CDA7AFA3CD4}" dt="2023-01-17T09:11:45.751" v="15" actId="1076"/>
          <ac:spMkLst>
            <pc:docMk/>
            <pc:sldMk cId="2440870230" sldId="294"/>
            <ac:spMk id="3" creationId="{DD33C9D2-41C4-60CE-8913-3D0201707872}"/>
          </ac:spMkLst>
        </pc:spChg>
      </pc:sldChg>
      <pc:sldChg chg="modSp mod modTransition">
        <pc:chgData name="Leonie Smith" userId="fed1330f33f5650e" providerId="LiveId" clId="{326ACE40-3BD2-47F8-BB0D-9CDA7AFA3CD4}" dt="2023-01-17T09:11:51.247" v="16"/>
        <pc:sldMkLst>
          <pc:docMk/>
          <pc:sldMk cId="855721871" sldId="295"/>
        </pc:sldMkLst>
        <pc:spChg chg="mod">
          <ac:chgData name="Leonie Smith" userId="fed1330f33f5650e" providerId="LiveId" clId="{326ACE40-3BD2-47F8-BB0D-9CDA7AFA3CD4}" dt="2023-01-17T09:11:51.247" v="16"/>
          <ac:spMkLst>
            <pc:docMk/>
            <pc:sldMk cId="855721871" sldId="295"/>
            <ac:spMk id="3" creationId="{2EA159C3-9A28-833B-ECD2-4FD466978CD5}"/>
          </ac:spMkLst>
        </pc:spChg>
      </pc:sldChg>
      <pc:sldChg chg="modSp mod modTransition">
        <pc:chgData name="Leonie Smith" userId="fed1330f33f5650e" providerId="LiveId" clId="{326ACE40-3BD2-47F8-BB0D-9CDA7AFA3CD4}" dt="2023-01-17T09:11:55.864" v="17"/>
        <pc:sldMkLst>
          <pc:docMk/>
          <pc:sldMk cId="1619640497" sldId="296"/>
        </pc:sldMkLst>
        <pc:spChg chg="mod">
          <ac:chgData name="Leonie Smith" userId="fed1330f33f5650e" providerId="LiveId" clId="{326ACE40-3BD2-47F8-BB0D-9CDA7AFA3CD4}" dt="2023-01-17T09:11:55.864" v="17"/>
          <ac:spMkLst>
            <pc:docMk/>
            <pc:sldMk cId="1619640497" sldId="296"/>
            <ac:spMk id="3" creationId="{4C05916A-48F7-33D4-5A49-9F6F659DD97F}"/>
          </ac:spMkLst>
        </pc:spChg>
      </pc:sldChg>
    </pc:docChg>
  </pc:docChgLst>
  <pc:docChgLst>
    <pc:chgData name="Alfred Smith" userId="3c60a3631c0db8ad" providerId="LiveId" clId="{EE06DA1E-FE84-44BE-9945-C713D3BA9523}"/>
    <pc:docChg chg="modSld">
      <pc:chgData name="Alfred Smith" userId="3c60a3631c0db8ad" providerId="LiveId" clId="{EE06DA1E-FE84-44BE-9945-C713D3BA9523}" dt="2023-01-25T14:18:13.022" v="0"/>
      <pc:docMkLst>
        <pc:docMk/>
      </pc:docMkLst>
      <pc:sldChg chg="modSp mod">
        <pc:chgData name="Alfred Smith" userId="3c60a3631c0db8ad" providerId="LiveId" clId="{EE06DA1E-FE84-44BE-9945-C713D3BA9523}" dt="2023-01-25T14:18:13.022" v="0"/>
        <pc:sldMkLst>
          <pc:docMk/>
          <pc:sldMk cId="1626376420" sldId="285"/>
        </pc:sldMkLst>
        <pc:spChg chg="mod">
          <ac:chgData name="Alfred Smith" userId="3c60a3631c0db8ad" providerId="LiveId" clId="{EE06DA1E-FE84-44BE-9945-C713D3BA9523}" dt="2023-01-25T14:18:13.022" v="0"/>
          <ac:spMkLst>
            <pc:docMk/>
            <pc:sldMk cId="1626376420" sldId="285"/>
            <ac:spMk id="3" creationId="{46FCFE46-46DB-446F-9161-B0937D2223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3E91-235E-4178-A2D0-D33F6B4A3419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54B1B-052D-4E93-AD77-F50DE83F00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962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4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5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19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D42-7D36-4808-A61F-8D3FB9F9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FE46-46DB-446F-9161-B0937D22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F5EDF77-B774-ABF8-AB91-F913DB73D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"/>
    </mc:Choice>
    <mc:Fallback xmlns="">
      <p:transition spd="slow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DE620-B5A0-4FD7-6960-BB1617C9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A1CF9-AC74-F0B2-6D62-7450AF3C8771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1964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E5064-B2E7-C8C4-DAB5-8E237B181D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845F1-D843-3AC1-B830-DE1545C1364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दान, नप्ताली, गाद और आशेर।</a:t>
            </a:r>
            <a:endParaRPr lang="en-IN" sz="4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9BFEC9B-CB16-F1C6-F061-16D46072D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76D1A-BC58-8825-D178-BC9BF91C2ABD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Dan and Naphtali;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Gad and Asher.</a:t>
            </a:r>
          </a:p>
        </p:txBody>
      </p:sp>
    </p:spTree>
    <p:extLst>
      <p:ext uri="{BB962C8B-B14F-4D97-AF65-F5344CB8AC3E}">
        <p14:creationId xmlns:p14="http://schemas.microsoft.com/office/powerpoint/2010/main" val="38211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2"/>
    </mc:Choice>
    <mc:Fallback xmlns="">
      <p:transition spd="slow" advTm="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470E8-81F0-4DBE-B997-6D4152C4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2F2AD-697E-B118-7B98-35AE8F744150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5843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87C82-C30A-FACB-1E56-96BE4B94587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 और यूसुफ तो मिस्र में पहले ही आ चुका था। याकूब के निज वंश में जो उत्पन्न हुए वे सब सत्तर प्राणी थे।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95E214E-81D9-87C5-CE39-848AF4D05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2E0C1-C06A-3751-A005-71565F72B439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descendants of Jacob numbered seventy  in all, including Joseph, who was already in Egypt.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2"/>
    </mc:Choice>
    <mc:Fallback xmlns="">
      <p:transition spd="slow" advTm="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8D2EB-DB9C-421C-A84D-404AF26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0677" cy="7190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EE0AF-B534-CC7F-FDBD-45205B3EB939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9160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A28322-644E-7BE4-A5E3-02DCD37E977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6 यूसुफ, और उसके सब भाई, और उस पीढ़ी के सब लोग मर मिटे।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3FC2AC6-0D2C-7485-13A8-92C7008BE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7502F-54A3-EC9D-8B25-7884FA1A42CC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Joseph and all his brothers and all that generation died,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"/>
    </mc:Choice>
    <mc:Fallback xmlns="">
      <p:transition spd="slow" advTm="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4D57B-145B-4AC4-920D-FD687DBDF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0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459C-D251-3158-FE2B-D6FC623BC369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868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0BA80C-42A6-378F-F920-B37176E116C7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7 परन्तु इस्राएल की सन्तान फूलने-फलने लगी; और वे अत्यन्त सामर्थी बनते चले गए; और इतना अधिक बढ़ गए कि सारा देश उनसे भर गया।</a:t>
            </a:r>
            <a:endParaRPr lang="en-IN" sz="40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43137424-5144-EEEF-B9CD-4B87B6A49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682A8-ED2B-8788-93F1-9C0209CC53C0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Israelites were fruitful and increased rapidly; they multiplied and became exceedingly numerous, so that the land was filled with them.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6"/>
    </mc:Choice>
    <mc:Fallback xmlns="">
      <p:transition spd="slow" advTm="1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5ED60-F3BD-4761-B5EE-AE7693B6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695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9A6AE-6EF4-D0A6-8F00-D079C88546CC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9686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55B04-6856-3AD9-9670-0CA45448BA7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8 मिस्र में एक नया राजा गद्दी पर बैठा जो यूसुफ को नहीं जानता था।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4DA77B-3F7F-BD12-8CA4-CCA03B7E1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844E7-3637-9C30-1AFF-77D1B2467C22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a new king, who did not know Joseph, came to power in Egypt.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9"/>
    </mc:Choice>
    <mc:Fallback xmlns="">
      <p:transition spd="slow" advTm="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8017-FEC6-47C7-A861-81008F96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EA058-410D-4053-ADD2-1F5ABC03E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48341-DD18-4768-A088-D89D2640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B6E83-47AE-4EBC-1E99-89028E9E1271}"/>
              </a:ext>
            </a:extLst>
          </p:cNvPr>
          <p:cNvSpPr txBox="1"/>
          <p:nvPr/>
        </p:nvSpPr>
        <p:spPr>
          <a:xfrm>
            <a:off x="393919" y="263857"/>
            <a:ext cx="7609648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इब्रानियों को कठोर काम के लिए मजबुर किया गया</a:t>
            </a:r>
            <a:r>
              <a:rPr lang="en-ZA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– Exodus 1:1-14</a:t>
            </a:r>
            <a:endParaRPr lang="en-ZA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bo-CN" sz="16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200EA-68A0-7F14-5BF9-9F7535501070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2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BABC7-87C6-469B-8D31-5EC91B00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44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233C6-F31A-EC01-E556-D6F6F725CCC0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2282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5FE3D0-CADC-33BF-01FB-11A90BBB291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9 और उसने अपनी प्रजा से कहा, “देखो, इस्राएली हम से गिनती और सामर्थ्य में अधिक बढ़ गए हैं।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48B529-925B-3F11-23D0-43C0CE76B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1E1F4E-532A-3511-26F8-7DE504559786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“Look,” he said to his people, “the Israelites have become too numerous and too powerful for us.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"/>
    </mc:Choice>
    <mc:Fallback xmlns=""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4929F-3FCF-4B84-8758-563118E5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6368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EB734-60E5-6327-E876-D3AAC89BF07F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849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945DF-0B14-78DA-A835-84ABEBF1A1B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10 इसलिए आओ, हम उनके साथ बुद्धिमानी से बर्ताव करें, कहीं ऐसा न हो कि जब वे बहुत बढ़ जाएँ, और यदि युद्ध का समय आ पड़े, तो हमारे बैरियों से मिलकर हम से लड़ें और इस देश से निकल जाएँ।”</a:t>
            </a:r>
            <a:endParaRPr lang="en-IN" sz="4000" dirty="0"/>
          </a:p>
        </p:txBody>
      </p:sp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46B92EEC-C535-5FA1-C137-42C91F479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419F6-33E9-63F0-D926-3B536558414E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Come, let us deal shrewdly with them, or they will increase even more; and if a war breaks out, they may join our enemies, fight against us, and leave the country.”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1"/>
    </mc:Choice>
    <mc:Fallback xmlns="">
      <p:transition spd="slow" advTm="1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03C9-BE3C-46C5-8055-68AAD417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5A2D9-5AB1-444E-8BD4-02A268F4D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CC1CD-5F76-4495-8431-8D406D2D5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11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5C1A4-4214-BADE-BC84-42D1B5F30D92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7907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351168-1243-FBB4-BB25-A1CE1876697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11 इसलिए मिस्रियों ने उन पर बेगारी करानेवालों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को नियुक्त किया कि वे उन पर भार डाल-डालकर उनको दुःख दिया करें; तब उन्होंने फ़िरौन के लिये पितोम और रामसेस नामक भण्डारवाले नगरों को बनाया।</a:t>
            </a:r>
            <a:endParaRPr lang="en-IN" sz="40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BF10F563-7805-DBA1-E8A0-406A1EF58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D6446-EB62-A40F-A3A2-E2464280DB2F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Egyptians appointed taskmasters over the Israelites to oppress them with forced labor. As a result, they built Pithom and Rameses as store cities for Pharaoh.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2"/>
    </mc:Choice>
    <mc:Fallback xmlns="">
      <p:transition spd="slow" advTm="1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076C-5A69-4260-A47F-85EB42D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70C5-6890-492D-82B6-E5122970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E6B-2DFB-4BC6-96C3-BBF2E314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786" y="0"/>
            <a:ext cx="131157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88473-40B6-6932-487F-7E038770D9C7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0682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D813F3-EA55-ED0A-0388-506812880AD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12 पर ज्यों-ज्यों वे उनको दुःख देते गए त्यों-त्यों वे बढ़ते और फैलते चले गए; इसलिए वे इस्राएलियों से अत्यन्त डर गए।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95F29A4-7463-27AA-9535-7024AC849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19CFC-59B9-9DD7-3414-0CFD2AE8D039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more they were oppressed, the more they multiplied and flourished; so the Egyptians came to dread the Israelites.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6"/>
    </mc:Choice>
    <mc:Fallback xmlns="">
      <p:transition spd="slow" advTm="1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8D27-1906-4E8A-B4F9-E9CFAA7A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B9E9-1F9D-4D33-A602-304822A31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59A56-4821-4694-B184-8BB33E69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79035" cy="6973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DBF41-2389-DE7E-FFDC-BA3BC4764F78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9832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C3367-A227-82F4-4D3D-4C3EF5B6DCB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13 तो भी मिस्रियों ने इस्राएलियों से कठोरता के साथ सेवा करवाई;</a:t>
            </a:r>
            <a:endParaRPr lang="en-IN" sz="4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202C8D3-E97C-4AA0-67DD-836F03F1E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CE292A-A8A7-DCF4-75F0-68F1DC7532CB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worked the Israelites ruthlessly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"/>
    </mc:Choice>
    <mc:Fallback xmlns="">
      <p:transition spd="slow" advTm="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140677" y="140678"/>
            <a:ext cx="5834454" cy="6559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Hebrews forced into hard </a:t>
            </a:r>
            <a:r>
              <a:rPr lang="en-ZA" sz="4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labor</a:t>
            </a: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– Exodus 1:1-14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13D6D-9FA0-7B56-97C0-A0764B3508D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इब्रानियों को कठोर काम के लिए मजबुर किया गया - निर्गमन 1:1-14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9D221F4-7A64-C315-D174-60580D4FF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7"/>
    </mc:Choice>
    <mc:Fallback xmlns="">
      <p:transition spd="slow" advTm="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0156-8057-4568-82C7-779A6411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3FB2-C18E-4C1E-B8FD-C764F25E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1658C-CFE8-4DFD-AFF3-B07C85A0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30" y="0"/>
            <a:ext cx="154220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0C339-D86B-3052-CA12-F4B894D26199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974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6C2C6-D275-62DB-4E63-80AEBDF3CE3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14 और उनके जीवन को गारे, ईंट और खेती के भाँति-भाँति के काम की कठिन सेवा से दुःखी कर डाला; जिस किसी काम में वे उनसे सेवा करवाते थे उसमें वे कठोरता का व्यवहार करते थे।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B172DBD-48F2-1161-4819-97EE11913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002DF-A147-9E40-D2D8-80B2B545828A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made their lives bitter with hard labor in brick and mortar, and with all kinds of work in the fields. Every service they imposed was harsh.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1"/>
    </mc:Choice>
    <mc:Fallback xmlns="">
      <p:transition spd="slow" advTm="17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59DE-3A22-4D49-A17F-356804E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0B71-EB33-4C72-A092-3FE64EDB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C0125-A792-42B5-BF42-CE9E47B02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802" y="0"/>
            <a:ext cx="135470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DAB45-A161-C187-16D4-9DA973C64C8C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3686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C422F-6F9C-4634-9E65-871FF446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E7981-3AF2-3741-9CDB-C95ED1FCECFC}"/>
              </a:ext>
            </a:extLst>
          </p:cNvPr>
          <p:cNvSpPr txBox="1"/>
          <p:nvPr/>
        </p:nvSpPr>
        <p:spPr>
          <a:xfrm>
            <a:off x="393919" y="263857"/>
            <a:ext cx="7609648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इब्रानियों को कठोर काम के लिए मजबुर किया गया</a:t>
            </a:r>
            <a:r>
              <a:rPr lang="en-ZA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– Exodus 1:1-14</a:t>
            </a:r>
            <a:endParaRPr lang="en-ZA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bo-CN" sz="16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77863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These are the names of the sons of Israel who went to Egypt with Jacob, each with his family: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9D743-B6A4-EEB0-7968-0E73D67C8A1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इस्राएल के पुत्रों के नाम, जो अपने-अपने घराने को लेकर याकूब के साथ मिस्र देश में आए, ये हैं: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F67FC54-11A7-8602-A89C-FDF75D5CD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"/>
    </mc:Choice>
    <mc:Fallback xmlns=""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D5658-2B7C-C353-20F9-7EADACEB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3C9D2-41C4-60CE-8913-3D0201707872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4087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0DA4E4-73C5-6674-EC56-CB4295DB2EE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रूबेन, शिमोन, लेवी, यहूदा,</a:t>
            </a:r>
            <a:endParaRPr lang="en-IN" sz="40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F3DB453-86D9-E864-F91F-CF46F2192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0DF6D-9D7D-7697-184B-5A219867F8CE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Reuben, Simeon, Levi, and Judah;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2848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"/>
    </mc:Choice>
    <mc:Fallback xmlns="">
      <p:transition spd="slow" advTm="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EB0FA-FC82-1FB2-57BE-959DD880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C9206-B721-3B03-03D1-4F95823B4DAF}"/>
              </a:ext>
            </a:extLst>
          </p:cNvPr>
          <p:cNvSpPr txBox="1"/>
          <p:nvPr/>
        </p:nvSpPr>
        <p:spPr>
          <a:xfrm>
            <a:off x="349321" y="308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5572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64DF43-0BC1-9DCD-D785-6FE5DCE075D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इस्साकार, जबूलून, बिन्यामीन,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006C4C-11B2-35C6-94A8-834A8805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BFA28-0E4C-9319-55BE-123C451D618F}"/>
              </a:ext>
            </a:extLst>
          </p:cNvPr>
          <p:cNvSpPr txBox="1"/>
          <p:nvPr/>
        </p:nvSpPr>
        <p:spPr>
          <a:xfrm>
            <a:off x="175846" y="175846"/>
            <a:ext cx="5799285" cy="6506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Issachar, Zebulun, and Benjamin;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1781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"/>
    </mc:Choice>
    <mc:Fallback xmlns="">
      <p:transition spd="slow" advTm="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825</Words>
  <Application>Microsoft Office PowerPoint</Application>
  <PresentationFormat>Widescreen</PresentationFormat>
  <Paragraphs>63</Paragraphs>
  <Slides>32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57</cp:revision>
  <dcterms:created xsi:type="dcterms:W3CDTF">2021-07-20T09:23:46Z</dcterms:created>
  <dcterms:modified xsi:type="dcterms:W3CDTF">2024-07-23T09:24:01Z</dcterms:modified>
</cp:coreProperties>
</file>