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74" r:id="rId2"/>
    <p:sldId id="275" r:id="rId3"/>
    <p:sldId id="256" r:id="rId4"/>
    <p:sldId id="276" r:id="rId5"/>
    <p:sldId id="257" r:id="rId6"/>
    <p:sldId id="277" r:id="rId7"/>
    <p:sldId id="258" r:id="rId8"/>
    <p:sldId id="278" r:id="rId9"/>
    <p:sldId id="259" r:id="rId10"/>
    <p:sldId id="279" r:id="rId11"/>
    <p:sldId id="260" r:id="rId12"/>
    <p:sldId id="280" r:id="rId13"/>
    <p:sldId id="261" r:id="rId14"/>
    <p:sldId id="281" r:id="rId15"/>
    <p:sldId id="263" r:id="rId16"/>
    <p:sldId id="282" r:id="rId17"/>
    <p:sldId id="262" r:id="rId18"/>
    <p:sldId id="283" r:id="rId19"/>
    <p:sldId id="264" r:id="rId20"/>
    <p:sldId id="284" r:id="rId21"/>
    <p:sldId id="265" r:id="rId22"/>
    <p:sldId id="285" r:id="rId23"/>
    <p:sldId id="266" r:id="rId24"/>
    <p:sldId id="286" r:id="rId25"/>
    <p:sldId id="267" r:id="rId26"/>
    <p:sldId id="287" r:id="rId27"/>
    <p:sldId id="268" r:id="rId28"/>
    <p:sldId id="288" r:id="rId29"/>
    <p:sldId id="269" r:id="rId30"/>
    <p:sldId id="289" r:id="rId31"/>
    <p:sldId id="270" r:id="rId32"/>
    <p:sldId id="290" r:id="rId33"/>
    <p:sldId id="271" r:id="rId34"/>
    <p:sldId id="291" r:id="rId35"/>
    <p:sldId id="272" r:id="rId36"/>
    <p:sldId id="292" r:id="rId37"/>
    <p:sldId id="273" r:id="rId38"/>
    <p:sldId id="29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B2AAC3-E6F3-4B4F-9106-48C48BBE4BCD}" v="111" dt="2023-07-28T06:23:36.6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37" autoAdjust="0"/>
    <p:restoredTop sz="84252" autoAdjust="0"/>
  </p:normalViewPr>
  <p:slideViewPr>
    <p:cSldViewPr snapToGrid="0">
      <p:cViewPr varScale="1">
        <p:scale>
          <a:sx n="55" d="100"/>
          <a:sy n="55" d="100"/>
        </p:scale>
        <p:origin x="42" y="82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314531A-FEC1-47F1-BC41-83C5E6F1D2C7}"/>
    <pc:docChg chg="custSel modSld">
      <pc:chgData name="Leonie Smith" userId="fed1330f33f5650e" providerId="LiveId" clId="{0314531A-FEC1-47F1-BC41-83C5E6F1D2C7}" dt="2023-01-17T14:28:09.086" v="65"/>
      <pc:docMkLst>
        <pc:docMk/>
      </pc:docMkLst>
      <pc:sldChg chg="addSp delSp modSp mod modTransition modAnim">
        <pc:chgData name="Leonie Smith" userId="fed1330f33f5650e" providerId="LiveId" clId="{0314531A-FEC1-47F1-BC41-83C5E6F1D2C7}" dt="2023-01-17T14:28:09.086" v="65"/>
        <pc:sldMkLst>
          <pc:docMk/>
          <pc:sldMk cId="3348757415" sldId="256"/>
        </pc:sldMkLst>
        <pc:spChg chg="add mod">
          <ac:chgData name="Leonie Smith" userId="fed1330f33f5650e" providerId="LiveId" clId="{0314531A-FEC1-47F1-BC41-83C5E6F1D2C7}" dt="2023-01-17T14:28:09.086" v="65"/>
          <ac:spMkLst>
            <pc:docMk/>
            <pc:sldMk cId="3348757415" sldId="256"/>
            <ac:spMk id="3" creationId="{B4BBF95F-EF2A-904C-18FB-73E4C84FB651}"/>
          </ac:spMkLst>
        </pc:spChg>
        <pc:spChg chg="del">
          <ac:chgData name="Leonie Smith" userId="fed1330f33f5650e" providerId="LiveId" clId="{0314531A-FEC1-47F1-BC41-83C5E6F1D2C7}" dt="2023-01-17T14:26:07.930" v="30" actId="21"/>
          <ac:spMkLst>
            <pc:docMk/>
            <pc:sldMk cId="3348757415" sldId="256"/>
            <ac:spMk id="6" creationId="{416C064E-628E-47C0-A712-DB178FE9901E}"/>
          </ac:spMkLst>
        </pc:spChg>
        <pc:picChg chg="del">
          <ac:chgData name="Leonie Smith" userId="fed1330f33f5650e" providerId="LiveId" clId="{0314531A-FEC1-47F1-BC41-83C5E6F1D2C7}" dt="2023-01-17T14:26:01.447" v="29"/>
          <ac:picMkLst>
            <pc:docMk/>
            <pc:sldMk cId="3348757415" sldId="256"/>
            <ac:picMk id="2" creationId="{2A12B6F3-F938-4F77-BAEF-B283BC298CF9}"/>
          </ac:picMkLst>
        </pc:picChg>
      </pc:sldChg>
      <pc:sldChg chg="addSp delSp modSp mod modTransition modAnim">
        <pc:chgData name="Leonie Smith" userId="fed1330f33f5650e" providerId="LiveId" clId="{0314531A-FEC1-47F1-BC41-83C5E6F1D2C7}" dt="2023-01-17T14:28:07.320" v="64"/>
        <pc:sldMkLst>
          <pc:docMk/>
          <pc:sldMk cId="1018574621" sldId="257"/>
        </pc:sldMkLst>
        <pc:spChg chg="add mod">
          <ac:chgData name="Leonie Smith" userId="fed1330f33f5650e" providerId="LiveId" clId="{0314531A-FEC1-47F1-BC41-83C5E6F1D2C7}" dt="2023-01-17T14:28:07.320" v="64"/>
          <ac:spMkLst>
            <pc:docMk/>
            <pc:sldMk cId="1018574621" sldId="257"/>
            <ac:spMk id="2" creationId="{F3F64306-68F5-3793-AE72-0B114C37DF73}"/>
          </ac:spMkLst>
        </pc:spChg>
        <pc:spChg chg="del">
          <ac:chgData name="Leonie Smith" userId="fed1330f33f5650e" providerId="LiveId" clId="{0314531A-FEC1-47F1-BC41-83C5E6F1D2C7}" dt="2023-01-17T14:26:12.359" v="31" actId="21"/>
          <ac:spMkLst>
            <pc:docMk/>
            <pc:sldMk cId="1018574621" sldId="257"/>
            <ac:spMk id="6" creationId="{416C064E-628E-47C0-A712-DB178FE9901E}"/>
          </ac:spMkLst>
        </pc:spChg>
        <pc:picChg chg="del">
          <ac:chgData name="Leonie Smith" userId="fed1330f33f5650e" providerId="LiveId" clId="{0314531A-FEC1-47F1-BC41-83C5E6F1D2C7}" dt="2023-01-17T14:26:01.447" v="29"/>
          <ac:picMkLst>
            <pc:docMk/>
            <pc:sldMk cId="1018574621" sldId="257"/>
            <ac:picMk id="10" creationId="{BCC2697F-2DE4-4FFF-A7A1-12F7DCC4336E}"/>
          </ac:picMkLst>
        </pc:picChg>
      </pc:sldChg>
      <pc:sldChg chg="addSp delSp modSp mod modTransition modAnim">
        <pc:chgData name="Leonie Smith" userId="fed1330f33f5650e" providerId="LiveId" clId="{0314531A-FEC1-47F1-BC41-83C5E6F1D2C7}" dt="2023-01-17T14:28:05.578" v="63"/>
        <pc:sldMkLst>
          <pc:docMk/>
          <pc:sldMk cId="525752733" sldId="258"/>
        </pc:sldMkLst>
        <pc:spChg chg="add mod">
          <ac:chgData name="Leonie Smith" userId="fed1330f33f5650e" providerId="LiveId" clId="{0314531A-FEC1-47F1-BC41-83C5E6F1D2C7}" dt="2023-01-17T14:28:05.578" v="63"/>
          <ac:spMkLst>
            <pc:docMk/>
            <pc:sldMk cId="525752733" sldId="258"/>
            <ac:spMk id="2" creationId="{3FF596C8-5D3B-CF81-8831-1F82A3216BF4}"/>
          </ac:spMkLst>
        </pc:spChg>
        <pc:spChg chg="del">
          <ac:chgData name="Leonie Smith" userId="fed1330f33f5650e" providerId="LiveId" clId="{0314531A-FEC1-47F1-BC41-83C5E6F1D2C7}" dt="2023-01-17T14:26:20.375" v="32" actId="21"/>
          <ac:spMkLst>
            <pc:docMk/>
            <pc:sldMk cId="525752733" sldId="258"/>
            <ac:spMk id="6" creationId="{416C064E-628E-47C0-A712-DB178FE9901E}"/>
          </ac:spMkLst>
        </pc:spChg>
        <pc:picChg chg="del">
          <ac:chgData name="Leonie Smith" userId="fed1330f33f5650e" providerId="LiveId" clId="{0314531A-FEC1-47F1-BC41-83C5E6F1D2C7}" dt="2023-01-17T14:26:01.447" v="29"/>
          <ac:picMkLst>
            <pc:docMk/>
            <pc:sldMk cId="525752733" sldId="258"/>
            <ac:picMk id="8" creationId="{85F90449-D654-44F6-9A44-0FAB22077126}"/>
          </ac:picMkLst>
        </pc:picChg>
      </pc:sldChg>
      <pc:sldChg chg="addSp delSp modSp mod modTransition modAnim">
        <pc:chgData name="Leonie Smith" userId="fed1330f33f5650e" providerId="LiveId" clId="{0314531A-FEC1-47F1-BC41-83C5E6F1D2C7}" dt="2023-01-17T14:28:03.937" v="62"/>
        <pc:sldMkLst>
          <pc:docMk/>
          <pc:sldMk cId="3459794170" sldId="259"/>
        </pc:sldMkLst>
        <pc:spChg chg="add mod">
          <ac:chgData name="Leonie Smith" userId="fed1330f33f5650e" providerId="LiveId" clId="{0314531A-FEC1-47F1-BC41-83C5E6F1D2C7}" dt="2023-01-17T14:28:03.937" v="62"/>
          <ac:spMkLst>
            <pc:docMk/>
            <pc:sldMk cId="3459794170" sldId="259"/>
            <ac:spMk id="2" creationId="{564243A4-5EE4-562A-125F-FE1F72E9512B}"/>
          </ac:spMkLst>
        </pc:spChg>
        <pc:spChg chg="del">
          <ac:chgData name="Leonie Smith" userId="fed1330f33f5650e" providerId="LiveId" clId="{0314531A-FEC1-47F1-BC41-83C5E6F1D2C7}" dt="2023-01-17T14:26:25.585" v="33" actId="21"/>
          <ac:spMkLst>
            <pc:docMk/>
            <pc:sldMk cId="3459794170" sldId="259"/>
            <ac:spMk id="6" creationId="{416C064E-628E-47C0-A712-DB178FE9901E}"/>
          </ac:spMkLst>
        </pc:spChg>
        <pc:picChg chg="del">
          <ac:chgData name="Leonie Smith" userId="fed1330f33f5650e" providerId="LiveId" clId="{0314531A-FEC1-47F1-BC41-83C5E6F1D2C7}" dt="2023-01-17T14:26:01.447" v="29"/>
          <ac:picMkLst>
            <pc:docMk/>
            <pc:sldMk cId="3459794170" sldId="259"/>
            <ac:picMk id="5" creationId="{D465A6BF-434C-4020-86A4-C85F65BBF84F}"/>
          </ac:picMkLst>
        </pc:picChg>
      </pc:sldChg>
      <pc:sldChg chg="addSp delSp modSp mod modTransition modAnim">
        <pc:chgData name="Leonie Smith" userId="fed1330f33f5650e" providerId="LiveId" clId="{0314531A-FEC1-47F1-BC41-83C5E6F1D2C7}" dt="2023-01-17T14:28:02.294" v="61"/>
        <pc:sldMkLst>
          <pc:docMk/>
          <pc:sldMk cId="1204998267" sldId="260"/>
        </pc:sldMkLst>
        <pc:spChg chg="add mod">
          <ac:chgData name="Leonie Smith" userId="fed1330f33f5650e" providerId="LiveId" clId="{0314531A-FEC1-47F1-BC41-83C5E6F1D2C7}" dt="2023-01-17T14:28:02.294" v="61"/>
          <ac:spMkLst>
            <pc:docMk/>
            <pc:sldMk cId="1204998267" sldId="260"/>
            <ac:spMk id="2" creationId="{D27ECBE1-E74B-42DD-60DF-E64D2B29AF01}"/>
          </ac:spMkLst>
        </pc:spChg>
        <pc:spChg chg="del">
          <ac:chgData name="Leonie Smith" userId="fed1330f33f5650e" providerId="LiveId" clId="{0314531A-FEC1-47F1-BC41-83C5E6F1D2C7}" dt="2023-01-17T14:26:29.176" v="34" actId="21"/>
          <ac:spMkLst>
            <pc:docMk/>
            <pc:sldMk cId="1204998267" sldId="260"/>
            <ac:spMk id="6" creationId="{416C064E-628E-47C0-A712-DB178FE9901E}"/>
          </ac:spMkLst>
        </pc:spChg>
        <pc:picChg chg="del">
          <ac:chgData name="Leonie Smith" userId="fed1330f33f5650e" providerId="LiveId" clId="{0314531A-FEC1-47F1-BC41-83C5E6F1D2C7}" dt="2023-01-17T14:26:01.447" v="29"/>
          <ac:picMkLst>
            <pc:docMk/>
            <pc:sldMk cId="1204998267" sldId="260"/>
            <ac:picMk id="7" creationId="{0B4B9E14-DAB6-432C-A0A2-0C827CE86B5E}"/>
          </ac:picMkLst>
        </pc:picChg>
      </pc:sldChg>
      <pc:sldChg chg="addSp delSp modSp mod modTransition modAnim">
        <pc:chgData name="Leonie Smith" userId="fed1330f33f5650e" providerId="LiveId" clId="{0314531A-FEC1-47F1-BC41-83C5E6F1D2C7}" dt="2023-01-17T14:28:00.365" v="60"/>
        <pc:sldMkLst>
          <pc:docMk/>
          <pc:sldMk cId="3728152200" sldId="261"/>
        </pc:sldMkLst>
        <pc:spChg chg="add mod">
          <ac:chgData name="Leonie Smith" userId="fed1330f33f5650e" providerId="LiveId" clId="{0314531A-FEC1-47F1-BC41-83C5E6F1D2C7}" dt="2023-01-17T14:28:00.365" v="60"/>
          <ac:spMkLst>
            <pc:docMk/>
            <pc:sldMk cId="3728152200" sldId="261"/>
            <ac:spMk id="2" creationId="{C1C2CCFC-9705-2029-C5EA-708A9F9288FB}"/>
          </ac:spMkLst>
        </pc:spChg>
        <pc:spChg chg="del">
          <ac:chgData name="Leonie Smith" userId="fed1330f33f5650e" providerId="LiveId" clId="{0314531A-FEC1-47F1-BC41-83C5E6F1D2C7}" dt="2023-01-17T14:26:37.585" v="35" actId="21"/>
          <ac:spMkLst>
            <pc:docMk/>
            <pc:sldMk cId="3728152200" sldId="261"/>
            <ac:spMk id="6" creationId="{416C064E-628E-47C0-A712-DB178FE9901E}"/>
          </ac:spMkLst>
        </pc:spChg>
        <pc:picChg chg="del">
          <ac:chgData name="Leonie Smith" userId="fed1330f33f5650e" providerId="LiveId" clId="{0314531A-FEC1-47F1-BC41-83C5E6F1D2C7}" dt="2023-01-17T14:26:01.447" v="29"/>
          <ac:picMkLst>
            <pc:docMk/>
            <pc:sldMk cId="3728152200" sldId="261"/>
            <ac:picMk id="9" creationId="{3D89E6B6-D9CD-4842-BCC0-C61B26022C8D}"/>
          </ac:picMkLst>
        </pc:picChg>
      </pc:sldChg>
      <pc:sldChg chg="addSp delSp modSp mod modTransition modAnim">
        <pc:chgData name="Leonie Smith" userId="fed1330f33f5650e" providerId="LiveId" clId="{0314531A-FEC1-47F1-BC41-83C5E6F1D2C7}" dt="2023-01-17T14:27:56.617" v="58"/>
        <pc:sldMkLst>
          <pc:docMk/>
          <pc:sldMk cId="3350226380" sldId="262"/>
        </pc:sldMkLst>
        <pc:spChg chg="add mod">
          <ac:chgData name="Leonie Smith" userId="fed1330f33f5650e" providerId="LiveId" clId="{0314531A-FEC1-47F1-BC41-83C5E6F1D2C7}" dt="2023-01-17T14:27:56.617" v="58"/>
          <ac:spMkLst>
            <pc:docMk/>
            <pc:sldMk cId="3350226380" sldId="262"/>
            <ac:spMk id="2" creationId="{6F791E09-BCA7-3477-E001-D6E082A939E2}"/>
          </ac:spMkLst>
        </pc:spChg>
        <pc:spChg chg="del">
          <ac:chgData name="Leonie Smith" userId="fed1330f33f5650e" providerId="LiveId" clId="{0314531A-FEC1-47F1-BC41-83C5E6F1D2C7}" dt="2023-01-17T14:26:46.298" v="37" actId="21"/>
          <ac:spMkLst>
            <pc:docMk/>
            <pc:sldMk cId="3350226380" sldId="262"/>
            <ac:spMk id="6" creationId="{416C064E-628E-47C0-A712-DB178FE9901E}"/>
          </ac:spMkLst>
        </pc:spChg>
        <pc:picChg chg="del">
          <ac:chgData name="Leonie Smith" userId="fed1330f33f5650e" providerId="LiveId" clId="{0314531A-FEC1-47F1-BC41-83C5E6F1D2C7}" dt="2023-01-17T14:26:01.447" v="29"/>
          <ac:picMkLst>
            <pc:docMk/>
            <pc:sldMk cId="3350226380" sldId="262"/>
            <ac:picMk id="8" creationId="{55F0B156-A843-421D-88CB-08B27D0D1B8B}"/>
          </ac:picMkLst>
        </pc:picChg>
      </pc:sldChg>
      <pc:sldChg chg="addSp delSp modSp mod modTransition modAnim">
        <pc:chgData name="Leonie Smith" userId="fed1330f33f5650e" providerId="LiveId" clId="{0314531A-FEC1-47F1-BC41-83C5E6F1D2C7}" dt="2023-01-17T14:27:58.512" v="59"/>
        <pc:sldMkLst>
          <pc:docMk/>
          <pc:sldMk cId="814010234" sldId="263"/>
        </pc:sldMkLst>
        <pc:spChg chg="add mod">
          <ac:chgData name="Leonie Smith" userId="fed1330f33f5650e" providerId="LiveId" clId="{0314531A-FEC1-47F1-BC41-83C5E6F1D2C7}" dt="2023-01-17T14:27:58.512" v="59"/>
          <ac:spMkLst>
            <pc:docMk/>
            <pc:sldMk cId="814010234" sldId="263"/>
            <ac:spMk id="2" creationId="{FF2B8BC4-B9F3-6CD9-74B9-1FDF07AD6FF5}"/>
          </ac:spMkLst>
        </pc:spChg>
        <pc:spChg chg="del">
          <ac:chgData name="Leonie Smith" userId="fed1330f33f5650e" providerId="LiveId" clId="{0314531A-FEC1-47F1-BC41-83C5E6F1D2C7}" dt="2023-01-17T14:26:43.036" v="36" actId="21"/>
          <ac:spMkLst>
            <pc:docMk/>
            <pc:sldMk cId="814010234" sldId="263"/>
            <ac:spMk id="6" creationId="{416C064E-628E-47C0-A712-DB178FE9901E}"/>
          </ac:spMkLst>
        </pc:spChg>
        <pc:picChg chg="del">
          <ac:chgData name="Leonie Smith" userId="fed1330f33f5650e" providerId="LiveId" clId="{0314531A-FEC1-47F1-BC41-83C5E6F1D2C7}" dt="2023-01-17T14:26:01.447" v="29"/>
          <ac:picMkLst>
            <pc:docMk/>
            <pc:sldMk cId="814010234" sldId="263"/>
            <ac:picMk id="3" creationId="{BFC27C45-E326-4C06-AA43-397773D7A555}"/>
          </ac:picMkLst>
        </pc:picChg>
      </pc:sldChg>
      <pc:sldChg chg="addSp delSp modSp mod modTransition modAnim">
        <pc:chgData name="Leonie Smith" userId="fed1330f33f5650e" providerId="LiveId" clId="{0314531A-FEC1-47F1-BC41-83C5E6F1D2C7}" dt="2023-01-17T14:27:54.793" v="57"/>
        <pc:sldMkLst>
          <pc:docMk/>
          <pc:sldMk cId="302978315" sldId="264"/>
        </pc:sldMkLst>
        <pc:spChg chg="add mod">
          <ac:chgData name="Leonie Smith" userId="fed1330f33f5650e" providerId="LiveId" clId="{0314531A-FEC1-47F1-BC41-83C5E6F1D2C7}" dt="2023-01-17T14:27:54.793" v="57"/>
          <ac:spMkLst>
            <pc:docMk/>
            <pc:sldMk cId="302978315" sldId="264"/>
            <ac:spMk id="2" creationId="{599726C4-2E9B-F21B-B610-0FAD093BFE00}"/>
          </ac:spMkLst>
        </pc:spChg>
        <pc:spChg chg="del">
          <ac:chgData name="Leonie Smith" userId="fed1330f33f5650e" providerId="LiveId" clId="{0314531A-FEC1-47F1-BC41-83C5E6F1D2C7}" dt="2023-01-17T14:26:49.325" v="38" actId="21"/>
          <ac:spMkLst>
            <pc:docMk/>
            <pc:sldMk cId="302978315" sldId="264"/>
            <ac:spMk id="6" creationId="{416C064E-628E-47C0-A712-DB178FE9901E}"/>
          </ac:spMkLst>
        </pc:spChg>
        <pc:picChg chg="del">
          <ac:chgData name="Leonie Smith" userId="fed1330f33f5650e" providerId="LiveId" clId="{0314531A-FEC1-47F1-BC41-83C5E6F1D2C7}" dt="2023-01-17T14:26:01.447" v="29"/>
          <ac:picMkLst>
            <pc:docMk/>
            <pc:sldMk cId="302978315" sldId="264"/>
            <ac:picMk id="9" creationId="{F1830015-DB7B-4BAD-AB1A-1B7CC553B6E9}"/>
          </ac:picMkLst>
        </pc:picChg>
      </pc:sldChg>
      <pc:sldChg chg="addSp delSp modSp mod modTransition modAnim">
        <pc:chgData name="Leonie Smith" userId="fed1330f33f5650e" providerId="LiveId" clId="{0314531A-FEC1-47F1-BC41-83C5E6F1D2C7}" dt="2023-01-17T14:27:52.782" v="56"/>
        <pc:sldMkLst>
          <pc:docMk/>
          <pc:sldMk cId="891345644" sldId="265"/>
        </pc:sldMkLst>
        <pc:spChg chg="add mod">
          <ac:chgData name="Leonie Smith" userId="fed1330f33f5650e" providerId="LiveId" clId="{0314531A-FEC1-47F1-BC41-83C5E6F1D2C7}" dt="2023-01-17T14:27:52.782" v="56"/>
          <ac:spMkLst>
            <pc:docMk/>
            <pc:sldMk cId="891345644" sldId="265"/>
            <ac:spMk id="2" creationId="{6F1A7150-4029-B28D-DFC5-0CDDA000B111}"/>
          </ac:spMkLst>
        </pc:spChg>
        <pc:spChg chg="del">
          <ac:chgData name="Leonie Smith" userId="fed1330f33f5650e" providerId="LiveId" clId="{0314531A-FEC1-47F1-BC41-83C5E6F1D2C7}" dt="2023-01-17T14:26:52.690" v="39" actId="21"/>
          <ac:spMkLst>
            <pc:docMk/>
            <pc:sldMk cId="891345644" sldId="265"/>
            <ac:spMk id="6" creationId="{416C064E-628E-47C0-A712-DB178FE9901E}"/>
          </ac:spMkLst>
        </pc:spChg>
        <pc:picChg chg="del">
          <ac:chgData name="Leonie Smith" userId="fed1330f33f5650e" providerId="LiveId" clId="{0314531A-FEC1-47F1-BC41-83C5E6F1D2C7}" dt="2023-01-17T14:26:01.447" v="29"/>
          <ac:picMkLst>
            <pc:docMk/>
            <pc:sldMk cId="891345644" sldId="265"/>
            <ac:picMk id="5" creationId="{BA165C37-9DF4-4D45-97BC-C8EB28E62BD1}"/>
          </ac:picMkLst>
        </pc:picChg>
      </pc:sldChg>
      <pc:sldChg chg="addSp delSp modSp mod modTransition modAnim">
        <pc:chgData name="Leonie Smith" userId="fed1330f33f5650e" providerId="LiveId" clId="{0314531A-FEC1-47F1-BC41-83C5E6F1D2C7}" dt="2023-01-17T14:27:50.553" v="55"/>
        <pc:sldMkLst>
          <pc:docMk/>
          <pc:sldMk cId="3955896480" sldId="266"/>
        </pc:sldMkLst>
        <pc:spChg chg="add mod">
          <ac:chgData name="Leonie Smith" userId="fed1330f33f5650e" providerId="LiveId" clId="{0314531A-FEC1-47F1-BC41-83C5E6F1D2C7}" dt="2023-01-17T14:27:50.553" v="55"/>
          <ac:spMkLst>
            <pc:docMk/>
            <pc:sldMk cId="3955896480" sldId="266"/>
            <ac:spMk id="2" creationId="{83F1CF8A-92C9-1402-64FC-798851A7D108}"/>
          </ac:spMkLst>
        </pc:spChg>
        <pc:spChg chg="del">
          <ac:chgData name="Leonie Smith" userId="fed1330f33f5650e" providerId="LiveId" clId="{0314531A-FEC1-47F1-BC41-83C5E6F1D2C7}" dt="2023-01-17T14:26:56.017" v="40" actId="21"/>
          <ac:spMkLst>
            <pc:docMk/>
            <pc:sldMk cId="3955896480" sldId="266"/>
            <ac:spMk id="6" creationId="{416C064E-628E-47C0-A712-DB178FE9901E}"/>
          </ac:spMkLst>
        </pc:spChg>
        <pc:picChg chg="del">
          <ac:chgData name="Leonie Smith" userId="fed1330f33f5650e" providerId="LiveId" clId="{0314531A-FEC1-47F1-BC41-83C5E6F1D2C7}" dt="2023-01-17T14:26:01.447" v="29"/>
          <ac:picMkLst>
            <pc:docMk/>
            <pc:sldMk cId="3955896480" sldId="266"/>
            <ac:picMk id="3" creationId="{8597A712-899B-4B2A-91F5-089F8BF0DF88}"/>
          </ac:picMkLst>
        </pc:picChg>
      </pc:sldChg>
      <pc:sldChg chg="addSp delSp modSp mod modTransition modAnim">
        <pc:chgData name="Leonie Smith" userId="fed1330f33f5650e" providerId="LiveId" clId="{0314531A-FEC1-47F1-BC41-83C5E6F1D2C7}" dt="2023-01-17T14:27:48.609" v="54"/>
        <pc:sldMkLst>
          <pc:docMk/>
          <pc:sldMk cId="1786802927" sldId="267"/>
        </pc:sldMkLst>
        <pc:spChg chg="add mod">
          <ac:chgData name="Leonie Smith" userId="fed1330f33f5650e" providerId="LiveId" clId="{0314531A-FEC1-47F1-BC41-83C5E6F1D2C7}" dt="2023-01-17T14:27:48.609" v="54"/>
          <ac:spMkLst>
            <pc:docMk/>
            <pc:sldMk cId="1786802927" sldId="267"/>
            <ac:spMk id="2" creationId="{84253DDE-3162-860D-80FA-53DCE52BB724}"/>
          </ac:spMkLst>
        </pc:spChg>
        <pc:spChg chg="del">
          <ac:chgData name="Leonie Smith" userId="fed1330f33f5650e" providerId="LiveId" clId="{0314531A-FEC1-47F1-BC41-83C5E6F1D2C7}" dt="2023-01-17T14:26:58.692" v="41" actId="21"/>
          <ac:spMkLst>
            <pc:docMk/>
            <pc:sldMk cId="1786802927" sldId="267"/>
            <ac:spMk id="6" creationId="{416C064E-628E-47C0-A712-DB178FE9901E}"/>
          </ac:spMkLst>
        </pc:spChg>
        <pc:picChg chg="del">
          <ac:chgData name="Leonie Smith" userId="fed1330f33f5650e" providerId="LiveId" clId="{0314531A-FEC1-47F1-BC41-83C5E6F1D2C7}" dt="2023-01-17T14:26:01.447" v="29"/>
          <ac:picMkLst>
            <pc:docMk/>
            <pc:sldMk cId="1786802927" sldId="267"/>
            <ac:picMk id="7" creationId="{6B515751-FCFF-440F-9A3A-23561C631662}"/>
          </ac:picMkLst>
        </pc:picChg>
      </pc:sldChg>
      <pc:sldChg chg="addSp delSp modSp mod modTransition modAnim">
        <pc:chgData name="Leonie Smith" userId="fed1330f33f5650e" providerId="LiveId" clId="{0314531A-FEC1-47F1-BC41-83C5E6F1D2C7}" dt="2023-01-17T14:27:46.792" v="53"/>
        <pc:sldMkLst>
          <pc:docMk/>
          <pc:sldMk cId="4053000739" sldId="268"/>
        </pc:sldMkLst>
        <pc:spChg chg="add mod">
          <ac:chgData name="Leonie Smith" userId="fed1330f33f5650e" providerId="LiveId" clId="{0314531A-FEC1-47F1-BC41-83C5E6F1D2C7}" dt="2023-01-17T14:27:46.792" v="53"/>
          <ac:spMkLst>
            <pc:docMk/>
            <pc:sldMk cId="4053000739" sldId="268"/>
            <ac:spMk id="2" creationId="{62E536EC-BED6-EA3A-4E3F-3AE81D31EB5C}"/>
          </ac:spMkLst>
        </pc:spChg>
        <pc:spChg chg="del">
          <ac:chgData name="Leonie Smith" userId="fed1330f33f5650e" providerId="LiveId" clId="{0314531A-FEC1-47F1-BC41-83C5E6F1D2C7}" dt="2023-01-17T14:27:01.955" v="42" actId="21"/>
          <ac:spMkLst>
            <pc:docMk/>
            <pc:sldMk cId="4053000739" sldId="268"/>
            <ac:spMk id="6" creationId="{416C064E-628E-47C0-A712-DB178FE9901E}"/>
          </ac:spMkLst>
        </pc:spChg>
        <pc:picChg chg="del">
          <ac:chgData name="Leonie Smith" userId="fed1330f33f5650e" providerId="LiveId" clId="{0314531A-FEC1-47F1-BC41-83C5E6F1D2C7}" dt="2023-01-17T14:26:01.447" v="29"/>
          <ac:picMkLst>
            <pc:docMk/>
            <pc:sldMk cId="4053000739" sldId="268"/>
            <ac:picMk id="5" creationId="{EE1F672E-BE98-4051-BB76-48C61E9AB9B8}"/>
          </ac:picMkLst>
        </pc:picChg>
      </pc:sldChg>
      <pc:sldChg chg="addSp delSp modSp mod modTransition modAnim">
        <pc:chgData name="Leonie Smith" userId="fed1330f33f5650e" providerId="LiveId" clId="{0314531A-FEC1-47F1-BC41-83C5E6F1D2C7}" dt="2023-01-17T14:27:44.803" v="52"/>
        <pc:sldMkLst>
          <pc:docMk/>
          <pc:sldMk cId="3097559617" sldId="269"/>
        </pc:sldMkLst>
        <pc:spChg chg="add mod">
          <ac:chgData name="Leonie Smith" userId="fed1330f33f5650e" providerId="LiveId" clId="{0314531A-FEC1-47F1-BC41-83C5E6F1D2C7}" dt="2023-01-17T14:27:44.803" v="52"/>
          <ac:spMkLst>
            <pc:docMk/>
            <pc:sldMk cId="3097559617" sldId="269"/>
            <ac:spMk id="2" creationId="{53F0EFF0-89CE-0C8D-B474-F618D694C2D8}"/>
          </ac:spMkLst>
        </pc:spChg>
        <pc:spChg chg="del">
          <ac:chgData name="Leonie Smith" userId="fed1330f33f5650e" providerId="LiveId" clId="{0314531A-FEC1-47F1-BC41-83C5E6F1D2C7}" dt="2023-01-17T14:27:04.929" v="43" actId="21"/>
          <ac:spMkLst>
            <pc:docMk/>
            <pc:sldMk cId="3097559617" sldId="269"/>
            <ac:spMk id="6" creationId="{416C064E-628E-47C0-A712-DB178FE9901E}"/>
          </ac:spMkLst>
        </pc:spChg>
        <pc:picChg chg="del">
          <ac:chgData name="Leonie Smith" userId="fed1330f33f5650e" providerId="LiveId" clId="{0314531A-FEC1-47F1-BC41-83C5E6F1D2C7}" dt="2023-01-17T14:26:01.447" v="29"/>
          <ac:picMkLst>
            <pc:docMk/>
            <pc:sldMk cId="3097559617" sldId="269"/>
            <ac:picMk id="9" creationId="{1222DEEE-3432-4DCD-A7B8-60BF5DBEDD02}"/>
          </ac:picMkLst>
        </pc:picChg>
      </pc:sldChg>
      <pc:sldChg chg="addSp delSp modSp mod modTransition modAnim">
        <pc:chgData name="Leonie Smith" userId="fed1330f33f5650e" providerId="LiveId" clId="{0314531A-FEC1-47F1-BC41-83C5E6F1D2C7}" dt="2023-01-17T14:27:42.960" v="51"/>
        <pc:sldMkLst>
          <pc:docMk/>
          <pc:sldMk cId="415415560" sldId="270"/>
        </pc:sldMkLst>
        <pc:spChg chg="add mod">
          <ac:chgData name="Leonie Smith" userId="fed1330f33f5650e" providerId="LiveId" clId="{0314531A-FEC1-47F1-BC41-83C5E6F1D2C7}" dt="2023-01-17T14:27:42.960" v="51"/>
          <ac:spMkLst>
            <pc:docMk/>
            <pc:sldMk cId="415415560" sldId="270"/>
            <ac:spMk id="2" creationId="{8D0C8B11-1756-B990-A221-D455D7F0C4FD}"/>
          </ac:spMkLst>
        </pc:spChg>
        <pc:spChg chg="del">
          <ac:chgData name="Leonie Smith" userId="fed1330f33f5650e" providerId="LiveId" clId="{0314531A-FEC1-47F1-BC41-83C5E6F1D2C7}" dt="2023-01-17T14:27:07.615" v="44" actId="21"/>
          <ac:spMkLst>
            <pc:docMk/>
            <pc:sldMk cId="415415560" sldId="270"/>
            <ac:spMk id="6" creationId="{416C064E-628E-47C0-A712-DB178FE9901E}"/>
          </ac:spMkLst>
        </pc:spChg>
        <pc:picChg chg="del">
          <ac:chgData name="Leonie Smith" userId="fed1330f33f5650e" providerId="LiveId" clId="{0314531A-FEC1-47F1-BC41-83C5E6F1D2C7}" dt="2023-01-17T14:26:01.447" v="29"/>
          <ac:picMkLst>
            <pc:docMk/>
            <pc:sldMk cId="415415560" sldId="270"/>
            <ac:picMk id="8" creationId="{A71A6DE0-466F-41F9-908F-265A8968C015}"/>
          </ac:picMkLst>
        </pc:picChg>
      </pc:sldChg>
      <pc:sldChg chg="addSp delSp modSp mod modTransition modAnim">
        <pc:chgData name="Leonie Smith" userId="fed1330f33f5650e" providerId="LiveId" clId="{0314531A-FEC1-47F1-BC41-83C5E6F1D2C7}" dt="2023-01-17T14:27:40.788" v="50"/>
        <pc:sldMkLst>
          <pc:docMk/>
          <pc:sldMk cId="4138472140" sldId="271"/>
        </pc:sldMkLst>
        <pc:spChg chg="add mod">
          <ac:chgData name="Leonie Smith" userId="fed1330f33f5650e" providerId="LiveId" clId="{0314531A-FEC1-47F1-BC41-83C5E6F1D2C7}" dt="2023-01-17T14:27:40.788" v="50"/>
          <ac:spMkLst>
            <pc:docMk/>
            <pc:sldMk cId="4138472140" sldId="271"/>
            <ac:spMk id="3" creationId="{CFB65CED-43FB-8F11-5594-E77E741C5119}"/>
          </ac:spMkLst>
        </pc:spChg>
        <pc:spChg chg="del">
          <ac:chgData name="Leonie Smith" userId="fed1330f33f5650e" providerId="LiveId" clId="{0314531A-FEC1-47F1-BC41-83C5E6F1D2C7}" dt="2023-01-17T14:27:10.705" v="45" actId="21"/>
          <ac:spMkLst>
            <pc:docMk/>
            <pc:sldMk cId="4138472140" sldId="271"/>
            <ac:spMk id="6" creationId="{416C064E-628E-47C0-A712-DB178FE9901E}"/>
          </ac:spMkLst>
        </pc:spChg>
        <pc:picChg chg="del">
          <ac:chgData name="Leonie Smith" userId="fed1330f33f5650e" providerId="LiveId" clId="{0314531A-FEC1-47F1-BC41-83C5E6F1D2C7}" dt="2023-01-17T14:26:01.447" v="29"/>
          <ac:picMkLst>
            <pc:docMk/>
            <pc:sldMk cId="4138472140" sldId="271"/>
            <ac:picMk id="2" creationId="{8BBEC978-18B5-4C30-8939-DA860B7FF032}"/>
          </ac:picMkLst>
        </pc:picChg>
      </pc:sldChg>
      <pc:sldChg chg="addSp delSp modSp mod modTransition modAnim">
        <pc:chgData name="Leonie Smith" userId="fed1330f33f5650e" providerId="LiveId" clId="{0314531A-FEC1-47F1-BC41-83C5E6F1D2C7}" dt="2023-01-17T14:27:38.336" v="49"/>
        <pc:sldMkLst>
          <pc:docMk/>
          <pc:sldMk cId="3074633053" sldId="272"/>
        </pc:sldMkLst>
        <pc:spChg chg="add mod">
          <ac:chgData name="Leonie Smith" userId="fed1330f33f5650e" providerId="LiveId" clId="{0314531A-FEC1-47F1-BC41-83C5E6F1D2C7}" dt="2023-01-17T14:27:38.336" v="49"/>
          <ac:spMkLst>
            <pc:docMk/>
            <pc:sldMk cId="3074633053" sldId="272"/>
            <ac:spMk id="2" creationId="{C5B37631-8AC1-D111-77F1-0E22244E0A49}"/>
          </ac:spMkLst>
        </pc:spChg>
        <pc:spChg chg="del">
          <ac:chgData name="Leonie Smith" userId="fed1330f33f5650e" providerId="LiveId" clId="{0314531A-FEC1-47F1-BC41-83C5E6F1D2C7}" dt="2023-01-17T14:27:13.674" v="46" actId="21"/>
          <ac:spMkLst>
            <pc:docMk/>
            <pc:sldMk cId="3074633053" sldId="272"/>
            <ac:spMk id="6" creationId="{416C064E-628E-47C0-A712-DB178FE9901E}"/>
          </ac:spMkLst>
        </pc:spChg>
        <pc:picChg chg="del">
          <ac:chgData name="Leonie Smith" userId="fed1330f33f5650e" providerId="LiveId" clId="{0314531A-FEC1-47F1-BC41-83C5E6F1D2C7}" dt="2023-01-17T14:26:01.447" v="29"/>
          <ac:picMkLst>
            <pc:docMk/>
            <pc:sldMk cId="3074633053" sldId="272"/>
            <ac:picMk id="3" creationId="{F8B7C95B-D268-4B52-A517-CE5DE2A06950}"/>
          </ac:picMkLst>
        </pc:picChg>
      </pc:sldChg>
      <pc:sldChg chg="addSp delSp modSp mod modTransition modAnim">
        <pc:chgData name="Leonie Smith" userId="fed1330f33f5650e" providerId="LiveId" clId="{0314531A-FEC1-47F1-BC41-83C5E6F1D2C7}" dt="2023-01-17T14:27:36.413" v="48"/>
        <pc:sldMkLst>
          <pc:docMk/>
          <pc:sldMk cId="1780628248" sldId="273"/>
        </pc:sldMkLst>
        <pc:spChg chg="add mod">
          <ac:chgData name="Leonie Smith" userId="fed1330f33f5650e" providerId="LiveId" clId="{0314531A-FEC1-47F1-BC41-83C5E6F1D2C7}" dt="2023-01-17T14:27:36.413" v="48"/>
          <ac:spMkLst>
            <pc:docMk/>
            <pc:sldMk cId="1780628248" sldId="273"/>
            <ac:spMk id="2" creationId="{D3DCDEA8-B40F-20ED-85CF-02D6C086A27B}"/>
          </ac:spMkLst>
        </pc:spChg>
        <pc:spChg chg="del">
          <ac:chgData name="Leonie Smith" userId="fed1330f33f5650e" providerId="LiveId" clId="{0314531A-FEC1-47F1-BC41-83C5E6F1D2C7}" dt="2023-01-17T14:27:16.865" v="47" actId="21"/>
          <ac:spMkLst>
            <pc:docMk/>
            <pc:sldMk cId="1780628248" sldId="273"/>
            <ac:spMk id="6" creationId="{416C064E-628E-47C0-A712-DB178FE9901E}"/>
          </ac:spMkLst>
        </pc:spChg>
        <pc:picChg chg="del">
          <ac:chgData name="Leonie Smith" userId="fed1330f33f5650e" providerId="LiveId" clId="{0314531A-FEC1-47F1-BC41-83C5E6F1D2C7}" dt="2023-01-17T14:26:01.447" v="29"/>
          <ac:picMkLst>
            <pc:docMk/>
            <pc:sldMk cId="1780628248" sldId="273"/>
            <ac:picMk id="9" creationId="{E0182D2D-2EDD-40D9-9239-E5369E8755B6}"/>
          </ac:picMkLst>
        </pc:picChg>
      </pc:sldChg>
      <pc:sldChg chg="delSp modTransition modAnim">
        <pc:chgData name="Leonie Smith" userId="fed1330f33f5650e" providerId="LiveId" clId="{0314531A-FEC1-47F1-BC41-83C5E6F1D2C7}" dt="2023-01-17T14:26:01.447" v="29"/>
        <pc:sldMkLst>
          <pc:docMk/>
          <pc:sldMk cId="1648855218" sldId="274"/>
        </pc:sldMkLst>
        <pc:picChg chg="del">
          <ac:chgData name="Leonie Smith" userId="fed1330f33f5650e" providerId="LiveId" clId="{0314531A-FEC1-47F1-BC41-83C5E6F1D2C7}" dt="2023-01-17T14:26:01.447" v="29"/>
          <ac:picMkLst>
            <pc:docMk/>
            <pc:sldMk cId="1648855218" sldId="274"/>
            <ac:picMk id="5" creationId="{46EDC07F-E17E-45B0-B096-D9FC11B3575F}"/>
          </ac:picMkLst>
        </pc:picChg>
      </pc:sldChg>
      <pc:sldChg chg="addSp delSp modSp mod modTransition">
        <pc:chgData name="Leonie Smith" userId="fed1330f33f5650e" providerId="LiveId" clId="{0314531A-FEC1-47F1-BC41-83C5E6F1D2C7}" dt="2023-01-17T14:26:01.447" v="29"/>
        <pc:sldMkLst>
          <pc:docMk/>
          <pc:sldMk cId="3892447380" sldId="275"/>
        </pc:sldMkLst>
        <pc:spChg chg="add mod">
          <ac:chgData name="Leonie Smith" userId="fed1330f33f5650e" providerId="LiveId" clId="{0314531A-FEC1-47F1-BC41-83C5E6F1D2C7}" dt="2023-01-17T14:24:03.421" v="11"/>
          <ac:spMkLst>
            <pc:docMk/>
            <pc:sldMk cId="3892447380" sldId="275"/>
            <ac:spMk id="2" creationId="{63D54064-3B28-1186-FF25-7EE77208A5D2}"/>
          </ac:spMkLst>
        </pc:spChg>
        <pc:spChg chg="del">
          <ac:chgData name="Leonie Smith" userId="fed1330f33f5650e" providerId="LiveId" clId="{0314531A-FEC1-47F1-BC41-83C5E6F1D2C7}" dt="2023-01-17T09:26:16.652" v="0" actId="21"/>
          <ac:spMkLst>
            <pc:docMk/>
            <pc:sldMk cId="3892447380" sldId="275"/>
            <ac:spMk id="4" creationId="{2025183E-E562-45C9-8F1E-FB4A9BAA914C}"/>
          </ac:spMkLst>
        </pc:spChg>
      </pc:sldChg>
      <pc:sldChg chg="modSp mod modTransition">
        <pc:chgData name="Leonie Smith" userId="fed1330f33f5650e" providerId="LiveId" clId="{0314531A-FEC1-47F1-BC41-83C5E6F1D2C7}" dt="2023-01-17T14:26:01.447" v="29"/>
        <pc:sldMkLst>
          <pc:docMk/>
          <pc:sldMk cId="1221055811" sldId="276"/>
        </pc:sldMkLst>
        <pc:spChg chg="mod">
          <ac:chgData name="Leonie Smith" userId="fed1330f33f5650e" providerId="LiveId" clId="{0314531A-FEC1-47F1-BC41-83C5E6F1D2C7}" dt="2023-01-17T09:27:02.692" v="10" actId="20577"/>
          <ac:spMkLst>
            <pc:docMk/>
            <pc:sldMk cId="1221055811" sldId="276"/>
            <ac:spMk id="4" creationId="{9EB34B5C-79BC-4830-B4AF-64AD60E06898}"/>
          </ac:spMkLst>
        </pc:spChg>
      </pc:sldChg>
      <pc:sldChg chg="modSp mod modTransition">
        <pc:chgData name="Leonie Smith" userId="fed1330f33f5650e" providerId="LiveId" clId="{0314531A-FEC1-47F1-BC41-83C5E6F1D2C7}" dt="2023-01-17T14:26:01.447" v="29"/>
        <pc:sldMkLst>
          <pc:docMk/>
          <pc:sldMk cId="1876631226" sldId="277"/>
        </pc:sldMkLst>
        <pc:spChg chg="mod">
          <ac:chgData name="Leonie Smith" userId="fed1330f33f5650e" providerId="LiveId" clId="{0314531A-FEC1-47F1-BC41-83C5E6F1D2C7}" dt="2023-01-17T14:24:17.397" v="12"/>
          <ac:spMkLst>
            <pc:docMk/>
            <pc:sldMk cId="1876631226" sldId="277"/>
            <ac:spMk id="8" creationId="{7AD7DBCF-10C7-4B4D-8225-5A3ACC457622}"/>
          </ac:spMkLst>
        </pc:spChg>
      </pc:sldChg>
      <pc:sldChg chg="modSp mod modTransition">
        <pc:chgData name="Leonie Smith" userId="fed1330f33f5650e" providerId="LiveId" clId="{0314531A-FEC1-47F1-BC41-83C5E6F1D2C7}" dt="2023-01-17T14:26:01.447" v="29"/>
        <pc:sldMkLst>
          <pc:docMk/>
          <pc:sldMk cId="2965954909" sldId="278"/>
        </pc:sldMkLst>
        <pc:spChg chg="mod">
          <ac:chgData name="Leonie Smith" userId="fed1330f33f5650e" providerId="LiveId" clId="{0314531A-FEC1-47F1-BC41-83C5E6F1D2C7}" dt="2023-01-17T14:24:23.740" v="13"/>
          <ac:spMkLst>
            <pc:docMk/>
            <pc:sldMk cId="2965954909" sldId="278"/>
            <ac:spMk id="6" creationId="{2072423F-CD8B-43DC-9BF8-860CC067FACE}"/>
          </ac:spMkLst>
        </pc:spChg>
      </pc:sldChg>
      <pc:sldChg chg="modSp mod modTransition">
        <pc:chgData name="Leonie Smith" userId="fed1330f33f5650e" providerId="LiveId" clId="{0314531A-FEC1-47F1-BC41-83C5E6F1D2C7}" dt="2023-01-17T14:26:01.447" v="29"/>
        <pc:sldMkLst>
          <pc:docMk/>
          <pc:sldMk cId="2939729087" sldId="279"/>
        </pc:sldMkLst>
        <pc:spChg chg="mod">
          <ac:chgData name="Leonie Smith" userId="fed1330f33f5650e" providerId="LiveId" clId="{0314531A-FEC1-47F1-BC41-83C5E6F1D2C7}" dt="2023-01-17T14:24:29.307" v="14"/>
          <ac:spMkLst>
            <pc:docMk/>
            <pc:sldMk cId="2939729087" sldId="279"/>
            <ac:spMk id="4" creationId="{FD37669D-80F7-4541-B791-A392D12CA016}"/>
          </ac:spMkLst>
        </pc:spChg>
      </pc:sldChg>
      <pc:sldChg chg="modSp mod modTransition">
        <pc:chgData name="Leonie Smith" userId="fed1330f33f5650e" providerId="LiveId" clId="{0314531A-FEC1-47F1-BC41-83C5E6F1D2C7}" dt="2023-01-17T14:26:01.447" v="29"/>
        <pc:sldMkLst>
          <pc:docMk/>
          <pc:sldMk cId="2909491928" sldId="280"/>
        </pc:sldMkLst>
        <pc:spChg chg="mod">
          <ac:chgData name="Leonie Smith" userId="fed1330f33f5650e" providerId="LiveId" clId="{0314531A-FEC1-47F1-BC41-83C5E6F1D2C7}" dt="2023-01-17T14:24:36.541" v="15"/>
          <ac:spMkLst>
            <pc:docMk/>
            <pc:sldMk cId="2909491928" sldId="280"/>
            <ac:spMk id="4" creationId="{7A24F282-F639-42D6-B494-28A7BF22B198}"/>
          </ac:spMkLst>
        </pc:spChg>
      </pc:sldChg>
      <pc:sldChg chg="modSp mod modTransition">
        <pc:chgData name="Leonie Smith" userId="fed1330f33f5650e" providerId="LiveId" clId="{0314531A-FEC1-47F1-BC41-83C5E6F1D2C7}" dt="2023-01-17T14:26:01.447" v="29"/>
        <pc:sldMkLst>
          <pc:docMk/>
          <pc:sldMk cId="3908741498" sldId="281"/>
        </pc:sldMkLst>
        <pc:spChg chg="mod">
          <ac:chgData name="Leonie Smith" userId="fed1330f33f5650e" providerId="LiveId" clId="{0314531A-FEC1-47F1-BC41-83C5E6F1D2C7}" dt="2023-01-17T14:24:42.228" v="16"/>
          <ac:spMkLst>
            <pc:docMk/>
            <pc:sldMk cId="3908741498" sldId="281"/>
            <ac:spMk id="4" creationId="{F1BB746B-5E6B-411A-A89A-B1F5430C0D51}"/>
          </ac:spMkLst>
        </pc:spChg>
      </pc:sldChg>
      <pc:sldChg chg="modSp mod modTransition">
        <pc:chgData name="Leonie Smith" userId="fed1330f33f5650e" providerId="LiveId" clId="{0314531A-FEC1-47F1-BC41-83C5E6F1D2C7}" dt="2023-01-17T14:26:01.447" v="29"/>
        <pc:sldMkLst>
          <pc:docMk/>
          <pc:sldMk cId="2892124693" sldId="282"/>
        </pc:sldMkLst>
        <pc:spChg chg="mod">
          <ac:chgData name="Leonie Smith" userId="fed1330f33f5650e" providerId="LiveId" clId="{0314531A-FEC1-47F1-BC41-83C5E6F1D2C7}" dt="2023-01-17T14:24:47.624" v="17"/>
          <ac:spMkLst>
            <pc:docMk/>
            <pc:sldMk cId="2892124693" sldId="282"/>
            <ac:spMk id="4" creationId="{62F14956-0479-4404-A1A5-CEB49172E1BC}"/>
          </ac:spMkLst>
        </pc:spChg>
      </pc:sldChg>
      <pc:sldChg chg="modSp mod modTransition">
        <pc:chgData name="Leonie Smith" userId="fed1330f33f5650e" providerId="LiveId" clId="{0314531A-FEC1-47F1-BC41-83C5E6F1D2C7}" dt="2023-01-17T14:26:01.447" v="29"/>
        <pc:sldMkLst>
          <pc:docMk/>
          <pc:sldMk cId="1485262232" sldId="283"/>
        </pc:sldMkLst>
        <pc:spChg chg="mod">
          <ac:chgData name="Leonie Smith" userId="fed1330f33f5650e" providerId="LiveId" clId="{0314531A-FEC1-47F1-BC41-83C5E6F1D2C7}" dt="2023-01-17T14:24:53.325" v="18"/>
          <ac:spMkLst>
            <pc:docMk/>
            <pc:sldMk cId="1485262232" sldId="283"/>
            <ac:spMk id="4" creationId="{3E1B4EE8-50A7-45C0-83D8-2A628C5B3E7B}"/>
          </ac:spMkLst>
        </pc:spChg>
      </pc:sldChg>
      <pc:sldChg chg="modSp mod modTransition">
        <pc:chgData name="Leonie Smith" userId="fed1330f33f5650e" providerId="LiveId" clId="{0314531A-FEC1-47F1-BC41-83C5E6F1D2C7}" dt="2023-01-17T14:26:01.447" v="29"/>
        <pc:sldMkLst>
          <pc:docMk/>
          <pc:sldMk cId="1943080095" sldId="284"/>
        </pc:sldMkLst>
        <pc:spChg chg="mod">
          <ac:chgData name="Leonie Smith" userId="fed1330f33f5650e" providerId="LiveId" clId="{0314531A-FEC1-47F1-BC41-83C5E6F1D2C7}" dt="2023-01-17T14:24:58.995" v="19"/>
          <ac:spMkLst>
            <pc:docMk/>
            <pc:sldMk cId="1943080095" sldId="284"/>
            <ac:spMk id="4" creationId="{062E7597-89DC-48A3-B98C-A3FCAD778A17}"/>
          </ac:spMkLst>
        </pc:spChg>
      </pc:sldChg>
      <pc:sldChg chg="modSp mod modTransition">
        <pc:chgData name="Leonie Smith" userId="fed1330f33f5650e" providerId="LiveId" clId="{0314531A-FEC1-47F1-BC41-83C5E6F1D2C7}" dt="2023-01-17T14:26:01.447" v="29"/>
        <pc:sldMkLst>
          <pc:docMk/>
          <pc:sldMk cId="623565824" sldId="285"/>
        </pc:sldMkLst>
        <pc:spChg chg="mod">
          <ac:chgData name="Leonie Smith" userId="fed1330f33f5650e" providerId="LiveId" clId="{0314531A-FEC1-47F1-BC41-83C5E6F1D2C7}" dt="2023-01-17T14:25:04.300" v="20"/>
          <ac:spMkLst>
            <pc:docMk/>
            <pc:sldMk cId="623565824" sldId="285"/>
            <ac:spMk id="4" creationId="{5E41F2BA-3442-47A0-832E-E5B3C497FE11}"/>
          </ac:spMkLst>
        </pc:spChg>
      </pc:sldChg>
      <pc:sldChg chg="modSp mod modTransition">
        <pc:chgData name="Leonie Smith" userId="fed1330f33f5650e" providerId="LiveId" clId="{0314531A-FEC1-47F1-BC41-83C5E6F1D2C7}" dt="2023-01-17T14:26:01.447" v="29"/>
        <pc:sldMkLst>
          <pc:docMk/>
          <pc:sldMk cId="3309871907" sldId="286"/>
        </pc:sldMkLst>
        <pc:spChg chg="mod">
          <ac:chgData name="Leonie Smith" userId="fed1330f33f5650e" providerId="LiveId" clId="{0314531A-FEC1-47F1-BC41-83C5E6F1D2C7}" dt="2023-01-17T14:25:09.732" v="21"/>
          <ac:spMkLst>
            <pc:docMk/>
            <pc:sldMk cId="3309871907" sldId="286"/>
            <ac:spMk id="4" creationId="{AFE2BC74-E2A0-4725-A032-5C957022FB82}"/>
          </ac:spMkLst>
        </pc:spChg>
      </pc:sldChg>
      <pc:sldChg chg="modSp mod modTransition">
        <pc:chgData name="Leonie Smith" userId="fed1330f33f5650e" providerId="LiveId" clId="{0314531A-FEC1-47F1-BC41-83C5E6F1D2C7}" dt="2023-01-17T14:26:01.447" v="29"/>
        <pc:sldMkLst>
          <pc:docMk/>
          <pc:sldMk cId="3849014459" sldId="287"/>
        </pc:sldMkLst>
        <pc:spChg chg="mod">
          <ac:chgData name="Leonie Smith" userId="fed1330f33f5650e" providerId="LiveId" clId="{0314531A-FEC1-47F1-BC41-83C5E6F1D2C7}" dt="2023-01-17T14:25:15.653" v="22"/>
          <ac:spMkLst>
            <pc:docMk/>
            <pc:sldMk cId="3849014459" sldId="287"/>
            <ac:spMk id="4" creationId="{E30B4C31-9E4B-463B-B685-160D9D2D86AD}"/>
          </ac:spMkLst>
        </pc:spChg>
      </pc:sldChg>
      <pc:sldChg chg="modSp mod modTransition">
        <pc:chgData name="Leonie Smith" userId="fed1330f33f5650e" providerId="LiveId" clId="{0314531A-FEC1-47F1-BC41-83C5E6F1D2C7}" dt="2023-01-17T14:26:01.447" v="29"/>
        <pc:sldMkLst>
          <pc:docMk/>
          <pc:sldMk cId="2986718483" sldId="288"/>
        </pc:sldMkLst>
        <pc:spChg chg="mod">
          <ac:chgData name="Leonie Smith" userId="fed1330f33f5650e" providerId="LiveId" clId="{0314531A-FEC1-47F1-BC41-83C5E6F1D2C7}" dt="2023-01-17T14:25:20.978" v="23"/>
          <ac:spMkLst>
            <pc:docMk/>
            <pc:sldMk cId="2986718483" sldId="288"/>
            <ac:spMk id="4" creationId="{E85A30BC-09C1-4746-9DB1-0CFE5F5DE579}"/>
          </ac:spMkLst>
        </pc:spChg>
      </pc:sldChg>
      <pc:sldChg chg="modSp mod modTransition">
        <pc:chgData name="Leonie Smith" userId="fed1330f33f5650e" providerId="LiveId" clId="{0314531A-FEC1-47F1-BC41-83C5E6F1D2C7}" dt="2023-01-17T14:26:01.447" v="29"/>
        <pc:sldMkLst>
          <pc:docMk/>
          <pc:sldMk cId="3282116214" sldId="289"/>
        </pc:sldMkLst>
        <pc:spChg chg="mod">
          <ac:chgData name="Leonie Smith" userId="fed1330f33f5650e" providerId="LiveId" clId="{0314531A-FEC1-47F1-BC41-83C5E6F1D2C7}" dt="2023-01-17T14:25:26.185" v="24"/>
          <ac:spMkLst>
            <pc:docMk/>
            <pc:sldMk cId="3282116214" sldId="289"/>
            <ac:spMk id="4" creationId="{26E21465-FE99-4D16-B5F7-E63E581EAFED}"/>
          </ac:spMkLst>
        </pc:spChg>
      </pc:sldChg>
      <pc:sldChg chg="modSp mod modTransition">
        <pc:chgData name="Leonie Smith" userId="fed1330f33f5650e" providerId="LiveId" clId="{0314531A-FEC1-47F1-BC41-83C5E6F1D2C7}" dt="2023-01-17T14:26:01.447" v="29"/>
        <pc:sldMkLst>
          <pc:docMk/>
          <pc:sldMk cId="4153042658" sldId="290"/>
        </pc:sldMkLst>
        <pc:spChg chg="mod">
          <ac:chgData name="Leonie Smith" userId="fed1330f33f5650e" providerId="LiveId" clId="{0314531A-FEC1-47F1-BC41-83C5E6F1D2C7}" dt="2023-01-17T14:25:31.409" v="25"/>
          <ac:spMkLst>
            <pc:docMk/>
            <pc:sldMk cId="4153042658" sldId="290"/>
            <ac:spMk id="4" creationId="{0338664D-FD11-40DA-86F4-F3DF2FCC6EB6}"/>
          </ac:spMkLst>
        </pc:spChg>
      </pc:sldChg>
      <pc:sldChg chg="modSp mod modTransition">
        <pc:chgData name="Leonie Smith" userId="fed1330f33f5650e" providerId="LiveId" clId="{0314531A-FEC1-47F1-BC41-83C5E6F1D2C7}" dt="2023-01-17T14:26:01.447" v="29"/>
        <pc:sldMkLst>
          <pc:docMk/>
          <pc:sldMk cId="915719211" sldId="291"/>
        </pc:sldMkLst>
        <pc:spChg chg="mod">
          <ac:chgData name="Leonie Smith" userId="fed1330f33f5650e" providerId="LiveId" clId="{0314531A-FEC1-47F1-BC41-83C5E6F1D2C7}" dt="2023-01-17T14:25:37.749" v="26"/>
          <ac:spMkLst>
            <pc:docMk/>
            <pc:sldMk cId="915719211" sldId="291"/>
            <ac:spMk id="4" creationId="{26F95204-53F8-45F0-B66B-E318CADAE213}"/>
          </ac:spMkLst>
        </pc:spChg>
      </pc:sldChg>
      <pc:sldChg chg="modSp mod modTransition">
        <pc:chgData name="Leonie Smith" userId="fed1330f33f5650e" providerId="LiveId" clId="{0314531A-FEC1-47F1-BC41-83C5E6F1D2C7}" dt="2023-01-17T14:26:01.447" v="29"/>
        <pc:sldMkLst>
          <pc:docMk/>
          <pc:sldMk cId="884142006" sldId="292"/>
        </pc:sldMkLst>
        <pc:spChg chg="mod">
          <ac:chgData name="Leonie Smith" userId="fed1330f33f5650e" providerId="LiveId" clId="{0314531A-FEC1-47F1-BC41-83C5E6F1D2C7}" dt="2023-01-17T14:25:44.539" v="27"/>
          <ac:spMkLst>
            <pc:docMk/>
            <pc:sldMk cId="884142006" sldId="292"/>
            <ac:spMk id="4" creationId="{22C4EEC1-A91F-43B5-B8D1-BD329DBFC840}"/>
          </ac:spMkLst>
        </pc:spChg>
      </pc:sldChg>
      <pc:sldChg chg="modSp mod modTransition">
        <pc:chgData name="Leonie Smith" userId="fed1330f33f5650e" providerId="LiveId" clId="{0314531A-FEC1-47F1-BC41-83C5E6F1D2C7}" dt="2023-01-17T14:26:01.447" v="29"/>
        <pc:sldMkLst>
          <pc:docMk/>
          <pc:sldMk cId="2948606792" sldId="293"/>
        </pc:sldMkLst>
        <pc:spChg chg="mod">
          <ac:chgData name="Leonie Smith" userId="fed1330f33f5650e" providerId="LiveId" clId="{0314531A-FEC1-47F1-BC41-83C5E6F1D2C7}" dt="2023-01-17T14:25:50.294" v="28"/>
          <ac:spMkLst>
            <pc:docMk/>
            <pc:sldMk cId="2948606792" sldId="293"/>
            <ac:spMk id="4" creationId="{368A6339-98E5-4937-963C-4933FB8A987D}"/>
          </ac:spMkLst>
        </pc:spChg>
      </pc:sldChg>
    </pc:docChg>
  </pc:docChgLst>
  <pc:docChgLst>
    <pc:chgData name="Leonie Smith" userId="fed1330f33f5650e" providerId="LiveId" clId="{FEB2AAC3-E6F3-4B4F-9106-48C48BBE4BCD}"/>
    <pc:docChg chg="modSld">
      <pc:chgData name="Leonie Smith" userId="fed1330f33f5650e" providerId="LiveId" clId="{FEB2AAC3-E6F3-4B4F-9106-48C48BBE4BCD}" dt="2023-07-28T06:23:36.689" v="156"/>
      <pc:docMkLst>
        <pc:docMk/>
      </pc:docMkLst>
      <pc:sldChg chg="addSp delSp modSp mod modTransition modAnim">
        <pc:chgData name="Leonie Smith" userId="fed1330f33f5650e" providerId="LiveId" clId="{FEB2AAC3-E6F3-4B4F-9106-48C48BBE4BCD}" dt="2023-07-28T06:23:36.689" v="156"/>
        <pc:sldMkLst>
          <pc:docMk/>
          <pc:sldMk cId="3348757415" sldId="256"/>
        </pc:sldMkLst>
        <pc:picChg chg="add del mod">
          <ac:chgData name="Leonie Smith" userId="fed1330f33f5650e" providerId="LiveId" clId="{FEB2AAC3-E6F3-4B4F-9106-48C48BBE4BCD}" dt="2023-07-28T05:48:21.766" v="9"/>
          <ac:picMkLst>
            <pc:docMk/>
            <pc:sldMk cId="3348757415" sldId="256"/>
            <ac:picMk id="8" creationId="{9FDD766E-423A-66FA-EFD4-829770417595}"/>
          </ac:picMkLst>
        </pc:picChg>
        <pc:picChg chg="add del mod">
          <ac:chgData name="Leonie Smith" userId="fed1330f33f5650e" providerId="LiveId" clId="{FEB2AAC3-E6F3-4B4F-9106-48C48BBE4BCD}" dt="2023-07-28T05:48:27.523" v="10"/>
          <ac:picMkLst>
            <pc:docMk/>
            <pc:sldMk cId="3348757415" sldId="256"/>
            <ac:picMk id="13" creationId="{29CF0F9D-07E8-89B2-367B-DE9D8795FF88}"/>
          </ac:picMkLst>
        </pc:picChg>
        <pc:picChg chg="add del mod">
          <ac:chgData name="Leonie Smith" userId="fed1330f33f5650e" providerId="LiveId" clId="{FEB2AAC3-E6F3-4B4F-9106-48C48BBE4BCD}" dt="2023-07-28T06:22:52.331" v="149"/>
          <ac:picMkLst>
            <pc:docMk/>
            <pc:sldMk cId="3348757415" sldId="256"/>
            <ac:picMk id="14" creationId="{64FD9E63-82EA-C5DB-7B27-C3373C61E325}"/>
          </ac:picMkLst>
        </pc:picChg>
        <pc:picChg chg="add del mod ord">
          <ac:chgData name="Leonie Smith" userId="fed1330f33f5650e" providerId="LiveId" clId="{FEB2AAC3-E6F3-4B4F-9106-48C48BBE4BCD}" dt="2023-07-28T06:22:57.738" v="150"/>
          <ac:picMkLst>
            <pc:docMk/>
            <pc:sldMk cId="3348757415" sldId="256"/>
            <ac:picMk id="21" creationId="{E571E673-335A-EC43-C7C7-B647E2FE5190}"/>
          </ac:picMkLst>
        </pc:picChg>
        <pc:picChg chg="add del mod">
          <ac:chgData name="Leonie Smith" userId="fed1330f33f5650e" providerId="LiveId" clId="{FEB2AAC3-E6F3-4B4F-9106-48C48BBE4BCD}" dt="2023-07-28T06:23:07.088" v="152"/>
          <ac:picMkLst>
            <pc:docMk/>
            <pc:sldMk cId="3348757415" sldId="256"/>
            <ac:picMk id="22" creationId="{3032EFD3-B9EF-B1E4-8220-958ED6123F17}"/>
          </ac:picMkLst>
        </pc:picChg>
        <pc:picChg chg="add del mod ord">
          <ac:chgData name="Leonie Smith" userId="fed1330f33f5650e" providerId="LiveId" clId="{FEB2AAC3-E6F3-4B4F-9106-48C48BBE4BCD}" dt="2023-07-28T06:23:12.552" v="153"/>
          <ac:picMkLst>
            <pc:docMk/>
            <pc:sldMk cId="3348757415" sldId="256"/>
            <ac:picMk id="27" creationId="{F11693EC-3680-5292-32D0-CC533F708B48}"/>
          </ac:picMkLst>
        </pc:picChg>
        <pc:picChg chg="add del mod">
          <ac:chgData name="Leonie Smith" userId="fed1330f33f5650e" providerId="LiveId" clId="{FEB2AAC3-E6F3-4B4F-9106-48C48BBE4BCD}" dt="2023-07-28T06:23:30.944" v="155"/>
          <ac:picMkLst>
            <pc:docMk/>
            <pc:sldMk cId="3348757415" sldId="256"/>
            <ac:picMk id="28" creationId="{866B22D5-DE4E-F484-3B93-32CEB2195197}"/>
          </ac:picMkLst>
        </pc:picChg>
        <pc:picChg chg="add del mod ord">
          <ac:chgData name="Leonie Smith" userId="fed1330f33f5650e" providerId="LiveId" clId="{FEB2AAC3-E6F3-4B4F-9106-48C48BBE4BCD}" dt="2023-07-28T06:23:36.689" v="156"/>
          <ac:picMkLst>
            <pc:docMk/>
            <pc:sldMk cId="3348757415" sldId="256"/>
            <ac:picMk id="35" creationId="{A60BA1EE-1F08-D93A-F704-69E2FC16090F}"/>
          </ac:picMkLst>
        </pc:picChg>
        <pc:picChg chg="add mod">
          <ac:chgData name="Leonie Smith" userId="fed1330f33f5650e" providerId="LiveId" clId="{FEB2AAC3-E6F3-4B4F-9106-48C48BBE4BCD}" dt="2023-07-28T06:23:36.689" v="156"/>
          <ac:picMkLst>
            <pc:docMk/>
            <pc:sldMk cId="3348757415" sldId="256"/>
            <ac:picMk id="36" creationId="{CE7A505A-82CB-F33E-5F6A-7DC6EFA10FE7}"/>
          </ac:picMkLst>
        </pc:picChg>
      </pc:sldChg>
      <pc:sldChg chg="addSp delSp modSp mod modTransition modAnim">
        <pc:chgData name="Leonie Smith" userId="fed1330f33f5650e" providerId="LiveId" clId="{FEB2AAC3-E6F3-4B4F-9106-48C48BBE4BCD}" dt="2023-07-28T05:53:42.106" v="29"/>
        <pc:sldMkLst>
          <pc:docMk/>
          <pc:sldMk cId="1018574621" sldId="257"/>
        </pc:sldMkLst>
        <pc:picChg chg="add del mod">
          <ac:chgData name="Leonie Smith" userId="fed1330f33f5650e" providerId="LiveId" clId="{FEB2AAC3-E6F3-4B4F-9106-48C48BBE4BCD}" dt="2023-07-28T05:52:16.528" v="13"/>
          <ac:picMkLst>
            <pc:docMk/>
            <pc:sldMk cId="1018574621" sldId="257"/>
            <ac:picMk id="7" creationId="{F61A0E4B-B083-A49D-7579-AC2C98DB0799}"/>
          </ac:picMkLst>
        </pc:picChg>
        <pc:picChg chg="add del mod">
          <ac:chgData name="Leonie Smith" userId="fed1330f33f5650e" providerId="LiveId" clId="{FEB2AAC3-E6F3-4B4F-9106-48C48BBE4BCD}" dt="2023-07-28T05:52:23.605" v="14"/>
          <ac:picMkLst>
            <pc:docMk/>
            <pc:sldMk cId="1018574621" sldId="257"/>
            <ac:picMk id="10" creationId="{83946746-D84E-6F24-9CF8-89EB881EF8FA}"/>
          </ac:picMkLst>
        </pc:picChg>
        <pc:picChg chg="add del mod">
          <ac:chgData name="Leonie Smith" userId="fed1330f33f5650e" providerId="LiveId" clId="{FEB2AAC3-E6F3-4B4F-9106-48C48BBE4BCD}" dt="2023-07-28T05:52:26.490" v="16"/>
          <ac:picMkLst>
            <pc:docMk/>
            <pc:sldMk cId="1018574621" sldId="257"/>
            <ac:picMk id="11" creationId="{480CF982-6CDA-5678-A90A-B663B375FCE6}"/>
          </ac:picMkLst>
        </pc:picChg>
        <pc:picChg chg="add del mod ord">
          <ac:chgData name="Leonie Smith" userId="fed1330f33f5650e" providerId="LiveId" clId="{FEB2AAC3-E6F3-4B4F-9106-48C48BBE4BCD}" dt="2023-07-28T05:52:37.643" v="17"/>
          <ac:picMkLst>
            <pc:docMk/>
            <pc:sldMk cId="1018574621" sldId="257"/>
            <ac:picMk id="14" creationId="{0CEC8C74-75F6-24BC-14AC-F3099622F0DA}"/>
          </ac:picMkLst>
        </pc:picChg>
        <pc:picChg chg="add del mod">
          <ac:chgData name="Leonie Smith" userId="fed1330f33f5650e" providerId="LiveId" clId="{FEB2AAC3-E6F3-4B4F-9106-48C48BBE4BCD}" dt="2023-07-28T05:52:40.203" v="19"/>
          <ac:picMkLst>
            <pc:docMk/>
            <pc:sldMk cId="1018574621" sldId="257"/>
            <ac:picMk id="15" creationId="{BDDB165C-5CF0-6B94-B87D-64F3D0EEE17E}"/>
          </ac:picMkLst>
        </pc:picChg>
        <pc:picChg chg="add del mod ord">
          <ac:chgData name="Leonie Smith" userId="fed1330f33f5650e" providerId="LiveId" clId="{FEB2AAC3-E6F3-4B4F-9106-48C48BBE4BCD}" dt="2023-07-28T05:52:50.933" v="20"/>
          <ac:picMkLst>
            <pc:docMk/>
            <pc:sldMk cId="1018574621" sldId="257"/>
            <ac:picMk id="18" creationId="{55D4FC24-E86E-C8D0-729E-90689F67C9ED}"/>
          </ac:picMkLst>
        </pc:picChg>
        <pc:picChg chg="add del mod">
          <ac:chgData name="Leonie Smith" userId="fed1330f33f5650e" providerId="LiveId" clId="{FEB2AAC3-E6F3-4B4F-9106-48C48BBE4BCD}" dt="2023-07-28T05:53:01.076" v="22"/>
          <ac:picMkLst>
            <pc:docMk/>
            <pc:sldMk cId="1018574621" sldId="257"/>
            <ac:picMk id="19" creationId="{606070B4-F153-EE39-9C65-82FE9F0F4E30}"/>
          </ac:picMkLst>
        </pc:picChg>
        <pc:picChg chg="add del mod ord">
          <ac:chgData name="Leonie Smith" userId="fed1330f33f5650e" providerId="LiveId" clId="{FEB2AAC3-E6F3-4B4F-9106-48C48BBE4BCD}" dt="2023-07-28T05:53:14.499" v="23"/>
          <ac:picMkLst>
            <pc:docMk/>
            <pc:sldMk cId="1018574621" sldId="257"/>
            <ac:picMk id="23" creationId="{3781BD0E-8A74-D52D-0766-FA052BB1B4C3}"/>
          </ac:picMkLst>
        </pc:picChg>
        <pc:picChg chg="add del mod">
          <ac:chgData name="Leonie Smith" userId="fed1330f33f5650e" providerId="LiveId" clId="{FEB2AAC3-E6F3-4B4F-9106-48C48BBE4BCD}" dt="2023-07-28T05:53:22.754" v="25"/>
          <ac:picMkLst>
            <pc:docMk/>
            <pc:sldMk cId="1018574621" sldId="257"/>
            <ac:picMk id="24" creationId="{8FBBDD3E-AF39-1B22-AB0A-0D5A9CB68FA5}"/>
          </ac:picMkLst>
        </pc:picChg>
        <pc:picChg chg="add del mod ord">
          <ac:chgData name="Leonie Smith" userId="fed1330f33f5650e" providerId="LiveId" clId="{FEB2AAC3-E6F3-4B4F-9106-48C48BBE4BCD}" dt="2023-07-28T05:53:28.417" v="26"/>
          <ac:picMkLst>
            <pc:docMk/>
            <pc:sldMk cId="1018574621" sldId="257"/>
            <ac:picMk id="28" creationId="{DA174BD4-A4D5-4441-9930-AAFE3497BD1C}"/>
          </ac:picMkLst>
        </pc:picChg>
        <pc:picChg chg="add del mod">
          <ac:chgData name="Leonie Smith" userId="fed1330f33f5650e" providerId="LiveId" clId="{FEB2AAC3-E6F3-4B4F-9106-48C48BBE4BCD}" dt="2023-07-28T05:53:30" v="28"/>
          <ac:picMkLst>
            <pc:docMk/>
            <pc:sldMk cId="1018574621" sldId="257"/>
            <ac:picMk id="29" creationId="{FE61A275-B374-4FFD-B418-082BE5158CF6}"/>
          </ac:picMkLst>
        </pc:picChg>
        <pc:picChg chg="add del mod ord">
          <ac:chgData name="Leonie Smith" userId="fed1330f33f5650e" providerId="LiveId" clId="{FEB2AAC3-E6F3-4B4F-9106-48C48BBE4BCD}" dt="2023-07-28T05:53:42.106" v="29"/>
          <ac:picMkLst>
            <pc:docMk/>
            <pc:sldMk cId="1018574621" sldId="257"/>
            <ac:picMk id="32" creationId="{FEFFBAB5-9780-9F78-7DCD-2F61C1FDED17}"/>
          </ac:picMkLst>
        </pc:picChg>
        <pc:picChg chg="add mod">
          <ac:chgData name="Leonie Smith" userId="fed1330f33f5650e" providerId="LiveId" clId="{FEB2AAC3-E6F3-4B4F-9106-48C48BBE4BCD}" dt="2023-07-28T05:53:42.106" v="29"/>
          <ac:picMkLst>
            <pc:docMk/>
            <pc:sldMk cId="1018574621" sldId="257"/>
            <ac:picMk id="33" creationId="{3FD9FF97-C5C1-B5FC-DD48-76F9662E97E3}"/>
          </ac:picMkLst>
        </pc:picChg>
      </pc:sldChg>
      <pc:sldChg chg="addSp delSp modSp mod modTransition modAnim">
        <pc:chgData name="Leonie Smith" userId="fed1330f33f5650e" providerId="LiveId" clId="{FEB2AAC3-E6F3-4B4F-9106-48C48BBE4BCD}" dt="2023-07-28T05:56:00.900" v="42"/>
        <pc:sldMkLst>
          <pc:docMk/>
          <pc:sldMk cId="525752733" sldId="258"/>
        </pc:sldMkLst>
        <pc:picChg chg="add del mod">
          <ac:chgData name="Leonie Smith" userId="fed1330f33f5650e" providerId="LiveId" clId="{FEB2AAC3-E6F3-4B4F-9106-48C48BBE4BCD}" dt="2023-07-28T05:54:26.535" v="32"/>
          <ac:picMkLst>
            <pc:docMk/>
            <pc:sldMk cId="525752733" sldId="258"/>
            <ac:picMk id="6" creationId="{2C136A0A-0612-99F6-045D-343C0041234F}"/>
          </ac:picMkLst>
        </pc:picChg>
        <pc:picChg chg="add del mod">
          <ac:chgData name="Leonie Smith" userId="fed1330f33f5650e" providerId="LiveId" clId="{FEB2AAC3-E6F3-4B4F-9106-48C48BBE4BCD}" dt="2023-07-28T05:54:38.118" v="33"/>
          <ac:picMkLst>
            <pc:docMk/>
            <pc:sldMk cId="525752733" sldId="258"/>
            <ac:picMk id="8" creationId="{FBD548D8-5823-CD26-C9D0-B34B291AD02E}"/>
          </ac:picMkLst>
        </pc:picChg>
        <pc:picChg chg="add del mod">
          <ac:chgData name="Leonie Smith" userId="fed1330f33f5650e" providerId="LiveId" clId="{FEB2AAC3-E6F3-4B4F-9106-48C48BBE4BCD}" dt="2023-07-28T05:54:40.316" v="35"/>
          <ac:picMkLst>
            <pc:docMk/>
            <pc:sldMk cId="525752733" sldId="258"/>
            <ac:picMk id="9" creationId="{9EF24E32-23F3-2C4D-22B6-75C517C9B224}"/>
          </ac:picMkLst>
        </pc:picChg>
        <pc:picChg chg="add del mod ord">
          <ac:chgData name="Leonie Smith" userId="fed1330f33f5650e" providerId="LiveId" clId="{FEB2AAC3-E6F3-4B4F-9106-48C48BBE4BCD}" dt="2023-07-28T05:54:49.655" v="36"/>
          <ac:picMkLst>
            <pc:docMk/>
            <pc:sldMk cId="525752733" sldId="258"/>
            <ac:picMk id="12" creationId="{85CC3711-8103-1151-05DF-A667A241F1E8}"/>
          </ac:picMkLst>
        </pc:picChg>
        <pc:picChg chg="add del mod">
          <ac:chgData name="Leonie Smith" userId="fed1330f33f5650e" providerId="LiveId" clId="{FEB2AAC3-E6F3-4B4F-9106-48C48BBE4BCD}" dt="2023-07-28T05:54:59.794" v="38"/>
          <ac:picMkLst>
            <pc:docMk/>
            <pc:sldMk cId="525752733" sldId="258"/>
            <ac:picMk id="13" creationId="{C4D26DF2-B9CD-6E97-49FC-85AA1506EF37}"/>
          </ac:picMkLst>
        </pc:picChg>
        <pc:picChg chg="add del mod ord">
          <ac:chgData name="Leonie Smith" userId="fed1330f33f5650e" providerId="LiveId" clId="{FEB2AAC3-E6F3-4B4F-9106-48C48BBE4BCD}" dt="2023-07-28T05:55:18.647" v="39"/>
          <ac:picMkLst>
            <pc:docMk/>
            <pc:sldMk cId="525752733" sldId="258"/>
            <ac:picMk id="16" creationId="{71EEBD81-8F57-D618-974B-CE8EF49CC0D2}"/>
          </ac:picMkLst>
        </pc:picChg>
        <pc:picChg chg="add del mod">
          <ac:chgData name="Leonie Smith" userId="fed1330f33f5650e" providerId="LiveId" clId="{FEB2AAC3-E6F3-4B4F-9106-48C48BBE4BCD}" dt="2023-07-28T05:55:41.684" v="41"/>
          <ac:picMkLst>
            <pc:docMk/>
            <pc:sldMk cId="525752733" sldId="258"/>
            <ac:picMk id="17" creationId="{483A82CB-269B-B85B-E33E-4F8AF2EB3444}"/>
          </ac:picMkLst>
        </pc:picChg>
        <pc:picChg chg="add del mod ord">
          <ac:chgData name="Leonie Smith" userId="fed1330f33f5650e" providerId="LiveId" clId="{FEB2AAC3-E6F3-4B4F-9106-48C48BBE4BCD}" dt="2023-07-28T05:56:00.900" v="42"/>
          <ac:picMkLst>
            <pc:docMk/>
            <pc:sldMk cId="525752733" sldId="258"/>
            <ac:picMk id="21" creationId="{9F6E40CF-5B99-D20C-38D6-C212B42296D5}"/>
          </ac:picMkLst>
        </pc:picChg>
        <pc:picChg chg="add mod">
          <ac:chgData name="Leonie Smith" userId="fed1330f33f5650e" providerId="LiveId" clId="{FEB2AAC3-E6F3-4B4F-9106-48C48BBE4BCD}" dt="2023-07-28T05:56:00.900" v="42"/>
          <ac:picMkLst>
            <pc:docMk/>
            <pc:sldMk cId="525752733" sldId="258"/>
            <ac:picMk id="22" creationId="{5C6924A2-A42E-D037-A54F-C53CD5438CC6}"/>
          </ac:picMkLst>
        </pc:picChg>
      </pc:sldChg>
      <pc:sldChg chg="addSp delSp modSp mod modTransition modAnim">
        <pc:chgData name="Leonie Smith" userId="fed1330f33f5650e" providerId="LiveId" clId="{FEB2AAC3-E6F3-4B4F-9106-48C48BBE4BCD}" dt="2023-07-28T05:57:58.399" v="52"/>
        <pc:sldMkLst>
          <pc:docMk/>
          <pc:sldMk cId="3459794170" sldId="259"/>
        </pc:sldMkLst>
        <pc:picChg chg="add del mod">
          <ac:chgData name="Leonie Smith" userId="fed1330f33f5650e" providerId="LiveId" clId="{FEB2AAC3-E6F3-4B4F-9106-48C48BBE4BCD}" dt="2023-07-28T05:56:35.654" v="45"/>
          <ac:picMkLst>
            <pc:docMk/>
            <pc:sldMk cId="3459794170" sldId="259"/>
            <ac:picMk id="6" creationId="{D4CE3638-501D-7AD4-07F4-19575C807B1F}"/>
          </ac:picMkLst>
        </pc:picChg>
        <pc:picChg chg="add del mod">
          <ac:chgData name="Leonie Smith" userId="fed1330f33f5650e" providerId="LiveId" clId="{FEB2AAC3-E6F3-4B4F-9106-48C48BBE4BCD}" dt="2023-07-28T05:56:46.597" v="46"/>
          <ac:picMkLst>
            <pc:docMk/>
            <pc:sldMk cId="3459794170" sldId="259"/>
            <ac:picMk id="9" creationId="{3673B837-C110-4B39-DF49-72E35C421795}"/>
          </ac:picMkLst>
        </pc:picChg>
        <pc:picChg chg="add del mod">
          <ac:chgData name="Leonie Smith" userId="fed1330f33f5650e" providerId="LiveId" clId="{FEB2AAC3-E6F3-4B4F-9106-48C48BBE4BCD}" dt="2023-07-28T05:56:51.740" v="48"/>
          <ac:picMkLst>
            <pc:docMk/>
            <pc:sldMk cId="3459794170" sldId="259"/>
            <ac:picMk id="10" creationId="{5D141B65-95D8-07F2-7ADB-FC2B615749D7}"/>
          </ac:picMkLst>
        </pc:picChg>
        <pc:picChg chg="add del mod ord">
          <ac:chgData name="Leonie Smith" userId="fed1330f33f5650e" providerId="LiveId" clId="{FEB2AAC3-E6F3-4B4F-9106-48C48BBE4BCD}" dt="2023-07-28T05:57:06.229" v="49"/>
          <ac:picMkLst>
            <pc:docMk/>
            <pc:sldMk cId="3459794170" sldId="259"/>
            <ac:picMk id="13" creationId="{211E64D2-AB84-DD9F-F008-E6B35F55EF01}"/>
          </ac:picMkLst>
        </pc:picChg>
        <pc:picChg chg="add del mod">
          <ac:chgData name="Leonie Smith" userId="fed1330f33f5650e" providerId="LiveId" clId="{FEB2AAC3-E6F3-4B4F-9106-48C48BBE4BCD}" dt="2023-07-28T05:57:44.394" v="51"/>
          <ac:picMkLst>
            <pc:docMk/>
            <pc:sldMk cId="3459794170" sldId="259"/>
            <ac:picMk id="14" creationId="{02574758-A9E0-FC54-D52C-AC0D812EDE50}"/>
          </ac:picMkLst>
        </pc:picChg>
        <pc:picChg chg="add del mod ord">
          <ac:chgData name="Leonie Smith" userId="fed1330f33f5650e" providerId="LiveId" clId="{FEB2AAC3-E6F3-4B4F-9106-48C48BBE4BCD}" dt="2023-07-28T05:57:58.399" v="52"/>
          <ac:picMkLst>
            <pc:docMk/>
            <pc:sldMk cId="3459794170" sldId="259"/>
            <ac:picMk id="21" creationId="{29B14BB6-835A-2839-07F2-F9BA4E9728E3}"/>
          </ac:picMkLst>
        </pc:picChg>
        <pc:picChg chg="add mod">
          <ac:chgData name="Leonie Smith" userId="fed1330f33f5650e" providerId="LiveId" clId="{FEB2AAC3-E6F3-4B4F-9106-48C48BBE4BCD}" dt="2023-07-28T05:57:58.399" v="52"/>
          <ac:picMkLst>
            <pc:docMk/>
            <pc:sldMk cId="3459794170" sldId="259"/>
            <ac:picMk id="22" creationId="{4B9FE3E0-5244-3DB5-979D-2C75630D4D3D}"/>
          </ac:picMkLst>
        </pc:picChg>
      </pc:sldChg>
      <pc:sldChg chg="addSp delSp modSp mod modTransition modAnim">
        <pc:chgData name="Leonie Smith" userId="fed1330f33f5650e" providerId="LiveId" clId="{FEB2AAC3-E6F3-4B4F-9106-48C48BBE4BCD}" dt="2023-07-28T06:00:51.350" v="68"/>
        <pc:sldMkLst>
          <pc:docMk/>
          <pc:sldMk cId="1204998267" sldId="260"/>
        </pc:sldMkLst>
        <pc:picChg chg="add del mod">
          <ac:chgData name="Leonie Smith" userId="fed1330f33f5650e" providerId="LiveId" clId="{FEB2AAC3-E6F3-4B4F-9106-48C48BBE4BCD}" dt="2023-07-28T05:59:07.681" v="55"/>
          <ac:picMkLst>
            <pc:docMk/>
            <pc:sldMk cId="1204998267" sldId="260"/>
            <ac:picMk id="6" creationId="{8D62FFF5-770A-8BE1-A06C-9F10B045074B}"/>
          </ac:picMkLst>
        </pc:picChg>
        <pc:picChg chg="add del mod">
          <ac:chgData name="Leonie Smith" userId="fed1330f33f5650e" providerId="LiveId" clId="{FEB2AAC3-E6F3-4B4F-9106-48C48BBE4BCD}" dt="2023-07-28T05:59:21.598" v="56"/>
          <ac:picMkLst>
            <pc:docMk/>
            <pc:sldMk cId="1204998267" sldId="260"/>
            <ac:picMk id="11" creationId="{1C94F415-5067-530B-C5C3-8236E2CAB2CF}"/>
          </ac:picMkLst>
        </pc:picChg>
        <pc:picChg chg="add del mod">
          <ac:chgData name="Leonie Smith" userId="fed1330f33f5650e" providerId="LiveId" clId="{FEB2AAC3-E6F3-4B4F-9106-48C48BBE4BCD}" dt="2023-07-28T05:59:23.114" v="58"/>
          <ac:picMkLst>
            <pc:docMk/>
            <pc:sldMk cId="1204998267" sldId="260"/>
            <ac:picMk id="12" creationId="{EE69067E-F066-F6C8-FFFC-CD6228B42C9E}"/>
          </ac:picMkLst>
        </pc:picChg>
        <pc:picChg chg="add del mod ord">
          <ac:chgData name="Leonie Smith" userId="fed1330f33f5650e" providerId="LiveId" clId="{FEB2AAC3-E6F3-4B4F-9106-48C48BBE4BCD}" dt="2023-07-28T05:59:31.101" v="59"/>
          <ac:picMkLst>
            <pc:docMk/>
            <pc:sldMk cId="1204998267" sldId="260"/>
            <ac:picMk id="15" creationId="{1B7D9578-5E82-8F01-F506-AA39631121DC}"/>
          </ac:picMkLst>
        </pc:picChg>
        <pc:picChg chg="add del mod">
          <ac:chgData name="Leonie Smith" userId="fed1330f33f5650e" providerId="LiveId" clId="{FEB2AAC3-E6F3-4B4F-9106-48C48BBE4BCD}" dt="2023-07-28T05:59:32.392" v="61"/>
          <ac:picMkLst>
            <pc:docMk/>
            <pc:sldMk cId="1204998267" sldId="260"/>
            <ac:picMk id="16" creationId="{2632AEAE-A697-1E44-EAC7-AEFEDD67BAE7}"/>
          </ac:picMkLst>
        </pc:picChg>
        <pc:picChg chg="add del mod ord">
          <ac:chgData name="Leonie Smith" userId="fed1330f33f5650e" providerId="LiveId" clId="{FEB2AAC3-E6F3-4B4F-9106-48C48BBE4BCD}" dt="2023-07-28T05:59:46.806" v="62"/>
          <ac:picMkLst>
            <pc:docMk/>
            <pc:sldMk cId="1204998267" sldId="260"/>
            <ac:picMk id="19" creationId="{B235C76A-60D8-61B6-1D23-BD68C88BBA38}"/>
          </ac:picMkLst>
        </pc:picChg>
        <pc:picChg chg="add del mod">
          <ac:chgData name="Leonie Smith" userId="fed1330f33f5650e" providerId="LiveId" clId="{FEB2AAC3-E6F3-4B4F-9106-48C48BBE4BCD}" dt="2023-07-28T06:00:03.213" v="64"/>
          <ac:picMkLst>
            <pc:docMk/>
            <pc:sldMk cId="1204998267" sldId="260"/>
            <ac:picMk id="20" creationId="{8E2F63C9-DB25-FB66-71DC-586C0D54433D}"/>
          </ac:picMkLst>
        </pc:picChg>
        <pc:picChg chg="add del mod ord">
          <ac:chgData name="Leonie Smith" userId="fed1330f33f5650e" providerId="LiveId" clId="{FEB2AAC3-E6F3-4B4F-9106-48C48BBE4BCD}" dt="2023-07-28T06:00:08.148" v="65"/>
          <ac:picMkLst>
            <pc:docMk/>
            <pc:sldMk cId="1204998267" sldId="260"/>
            <ac:picMk id="24" creationId="{3AB3A3B2-045F-39F9-9C3E-FC5AC9BD8DAE}"/>
          </ac:picMkLst>
        </pc:picChg>
        <pc:picChg chg="add del mod">
          <ac:chgData name="Leonie Smith" userId="fed1330f33f5650e" providerId="LiveId" clId="{FEB2AAC3-E6F3-4B4F-9106-48C48BBE4BCD}" dt="2023-07-28T06:00:39.110" v="67"/>
          <ac:picMkLst>
            <pc:docMk/>
            <pc:sldMk cId="1204998267" sldId="260"/>
            <ac:picMk id="25" creationId="{CF2383B8-4815-AF31-C739-066C55455C7C}"/>
          </ac:picMkLst>
        </pc:picChg>
        <pc:picChg chg="add del mod ord">
          <ac:chgData name="Leonie Smith" userId="fed1330f33f5650e" providerId="LiveId" clId="{FEB2AAC3-E6F3-4B4F-9106-48C48BBE4BCD}" dt="2023-07-28T06:00:51.350" v="68"/>
          <ac:picMkLst>
            <pc:docMk/>
            <pc:sldMk cId="1204998267" sldId="260"/>
            <ac:picMk id="28" creationId="{1998B656-C847-5F6C-A8F1-DD6E7629981B}"/>
          </ac:picMkLst>
        </pc:picChg>
        <pc:picChg chg="add mod">
          <ac:chgData name="Leonie Smith" userId="fed1330f33f5650e" providerId="LiveId" clId="{FEB2AAC3-E6F3-4B4F-9106-48C48BBE4BCD}" dt="2023-07-28T06:00:51.350" v="68"/>
          <ac:picMkLst>
            <pc:docMk/>
            <pc:sldMk cId="1204998267" sldId="260"/>
            <ac:picMk id="29" creationId="{95F2A50E-B04A-30C0-C3D5-ECC6499A5C90}"/>
          </ac:picMkLst>
        </pc:picChg>
      </pc:sldChg>
      <pc:sldChg chg="addSp delSp modSp mod modTransition modAnim">
        <pc:chgData name="Leonie Smith" userId="fed1330f33f5650e" providerId="LiveId" clId="{FEB2AAC3-E6F3-4B4F-9106-48C48BBE4BCD}" dt="2023-07-28T06:02:35.679" v="78"/>
        <pc:sldMkLst>
          <pc:docMk/>
          <pc:sldMk cId="3728152200" sldId="261"/>
        </pc:sldMkLst>
        <pc:picChg chg="add del mod">
          <ac:chgData name="Leonie Smith" userId="fed1330f33f5650e" providerId="LiveId" clId="{FEB2AAC3-E6F3-4B4F-9106-48C48BBE4BCD}" dt="2023-07-28T06:01:43.353" v="71"/>
          <ac:picMkLst>
            <pc:docMk/>
            <pc:sldMk cId="3728152200" sldId="261"/>
            <ac:picMk id="6" creationId="{12CB2712-3DC5-6317-7701-91A818B3142A}"/>
          </ac:picMkLst>
        </pc:picChg>
        <pc:picChg chg="add del mod">
          <ac:chgData name="Leonie Smith" userId="fed1330f33f5650e" providerId="LiveId" clId="{FEB2AAC3-E6F3-4B4F-9106-48C48BBE4BCD}" dt="2023-07-28T06:01:55.009" v="72"/>
          <ac:picMkLst>
            <pc:docMk/>
            <pc:sldMk cId="3728152200" sldId="261"/>
            <ac:picMk id="10" creationId="{92D814B5-CF07-97B0-EFDE-45127A5A780A}"/>
          </ac:picMkLst>
        </pc:picChg>
        <pc:picChg chg="add del mod">
          <ac:chgData name="Leonie Smith" userId="fed1330f33f5650e" providerId="LiveId" clId="{FEB2AAC3-E6F3-4B4F-9106-48C48BBE4BCD}" dt="2023-07-28T06:01:56.662" v="74"/>
          <ac:picMkLst>
            <pc:docMk/>
            <pc:sldMk cId="3728152200" sldId="261"/>
            <ac:picMk id="11" creationId="{A51A65F5-9B99-29E2-DB8B-A5816F4FE5FF}"/>
          </ac:picMkLst>
        </pc:picChg>
        <pc:picChg chg="add del mod ord">
          <ac:chgData name="Leonie Smith" userId="fed1330f33f5650e" providerId="LiveId" clId="{FEB2AAC3-E6F3-4B4F-9106-48C48BBE4BCD}" dt="2023-07-28T06:02:08.647" v="75"/>
          <ac:picMkLst>
            <pc:docMk/>
            <pc:sldMk cId="3728152200" sldId="261"/>
            <ac:picMk id="14" creationId="{25F5BDB3-CA1F-7D69-0F5E-35EE6F37B792}"/>
          </ac:picMkLst>
        </pc:picChg>
        <pc:picChg chg="add del mod">
          <ac:chgData name="Leonie Smith" userId="fed1330f33f5650e" providerId="LiveId" clId="{FEB2AAC3-E6F3-4B4F-9106-48C48BBE4BCD}" dt="2023-07-28T06:02:17.612" v="77"/>
          <ac:picMkLst>
            <pc:docMk/>
            <pc:sldMk cId="3728152200" sldId="261"/>
            <ac:picMk id="15" creationId="{3AB18EAF-4A63-8F76-D62E-1C6DABE9597E}"/>
          </ac:picMkLst>
        </pc:picChg>
        <pc:picChg chg="add del mod ord">
          <ac:chgData name="Leonie Smith" userId="fed1330f33f5650e" providerId="LiveId" clId="{FEB2AAC3-E6F3-4B4F-9106-48C48BBE4BCD}" dt="2023-07-28T06:02:35.679" v="78"/>
          <ac:picMkLst>
            <pc:docMk/>
            <pc:sldMk cId="3728152200" sldId="261"/>
            <ac:picMk id="18" creationId="{0942C4F5-535D-4C5C-D340-AA0C0839075F}"/>
          </ac:picMkLst>
        </pc:picChg>
        <pc:picChg chg="add mod">
          <ac:chgData name="Leonie Smith" userId="fed1330f33f5650e" providerId="LiveId" clId="{FEB2AAC3-E6F3-4B4F-9106-48C48BBE4BCD}" dt="2023-07-28T06:02:35.679" v="78"/>
          <ac:picMkLst>
            <pc:docMk/>
            <pc:sldMk cId="3728152200" sldId="261"/>
            <ac:picMk id="19" creationId="{741FEDBF-E9FF-B0D2-EF7B-8FB0D3866782}"/>
          </ac:picMkLst>
        </pc:picChg>
      </pc:sldChg>
      <pc:sldChg chg="addSp delSp modSp mod modTransition modAnim">
        <pc:chgData name="Leonie Smith" userId="fed1330f33f5650e" providerId="LiveId" clId="{FEB2AAC3-E6F3-4B4F-9106-48C48BBE4BCD}" dt="2023-07-28T06:04:29.106" v="86"/>
        <pc:sldMkLst>
          <pc:docMk/>
          <pc:sldMk cId="3350226380" sldId="262"/>
        </pc:sldMkLst>
        <pc:picChg chg="add del mod">
          <ac:chgData name="Leonie Smith" userId="fed1330f33f5650e" providerId="LiveId" clId="{FEB2AAC3-E6F3-4B4F-9106-48C48BBE4BCD}" dt="2023-07-28T06:04:09.634" v="85"/>
          <ac:picMkLst>
            <pc:docMk/>
            <pc:sldMk cId="3350226380" sldId="262"/>
            <ac:picMk id="6" creationId="{E5D30275-06F0-78BB-DE6C-3472252F67FA}"/>
          </ac:picMkLst>
        </pc:picChg>
        <pc:picChg chg="add del mod">
          <ac:chgData name="Leonie Smith" userId="fed1330f33f5650e" providerId="LiveId" clId="{FEB2AAC3-E6F3-4B4F-9106-48C48BBE4BCD}" dt="2023-07-28T06:04:29.106" v="86"/>
          <ac:picMkLst>
            <pc:docMk/>
            <pc:sldMk cId="3350226380" sldId="262"/>
            <ac:picMk id="9" creationId="{5653B8A8-49A3-7B7E-4414-C3A2A856E144}"/>
          </ac:picMkLst>
        </pc:picChg>
        <pc:picChg chg="add mod">
          <ac:chgData name="Leonie Smith" userId="fed1330f33f5650e" providerId="LiveId" clId="{FEB2AAC3-E6F3-4B4F-9106-48C48BBE4BCD}" dt="2023-07-28T06:04:29.106" v="86"/>
          <ac:picMkLst>
            <pc:docMk/>
            <pc:sldMk cId="3350226380" sldId="262"/>
            <ac:picMk id="10" creationId="{70B83386-D92B-E0C0-8C71-CAF67F5CF1C6}"/>
          </ac:picMkLst>
        </pc:picChg>
      </pc:sldChg>
      <pc:sldChg chg="addSp delSp modSp mod modTransition modAnim">
        <pc:chgData name="Leonie Smith" userId="fed1330f33f5650e" providerId="LiveId" clId="{FEB2AAC3-E6F3-4B4F-9106-48C48BBE4BCD}" dt="2023-07-28T06:03:32.735" v="82"/>
        <pc:sldMkLst>
          <pc:docMk/>
          <pc:sldMk cId="814010234" sldId="263"/>
        </pc:sldMkLst>
        <pc:picChg chg="add del mod">
          <ac:chgData name="Leonie Smith" userId="fed1330f33f5650e" providerId="LiveId" clId="{FEB2AAC3-E6F3-4B4F-9106-48C48BBE4BCD}" dt="2023-07-28T06:03:21.970" v="81"/>
          <ac:picMkLst>
            <pc:docMk/>
            <pc:sldMk cId="814010234" sldId="263"/>
            <ac:picMk id="6" creationId="{62563832-5900-699C-8DD5-EDFFF150207F}"/>
          </ac:picMkLst>
        </pc:picChg>
        <pc:picChg chg="add del mod">
          <ac:chgData name="Leonie Smith" userId="fed1330f33f5650e" providerId="LiveId" clId="{FEB2AAC3-E6F3-4B4F-9106-48C48BBE4BCD}" dt="2023-07-28T06:03:32.735" v="82"/>
          <ac:picMkLst>
            <pc:docMk/>
            <pc:sldMk cId="814010234" sldId="263"/>
            <ac:picMk id="10" creationId="{6146C78B-49FC-AD7C-351F-3A9D09B24383}"/>
          </ac:picMkLst>
        </pc:picChg>
        <pc:picChg chg="add mod">
          <ac:chgData name="Leonie Smith" userId="fed1330f33f5650e" providerId="LiveId" clId="{FEB2AAC3-E6F3-4B4F-9106-48C48BBE4BCD}" dt="2023-07-28T06:03:32.735" v="82"/>
          <ac:picMkLst>
            <pc:docMk/>
            <pc:sldMk cId="814010234" sldId="263"/>
            <ac:picMk id="11" creationId="{9DEBD220-236F-A537-7C3E-3CDD616B6622}"/>
          </ac:picMkLst>
        </pc:picChg>
      </pc:sldChg>
      <pc:sldChg chg="addSp modSp">
        <pc:chgData name="Leonie Smith" userId="fed1330f33f5650e" providerId="LiveId" clId="{FEB2AAC3-E6F3-4B4F-9106-48C48BBE4BCD}" dt="2023-07-28T06:05:13.251" v="87"/>
        <pc:sldMkLst>
          <pc:docMk/>
          <pc:sldMk cId="302978315" sldId="264"/>
        </pc:sldMkLst>
        <pc:picChg chg="add mod">
          <ac:chgData name="Leonie Smith" userId="fed1330f33f5650e" providerId="LiveId" clId="{FEB2AAC3-E6F3-4B4F-9106-48C48BBE4BCD}" dt="2023-07-28T06:05:13.251" v="87"/>
          <ac:picMkLst>
            <pc:docMk/>
            <pc:sldMk cId="302978315" sldId="264"/>
            <ac:picMk id="6" creationId="{DCF171BF-8964-EB18-84D2-A8E14498F33D}"/>
          </ac:picMkLst>
        </pc:picChg>
      </pc:sldChg>
      <pc:sldChg chg="addSp delSp modSp mod modTransition modAnim">
        <pc:chgData name="Leonie Smith" userId="fed1330f33f5650e" providerId="LiveId" clId="{FEB2AAC3-E6F3-4B4F-9106-48C48BBE4BCD}" dt="2023-07-28T06:06:08.608" v="91"/>
        <pc:sldMkLst>
          <pc:docMk/>
          <pc:sldMk cId="891345644" sldId="265"/>
        </pc:sldMkLst>
        <pc:picChg chg="add del mod">
          <ac:chgData name="Leonie Smith" userId="fed1330f33f5650e" providerId="LiveId" clId="{FEB2AAC3-E6F3-4B4F-9106-48C48BBE4BCD}" dt="2023-07-28T06:05:52.408" v="90"/>
          <ac:picMkLst>
            <pc:docMk/>
            <pc:sldMk cId="891345644" sldId="265"/>
            <ac:picMk id="6" creationId="{6C658B85-6B5B-B94C-0751-E2A9B8BB3752}"/>
          </ac:picMkLst>
        </pc:picChg>
        <pc:picChg chg="add del mod">
          <ac:chgData name="Leonie Smith" userId="fed1330f33f5650e" providerId="LiveId" clId="{FEB2AAC3-E6F3-4B4F-9106-48C48BBE4BCD}" dt="2023-07-28T06:06:08.608" v="91"/>
          <ac:picMkLst>
            <pc:docMk/>
            <pc:sldMk cId="891345644" sldId="265"/>
            <ac:picMk id="9" creationId="{8E8FC997-7DDA-4E32-75DB-43CED99C40E5}"/>
          </ac:picMkLst>
        </pc:picChg>
        <pc:picChg chg="add mod">
          <ac:chgData name="Leonie Smith" userId="fed1330f33f5650e" providerId="LiveId" clId="{FEB2AAC3-E6F3-4B4F-9106-48C48BBE4BCD}" dt="2023-07-28T06:06:08.608" v="91"/>
          <ac:picMkLst>
            <pc:docMk/>
            <pc:sldMk cId="891345644" sldId="265"/>
            <ac:picMk id="10" creationId="{C25712B8-42DB-7E44-DED9-CEB5E26CD115}"/>
          </ac:picMkLst>
        </pc:picChg>
      </pc:sldChg>
      <pc:sldChg chg="addSp delSp modSp mod modTransition modAnim">
        <pc:chgData name="Leonie Smith" userId="fed1330f33f5650e" providerId="LiveId" clId="{FEB2AAC3-E6F3-4B4F-9106-48C48BBE4BCD}" dt="2023-07-28T06:09:34.192" v="110"/>
        <pc:sldMkLst>
          <pc:docMk/>
          <pc:sldMk cId="3955896480" sldId="266"/>
        </pc:sldMkLst>
        <pc:picChg chg="add del mod">
          <ac:chgData name="Leonie Smith" userId="fed1330f33f5650e" providerId="LiveId" clId="{FEB2AAC3-E6F3-4B4F-9106-48C48BBE4BCD}" dt="2023-07-28T06:06:48.678" v="94"/>
          <ac:picMkLst>
            <pc:docMk/>
            <pc:sldMk cId="3955896480" sldId="266"/>
            <ac:picMk id="6" creationId="{1863D48F-0AFE-4110-A166-46C7597E0668}"/>
          </ac:picMkLst>
        </pc:picChg>
        <pc:picChg chg="add del mod">
          <ac:chgData name="Leonie Smith" userId="fed1330f33f5650e" providerId="LiveId" clId="{FEB2AAC3-E6F3-4B4F-9106-48C48BBE4BCD}" dt="2023-07-28T06:07:06.794" v="95"/>
          <ac:picMkLst>
            <pc:docMk/>
            <pc:sldMk cId="3955896480" sldId="266"/>
            <ac:picMk id="9" creationId="{671A9571-B6C3-BDE8-A99F-9487E21D3163}"/>
          </ac:picMkLst>
        </pc:picChg>
        <pc:picChg chg="add del mod">
          <ac:chgData name="Leonie Smith" userId="fed1330f33f5650e" providerId="LiveId" clId="{FEB2AAC3-E6F3-4B4F-9106-48C48BBE4BCD}" dt="2023-07-28T06:07:12.457" v="97"/>
          <ac:picMkLst>
            <pc:docMk/>
            <pc:sldMk cId="3955896480" sldId="266"/>
            <ac:picMk id="10" creationId="{DDC242E7-4250-D29F-30C2-F5E888DF409A}"/>
          </ac:picMkLst>
        </pc:picChg>
        <pc:picChg chg="add del mod ord">
          <ac:chgData name="Leonie Smith" userId="fed1330f33f5650e" providerId="LiveId" clId="{FEB2AAC3-E6F3-4B4F-9106-48C48BBE4BCD}" dt="2023-07-28T06:07:32.595" v="98"/>
          <ac:picMkLst>
            <pc:docMk/>
            <pc:sldMk cId="3955896480" sldId="266"/>
            <ac:picMk id="13" creationId="{F17D1720-9C01-B285-3774-569A70CD0112}"/>
          </ac:picMkLst>
        </pc:picChg>
        <pc:picChg chg="add del mod">
          <ac:chgData name="Leonie Smith" userId="fed1330f33f5650e" providerId="LiveId" clId="{FEB2AAC3-E6F3-4B4F-9106-48C48BBE4BCD}" dt="2023-07-28T06:07:52.263" v="100"/>
          <ac:picMkLst>
            <pc:docMk/>
            <pc:sldMk cId="3955896480" sldId="266"/>
            <ac:picMk id="14" creationId="{6F3DC49D-DB0A-D015-E443-813AB058214A}"/>
          </ac:picMkLst>
        </pc:picChg>
        <pc:picChg chg="add del mod ord">
          <ac:chgData name="Leonie Smith" userId="fed1330f33f5650e" providerId="LiveId" clId="{FEB2AAC3-E6F3-4B4F-9106-48C48BBE4BCD}" dt="2023-07-28T06:08:11.489" v="101"/>
          <ac:picMkLst>
            <pc:docMk/>
            <pc:sldMk cId="3955896480" sldId="266"/>
            <ac:picMk id="18" creationId="{46CBBC1A-DEE0-E5DE-2F80-86F8AD34BE6B}"/>
          </ac:picMkLst>
        </pc:picChg>
        <pc:picChg chg="add del mod">
          <ac:chgData name="Leonie Smith" userId="fed1330f33f5650e" providerId="LiveId" clId="{FEB2AAC3-E6F3-4B4F-9106-48C48BBE4BCD}" dt="2023-07-28T06:08:14.434" v="103"/>
          <ac:picMkLst>
            <pc:docMk/>
            <pc:sldMk cId="3955896480" sldId="266"/>
            <ac:picMk id="19" creationId="{55B94AF9-9E22-6546-E9F0-2127CC3887E2}"/>
          </ac:picMkLst>
        </pc:picChg>
        <pc:picChg chg="add del mod ord">
          <ac:chgData name="Leonie Smith" userId="fed1330f33f5650e" providerId="LiveId" clId="{FEB2AAC3-E6F3-4B4F-9106-48C48BBE4BCD}" dt="2023-07-28T06:08:37.353" v="104"/>
          <ac:picMkLst>
            <pc:docMk/>
            <pc:sldMk cId="3955896480" sldId="266"/>
            <ac:picMk id="22" creationId="{69BA2122-0579-335D-7DC9-25A29324589B}"/>
          </ac:picMkLst>
        </pc:picChg>
        <pc:picChg chg="add del mod">
          <ac:chgData name="Leonie Smith" userId="fed1330f33f5650e" providerId="LiveId" clId="{FEB2AAC3-E6F3-4B4F-9106-48C48BBE4BCD}" dt="2023-07-28T06:09:03.432" v="106"/>
          <ac:picMkLst>
            <pc:docMk/>
            <pc:sldMk cId="3955896480" sldId="266"/>
            <ac:picMk id="23" creationId="{0F4D3E4A-05DF-30C6-41BF-A24838D6E9FA}"/>
          </ac:picMkLst>
        </pc:picChg>
        <pc:picChg chg="add del mod ord">
          <ac:chgData name="Leonie Smith" userId="fed1330f33f5650e" providerId="LiveId" clId="{FEB2AAC3-E6F3-4B4F-9106-48C48BBE4BCD}" dt="2023-07-28T06:09:09.848" v="107"/>
          <ac:picMkLst>
            <pc:docMk/>
            <pc:sldMk cId="3955896480" sldId="266"/>
            <ac:picMk id="28" creationId="{CDB4CB2D-5060-5539-1F92-0D4AEB16D8FB}"/>
          </ac:picMkLst>
        </pc:picChg>
        <pc:picChg chg="add del mod">
          <ac:chgData name="Leonie Smith" userId="fed1330f33f5650e" providerId="LiveId" clId="{FEB2AAC3-E6F3-4B4F-9106-48C48BBE4BCD}" dt="2023-07-28T06:09:11.302" v="109"/>
          <ac:picMkLst>
            <pc:docMk/>
            <pc:sldMk cId="3955896480" sldId="266"/>
            <ac:picMk id="29" creationId="{3DBFB5C1-AE47-DBFA-095A-A65EB081EC6C}"/>
          </ac:picMkLst>
        </pc:picChg>
        <pc:picChg chg="add del mod ord">
          <ac:chgData name="Leonie Smith" userId="fed1330f33f5650e" providerId="LiveId" clId="{FEB2AAC3-E6F3-4B4F-9106-48C48BBE4BCD}" dt="2023-07-28T06:09:34.192" v="110"/>
          <ac:picMkLst>
            <pc:docMk/>
            <pc:sldMk cId="3955896480" sldId="266"/>
            <ac:picMk id="32" creationId="{2F278099-9224-FC20-FA81-C86526CB9AD9}"/>
          </ac:picMkLst>
        </pc:picChg>
        <pc:picChg chg="add mod">
          <ac:chgData name="Leonie Smith" userId="fed1330f33f5650e" providerId="LiveId" clId="{FEB2AAC3-E6F3-4B4F-9106-48C48BBE4BCD}" dt="2023-07-28T06:09:34.192" v="110"/>
          <ac:picMkLst>
            <pc:docMk/>
            <pc:sldMk cId="3955896480" sldId="266"/>
            <ac:picMk id="33" creationId="{ADCB1BE8-8F2D-FCD9-D32F-BAD1256D8786}"/>
          </ac:picMkLst>
        </pc:picChg>
      </pc:sldChg>
      <pc:sldChg chg="addSp modSp">
        <pc:chgData name="Leonie Smith" userId="fed1330f33f5650e" providerId="LiveId" clId="{FEB2AAC3-E6F3-4B4F-9106-48C48BBE4BCD}" dt="2023-07-28T06:10:16.161" v="111"/>
        <pc:sldMkLst>
          <pc:docMk/>
          <pc:sldMk cId="1786802927" sldId="267"/>
        </pc:sldMkLst>
        <pc:picChg chg="add mod">
          <ac:chgData name="Leonie Smith" userId="fed1330f33f5650e" providerId="LiveId" clId="{FEB2AAC3-E6F3-4B4F-9106-48C48BBE4BCD}" dt="2023-07-28T06:10:16.161" v="111"/>
          <ac:picMkLst>
            <pc:docMk/>
            <pc:sldMk cId="1786802927" sldId="267"/>
            <ac:picMk id="6" creationId="{D79212FE-E68A-DDF6-9163-41FAF7933812}"/>
          </ac:picMkLst>
        </pc:picChg>
      </pc:sldChg>
      <pc:sldChg chg="addSp delSp modSp mod modTransition modAnim">
        <pc:chgData name="Leonie Smith" userId="fed1330f33f5650e" providerId="LiveId" clId="{FEB2AAC3-E6F3-4B4F-9106-48C48BBE4BCD}" dt="2023-07-28T06:11:28.461" v="115"/>
        <pc:sldMkLst>
          <pc:docMk/>
          <pc:sldMk cId="4053000739" sldId="268"/>
        </pc:sldMkLst>
        <pc:picChg chg="add del mod">
          <ac:chgData name="Leonie Smith" userId="fed1330f33f5650e" providerId="LiveId" clId="{FEB2AAC3-E6F3-4B4F-9106-48C48BBE4BCD}" dt="2023-07-28T06:11:05.575" v="114"/>
          <ac:picMkLst>
            <pc:docMk/>
            <pc:sldMk cId="4053000739" sldId="268"/>
            <ac:picMk id="6" creationId="{F10FEB2E-FF8A-FB30-A30D-B1F36B3F2070}"/>
          </ac:picMkLst>
        </pc:picChg>
        <pc:picChg chg="add del mod">
          <ac:chgData name="Leonie Smith" userId="fed1330f33f5650e" providerId="LiveId" clId="{FEB2AAC3-E6F3-4B4F-9106-48C48BBE4BCD}" dt="2023-07-28T06:11:28.461" v="115"/>
          <ac:picMkLst>
            <pc:docMk/>
            <pc:sldMk cId="4053000739" sldId="268"/>
            <ac:picMk id="9" creationId="{7C23AFD3-04AE-7208-6298-804EA1C236E4}"/>
          </ac:picMkLst>
        </pc:picChg>
        <pc:picChg chg="add mod">
          <ac:chgData name="Leonie Smith" userId="fed1330f33f5650e" providerId="LiveId" clId="{FEB2AAC3-E6F3-4B4F-9106-48C48BBE4BCD}" dt="2023-07-28T06:11:28.461" v="115"/>
          <ac:picMkLst>
            <pc:docMk/>
            <pc:sldMk cId="4053000739" sldId="268"/>
            <ac:picMk id="10" creationId="{1764936B-0F95-9190-D54D-7C5E0BAAAB63}"/>
          </ac:picMkLst>
        </pc:picChg>
      </pc:sldChg>
      <pc:sldChg chg="addSp delSp modSp mod modTransition modAnim">
        <pc:chgData name="Leonie Smith" userId="fed1330f33f5650e" providerId="LiveId" clId="{FEB2AAC3-E6F3-4B4F-9106-48C48BBE4BCD}" dt="2023-07-28T06:13:05.130" v="122"/>
        <pc:sldMkLst>
          <pc:docMk/>
          <pc:sldMk cId="3097559617" sldId="269"/>
        </pc:sldMkLst>
        <pc:picChg chg="add del mod">
          <ac:chgData name="Leonie Smith" userId="fed1330f33f5650e" providerId="LiveId" clId="{FEB2AAC3-E6F3-4B4F-9106-48C48BBE4BCD}" dt="2023-07-28T06:12:33.012" v="118"/>
          <ac:picMkLst>
            <pc:docMk/>
            <pc:sldMk cId="3097559617" sldId="269"/>
            <ac:picMk id="6" creationId="{E9EC9199-C3E9-1844-7ED9-D17763C6AB90}"/>
          </ac:picMkLst>
        </pc:picChg>
        <pc:picChg chg="add del mod">
          <ac:chgData name="Leonie Smith" userId="fed1330f33f5650e" providerId="LiveId" clId="{FEB2AAC3-E6F3-4B4F-9106-48C48BBE4BCD}" dt="2023-07-28T06:12:43.800" v="119"/>
          <ac:picMkLst>
            <pc:docMk/>
            <pc:sldMk cId="3097559617" sldId="269"/>
            <ac:picMk id="9" creationId="{7E134E97-D293-32B9-0534-F86EA4BB919C}"/>
          </ac:picMkLst>
        </pc:picChg>
        <pc:picChg chg="add del mod">
          <ac:chgData name="Leonie Smith" userId="fed1330f33f5650e" providerId="LiveId" clId="{FEB2AAC3-E6F3-4B4F-9106-48C48BBE4BCD}" dt="2023-07-28T06:12:47.631" v="121"/>
          <ac:picMkLst>
            <pc:docMk/>
            <pc:sldMk cId="3097559617" sldId="269"/>
            <ac:picMk id="10" creationId="{025BF5C8-5896-B44F-70AA-BC64BEEA0CC7}"/>
          </ac:picMkLst>
        </pc:picChg>
        <pc:picChg chg="add del mod ord">
          <ac:chgData name="Leonie Smith" userId="fed1330f33f5650e" providerId="LiveId" clId="{FEB2AAC3-E6F3-4B4F-9106-48C48BBE4BCD}" dt="2023-07-28T06:13:05.130" v="122"/>
          <ac:picMkLst>
            <pc:docMk/>
            <pc:sldMk cId="3097559617" sldId="269"/>
            <ac:picMk id="13" creationId="{369366A8-E963-DFAA-E754-7A942218917E}"/>
          </ac:picMkLst>
        </pc:picChg>
        <pc:picChg chg="add mod">
          <ac:chgData name="Leonie Smith" userId="fed1330f33f5650e" providerId="LiveId" clId="{FEB2AAC3-E6F3-4B4F-9106-48C48BBE4BCD}" dt="2023-07-28T06:13:05.130" v="122"/>
          <ac:picMkLst>
            <pc:docMk/>
            <pc:sldMk cId="3097559617" sldId="269"/>
            <ac:picMk id="14" creationId="{4BB0568E-304C-4860-5886-0C029D0B0F38}"/>
          </ac:picMkLst>
        </pc:picChg>
      </pc:sldChg>
      <pc:sldChg chg="addSp delSp modSp mod modTransition modAnim">
        <pc:chgData name="Leonie Smith" userId="fed1330f33f5650e" providerId="LiveId" clId="{FEB2AAC3-E6F3-4B4F-9106-48C48BBE4BCD}" dt="2023-07-28T06:14:31.057" v="126"/>
        <pc:sldMkLst>
          <pc:docMk/>
          <pc:sldMk cId="415415560" sldId="270"/>
        </pc:sldMkLst>
        <pc:picChg chg="add del mod">
          <ac:chgData name="Leonie Smith" userId="fed1330f33f5650e" providerId="LiveId" clId="{FEB2AAC3-E6F3-4B4F-9106-48C48BBE4BCD}" dt="2023-07-28T06:14:14.094" v="125"/>
          <ac:picMkLst>
            <pc:docMk/>
            <pc:sldMk cId="415415560" sldId="270"/>
            <ac:picMk id="6" creationId="{EF309B72-B881-8BCE-7455-6747ECDFB171}"/>
          </ac:picMkLst>
        </pc:picChg>
        <pc:picChg chg="add del mod">
          <ac:chgData name="Leonie Smith" userId="fed1330f33f5650e" providerId="LiveId" clId="{FEB2AAC3-E6F3-4B4F-9106-48C48BBE4BCD}" dt="2023-07-28T06:14:31.057" v="126"/>
          <ac:picMkLst>
            <pc:docMk/>
            <pc:sldMk cId="415415560" sldId="270"/>
            <ac:picMk id="10" creationId="{2D79F64D-688F-57B6-83B6-145E72FB848E}"/>
          </ac:picMkLst>
        </pc:picChg>
        <pc:picChg chg="add mod">
          <ac:chgData name="Leonie Smith" userId="fed1330f33f5650e" providerId="LiveId" clId="{FEB2AAC3-E6F3-4B4F-9106-48C48BBE4BCD}" dt="2023-07-28T06:14:31.057" v="126"/>
          <ac:picMkLst>
            <pc:docMk/>
            <pc:sldMk cId="415415560" sldId="270"/>
            <ac:picMk id="11" creationId="{5E616001-8BD9-8EC6-EE15-D4BD51A63BDC}"/>
          </ac:picMkLst>
        </pc:picChg>
      </pc:sldChg>
      <pc:sldChg chg="addSp modSp">
        <pc:chgData name="Leonie Smith" userId="fed1330f33f5650e" providerId="LiveId" clId="{FEB2AAC3-E6F3-4B4F-9106-48C48BBE4BCD}" dt="2023-07-28T06:15:10.290" v="127"/>
        <pc:sldMkLst>
          <pc:docMk/>
          <pc:sldMk cId="4138472140" sldId="271"/>
        </pc:sldMkLst>
        <pc:picChg chg="add mod">
          <ac:chgData name="Leonie Smith" userId="fed1330f33f5650e" providerId="LiveId" clId="{FEB2AAC3-E6F3-4B4F-9106-48C48BBE4BCD}" dt="2023-07-28T06:15:10.290" v="127"/>
          <ac:picMkLst>
            <pc:docMk/>
            <pc:sldMk cId="4138472140" sldId="271"/>
            <ac:picMk id="6" creationId="{36734ABA-01D2-D6A3-D4AC-CA06885CB7DC}"/>
          </ac:picMkLst>
        </pc:picChg>
      </pc:sldChg>
      <pc:sldChg chg="addSp delSp modSp mod modTransition modAnim">
        <pc:chgData name="Leonie Smith" userId="fed1330f33f5650e" providerId="LiveId" clId="{FEB2AAC3-E6F3-4B4F-9106-48C48BBE4BCD}" dt="2023-07-28T06:16:01.674" v="131"/>
        <pc:sldMkLst>
          <pc:docMk/>
          <pc:sldMk cId="3074633053" sldId="272"/>
        </pc:sldMkLst>
        <pc:picChg chg="add del mod">
          <ac:chgData name="Leonie Smith" userId="fed1330f33f5650e" providerId="LiveId" clId="{FEB2AAC3-E6F3-4B4F-9106-48C48BBE4BCD}" dt="2023-07-28T06:15:43.449" v="130"/>
          <ac:picMkLst>
            <pc:docMk/>
            <pc:sldMk cId="3074633053" sldId="272"/>
            <ac:picMk id="6" creationId="{76E9257E-36D0-6B5E-502E-597237F13D2D}"/>
          </ac:picMkLst>
        </pc:picChg>
        <pc:picChg chg="add del mod">
          <ac:chgData name="Leonie Smith" userId="fed1330f33f5650e" providerId="LiveId" clId="{FEB2AAC3-E6F3-4B4F-9106-48C48BBE4BCD}" dt="2023-07-28T06:16:01.674" v="131"/>
          <ac:picMkLst>
            <pc:docMk/>
            <pc:sldMk cId="3074633053" sldId="272"/>
            <ac:picMk id="9" creationId="{287C333D-9FAC-98D1-A147-E8FFC369F02D}"/>
          </ac:picMkLst>
        </pc:picChg>
        <pc:picChg chg="add mod">
          <ac:chgData name="Leonie Smith" userId="fed1330f33f5650e" providerId="LiveId" clId="{FEB2AAC3-E6F3-4B4F-9106-48C48BBE4BCD}" dt="2023-07-28T06:16:01.674" v="131"/>
          <ac:picMkLst>
            <pc:docMk/>
            <pc:sldMk cId="3074633053" sldId="272"/>
            <ac:picMk id="10" creationId="{BE09E66C-58ED-4DEB-427B-65ED6FFFFFCB}"/>
          </ac:picMkLst>
        </pc:picChg>
      </pc:sldChg>
      <pc:sldChg chg="addSp delSp modSp mod modTransition modAnim">
        <pc:chgData name="Leonie Smith" userId="fed1330f33f5650e" providerId="LiveId" clId="{FEB2AAC3-E6F3-4B4F-9106-48C48BBE4BCD}" dt="2023-07-28T06:19:15.065" v="147"/>
        <pc:sldMkLst>
          <pc:docMk/>
          <pc:sldMk cId="1780628248" sldId="273"/>
        </pc:sldMkLst>
        <pc:picChg chg="add del mod">
          <ac:chgData name="Leonie Smith" userId="fed1330f33f5650e" providerId="LiveId" clId="{FEB2AAC3-E6F3-4B4F-9106-48C48BBE4BCD}" dt="2023-07-28T06:16:49.331" v="134"/>
          <ac:picMkLst>
            <pc:docMk/>
            <pc:sldMk cId="1780628248" sldId="273"/>
            <ac:picMk id="6" creationId="{86BBB0CA-8351-CE74-76A0-332B26EE1BA2}"/>
          </ac:picMkLst>
        </pc:picChg>
        <pc:picChg chg="add del mod">
          <ac:chgData name="Leonie Smith" userId="fed1330f33f5650e" providerId="LiveId" clId="{FEB2AAC3-E6F3-4B4F-9106-48C48BBE4BCD}" dt="2023-07-28T06:17:06.620" v="135"/>
          <ac:picMkLst>
            <pc:docMk/>
            <pc:sldMk cId="1780628248" sldId="273"/>
            <ac:picMk id="8" creationId="{0684898A-F9C4-7567-F685-3BF62454A094}"/>
          </ac:picMkLst>
        </pc:picChg>
        <pc:picChg chg="add del mod">
          <ac:chgData name="Leonie Smith" userId="fed1330f33f5650e" providerId="LiveId" clId="{FEB2AAC3-E6F3-4B4F-9106-48C48BBE4BCD}" dt="2023-07-28T06:17:10.764" v="137"/>
          <ac:picMkLst>
            <pc:docMk/>
            <pc:sldMk cId="1780628248" sldId="273"/>
            <ac:picMk id="9" creationId="{4575E919-2069-19C7-7CD7-7A893A9707C8}"/>
          </ac:picMkLst>
        </pc:picChg>
        <pc:picChg chg="add del mod ord">
          <ac:chgData name="Leonie Smith" userId="fed1330f33f5650e" providerId="LiveId" clId="{FEB2AAC3-E6F3-4B4F-9106-48C48BBE4BCD}" dt="2023-07-28T06:17:31.797" v="138"/>
          <ac:picMkLst>
            <pc:docMk/>
            <pc:sldMk cId="1780628248" sldId="273"/>
            <ac:picMk id="12" creationId="{4C8B89B1-E872-E8CF-BB9D-D22458354238}"/>
          </ac:picMkLst>
        </pc:picChg>
        <pc:picChg chg="add del mod">
          <ac:chgData name="Leonie Smith" userId="fed1330f33f5650e" providerId="LiveId" clId="{FEB2AAC3-E6F3-4B4F-9106-48C48BBE4BCD}" dt="2023-07-28T06:17:53.214" v="140"/>
          <ac:picMkLst>
            <pc:docMk/>
            <pc:sldMk cId="1780628248" sldId="273"/>
            <ac:picMk id="13" creationId="{13FFB37A-B937-34A2-511E-B9622E76B285}"/>
          </ac:picMkLst>
        </pc:picChg>
        <pc:picChg chg="add del mod ord">
          <ac:chgData name="Leonie Smith" userId="fed1330f33f5650e" providerId="LiveId" clId="{FEB2AAC3-E6F3-4B4F-9106-48C48BBE4BCD}" dt="2023-07-28T06:18:14.181" v="141"/>
          <ac:picMkLst>
            <pc:docMk/>
            <pc:sldMk cId="1780628248" sldId="273"/>
            <ac:picMk id="16" creationId="{C3E979C1-F08C-A1A9-846F-E01BF4B122A1}"/>
          </ac:picMkLst>
        </pc:picChg>
        <pc:picChg chg="add del mod">
          <ac:chgData name="Leonie Smith" userId="fed1330f33f5650e" providerId="LiveId" clId="{FEB2AAC3-E6F3-4B4F-9106-48C48BBE4BCD}" dt="2023-07-28T06:18:39.631" v="143"/>
          <ac:picMkLst>
            <pc:docMk/>
            <pc:sldMk cId="1780628248" sldId="273"/>
            <ac:picMk id="17" creationId="{458ADED8-78E3-D707-9D10-78F09B5C2819}"/>
          </ac:picMkLst>
        </pc:picChg>
        <pc:picChg chg="add del mod ord">
          <ac:chgData name="Leonie Smith" userId="fed1330f33f5650e" providerId="LiveId" clId="{FEB2AAC3-E6F3-4B4F-9106-48C48BBE4BCD}" dt="2023-07-28T06:18:53.698" v="144"/>
          <ac:picMkLst>
            <pc:docMk/>
            <pc:sldMk cId="1780628248" sldId="273"/>
            <ac:picMk id="22" creationId="{282EA8DF-6D15-656D-3754-E630C9AB3E40}"/>
          </ac:picMkLst>
        </pc:picChg>
        <pc:picChg chg="add del mod">
          <ac:chgData name="Leonie Smith" userId="fed1330f33f5650e" providerId="LiveId" clId="{FEB2AAC3-E6F3-4B4F-9106-48C48BBE4BCD}" dt="2023-07-28T06:18:54.970" v="146"/>
          <ac:picMkLst>
            <pc:docMk/>
            <pc:sldMk cId="1780628248" sldId="273"/>
            <ac:picMk id="23" creationId="{B45DA1F7-892A-E657-AEC1-B9EA49DEC8C2}"/>
          </ac:picMkLst>
        </pc:picChg>
        <pc:picChg chg="add del mod ord">
          <ac:chgData name="Leonie Smith" userId="fed1330f33f5650e" providerId="LiveId" clId="{FEB2AAC3-E6F3-4B4F-9106-48C48BBE4BCD}" dt="2023-07-28T06:19:15.065" v="147"/>
          <ac:picMkLst>
            <pc:docMk/>
            <pc:sldMk cId="1780628248" sldId="273"/>
            <ac:picMk id="26" creationId="{60099C42-D42A-6F2E-D36D-809757F981BF}"/>
          </ac:picMkLst>
        </pc:picChg>
        <pc:picChg chg="add mod">
          <ac:chgData name="Leonie Smith" userId="fed1330f33f5650e" providerId="LiveId" clId="{FEB2AAC3-E6F3-4B4F-9106-48C48BBE4BCD}" dt="2023-07-28T06:19:15.065" v="147"/>
          <ac:picMkLst>
            <pc:docMk/>
            <pc:sldMk cId="1780628248" sldId="273"/>
            <ac:picMk id="27" creationId="{D2DD381E-24E4-1F7E-DB2A-188045565D93}"/>
          </ac:picMkLst>
        </pc:picChg>
      </pc:sldChg>
      <pc:sldChg chg="addSp delSp modSp mod modTransition modAnim">
        <pc:chgData name="Leonie Smith" userId="fed1330f33f5650e" providerId="LiveId" clId="{FEB2AAC3-E6F3-4B4F-9106-48C48BBE4BCD}" dt="2023-07-28T05:46:12.087" v="6"/>
        <pc:sldMkLst>
          <pc:docMk/>
          <pc:sldMk cId="1648855218" sldId="274"/>
        </pc:sldMkLst>
        <pc:picChg chg="add del mod">
          <ac:chgData name="Leonie Smith" userId="fed1330f33f5650e" providerId="LiveId" clId="{FEB2AAC3-E6F3-4B4F-9106-48C48BBE4BCD}" dt="2023-07-28T05:45:55.522" v="2"/>
          <ac:picMkLst>
            <pc:docMk/>
            <pc:sldMk cId="1648855218" sldId="274"/>
            <ac:picMk id="7" creationId="{A7BEB5FB-5D2B-9AB8-F068-D1EA8D4EF4A9}"/>
          </ac:picMkLst>
        </pc:picChg>
        <pc:picChg chg="add del mod">
          <ac:chgData name="Leonie Smith" userId="fed1330f33f5650e" providerId="LiveId" clId="{FEB2AAC3-E6F3-4B4F-9106-48C48BBE4BCD}" dt="2023-07-28T05:46:01.929" v="3"/>
          <ac:picMkLst>
            <pc:docMk/>
            <pc:sldMk cId="1648855218" sldId="274"/>
            <ac:picMk id="10" creationId="{735FE7F1-B370-49C8-4A5F-44F5D630F506}"/>
          </ac:picMkLst>
        </pc:picChg>
        <pc:picChg chg="add del mod">
          <ac:chgData name="Leonie Smith" userId="fed1330f33f5650e" providerId="LiveId" clId="{FEB2AAC3-E6F3-4B4F-9106-48C48BBE4BCD}" dt="2023-07-28T05:46:05.589" v="5"/>
          <ac:picMkLst>
            <pc:docMk/>
            <pc:sldMk cId="1648855218" sldId="274"/>
            <ac:picMk id="11" creationId="{2DDBAAAA-B999-47EB-FF92-266D1E6C2721}"/>
          </ac:picMkLst>
        </pc:picChg>
        <pc:picChg chg="add del mod ord">
          <ac:chgData name="Leonie Smith" userId="fed1330f33f5650e" providerId="LiveId" clId="{FEB2AAC3-E6F3-4B4F-9106-48C48BBE4BCD}" dt="2023-07-28T05:46:12.087" v="6"/>
          <ac:picMkLst>
            <pc:docMk/>
            <pc:sldMk cId="1648855218" sldId="274"/>
            <ac:picMk id="14" creationId="{79C3A2A3-0AD9-640F-435F-C17FA810D662}"/>
          </ac:picMkLst>
        </pc:picChg>
        <pc:picChg chg="add mod">
          <ac:chgData name="Leonie Smith" userId="fed1330f33f5650e" providerId="LiveId" clId="{FEB2AAC3-E6F3-4B4F-9106-48C48BBE4BCD}" dt="2023-07-28T05:46:12.087" v="6"/>
          <ac:picMkLst>
            <pc:docMk/>
            <pc:sldMk cId="1648855218" sldId="274"/>
            <ac:picMk id="15" creationId="{027EAF2A-ACCC-65C8-916A-81EBFB6A34DF}"/>
          </ac:picMkLst>
        </pc:picChg>
      </pc:sldChg>
    </pc:docChg>
  </pc:docChgLst>
  <pc:docChgLst>
    <pc:chgData name="Alfred Smith" userId="3c60a3631c0db8ad" providerId="LiveId" clId="{80CEFF32-24F3-443C-9B68-EBBE46ABA60A}"/>
    <pc:docChg chg="modSld">
      <pc:chgData name="Alfred Smith" userId="3c60a3631c0db8ad" providerId="LiveId" clId="{80CEFF32-24F3-443C-9B68-EBBE46ABA60A}" dt="2023-01-25T14:20:01.633" v="0"/>
      <pc:docMkLst>
        <pc:docMk/>
      </pc:docMkLst>
      <pc:sldChg chg="modSp mod">
        <pc:chgData name="Alfred Smith" userId="3c60a3631c0db8ad" providerId="LiveId" clId="{80CEFF32-24F3-443C-9B68-EBBE46ABA60A}" dt="2023-01-25T14:20:01.633" v="0"/>
        <pc:sldMkLst>
          <pc:docMk/>
          <pc:sldMk cId="1648855218" sldId="274"/>
        </pc:sldMkLst>
        <pc:spChg chg="mod">
          <ac:chgData name="Alfred Smith" userId="3c60a3631c0db8ad" providerId="LiveId" clId="{80CEFF32-24F3-443C-9B68-EBBE46ABA60A}" dt="2023-01-25T14:20:01.633" v="0"/>
          <ac:spMkLst>
            <pc:docMk/>
            <pc:sldMk cId="1648855218" sldId="274"/>
            <ac:spMk id="3" creationId="{34561E80-10DE-D90F-A367-C932BB0E4EB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350FFC-6653-4EDB-9618-321D74A9856F}" type="datetimeFigureOut">
              <a:rPr lang="en-IN" smtClean="0"/>
              <a:t>23-07-2024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F68C85-C086-4D83-A65F-44BB331768BC}" type="slidenum">
              <a:rPr lang="en-IN" smtClean="0"/>
              <a:t>‹#›</a:t>
            </a:fld>
            <a:endParaRPr lang="en-IN"/>
          </a:p>
        </p:txBody>
      </p:sp>
    </p:spTree>
    <p:extLst>
      <p:ext uri="{BB962C8B-B14F-4D97-AF65-F5344CB8AC3E}">
        <p14:creationId xmlns:p14="http://schemas.microsoft.com/office/powerpoint/2010/main" val="3521203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13F68C85-C086-4D83-A65F-44BB331768BC}" type="slidenum">
              <a:rPr lang="en-IN" smtClean="0"/>
              <a:t>1</a:t>
            </a:fld>
            <a:endParaRPr lang="en-IN"/>
          </a:p>
        </p:txBody>
      </p:sp>
    </p:spTree>
    <p:extLst>
      <p:ext uri="{BB962C8B-B14F-4D97-AF65-F5344CB8AC3E}">
        <p14:creationId xmlns:p14="http://schemas.microsoft.com/office/powerpoint/2010/main" val="3935031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First draft</a:t>
            </a:r>
          </a:p>
          <a:p>
            <a:endParaRPr lang="en-IN"/>
          </a:p>
        </p:txBody>
      </p:sp>
      <p:sp>
        <p:nvSpPr>
          <p:cNvPr id="4" name="Slide Number Placeholder 3"/>
          <p:cNvSpPr>
            <a:spLocks noGrp="1"/>
          </p:cNvSpPr>
          <p:nvPr>
            <p:ph type="sldNum" sz="quarter" idx="5"/>
          </p:nvPr>
        </p:nvSpPr>
        <p:spPr/>
        <p:txBody>
          <a:bodyPr/>
          <a:lstStyle/>
          <a:p>
            <a:fld id="{13F68C85-C086-4D83-A65F-44BB331768BC}" type="slidenum">
              <a:rPr lang="en-IN" smtClean="0"/>
              <a:t>3</a:t>
            </a:fld>
            <a:endParaRPr lang="en-IN"/>
          </a:p>
        </p:txBody>
      </p:sp>
    </p:spTree>
    <p:extLst>
      <p:ext uri="{BB962C8B-B14F-4D97-AF65-F5344CB8AC3E}">
        <p14:creationId xmlns:p14="http://schemas.microsoft.com/office/powerpoint/2010/main" val="3457934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10" Type="http://schemas.openxmlformats.org/officeDocument/2006/relationships/hyperlink" Target="http://creativecommons.org/licenses/by-sa/4.0/" TargetMode="External"/><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BE4B7-288F-410C-91F2-9AB8404AE95B}"/>
              </a:ext>
            </a:extLst>
          </p:cNvPr>
          <p:cNvSpPr>
            <a:spLocks noGrp="1"/>
          </p:cNvSpPr>
          <p:nvPr>
            <p:ph type="title"/>
          </p:nvPr>
        </p:nvSpPr>
        <p:spPr/>
        <p:txBody>
          <a:bodyPr/>
          <a:lstStyle/>
          <a:p>
            <a:r>
              <a:rPr lang="en-IN" dirty="0"/>
              <a:t>8-2</a:t>
            </a:r>
          </a:p>
        </p:txBody>
      </p:sp>
      <p:pic>
        <p:nvPicPr>
          <p:cNvPr id="15" name="Audio 14">
            <a:hlinkClick r:id="" action="ppaction://media"/>
            <a:extLst>
              <a:ext uri="{FF2B5EF4-FFF2-40B4-BE49-F238E27FC236}">
                <a16:creationId xmlns:a16="http://schemas.microsoft.com/office/drawing/2014/main" id="{027EAF2A-ACCC-65C8-916A-81EBFB6A34D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712A9490-FC4D-9697-BA87-7CE21764A849}"/>
              </a:ext>
            </a:extLst>
          </p:cNvPr>
          <p:cNvSpPr>
            <a:spLocks noGrp="1"/>
          </p:cNvSpPr>
          <p:nvPr>
            <p:ph idx="1"/>
          </p:nvPr>
        </p:nvSpPr>
        <p:spPr>
          <a:xfrm>
            <a:off x="838200" y="1825625"/>
            <a:ext cx="10515600" cy="4351338"/>
          </a:xfrm>
        </p:spPr>
        <p:txBody>
          <a:bodyPr>
            <a:normAutofit lnSpcReduction="10000"/>
          </a:bodyPr>
          <a:lstStyle/>
          <a:p>
            <a:pPr marL="0" marR="0">
              <a:lnSpc>
                <a:spcPct val="107000"/>
              </a:lnSpc>
              <a:spcBef>
                <a:spcPts val="0"/>
              </a:spcBef>
              <a:spcAft>
                <a:spcPts val="800"/>
              </a:spcAft>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1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1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1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1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1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1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Bible Hub</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1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1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8"/>
              </a:rPr>
              <a:t>OpenBible.com</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1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1800" kern="100" dirty="0">
              <a:effectLst/>
              <a:latin typeface="Aptos"/>
              <a:ea typeface="Aptos"/>
              <a:cs typeface="Arial" panose="020B0604020202020204" pitchFamily="34" charset="0"/>
            </a:endParaRPr>
          </a:p>
          <a:p>
            <a:pPr marL="0" marR="0">
              <a:spcBef>
                <a:spcPts val="0"/>
              </a:spcBef>
              <a:spcAft>
                <a:spcPts val="0"/>
              </a:spcAft>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1800" u="sng" dirty="0">
                <a:solidFill>
                  <a:srgbClr val="000000"/>
                </a:solidFill>
                <a:effectLst/>
                <a:highlight>
                  <a:srgbClr val="FFFFFF"/>
                </a:highlight>
                <a:latin typeface="PT Serif" panose="020A0603040505020204" pitchFamily="18" charset="0"/>
                <a:ea typeface="Times New Roman" panose="02020603050405020304" pitchFamily="18" charset="0"/>
                <a:hlinkClick r:id="rId10"/>
              </a:rPr>
              <a:t>Creative Commons Attribution-</a:t>
            </a:r>
            <a:r>
              <a:rPr lang="en-IN" sz="1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10"/>
              </a:rPr>
              <a:t>ShareAlike</a:t>
            </a:r>
            <a:r>
              <a:rPr lang="en-IN" sz="1800" u="sng" dirty="0">
                <a:solidFill>
                  <a:srgbClr val="000000"/>
                </a:solidFill>
                <a:effectLst/>
                <a:highlight>
                  <a:srgbClr val="FFFFFF"/>
                </a:highlight>
                <a:latin typeface="PT Serif" panose="020A0603040505020204" pitchFamily="18" charset="0"/>
                <a:ea typeface="Times New Roman" panose="02020603050405020304" pitchFamily="18" charset="0"/>
                <a:hlinkClick r:id="rId10"/>
              </a:rPr>
              <a:t> 4.0 International License</a:t>
            </a:r>
            <a:r>
              <a:rPr lang="en-IN" sz="1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48855218"/>
      </p:ext>
    </p:extLst>
  </p:cSld>
  <p:clrMapOvr>
    <a:masterClrMapping/>
  </p:clrMapOvr>
  <mc:AlternateContent xmlns:mc="http://schemas.openxmlformats.org/markup-compatibility/2006" xmlns:p14="http://schemas.microsoft.com/office/powerpoint/2010/main">
    <mc:Choice Requires="p14">
      <p:transition spd="slow" p14:dur="2000" advTm="3197"/>
    </mc:Choice>
    <mc:Fallback xmlns="">
      <p:transition spd="slow" advTm="3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FD7AB6-6550-47AB-8395-D1ED35DDD57B}"/>
              </a:ext>
            </a:extLst>
          </p:cNvPr>
          <p:cNvPicPr>
            <a:picLocks noChangeAspect="1"/>
          </p:cNvPicPr>
          <p:nvPr/>
        </p:nvPicPr>
        <p:blipFill>
          <a:blip r:embed="rId2"/>
          <a:stretch>
            <a:fillRect/>
          </a:stretch>
        </p:blipFill>
        <p:spPr>
          <a:xfrm>
            <a:off x="1" y="-354889"/>
            <a:ext cx="12192000" cy="7212890"/>
          </a:xfrm>
          <a:prstGeom prst="rect">
            <a:avLst/>
          </a:prstGeom>
        </p:spPr>
      </p:pic>
      <p:sp>
        <p:nvSpPr>
          <p:cNvPr id="2" name="TextBox 1">
            <a:extLst>
              <a:ext uri="{FF2B5EF4-FFF2-40B4-BE49-F238E27FC236}">
                <a16:creationId xmlns:a16="http://schemas.microsoft.com/office/drawing/2014/main" id="{FBDC94F5-6783-8EAE-7505-56039AE9EE5E}"/>
              </a:ext>
            </a:extLst>
          </p:cNvPr>
          <p:cNvSpPr txBox="1"/>
          <p:nvPr/>
        </p:nvSpPr>
        <p:spPr>
          <a:xfrm>
            <a:off x="349322" y="246577"/>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1:17</a:t>
            </a:r>
            <a:endParaRPr lang="bo-CN" sz="2000" b="1" cap="all" dirty="0">
              <a:solidFill>
                <a:schemeClr val="bg1"/>
              </a:solidFill>
              <a:latin typeface="ArialMT"/>
            </a:endParaRPr>
          </a:p>
        </p:txBody>
      </p:sp>
    </p:spTree>
    <p:extLst>
      <p:ext uri="{BB962C8B-B14F-4D97-AF65-F5344CB8AC3E}">
        <p14:creationId xmlns:p14="http://schemas.microsoft.com/office/powerpoint/2010/main" val="2939729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F78333-5CC0-869D-87CA-FD06A5E24F00}"/>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18 तब मिस्र के राजा ने उनको बुलवाकर पूछा, “तुम जो लड़कों को जीवित छोड़ देती हो, तो ऐसा क्यों करती हो?”</a:t>
            </a:r>
            <a:endParaRPr lang="en-IN" sz="4000" dirty="0"/>
          </a:p>
        </p:txBody>
      </p:sp>
      <p:pic>
        <p:nvPicPr>
          <p:cNvPr id="29" name="Audio 28">
            <a:hlinkClick r:id="" action="ppaction://media"/>
            <a:extLst>
              <a:ext uri="{FF2B5EF4-FFF2-40B4-BE49-F238E27FC236}">
                <a16:creationId xmlns:a16="http://schemas.microsoft.com/office/drawing/2014/main" id="{95F2A50E-B04A-30C0-C3D5-ECC6499A5C9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028C9D7-2FF4-BE3A-4B0A-C3BA7CECE014}"/>
              </a:ext>
            </a:extLst>
          </p:cNvPr>
          <p:cNvSpPr txBox="1"/>
          <p:nvPr/>
        </p:nvSpPr>
        <p:spPr>
          <a:xfrm>
            <a:off x="140677" y="140677"/>
            <a:ext cx="5834454" cy="6523891"/>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18</a:t>
            </a:r>
            <a:r>
              <a:rPr lang="en-US" sz="4000" b="0" i="0">
                <a:solidFill>
                  <a:srgbClr val="121212"/>
                </a:solidFill>
                <a:effectLst/>
                <a:latin typeface="Inter" panose="020B0502030000000004" pitchFamily="34" charset="0"/>
              </a:rPr>
              <a:t>So the king of Egypt summoned the midwives and asked them, “Why have you done this? Why have you let the boys live?”</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204998267"/>
      </p:ext>
    </p:extLst>
  </p:cSld>
  <p:clrMapOvr>
    <a:masterClrMapping/>
  </p:clrMapOvr>
  <mc:AlternateContent xmlns:mc="http://schemas.openxmlformats.org/markup-compatibility/2006" xmlns:p14="http://schemas.microsoft.com/office/powerpoint/2010/main">
    <mc:Choice Requires="p14">
      <p:transition spd="slow" p14:dur="2000" advTm="8868"/>
    </mc:Choice>
    <mc:Fallback xmlns="">
      <p:transition spd="slow" advTm="8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D04B2D-F817-4A09-B781-4604DD914C1E}"/>
              </a:ext>
            </a:extLst>
          </p:cNvPr>
          <p:cNvPicPr>
            <a:picLocks noChangeAspect="1"/>
          </p:cNvPicPr>
          <p:nvPr/>
        </p:nvPicPr>
        <p:blipFill>
          <a:blip r:embed="rId2"/>
          <a:stretch>
            <a:fillRect/>
          </a:stretch>
        </p:blipFill>
        <p:spPr>
          <a:xfrm>
            <a:off x="0" y="0"/>
            <a:ext cx="12192000" cy="6911474"/>
          </a:xfrm>
          <a:prstGeom prst="rect">
            <a:avLst/>
          </a:prstGeom>
        </p:spPr>
      </p:pic>
      <p:sp>
        <p:nvSpPr>
          <p:cNvPr id="2" name="TextBox 1">
            <a:extLst>
              <a:ext uri="{FF2B5EF4-FFF2-40B4-BE49-F238E27FC236}">
                <a16:creationId xmlns:a16="http://schemas.microsoft.com/office/drawing/2014/main" id="{15D1D888-6BB8-EBD2-9A5D-573BE10C2E0D}"/>
              </a:ext>
            </a:extLst>
          </p:cNvPr>
          <p:cNvSpPr txBox="1"/>
          <p:nvPr/>
        </p:nvSpPr>
        <p:spPr>
          <a:xfrm>
            <a:off x="349322" y="246577"/>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1:18</a:t>
            </a:r>
            <a:endParaRPr lang="bo-CN" sz="2000" b="1" cap="all" dirty="0">
              <a:solidFill>
                <a:schemeClr val="bg1"/>
              </a:solidFill>
              <a:latin typeface="ArialMT"/>
            </a:endParaRPr>
          </a:p>
        </p:txBody>
      </p:sp>
    </p:spTree>
    <p:extLst>
      <p:ext uri="{BB962C8B-B14F-4D97-AF65-F5344CB8AC3E}">
        <p14:creationId xmlns:p14="http://schemas.microsoft.com/office/powerpoint/2010/main" val="2909491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D5C42E-A675-3964-97DE-FBC703999203}"/>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19 दाइयों ने फ़िरौन को उतर दिया, “इब्री स्त्रियाँ मिस्री स्त्रियों के समान नहीं हैं; वे ऐसी फुर्तीली हैं कि दाइयों के पहुँचने से पहले ही उनको बच्चा उत्पन्न हो जाता है।” </a:t>
            </a:r>
            <a:endParaRPr lang="en-IN" sz="4000" dirty="0"/>
          </a:p>
        </p:txBody>
      </p:sp>
      <p:pic>
        <p:nvPicPr>
          <p:cNvPr id="19" name="Audio 18">
            <a:hlinkClick r:id="" action="ppaction://media"/>
            <a:extLst>
              <a:ext uri="{FF2B5EF4-FFF2-40B4-BE49-F238E27FC236}">
                <a16:creationId xmlns:a16="http://schemas.microsoft.com/office/drawing/2014/main" id="{741FEDBF-E9FF-B0D2-EF7B-8FB0D386678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2A7DC01-D210-1DF2-63EF-2E2AC06EBAB2}"/>
              </a:ext>
            </a:extLst>
          </p:cNvPr>
          <p:cNvSpPr txBox="1"/>
          <p:nvPr/>
        </p:nvSpPr>
        <p:spPr>
          <a:xfrm>
            <a:off x="140677" y="140677"/>
            <a:ext cx="5834454" cy="6523891"/>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latin typeface="Inter" panose="020B0502030000000004" pitchFamily="34" charset="0"/>
              </a:rPr>
              <a:t>19</a:t>
            </a:r>
            <a:r>
              <a:rPr lang="en-US" sz="4000" b="0" i="0" dirty="0">
                <a:solidFill>
                  <a:srgbClr val="121212"/>
                </a:solidFill>
                <a:effectLst/>
                <a:latin typeface="Inter" panose="020B0502030000000004" pitchFamily="34" charset="0"/>
              </a:rPr>
              <a:t>The midwives answered Pharaoh, “The Hebrew women are not like the Egyptian women, for they are vigorous and give birth before a midwife arrives.”</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728152200"/>
      </p:ext>
    </p:extLst>
  </p:cSld>
  <p:clrMapOvr>
    <a:masterClrMapping/>
  </p:clrMapOvr>
  <mc:AlternateContent xmlns:mc="http://schemas.openxmlformats.org/markup-compatibility/2006" xmlns:p14="http://schemas.microsoft.com/office/powerpoint/2010/main">
    <mc:Choice Requires="p14">
      <p:transition spd="slow" p14:dur="2000" advTm="14717"/>
    </mc:Choice>
    <mc:Fallback xmlns="">
      <p:transition spd="slow" advTm="14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A56023-4EE9-4AF9-96E6-59A806DDB480}"/>
              </a:ext>
            </a:extLst>
          </p:cNvPr>
          <p:cNvPicPr>
            <a:picLocks noChangeAspect="1"/>
          </p:cNvPicPr>
          <p:nvPr/>
        </p:nvPicPr>
        <p:blipFill>
          <a:blip r:embed="rId2"/>
          <a:stretch>
            <a:fillRect/>
          </a:stretch>
        </p:blipFill>
        <p:spPr>
          <a:xfrm>
            <a:off x="0" y="-851647"/>
            <a:ext cx="12192000" cy="7709647"/>
          </a:xfrm>
          <a:prstGeom prst="rect">
            <a:avLst/>
          </a:prstGeom>
        </p:spPr>
      </p:pic>
      <p:sp>
        <p:nvSpPr>
          <p:cNvPr id="2" name="TextBox 1">
            <a:extLst>
              <a:ext uri="{FF2B5EF4-FFF2-40B4-BE49-F238E27FC236}">
                <a16:creationId xmlns:a16="http://schemas.microsoft.com/office/drawing/2014/main" id="{E2F82058-DEAA-508B-E275-F1AA33100D07}"/>
              </a:ext>
            </a:extLst>
          </p:cNvPr>
          <p:cNvSpPr txBox="1"/>
          <p:nvPr/>
        </p:nvSpPr>
        <p:spPr>
          <a:xfrm>
            <a:off x="349322" y="246577"/>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1:19</a:t>
            </a:r>
            <a:endParaRPr lang="bo-CN" sz="2000" b="1" cap="all" dirty="0">
              <a:solidFill>
                <a:schemeClr val="bg1"/>
              </a:solidFill>
              <a:latin typeface="ArialMT"/>
            </a:endParaRPr>
          </a:p>
        </p:txBody>
      </p:sp>
    </p:spTree>
    <p:extLst>
      <p:ext uri="{BB962C8B-B14F-4D97-AF65-F5344CB8AC3E}">
        <p14:creationId xmlns:p14="http://schemas.microsoft.com/office/powerpoint/2010/main" val="3908741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4FD988-B8E7-2E2E-F135-2725B6C6AC17}"/>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20 इसलिए परमेश्वर ने दाइयों के साथ भलाई की; और वे लोग बढ़कर बहुत सामर्थी हो गए।</a:t>
            </a:r>
            <a:endParaRPr lang="en-IN" sz="4000" dirty="0"/>
          </a:p>
        </p:txBody>
      </p:sp>
      <p:pic>
        <p:nvPicPr>
          <p:cNvPr id="11" name="Audio 10">
            <a:hlinkClick r:id="" action="ppaction://media"/>
            <a:extLst>
              <a:ext uri="{FF2B5EF4-FFF2-40B4-BE49-F238E27FC236}">
                <a16:creationId xmlns:a16="http://schemas.microsoft.com/office/drawing/2014/main" id="{9DEBD220-236F-A537-7C3E-3CDD616B662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262813D-2618-8F63-79D5-5101334B9F00}"/>
              </a:ext>
            </a:extLst>
          </p:cNvPr>
          <p:cNvSpPr txBox="1"/>
          <p:nvPr/>
        </p:nvSpPr>
        <p:spPr>
          <a:xfrm>
            <a:off x="140677" y="140677"/>
            <a:ext cx="5834454" cy="6523891"/>
          </a:xfrm>
          <a:prstGeom prst="rect">
            <a:avLst/>
          </a:prstGeom>
          <a:noFill/>
        </p:spPr>
        <p:txBody>
          <a:bodyPr wrap="square" rtlCol="0">
            <a:noAutofit/>
          </a:bodyPr>
          <a:lstStyle/>
          <a:p>
            <a:pPr>
              <a:lnSpc>
                <a:spcPct val="115000"/>
              </a:lnSpc>
              <a:spcAft>
                <a:spcPts val="1000"/>
              </a:spcAft>
            </a:pPr>
            <a:r>
              <a:rPr lang="en-US" sz="4000">
                <a:effectLst/>
                <a:latin typeface="Calibri" panose="020F0502020204030204" pitchFamily="34" charset="0"/>
                <a:ea typeface="Calibri" panose="020F0502020204030204" pitchFamily="34" charset="0"/>
                <a:cs typeface="Microsoft Himalaya" panose="01010100010101010101" pitchFamily="2" charset="0"/>
              </a:rPr>
              <a:t>20So God was good to the midwives, and the people multiplied and became even more numerous. </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7436"/>
    </mc:Choice>
    <mc:Fallback xmlns="">
      <p:transition spd="slow" advTm="7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DB4302-431D-497E-9DDF-2ED45DB7EB62}"/>
              </a:ext>
            </a:extLst>
          </p:cNvPr>
          <p:cNvPicPr>
            <a:picLocks noChangeAspect="1"/>
          </p:cNvPicPr>
          <p:nvPr/>
        </p:nvPicPr>
        <p:blipFill>
          <a:blip r:embed="rId2"/>
          <a:stretch>
            <a:fillRect/>
          </a:stretch>
        </p:blipFill>
        <p:spPr>
          <a:xfrm>
            <a:off x="-1" y="0"/>
            <a:ext cx="12241315" cy="6858000"/>
          </a:xfrm>
          <a:prstGeom prst="rect">
            <a:avLst/>
          </a:prstGeom>
        </p:spPr>
      </p:pic>
      <p:sp>
        <p:nvSpPr>
          <p:cNvPr id="2" name="TextBox 1">
            <a:extLst>
              <a:ext uri="{FF2B5EF4-FFF2-40B4-BE49-F238E27FC236}">
                <a16:creationId xmlns:a16="http://schemas.microsoft.com/office/drawing/2014/main" id="{BCEC4E59-D942-1546-247B-A2189FA1EE17}"/>
              </a:ext>
            </a:extLst>
          </p:cNvPr>
          <p:cNvSpPr txBox="1"/>
          <p:nvPr/>
        </p:nvSpPr>
        <p:spPr>
          <a:xfrm>
            <a:off x="349322" y="246577"/>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1:20</a:t>
            </a:r>
            <a:endParaRPr lang="bo-CN" sz="2000" b="1" cap="all" dirty="0">
              <a:solidFill>
                <a:schemeClr val="bg1"/>
              </a:solidFill>
              <a:latin typeface="ArialMT"/>
            </a:endParaRPr>
          </a:p>
        </p:txBody>
      </p:sp>
    </p:spTree>
    <p:extLst>
      <p:ext uri="{BB962C8B-B14F-4D97-AF65-F5344CB8AC3E}">
        <p14:creationId xmlns:p14="http://schemas.microsoft.com/office/powerpoint/2010/main" val="2892124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82911D-623C-A41C-E2AC-FC0B0D086DFB}"/>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22 तब फ़िरौन ने अपनी सारी प्रजा के लोगों को आज्ञा दी, “इब्रियों के जितने बेटे उत्पन्न हों उन सभी को तुम नील नदी में डाल देना, और सब बेटियों को जीवित रख छोड़ना।”</a:t>
            </a:r>
            <a:endParaRPr lang="en-IN" sz="4000" dirty="0"/>
          </a:p>
        </p:txBody>
      </p:sp>
      <p:pic>
        <p:nvPicPr>
          <p:cNvPr id="10" name="Audio 9">
            <a:hlinkClick r:id="" action="ppaction://media"/>
            <a:extLst>
              <a:ext uri="{FF2B5EF4-FFF2-40B4-BE49-F238E27FC236}">
                <a16:creationId xmlns:a16="http://schemas.microsoft.com/office/drawing/2014/main" id="{70B83386-D92B-E0C0-8C71-CAF67F5CF1C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5AC0795-FD1F-4A31-231E-6EF61BA617A3}"/>
              </a:ext>
            </a:extLst>
          </p:cNvPr>
          <p:cNvSpPr txBox="1"/>
          <p:nvPr/>
        </p:nvSpPr>
        <p:spPr>
          <a:xfrm>
            <a:off x="140677" y="140677"/>
            <a:ext cx="5834454" cy="6523891"/>
          </a:xfrm>
          <a:prstGeom prst="rect">
            <a:avLst/>
          </a:prstGeom>
          <a:noFill/>
        </p:spPr>
        <p:txBody>
          <a:bodyPr wrap="square" rtlCol="0">
            <a:noAutofit/>
          </a:bodyPr>
          <a:lstStyle/>
          <a:p>
            <a:pPr>
              <a:lnSpc>
                <a:spcPct val="115000"/>
              </a:lnSpc>
              <a:spcAft>
                <a:spcPts val="1000"/>
              </a:spcAft>
            </a:pPr>
            <a:r>
              <a:rPr lang="en-US" sz="4400">
                <a:effectLst/>
                <a:latin typeface="Calibri" panose="020F0502020204030204" pitchFamily="34" charset="0"/>
                <a:ea typeface="Calibri" panose="020F0502020204030204" pitchFamily="34" charset="0"/>
                <a:cs typeface="Microsoft Himalaya" panose="01010100010101010101" pitchFamily="2" charset="0"/>
              </a:rPr>
              <a:t>22Then Pharaoh commanded all his people: “Every son born to the Hebrews  you must throw into the Nile, but every daughter you may allow to live.”</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350226380"/>
      </p:ext>
    </p:extLst>
  </p:cSld>
  <p:clrMapOvr>
    <a:masterClrMapping/>
  </p:clrMapOvr>
  <mc:AlternateContent xmlns:mc="http://schemas.openxmlformats.org/markup-compatibility/2006" xmlns:p14="http://schemas.microsoft.com/office/powerpoint/2010/main">
    <mc:Choice Requires="p14">
      <p:transition spd="slow" p14:dur="2000" advTm="16132"/>
    </mc:Choice>
    <mc:Fallback xmlns="">
      <p:transition spd="slow" advTm="16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7B495E-66EA-462C-8433-B8FE36542B6B}"/>
              </a:ext>
            </a:extLst>
          </p:cNvPr>
          <p:cNvPicPr>
            <a:picLocks noChangeAspect="1"/>
          </p:cNvPicPr>
          <p:nvPr/>
        </p:nvPicPr>
        <p:blipFill>
          <a:blip r:embed="rId2"/>
          <a:stretch>
            <a:fillRect/>
          </a:stretch>
        </p:blipFill>
        <p:spPr>
          <a:xfrm>
            <a:off x="-304481" y="0"/>
            <a:ext cx="12496481" cy="6858000"/>
          </a:xfrm>
          <a:prstGeom prst="rect">
            <a:avLst/>
          </a:prstGeom>
        </p:spPr>
      </p:pic>
      <p:sp>
        <p:nvSpPr>
          <p:cNvPr id="2" name="TextBox 1">
            <a:extLst>
              <a:ext uri="{FF2B5EF4-FFF2-40B4-BE49-F238E27FC236}">
                <a16:creationId xmlns:a16="http://schemas.microsoft.com/office/drawing/2014/main" id="{6CB56A78-D30B-0551-8218-01A08C5FFEB8}"/>
              </a:ext>
            </a:extLst>
          </p:cNvPr>
          <p:cNvSpPr txBox="1"/>
          <p:nvPr/>
        </p:nvSpPr>
        <p:spPr>
          <a:xfrm>
            <a:off x="349322" y="246577"/>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1:22</a:t>
            </a:r>
            <a:endParaRPr lang="bo-CN" sz="2000" b="1" cap="all" dirty="0">
              <a:solidFill>
                <a:schemeClr val="bg1"/>
              </a:solidFill>
              <a:latin typeface="ArialMT"/>
            </a:endParaRPr>
          </a:p>
        </p:txBody>
      </p:sp>
    </p:spTree>
    <p:extLst>
      <p:ext uri="{BB962C8B-B14F-4D97-AF65-F5344CB8AC3E}">
        <p14:creationId xmlns:p14="http://schemas.microsoft.com/office/powerpoint/2010/main" val="1485262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569A6D-F187-FC9F-15ED-F1C97B9192A6}"/>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777A7B"/>
                </a:solidFill>
                <a:effectLst/>
                <a:latin typeface="Arial" panose="020B0604020202020204" pitchFamily="34" charset="0"/>
              </a:rPr>
              <a:t>1</a:t>
            </a:r>
            <a:r>
              <a:rPr lang="hi-IN" sz="4000" b="0" i="0" dirty="0">
                <a:solidFill>
                  <a:srgbClr val="121212"/>
                </a:solidFill>
                <a:effectLst/>
                <a:latin typeface="Arial" panose="020B0604020202020204" pitchFamily="34" charset="0"/>
              </a:rPr>
              <a:t>लेवी के घराने के एक पुरुष ने एक लेवी वंश की स्त्री को ब्याह लिया।</a:t>
            </a:r>
            <a:endParaRPr lang="en-IN" sz="4000" dirty="0"/>
          </a:p>
        </p:txBody>
      </p:sp>
      <p:pic>
        <p:nvPicPr>
          <p:cNvPr id="6" name="Audio 5">
            <a:hlinkClick r:id="" action="ppaction://media"/>
            <a:extLst>
              <a:ext uri="{FF2B5EF4-FFF2-40B4-BE49-F238E27FC236}">
                <a16:creationId xmlns:a16="http://schemas.microsoft.com/office/drawing/2014/main" id="{DCF171BF-8964-EB18-84D2-A8E14498F3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6B2A8C2-2B93-A15B-691F-3575BD3807AF}"/>
              </a:ext>
            </a:extLst>
          </p:cNvPr>
          <p:cNvSpPr txBox="1"/>
          <p:nvPr/>
        </p:nvSpPr>
        <p:spPr>
          <a:xfrm>
            <a:off x="140677" y="140677"/>
            <a:ext cx="5834454" cy="6523891"/>
          </a:xfrm>
          <a:prstGeom prst="rect">
            <a:avLst/>
          </a:prstGeom>
          <a:noFill/>
        </p:spPr>
        <p:txBody>
          <a:bodyPr wrap="square" rtlCol="0">
            <a:noAutofit/>
          </a:bodyPr>
          <a:lstStyle/>
          <a:p>
            <a:pPr>
              <a:lnSpc>
                <a:spcPct val="115000"/>
              </a:lnSpc>
              <a:spcAft>
                <a:spcPts val="1000"/>
              </a:spcAft>
            </a:pPr>
            <a:r>
              <a:rPr lang="en-US" sz="4000">
                <a:effectLst/>
                <a:latin typeface="Calibri" panose="020F0502020204030204" pitchFamily="34" charset="0"/>
                <a:ea typeface="Calibri" panose="020F0502020204030204" pitchFamily="34" charset="0"/>
                <a:cs typeface="Microsoft Himalaya" panose="01010100010101010101" pitchFamily="2" charset="0"/>
              </a:rPr>
              <a:t>1Now a man of the house of Levi married a daughter of Levi,</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02978315"/>
      </p:ext>
    </p:extLst>
  </p:cSld>
  <p:clrMapOvr>
    <a:masterClrMapping/>
  </p:clrMapOvr>
  <mc:AlternateContent xmlns:mc="http://schemas.openxmlformats.org/markup-compatibility/2006" xmlns:p14="http://schemas.microsoft.com/office/powerpoint/2010/main">
    <mc:Choice Requires="p14">
      <p:transition spd="slow" p14:dur="2000" advTm="7266"/>
    </mc:Choice>
    <mc:Fallback xmlns="">
      <p:transition spd="slow" advTm="7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DBE119-2A95-4131-95B5-635EC9D90745}"/>
              </a:ext>
            </a:extLst>
          </p:cNvPr>
          <p:cNvPicPr>
            <a:picLocks noChangeAspect="1"/>
          </p:cNvPicPr>
          <p:nvPr/>
        </p:nvPicPr>
        <p:blipFill>
          <a:blip r:embed="rId2"/>
          <a:stretch>
            <a:fillRect/>
          </a:stretch>
        </p:blipFill>
        <p:spPr>
          <a:xfrm>
            <a:off x="-602308" y="0"/>
            <a:ext cx="12794308" cy="6851073"/>
          </a:xfrm>
          <a:prstGeom prst="rect">
            <a:avLst/>
          </a:prstGeom>
        </p:spPr>
      </p:pic>
      <p:sp>
        <p:nvSpPr>
          <p:cNvPr id="2" name="TextBox 1">
            <a:extLst>
              <a:ext uri="{FF2B5EF4-FFF2-40B4-BE49-F238E27FC236}">
                <a16:creationId xmlns:a16="http://schemas.microsoft.com/office/drawing/2014/main" id="{63D54064-3B28-1186-FF25-7EE77208A5D2}"/>
              </a:ext>
            </a:extLst>
          </p:cNvPr>
          <p:cNvSpPr txBox="1"/>
          <p:nvPr/>
        </p:nvSpPr>
        <p:spPr>
          <a:xfrm>
            <a:off x="395712" y="319818"/>
            <a:ext cx="6797132" cy="2600039"/>
          </a:xfrm>
          <a:prstGeom prst="rect">
            <a:avLst/>
          </a:prstGeom>
          <a:noFill/>
        </p:spPr>
        <p:txBody>
          <a:bodyPr wrap="square" rtlCol="0">
            <a:spAutoFit/>
          </a:bodyPr>
          <a:lstStyle/>
          <a:p>
            <a:pPr>
              <a:lnSpc>
                <a:spcPct val="115000"/>
              </a:lnSpc>
              <a:spcAft>
                <a:spcPts val="1000"/>
              </a:spcAft>
            </a:pPr>
            <a:r>
              <a:rPr lang="hi-IN" sz="6000" dirty="0">
                <a:solidFill>
                  <a:schemeClr val="bg1"/>
                </a:solidFill>
                <a:effectLst/>
                <a:latin typeface="TimesNewRomanPSMT"/>
                <a:ea typeface="Calibri" panose="020F0502020204030204" pitchFamily="34" charset="0"/>
                <a:cs typeface="TimesNewRomanPSMT"/>
              </a:rPr>
              <a:t>बालक मूसा - निर्गमन 1:15 -2:10</a:t>
            </a:r>
            <a:endParaRPr lang="en-IN" dirty="0"/>
          </a:p>
        </p:txBody>
      </p:sp>
      <p:sp>
        <p:nvSpPr>
          <p:cNvPr id="4" name="TextBox 3">
            <a:extLst>
              <a:ext uri="{FF2B5EF4-FFF2-40B4-BE49-F238E27FC236}">
                <a16:creationId xmlns:a16="http://schemas.microsoft.com/office/drawing/2014/main" id="{DAB9C3F4-8BEA-1C24-8F84-ED406399DF68}"/>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8924473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ACFDDC-DBC3-49CA-BACC-4BBA30E1DC2D}"/>
              </a:ext>
            </a:extLst>
          </p:cNvPr>
          <p:cNvPicPr>
            <a:picLocks noChangeAspect="1"/>
          </p:cNvPicPr>
          <p:nvPr/>
        </p:nvPicPr>
        <p:blipFill>
          <a:blip r:embed="rId2"/>
          <a:stretch>
            <a:fillRect/>
          </a:stretch>
        </p:blipFill>
        <p:spPr>
          <a:xfrm>
            <a:off x="0" y="0"/>
            <a:ext cx="12456826" cy="7037616"/>
          </a:xfrm>
          <a:prstGeom prst="rect">
            <a:avLst/>
          </a:prstGeom>
        </p:spPr>
      </p:pic>
      <p:sp>
        <p:nvSpPr>
          <p:cNvPr id="2" name="TextBox 1">
            <a:extLst>
              <a:ext uri="{FF2B5EF4-FFF2-40B4-BE49-F238E27FC236}">
                <a16:creationId xmlns:a16="http://schemas.microsoft.com/office/drawing/2014/main" id="{24E6D5EA-F6AF-AD53-37A1-0399B3E92524}"/>
              </a:ext>
            </a:extLst>
          </p:cNvPr>
          <p:cNvSpPr txBox="1"/>
          <p:nvPr/>
        </p:nvSpPr>
        <p:spPr>
          <a:xfrm>
            <a:off x="349322" y="246577"/>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2:1</a:t>
            </a:r>
            <a:endParaRPr lang="bo-CN" sz="2000" b="1" cap="all" dirty="0">
              <a:solidFill>
                <a:schemeClr val="bg1"/>
              </a:solidFill>
              <a:latin typeface="ArialMT"/>
            </a:endParaRPr>
          </a:p>
        </p:txBody>
      </p:sp>
    </p:spTree>
    <p:extLst>
      <p:ext uri="{BB962C8B-B14F-4D97-AF65-F5344CB8AC3E}">
        <p14:creationId xmlns:p14="http://schemas.microsoft.com/office/powerpoint/2010/main" val="1943080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96EF88-2FE7-406C-482B-37A9FA72BEA9}"/>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 वह स्त्री गर्भवती हुई और उसके एक पुत्र उत्पन्न हुआ; और यह देखकर कि यह बालक सुन्दर है, उसे तीन महीने तक छिपा रखा।</a:t>
            </a:r>
            <a:endParaRPr lang="en-IN" sz="4000" dirty="0"/>
          </a:p>
        </p:txBody>
      </p:sp>
      <p:pic>
        <p:nvPicPr>
          <p:cNvPr id="10" name="Audio 9">
            <a:hlinkClick r:id="" action="ppaction://media"/>
            <a:extLst>
              <a:ext uri="{FF2B5EF4-FFF2-40B4-BE49-F238E27FC236}">
                <a16:creationId xmlns:a16="http://schemas.microsoft.com/office/drawing/2014/main" id="{C25712B8-42DB-7E44-DED9-CEB5E26CD11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A306F1E-04B3-76B8-AC4E-81A49C5A3A97}"/>
              </a:ext>
            </a:extLst>
          </p:cNvPr>
          <p:cNvSpPr txBox="1"/>
          <p:nvPr/>
        </p:nvSpPr>
        <p:spPr>
          <a:xfrm>
            <a:off x="140677" y="140677"/>
            <a:ext cx="5834454" cy="6523891"/>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2</a:t>
            </a:r>
            <a:r>
              <a:rPr lang="en-US" sz="4000" b="0" i="0">
                <a:solidFill>
                  <a:srgbClr val="121212"/>
                </a:solidFill>
                <a:effectLst/>
                <a:latin typeface="Inter" panose="020B0502030000000004" pitchFamily="34" charset="0"/>
              </a:rPr>
              <a:t>and she conceived and gave birth to a son. When she saw that he was a beautiful child, she hid him for three months.</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891345644"/>
      </p:ext>
    </p:extLst>
  </p:cSld>
  <p:clrMapOvr>
    <a:masterClrMapping/>
  </p:clrMapOvr>
  <mc:AlternateContent xmlns:mc="http://schemas.openxmlformats.org/markup-compatibility/2006" xmlns:p14="http://schemas.microsoft.com/office/powerpoint/2010/main">
    <mc:Choice Requires="p14">
      <p:transition spd="slow" p14:dur="2000" advTm="12865"/>
    </mc:Choice>
    <mc:Fallback xmlns="">
      <p:transition spd="slow" advTm="12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929EB8-3C20-4E73-9ADD-EBEFA5BF54F3}"/>
              </a:ext>
            </a:extLst>
          </p:cNvPr>
          <p:cNvPicPr>
            <a:picLocks noChangeAspect="1"/>
          </p:cNvPicPr>
          <p:nvPr/>
        </p:nvPicPr>
        <p:blipFill>
          <a:blip r:embed="rId2"/>
          <a:stretch>
            <a:fillRect/>
          </a:stretch>
        </p:blipFill>
        <p:spPr>
          <a:xfrm>
            <a:off x="0" y="0"/>
            <a:ext cx="12192000" cy="8408276"/>
          </a:xfrm>
          <a:prstGeom prst="rect">
            <a:avLst/>
          </a:prstGeom>
        </p:spPr>
      </p:pic>
      <p:sp>
        <p:nvSpPr>
          <p:cNvPr id="2" name="TextBox 1">
            <a:extLst>
              <a:ext uri="{FF2B5EF4-FFF2-40B4-BE49-F238E27FC236}">
                <a16:creationId xmlns:a16="http://schemas.microsoft.com/office/drawing/2014/main" id="{838552B0-6BEC-CB3D-396F-051A323C8FD0}"/>
              </a:ext>
            </a:extLst>
          </p:cNvPr>
          <p:cNvSpPr txBox="1"/>
          <p:nvPr/>
        </p:nvSpPr>
        <p:spPr>
          <a:xfrm>
            <a:off x="349322" y="246577"/>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2:2</a:t>
            </a:r>
            <a:endParaRPr lang="bo-CN" sz="2000" b="1" cap="all" dirty="0">
              <a:solidFill>
                <a:schemeClr val="bg1"/>
              </a:solidFill>
              <a:latin typeface="ArialMT"/>
            </a:endParaRPr>
          </a:p>
        </p:txBody>
      </p:sp>
    </p:spTree>
    <p:extLst>
      <p:ext uri="{BB962C8B-B14F-4D97-AF65-F5344CB8AC3E}">
        <p14:creationId xmlns:p14="http://schemas.microsoft.com/office/powerpoint/2010/main" val="6235658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8D50ED-7615-CEA1-EECD-E6A2A000AD04}"/>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 जब वह उसे और छिपा न सकी तब उसके लिये सरकण्डों की एक टोकरी</a:t>
            </a:r>
            <a:r>
              <a:rPr lang="en-US" sz="4000" b="0" i="0" dirty="0">
                <a:solidFill>
                  <a:srgbClr val="121212"/>
                </a:solidFill>
                <a:effectLst/>
                <a:latin typeface="Arial" panose="020B0604020202020204" pitchFamily="34" charset="0"/>
              </a:rPr>
              <a:t>a </a:t>
            </a:r>
            <a:r>
              <a:rPr lang="hi-IN" sz="4000" b="0" i="0" dirty="0">
                <a:solidFill>
                  <a:srgbClr val="121212"/>
                </a:solidFill>
                <a:effectLst/>
                <a:latin typeface="Arial" panose="020B0604020202020204" pitchFamily="34" charset="0"/>
              </a:rPr>
              <a:t>लेकर, उस पर चिकनी मिट्टी और राल लगाकर, उसमें बालक को रखकर नील नदी के किनारे कांसों के बीच छोड़ आई।</a:t>
            </a:r>
            <a:endParaRPr lang="en-IN" sz="4000" dirty="0"/>
          </a:p>
        </p:txBody>
      </p:sp>
      <p:pic>
        <p:nvPicPr>
          <p:cNvPr id="33" name="Audio 32">
            <a:hlinkClick r:id="" action="ppaction://media"/>
            <a:extLst>
              <a:ext uri="{FF2B5EF4-FFF2-40B4-BE49-F238E27FC236}">
                <a16:creationId xmlns:a16="http://schemas.microsoft.com/office/drawing/2014/main" id="{ADCB1BE8-8F2D-FCD9-D32F-BAD1256D87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3B285E7-A25C-13BD-4E94-A7C765A5767C}"/>
              </a:ext>
            </a:extLst>
          </p:cNvPr>
          <p:cNvSpPr txBox="1"/>
          <p:nvPr/>
        </p:nvSpPr>
        <p:spPr>
          <a:xfrm>
            <a:off x="140677" y="140677"/>
            <a:ext cx="5834454" cy="6523891"/>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3</a:t>
            </a:r>
            <a:r>
              <a:rPr lang="en-US" sz="3600" b="0" i="0">
                <a:solidFill>
                  <a:srgbClr val="121212"/>
                </a:solidFill>
                <a:effectLst/>
                <a:latin typeface="Inter" panose="020B0502030000000004" pitchFamily="34" charset="0"/>
              </a:rPr>
              <a:t>But when she could no longer hide him, she got him a papyrus basket  and coated it with tar and pitch. Then she placed the child in the basket and set it among the reeds along the bank of the Nile.</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955896480"/>
      </p:ext>
    </p:extLst>
  </p:cSld>
  <p:clrMapOvr>
    <a:masterClrMapping/>
  </p:clrMapOvr>
  <mc:AlternateContent xmlns:mc="http://schemas.openxmlformats.org/markup-compatibility/2006" xmlns:p14="http://schemas.microsoft.com/office/powerpoint/2010/main">
    <mc:Choice Requires="p14">
      <p:transition spd="slow" p14:dur="2000" advTm="19583"/>
    </mc:Choice>
    <mc:Fallback xmlns="">
      <p:transition spd="slow" advTm="19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8DC52B-75ED-4C60-962E-00AF5CFAF0B5}"/>
              </a:ext>
            </a:extLst>
          </p:cNvPr>
          <p:cNvPicPr>
            <a:picLocks noChangeAspect="1"/>
          </p:cNvPicPr>
          <p:nvPr/>
        </p:nvPicPr>
        <p:blipFill>
          <a:blip r:embed="rId2"/>
          <a:stretch>
            <a:fillRect/>
          </a:stretch>
        </p:blipFill>
        <p:spPr>
          <a:xfrm>
            <a:off x="0" y="-324723"/>
            <a:ext cx="12192000" cy="7182723"/>
          </a:xfrm>
          <a:prstGeom prst="rect">
            <a:avLst/>
          </a:prstGeom>
        </p:spPr>
      </p:pic>
      <p:sp>
        <p:nvSpPr>
          <p:cNvPr id="2" name="TextBox 1">
            <a:extLst>
              <a:ext uri="{FF2B5EF4-FFF2-40B4-BE49-F238E27FC236}">
                <a16:creationId xmlns:a16="http://schemas.microsoft.com/office/drawing/2014/main" id="{C7477554-5371-E4BB-389B-B4EE492B50B4}"/>
              </a:ext>
            </a:extLst>
          </p:cNvPr>
          <p:cNvSpPr txBox="1"/>
          <p:nvPr/>
        </p:nvSpPr>
        <p:spPr>
          <a:xfrm>
            <a:off x="349322" y="246577"/>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2:3</a:t>
            </a:r>
            <a:endParaRPr lang="bo-CN" sz="2000" b="1" cap="all" dirty="0">
              <a:solidFill>
                <a:schemeClr val="bg1"/>
              </a:solidFill>
              <a:latin typeface="ArialMT"/>
            </a:endParaRPr>
          </a:p>
        </p:txBody>
      </p:sp>
    </p:spTree>
    <p:extLst>
      <p:ext uri="{BB962C8B-B14F-4D97-AF65-F5344CB8AC3E}">
        <p14:creationId xmlns:p14="http://schemas.microsoft.com/office/powerpoint/2010/main" val="3309871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606846-5B75-7FBC-2F28-77AF1EC9477B}"/>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4 उस बालक की बहन दूर खड़ी रही, कि देखे उसका क्या हाल होगा।</a:t>
            </a:r>
            <a:endParaRPr lang="en-IN" sz="4000" dirty="0"/>
          </a:p>
        </p:txBody>
      </p:sp>
      <p:pic>
        <p:nvPicPr>
          <p:cNvPr id="6" name="Audio 5">
            <a:hlinkClick r:id="" action="ppaction://media"/>
            <a:extLst>
              <a:ext uri="{FF2B5EF4-FFF2-40B4-BE49-F238E27FC236}">
                <a16:creationId xmlns:a16="http://schemas.microsoft.com/office/drawing/2014/main" id="{D79212FE-E68A-DDF6-9163-41FAF79338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865656A-5BB5-4C84-D24B-A9533FE61F7B}"/>
              </a:ext>
            </a:extLst>
          </p:cNvPr>
          <p:cNvSpPr txBox="1"/>
          <p:nvPr/>
        </p:nvSpPr>
        <p:spPr>
          <a:xfrm>
            <a:off x="140677" y="140677"/>
            <a:ext cx="5834454" cy="6523891"/>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4</a:t>
            </a:r>
            <a:r>
              <a:rPr lang="en-US" sz="4000" b="0" i="0">
                <a:solidFill>
                  <a:srgbClr val="121212"/>
                </a:solidFill>
                <a:effectLst/>
                <a:latin typeface="Inter" panose="020B0502030000000004" pitchFamily="34" charset="0"/>
              </a:rPr>
              <a:t>And his sister stood at a distance to see what would happen to him.</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786802927"/>
      </p:ext>
    </p:extLst>
  </p:cSld>
  <p:clrMapOvr>
    <a:masterClrMapping/>
  </p:clrMapOvr>
  <mc:AlternateContent xmlns:mc="http://schemas.openxmlformats.org/markup-compatibility/2006" xmlns:p14="http://schemas.microsoft.com/office/powerpoint/2010/main">
    <mc:Choice Requires="p14">
      <p:transition spd="slow" p14:dur="2000" advTm="7338"/>
    </mc:Choice>
    <mc:Fallback xmlns="">
      <p:transition spd="slow" advTm="7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2DAE6-3A67-4AD2-A543-26E5F794CCDE}"/>
              </a:ext>
            </a:extLst>
          </p:cNvPr>
          <p:cNvPicPr>
            <a:picLocks noChangeAspect="1"/>
          </p:cNvPicPr>
          <p:nvPr/>
        </p:nvPicPr>
        <p:blipFill>
          <a:blip r:embed="rId2"/>
          <a:stretch>
            <a:fillRect/>
          </a:stretch>
        </p:blipFill>
        <p:spPr>
          <a:xfrm>
            <a:off x="-1038615" y="0"/>
            <a:ext cx="13230616" cy="6858000"/>
          </a:xfrm>
          <a:prstGeom prst="rect">
            <a:avLst/>
          </a:prstGeom>
        </p:spPr>
      </p:pic>
      <p:sp>
        <p:nvSpPr>
          <p:cNvPr id="2" name="TextBox 1">
            <a:extLst>
              <a:ext uri="{FF2B5EF4-FFF2-40B4-BE49-F238E27FC236}">
                <a16:creationId xmlns:a16="http://schemas.microsoft.com/office/drawing/2014/main" id="{63825CB2-033C-272D-63C1-507C21014FD1}"/>
              </a:ext>
            </a:extLst>
          </p:cNvPr>
          <p:cNvSpPr txBox="1"/>
          <p:nvPr/>
        </p:nvSpPr>
        <p:spPr>
          <a:xfrm>
            <a:off x="349322" y="246577"/>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2:4</a:t>
            </a:r>
            <a:endParaRPr lang="bo-CN" sz="2000" b="1" cap="all" dirty="0">
              <a:solidFill>
                <a:schemeClr val="bg1"/>
              </a:solidFill>
              <a:latin typeface="ArialMT"/>
            </a:endParaRPr>
          </a:p>
        </p:txBody>
      </p:sp>
    </p:spTree>
    <p:extLst>
      <p:ext uri="{BB962C8B-B14F-4D97-AF65-F5344CB8AC3E}">
        <p14:creationId xmlns:p14="http://schemas.microsoft.com/office/powerpoint/2010/main" val="38490144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F2BEB3-EE1A-B682-4893-42A0577B541E}"/>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5 तब फ़िरौन की बेटी नहाने के लिये नदी के किनारे आई; उसकी सखियाँ नदी के किनारे-किनारे टहलने लगीं; तब उसने कांसों के बीच टोकरी को देखकर अपनी दासी को उसे ले आने के लिये भेजा।</a:t>
            </a:r>
            <a:endParaRPr lang="en-IN" sz="4000" dirty="0"/>
          </a:p>
        </p:txBody>
      </p:sp>
      <p:pic>
        <p:nvPicPr>
          <p:cNvPr id="10" name="Audio 9">
            <a:hlinkClick r:id="" action="ppaction://media"/>
            <a:extLst>
              <a:ext uri="{FF2B5EF4-FFF2-40B4-BE49-F238E27FC236}">
                <a16:creationId xmlns:a16="http://schemas.microsoft.com/office/drawing/2014/main" id="{1764936B-0F95-9190-D54D-7C5E0BAAAB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DF46091-E045-1B25-BA56-21E4748AF86D}"/>
              </a:ext>
            </a:extLst>
          </p:cNvPr>
          <p:cNvSpPr txBox="1"/>
          <p:nvPr/>
        </p:nvSpPr>
        <p:spPr>
          <a:xfrm>
            <a:off x="140677" y="140677"/>
            <a:ext cx="5834454" cy="6523891"/>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5</a:t>
            </a:r>
            <a:r>
              <a:rPr lang="en-US" sz="3600" b="0" i="0">
                <a:solidFill>
                  <a:srgbClr val="121212"/>
                </a:solidFill>
                <a:effectLst/>
                <a:latin typeface="Inter" panose="020B0502030000000004" pitchFamily="34" charset="0"/>
              </a:rPr>
              <a:t>Soon the daughter of Pharaoh went down to bathe in the Nile, and her attendants were walking along the riverbank. And when she saw the basket among the reeds, she sent her maidservant to retrieve it.</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4053000739"/>
      </p:ext>
    </p:extLst>
  </p:cSld>
  <p:clrMapOvr>
    <a:masterClrMapping/>
  </p:clrMapOvr>
  <mc:AlternateContent xmlns:mc="http://schemas.openxmlformats.org/markup-compatibility/2006" xmlns:p14="http://schemas.microsoft.com/office/powerpoint/2010/main">
    <mc:Choice Requires="p14">
      <p:transition spd="slow" p14:dur="2000" advTm="19641"/>
    </mc:Choice>
    <mc:Fallback xmlns="">
      <p:transition spd="slow" advTm="19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1D2408-5593-4855-9407-ACA3BF63E1DD}"/>
              </a:ext>
            </a:extLst>
          </p:cNvPr>
          <p:cNvPicPr>
            <a:picLocks noChangeAspect="1"/>
          </p:cNvPicPr>
          <p:nvPr/>
        </p:nvPicPr>
        <p:blipFill>
          <a:blip r:embed="rId2"/>
          <a:stretch>
            <a:fillRect/>
          </a:stretch>
        </p:blipFill>
        <p:spPr>
          <a:xfrm>
            <a:off x="-1" y="0"/>
            <a:ext cx="12318191" cy="6858000"/>
          </a:xfrm>
          <a:prstGeom prst="rect">
            <a:avLst/>
          </a:prstGeom>
        </p:spPr>
      </p:pic>
      <p:sp>
        <p:nvSpPr>
          <p:cNvPr id="2" name="TextBox 1">
            <a:extLst>
              <a:ext uri="{FF2B5EF4-FFF2-40B4-BE49-F238E27FC236}">
                <a16:creationId xmlns:a16="http://schemas.microsoft.com/office/drawing/2014/main" id="{709F3548-8C15-4878-A5CA-B5E61ADFCC0C}"/>
              </a:ext>
            </a:extLst>
          </p:cNvPr>
          <p:cNvSpPr txBox="1"/>
          <p:nvPr/>
        </p:nvSpPr>
        <p:spPr>
          <a:xfrm>
            <a:off x="349322" y="246577"/>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2:5</a:t>
            </a:r>
            <a:endParaRPr lang="bo-CN" sz="2000" b="1" cap="all" dirty="0">
              <a:solidFill>
                <a:schemeClr val="bg1"/>
              </a:solidFill>
              <a:latin typeface="ArialMT"/>
            </a:endParaRPr>
          </a:p>
        </p:txBody>
      </p:sp>
    </p:spTree>
    <p:extLst>
      <p:ext uri="{BB962C8B-B14F-4D97-AF65-F5344CB8AC3E}">
        <p14:creationId xmlns:p14="http://schemas.microsoft.com/office/powerpoint/2010/main" val="29867184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DF18A7-6E01-C382-FF89-873BB1D9F547}"/>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6 तब उसने उसे खोलकर देखा कि एक रोता हुआ बालक है; तब उसे तरस आया</a:t>
            </a:r>
            <a:r>
              <a:rPr lang="en-US" sz="4000" b="0" i="0" dirty="0">
                <a:solidFill>
                  <a:srgbClr val="121212"/>
                </a:solidFill>
                <a:effectLst/>
                <a:latin typeface="Arial" panose="020B0604020202020204" pitchFamily="34" charset="0"/>
              </a:rPr>
              <a:t>b </a:t>
            </a:r>
            <a:r>
              <a:rPr lang="hi-IN" sz="4000" b="0" i="0" dirty="0">
                <a:solidFill>
                  <a:srgbClr val="121212"/>
                </a:solidFill>
                <a:effectLst/>
                <a:latin typeface="Arial" panose="020B0604020202020204" pitchFamily="34" charset="0"/>
              </a:rPr>
              <a:t>और उसने कहा, “यह तो किसी इब्री का बालक होगा।”</a:t>
            </a:r>
            <a:endParaRPr lang="en-IN" sz="4000" dirty="0"/>
          </a:p>
        </p:txBody>
      </p:sp>
      <p:pic>
        <p:nvPicPr>
          <p:cNvPr id="14" name="Audio 13">
            <a:hlinkClick r:id="" action="ppaction://media"/>
            <a:extLst>
              <a:ext uri="{FF2B5EF4-FFF2-40B4-BE49-F238E27FC236}">
                <a16:creationId xmlns:a16="http://schemas.microsoft.com/office/drawing/2014/main" id="{4BB0568E-304C-4860-5886-0C029D0B0F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B484BEE-A044-49CE-CC33-61562E33B33F}"/>
              </a:ext>
            </a:extLst>
          </p:cNvPr>
          <p:cNvSpPr txBox="1"/>
          <p:nvPr/>
        </p:nvSpPr>
        <p:spPr>
          <a:xfrm>
            <a:off x="140677" y="140677"/>
            <a:ext cx="5834454" cy="6523891"/>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6</a:t>
            </a:r>
            <a:r>
              <a:rPr lang="en-US" sz="4000" b="0" i="0">
                <a:solidFill>
                  <a:srgbClr val="121212"/>
                </a:solidFill>
                <a:effectLst/>
                <a:latin typeface="Inter" panose="020B0502030000000004" pitchFamily="34" charset="0"/>
              </a:rPr>
              <a:t>When she opened it, she saw the child, and behold, the little boy was crying. So she had compassion on him and said, “This is one of the Hebrew children.”</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097559617"/>
      </p:ext>
    </p:extLst>
  </p:cSld>
  <p:clrMapOvr>
    <a:masterClrMapping/>
  </p:clrMapOvr>
  <mc:AlternateContent xmlns:mc="http://schemas.openxmlformats.org/markup-compatibility/2006" xmlns:p14="http://schemas.microsoft.com/office/powerpoint/2010/main">
    <mc:Choice Requires="p14">
      <p:transition spd="slow" p14:dur="2000" advTm="14169"/>
    </mc:Choice>
    <mc:Fallback xmlns="">
      <p:transition spd="slow" advTm="14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140677" y="140677"/>
            <a:ext cx="5834454" cy="6523891"/>
          </a:xfrm>
          <a:prstGeom prst="rect">
            <a:avLst/>
          </a:prstGeom>
          <a:noFill/>
        </p:spPr>
        <p:txBody>
          <a:bodyPr wrap="square" rtlCol="0">
            <a:noAutofit/>
          </a:bodyPr>
          <a:lstStyle/>
          <a:p>
            <a:pPr>
              <a:lnSpc>
                <a:spcPct val="115000"/>
              </a:lnSpc>
              <a:spcAft>
                <a:spcPts val="1000"/>
              </a:spcAft>
            </a:pPr>
            <a:r>
              <a:rPr lang="en-ZA" sz="4000" dirty="0">
                <a:effectLst/>
                <a:latin typeface="TimesNewRomanPSMT"/>
                <a:ea typeface="Calibri" panose="020F0502020204030204" pitchFamily="34" charset="0"/>
                <a:cs typeface="TimesNewRomanPSMT"/>
              </a:rPr>
              <a:t>Baby Moses – Exodus 1:15 – 2:10</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3" name="TextBox 2">
            <a:extLst>
              <a:ext uri="{FF2B5EF4-FFF2-40B4-BE49-F238E27FC236}">
                <a16:creationId xmlns:a16="http://schemas.microsoft.com/office/drawing/2014/main" id="{B4BBF95F-EF2A-904C-18FB-73E4C84FB651}"/>
              </a:ext>
            </a:extLst>
          </p:cNvPr>
          <p:cNvSpPr txBox="1"/>
          <p:nvPr/>
        </p:nvSpPr>
        <p:spPr>
          <a:xfrm>
            <a:off x="6096000" y="0"/>
            <a:ext cx="6096000" cy="6858000"/>
          </a:xfrm>
          <a:prstGeom prst="rect">
            <a:avLst/>
          </a:prstGeom>
          <a:noFill/>
        </p:spPr>
        <p:txBody>
          <a:bodyPr wrap="square" rtlCol="0">
            <a:noAutofit/>
          </a:bodyPr>
          <a:lstStyle/>
          <a:p>
            <a:r>
              <a:rPr lang="hi-IN" sz="4000" dirty="0"/>
              <a:t>बालक मूसा - निर्गमन 1:15 -2:10</a:t>
            </a:r>
            <a:endParaRPr lang="en-IN" sz="4000" dirty="0"/>
          </a:p>
        </p:txBody>
      </p:sp>
      <p:pic>
        <p:nvPicPr>
          <p:cNvPr id="36" name="Audio 35">
            <a:hlinkClick r:id="" action="ppaction://media"/>
            <a:extLst>
              <a:ext uri="{FF2B5EF4-FFF2-40B4-BE49-F238E27FC236}">
                <a16:creationId xmlns:a16="http://schemas.microsoft.com/office/drawing/2014/main" id="{CE7A505A-82CB-F33E-5F6A-7DC6EFA10FE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2500"/>
    </mc:Choice>
    <mc:Fallback xmlns="">
      <p:transition spd="slow" advTm="2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37CCE0-6DC3-4C99-8458-34443E7E6709}"/>
              </a:ext>
            </a:extLst>
          </p:cNvPr>
          <p:cNvPicPr>
            <a:picLocks noChangeAspect="1"/>
          </p:cNvPicPr>
          <p:nvPr/>
        </p:nvPicPr>
        <p:blipFill>
          <a:blip r:embed="rId2"/>
          <a:stretch>
            <a:fillRect/>
          </a:stretch>
        </p:blipFill>
        <p:spPr>
          <a:xfrm>
            <a:off x="0" y="0"/>
            <a:ext cx="14091958" cy="6858000"/>
          </a:xfrm>
          <a:prstGeom prst="rect">
            <a:avLst/>
          </a:prstGeom>
        </p:spPr>
      </p:pic>
      <p:sp>
        <p:nvSpPr>
          <p:cNvPr id="2" name="TextBox 1">
            <a:extLst>
              <a:ext uri="{FF2B5EF4-FFF2-40B4-BE49-F238E27FC236}">
                <a16:creationId xmlns:a16="http://schemas.microsoft.com/office/drawing/2014/main" id="{CDDEB9BC-2709-B982-8B30-145DCA5157D6}"/>
              </a:ext>
            </a:extLst>
          </p:cNvPr>
          <p:cNvSpPr txBox="1"/>
          <p:nvPr/>
        </p:nvSpPr>
        <p:spPr>
          <a:xfrm>
            <a:off x="349322" y="246577"/>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2:6</a:t>
            </a:r>
            <a:endParaRPr lang="bo-CN" sz="2000" b="1" cap="all" dirty="0">
              <a:solidFill>
                <a:schemeClr val="bg1"/>
              </a:solidFill>
              <a:latin typeface="ArialMT"/>
            </a:endParaRPr>
          </a:p>
        </p:txBody>
      </p:sp>
    </p:spTree>
    <p:extLst>
      <p:ext uri="{BB962C8B-B14F-4D97-AF65-F5344CB8AC3E}">
        <p14:creationId xmlns:p14="http://schemas.microsoft.com/office/powerpoint/2010/main" val="32821162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107721-6AF5-CB79-5F35-A1AF2467EBD6}"/>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7 तब बालक की बहन ने फ़िरौन की बेटी से कहा, “क्या मैं जाकर इब्री स्त्रियों में से किसी धाई को तेरे पास बुला ले आऊँ जो तेरे लिये बालक को दूध पिलाया करे?”</a:t>
            </a:r>
            <a:endParaRPr lang="en-IN" sz="4000" dirty="0"/>
          </a:p>
        </p:txBody>
      </p:sp>
      <p:pic>
        <p:nvPicPr>
          <p:cNvPr id="11" name="Audio 10">
            <a:hlinkClick r:id="" action="ppaction://media"/>
            <a:extLst>
              <a:ext uri="{FF2B5EF4-FFF2-40B4-BE49-F238E27FC236}">
                <a16:creationId xmlns:a16="http://schemas.microsoft.com/office/drawing/2014/main" id="{5E616001-8BD9-8EC6-EE15-D4BD51A63B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2E92E52-26E4-5E9B-AC8A-AE369FF13BCE}"/>
              </a:ext>
            </a:extLst>
          </p:cNvPr>
          <p:cNvSpPr txBox="1"/>
          <p:nvPr/>
        </p:nvSpPr>
        <p:spPr>
          <a:xfrm>
            <a:off x="140677" y="140677"/>
            <a:ext cx="5834454" cy="6523891"/>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7</a:t>
            </a:r>
            <a:r>
              <a:rPr lang="en-US" sz="4000" b="0" i="0">
                <a:solidFill>
                  <a:srgbClr val="121212"/>
                </a:solidFill>
                <a:effectLst/>
                <a:latin typeface="Inter" panose="020B0502030000000004" pitchFamily="34" charset="0"/>
              </a:rPr>
              <a:t>Then his sister said to Pharaoh’s daughter, “Shall I go and call one of the Hebrew women to nurse the child for you?”</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415415560"/>
      </p:ext>
    </p:extLst>
  </p:cSld>
  <p:clrMapOvr>
    <a:masterClrMapping/>
  </p:clrMapOvr>
  <mc:AlternateContent xmlns:mc="http://schemas.openxmlformats.org/markup-compatibility/2006" xmlns:p14="http://schemas.microsoft.com/office/powerpoint/2010/main">
    <mc:Choice Requires="p14">
      <p:transition spd="slow" p14:dur="2000" advTm="13676"/>
    </mc:Choice>
    <mc:Fallback xmlns="">
      <p:transition spd="slow" advTm="13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ABEC41-5EE6-40D6-BFE7-7100021DFBB7}"/>
              </a:ext>
            </a:extLst>
          </p:cNvPr>
          <p:cNvPicPr>
            <a:picLocks noChangeAspect="1"/>
          </p:cNvPicPr>
          <p:nvPr/>
        </p:nvPicPr>
        <p:blipFill>
          <a:blip r:embed="rId2"/>
          <a:stretch>
            <a:fillRect/>
          </a:stretch>
        </p:blipFill>
        <p:spPr>
          <a:xfrm>
            <a:off x="-329784" y="-32196"/>
            <a:ext cx="12521784" cy="6890197"/>
          </a:xfrm>
          <a:prstGeom prst="rect">
            <a:avLst/>
          </a:prstGeom>
        </p:spPr>
      </p:pic>
      <p:sp>
        <p:nvSpPr>
          <p:cNvPr id="2" name="TextBox 1">
            <a:extLst>
              <a:ext uri="{FF2B5EF4-FFF2-40B4-BE49-F238E27FC236}">
                <a16:creationId xmlns:a16="http://schemas.microsoft.com/office/drawing/2014/main" id="{77724F3F-51FF-FD2A-0BC3-375B12AB06B8}"/>
              </a:ext>
            </a:extLst>
          </p:cNvPr>
          <p:cNvSpPr txBox="1"/>
          <p:nvPr/>
        </p:nvSpPr>
        <p:spPr>
          <a:xfrm>
            <a:off x="349322" y="246577"/>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2:7</a:t>
            </a:r>
            <a:endParaRPr lang="bo-CN" sz="2000" b="1" cap="all" dirty="0">
              <a:solidFill>
                <a:schemeClr val="bg1"/>
              </a:solidFill>
              <a:latin typeface="ArialMT"/>
            </a:endParaRPr>
          </a:p>
        </p:txBody>
      </p:sp>
    </p:spTree>
    <p:extLst>
      <p:ext uri="{BB962C8B-B14F-4D97-AF65-F5344CB8AC3E}">
        <p14:creationId xmlns:p14="http://schemas.microsoft.com/office/powerpoint/2010/main" val="41530426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AD46E8-FAD6-1D7F-5CB4-CAB9AAD08D23}"/>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8 फ़िरौन की बेटी ने कहा, “जा।” तब लड़की जाकर बालक की माता को बुला ले आई।</a:t>
            </a:r>
            <a:endParaRPr lang="en-IN" sz="4000" dirty="0"/>
          </a:p>
        </p:txBody>
      </p:sp>
      <p:pic>
        <p:nvPicPr>
          <p:cNvPr id="6" name="Audio 5">
            <a:hlinkClick r:id="" action="ppaction://media"/>
            <a:extLst>
              <a:ext uri="{FF2B5EF4-FFF2-40B4-BE49-F238E27FC236}">
                <a16:creationId xmlns:a16="http://schemas.microsoft.com/office/drawing/2014/main" id="{36734ABA-01D2-D6A3-D4AC-CA06885CB7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CA83164-15FF-AA44-046C-00C53BD5AD78}"/>
              </a:ext>
            </a:extLst>
          </p:cNvPr>
          <p:cNvSpPr txBox="1"/>
          <p:nvPr/>
        </p:nvSpPr>
        <p:spPr>
          <a:xfrm>
            <a:off x="140677" y="140677"/>
            <a:ext cx="5834454" cy="6523891"/>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8</a:t>
            </a:r>
            <a:r>
              <a:rPr lang="en-US" sz="4000" b="0" i="0">
                <a:solidFill>
                  <a:srgbClr val="121212"/>
                </a:solidFill>
                <a:effectLst/>
                <a:latin typeface="Inter" panose="020B0502030000000004" pitchFamily="34" charset="0"/>
              </a:rPr>
              <a:t>“Go ahead,” Pharaoh’s daughter told her. And the girl went and called the boy’s mother.</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4138472140"/>
      </p:ext>
    </p:extLst>
  </p:cSld>
  <p:clrMapOvr>
    <a:masterClrMapping/>
  </p:clrMapOvr>
  <mc:AlternateContent xmlns:mc="http://schemas.openxmlformats.org/markup-compatibility/2006" xmlns:p14="http://schemas.microsoft.com/office/powerpoint/2010/main">
    <mc:Choice Requires="p14">
      <p:transition spd="slow" p14:dur="2000" advTm="7604"/>
    </mc:Choice>
    <mc:Fallback xmlns="">
      <p:transition spd="slow" advTm="7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A8D2E8-2F18-4BDB-B6C4-FFAE15AF5A52}"/>
              </a:ext>
            </a:extLst>
          </p:cNvPr>
          <p:cNvPicPr>
            <a:picLocks noChangeAspect="1"/>
          </p:cNvPicPr>
          <p:nvPr/>
        </p:nvPicPr>
        <p:blipFill>
          <a:blip r:embed="rId2"/>
          <a:stretch>
            <a:fillRect/>
          </a:stretch>
        </p:blipFill>
        <p:spPr>
          <a:xfrm>
            <a:off x="1" y="-402403"/>
            <a:ext cx="12192000" cy="7260404"/>
          </a:xfrm>
          <a:prstGeom prst="rect">
            <a:avLst/>
          </a:prstGeom>
        </p:spPr>
      </p:pic>
      <p:sp>
        <p:nvSpPr>
          <p:cNvPr id="2" name="TextBox 1">
            <a:extLst>
              <a:ext uri="{FF2B5EF4-FFF2-40B4-BE49-F238E27FC236}">
                <a16:creationId xmlns:a16="http://schemas.microsoft.com/office/drawing/2014/main" id="{4CE4F195-353B-3618-B1E8-443CC5AD9250}"/>
              </a:ext>
            </a:extLst>
          </p:cNvPr>
          <p:cNvSpPr txBox="1"/>
          <p:nvPr/>
        </p:nvSpPr>
        <p:spPr>
          <a:xfrm>
            <a:off x="349322" y="246577"/>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2:8</a:t>
            </a:r>
            <a:endParaRPr lang="bo-CN" sz="2000" b="1" cap="all" dirty="0">
              <a:solidFill>
                <a:schemeClr val="bg1"/>
              </a:solidFill>
              <a:latin typeface="ArialMT"/>
            </a:endParaRPr>
          </a:p>
        </p:txBody>
      </p:sp>
    </p:spTree>
    <p:extLst>
      <p:ext uri="{BB962C8B-B14F-4D97-AF65-F5344CB8AC3E}">
        <p14:creationId xmlns:p14="http://schemas.microsoft.com/office/powerpoint/2010/main" val="9157192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BE58004-C6E4-AB85-FAC4-363C6BF9C5AC}"/>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9 फ़िरौन की बेटी ने उससे कहा, “तू इस बालक को ले जाकर मेरे लिये दूध पिलाया कर, और मैं तुझे मजदूरी दूँगी।” तब वह स्त्री बालक को ले जाकर दूध पिलाने लगी।</a:t>
            </a:r>
            <a:endParaRPr lang="en-IN" sz="4000" dirty="0"/>
          </a:p>
        </p:txBody>
      </p:sp>
      <p:pic>
        <p:nvPicPr>
          <p:cNvPr id="10" name="Audio 9">
            <a:hlinkClick r:id="" action="ppaction://media"/>
            <a:extLst>
              <a:ext uri="{FF2B5EF4-FFF2-40B4-BE49-F238E27FC236}">
                <a16:creationId xmlns:a16="http://schemas.microsoft.com/office/drawing/2014/main" id="{BE09E66C-58ED-4DEB-427B-65ED6FFFFFC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AD20CDE-84AB-0AF2-9B46-60F5C6C637DF}"/>
              </a:ext>
            </a:extLst>
          </p:cNvPr>
          <p:cNvSpPr txBox="1"/>
          <p:nvPr/>
        </p:nvSpPr>
        <p:spPr>
          <a:xfrm>
            <a:off x="140677" y="140677"/>
            <a:ext cx="5834454" cy="6523891"/>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9</a:t>
            </a:r>
            <a:r>
              <a:rPr lang="en-US" sz="4000" b="0" i="0">
                <a:solidFill>
                  <a:srgbClr val="121212"/>
                </a:solidFill>
                <a:effectLst/>
                <a:latin typeface="Inter" panose="020B0502030000000004" pitchFamily="34" charset="0"/>
              </a:rPr>
              <a:t>Pharaoh’s daughter said to her, “Take this child and nurse him for me, and I will pay your wages.” So the woman took the boy and nursed him.</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074633053"/>
      </p:ext>
    </p:extLst>
  </p:cSld>
  <p:clrMapOvr>
    <a:masterClrMapping/>
  </p:clrMapOvr>
  <mc:AlternateContent xmlns:mc="http://schemas.openxmlformats.org/markup-compatibility/2006" xmlns:p14="http://schemas.microsoft.com/office/powerpoint/2010/main">
    <mc:Choice Requires="p14">
      <p:transition spd="slow" p14:dur="2000" advTm="14882"/>
    </mc:Choice>
    <mc:Fallback xmlns="">
      <p:transition spd="slow" advTm="14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05B2A2-FFCB-462B-AD23-965CD177F826}"/>
              </a:ext>
            </a:extLst>
          </p:cNvPr>
          <p:cNvPicPr>
            <a:picLocks noChangeAspect="1"/>
          </p:cNvPicPr>
          <p:nvPr/>
        </p:nvPicPr>
        <p:blipFill>
          <a:blip r:embed="rId2"/>
          <a:stretch>
            <a:fillRect/>
          </a:stretch>
        </p:blipFill>
        <p:spPr>
          <a:xfrm>
            <a:off x="0" y="0"/>
            <a:ext cx="12653920" cy="6858000"/>
          </a:xfrm>
          <a:prstGeom prst="rect">
            <a:avLst/>
          </a:prstGeom>
        </p:spPr>
      </p:pic>
      <p:sp>
        <p:nvSpPr>
          <p:cNvPr id="2" name="TextBox 1">
            <a:extLst>
              <a:ext uri="{FF2B5EF4-FFF2-40B4-BE49-F238E27FC236}">
                <a16:creationId xmlns:a16="http://schemas.microsoft.com/office/drawing/2014/main" id="{F577EE05-2389-3F18-26A3-1319394E3CE5}"/>
              </a:ext>
            </a:extLst>
          </p:cNvPr>
          <p:cNvSpPr txBox="1"/>
          <p:nvPr/>
        </p:nvSpPr>
        <p:spPr>
          <a:xfrm>
            <a:off x="349322" y="246577"/>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2:9</a:t>
            </a:r>
            <a:endParaRPr lang="bo-CN" sz="2000" b="1" cap="all" dirty="0">
              <a:solidFill>
                <a:schemeClr val="bg1"/>
              </a:solidFill>
              <a:latin typeface="ArialMT"/>
            </a:endParaRPr>
          </a:p>
        </p:txBody>
      </p:sp>
    </p:spTree>
    <p:extLst>
      <p:ext uri="{BB962C8B-B14F-4D97-AF65-F5344CB8AC3E}">
        <p14:creationId xmlns:p14="http://schemas.microsoft.com/office/powerpoint/2010/main" val="8841420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3235A7-19D1-1055-ADCB-A8AECA1B05C9}"/>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10 जब बालक कुछ बड़ा हुआ तब वह उसे फ़िरौन की बेटी के पास ले गई, और वह उसका बेटा ठहरा; और उसने यह कहकर उसका नाम मूसा</a:t>
            </a:r>
            <a:r>
              <a:rPr lang="en-US" sz="4000" b="0" i="0" dirty="0">
                <a:solidFill>
                  <a:srgbClr val="121212"/>
                </a:solidFill>
                <a:effectLst/>
                <a:latin typeface="Arial" panose="020B0604020202020204" pitchFamily="34" charset="0"/>
              </a:rPr>
              <a:t>c </a:t>
            </a:r>
            <a:r>
              <a:rPr lang="hi-IN" sz="4000" b="0" i="0" dirty="0">
                <a:solidFill>
                  <a:srgbClr val="121212"/>
                </a:solidFill>
                <a:effectLst/>
                <a:latin typeface="Arial" panose="020B0604020202020204" pitchFamily="34" charset="0"/>
              </a:rPr>
              <a:t>रखा, “मैंने इसको जल से निकाला था।”</a:t>
            </a:r>
            <a:endParaRPr lang="en-IN" sz="4000" dirty="0"/>
          </a:p>
        </p:txBody>
      </p:sp>
      <p:pic>
        <p:nvPicPr>
          <p:cNvPr id="27" name="Audio 26">
            <a:hlinkClick r:id="" action="ppaction://media"/>
            <a:extLst>
              <a:ext uri="{FF2B5EF4-FFF2-40B4-BE49-F238E27FC236}">
                <a16:creationId xmlns:a16="http://schemas.microsoft.com/office/drawing/2014/main" id="{D2DD381E-24E4-1F7E-DB2A-188045565D9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92538E5-9AA1-933D-4346-1D0A206A1DA0}"/>
              </a:ext>
            </a:extLst>
          </p:cNvPr>
          <p:cNvSpPr txBox="1"/>
          <p:nvPr/>
        </p:nvSpPr>
        <p:spPr>
          <a:xfrm>
            <a:off x="140677" y="140677"/>
            <a:ext cx="5834454" cy="6523891"/>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10</a:t>
            </a:r>
            <a:r>
              <a:rPr lang="en-US" sz="4000" b="0" i="0">
                <a:solidFill>
                  <a:srgbClr val="121212"/>
                </a:solidFill>
                <a:effectLst/>
                <a:latin typeface="Inter" panose="020B0502030000000004" pitchFamily="34" charset="0"/>
              </a:rPr>
              <a:t>When the child had grown older, she brought him to Pharaoh’s daughter, and he became her son. She named him Moses  and explained, “I drew him out of the water.”</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780628248"/>
      </p:ext>
    </p:extLst>
  </p:cSld>
  <p:clrMapOvr>
    <a:masterClrMapping/>
  </p:clrMapOvr>
  <mc:AlternateContent xmlns:mc="http://schemas.openxmlformats.org/markup-compatibility/2006" xmlns:p14="http://schemas.microsoft.com/office/powerpoint/2010/main">
    <mc:Choice Requires="p14">
      <p:transition spd="slow" p14:dur="2000" advTm="16771"/>
    </mc:Choice>
    <mc:Fallback xmlns="">
      <p:transition spd="slow" advTm="16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8DD72A-1FC2-40E4-8CDE-635E6F56CBAF}"/>
              </a:ext>
            </a:extLst>
          </p:cNvPr>
          <p:cNvPicPr>
            <a:picLocks noChangeAspect="1"/>
          </p:cNvPicPr>
          <p:nvPr/>
        </p:nvPicPr>
        <p:blipFill>
          <a:blip r:embed="rId2"/>
          <a:stretch>
            <a:fillRect/>
          </a:stretch>
        </p:blipFill>
        <p:spPr>
          <a:xfrm>
            <a:off x="0" y="-670633"/>
            <a:ext cx="12192000" cy="7528633"/>
          </a:xfrm>
          <a:prstGeom prst="rect">
            <a:avLst/>
          </a:prstGeom>
        </p:spPr>
      </p:pic>
      <p:sp>
        <p:nvSpPr>
          <p:cNvPr id="2" name="TextBox 1">
            <a:extLst>
              <a:ext uri="{FF2B5EF4-FFF2-40B4-BE49-F238E27FC236}">
                <a16:creationId xmlns:a16="http://schemas.microsoft.com/office/drawing/2014/main" id="{73961E4D-FBAD-BA53-3355-1875225D9F86}"/>
              </a:ext>
            </a:extLst>
          </p:cNvPr>
          <p:cNvSpPr txBox="1"/>
          <p:nvPr/>
        </p:nvSpPr>
        <p:spPr>
          <a:xfrm>
            <a:off x="349322" y="246577"/>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2:10</a:t>
            </a:r>
            <a:endParaRPr lang="bo-CN" sz="2000" b="1" cap="all" dirty="0">
              <a:solidFill>
                <a:schemeClr val="bg1"/>
              </a:solidFill>
              <a:latin typeface="ArialMT"/>
            </a:endParaRPr>
          </a:p>
        </p:txBody>
      </p:sp>
    </p:spTree>
    <p:extLst>
      <p:ext uri="{BB962C8B-B14F-4D97-AF65-F5344CB8AC3E}">
        <p14:creationId xmlns:p14="http://schemas.microsoft.com/office/powerpoint/2010/main" val="2948606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53130C-EA92-4E6B-8AF8-63BE712456E6}"/>
              </a:ext>
            </a:extLst>
          </p:cNvPr>
          <p:cNvPicPr>
            <a:picLocks noChangeAspect="1"/>
          </p:cNvPicPr>
          <p:nvPr/>
        </p:nvPicPr>
        <p:blipFill>
          <a:blip r:embed="rId2"/>
          <a:stretch>
            <a:fillRect/>
          </a:stretch>
        </p:blipFill>
        <p:spPr>
          <a:xfrm>
            <a:off x="-615244" y="0"/>
            <a:ext cx="12807244" cy="6858000"/>
          </a:xfrm>
          <a:prstGeom prst="rect">
            <a:avLst/>
          </a:prstGeom>
        </p:spPr>
      </p:pic>
      <p:sp>
        <p:nvSpPr>
          <p:cNvPr id="2" name="TextBox 1">
            <a:extLst>
              <a:ext uri="{FF2B5EF4-FFF2-40B4-BE49-F238E27FC236}">
                <a16:creationId xmlns:a16="http://schemas.microsoft.com/office/drawing/2014/main" id="{2DEEA97B-E175-EE20-A513-5A8F5A360142}"/>
              </a:ext>
            </a:extLst>
          </p:cNvPr>
          <p:cNvSpPr txBox="1"/>
          <p:nvPr/>
        </p:nvSpPr>
        <p:spPr>
          <a:xfrm>
            <a:off x="395712" y="319818"/>
            <a:ext cx="6797132" cy="2600039"/>
          </a:xfrm>
          <a:prstGeom prst="rect">
            <a:avLst/>
          </a:prstGeom>
          <a:noFill/>
        </p:spPr>
        <p:txBody>
          <a:bodyPr wrap="square" rtlCol="0">
            <a:spAutoFit/>
          </a:bodyPr>
          <a:lstStyle/>
          <a:p>
            <a:pPr>
              <a:lnSpc>
                <a:spcPct val="115000"/>
              </a:lnSpc>
              <a:spcAft>
                <a:spcPts val="1000"/>
              </a:spcAft>
            </a:pPr>
            <a:r>
              <a:rPr lang="hi-IN" sz="6000" dirty="0">
                <a:solidFill>
                  <a:schemeClr val="bg1"/>
                </a:solidFill>
                <a:effectLst/>
                <a:latin typeface="TimesNewRomanPSMT"/>
                <a:ea typeface="Calibri" panose="020F0502020204030204" pitchFamily="34" charset="0"/>
                <a:cs typeface="TimesNewRomanPSMT"/>
              </a:rPr>
              <a:t>बालक मूसा - निर्गमन 1:15 -2:10</a:t>
            </a:r>
            <a:endParaRPr lang="en-IN" dirty="0"/>
          </a:p>
        </p:txBody>
      </p:sp>
    </p:spTree>
    <p:extLst>
      <p:ext uri="{BB962C8B-B14F-4D97-AF65-F5344CB8AC3E}">
        <p14:creationId xmlns:p14="http://schemas.microsoft.com/office/powerpoint/2010/main" val="1221055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F64306-68F5-3793-AE72-0B114C37DF73}"/>
              </a:ext>
            </a:extLst>
          </p:cNvPr>
          <p:cNvSpPr txBox="1"/>
          <p:nvPr/>
        </p:nvSpPr>
        <p:spPr>
          <a:xfrm>
            <a:off x="6096000" y="0"/>
            <a:ext cx="6096000" cy="6858000"/>
          </a:xfrm>
          <a:prstGeom prst="rect">
            <a:avLst/>
          </a:prstGeom>
          <a:noFill/>
        </p:spPr>
        <p:txBody>
          <a:bodyPr wrap="square" rtlCol="0">
            <a:noAutofit/>
          </a:bodyPr>
          <a:lstStyle/>
          <a:p>
            <a:r>
              <a:rPr lang="hi-IN" sz="4000" b="0" i="0">
                <a:solidFill>
                  <a:srgbClr val="777A7B"/>
                </a:solidFill>
                <a:effectLst/>
                <a:latin typeface="Arial" panose="020B0604020202020204" pitchFamily="34" charset="0"/>
              </a:rPr>
              <a:t>15</a:t>
            </a:r>
            <a:r>
              <a:rPr lang="hi-IN" sz="4000" b="0" i="0">
                <a:solidFill>
                  <a:srgbClr val="121212"/>
                </a:solidFill>
                <a:effectLst/>
                <a:latin typeface="Arial" panose="020B0604020202020204" pitchFamily="34" charset="0"/>
              </a:rPr>
              <a:t>शिप्रा और पूआ नामक दो इब्री दाइयों को मिस्र के राजा ने आज्ञा दी,</a:t>
            </a:r>
            <a:endParaRPr lang="en-IN" sz="4000" dirty="0"/>
          </a:p>
        </p:txBody>
      </p:sp>
      <p:pic>
        <p:nvPicPr>
          <p:cNvPr id="33" name="Audio 32">
            <a:hlinkClick r:id="" action="ppaction://media"/>
            <a:extLst>
              <a:ext uri="{FF2B5EF4-FFF2-40B4-BE49-F238E27FC236}">
                <a16:creationId xmlns:a16="http://schemas.microsoft.com/office/drawing/2014/main" id="{3FD9FF97-C5C1-B5FC-DD48-76F9662E97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EBDA4A73-73FB-E624-AE18-99761BAABB33}"/>
              </a:ext>
            </a:extLst>
          </p:cNvPr>
          <p:cNvSpPr txBox="1"/>
          <p:nvPr/>
        </p:nvSpPr>
        <p:spPr>
          <a:xfrm>
            <a:off x="140677" y="140677"/>
            <a:ext cx="5834454" cy="6523891"/>
          </a:xfrm>
          <a:prstGeom prst="rect">
            <a:avLst/>
          </a:prstGeom>
          <a:noFill/>
        </p:spPr>
        <p:txBody>
          <a:bodyPr wrap="square" rtlCol="0">
            <a:noAutofit/>
          </a:bodyPr>
          <a:lstStyle/>
          <a:p>
            <a:pPr>
              <a:lnSpc>
                <a:spcPct val="115000"/>
              </a:lnSpc>
              <a:spcAft>
                <a:spcPts val="1000"/>
              </a:spcAft>
            </a:pPr>
            <a:r>
              <a:rPr lang="en-ZA" sz="4000" dirty="0">
                <a:effectLst/>
                <a:latin typeface="TimesNewRomanPSMT"/>
                <a:ea typeface="Calibri" panose="020F0502020204030204" pitchFamily="34" charset="0"/>
                <a:cs typeface="TimesNewRomanPSMT"/>
              </a:rPr>
              <a:t>Baby Moses – Exodus 1:15 – 2:10</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018574621"/>
      </p:ext>
    </p:extLst>
  </p:cSld>
  <p:clrMapOvr>
    <a:masterClrMapping/>
  </p:clrMapOvr>
  <mc:AlternateContent xmlns:mc="http://schemas.openxmlformats.org/markup-compatibility/2006" xmlns:p14="http://schemas.microsoft.com/office/powerpoint/2010/main">
    <mc:Choice Requires="p14">
      <p:transition spd="slow" p14:dur="2000" advTm="8867"/>
    </mc:Choice>
    <mc:Fallback xmlns="">
      <p:transition spd="slow" advTm="8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C2EC10-D5A4-4A07-8143-EA0762599C9D}"/>
              </a:ext>
            </a:extLst>
          </p:cNvPr>
          <p:cNvPicPr>
            <a:picLocks noChangeAspect="1"/>
          </p:cNvPicPr>
          <p:nvPr/>
        </p:nvPicPr>
        <p:blipFill>
          <a:blip r:embed="rId2"/>
          <a:stretch>
            <a:fillRect/>
          </a:stretch>
        </p:blipFill>
        <p:spPr>
          <a:xfrm>
            <a:off x="0" y="-1049312"/>
            <a:ext cx="12801600" cy="8022175"/>
          </a:xfrm>
          <a:prstGeom prst="rect">
            <a:avLst/>
          </a:prstGeom>
        </p:spPr>
      </p:pic>
      <p:sp>
        <p:nvSpPr>
          <p:cNvPr id="8" name="TextBox 7">
            <a:extLst>
              <a:ext uri="{FF2B5EF4-FFF2-40B4-BE49-F238E27FC236}">
                <a16:creationId xmlns:a16="http://schemas.microsoft.com/office/drawing/2014/main" id="{7AD7DBCF-10C7-4B4D-8225-5A3ACC457622}"/>
              </a:ext>
            </a:extLst>
          </p:cNvPr>
          <p:cNvSpPr txBox="1"/>
          <p:nvPr/>
        </p:nvSpPr>
        <p:spPr>
          <a:xfrm>
            <a:off x="349322" y="246577"/>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1:15</a:t>
            </a:r>
            <a:endParaRPr lang="bo-CN" sz="2000" b="1" cap="all" dirty="0">
              <a:solidFill>
                <a:schemeClr val="bg1"/>
              </a:solidFill>
              <a:latin typeface="ArialMT"/>
            </a:endParaRPr>
          </a:p>
        </p:txBody>
      </p:sp>
    </p:spTree>
    <p:extLst>
      <p:ext uri="{BB962C8B-B14F-4D97-AF65-F5344CB8AC3E}">
        <p14:creationId xmlns:p14="http://schemas.microsoft.com/office/powerpoint/2010/main" val="1876631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1112BB-1EF6-2F7C-1A0B-18B57786D695}"/>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16 “जब तुम इब्री स्त्रियों को बच्चा उत्पन्न होने के समय प्रसव के पत्थरों</a:t>
            </a:r>
            <a:r>
              <a:rPr lang="en-US" sz="4000" b="0" i="0" dirty="0">
                <a:solidFill>
                  <a:srgbClr val="121212"/>
                </a:solidFill>
                <a:effectLst/>
                <a:latin typeface="Arial" panose="020B0604020202020204" pitchFamily="34" charset="0"/>
              </a:rPr>
              <a:t>b </a:t>
            </a:r>
            <a:r>
              <a:rPr lang="hi-IN" sz="4000" b="0" i="0" dirty="0">
                <a:solidFill>
                  <a:srgbClr val="121212"/>
                </a:solidFill>
                <a:effectLst/>
                <a:latin typeface="Arial" panose="020B0604020202020204" pitchFamily="34" charset="0"/>
              </a:rPr>
              <a:t>पर बैठी देखो, तब यदि बेटा हो, तो उसे मार डालना; और बेटी हो, तो जीवित रहने देना।”</a:t>
            </a:r>
            <a:endParaRPr lang="en-IN" sz="4000" dirty="0"/>
          </a:p>
        </p:txBody>
      </p:sp>
      <p:pic>
        <p:nvPicPr>
          <p:cNvPr id="22" name="Audio 21">
            <a:hlinkClick r:id="" action="ppaction://media"/>
            <a:extLst>
              <a:ext uri="{FF2B5EF4-FFF2-40B4-BE49-F238E27FC236}">
                <a16:creationId xmlns:a16="http://schemas.microsoft.com/office/drawing/2014/main" id="{5C6924A2-A42E-D037-A54F-C53CD5438CC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0263181-C242-CAFE-4EDA-95C0093AA55C}"/>
              </a:ext>
            </a:extLst>
          </p:cNvPr>
          <p:cNvSpPr txBox="1"/>
          <p:nvPr/>
        </p:nvSpPr>
        <p:spPr>
          <a:xfrm>
            <a:off x="140677" y="140677"/>
            <a:ext cx="5834454" cy="6523891"/>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16</a:t>
            </a:r>
            <a:r>
              <a:rPr lang="en-US" sz="4000" b="0" i="0">
                <a:solidFill>
                  <a:srgbClr val="121212"/>
                </a:solidFill>
                <a:effectLst/>
                <a:latin typeface="Inter" panose="020B0502030000000004" pitchFamily="34" charset="0"/>
              </a:rPr>
              <a:t>“When you help the Hebrew women give birth, observe them on the birthstools. If the child is a son, kill him; but if it is a daughter, let her live.”</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5896"/>
    </mc:Choice>
    <mc:Fallback xmlns="">
      <p:transition spd="slow" advTm="15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6C8204-A891-4F34-AE79-E6598D6C4AD6}"/>
              </a:ext>
            </a:extLst>
          </p:cNvPr>
          <p:cNvPicPr>
            <a:picLocks noChangeAspect="1"/>
          </p:cNvPicPr>
          <p:nvPr/>
        </p:nvPicPr>
        <p:blipFill>
          <a:blip r:embed="rId2"/>
          <a:stretch>
            <a:fillRect/>
          </a:stretch>
        </p:blipFill>
        <p:spPr>
          <a:xfrm>
            <a:off x="0" y="-469362"/>
            <a:ext cx="12192000" cy="7327362"/>
          </a:xfrm>
          <a:prstGeom prst="rect">
            <a:avLst/>
          </a:prstGeom>
        </p:spPr>
      </p:pic>
      <p:sp>
        <p:nvSpPr>
          <p:cNvPr id="2" name="TextBox 1">
            <a:extLst>
              <a:ext uri="{FF2B5EF4-FFF2-40B4-BE49-F238E27FC236}">
                <a16:creationId xmlns:a16="http://schemas.microsoft.com/office/drawing/2014/main" id="{C7899CB9-FE79-60A4-FCC1-E5A801176B39}"/>
              </a:ext>
            </a:extLst>
          </p:cNvPr>
          <p:cNvSpPr txBox="1"/>
          <p:nvPr/>
        </p:nvSpPr>
        <p:spPr>
          <a:xfrm>
            <a:off x="349322" y="246577"/>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1:16</a:t>
            </a:r>
            <a:endParaRPr lang="bo-CN" sz="2000" b="1" cap="all" dirty="0">
              <a:solidFill>
                <a:schemeClr val="bg1"/>
              </a:solidFill>
              <a:latin typeface="ArialMT"/>
            </a:endParaRPr>
          </a:p>
        </p:txBody>
      </p:sp>
    </p:spTree>
    <p:extLst>
      <p:ext uri="{BB962C8B-B14F-4D97-AF65-F5344CB8AC3E}">
        <p14:creationId xmlns:p14="http://schemas.microsoft.com/office/powerpoint/2010/main" val="2965954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692A0D-6DD4-955F-DEE0-6F9217548A9F}"/>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17 परन्तु वे दाइयाँ परमेश्वर का भय मानती थीं, इसलिए मिस्र के राजा की आज्ञा न मानकर लड़कों को भी जीवित छोड़ देती थीं।</a:t>
            </a:r>
            <a:endParaRPr lang="en-IN" sz="4000" dirty="0"/>
          </a:p>
        </p:txBody>
      </p:sp>
      <p:pic>
        <p:nvPicPr>
          <p:cNvPr id="22" name="Audio 21">
            <a:hlinkClick r:id="" action="ppaction://media"/>
            <a:extLst>
              <a:ext uri="{FF2B5EF4-FFF2-40B4-BE49-F238E27FC236}">
                <a16:creationId xmlns:a16="http://schemas.microsoft.com/office/drawing/2014/main" id="{4B9FE3E0-5244-3DB5-979D-2C75630D4D3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4BADA44-A019-DBD5-051F-4D9C51023B87}"/>
              </a:ext>
            </a:extLst>
          </p:cNvPr>
          <p:cNvSpPr txBox="1"/>
          <p:nvPr/>
        </p:nvSpPr>
        <p:spPr>
          <a:xfrm>
            <a:off x="140677" y="140677"/>
            <a:ext cx="5834454" cy="6523891"/>
          </a:xfrm>
          <a:prstGeom prst="rect">
            <a:avLst/>
          </a:prstGeom>
          <a:noFill/>
        </p:spPr>
        <p:txBody>
          <a:bodyPr wrap="square" rtlCol="0">
            <a:noAutofit/>
          </a:bodyPr>
          <a:lstStyle/>
          <a:p>
            <a:pPr>
              <a:lnSpc>
                <a:spcPct val="115000"/>
              </a:lnSpc>
              <a:spcAft>
                <a:spcPts val="1000"/>
              </a:spcAft>
            </a:pPr>
            <a:r>
              <a:rPr lang="en-US" sz="4000" b="0" i="0">
                <a:solidFill>
                  <a:srgbClr val="777A7B"/>
                </a:solidFill>
                <a:effectLst/>
                <a:latin typeface="Inter" panose="020B0502030000000004" pitchFamily="34" charset="0"/>
              </a:rPr>
              <a:t>17</a:t>
            </a:r>
            <a:r>
              <a:rPr lang="en-US" sz="4000" b="0" i="0">
                <a:solidFill>
                  <a:srgbClr val="121212"/>
                </a:solidFill>
                <a:effectLst/>
                <a:latin typeface="Inter" panose="020B0502030000000004" pitchFamily="34" charset="0"/>
              </a:rPr>
              <a:t>The midwives, however, feared God and did not do as the king of Egypt had instructed; they let the boys live.</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459794170"/>
      </p:ext>
    </p:extLst>
  </p:cSld>
  <p:clrMapOvr>
    <a:masterClrMapping/>
  </p:clrMapOvr>
  <mc:AlternateContent xmlns:mc="http://schemas.openxmlformats.org/markup-compatibility/2006" xmlns:p14="http://schemas.microsoft.com/office/powerpoint/2010/main">
    <mc:Choice Requires="p14">
      <p:transition spd="slow" p14:dur="2000" advTm="10686"/>
    </mc:Choice>
    <mc:Fallback xmlns="">
      <p:transition spd="slow" advTm="10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548</TotalTime>
  <Words>1205</Words>
  <Application>Microsoft Office PowerPoint</Application>
  <PresentationFormat>Widescreen</PresentationFormat>
  <Paragraphs>69</Paragraphs>
  <Slides>38</Slides>
  <Notes>2</Notes>
  <HiddenSlides>0</HiddenSlides>
  <MMClips>19</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8-2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84</cp:revision>
  <dcterms:created xsi:type="dcterms:W3CDTF">2021-07-20T09:23:46Z</dcterms:created>
  <dcterms:modified xsi:type="dcterms:W3CDTF">2024-07-23T09:34:43Z</dcterms:modified>
</cp:coreProperties>
</file>