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264" r:id="rId3"/>
    <p:sldId id="256" r:id="rId4"/>
    <p:sldId id="262" r:id="rId5"/>
    <p:sldId id="257" r:id="rId6"/>
    <p:sldId id="265" r:id="rId7"/>
    <p:sldId id="258" r:id="rId8"/>
    <p:sldId id="266" r:id="rId9"/>
    <p:sldId id="259" r:id="rId10"/>
    <p:sldId id="267" r:id="rId11"/>
    <p:sldId id="260" r:id="rId12"/>
    <p:sldId id="268" r:id="rId13"/>
    <p:sldId id="261"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6617EC-F526-4544-8E7D-C0A60AFBCDBD}" v="25" dt="2023-07-28T06:31:34.8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7" autoAdjust="0"/>
    <p:restoredTop sz="84252" autoAdjust="0"/>
  </p:normalViewPr>
  <p:slideViewPr>
    <p:cSldViewPr snapToGrid="0">
      <p:cViewPr varScale="1">
        <p:scale>
          <a:sx n="55" d="100"/>
          <a:sy n="55" d="100"/>
        </p:scale>
        <p:origin x="42" y="8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2C4F0DC0-B7DF-4226-9628-DCC859653000}"/>
    <pc:docChg chg="modSld">
      <pc:chgData name="Alfred Smith" userId="3c60a3631c0db8ad" providerId="LiveId" clId="{2C4F0DC0-B7DF-4226-9628-DCC859653000}" dt="2023-01-25T14:19:51.193" v="1"/>
      <pc:docMkLst>
        <pc:docMk/>
      </pc:docMkLst>
      <pc:sldChg chg="modSp mod">
        <pc:chgData name="Alfred Smith" userId="3c60a3631c0db8ad" providerId="LiveId" clId="{2C4F0DC0-B7DF-4226-9628-DCC859653000}" dt="2023-01-25T14:19:51.193" v="1"/>
        <pc:sldMkLst>
          <pc:docMk/>
          <pc:sldMk cId="3178567771" sldId="263"/>
        </pc:sldMkLst>
        <pc:spChg chg="mod">
          <ac:chgData name="Alfred Smith" userId="3c60a3631c0db8ad" providerId="LiveId" clId="{2C4F0DC0-B7DF-4226-9628-DCC859653000}" dt="2023-01-25T14:19:51.193" v="1"/>
          <ac:spMkLst>
            <pc:docMk/>
            <pc:sldMk cId="3178567771" sldId="263"/>
            <ac:spMk id="3" creationId="{6AF1BDC2-3707-4354-926A-1BC3EC9C9B1E}"/>
          </ac:spMkLst>
        </pc:spChg>
      </pc:sldChg>
    </pc:docChg>
  </pc:docChgLst>
  <pc:docChgLst>
    <pc:chgData name="Leonie Smith" userId="fed1330f33f5650e" providerId="LiveId" clId="{A06617EC-F526-4544-8E7D-C0A60AFBCDBD}"/>
    <pc:docChg chg="modSld">
      <pc:chgData name="Leonie Smith" userId="fed1330f33f5650e" providerId="LiveId" clId="{A06617EC-F526-4544-8E7D-C0A60AFBCDBD}" dt="2023-07-28T06:31:34.897" v="33"/>
      <pc:docMkLst>
        <pc:docMk/>
      </pc:docMkLst>
      <pc:sldChg chg="addSp modSp">
        <pc:chgData name="Leonie Smith" userId="fed1330f33f5650e" providerId="LiveId" clId="{A06617EC-F526-4544-8E7D-C0A60AFBCDBD}" dt="2023-07-28T06:24:34.250" v="1"/>
        <pc:sldMkLst>
          <pc:docMk/>
          <pc:sldMk cId="3348757415" sldId="256"/>
        </pc:sldMkLst>
        <pc:picChg chg="add mod">
          <ac:chgData name="Leonie Smith" userId="fed1330f33f5650e" providerId="LiveId" clId="{A06617EC-F526-4544-8E7D-C0A60AFBCDBD}" dt="2023-07-28T06:24:34.250" v="1"/>
          <ac:picMkLst>
            <pc:docMk/>
            <pc:sldMk cId="3348757415" sldId="256"/>
            <ac:picMk id="6" creationId="{B8369A1A-7DAA-D1F1-C741-4E488B77D650}"/>
          </ac:picMkLst>
        </pc:picChg>
      </pc:sldChg>
      <pc:sldChg chg="addSp delSp modSp mod modTransition modAnim">
        <pc:chgData name="Leonie Smith" userId="fed1330f33f5650e" providerId="LiveId" clId="{A06617EC-F526-4544-8E7D-C0A60AFBCDBD}" dt="2023-07-28T06:26:09.203" v="8"/>
        <pc:sldMkLst>
          <pc:docMk/>
          <pc:sldMk cId="1018574621" sldId="257"/>
        </pc:sldMkLst>
        <pc:picChg chg="add del mod">
          <ac:chgData name="Leonie Smith" userId="fed1330f33f5650e" providerId="LiveId" clId="{A06617EC-F526-4544-8E7D-C0A60AFBCDBD}" dt="2023-07-28T06:25:15.120" v="4"/>
          <ac:picMkLst>
            <pc:docMk/>
            <pc:sldMk cId="1018574621" sldId="257"/>
            <ac:picMk id="6" creationId="{A559BED5-7A20-B18D-B32B-ADB574CF95B4}"/>
          </ac:picMkLst>
        </pc:picChg>
        <pc:picChg chg="add del mod">
          <ac:chgData name="Leonie Smith" userId="fed1330f33f5650e" providerId="LiveId" clId="{A06617EC-F526-4544-8E7D-C0A60AFBCDBD}" dt="2023-07-28T06:25:33.691" v="5"/>
          <ac:picMkLst>
            <pc:docMk/>
            <pc:sldMk cId="1018574621" sldId="257"/>
            <ac:picMk id="9" creationId="{AD7B8937-0BF5-2CEE-98B0-40E55E78DC08}"/>
          </ac:picMkLst>
        </pc:picChg>
        <pc:picChg chg="add del mod">
          <ac:chgData name="Leonie Smith" userId="fed1330f33f5650e" providerId="LiveId" clId="{A06617EC-F526-4544-8E7D-C0A60AFBCDBD}" dt="2023-07-28T06:25:47.777" v="7"/>
          <ac:picMkLst>
            <pc:docMk/>
            <pc:sldMk cId="1018574621" sldId="257"/>
            <ac:picMk id="10" creationId="{BBDEDD6B-4109-8F38-A8FB-013BC384F3D7}"/>
          </ac:picMkLst>
        </pc:picChg>
        <pc:picChg chg="add del mod ord">
          <ac:chgData name="Leonie Smith" userId="fed1330f33f5650e" providerId="LiveId" clId="{A06617EC-F526-4544-8E7D-C0A60AFBCDBD}" dt="2023-07-28T06:26:09.203" v="8"/>
          <ac:picMkLst>
            <pc:docMk/>
            <pc:sldMk cId="1018574621" sldId="257"/>
            <ac:picMk id="14" creationId="{F0FD5B89-86B6-21DA-04EE-F93808796003}"/>
          </ac:picMkLst>
        </pc:picChg>
        <pc:picChg chg="add mod">
          <ac:chgData name="Leonie Smith" userId="fed1330f33f5650e" providerId="LiveId" clId="{A06617EC-F526-4544-8E7D-C0A60AFBCDBD}" dt="2023-07-28T06:26:09.203" v="8"/>
          <ac:picMkLst>
            <pc:docMk/>
            <pc:sldMk cId="1018574621" sldId="257"/>
            <ac:picMk id="15" creationId="{A9B66883-E55A-87B0-49E7-4405C5F16FA9}"/>
          </ac:picMkLst>
        </pc:picChg>
      </pc:sldChg>
      <pc:sldChg chg="addSp modSp">
        <pc:chgData name="Leonie Smith" userId="fed1330f33f5650e" providerId="LiveId" clId="{A06617EC-F526-4544-8E7D-C0A60AFBCDBD}" dt="2023-07-28T06:26:51.833" v="9"/>
        <pc:sldMkLst>
          <pc:docMk/>
          <pc:sldMk cId="525752733" sldId="258"/>
        </pc:sldMkLst>
        <pc:picChg chg="add mod">
          <ac:chgData name="Leonie Smith" userId="fed1330f33f5650e" providerId="LiveId" clId="{A06617EC-F526-4544-8E7D-C0A60AFBCDBD}" dt="2023-07-28T06:26:51.833" v="9"/>
          <ac:picMkLst>
            <pc:docMk/>
            <pc:sldMk cId="525752733" sldId="258"/>
            <ac:picMk id="6" creationId="{F345A74D-4EB1-9A07-EE43-7E124A82636B}"/>
          </ac:picMkLst>
        </pc:picChg>
      </pc:sldChg>
      <pc:sldChg chg="addSp delSp modSp mod modTransition modAnim">
        <pc:chgData name="Leonie Smith" userId="fed1330f33f5650e" providerId="LiveId" clId="{A06617EC-F526-4544-8E7D-C0A60AFBCDBD}" dt="2023-07-28T06:27:48.417" v="13"/>
        <pc:sldMkLst>
          <pc:docMk/>
          <pc:sldMk cId="3459794170" sldId="259"/>
        </pc:sldMkLst>
        <pc:picChg chg="add del mod">
          <ac:chgData name="Leonie Smith" userId="fed1330f33f5650e" providerId="LiveId" clId="{A06617EC-F526-4544-8E7D-C0A60AFBCDBD}" dt="2023-07-28T06:27:30.599" v="12"/>
          <ac:picMkLst>
            <pc:docMk/>
            <pc:sldMk cId="3459794170" sldId="259"/>
            <ac:picMk id="6" creationId="{AA373E8B-ACF5-7966-8359-7E2E99F040F4}"/>
          </ac:picMkLst>
        </pc:picChg>
        <pc:picChg chg="add del mod">
          <ac:chgData name="Leonie Smith" userId="fed1330f33f5650e" providerId="LiveId" clId="{A06617EC-F526-4544-8E7D-C0A60AFBCDBD}" dt="2023-07-28T06:27:48.417" v="13"/>
          <ac:picMkLst>
            <pc:docMk/>
            <pc:sldMk cId="3459794170" sldId="259"/>
            <ac:picMk id="9" creationId="{BB7AE352-08E8-890D-FB41-103F6A3B53E3}"/>
          </ac:picMkLst>
        </pc:picChg>
        <pc:picChg chg="add mod">
          <ac:chgData name="Leonie Smith" userId="fed1330f33f5650e" providerId="LiveId" clId="{A06617EC-F526-4544-8E7D-C0A60AFBCDBD}" dt="2023-07-28T06:27:48.417" v="13"/>
          <ac:picMkLst>
            <pc:docMk/>
            <pc:sldMk cId="3459794170" sldId="259"/>
            <ac:picMk id="10" creationId="{9553DF57-1DE6-0E7E-48E1-CB13BF082A95}"/>
          </ac:picMkLst>
        </pc:picChg>
      </pc:sldChg>
      <pc:sldChg chg="addSp delSp modSp mod modTransition modAnim">
        <pc:chgData name="Leonie Smith" userId="fed1330f33f5650e" providerId="LiveId" clId="{A06617EC-F526-4544-8E7D-C0A60AFBCDBD}" dt="2023-07-28T06:29:32.648" v="23"/>
        <pc:sldMkLst>
          <pc:docMk/>
          <pc:sldMk cId="1204998267" sldId="260"/>
        </pc:sldMkLst>
        <pc:picChg chg="add del mod">
          <ac:chgData name="Leonie Smith" userId="fed1330f33f5650e" providerId="LiveId" clId="{A06617EC-F526-4544-8E7D-C0A60AFBCDBD}" dt="2023-07-28T06:28:30.080" v="16"/>
          <ac:picMkLst>
            <pc:docMk/>
            <pc:sldMk cId="1204998267" sldId="260"/>
            <ac:picMk id="6" creationId="{C4253E81-BFFE-7FC5-06F4-83D7EEA1DC0A}"/>
          </ac:picMkLst>
        </pc:picChg>
        <pc:picChg chg="add del mod">
          <ac:chgData name="Leonie Smith" userId="fed1330f33f5650e" providerId="LiveId" clId="{A06617EC-F526-4544-8E7D-C0A60AFBCDBD}" dt="2023-07-28T06:28:58.829" v="17"/>
          <ac:picMkLst>
            <pc:docMk/>
            <pc:sldMk cId="1204998267" sldId="260"/>
            <ac:picMk id="9" creationId="{876525A6-F4E3-31B5-5F94-BA55116F15E8}"/>
          </ac:picMkLst>
        </pc:picChg>
        <pc:picChg chg="add del mod">
          <ac:chgData name="Leonie Smith" userId="fed1330f33f5650e" providerId="LiveId" clId="{A06617EC-F526-4544-8E7D-C0A60AFBCDBD}" dt="2023-07-28T06:29:00.527" v="19"/>
          <ac:picMkLst>
            <pc:docMk/>
            <pc:sldMk cId="1204998267" sldId="260"/>
            <ac:picMk id="10" creationId="{DF1F71EE-2FAC-8F79-38EE-2CD5BA061012}"/>
          </ac:picMkLst>
        </pc:picChg>
        <pc:picChg chg="add del mod ord">
          <ac:chgData name="Leonie Smith" userId="fed1330f33f5650e" providerId="LiveId" clId="{A06617EC-F526-4544-8E7D-C0A60AFBCDBD}" dt="2023-07-28T06:29:09.035" v="20"/>
          <ac:picMkLst>
            <pc:docMk/>
            <pc:sldMk cId="1204998267" sldId="260"/>
            <ac:picMk id="13" creationId="{65257046-62A7-A8D8-E16F-B413E5D06CA5}"/>
          </ac:picMkLst>
        </pc:picChg>
        <pc:picChg chg="add del mod">
          <ac:chgData name="Leonie Smith" userId="fed1330f33f5650e" providerId="LiveId" clId="{A06617EC-F526-4544-8E7D-C0A60AFBCDBD}" dt="2023-07-28T06:29:10.523" v="22"/>
          <ac:picMkLst>
            <pc:docMk/>
            <pc:sldMk cId="1204998267" sldId="260"/>
            <ac:picMk id="14" creationId="{78CF9CD1-DF01-F20D-6E18-FD3CC2433232}"/>
          </ac:picMkLst>
        </pc:picChg>
        <pc:picChg chg="add del mod ord">
          <ac:chgData name="Leonie Smith" userId="fed1330f33f5650e" providerId="LiveId" clId="{A06617EC-F526-4544-8E7D-C0A60AFBCDBD}" dt="2023-07-28T06:29:32.648" v="23"/>
          <ac:picMkLst>
            <pc:docMk/>
            <pc:sldMk cId="1204998267" sldId="260"/>
            <ac:picMk id="17" creationId="{D02CB0A6-E247-83CF-7043-5F670768E424}"/>
          </ac:picMkLst>
        </pc:picChg>
        <pc:picChg chg="add mod">
          <ac:chgData name="Leonie Smith" userId="fed1330f33f5650e" providerId="LiveId" clId="{A06617EC-F526-4544-8E7D-C0A60AFBCDBD}" dt="2023-07-28T06:29:32.648" v="23"/>
          <ac:picMkLst>
            <pc:docMk/>
            <pc:sldMk cId="1204998267" sldId="260"/>
            <ac:picMk id="18" creationId="{9B9F687F-CC8F-2F2A-9DF9-0E7FBE3269F1}"/>
          </ac:picMkLst>
        </pc:picChg>
      </pc:sldChg>
      <pc:sldChg chg="addSp delSp modSp mod modTransition modAnim">
        <pc:chgData name="Leonie Smith" userId="fed1330f33f5650e" providerId="LiveId" clId="{A06617EC-F526-4544-8E7D-C0A60AFBCDBD}" dt="2023-07-28T06:31:34.897" v="33"/>
        <pc:sldMkLst>
          <pc:docMk/>
          <pc:sldMk cId="3728152200" sldId="261"/>
        </pc:sldMkLst>
        <pc:picChg chg="add del mod">
          <ac:chgData name="Leonie Smith" userId="fed1330f33f5650e" providerId="LiveId" clId="{A06617EC-F526-4544-8E7D-C0A60AFBCDBD}" dt="2023-07-28T06:30:14.755" v="26"/>
          <ac:picMkLst>
            <pc:docMk/>
            <pc:sldMk cId="3728152200" sldId="261"/>
            <ac:picMk id="6" creationId="{86C23786-B937-3CB0-D442-77DF632DE386}"/>
          </ac:picMkLst>
        </pc:picChg>
        <pc:picChg chg="add del mod">
          <ac:chgData name="Leonie Smith" userId="fed1330f33f5650e" providerId="LiveId" clId="{A06617EC-F526-4544-8E7D-C0A60AFBCDBD}" dt="2023-07-28T06:30:36.167" v="27"/>
          <ac:picMkLst>
            <pc:docMk/>
            <pc:sldMk cId="3728152200" sldId="261"/>
            <ac:picMk id="9" creationId="{30DA48A7-F081-96B7-A4C9-033763395C87}"/>
          </ac:picMkLst>
        </pc:picChg>
        <pc:picChg chg="add del mod">
          <ac:chgData name="Leonie Smith" userId="fed1330f33f5650e" providerId="LiveId" clId="{A06617EC-F526-4544-8E7D-C0A60AFBCDBD}" dt="2023-07-28T06:30:38.756" v="29"/>
          <ac:picMkLst>
            <pc:docMk/>
            <pc:sldMk cId="3728152200" sldId="261"/>
            <ac:picMk id="10" creationId="{11D5FFA5-CAE0-F473-C968-4406A6E9B086}"/>
          </ac:picMkLst>
        </pc:picChg>
        <pc:picChg chg="add del mod ord">
          <ac:chgData name="Leonie Smith" userId="fed1330f33f5650e" providerId="LiveId" clId="{A06617EC-F526-4544-8E7D-C0A60AFBCDBD}" dt="2023-07-28T06:31:00.639" v="30"/>
          <ac:picMkLst>
            <pc:docMk/>
            <pc:sldMk cId="3728152200" sldId="261"/>
            <ac:picMk id="13" creationId="{D0FE266D-EA0B-CEF6-7933-57EF02D78955}"/>
          </ac:picMkLst>
        </pc:picChg>
        <pc:picChg chg="add del mod">
          <ac:chgData name="Leonie Smith" userId="fed1330f33f5650e" providerId="LiveId" clId="{A06617EC-F526-4544-8E7D-C0A60AFBCDBD}" dt="2023-07-28T06:31:12.857" v="32"/>
          <ac:picMkLst>
            <pc:docMk/>
            <pc:sldMk cId="3728152200" sldId="261"/>
            <ac:picMk id="14" creationId="{1EECDFD8-8FE3-2028-8430-11E200D61DC0}"/>
          </ac:picMkLst>
        </pc:picChg>
        <pc:picChg chg="add del mod ord">
          <ac:chgData name="Leonie Smith" userId="fed1330f33f5650e" providerId="LiveId" clId="{A06617EC-F526-4544-8E7D-C0A60AFBCDBD}" dt="2023-07-28T06:31:34.897" v="33"/>
          <ac:picMkLst>
            <pc:docMk/>
            <pc:sldMk cId="3728152200" sldId="261"/>
            <ac:picMk id="18" creationId="{4D4C116C-3F58-EBAA-E6A8-3C0F106EE651}"/>
          </ac:picMkLst>
        </pc:picChg>
        <pc:picChg chg="add mod">
          <ac:chgData name="Leonie Smith" userId="fed1330f33f5650e" providerId="LiveId" clId="{A06617EC-F526-4544-8E7D-C0A60AFBCDBD}" dt="2023-07-28T06:31:34.897" v="33"/>
          <ac:picMkLst>
            <pc:docMk/>
            <pc:sldMk cId="3728152200" sldId="261"/>
            <ac:picMk id="19" creationId="{41FED14E-02AD-1952-3A6C-AC487341AA01}"/>
          </ac:picMkLst>
        </pc:picChg>
      </pc:sldChg>
      <pc:sldChg chg="addSp modSp">
        <pc:chgData name="Leonie Smith" userId="fed1330f33f5650e" providerId="LiveId" clId="{A06617EC-F526-4544-8E7D-C0A60AFBCDBD}" dt="2023-07-28T06:24:18.035" v="0"/>
        <pc:sldMkLst>
          <pc:docMk/>
          <pc:sldMk cId="3178567771" sldId="263"/>
        </pc:sldMkLst>
        <pc:picChg chg="add mod">
          <ac:chgData name="Leonie Smith" userId="fed1330f33f5650e" providerId="LiveId" clId="{A06617EC-F526-4544-8E7D-C0A60AFBCDBD}" dt="2023-07-28T06:24:18.035" v="0"/>
          <ac:picMkLst>
            <pc:docMk/>
            <pc:sldMk cId="3178567771" sldId="263"/>
            <ac:picMk id="7" creationId="{83128539-7462-809D-F967-2C648A2975C6}"/>
          </ac:picMkLst>
        </pc:picChg>
      </pc:sldChg>
    </pc:docChg>
  </pc:docChgLst>
  <pc:docChgLst>
    <pc:chgData name="Leonie Smith" userId="fed1330f33f5650e" providerId="LiveId" clId="{BB95A985-52D7-4401-927A-ABDD49B664F2}"/>
    <pc:docChg chg="custSel modSld">
      <pc:chgData name="Leonie Smith" userId="fed1330f33f5650e" providerId="LiveId" clId="{BB95A985-52D7-4401-927A-ABDD49B664F2}" dt="2023-01-17T15:06:26.084" v="30"/>
      <pc:docMkLst>
        <pc:docMk/>
      </pc:docMkLst>
      <pc:sldChg chg="addSp delSp modSp mod modTransition modAnim">
        <pc:chgData name="Leonie Smith" userId="fed1330f33f5650e" providerId="LiveId" clId="{BB95A985-52D7-4401-927A-ABDD49B664F2}" dt="2023-01-17T15:06:26.084" v="30"/>
        <pc:sldMkLst>
          <pc:docMk/>
          <pc:sldMk cId="3348757415" sldId="256"/>
        </pc:sldMkLst>
        <pc:spChg chg="add mod">
          <ac:chgData name="Leonie Smith" userId="fed1330f33f5650e" providerId="LiveId" clId="{BB95A985-52D7-4401-927A-ABDD49B664F2}" dt="2023-01-17T15:06:26.084" v="30"/>
          <ac:spMkLst>
            <pc:docMk/>
            <pc:sldMk cId="3348757415" sldId="256"/>
            <ac:spMk id="2" creationId="{9E1778E4-0902-C2E9-17AE-BA173208F298}"/>
          </ac:spMkLst>
        </pc:spChg>
        <pc:spChg chg="mod">
          <ac:chgData name="Leonie Smith" userId="fed1330f33f5650e" providerId="LiveId" clId="{BB95A985-52D7-4401-927A-ABDD49B664F2}" dt="2023-01-17T15:00:09.774" v="4" actId="20577"/>
          <ac:spMkLst>
            <pc:docMk/>
            <pc:sldMk cId="3348757415" sldId="256"/>
            <ac:spMk id="4" creationId="{9A13E2D8-2F59-44C1-B1D2-79C300C26DD4}"/>
          </ac:spMkLst>
        </pc:spChg>
        <pc:spChg chg="del">
          <ac:chgData name="Leonie Smith" userId="fed1330f33f5650e" providerId="LiveId" clId="{BB95A985-52D7-4401-927A-ABDD49B664F2}" dt="2023-01-17T15:05:13.129" v="19" actId="21"/>
          <ac:spMkLst>
            <pc:docMk/>
            <pc:sldMk cId="3348757415" sldId="256"/>
            <ac:spMk id="6" creationId="{416C064E-628E-47C0-A712-DB178FE9901E}"/>
          </ac:spMkLst>
        </pc:spChg>
        <pc:picChg chg="del">
          <ac:chgData name="Leonie Smith" userId="fed1330f33f5650e" providerId="LiveId" clId="{BB95A985-52D7-4401-927A-ABDD49B664F2}" dt="2023-01-17T15:05:07.097" v="18"/>
          <ac:picMkLst>
            <pc:docMk/>
            <pc:sldMk cId="3348757415" sldId="256"/>
            <ac:picMk id="3" creationId="{8B214EA4-064B-400D-A735-EAA3383B9189}"/>
          </ac:picMkLst>
        </pc:picChg>
      </pc:sldChg>
      <pc:sldChg chg="addSp delSp modSp mod modTransition modAnim">
        <pc:chgData name="Leonie Smith" userId="fed1330f33f5650e" providerId="LiveId" clId="{BB95A985-52D7-4401-927A-ABDD49B664F2}" dt="2023-01-17T15:06:05.488" v="25"/>
        <pc:sldMkLst>
          <pc:docMk/>
          <pc:sldMk cId="1018574621" sldId="257"/>
        </pc:sldMkLst>
        <pc:spChg chg="add mod">
          <ac:chgData name="Leonie Smith" userId="fed1330f33f5650e" providerId="LiveId" clId="{BB95A985-52D7-4401-927A-ABDD49B664F2}" dt="2023-01-17T15:06:05.488" v="25"/>
          <ac:spMkLst>
            <pc:docMk/>
            <pc:sldMk cId="1018574621" sldId="257"/>
            <ac:spMk id="2" creationId="{2250CA94-B924-358D-740E-C52B60F486D7}"/>
          </ac:spMkLst>
        </pc:spChg>
        <pc:spChg chg="del">
          <ac:chgData name="Leonie Smith" userId="fed1330f33f5650e" providerId="LiveId" clId="{BB95A985-52D7-4401-927A-ABDD49B664F2}" dt="2023-01-17T15:05:19.908" v="20" actId="21"/>
          <ac:spMkLst>
            <pc:docMk/>
            <pc:sldMk cId="1018574621" sldId="257"/>
            <ac:spMk id="6" creationId="{416C064E-628E-47C0-A712-DB178FE9901E}"/>
          </ac:spMkLst>
        </pc:spChg>
        <pc:picChg chg="del">
          <ac:chgData name="Leonie Smith" userId="fed1330f33f5650e" providerId="LiveId" clId="{BB95A985-52D7-4401-927A-ABDD49B664F2}" dt="2023-01-17T15:05:07.097" v="18"/>
          <ac:picMkLst>
            <pc:docMk/>
            <pc:sldMk cId="1018574621" sldId="257"/>
            <ac:picMk id="10" creationId="{2AF71302-06CF-455B-A944-63E3615E69FA}"/>
          </ac:picMkLst>
        </pc:picChg>
      </pc:sldChg>
      <pc:sldChg chg="addSp delSp modSp mod modTransition modAnim">
        <pc:chgData name="Leonie Smith" userId="fed1330f33f5650e" providerId="LiveId" clId="{BB95A985-52D7-4401-927A-ABDD49B664F2}" dt="2023-01-17T15:06:08.721" v="26"/>
        <pc:sldMkLst>
          <pc:docMk/>
          <pc:sldMk cId="525752733" sldId="258"/>
        </pc:sldMkLst>
        <pc:spChg chg="add mod">
          <ac:chgData name="Leonie Smith" userId="fed1330f33f5650e" providerId="LiveId" clId="{BB95A985-52D7-4401-927A-ABDD49B664F2}" dt="2023-01-17T15:06:08.721" v="26"/>
          <ac:spMkLst>
            <pc:docMk/>
            <pc:sldMk cId="525752733" sldId="258"/>
            <ac:spMk id="2" creationId="{6AEB505A-0CB1-2B6D-F5FF-111489C818BF}"/>
          </ac:spMkLst>
        </pc:spChg>
        <pc:spChg chg="del">
          <ac:chgData name="Leonie Smith" userId="fed1330f33f5650e" providerId="LiveId" clId="{BB95A985-52D7-4401-927A-ABDD49B664F2}" dt="2023-01-17T15:05:24.530" v="21" actId="21"/>
          <ac:spMkLst>
            <pc:docMk/>
            <pc:sldMk cId="525752733" sldId="258"/>
            <ac:spMk id="6" creationId="{416C064E-628E-47C0-A712-DB178FE9901E}"/>
          </ac:spMkLst>
        </pc:spChg>
        <pc:picChg chg="del">
          <ac:chgData name="Leonie Smith" userId="fed1330f33f5650e" providerId="LiveId" clId="{BB95A985-52D7-4401-927A-ABDD49B664F2}" dt="2023-01-17T15:05:07.097" v="18"/>
          <ac:picMkLst>
            <pc:docMk/>
            <pc:sldMk cId="525752733" sldId="258"/>
            <ac:picMk id="7" creationId="{8D6C5B50-5D44-46D4-96E8-2640D6CF2291}"/>
          </ac:picMkLst>
        </pc:picChg>
      </pc:sldChg>
      <pc:sldChg chg="addSp delSp modSp mod modTransition modAnim">
        <pc:chgData name="Leonie Smith" userId="fed1330f33f5650e" providerId="LiveId" clId="{BB95A985-52D7-4401-927A-ABDD49B664F2}" dt="2023-01-17T15:06:10.908" v="27"/>
        <pc:sldMkLst>
          <pc:docMk/>
          <pc:sldMk cId="3459794170" sldId="259"/>
        </pc:sldMkLst>
        <pc:spChg chg="add mod">
          <ac:chgData name="Leonie Smith" userId="fed1330f33f5650e" providerId="LiveId" clId="{BB95A985-52D7-4401-927A-ABDD49B664F2}" dt="2023-01-17T15:06:10.908" v="27"/>
          <ac:spMkLst>
            <pc:docMk/>
            <pc:sldMk cId="3459794170" sldId="259"/>
            <ac:spMk id="2" creationId="{E52649A8-F8C0-ED2D-F8F1-0BB4A06689F3}"/>
          </ac:spMkLst>
        </pc:spChg>
        <pc:spChg chg="del">
          <ac:chgData name="Leonie Smith" userId="fed1330f33f5650e" providerId="LiveId" clId="{BB95A985-52D7-4401-927A-ABDD49B664F2}" dt="2023-01-17T15:05:31.958" v="22" actId="21"/>
          <ac:spMkLst>
            <pc:docMk/>
            <pc:sldMk cId="3459794170" sldId="259"/>
            <ac:spMk id="6" creationId="{416C064E-628E-47C0-A712-DB178FE9901E}"/>
          </ac:spMkLst>
        </pc:spChg>
        <pc:picChg chg="del">
          <ac:chgData name="Leonie Smith" userId="fed1330f33f5650e" providerId="LiveId" clId="{BB95A985-52D7-4401-927A-ABDD49B664F2}" dt="2023-01-17T15:05:07.097" v="18"/>
          <ac:picMkLst>
            <pc:docMk/>
            <pc:sldMk cId="3459794170" sldId="259"/>
            <ac:picMk id="8" creationId="{5EF5D68D-F031-4246-9E3F-90066A524DAD}"/>
          </ac:picMkLst>
        </pc:picChg>
      </pc:sldChg>
      <pc:sldChg chg="addSp delSp modSp mod modTransition modAnim">
        <pc:chgData name="Leonie Smith" userId="fed1330f33f5650e" providerId="LiveId" clId="{BB95A985-52D7-4401-927A-ABDD49B664F2}" dt="2023-01-17T15:06:12.950" v="28"/>
        <pc:sldMkLst>
          <pc:docMk/>
          <pc:sldMk cId="1204998267" sldId="260"/>
        </pc:sldMkLst>
        <pc:spChg chg="add mod">
          <ac:chgData name="Leonie Smith" userId="fed1330f33f5650e" providerId="LiveId" clId="{BB95A985-52D7-4401-927A-ABDD49B664F2}" dt="2023-01-17T15:06:12.950" v="28"/>
          <ac:spMkLst>
            <pc:docMk/>
            <pc:sldMk cId="1204998267" sldId="260"/>
            <ac:spMk id="2" creationId="{8291EA8C-FAD6-BC0C-CF14-33FD3C2E9815}"/>
          </ac:spMkLst>
        </pc:spChg>
        <pc:spChg chg="del">
          <ac:chgData name="Leonie Smith" userId="fed1330f33f5650e" providerId="LiveId" clId="{BB95A985-52D7-4401-927A-ABDD49B664F2}" dt="2023-01-17T15:05:35.888" v="23" actId="21"/>
          <ac:spMkLst>
            <pc:docMk/>
            <pc:sldMk cId="1204998267" sldId="260"/>
            <ac:spMk id="6" creationId="{416C064E-628E-47C0-A712-DB178FE9901E}"/>
          </ac:spMkLst>
        </pc:spChg>
        <pc:picChg chg="del">
          <ac:chgData name="Leonie Smith" userId="fed1330f33f5650e" providerId="LiveId" clId="{BB95A985-52D7-4401-927A-ABDD49B664F2}" dt="2023-01-17T15:05:07.097" v="18"/>
          <ac:picMkLst>
            <pc:docMk/>
            <pc:sldMk cId="1204998267" sldId="260"/>
            <ac:picMk id="7" creationId="{78799A86-62B0-437E-841A-A087A7B7EF97}"/>
          </ac:picMkLst>
        </pc:picChg>
      </pc:sldChg>
      <pc:sldChg chg="addSp delSp modSp mod modTransition modAnim">
        <pc:chgData name="Leonie Smith" userId="fed1330f33f5650e" providerId="LiveId" clId="{BB95A985-52D7-4401-927A-ABDD49B664F2}" dt="2023-01-17T15:06:14.939" v="29"/>
        <pc:sldMkLst>
          <pc:docMk/>
          <pc:sldMk cId="3728152200" sldId="261"/>
        </pc:sldMkLst>
        <pc:spChg chg="add mod">
          <ac:chgData name="Leonie Smith" userId="fed1330f33f5650e" providerId="LiveId" clId="{BB95A985-52D7-4401-927A-ABDD49B664F2}" dt="2023-01-17T15:06:14.939" v="29"/>
          <ac:spMkLst>
            <pc:docMk/>
            <pc:sldMk cId="3728152200" sldId="261"/>
            <ac:spMk id="2" creationId="{1BD228D3-046D-94EC-24D5-60525CA83715}"/>
          </ac:spMkLst>
        </pc:spChg>
        <pc:spChg chg="del">
          <ac:chgData name="Leonie Smith" userId="fed1330f33f5650e" providerId="LiveId" clId="{BB95A985-52D7-4401-927A-ABDD49B664F2}" dt="2023-01-17T15:05:41.140" v="24" actId="21"/>
          <ac:spMkLst>
            <pc:docMk/>
            <pc:sldMk cId="3728152200" sldId="261"/>
            <ac:spMk id="6" creationId="{416C064E-628E-47C0-A712-DB178FE9901E}"/>
          </ac:spMkLst>
        </pc:spChg>
        <pc:picChg chg="del">
          <ac:chgData name="Leonie Smith" userId="fed1330f33f5650e" providerId="LiveId" clId="{BB95A985-52D7-4401-927A-ABDD49B664F2}" dt="2023-01-17T15:05:07.097" v="18"/>
          <ac:picMkLst>
            <pc:docMk/>
            <pc:sldMk cId="3728152200" sldId="261"/>
            <ac:picMk id="8" creationId="{51495D4F-2F16-44B4-9128-194686152FB1}"/>
          </ac:picMkLst>
        </pc:picChg>
      </pc:sldChg>
      <pc:sldChg chg="modSp mod modTransition">
        <pc:chgData name="Leonie Smith" userId="fed1330f33f5650e" providerId="LiveId" clId="{BB95A985-52D7-4401-927A-ABDD49B664F2}" dt="2023-01-17T15:05:07.097" v="18"/>
        <pc:sldMkLst>
          <pc:docMk/>
          <pc:sldMk cId="1078581818" sldId="262"/>
        </pc:sldMkLst>
        <pc:spChg chg="mod">
          <ac:chgData name="Leonie Smith" userId="fed1330f33f5650e" providerId="LiveId" clId="{BB95A985-52D7-4401-927A-ABDD49B664F2}" dt="2023-01-17T15:01:03.632" v="11" actId="207"/>
          <ac:spMkLst>
            <pc:docMk/>
            <pc:sldMk cId="1078581818" sldId="262"/>
            <ac:spMk id="3" creationId="{3A68610A-C4EC-480E-B39A-3AD5E87CB0E7}"/>
          </ac:spMkLst>
        </pc:spChg>
      </pc:sldChg>
      <pc:sldChg chg="delSp modTransition modAnim">
        <pc:chgData name="Leonie Smith" userId="fed1330f33f5650e" providerId="LiveId" clId="{BB95A985-52D7-4401-927A-ABDD49B664F2}" dt="2023-01-17T15:05:07.097" v="18"/>
        <pc:sldMkLst>
          <pc:docMk/>
          <pc:sldMk cId="3178567771" sldId="263"/>
        </pc:sldMkLst>
        <pc:picChg chg="del">
          <ac:chgData name="Leonie Smith" userId="fed1330f33f5650e" providerId="LiveId" clId="{BB95A985-52D7-4401-927A-ABDD49B664F2}" dt="2023-01-17T15:05:07.097" v="18"/>
          <ac:picMkLst>
            <pc:docMk/>
            <pc:sldMk cId="3178567771" sldId="263"/>
            <ac:picMk id="4" creationId="{91547393-8F96-4CC2-ACCF-BB4B81886B9D}"/>
          </ac:picMkLst>
        </pc:picChg>
      </pc:sldChg>
      <pc:sldChg chg="addSp delSp modSp mod modTransition">
        <pc:chgData name="Leonie Smith" userId="fed1330f33f5650e" providerId="LiveId" clId="{BB95A985-52D7-4401-927A-ABDD49B664F2}" dt="2023-01-17T15:05:07.097" v="18"/>
        <pc:sldMkLst>
          <pc:docMk/>
          <pc:sldMk cId="1236082328" sldId="264"/>
        </pc:sldMkLst>
        <pc:spChg chg="add mod">
          <ac:chgData name="Leonie Smith" userId="fed1330f33f5650e" providerId="LiveId" clId="{BB95A985-52D7-4401-927A-ABDD49B664F2}" dt="2023-01-17T15:03:22.403" v="12"/>
          <ac:spMkLst>
            <pc:docMk/>
            <pc:sldMk cId="1236082328" sldId="264"/>
            <ac:spMk id="2" creationId="{F02C8B47-22A4-EC25-2D98-6EEF0877F8D7}"/>
          </ac:spMkLst>
        </pc:spChg>
        <pc:spChg chg="del">
          <ac:chgData name="Leonie Smith" userId="fed1330f33f5650e" providerId="LiveId" clId="{BB95A985-52D7-4401-927A-ABDD49B664F2}" dt="2023-01-17T15:00:00.460" v="0" actId="21"/>
          <ac:spMkLst>
            <pc:docMk/>
            <pc:sldMk cId="1236082328" sldId="264"/>
            <ac:spMk id="4" creationId="{FAFD04FA-6963-4213-BF82-55A5434FA48F}"/>
          </ac:spMkLst>
        </pc:spChg>
      </pc:sldChg>
      <pc:sldChg chg="modSp mod modTransition">
        <pc:chgData name="Leonie Smith" userId="fed1330f33f5650e" providerId="LiveId" clId="{BB95A985-52D7-4401-927A-ABDD49B664F2}" dt="2023-01-17T15:05:07.097" v="18"/>
        <pc:sldMkLst>
          <pc:docMk/>
          <pc:sldMk cId="714797417" sldId="265"/>
        </pc:sldMkLst>
        <pc:spChg chg="mod">
          <ac:chgData name="Leonie Smith" userId="fed1330f33f5650e" providerId="LiveId" clId="{BB95A985-52D7-4401-927A-ABDD49B664F2}" dt="2023-01-17T15:03:49.395" v="13"/>
          <ac:spMkLst>
            <pc:docMk/>
            <pc:sldMk cId="714797417" sldId="265"/>
            <ac:spMk id="2" creationId="{8E07C20B-9E6D-C012-1897-0CBDE7CDCA3C}"/>
          </ac:spMkLst>
        </pc:spChg>
      </pc:sldChg>
      <pc:sldChg chg="modSp mod modTransition">
        <pc:chgData name="Leonie Smith" userId="fed1330f33f5650e" providerId="LiveId" clId="{BB95A985-52D7-4401-927A-ABDD49B664F2}" dt="2023-01-17T15:05:07.097" v="18"/>
        <pc:sldMkLst>
          <pc:docMk/>
          <pc:sldMk cId="3477795090" sldId="266"/>
        </pc:sldMkLst>
        <pc:spChg chg="mod">
          <ac:chgData name="Leonie Smith" userId="fed1330f33f5650e" providerId="LiveId" clId="{BB95A985-52D7-4401-927A-ABDD49B664F2}" dt="2023-01-17T15:04:05.701" v="14"/>
          <ac:spMkLst>
            <pc:docMk/>
            <pc:sldMk cId="3477795090" sldId="266"/>
            <ac:spMk id="2" creationId="{DBF36E05-A955-DD39-64A8-103E0B9D36DD}"/>
          </ac:spMkLst>
        </pc:spChg>
      </pc:sldChg>
      <pc:sldChg chg="modSp mod modTransition">
        <pc:chgData name="Leonie Smith" userId="fed1330f33f5650e" providerId="LiveId" clId="{BB95A985-52D7-4401-927A-ABDD49B664F2}" dt="2023-01-17T15:05:07.097" v="18"/>
        <pc:sldMkLst>
          <pc:docMk/>
          <pc:sldMk cId="3719051777" sldId="267"/>
        </pc:sldMkLst>
        <pc:spChg chg="mod">
          <ac:chgData name="Leonie Smith" userId="fed1330f33f5650e" providerId="LiveId" clId="{BB95A985-52D7-4401-927A-ABDD49B664F2}" dt="2023-01-17T15:04:16.562" v="15"/>
          <ac:spMkLst>
            <pc:docMk/>
            <pc:sldMk cId="3719051777" sldId="267"/>
            <ac:spMk id="2" creationId="{03D4EA9F-7704-C1F1-298F-E2894147A481}"/>
          </ac:spMkLst>
        </pc:spChg>
      </pc:sldChg>
      <pc:sldChg chg="modSp mod modTransition">
        <pc:chgData name="Leonie Smith" userId="fed1330f33f5650e" providerId="LiveId" clId="{BB95A985-52D7-4401-927A-ABDD49B664F2}" dt="2023-01-17T15:05:07.097" v="18"/>
        <pc:sldMkLst>
          <pc:docMk/>
          <pc:sldMk cId="2431590987" sldId="268"/>
        </pc:sldMkLst>
        <pc:spChg chg="mod">
          <ac:chgData name="Leonie Smith" userId="fed1330f33f5650e" providerId="LiveId" clId="{BB95A985-52D7-4401-927A-ABDD49B664F2}" dt="2023-01-17T15:04:23.007" v="16"/>
          <ac:spMkLst>
            <pc:docMk/>
            <pc:sldMk cId="2431590987" sldId="268"/>
            <ac:spMk id="2" creationId="{B7231324-53FF-4FDF-13E4-AEC7298189F4}"/>
          </ac:spMkLst>
        </pc:spChg>
      </pc:sldChg>
      <pc:sldChg chg="modSp mod modTransition">
        <pc:chgData name="Leonie Smith" userId="fed1330f33f5650e" providerId="LiveId" clId="{BB95A985-52D7-4401-927A-ABDD49B664F2}" dt="2023-01-17T15:05:07.097" v="18"/>
        <pc:sldMkLst>
          <pc:docMk/>
          <pc:sldMk cId="2798836393" sldId="269"/>
        </pc:sldMkLst>
        <pc:spChg chg="mod">
          <ac:chgData name="Leonie Smith" userId="fed1330f33f5650e" providerId="LiveId" clId="{BB95A985-52D7-4401-927A-ABDD49B664F2}" dt="2023-01-17T15:04:32.148" v="17"/>
          <ac:spMkLst>
            <pc:docMk/>
            <pc:sldMk cId="2798836393" sldId="269"/>
            <ac:spMk id="2" creationId="{22B9330F-8770-C656-CB68-739CF59049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1FF9C7-382E-4D5B-BF59-3964F176F2C4}" type="datetimeFigureOut">
              <a:rPr lang="en-IN" smtClean="0"/>
              <a:t>23-07-2024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7D319-DFC6-4826-8D9F-80B35F8F0351}" type="slidenum">
              <a:rPr lang="en-IN" smtClean="0"/>
              <a:t>‹#›</a:t>
            </a:fld>
            <a:endParaRPr lang="en-IN"/>
          </a:p>
        </p:txBody>
      </p:sp>
    </p:spTree>
    <p:extLst>
      <p:ext uri="{BB962C8B-B14F-4D97-AF65-F5344CB8AC3E}">
        <p14:creationId xmlns:p14="http://schemas.microsoft.com/office/powerpoint/2010/main" val="335650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checked</a:t>
            </a:r>
          </a:p>
        </p:txBody>
      </p:sp>
      <p:sp>
        <p:nvSpPr>
          <p:cNvPr id="4" name="Slide Number Placeholder 3"/>
          <p:cNvSpPr>
            <a:spLocks noGrp="1"/>
          </p:cNvSpPr>
          <p:nvPr>
            <p:ph type="sldNum" sz="quarter" idx="5"/>
          </p:nvPr>
        </p:nvSpPr>
        <p:spPr/>
        <p:txBody>
          <a:bodyPr/>
          <a:lstStyle/>
          <a:p>
            <a:fld id="{1BD7D319-DFC6-4826-8D9F-80B35F8F0351}" type="slidenum">
              <a:rPr lang="en-IN" smtClean="0"/>
              <a:t>1</a:t>
            </a:fld>
            <a:endParaRPr lang="en-IN"/>
          </a:p>
        </p:txBody>
      </p:sp>
    </p:spTree>
    <p:extLst>
      <p:ext uri="{BB962C8B-B14F-4D97-AF65-F5344CB8AC3E}">
        <p14:creationId xmlns:p14="http://schemas.microsoft.com/office/powerpoint/2010/main" val="332711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a:t>First draft</a:t>
            </a:r>
          </a:p>
          <a:p>
            <a:endParaRPr lang="en-IN"/>
          </a:p>
        </p:txBody>
      </p:sp>
      <p:sp>
        <p:nvSpPr>
          <p:cNvPr id="4" name="Slide Number Placeholder 3"/>
          <p:cNvSpPr>
            <a:spLocks noGrp="1"/>
          </p:cNvSpPr>
          <p:nvPr>
            <p:ph type="sldNum" sz="quarter" idx="5"/>
          </p:nvPr>
        </p:nvSpPr>
        <p:spPr/>
        <p:txBody>
          <a:bodyPr/>
          <a:lstStyle/>
          <a:p>
            <a:fld id="{1BD7D319-DFC6-4826-8D9F-80B35F8F0351}" type="slidenum">
              <a:rPr lang="en-IN" smtClean="0"/>
              <a:t>3</a:t>
            </a:fld>
            <a:endParaRPr lang="en-IN"/>
          </a:p>
        </p:txBody>
      </p:sp>
    </p:spTree>
    <p:extLst>
      <p:ext uri="{BB962C8B-B14F-4D97-AF65-F5344CB8AC3E}">
        <p14:creationId xmlns:p14="http://schemas.microsoft.com/office/powerpoint/2010/main" val="1382503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BD7D319-DFC6-4826-8D9F-80B35F8F0351}" type="slidenum">
              <a:rPr lang="en-IN" smtClean="0"/>
              <a:t>14</a:t>
            </a:fld>
            <a:endParaRPr lang="en-IN"/>
          </a:p>
        </p:txBody>
      </p:sp>
    </p:spTree>
    <p:extLst>
      <p:ext uri="{BB962C8B-B14F-4D97-AF65-F5344CB8AC3E}">
        <p14:creationId xmlns:p14="http://schemas.microsoft.com/office/powerpoint/2010/main" val="27272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publicdomain/zero/1.0/" TargetMode="External"/><Relationship Id="rId3" Type="http://schemas.openxmlformats.org/officeDocument/2006/relationships/slideLayout" Target="../slideLayouts/slideLayout2.xml"/><Relationship Id="rId7" Type="http://schemas.openxmlformats.org/officeDocument/2006/relationships/hyperlink" Target="https://openbible.com/"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discoverybible.com/" TargetMode="External"/><Relationship Id="rId5" Type="http://schemas.openxmlformats.org/officeDocument/2006/relationships/hyperlink" Target="https://biblehub.com/" TargetMode="External"/><Relationship Id="rId10"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hyperlink" Target="http://creativecommons.org/licenses/by-sa/4.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3AE3F-7499-4740-9D5A-96476BBB5296}"/>
              </a:ext>
            </a:extLst>
          </p:cNvPr>
          <p:cNvSpPr>
            <a:spLocks noGrp="1"/>
          </p:cNvSpPr>
          <p:nvPr>
            <p:ph type="title"/>
          </p:nvPr>
        </p:nvSpPr>
        <p:spPr/>
        <p:txBody>
          <a:bodyPr/>
          <a:lstStyle/>
          <a:p>
            <a:r>
              <a:rPr lang="en-IN" dirty="0"/>
              <a:t>08-3</a:t>
            </a:r>
          </a:p>
        </p:txBody>
      </p:sp>
      <p:sp>
        <p:nvSpPr>
          <p:cNvPr id="3" name="Content Placeholder 2">
            <a:extLst>
              <a:ext uri="{FF2B5EF4-FFF2-40B4-BE49-F238E27FC236}">
                <a16:creationId xmlns:a16="http://schemas.microsoft.com/office/drawing/2014/main" id="{6AF1BDC2-3707-4354-926A-1BC3EC9C9B1E}"/>
              </a:ext>
            </a:extLst>
          </p:cNvPr>
          <p:cNvSpPr>
            <a:spLocks noGrp="1"/>
          </p:cNvSpPr>
          <p:nvPr>
            <p:ph idx="1"/>
          </p:nvPr>
        </p:nvSpPr>
        <p:spPr/>
        <p:txBody>
          <a:bodyPr>
            <a:normAutofit fontScale="70000" lnSpcReduction="20000"/>
          </a:bodyPr>
          <a:lstStyle/>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These materials are by the </a:t>
            </a:r>
            <a:r>
              <a:rPr lang="en-IN" sz="2800" kern="100" dirty="0" err="1">
                <a:solidFill>
                  <a:srgbClr val="2C3943"/>
                </a:solidFill>
                <a:effectLst/>
                <a:highlight>
                  <a:srgbClr val="FFFFFF"/>
                </a:highlight>
                <a:latin typeface="PT Serif" panose="020A0603040505020204" pitchFamily="18" charset="0"/>
                <a:ea typeface="Aptos"/>
                <a:cs typeface="Arial" panose="020B0604020202020204" pitchFamily="34" charset="0"/>
              </a:rPr>
              <a:t>Kongki</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Ka Project and are made available to you under the terms of the Creative Commons Attribution </a:t>
            </a:r>
            <a:r>
              <a:rPr lang="en-IN" sz="2800" kern="100" dirty="0" err="1">
                <a:solidFill>
                  <a:srgbClr val="2C3943"/>
                </a:solidFill>
                <a:effectLst/>
                <a:highlight>
                  <a:srgbClr val="FFFFFF"/>
                </a:highlight>
                <a:latin typeface="PT Serif" panose="020A0603040505020204" pitchFamily="18" charset="0"/>
                <a:ea typeface="Aptos"/>
                <a:cs typeface="Arial" panose="020B0604020202020204" pitchFamily="34" charset="0"/>
              </a:rPr>
              <a:t>ShareAlike</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license 4.0.</a:t>
            </a:r>
            <a:endParaRPr lang="en-US" sz="2800" kern="100" dirty="0">
              <a:effectLst/>
              <a:latin typeface="Aptos"/>
              <a:ea typeface="Aptos"/>
              <a:cs typeface="Arial" panose="020B0604020202020204" pitchFamily="34" charset="0"/>
            </a:endParaRPr>
          </a:p>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You have permission to share and redistribute these materials in any format and to make reasonable revisions and adaptations of this translation, provided that:</a:t>
            </a:r>
            <a:endParaRPr lang="en-US" sz="2800" kern="100" dirty="0">
              <a:effectLst/>
              <a:latin typeface="Aptos"/>
              <a:ea typeface="Aptos"/>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You include the above licence and source information.</a:t>
            </a:r>
            <a:endParaRPr lang="en-US" sz="2800" kern="100" dirty="0">
              <a:effectLst/>
              <a:latin typeface="Aptos"/>
              <a:ea typeface="Aptos"/>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If you redistribute these materials or create derivatives, you must distribute your contributions under the same license as the original.</a:t>
            </a:r>
            <a:endParaRPr lang="en-US" sz="2800" kern="100" dirty="0">
              <a:effectLst/>
              <a:latin typeface="Aptos"/>
              <a:ea typeface="Aptos"/>
              <a:cs typeface="Arial" panose="020B0604020202020204" pitchFamily="34" charset="0"/>
            </a:endParaRPr>
          </a:p>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t>
            </a:r>
            <a:endParaRPr lang="en-US" sz="2800" kern="100" dirty="0">
              <a:effectLst/>
              <a:latin typeface="Aptos"/>
              <a:ea typeface="Aptos"/>
              <a:cs typeface="Arial" panose="020B0604020202020204" pitchFamily="34" charset="0"/>
            </a:endParaRPr>
          </a:p>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The Holy Bible, Berean Standard Bible, BSB is produced in cooperation with </a:t>
            </a:r>
            <a:r>
              <a:rPr lang="en-IN" sz="2800" u="sng" kern="100" dirty="0">
                <a:solidFill>
                  <a:srgbClr val="27C1F1"/>
                </a:solidFill>
                <a:effectLst/>
                <a:highlight>
                  <a:srgbClr val="FFFFFF"/>
                </a:highlight>
                <a:latin typeface="PT Serif" panose="020A0603040505020204" pitchFamily="18" charset="0"/>
                <a:ea typeface="Aptos"/>
                <a:cs typeface="Arial" panose="020B0604020202020204" pitchFamily="34" charset="0"/>
                <a:hlinkClick r:id="rId5"/>
              </a:rPr>
              <a:t>Bible Hub</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t>
            </a:r>
            <a:r>
              <a:rPr lang="en-IN" sz="2800" u="sng" kern="100" dirty="0">
                <a:solidFill>
                  <a:srgbClr val="27C1F1"/>
                </a:solidFill>
                <a:effectLst/>
                <a:highlight>
                  <a:srgbClr val="FFFFFF"/>
                </a:highlight>
                <a:latin typeface="PT Serif" panose="020A0603040505020204" pitchFamily="18" charset="0"/>
                <a:ea typeface="Aptos"/>
                <a:cs typeface="Arial" panose="020B0604020202020204" pitchFamily="34" charset="0"/>
                <a:hlinkClick r:id="rId6"/>
              </a:rPr>
              <a:t>Discovery Bible</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t>
            </a:r>
            <a:r>
              <a:rPr lang="en-IN" sz="2800" u="sng" kern="100" dirty="0">
                <a:solidFill>
                  <a:srgbClr val="27C1F1"/>
                </a:solidFill>
                <a:effectLst/>
                <a:highlight>
                  <a:srgbClr val="FFFFFF"/>
                </a:highlight>
                <a:latin typeface="PT Serif" panose="020A0603040505020204" pitchFamily="18" charset="0"/>
                <a:ea typeface="Aptos"/>
                <a:cs typeface="Arial" panose="020B0604020202020204" pitchFamily="34" charset="0"/>
                <a:hlinkClick r:id="rId7"/>
              </a:rPr>
              <a:t>OpenBible.com</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and the Berean Bible Translation Committee. This text of God's Word has been </a:t>
            </a:r>
            <a:r>
              <a:rPr lang="en-IN" sz="2800" u="sng" kern="100" dirty="0">
                <a:solidFill>
                  <a:srgbClr val="27C1F1"/>
                </a:solidFill>
                <a:effectLst/>
                <a:highlight>
                  <a:srgbClr val="FFFFFF"/>
                </a:highlight>
                <a:latin typeface="PT Serif" panose="020A0603040505020204" pitchFamily="18" charset="0"/>
                <a:ea typeface="Aptos"/>
                <a:cs typeface="Arial" panose="020B0604020202020204" pitchFamily="34" charset="0"/>
                <a:hlinkClick r:id="rId8"/>
              </a:rPr>
              <a:t>dedicated to the public domain</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a:t>
            </a:r>
            <a:endParaRPr lang="en-US" sz="2800" kern="100" dirty="0">
              <a:effectLst/>
              <a:latin typeface="Aptos"/>
              <a:ea typeface="Aptos"/>
              <a:cs typeface="Arial" panose="020B0604020202020204" pitchFamily="34" charset="0"/>
            </a:endParaRPr>
          </a:p>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t>
            </a:r>
            <a:endParaRPr lang="en-US" sz="2800" kern="100" dirty="0">
              <a:effectLst/>
              <a:latin typeface="Aptos"/>
              <a:ea typeface="Aptos"/>
              <a:cs typeface="Arial" panose="020B0604020202020204" pitchFamily="34" charset="0"/>
            </a:endParaRPr>
          </a:p>
          <a:p>
            <a:pPr marL="0" marR="0">
              <a:spcBef>
                <a:spcPts val="0"/>
              </a:spcBef>
              <a:spcAft>
                <a:spcPts val="0"/>
              </a:spcAft>
            </a:pPr>
            <a:r>
              <a:rPr lang="en-US" sz="2800" dirty="0">
                <a:solidFill>
                  <a:srgbClr val="2C3943"/>
                </a:solidFill>
                <a:effectLst/>
                <a:highlight>
                  <a:srgbClr val="FFFFFF"/>
                </a:highlight>
                <a:latin typeface="PT Serif" panose="020A0603040505020204" pitchFamily="18" charset="0"/>
                <a:ea typeface="Times New Roman" panose="02020603050405020304" pitchFamily="18" charset="0"/>
              </a:rPr>
              <a:t>Hindi text is from Free Bibles India. This translation is made available under the terms of a </a:t>
            </a:r>
            <a:r>
              <a:rPr lang="en-IN" sz="2800" u="sng" dirty="0">
                <a:solidFill>
                  <a:srgbClr val="000000"/>
                </a:solidFill>
                <a:effectLst/>
                <a:highlight>
                  <a:srgbClr val="FFFFFF"/>
                </a:highlight>
                <a:latin typeface="PT Serif" panose="020A0603040505020204" pitchFamily="18" charset="0"/>
                <a:ea typeface="Times New Roman" panose="02020603050405020304" pitchFamily="18" charset="0"/>
                <a:hlinkClick r:id="rId9"/>
              </a:rPr>
              <a:t>Creative Commons Attribution-</a:t>
            </a:r>
            <a:r>
              <a:rPr lang="en-IN" sz="2800" u="sng" dirty="0" err="1">
                <a:solidFill>
                  <a:srgbClr val="000000"/>
                </a:solidFill>
                <a:effectLst/>
                <a:highlight>
                  <a:srgbClr val="FFFFFF"/>
                </a:highlight>
                <a:latin typeface="PT Serif" panose="020A0603040505020204" pitchFamily="18" charset="0"/>
                <a:ea typeface="Times New Roman" panose="02020603050405020304" pitchFamily="18" charset="0"/>
                <a:hlinkClick r:id="rId9"/>
              </a:rPr>
              <a:t>ShareAlike</a:t>
            </a:r>
            <a:r>
              <a:rPr lang="en-IN" sz="2800" u="sng" dirty="0">
                <a:solidFill>
                  <a:srgbClr val="000000"/>
                </a:solidFill>
                <a:effectLst/>
                <a:highlight>
                  <a:srgbClr val="FFFFFF"/>
                </a:highlight>
                <a:latin typeface="PT Serif" panose="020A0603040505020204" pitchFamily="18" charset="0"/>
                <a:ea typeface="Times New Roman" panose="02020603050405020304" pitchFamily="18" charset="0"/>
                <a:hlinkClick r:id="rId9"/>
              </a:rPr>
              <a:t> 4.0 International License</a:t>
            </a:r>
            <a:r>
              <a:rPr lang="en-IN" sz="2800" dirty="0">
                <a:solidFill>
                  <a:srgbClr val="2C3943"/>
                </a:solidFill>
                <a:effectLst/>
                <a:highlight>
                  <a:srgbClr val="FFFFFF"/>
                </a:highlight>
                <a:latin typeface="PT Serif" panose="020A0603040505020204" pitchFamily="18" charset="0"/>
                <a:ea typeface="Times New Roman" panose="02020603050405020304" pitchFamily="18" charset="0"/>
              </a:rPr>
              <a:t>.</a:t>
            </a:r>
            <a:endParaRPr lang="en-US" sz="2800" dirty="0">
              <a:effectLst/>
              <a:highlight>
                <a:srgbClr val="FFFFFF"/>
              </a:highlight>
              <a:latin typeface="Times New Roman" panose="02020603050405020304" pitchFamily="18" charset="0"/>
              <a:ea typeface="Times New Roman" panose="02020603050405020304" pitchFamily="18" charset="0"/>
            </a:endParaRPr>
          </a:p>
        </p:txBody>
      </p:sp>
      <p:pic>
        <p:nvPicPr>
          <p:cNvPr id="7" name="Audio 6">
            <a:hlinkClick r:id="" action="ppaction://media"/>
            <a:extLst>
              <a:ext uri="{FF2B5EF4-FFF2-40B4-BE49-F238E27FC236}">
                <a16:creationId xmlns:a16="http://schemas.microsoft.com/office/drawing/2014/main" id="{83128539-7462-809D-F967-2C648A2975C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78567771"/>
      </p:ext>
    </p:extLst>
  </p:cSld>
  <p:clrMapOvr>
    <a:masterClrMapping/>
  </p:clrMapOvr>
  <mc:AlternateContent xmlns:mc="http://schemas.openxmlformats.org/markup-compatibility/2006" xmlns:p14="http://schemas.microsoft.com/office/powerpoint/2010/main">
    <mc:Choice Requires="p14">
      <p:transition spd="slow" p14:dur="2000" advTm="3260"/>
    </mc:Choice>
    <mc:Fallback xmlns="">
      <p:transition spd="slow" advTm="32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4DD70B-7F9C-4A11-8F9F-9713507AE884}"/>
              </a:ext>
            </a:extLst>
          </p:cNvPr>
          <p:cNvPicPr>
            <a:picLocks noChangeAspect="1"/>
          </p:cNvPicPr>
          <p:nvPr/>
        </p:nvPicPr>
        <p:blipFill>
          <a:blip r:embed="rId2"/>
          <a:stretch>
            <a:fillRect/>
          </a:stretch>
        </p:blipFill>
        <p:spPr>
          <a:xfrm>
            <a:off x="-243128" y="1"/>
            <a:ext cx="12435128" cy="6858000"/>
          </a:xfrm>
          <a:prstGeom prst="rect">
            <a:avLst/>
          </a:prstGeom>
        </p:spPr>
      </p:pic>
      <p:sp>
        <p:nvSpPr>
          <p:cNvPr id="4" name="TextBox 3">
            <a:extLst>
              <a:ext uri="{FF2B5EF4-FFF2-40B4-BE49-F238E27FC236}">
                <a16:creationId xmlns:a16="http://schemas.microsoft.com/office/drawing/2014/main" id="{E53A3A6D-B61E-96E2-B090-82F6D2B183C0}"/>
              </a:ext>
            </a:extLst>
          </p:cNvPr>
          <p:cNvSpPr txBox="1"/>
          <p:nvPr/>
        </p:nvSpPr>
        <p:spPr>
          <a:xfrm>
            <a:off x="256853" y="256854"/>
            <a:ext cx="3116424" cy="584775"/>
          </a:xfrm>
          <a:prstGeom prst="rect">
            <a:avLst/>
          </a:prstGeom>
          <a:noFill/>
        </p:spPr>
        <p:txBody>
          <a:bodyPr wrap="square" rtlCol="0">
            <a:spAutoFit/>
          </a:bodyPr>
          <a:lstStyle/>
          <a:p>
            <a:r>
              <a:rPr lang="hi-IN" sz="2400" dirty="0">
                <a:solidFill>
                  <a:schemeClr val="bg1"/>
                </a:solidFill>
                <a:effectLst/>
                <a:latin typeface="TimesNewRomanPSMT"/>
                <a:ea typeface="Calibri" panose="020F0502020204030204" pitchFamily="34" charset="0"/>
                <a:cs typeface="TimesNewRomanPSMT"/>
              </a:rPr>
              <a:t>निर्गमन</a:t>
            </a:r>
            <a:r>
              <a:rPr lang="en-ZA" sz="3200" dirty="0">
                <a:solidFill>
                  <a:schemeClr val="bg1"/>
                </a:solidFill>
                <a:effectLst/>
                <a:latin typeface="TimesNewRomanPSMT"/>
                <a:ea typeface="Calibri" panose="020F0502020204030204" pitchFamily="34" charset="0"/>
                <a:cs typeface="TimesNewRomanPSMT"/>
              </a:rPr>
              <a:t> </a:t>
            </a:r>
            <a:r>
              <a:rPr lang="en-IN" sz="2000" b="1" cap="all" dirty="0">
                <a:solidFill>
                  <a:schemeClr val="bg1"/>
                </a:solidFill>
                <a:latin typeface="ArialMT"/>
              </a:rPr>
              <a:t>2:13</a:t>
            </a:r>
            <a:endParaRPr lang="bo-CN" sz="2000" b="1" cap="all" dirty="0">
              <a:solidFill>
                <a:schemeClr val="bg1"/>
              </a:solidFill>
              <a:latin typeface="ArialMT"/>
            </a:endParaRPr>
          </a:p>
        </p:txBody>
      </p:sp>
    </p:spTree>
    <p:extLst>
      <p:ext uri="{BB962C8B-B14F-4D97-AF65-F5344CB8AC3E}">
        <p14:creationId xmlns:p14="http://schemas.microsoft.com/office/powerpoint/2010/main" val="3719051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2061FC-19E6-50E1-4559-6A1E6B7FFD3F}"/>
              </a:ext>
            </a:extLst>
          </p:cNvPr>
          <p:cNvSpPr txBox="1"/>
          <p:nvPr/>
        </p:nvSpPr>
        <p:spPr>
          <a:xfrm>
            <a:off x="6096000" y="0"/>
            <a:ext cx="6096000" cy="6858000"/>
          </a:xfrm>
          <a:prstGeom prst="rect">
            <a:avLst/>
          </a:prstGeom>
          <a:noFill/>
        </p:spPr>
        <p:txBody>
          <a:bodyPr wrap="square" rtlCol="0">
            <a:noAutofit/>
          </a:bodyPr>
          <a:lstStyle/>
          <a:p>
            <a:r>
              <a:rPr lang="hi-IN" sz="4000" b="0" i="0">
                <a:solidFill>
                  <a:srgbClr val="777A7B"/>
                </a:solidFill>
                <a:effectLst/>
                <a:latin typeface="Arial" panose="020B0604020202020204" pitchFamily="34" charset="0"/>
              </a:rPr>
              <a:t>14</a:t>
            </a:r>
            <a:r>
              <a:rPr lang="hi-IN" sz="4000" b="0" i="0">
                <a:solidFill>
                  <a:srgbClr val="121212"/>
                </a:solidFill>
                <a:effectLst/>
                <a:latin typeface="Arial" panose="020B0604020202020204" pitchFamily="34" charset="0"/>
              </a:rPr>
              <a:t>उसने कहा, “किसने तुझे हम लोगों पर हाकिम और न्यायी ठहराया? जिस भाँति तूने मिस्री को घात किया क्या उसी भाँति तू मुझे भी घात करना चाहता है?” तब मूसा यह सोचकर डर गया, “निश्चय वह बात खुल गई है।”</a:t>
            </a:r>
            <a:endParaRPr lang="en-IN" sz="4000" dirty="0"/>
          </a:p>
        </p:txBody>
      </p:sp>
      <p:pic>
        <p:nvPicPr>
          <p:cNvPr id="18" name="Audio 17">
            <a:hlinkClick r:id="" action="ppaction://media"/>
            <a:extLst>
              <a:ext uri="{FF2B5EF4-FFF2-40B4-BE49-F238E27FC236}">
                <a16:creationId xmlns:a16="http://schemas.microsoft.com/office/drawing/2014/main" id="{9B9F687F-CC8F-2F2A-9DF9-0E7FBE3269F1}"/>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C12FC129-90E8-424E-02F8-AE56A1F83B40}"/>
              </a:ext>
            </a:extLst>
          </p:cNvPr>
          <p:cNvSpPr txBox="1"/>
          <p:nvPr/>
        </p:nvSpPr>
        <p:spPr>
          <a:xfrm>
            <a:off x="215900" y="158262"/>
            <a:ext cx="5759231" cy="6483838"/>
          </a:xfrm>
          <a:prstGeom prst="rect">
            <a:avLst/>
          </a:prstGeom>
          <a:noFill/>
        </p:spPr>
        <p:txBody>
          <a:bodyPr wrap="square" rtlCol="0">
            <a:noAutofit/>
          </a:bodyPr>
          <a:lstStyle/>
          <a:p>
            <a:pPr algn="l"/>
            <a:r>
              <a:rPr lang="en-US" sz="3600" b="0" i="0">
                <a:solidFill>
                  <a:srgbClr val="777A7B"/>
                </a:solidFill>
                <a:effectLst/>
                <a:latin typeface="Inter" panose="020B0502030000000004" pitchFamily="34" charset="0"/>
              </a:rPr>
              <a:t>14</a:t>
            </a:r>
            <a:r>
              <a:rPr lang="en-US" sz="3600" b="0" i="0">
                <a:solidFill>
                  <a:srgbClr val="121212"/>
                </a:solidFill>
                <a:effectLst/>
                <a:latin typeface="Inter" panose="020B0502030000000004" pitchFamily="34" charset="0"/>
              </a:rPr>
              <a:t>But the man replied, “Who made you ruler and judge over us? Are you planning to kill me as you killed the Egyptian?”</a:t>
            </a:r>
          </a:p>
          <a:p>
            <a:pPr algn="l"/>
            <a:r>
              <a:rPr lang="en-US" sz="3600" b="0" i="0">
                <a:solidFill>
                  <a:srgbClr val="121212"/>
                </a:solidFill>
                <a:effectLst/>
                <a:latin typeface="Inter" panose="020B0502030000000004" pitchFamily="34" charset="0"/>
              </a:rPr>
              <a:t>Then Moses was afraid and thought, “This thing I have done has surely become known.”</a:t>
            </a:r>
          </a:p>
        </p:txBody>
      </p:sp>
    </p:spTree>
    <p:extLst>
      <p:ext uri="{BB962C8B-B14F-4D97-AF65-F5344CB8AC3E}">
        <p14:creationId xmlns:p14="http://schemas.microsoft.com/office/powerpoint/2010/main" val="1204998267"/>
      </p:ext>
    </p:extLst>
  </p:cSld>
  <p:clrMapOvr>
    <a:masterClrMapping/>
  </p:clrMapOvr>
  <mc:AlternateContent xmlns:mc="http://schemas.openxmlformats.org/markup-compatibility/2006" xmlns:p14="http://schemas.microsoft.com/office/powerpoint/2010/main">
    <mc:Choice Requires="p14">
      <p:transition spd="slow" p14:dur="2000" advTm="18759"/>
    </mc:Choice>
    <mc:Fallback xmlns="">
      <p:transition spd="slow" advTm="187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4E1EB9-5210-4C48-8B60-68BBA3F6E48B}"/>
              </a:ext>
            </a:extLst>
          </p:cNvPr>
          <p:cNvPicPr>
            <a:picLocks noChangeAspect="1"/>
          </p:cNvPicPr>
          <p:nvPr/>
        </p:nvPicPr>
        <p:blipFill>
          <a:blip r:embed="rId2"/>
          <a:stretch>
            <a:fillRect/>
          </a:stretch>
        </p:blipFill>
        <p:spPr>
          <a:xfrm>
            <a:off x="-109869" y="1"/>
            <a:ext cx="12301870" cy="6858000"/>
          </a:xfrm>
          <a:prstGeom prst="rect">
            <a:avLst/>
          </a:prstGeom>
        </p:spPr>
      </p:pic>
      <p:sp>
        <p:nvSpPr>
          <p:cNvPr id="4" name="TextBox 3">
            <a:extLst>
              <a:ext uri="{FF2B5EF4-FFF2-40B4-BE49-F238E27FC236}">
                <a16:creationId xmlns:a16="http://schemas.microsoft.com/office/drawing/2014/main" id="{38ECD973-3F3D-C502-0FCC-209CEB6621A3}"/>
              </a:ext>
            </a:extLst>
          </p:cNvPr>
          <p:cNvSpPr txBox="1"/>
          <p:nvPr/>
        </p:nvSpPr>
        <p:spPr>
          <a:xfrm>
            <a:off x="256853" y="256854"/>
            <a:ext cx="3116424" cy="584775"/>
          </a:xfrm>
          <a:prstGeom prst="rect">
            <a:avLst/>
          </a:prstGeom>
          <a:noFill/>
        </p:spPr>
        <p:txBody>
          <a:bodyPr wrap="square" rtlCol="0">
            <a:spAutoFit/>
          </a:bodyPr>
          <a:lstStyle/>
          <a:p>
            <a:r>
              <a:rPr lang="hi-IN" sz="2400" dirty="0">
                <a:solidFill>
                  <a:schemeClr val="bg1"/>
                </a:solidFill>
                <a:effectLst/>
                <a:latin typeface="TimesNewRomanPSMT"/>
                <a:ea typeface="Calibri" panose="020F0502020204030204" pitchFamily="34" charset="0"/>
                <a:cs typeface="TimesNewRomanPSMT"/>
              </a:rPr>
              <a:t>निर्गमन</a:t>
            </a:r>
            <a:r>
              <a:rPr lang="en-ZA" sz="3200" dirty="0">
                <a:solidFill>
                  <a:schemeClr val="bg1"/>
                </a:solidFill>
                <a:effectLst/>
                <a:latin typeface="TimesNewRomanPSMT"/>
                <a:ea typeface="Calibri" panose="020F0502020204030204" pitchFamily="34" charset="0"/>
                <a:cs typeface="TimesNewRomanPSMT"/>
              </a:rPr>
              <a:t> </a:t>
            </a:r>
            <a:r>
              <a:rPr lang="en-IN" sz="2000" b="1" cap="all" dirty="0">
                <a:solidFill>
                  <a:schemeClr val="bg1"/>
                </a:solidFill>
                <a:latin typeface="ArialMT"/>
              </a:rPr>
              <a:t>2:14</a:t>
            </a:r>
            <a:endParaRPr lang="bo-CN" sz="2000" b="1" cap="all" dirty="0">
              <a:solidFill>
                <a:schemeClr val="bg1"/>
              </a:solidFill>
              <a:latin typeface="ArialMT"/>
            </a:endParaRPr>
          </a:p>
        </p:txBody>
      </p:sp>
    </p:spTree>
    <p:extLst>
      <p:ext uri="{BB962C8B-B14F-4D97-AF65-F5344CB8AC3E}">
        <p14:creationId xmlns:p14="http://schemas.microsoft.com/office/powerpoint/2010/main" val="2431590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B9CF47-E6C2-A9F1-2706-FC349BE76173}"/>
              </a:ext>
            </a:extLst>
          </p:cNvPr>
          <p:cNvSpPr txBox="1"/>
          <p:nvPr/>
        </p:nvSpPr>
        <p:spPr>
          <a:xfrm>
            <a:off x="6096000" y="0"/>
            <a:ext cx="6096000" cy="6858000"/>
          </a:xfrm>
          <a:prstGeom prst="rect">
            <a:avLst/>
          </a:prstGeom>
          <a:noFill/>
        </p:spPr>
        <p:txBody>
          <a:bodyPr wrap="square" rtlCol="0">
            <a:noAutofit/>
          </a:bodyPr>
          <a:lstStyle/>
          <a:p>
            <a:r>
              <a:rPr lang="hi-IN" sz="4000" b="0" i="0">
                <a:solidFill>
                  <a:srgbClr val="777A7B"/>
                </a:solidFill>
                <a:effectLst/>
                <a:latin typeface="Arial" panose="020B0604020202020204" pitchFamily="34" charset="0"/>
              </a:rPr>
              <a:t>15</a:t>
            </a:r>
            <a:r>
              <a:rPr lang="hi-IN" sz="4000" b="0" i="0">
                <a:solidFill>
                  <a:srgbClr val="121212"/>
                </a:solidFill>
                <a:effectLst/>
                <a:latin typeface="Arial" panose="020B0604020202020204" pitchFamily="34" charset="0"/>
              </a:rPr>
              <a:t>जब फ़िरौन ने यह बात सुनी तब मूसा को घात करने की योजना की। तब मूसा फ़िरौन के सामने से भागा, और मिद्यान देश में जाकर रहने लगा; और वह वहाँ एक कुएँ के पास बैठ गया।</a:t>
            </a:r>
            <a:endParaRPr lang="en-IN" sz="4000" dirty="0"/>
          </a:p>
        </p:txBody>
      </p:sp>
      <p:pic>
        <p:nvPicPr>
          <p:cNvPr id="19" name="Audio 18">
            <a:hlinkClick r:id="" action="ppaction://media"/>
            <a:extLst>
              <a:ext uri="{FF2B5EF4-FFF2-40B4-BE49-F238E27FC236}">
                <a16:creationId xmlns:a16="http://schemas.microsoft.com/office/drawing/2014/main" id="{41FED14E-02AD-1952-3A6C-AC487341AA01}"/>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839EF9D6-84B5-B9A3-7AD0-CDA48436111D}"/>
              </a:ext>
            </a:extLst>
          </p:cNvPr>
          <p:cNvSpPr txBox="1"/>
          <p:nvPr/>
        </p:nvSpPr>
        <p:spPr>
          <a:xfrm>
            <a:off x="215900" y="158262"/>
            <a:ext cx="5759231" cy="6483838"/>
          </a:xfrm>
          <a:prstGeom prst="rect">
            <a:avLst/>
          </a:prstGeom>
          <a:noFill/>
        </p:spPr>
        <p:txBody>
          <a:bodyPr wrap="square" rtlCol="0">
            <a:noAutofit/>
          </a:bodyPr>
          <a:lstStyle/>
          <a:p>
            <a:pPr>
              <a:lnSpc>
                <a:spcPct val="115000"/>
              </a:lnSpc>
              <a:spcAft>
                <a:spcPts val="1000"/>
              </a:spcAft>
            </a:pPr>
            <a:r>
              <a:rPr lang="en-US" sz="4000" b="0" i="0">
                <a:solidFill>
                  <a:srgbClr val="777A7B"/>
                </a:solidFill>
                <a:effectLst/>
                <a:latin typeface="Inter" panose="020B0502030000000004" pitchFamily="34" charset="0"/>
              </a:rPr>
              <a:t>15</a:t>
            </a:r>
            <a:r>
              <a:rPr lang="en-US" sz="4000" b="0" i="0">
                <a:solidFill>
                  <a:srgbClr val="121212"/>
                </a:solidFill>
                <a:effectLst/>
                <a:latin typeface="Inter" panose="020B0502030000000004" pitchFamily="34" charset="0"/>
              </a:rPr>
              <a:t>When Pharaoh heard about this matter, he sought to kill Moses. But Moses fled from Pharaoh and settled in the land of Midian, where he sat down beside a well.</a:t>
            </a:r>
            <a:endParaRPr lang="en-ZA" sz="40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3728152200"/>
      </p:ext>
    </p:extLst>
  </p:cSld>
  <p:clrMapOvr>
    <a:masterClrMapping/>
  </p:clrMapOvr>
  <mc:AlternateContent xmlns:mc="http://schemas.openxmlformats.org/markup-compatibility/2006" xmlns:p14="http://schemas.microsoft.com/office/powerpoint/2010/main">
    <mc:Choice Requires="p14">
      <p:transition spd="slow" p14:dur="2000" advTm="18710"/>
    </mc:Choice>
    <mc:Fallback xmlns="">
      <p:transition spd="slow" advTm="187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E8C3AD-9651-47E5-9899-749EA355CD7E}"/>
              </a:ext>
            </a:extLst>
          </p:cNvPr>
          <p:cNvPicPr>
            <a:picLocks noChangeAspect="1"/>
          </p:cNvPicPr>
          <p:nvPr/>
        </p:nvPicPr>
        <p:blipFill>
          <a:blip r:embed="rId3"/>
          <a:stretch>
            <a:fillRect/>
          </a:stretch>
        </p:blipFill>
        <p:spPr>
          <a:xfrm>
            <a:off x="-1563413" y="0"/>
            <a:ext cx="13755414" cy="6858000"/>
          </a:xfrm>
          <a:prstGeom prst="rect">
            <a:avLst/>
          </a:prstGeom>
        </p:spPr>
      </p:pic>
      <p:sp>
        <p:nvSpPr>
          <p:cNvPr id="3" name="TextBox 2">
            <a:extLst>
              <a:ext uri="{FF2B5EF4-FFF2-40B4-BE49-F238E27FC236}">
                <a16:creationId xmlns:a16="http://schemas.microsoft.com/office/drawing/2014/main" id="{64EB34E0-D3A1-87BC-D619-B2C7DA5E06CC}"/>
              </a:ext>
            </a:extLst>
          </p:cNvPr>
          <p:cNvSpPr txBox="1"/>
          <p:nvPr/>
        </p:nvSpPr>
        <p:spPr>
          <a:xfrm>
            <a:off x="256853" y="256854"/>
            <a:ext cx="3116424" cy="584775"/>
          </a:xfrm>
          <a:prstGeom prst="rect">
            <a:avLst/>
          </a:prstGeom>
          <a:noFill/>
        </p:spPr>
        <p:txBody>
          <a:bodyPr wrap="square" rtlCol="0">
            <a:spAutoFit/>
          </a:bodyPr>
          <a:lstStyle/>
          <a:p>
            <a:r>
              <a:rPr lang="hi-IN" sz="2400" dirty="0">
                <a:solidFill>
                  <a:schemeClr val="bg1"/>
                </a:solidFill>
                <a:effectLst/>
                <a:latin typeface="TimesNewRomanPSMT"/>
                <a:ea typeface="Calibri" panose="020F0502020204030204" pitchFamily="34" charset="0"/>
                <a:cs typeface="TimesNewRomanPSMT"/>
              </a:rPr>
              <a:t>निर्गमन</a:t>
            </a:r>
            <a:r>
              <a:rPr lang="en-ZA" sz="3200" dirty="0">
                <a:solidFill>
                  <a:schemeClr val="bg1"/>
                </a:solidFill>
                <a:effectLst/>
                <a:latin typeface="TimesNewRomanPSMT"/>
                <a:ea typeface="Calibri" panose="020F0502020204030204" pitchFamily="34" charset="0"/>
                <a:cs typeface="TimesNewRomanPSMT"/>
              </a:rPr>
              <a:t> </a:t>
            </a:r>
            <a:r>
              <a:rPr lang="en-IN" sz="2000" b="1" cap="all" dirty="0">
                <a:solidFill>
                  <a:schemeClr val="bg1"/>
                </a:solidFill>
                <a:latin typeface="ArialMT"/>
              </a:rPr>
              <a:t>2:15</a:t>
            </a:r>
            <a:endParaRPr lang="bo-CN" sz="2000" b="1" cap="all" dirty="0">
              <a:solidFill>
                <a:schemeClr val="bg1"/>
              </a:solidFill>
              <a:latin typeface="ArialMT"/>
            </a:endParaRPr>
          </a:p>
        </p:txBody>
      </p:sp>
    </p:spTree>
    <p:extLst>
      <p:ext uri="{BB962C8B-B14F-4D97-AF65-F5344CB8AC3E}">
        <p14:creationId xmlns:p14="http://schemas.microsoft.com/office/powerpoint/2010/main" val="279883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A622D-F31A-4123-BEEC-CCC3558AA094}"/>
              </a:ext>
            </a:extLst>
          </p:cNvPr>
          <p:cNvPicPr>
            <a:picLocks noChangeAspect="1"/>
          </p:cNvPicPr>
          <p:nvPr/>
        </p:nvPicPr>
        <p:blipFill>
          <a:blip r:embed="rId2"/>
          <a:stretch>
            <a:fillRect/>
          </a:stretch>
        </p:blipFill>
        <p:spPr>
          <a:xfrm>
            <a:off x="-1" y="0"/>
            <a:ext cx="12410033" cy="6858000"/>
          </a:xfrm>
          <a:prstGeom prst="rect">
            <a:avLst/>
          </a:prstGeom>
        </p:spPr>
      </p:pic>
      <p:sp>
        <p:nvSpPr>
          <p:cNvPr id="2" name="TextBox 1">
            <a:extLst>
              <a:ext uri="{FF2B5EF4-FFF2-40B4-BE49-F238E27FC236}">
                <a16:creationId xmlns:a16="http://schemas.microsoft.com/office/drawing/2014/main" id="{F02C8B47-22A4-EC25-2D98-6EEF0877F8D7}"/>
              </a:ext>
            </a:extLst>
          </p:cNvPr>
          <p:cNvSpPr txBox="1"/>
          <p:nvPr/>
        </p:nvSpPr>
        <p:spPr>
          <a:xfrm>
            <a:off x="572344" y="235527"/>
            <a:ext cx="8271164" cy="2147511"/>
          </a:xfrm>
          <a:prstGeom prst="rect">
            <a:avLst/>
          </a:prstGeom>
          <a:noFill/>
        </p:spPr>
        <p:txBody>
          <a:bodyPr wrap="square" rtlCol="0">
            <a:spAutoFit/>
          </a:bodyPr>
          <a:lstStyle/>
          <a:p>
            <a:pPr>
              <a:lnSpc>
                <a:spcPct val="115000"/>
              </a:lnSpc>
              <a:spcAft>
                <a:spcPts val="1000"/>
              </a:spcAft>
            </a:pPr>
            <a:r>
              <a:rPr lang="hi-IN" sz="6000" dirty="0">
                <a:solidFill>
                  <a:schemeClr val="bg1"/>
                </a:solidFill>
                <a:effectLst/>
                <a:latin typeface="TimesNewRomanPSMT"/>
                <a:ea typeface="Calibri" panose="020F0502020204030204" pitchFamily="34" charset="0"/>
                <a:cs typeface="TimesNewRomanPSMT"/>
              </a:rPr>
              <a:t>मूसा ने एक मिस्री को मार डाला - निर्गमन 2:11-15</a:t>
            </a:r>
            <a:endParaRPr lang="en-IN" dirty="0"/>
          </a:p>
        </p:txBody>
      </p:sp>
      <p:sp>
        <p:nvSpPr>
          <p:cNvPr id="4" name="TextBox 3">
            <a:extLst>
              <a:ext uri="{FF2B5EF4-FFF2-40B4-BE49-F238E27FC236}">
                <a16:creationId xmlns:a16="http://schemas.microsoft.com/office/drawing/2014/main" id="{5F683ABA-3EA4-EF13-5EC9-BC2561E08634}"/>
              </a:ext>
            </a:extLst>
          </p:cNvPr>
          <p:cNvSpPr txBox="1"/>
          <p:nvPr/>
        </p:nvSpPr>
        <p:spPr>
          <a:xfrm>
            <a:off x="572344" y="5674145"/>
            <a:ext cx="6591992" cy="671915"/>
          </a:xfrm>
          <a:prstGeom prst="rect">
            <a:avLst/>
          </a:prstGeom>
          <a:noFill/>
        </p:spPr>
        <p:txBody>
          <a:bodyPr wrap="square">
            <a:spAutoFit/>
          </a:bodyPr>
          <a:lstStyle/>
          <a:p>
            <a:pPr marL="0" marR="0">
              <a:lnSpc>
                <a:spcPct val="107000"/>
              </a:lnSpc>
              <a:spcBef>
                <a:spcPts val="0"/>
              </a:spcBef>
              <a:spcAft>
                <a:spcPts val="800"/>
              </a:spcAft>
            </a:pPr>
            <a:r>
              <a:rPr lang="en-US" sz="1800" kern="1200" dirty="0">
                <a:solidFill>
                  <a:srgbClr val="FFFFFF"/>
                </a:solidFill>
                <a:effectLst/>
                <a:latin typeface="Aptos"/>
                <a:ea typeface="Aptos"/>
                <a:cs typeface="Arial" panose="020B0604020202020204" pitchFamily="34" charset="0"/>
              </a:rPr>
              <a:t>This work is licensed under a Creative Commons Attribution-</a:t>
            </a:r>
            <a:r>
              <a:rPr lang="en-US" sz="1800" kern="1200" dirty="0" err="1">
                <a:solidFill>
                  <a:srgbClr val="FFFFFF"/>
                </a:solidFill>
                <a:effectLst/>
                <a:latin typeface="Aptos"/>
                <a:ea typeface="Aptos"/>
                <a:cs typeface="Arial" panose="020B0604020202020204" pitchFamily="34" charset="0"/>
              </a:rPr>
              <a:t>ShareAlike</a:t>
            </a:r>
            <a:r>
              <a:rPr lang="en-US" sz="1800" kern="1200" dirty="0">
                <a:solidFill>
                  <a:srgbClr val="FFFFFF"/>
                </a:solidFill>
                <a:effectLst/>
                <a:latin typeface="Aptos"/>
                <a:ea typeface="Aptos"/>
                <a:cs typeface="Arial" panose="020B0604020202020204" pitchFamily="34" charset="0"/>
              </a:rPr>
              <a:t> 4.0 International License</a:t>
            </a:r>
            <a:endParaRPr lang="en-US" sz="2400" kern="100" dirty="0">
              <a:effectLst/>
              <a:latin typeface="Aptos"/>
              <a:ea typeface="Aptos"/>
              <a:cs typeface="Arial" panose="020B0604020202020204" pitchFamily="34" charset="0"/>
            </a:endParaRPr>
          </a:p>
        </p:txBody>
      </p:sp>
    </p:spTree>
    <p:extLst>
      <p:ext uri="{BB962C8B-B14F-4D97-AF65-F5344CB8AC3E}">
        <p14:creationId xmlns:p14="http://schemas.microsoft.com/office/powerpoint/2010/main" val="1236082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215900" y="158262"/>
            <a:ext cx="5759231" cy="6483838"/>
          </a:xfrm>
          <a:prstGeom prst="rect">
            <a:avLst/>
          </a:prstGeom>
          <a:noFill/>
        </p:spPr>
        <p:txBody>
          <a:bodyPr wrap="square" rtlCol="0">
            <a:noAutofit/>
          </a:bodyPr>
          <a:lstStyle/>
          <a:p>
            <a:pPr>
              <a:lnSpc>
                <a:spcPct val="115000"/>
              </a:lnSpc>
              <a:spcAft>
                <a:spcPts val="1000"/>
              </a:spcAft>
            </a:pPr>
            <a:r>
              <a:rPr lang="en-ZA" sz="4000" dirty="0">
                <a:effectLst/>
                <a:latin typeface="TimesNewRomanPSMT"/>
                <a:ea typeface="Calibri" panose="020F0502020204030204" pitchFamily="34" charset="0"/>
                <a:cs typeface="TimesNewRomanPSMT"/>
              </a:rPr>
              <a:t>Moses kills an Egyptian – Exodus 2:11-15</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2" name="TextBox 1">
            <a:extLst>
              <a:ext uri="{FF2B5EF4-FFF2-40B4-BE49-F238E27FC236}">
                <a16:creationId xmlns:a16="http://schemas.microsoft.com/office/drawing/2014/main" id="{9E1778E4-0902-C2E9-17AE-BA173208F298}"/>
              </a:ext>
            </a:extLst>
          </p:cNvPr>
          <p:cNvSpPr txBox="1"/>
          <p:nvPr/>
        </p:nvSpPr>
        <p:spPr>
          <a:xfrm>
            <a:off x="6096000" y="0"/>
            <a:ext cx="6096000" cy="6858000"/>
          </a:xfrm>
          <a:prstGeom prst="rect">
            <a:avLst/>
          </a:prstGeom>
          <a:noFill/>
        </p:spPr>
        <p:txBody>
          <a:bodyPr wrap="square" rtlCol="0">
            <a:noAutofit/>
          </a:bodyPr>
          <a:lstStyle/>
          <a:p>
            <a:r>
              <a:rPr lang="hi-IN" sz="4000"/>
              <a:t>मूसा ने एक मिस्री को मार डाला - निर्गमन 2:11-15</a:t>
            </a:r>
            <a:endParaRPr lang="en-IN" sz="4000" dirty="0"/>
          </a:p>
        </p:txBody>
      </p:sp>
      <p:pic>
        <p:nvPicPr>
          <p:cNvPr id="6" name="Audio 5">
            <a:hlinkClick r:id="" action="ppaction://media"/>
            <a:extLst>
              <a:ext uri="{FF2B5EF4-FFF2-40B4-BE49-F238E27FC236}">
                <a16:creationId xmlns:a16="http://schemas.microsoft.com/office/drawing/2014/main" id="{B8369A1A-7DAA-D1F1-C741-4E488B77D65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48757415"/>
      </p:ext>
    </p:extLst>
  </p:cSld>
  <p:clrMapOvr>
    <a:masterClrMapping/>
  </p:clrMapOvr>
  <mc:AlternateContent xmlns:mc="http://schemas.openxmlformats.org/markup-compatibility/2006" xmlns:p14="http://schemas.microsoft.com/office/powerpoint/2010/main">
    <mc:Choice Requires="p14">
      <p:transition spd="slow" p14:dur="2000" advTm="3673"/>
    </mc:Choice>
    <mc:Fallback xmlns="">
      <p:transition spd="slow" advTm="36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805CC3-4F4C-46A5-B7A9-106C310D7584}"/>
              </a:ext>
            </a:extLst>
          </p:cNvPr>
          <p:cNvPicPr>
            <a:picLocks noChangeAspect="1"/>
          </p:cNvPicPr>
          <p:nvPr/>
        </p:nvPicPr>
        <p:blipFill>
          <a:blip r:embed="rId2"/>
          <a:stretch>
            <a:fillRect/>
          </a:stretch>
        </p:blipFill>
        <p:spPr>
          <a:xfrm>
            <a:off x="-1" y="0"/>
            <a:ext cx="12410033" cy="6858000"/>
          </a:xfrm>
          <a:prstGeom prst="rect">
            <a:avLst/>
          </a:prstGeom>
        </p:spPr>
      </p:pic>
      <p:sp>
        <p:nvSpPr>
          <p:cNvPr id="3" name="TextBox 2">
            <a:extLst>
              <a:ext uri="{FF2B5EF4-FFF2-40B4-BE49-F238E27FC236}">
                <a16:creationId xmlns:a16="http://schemas.microsoft.com/office/drawing/2014/main" id="{B31D882B-59A7-FF19-26C4-E1569E51B35B}"/>
              </a:ext>
            </a:extLst>
          </p:cNvPr>
          <p:cNvSpPr txBox="1"/>
          <p:nvPr/>
        </p:nvSpPr>
        <p:spPr>
          <a:xfrm>
            <a:off x="572344" y="235527"/>
            <a:ext cx="8271164" cy="2147511"/>
          </a:xfrm>
          <a:prstGeom prst="rect">
            <a:avLst/>
          </a:prstGeom>
          <a:noFill/>
        </p:spPr>
        <p:txBody>
          <a:bodyPr wrap="square" rtlCol="0">
            <a:spAutoFit/>
          </a:bodyPr>
          <a:lstStyle/>
          <a:p>
            <a:pPr>
              <a:lnSpc>
                <a:spcPct val="115000"/>
              </a:lnSpc>
              <a:spcAft>
                <a:spcPts val="1000"/>
              </a:spcAft>
            </a:pPr>
            <a:r>
              <a:rPr lang="hi-IN" sz="6000" dirty="0">
                <a:solidFill>
                  <a:schemeClr val="bg1"/>
                </a:solidFill>
                <a:effectLst/>
                <a:latin typeface="TimesNewRomanPSMT"/>
                <a:ea typeface="Calibri" panose="020F0502020204030204" pitchFamily="34" charset="0"/>
                <a:cs typeface="TimesNewRomanPSMT"/>
              </a:rPr>
              <a:t>मूसा ने एक मिस्री को मार डाला - निर्गमन 2:11-15</a:t>
            </a:r>
            <a:endParaRPr lang="en-IN" dirty="0"/>
          </a:p>
        </p:txBody>
      </p:sp>
    </p:spTree>
    <p:extLst>
      <p:ext uri="{BB962C8B-B14F-4D97-AF65-F5344CB8AC3E}">
        <p14:creationId xmlns:p14="http://schemas.microsoft.com/office/powerpoint/2010/main" val="1078581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50CA94-B924-358D-740E-C52B60F486D7}"/>
              </a:ext>
            </a:extLst>
          </p:cNvPr>
          <p:cNvSpPr txBox="1"/>
          <p:nvPr/>
        </p:nvSpPr>
        <p:spPr>
          <a:xfrm>
            <a:off x="6096000" y="0"/>
            <a:ext cx="6096000" cy="6858000"/>
          </a:xfrm>
          <a:prstGeom prst="rect">
            <a:avLst/>
          </a:prstGeom>
          <a:noFill/>
        </p:spPr>
        <p:txBody>
          <a:bodyPr wrap="square" rtlCol="0">
            <a:noAutofit/>
          </a:bodyPr>
          <a:lstStyle/>
          <a:p>
            <a:r>
              <a:rPr lang="hi-IN" sz="4000" b="0" i="0">
                <a:solidFill>
                  <a:srgbClr val="777A7B"/>
                </a:solidFill>
                <a:effectLst/>
                <a:latin typeface="Arial" panose="020B0604020202020204" pitchFamily="34" charset="0"/>
              </a:rPr>
              <a:t>11</a:t>
            </a:r>
            <a:r>
              <a:rPr lang="hi-IN" sz="4000" b="0" i="0">
                <a:solidFill>
                  <a:srgbClr val="121212"/>
                </a:solidFill>
                <a:effectLst/>
                <a:latin typeface="Arial" panose="020B0604020202020204" pitchFamily="34" charset="0"/>
              </a:rPr>
              <a:t>उन दिनों में ऐसा हुआ कि जब मूसा जवान हुआ, और बाहर अपने भाई-बन्धुओं के पास जाकर उनके दुःखों पर दृष्टि करने लगा; तब उसने देखा कि कोई मिस्री जन मेरे एक इब्री भाई को मार रहा है।</a:t>
            </a:r>
            <a:endParaRPr lang="en-IN" sz="4000" dirty="0"/>
          </a:p>
        </p:txBody>
      </p:sp>
      <p:pic>
        <p:nvPicPr>
          <p:cNvPr id="15" name="Audio 14">
            <a:hlinkClick r:id="" action="ppaction://media"/>
            <a:extLst>
              <a:ext uri="{FF2B5EF4-FFF2-40B4-BE49-F238E27FC236}">
                <a16:creationId xmlns:a16="http://schemas.microsoft.com/office/drawing/2014/main" id="{A9B66883-E55A-87B0-49E7-4405C5F16FA9}"/>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3" name="TextBox 2">
            <a:extLst>
              <a:ext uri="{FF2B5EF4-FFF2-40B4-BE49-F238E27FC236}">
                <a16:creationId xmlns:a16="http://schemas.microsoft.com/office/drawing/2014/main" id="{570B518F-C643-618D-D154-AED49DF6BC3A}"/>
              </a:ext>
            </a:extLst>
          </p:cNvPr>
          <p:cNvSpPr txBox="1"/>
          <p:nvPr/>
        </p:nvSpPr>
        <p:spPr>
          <a:xfrm>
            <a:off x="215900" y="158262"/>
            <a:ext cx="5759231" cy="6483838"/>
          </a:xfrm>
          <a:prstGeom prst="rect">
            <a:avLst/>
          </a:prstGeom>
          <a:noFill/>
        </p:spPr>
        <p:txBody>
          <a:bodyPr wrap="square" rtlCol="0">
            <a:noAutofit/>
          </a:bodyPr>
          <a:lstStyle/>
          <a:p>
            <a:pPr>
              <a:lnSpc>
                <a:spcPct val="115000"/>
              </a:lnSpc>
              <a:spcAft>
                <a:spcPts val="1000"/>
              </a:spcAft>
            </a:pPr>
            <a:r>
              <a:rPr lang="en-US" sz="4000" b="0" i="0">
                <a:solidFill>
                  <a:srgbClr val="777A7B"/>
                </a:solidFill>
                <a:effectLst/>
                <a:latin typeface="Inter" panose="020B0502030000000004" pitchFamily="34" charset="0"/>
              </a:rPr>
              <a:t>11</a:t>
            </a:r>
            <a:r>
              <a:rPr lang="en-US" sz="4000" b="0" i="0">
                <a:solidFill>
                  <a:srgbClr val="121212"/>
                </a:solidFill>
                <a:effectLst/>
                <a:latin typeface="Inter" panose="020B0502030000000004" pitchFamily="34" charset="0"/>
              </a:rPr>
              <a:t>One day, after Moses had grown up, he went out to his own people  and observed their hard labor. He saw an Egyptian beating a Hebrew, one of his own people.</a:t>
            </a:r>
            <a:endParaRPr lang="en-ZA" sz="40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1018574621"/>
      </p:ext>
    </p:extLst>
  </p:cSld>
  <p:clrMapOvr>
    <a:masterClrMapping/>
  </p:clrMapOvr>
  <mc:AlternateContent xmlns:mc="http://schemas.openxmlformats.org/markup-compatibility/2006" xmlns:p14="http://schemas.microsoft.com/office/powerpoint/2010/main">
    <mc:Choice Requires="p14">
      <p:transition spd="slow" p14:dur="2000" advTm="18115"/>
    </mc:Choice>
    <mc:Fallback xmlns="">
      <p:transition spd="slow" advTm="181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23DC46-3071-4F32-A1BC-7264F22C7999}"/>
              </a:ext>
            </a:extLst>
          </p:cNvPr>
          <p:cNvPicPr>
            <a:picLocks noChangeAspect="1"/>
          </p:cNvPicPr>
          <p:nvPr/>
        </p:nvPicPr>
        <p:blipFill>
          <a:blip r:embed="rId2"/>
          <a:stretch>
            <a:fillRect/>
          </a:stretch>
        </p:blipFill>
        <p:spPr>
          <a:xfrm>
            <a:off x="-325655" y="1"/>
            <a:ext cx="12517655" cy="6858000"/>
          </a:xfrm>
          <a:prstGeom prst="rect">
            <a:avLst/>
          </a:prstGeom>
        </p:spPr>
      </p:pic>
      <p:sp>
        <p:nvSpPr>
          <p:cNvPr id="2" name="TextBox 1">
            <a:extLst>
              <a:ext uri="{FF2B5EF4-FFF2-40B4-BE49-F238E27FC236}">
                <a16:creationId xmlns:a16="http://schemas.microsoft.com/office/drawing/2014/main" id="{8E07C20B-9E6D-C012-1897-0CBDE7CDCA3C}"/>
              </a:ext>
            </a:extLst>
          </p:cNvPr>
          <p:cNvSpPr txBox="1"/>
          <p:nvPr/>
        </p:nvSpPr>
        <p:spPr>
          <a:xfrm>
            <a:off x="256853" y="256854"/>
            <a:ext cx="3116424" cy="584775"/>
          </a:xfrm>
          <a:prstGeom prst="rect">
            <a:avLst/>
          </a:prstGeom>
          <a:noFill/>
        </p:spPr>
        <p:txBody>
          <a:bodyPr wrap="square" rtlCol="0">
            <a:spAutoFit/>
          </a:bodyPr>
          <a:lstStyle/>
          <a:p>
            <a:r>
              <a:rPr lang="hi-IN" sz="2400" dirty="0">
                <a:solidFill>
                  <a:schemeClr val="bg1"/>
                </a:solidFill>
                <a:effectLst/>
                <a:latin typeface="TimesNewRomanPSMT"/>
                <a:ea typeface="Calibri" panose="020F0502020204030204" pitchFamily="34" charset="0"/>
                <a:cs typeface="TimesNewRomanPSMT"/>
              </a:rPr>
              <a:t>निर्गमन</a:t>
            </a:r>
            <a:r>
              <a:rPr lang="en-ZA" sz="3200" dirty="0">
                <a:solidFill>
                  <a:schemeClr val="bg1"/>
                </a:solidFill>
                <a:effectLst/>
                <a:latin typeface="TimesNewRomanPSMT"/>
                <a:ea typeface="Calibri" panose="020F0502020204030204" pitchFamily="34" charset="0"/>
                <a:cs typeface="TimesNewRomanPSMT"/>
              </a:rPr>
              <a:t> </a:t>
            </a:r>
            <a:r>
              <a:rPr lang="en-IN" sz="2000" b="1" cap="all" dirty="0">
                <a:solidFill>
                  <a:schemeClr val="bg1"/>
                </a:solidFill>
                <a:latin typeface="ArialMT"/>
              </a:rPr>
              <a:t>2:11</a:t>
            </a:r>
            <a:endParaRPr lang="bo-CN" sz="2000" b="1" cap="all" dirty="0">
              <a:solidFill>
                <a:schemeClr val="bg1"/>
              </a:solidFill>
              <a:latin typeface="ArialMT"/>
            </a:endParaRPr>
          </a:p>
        </p:txBody>
      </p:sp>
    </p:spTree>
    <p:extLst>
      <p:ext uri="{BB962C8B-B14F-4D97-AF65-F5344CB8AC3E}">
        <p14:creationId xmlns:p14="http://schemas.microsoft.com/office/powerpoint/2010/main" val="714797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EB505A-0CB1-2B6D-F5FF-111489C818BF}"/>
              </a:ext>
            </a:extLst>
          </p:cNvPr>
          <p:cNvSpPr txBox="1"/>
          <p:nvPr/>
        </p:nvSpPr>
        <p:spPr>
          <a:xfrm>
            <a:off x="6096000" y="0"/>
            <a:ext cx="6096000" cy="6858000"/>
          </a:xfrm>
          <a:prstGeom prst="rect">
            <a:avLst/>
          </a:prstGeom>
          <a:noFill/>
        </p:spPr>
        <p:txBody>
          <a:bodyPr wrap="square" rtlCol="0">
            <a:noAutofit/>
          </a:bodyPr>
          <a:lstStyle/>
          <a:p>
            <a:r>
              <a:rPr lang="hi-IN" sz="4000" b="0" i="0">
                <a:solidFill>
                  <a:srgbClr val="777A7B"/>
                </a:solidFill>
                <a:effectLst/>
                <a:latin typeface="Arial" panose="020B0604020202020204" pitchFamily="34" charset="0"/>
              </a:rPr>
              <a:t>12</a:t>
            </a:r>
            <a:r>
              <a:rPr lang="hi-IN" sz="4000" b="0" i="0">
                <a:solidFill>
                  <a:srgbClr val="121212"/>
                </a:solidFill>
                <a:effectLst/>
                <a:latin typeface="Arial" panose="020B0604020202020204" pitchFamily="34" charset="0"/>
              </a:rPr>
              <a:t>जब उसने इधर-उधर देखा कि कोई नहीं है, तब उस मिस्री को मार डाला और रेत में छिपा दिया।</a:t>
            </a:r>
            <a:endParaRPr lang="en-IN" sz="4000" dirty="0"/>
          </a:p>
        </p:txBody>
      </p:sp>
      <p:pic>
        <p:nvPicPr>
          <p:cNvPr id="6" name="Audio 5">
            <a:hlinkClick r:id="" action="ppaction://media"/>
            <a:extLst>
              <a:ext uri="{FF2B5EF4-FFF2-40B4-BE49-F238E27FC236}">
                <a16:creationId xmlns:a16="http://schemas.microsoft.com/office/drawing/2014/main" id="{F345A74D-4EB1-9A07-EE43-7E124A82636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3" name="TextBox 2">
            <a:extLst>
              <a:ext uri="{FF2B5EF4-FFF2-40B4-BE49-F238E27FC236}">
                <a16:creationId xmlns:a16="http://schemas.microsoft.com/office/drawing/2014/main" id="{E66C12A7-3EB1-A2CC-C069-CD860E18970B}"/>
              </a:ext>
            </a:extLst>
          </p:cNvPr>
          <p:cNvSpPr txBox="1"/>
          <p:nvPr/>
        </p:nvSpPr>
        <p:spPr>
          <a:xfrm>
            <a:off x="215900" y="158262"/>
            <a:ext cx="5759231" cy="6483838"/>
          </a:xfrm>
          <a:prstGeom prst="rect">
            <a:avLst/>
          </a:prstGeom>
          <a:noFill/>
        </p:spPr>
        <p:txBody>
          <a:bodyPr wrap="square" rtlCol="0">
            <a:noAutofit/>
          </a:bodyPr>
          <a:lstStyle/>
          <a:p>
            <a:pPr>
              <a:lnSpc>
                <a:spcPct val="115000"/>
              </a:lnSpc>
              <a:spcAft>
                <a:spcPts val="1000"/>
              </a:spcAft>
            </a:pPr>
            <a:r>
              <a:rPr lang="en-US" sz="4000" b="0" i="0">
                <a:solidFill>
                  <a:srgbClr val="777A7B"/>
                </a:solidFill>
                <a:effectLst/>
                <a:latin typeface="Inter" panose="020B0502030000000004" pitchFamily="34" charset="0"/>
              </a:rPr>
              <a:t>12</a:t>
            </a:r>
            <a:r>
              <a:rPr lang="en-US" sz="4000" b="0" i="0">
                <a:solidFill>
                  <a:srgbClr val="121212"/>
                </a:solidFill>
                <a:effectLst/>
                <a:latin typeface="Inter" panose="020B0502030000000004" pitchFamily="34" charset="0"/>
              </a:rPr>
              <a:t>After looking this way and that and seeing no one, he struck down the Egyptian and hid his body in the sand.</a:t>
            </a:r>
            <a:endParaRPr lang="en-ZA" sz="40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525752733"/>
      </p:ext>
    </p:extLst>
  </p:cSld>
  <p:clrMapOvr>
    <a:masterClrMapping/>
  </p:clrMapOvr>
  <mc:AlternateContent xmlns:mc="http://schemas.openxmlformats.org/markup-compatibility/2006" xmlns:p14="http://schemas.microsoft.com/office/powerpoint/2010/main">
    <mc:Choice Requires="p14">
      <p:transition spd="slow" p14:dur="2000" advTm="10250"/>
    </mc:Choice>
    <mc:Fallback xmlns="">
      <p:transition spd="slow" advTm="102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66AC21-5CC2-49B1-B0B8-22F9437DA7F1}"/>
              </a:ext>
            </a:extLst>
          </p:cNvPr>
          <p:cNvPicPr>
            <a:picLocks noChangeAspect="1"/>
          </p:cNvPicPr>
          <p:nvPr/>
        </p:nvPicPr>
        <p:blipFill>
          <a:blip r:embed="rId2"/>
          <a:stretch>
            <a:fillRect/>
          </a:stretch>
        </p:blipFill>
        <p:spPr>
          <a:xfrm>
            <a:off x="-110836" y="-16532"/>
            <a:ext cx="12302836" cy="6874532"/>
          </a:xfrm>
          <a:prstGeom prst="rect">
            <a:avLst/>
          </a:prstGeom>
        </p:spPr>
      </p:pic>
      <p:sp>
        <p:nvSpPr>
          <p:cNvPr id="4" name="TextBox 3">
            <a:extLst>
              <a:ext uri="{FF2B5EF4-FFF2-40B4-BE49-F238E27FC236}">
                <a16:creationId xmlns:a16="http://schemas.microsoft.com/office/drawing/2014/main" id="{EB971DC5-D72F-49FC-CD79-E9FFCE37B427}"/>
              </a:ext>
            </a:extLst>
          </p:cNvPr>
          <p:cNvSpPr txBox="1"/>
          <p:nvPr/>
        </p:nvSpPr>
        <p:spPr>
          <a:xfrm>
            <a:off x="256853" y="256854"/>
            <a:ext cx="3116424" cy="584775"/>
          </a:xfrm>
          <a:prstGeom prst="rect">
            <a:avLst/>
          </a:prstGeom>
          <a:noFill/>
        </p:spPr>
        <p:txBody>
          <a:bodyPr wrap="square" rtlCol="0">
            <a:spAutoFit/>
          </a:bodyPr>
          <a:lstStyle/>
          <a:p>
            <a:r>
              <a:rPr lang="hi-IN" sz="2400" dirty="0">
                <a:solidFill>
                  <a:schemeClr val="bg1"/>
                </a:solidFill>
                <a:effectLst/>
                <a:latin typeface="TimesNewRomanPSMT"/>
                <a:ea typeface="Calibri" panose="020F0502020204030204" pitchFamily="34" charset="0"/>
                <a:cs typeface="TimesNewRomanPSMT"/>
              </a:rPr>
              <a:t>निर्गमन</a:t>
            </a:r>
            <a:r>
              <a:rPr lang="en-ZA" sz="3200" dirty="0">
                <a:solidFill>
                  <a:schemeClr val="bg1"/>
                </a:solidFill>
                <a:effectLst/>
                <a:latin typeface="TimesNewRomanPSMT"/>
                <a:ea typeface="Calibri" panose="020F0502020204030204" pitchFamily="34" charset="0"/>
                <a:cs typeface="TimesNewRomanPSMT"/>
              </a:rPr>
              <a:t> </a:t>
            </a:r>
            <a:r>
              <a:rPr lang="en-IN" sz="2000" b="1" cap="all" dirty="0">
                <a:solidFill>
                  <a:schemeClr val="bg1"/>
                </a:solidFill>
                <a:latin typeface="ArialMT"/>
              </a:rPr>
              <a:t>2:12</a:t>
            </a:r>
            <a:endParaRPr lang="bo-CN" sz="2000" b="1" cap="all" dirty="0">
              <a:solidFill>
                <a:schemeClr val="bg1"/>
              </a:solidFill>
              <a:latin typeface="ArialMT"/>
            </a:endParaRPr>
          </a:p>
        </p:txBody>
      </p:sp>
    </p:spTree>
    <p:extLst>
      <p:ext uri="{BB962C8B-B14F-4D97-AF65-F5344CB8AC3E}">
        <p14:creationId xmlns:p14="http://schemas.microsoft.com/office/powerpoint/2010/main" val="3477795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F23B50-1699-5814-B085-400374665BB8}"/>
              </a:ext>
            </a:extLst>
          </p:cNvPr>
          <p:cNvSpPr txBox="1"/>
          <p:nvPr/>
        </p:nvSpPr>
        <p:spPr>
          <a:xfrm>
            <a:off x="6096000" y="0"/>
            <a:ext cx="6096000" cy="6858000"/>
          </a:xfrm>
          <a:prstGeom prst="rect">
            <a:avLst/>
          </a:prstGeom>
          <a:noFill/>
        </p:spPr>
        <p:txBody>
          <a:bodyPr wrap="square" rtlCol="0">
            <a:noAutofit/>
          </a:bodyPr>
          <a:lstStyle/>
          <a:p>
            <a:r>
              <a:rPr lang="hi-IN" sz="4000" b="0" i="0">
                <a:solidFill>
                  <a:srgbClr val="777A7B"/>
                </a:solidFill>
                <a:effectLst/>
                <a:latin typeface="Arial" panose="020B0604020202020204" pitchFamily="34" charset="0"/>
              </a:rPr>
              <a:t>13</a:t>
            </a:r>
            <a:r>
              <a:rPr lang="hi-IN" sz="4000" b="0" i="0">
                <a:solidFill>
                  <a:srgbClr val="121212"/>
                </a:solidFill>
                <a:effectLst/>
                <a:latin typeface="Arial" panose="020B0604020202020204" pitchFamily="34" charset="0"/>
              </a:rPr>
              <a:t>फिर दूसरे दिन बाहर जाकर उसने देखा कि दो इब्री पुरुष आपस में मारपीट कर रहे हैं; उसने अपराधी से कहा, “तू अपने भाई को क्यों मारता है?”</a:t>
            </a:r>
            <a:endParaRPr lang="en-IN" sz="4000" dirty="0"/>
          </a:p>
        </p:txBody>
      </p:sp>
      <p:pic>
        <p:nvPicPr>
          <p:cNvPr id="10" name="Audio 9">
            <a:hlinkClick r:id="" action="ppaction://media"/>
            <a:extLst>
              <a:ext uri="{FF2B5EF4-FFF2-40B4-BE49-F238E27FC236}">
                <a16:creationId xmlns:a16="http://schemas.microsoft.com/office/drawing/2014/main" id="{9553DF57-1DE6-0E7E-48E1-CB13BF082A95}"/>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1DA7056F-2139-3964-4701-7E6DF608B5FE}"/>
              </a:ext>
            </a:extLst>
          </p:cNvPr>
          <p:cNvSpPr txBox="1"/>
          <p:nvPr/>
        </p:nvSpPr>
        <p:spPr>
          <a:xfrm>
            <a:off x="215900" y="158262"/>
            <a:ext cx="5759231" cy="6483838"/>
          </a:xfrm>
          <a:prstGeom prst="rect">
            <a:avLst/>
          </a:prstGeom>
          <a:noFill/>
        </p:spPr>
        <p:txBody>
          <a:bodyPr wrap="square" rtlCol="0">
            <a:noAutofit/>
          </a:bodyPr>
          <a:lstStyle/>
          <a:p>
            <a:pPr>
              <a:lnSpc>
                <a:spcPct val="115000"/>
              </a:lnSpc>
              <a:spcAft>
                <a:spcPts val="1000"/>
              </a:spcAft>
            </a:pPr>
            <a:r>
              <a:rPr lang="en-US" sz="4000" b="0" i="0">
                <a:solidFill>
                  <a:srgbClr val="777A7B"/>
                </a:solidFill>
                <a:effectLst/>
                <a:latin typeface="Inter" panose="020B0502030000000004" pitchFamily="34" charset="0"/>
              </a:rPr>
              <a:t>13</a:t>
            </a:r>
            <a:r>
              <a:rPr lang="en-US" sz="4000" b="0" i="0">
                <a:solidFill>
                  <a:srgbClr val="121212"/>
                </a:solidFill>
                <a:effectLst/>
                <a:latin typeface="Inter" panose="020B0502030000000004" pitchFamily="34" charset="0"/>
              </a:rPr>
              <a:t>The next day Moses went out and saw two Hebrews fighting. He asked the one in the wrong, “Why are you attacking your companion?”</a:t>
            </a:r>
            <a:endParaRPr lang="en-ZA" sz="40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3459794170"/>
      </p:ext>
    </p:extLst>
  </p:cSld>
  <p:clrMapOvr>
    <a:masterClrMapping/>
  </p:clrMapOvr>
  <mc:AlternateContent xmlns:mc="http://schemas.openxmlformats.org/markup-compatibility/2006" xmlns:p14="http://schemas.microsoft.com/office/powerpoint/2010/main">
    <mc:Choice Requires="p14">
      <p:transition spd="slow" p14:dur="2000" advTm="14506"/>
    </mc:Choice>
    <mc:Fallback xmlns="">
      <p:transition spd="slow" advTm="145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569</Words>
  <Application>Microsoft Office PowerPoint</Application>
  <PresentationFormat>Widescreen</PresentationFormat>
  <Paragraphs>35</Paragraphs>
  <Slides>14</Slides>
  <Notes>3</Notes>
  <HiddenSlides>0</HiddenSlides>
  <MMClips>7</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Aptos</vt:lpstr>
      <vt:lpstr>Arial</vt:lpstr>
      <vt:lpstr>ArialMT</vt:lpstr>
      <vt:lpstr>Calibri</vt:lpstr>
      <vt:lpstr>Calibri Light</vt:lpstr>
      <vt:lpstr>Inter</vt:lpstr>
      <vt:lpstr>PT Serif</vt:lpstr>
      <vt:lpstr>Symbol</vt:lpstr>
      <vt:lpstr>Times New Roman</vt:lpstr>
      <vt:lpstr>TimesNewRomanPSMT</vt:lpstr>
      <vt:lpstr>Office Theme</vt:lpstr>
      <vt:lpstr>08-3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Vinay Kumar</cp:lastModifiedBy>
  <cp:revision>32</cp:revision>
  <dcterms:created xsi:type="dcterms:W3CDTF">2021-07-20T09:23:46Z</dcterms:created>
  <dcterms:modified xsi:type="dcterms:W3CDTF">2024-07-23T09:37:14Z</dcterms:modified>
</cp:coreProperties>
</file>