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0" r:id="rId2"/>
    <p:sldId id="281" r:id="rId3"/>
    <p:sldId id="256" r:id="rId4"/>
    <p:sldId id="282" r:id="rId5"/>
    <p:sldId id="257" r:id="rId6"/>
    <p:sldId id="283" r:id="rId7"/>
    <p:sldId id="258" r:id="rId8"/>
    <p:sldId id="284" r:id="rId9"/>
    <p:sldId id="259" r:id="rId10"/>
    <p:sldId id="285" r:id="rId11"/>
    <p:sldId id="260" r:id="rId12"/>
    <p:sldId id="286" r:id="rId13"/>
    <p:sldId id="261" r:id="rId14"/>
    <p:sldId id="287" r:id="rId15"/>
    <p:sldId id="262" r:id="rId16"/>
    <p:sldId id="288" r:id="rId17"/>
    <p:sldId id="263" r:id="rId18"/>
    <p:sldId id="289" r:id="rId19"/>
    <p:sldId id="264" r:id="rId20"/>
    <p:sldId id="290" r:id="rId21"/>
    <p:sldId id="277" r:id="rId22"/>
    <p:sldId id="291" r:id="rId23"/>
    <p:sldId id="278" r:id="rId24"/>
    <p:sldId id="292" r:id="rId25"/>
    <p:sldId id="279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F6F627-486A-4980-A166-F901C7DE29C1}" v="65" dt="2023-07-28T07:00:54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84252" autoAdjust="0"/>
  </p:normalViewPr>
  <p:slideViewPr>
    <p:cSldViewPr snapToGrid="0">
      <p:cViewPr varScale="1">
        <p:scale>
          <a:sx n="56" d="100"/>
          <a:sy n="56" d="100"/>
        </p:scale>
        <p:origin x="102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30209572-7A01-47BA-B383-C1C31DDE76A4}"/>
    <pc:docChg chg="custSel modSld">
      <pc:chgData name="Leonie Smith" userId="fed1330f33f5650e" providerId="LiveId" clId="{30209572-7A01-47BA-B383-C1C31DDE76A4}" dt="2023-01-18T06:39:43.105" v="48"/>
      <pc:docMkLst>
        <pc:docMk/>
      </pc:docMkLst>
      <pc:sldChg chg="addSp delSp modSp mod modTransition modAnim">
        <pc:chgData name="Leonie Smith" userId="fed1330f33f5650e" providerId="LiveId" clId="{30209572-7A01-47BA-B383-C1C31DDE76A4}" dt="2023-01-18T06:39:24.878" v="37"/>
        <pc:sldMkLst>
          <pc:docMk/>
          <pc:sldMk cId="3348757415" sldId="256"/>
        </pc:sldMkLst>
        <pc:spChg chg="mod">
          <ac:chgData name="Leonie Smith" userId="fed1330f33f5650e" providerId="LiveId" clId="{30209572-7A01-47BA-B383-C1C31DDE76A4}" dt="2023-01-18T06:34:17.765" v="4" actId="20577"/>
          <ac:spMkLst>
            <pc:docMk/>
            <pc:sldMk cId="3348757415" sldId="256"/>
            <ac:spMk id="4" creationId="{9A13E2D8-2F59-44C1-B1D2-79C300C26DD4}"/>
          </ac:spMkLst>
        </pc:spChg>
        <pc:spChg chg="add mod">
          <ac:chgData name="Leonie Smith" userId="fed1330f33f5650e" providerId="LiveId" clId="{30209572-7A01-47BA-B383-C1C31DDE76A4}" dt="2023-01-18T06:39:24.878" v="37"/>
          <ac:spMkLst>
            <pc:docMk/>
            <pc:sldMk cId="3348757415" sldId="256"/>
            <ac:spMk id="5" creationId="{DE765471-D7F8-3D7C-6520-D18BBEA551F6}"/>
          </ac:spMkLst>
        </pc:spChg>
        <pc:spChg chg="del">
          <ac:chgData name="Leonie Smith" userId="fed1330f33f5650e" providerId="LiveId" clId="{30209572-7A01-47BA-B383-C1C31DDE76A4}" dt="2023-01-18T06:37:18.961" v="25" actId="21"/>
          <ac:spMkLst>
            <pc:docMk/>
            <pc:sldMk cId="3348757415" sldId="256"/>
            <ac:spMk id="6" creationId="{416C064E-628E-47C0-A712-DB178FE9901E}"/>
          </ac:spMkLst>
        </pc:spChg>
        <pc:picChg chg="del">
          <ac:chgData name="Leonie Smith" userId="fed1330f33f5650e" providerId="LiveId" clId="{30209572-7A01-47BA-B383-C1C31DDE76A4}" dt="2023-01-18T06:36:57.535" v="24"/>
          <ac:picMkLst>
            <pc:docMk/>
            <pc:sldMk cId="3348757415" sldId="256"/>
            <ac:picMk id="8" creationId="{EB0F1E21-C0A9-433D-B953-284A3BD83151}"/>
          </ac:picMkLst>
        </pc:picChg>
      </pc:sldChg>
      <pc:sldChg chg="addSp delSp modSp mod modTransition modAnim">
        <pc:chgData name="Leonie Smith" userId="fed1330f33f5650e" providerId="LiveId" clId="{30209572-7A01-47BA-B383-C1C31DDE76A4}" dt="2023-01-18T06:39:26.650" v="38"/>
        <pc:sldMkLst>
          <pc:docMk/>
          <pc:sldMk cId="1018574621" sldId="257"/>
        </pc:sldMkLst>
        <pc:spChg chg="add mod">
          <ac:chgData name="Leonie Smith" userId="fed1330f33f5650e" providerId="LiveId" clId="{30209572-7A01-47BA-B383-C1C31DDE76A4}" dt="2023-01-18T06:39:26.650" v="38"/>
          <ac:spMkLst>
            <pc:docMk/>
            <pc:sldMk cId="1018574621" sldId="257"/>
            <ac:spMk id="2" creationId="{3A80F036-28E0-3745-B989-71A11D8CB563}"/>
          </ac:spMkLst>
        </pc:spChg>
        <pc:spChg chg="del">
          <ac:chgData name="Leonie Smith" userId="fed1330f33f5650e" providerId="LiveId" clId="{30209572-7A01-47BA-B383-C1C31DDE76A4}" dt="2023-01-18T06:37:24.541" v="26" actId="21"/>
          <ac:spMkLst>
            <pc:docMk/>
            <pc:sldMk cId="1018574621" sldId="257"/>
            <ac:spMk id="6" creationId="{416C064E-628E-47C0-A712-DB178FE9901E}"/>
          </ac:spMkLst>
        </pc:spChg>
        <pc:picChg chg="del">
          <ac:chgData name="Leonie Smith" userId="fed1330f33f5650e" providerId="LiveId" clId="{30209572-7A01-47BA-B383-C1C31DDE76A4}" dt="2023-01-18T06:36:57.535" v="24"/>
          <ac:picMkLst>
            <pc:docMk/>
            <pc:sldMk cId="1018574621" sldId="257"/>
            <ac:picMk id="14" creationId="{CCF08F53-4E28-4687-9A4C-D9C17BBBF86C}"/>
          </ac:picMkLst>
        </pc:picChg>
      </pc:sldChg>
      <pc:sldChg chg="addSp delSp modSp mod modTransition modAnim">
        <pc:chgData name="Leonie Smith" userId="fed1330f33f5650e" providerId="LiveId" clId="{30209572-7A01-47BA-B383-C1C31DDE76A4}" dt="2023-01-18T06:39:28.174" v="39"/>
        <pc:sldMkLst>
          <pc:docMk/>
          <pc:sldMk cId="525752733" sldId="258"/>
        </pc:sldMkLst>
        <pc:spChg chg="add mod">
          <ac:chgData name="Leonie Smith" userId="fed1330f33f5650e" providerId="LiveId" clId="{30209572-7A01-47BA-B383-C1C31DDE76A4}" dt="2023-01-18T06:39:28.174" v="39"/>
          <ac:spMkLst>
            <pc:docMk/>
            <pc:sldMk cId="525752733" sldId="258"/>
            <ac:spMk id="2" creationId="{37B43E69-71BE-D800-270D-06F1C822B51C}"/>
          </ac:spMkLst>
        </pc:spChg>
        <pc:spChg chg="del">
          <ac:chgData name="Leonie Smith" userId="fed1330f33f5650e" providerId="LiveId" clId="{30209572-7A01-47BA-B383-C1C31DDE76A4}" dt="2023-01-18T06:37:33.029" v="27" actId="21"/>
          <ac:spMkLst>
            <pc:docMk/>
            <pc:sldMk cId="525752733" sldId="258"/>
            <ac:spMk id="6" creationId="{416C064E-628E-47C0-A712-DB178FE9901E}"/>
          </ac:spMkLst>
        </pc:spChg>
        <pc:picChg chg="del">
          <ac:chgData name="Leonie Smith" userId="fed1330f33f5650e" providerId="LiveId" clId="{30209572-7A01-47BA-B383-C1C31DDE76A4}" dt="2023-01-18T06:36:57.535" v="24"/>
          <ac:picMkLst>
            <pc:docMk/>
            <pc:sldMk cId="525752733" sldId="258"/>
            <ac:picMk id="11" creationId="{4FE47DD3-A5E9-47D7-96A0-757BE7CFBF05}"/>
          </ac:picMkLst>
        </pc:picChg>
      </pc:sldChg>
      <pc:sldChg chg="addSp delSp modSp mod modTransition modAnim">
        <pc:chgData name="Leonie Smith" userId="fed1330f33f5650e" providerId="LiveId" clId="{30209572-7A01-47BA-B383-C1C31DDE76A4}" dt="2023-01-18T06:39:29.678" v="40"/>
        <pc:sldMkLst>
          <pc:docMk/>
          <pc:sldMk cId="3459794170" sldId="259"/>
        </pc:sldMkLst>
        <pc:spChg chg="add mod">
          <ac:chgData name="Leonie Smith" userId="fed1330f33f5650e" providerId="LiveId" clId="{30209572-7A01-47BA-B383-C1C31DDE76A4}" dt="2023-01-18T06:39:29.678" v="40"/>
          <ac:spMkLst>
            <pc:docMk/>
            <pc:sldMk cId="3459794170" sldId="259"/>
            <ac:spMk id="2" creationId="{C9BE4B1E-70EE-2249-879D-51C5DA8EC038}"/>
          </ac:spMkLst>
        </pc:spChg>
        <pc:spChg chg="del">
          <ac:chgData name="Leonie Smith" userId="fed1330f33f5650e" providerId="LiveId" clId="{30209572-7A01-47BA-B383-C1C31DDE76A4}" dt="2023-01-18T06:37:41.352" v="28" actId="21"/>
          <ac:spMkLst>
            <pc:docMk/>
            <pc:sldMk cId="3459794170" sldId="259"/>
            <ac:spMk id="6" creationId="{416C064E-628E-47C0-A712-DB178FE9901E}"/>
          </ac:spMkLst>
        </pc:spChg>
        <pc:picChg chg="del">
          <ac:chgData name="Leonie Smith" userId="fed1330f33f5650e" providerId="LiveId" clId="{30209572-7A01-47BA-B383-C1C31DDE76A4}" dt="2023-01-18T06:36:57.535" v="24"/>
          <ac:picMkLst>
            <pc:docMk/>
            <pc:sldMk cId="3459794170" sldId="259"/>
            <ac:picMk id="7" creationId="{0B8D607D-4EE7-4E09-A313-90DC9414F9BE}"/>
          </ac:picMkLst>
        </pc:picChg>
      </pc:sldChg>
      <pc:sldChg chg="addSp delSp modSp mod modTransition modAnim">
        <pc:chgData name="Leonie Smith" userId="fed1330f33f5650e" providerId="LiveId" clId="{30209572-7A01-47BA-B383-C1C31DDE76A4}" dt="2023-01-18T06:39:31.581" v="41"/>
        <pc:sldMkLst>
          <pc:docMk/>
          <pc:sldMk cId="1204998267" sldId="260"/>
        </pc:sldMkLst>
        <pc:spChg chg="add mod">
          <ac:chgData name="Leonie Smith" userId="fed1330f33f5650e" providerId="LiveId" clId="{30209572-7A01-47BA-B383-C1C31DDE76A4}" dt="2023-01-18T06:39:31.581" v="41"/>
          <ac:spMkLst>
            <pc:docMk/>
            <pc:sldMk cId="1204998267" sldId="260"/>
            <ac:spMk id="3" creationId="{F7DC0335-9A11-245C-F31E-EA65FB004C64}"/>
          </ac:spMkLst>
        </pc:spChg>
        <pc:spChg chg="del">
          <ac:chgData name="Leonie Smith" userId="fed1330f33f5650e" providerId="LiveId" clId="{30209572-7A01-47BA-B383-C1C31DDE76A4}" dt="2023-01-18T06:37:47.943" v="29" actId="21"/>
          <ac:spMkLst>
            <pc:docMk/>
            <pc:sldMk cId="1204998267" sldId="260"/>
            <ac:spMk id="6" creationId="{416C064E-628E-47C0-A712-DB178FE9901E}"/>
          </ac:spMkLst>
        </pc:spChg>
        <pc:picChg chg="del">
          <ac:chgData name="Leonie Smith" userId="fed1330f33f5650e" providerId="LiveId" clId="{30209572-7A01-47BA-B383-C1C31DDE76A4}" dt="2023-01-18T06:36:57.535" v="24"/>
          <ac:picMkLst>
            <pc:docMk/>
            <pc:sldMk cId="1204998267" sldId="260"/>
            <ac:picMk id="2" creationId="{0347F5EC-651E-4677-9F38-DA4F7AC489A9}"/>
          </ac:picMkLst>
        </pc:picChg>
      </pc:sldChg>
      <pc:sldChg chg="addSp delSp modSp mod modTransition modAnim">
        <pc:chgData name="Leonie Smith" userId="fed1330f33f5650e" providerId="LiveId" clId="{30209572-7A01-47BA-B383-C1C31DDE76A4}" dt="2023-01-18T06:39:33.215" v="42"/>
        <pc:sldMkLst>
          <pc:docMk/>
          <pc:sldMk cId="3728152200" sldId="261"/>
        </pc:sldMkLst>
        <pc:spChg chg="add mod">
          <ac:chgData name="Leonie Smith" userId="fed1330f33f5650e" providerId="LiveId" clId="{30209572-7A01-47BA-B383-C1C31DDE76A4}" dt="2023-01-18T06:39:33.215" v="42"/>
          <ac:spMkLst>
            <pc:docMk/>
            <pc:sldMk cId="3728152200" sldId="261"/>
            <ac:spMk id="2" creationId="{F4D2DCE7-B995-3990-B86A-D0A69449F911}"/>
          </ac:spMkLst>
        </pc:spChg>
        <pc:spChg chg="del">
          <ac:chgData name="Leonie Smith" userId="fed1330f33f5650e" providerId="LiveId" clId="{30209572-7A01-47BA-B383-C1C31DDE76A4}" dt="2023-01-18T06:37:53.140" v="30" actId="21"/>
          <ac:spMkLst>
            <pc:docMk/>
            <pc:sldMk cId="3728152200" sldId="261"/>
            <ac:spMk id="6" creationId="{416C064E-628E-47C0-A712-DB178FE9901E}"/>
          </ac:spMkLst>
        </pc:spChg>
        <pc:picChg chg="del">
          <ac:chgData name="Leonie Smith" userId="fed1330f33f5650e" providerId="LiveId" clId="{30209572-7A01-47BA-B383-C1C31DDE76A4}" dt="2023-01-18T06:36:57.535" v="24"/>
          <ac:picMkLst>
            <pc:docMk/>
            <pc:sldMk cId="3728152200" sldId="261"/>
            <ac:picMk id="8" creationId="{720876E0-4944-438E-A6EB-FBAC76032B13}"/>
          </ac:picMkLst>
        </pc:picChg>
      </pc:sldChg>
      <pc:sldChg chg="addSp delSp modSp mod modTransition modAnim">
        <pc:chgData name="Leonie Smith" userId="fed1330f33f5650e" providerId="LiveId" clId="{30209572-7A01-47BA-B383-C1C31DDE76A4}" dt="2023-01-18T06:39:34.852" v="43"/>
        <pc:sldMkLst>
          <pc:docMk/>
          <pc:sldMk cId="3350226380" sldId="262"/>
        </pc:sldMkLst>
        <pc:spChg chg="add mod">
          <ac:chgData name="Leonie Smith" userId="fed1330f33f5650e" providerId="LiveId" clId="{30209572-7A01-47BA-B383-C1C31DDE76A4}" dt="2023-01-18T06:39:34.852" v="43"/>
          <ac:spMkLst>
            <pc:docMk/>
            <pc:sldMk cId="3350226380" sldId="262"/>
            <ac:spMk id="2" creationId="{F8C1D689-C84B-F2F4-3105-004EAC4EC511}"/>
          </ac:spMkLst>
        </pc:spChg>
        <pc:spChg chg="del">
          <ac:chgData name="Leonie Smith" userId="fed1330f33f5650e" providerId="LiveId" clId="{30209572-7A01-47BA-B383-C1C31DDE76A4}" dt="2023-01-18T06:37:57.817" v="31" actId="21"/>
          <ac:spMkLst>
            <pc:docMk/>
            <pc:sldMk cId="3350226380" sldId="262"/>
            <ac:spMk id="6" creationId="{416C064E-628E-47C0-A712-DB178FE9901E}"/>
          </ac:spMkLst>
        </pc:spChg>
        <pc:picChg chg="del">
          <ac:chgData name="Leonie Smith" userId="fed1330f33f5650e" providerId="LiveId" clId="{30209572-7A01-47BA-B383-C1C31DDE76A4}" dt="2023-01-18T06:36:57.535" v="24"/>
          <ac:picMkLst>
            <pc:docMk/>
            <pc:sldMk cId="3350226380" sldId="262"/>
            <ac:picMk id="3" creationId="{16BF9D77-3914-4639-AA4D-9BA907F35E49}"/>
          </ac:picMkLst>
        </pc:picChg>
      </pc:sldChg>
      <pc:sldChg chg="addSp delSp modSp mod modTransition modAnim">
        <pc:chgData name="Leonie Smith" userId="fed1330f33f5650e" providerId="LiveId" clId="{30209572-7A01-47BA-B383-C1C31DDE76A4}" dt="2023-01-18T06:39:36.745" v="44"/>
        <pc:sldMkLst>
          <pc:docMk/>
          <pc:sldMk cId="814010234" sldId="263"/>
        </pc:sldMkLst>
        <pc:spChg chg="add mod">
          <ac:chgData name="Leonie Smith" userId="fed1330f33f5650e" providerId="LiveId" clId="{30209572-7A01-47BA-B383-C1C31DDE76A4}" dt="2023-01-18T06:39:36.745" v="44"/>
          <ac:spMkLst>
            <pc:docMk/>
            <pc:sldMk cId="814010234" sldId="263"/>
            <ac:spMk id="2" creationId="{485F3EB3-A409-4602-B6BA-61DE2B390875}"/>
          </ac:spMkLst>
        </pc:spChg>
        <pc:spChg chg="del">
          <ac:chgData name="Leonie Smith" userId="fed1330f33f5650e" providerId="LiveId" clId="{30209572-7A01-47BA-B383-C1C31DDE76A4}" dt="2023-01-18T06:38:02.341" v="32" actId="21"/>
          <ac:spMkLst>
            <pc:docMk/>
            <pc:sldMk cId="814010234" sldId="263"/>
            <ac:spMk id="6" creationId="{416C064E-628E-47C0-A712-DB178FE9901E}"/>
          </ac:spMkLst>
        </pc:spChg>
        <pc:picChg chg="del">
          <ac:chgData name="Leonie Smith" userId="fed1330f33f5650e" providerId="LiveId" clId="{30209572-7A01-47BA-B383-C1C31DDE76A4}" dt="2023-01-18T06:36:57.535" v="24"/>
          <ac:picMkLst>
            <pc:docMk/>
            <pc:sldMk cId="814010234" sldId="263"/>
            <ac:picMk id="9" creationId="{FDC27892-62D5-4BC3-BC5F-EC137760C381}"/>
          </ac:picMkLst>
        </pc:picChg>
      </pc:sldChg>
      <pc:sldChg chg="addSp delSp modSp mod modTransition modAnim">
        <pc:chgData name="Leonie Smith" userId="fed1330f33f5650e" providerId="LiveId" clId="{30209572-7A01-47BA-B383-C1C31DDE76A4}" dt="2023-01-18T06:39:38.418" v="45"/>
        <pc:sldMkLst>
          <pc:docMk/>
          <pc:sldMk cId="302978315" sldId="264"/>
        </pc:sldMkLst>
        <pc:spChg chg="add mod">
          <ac:chgData name="Leonie Smith" userId="fed1330f33f5650e" providerId="LiveId" clId="{30209572-7A01-47BA-B383-C1C31DDE76A4}" dt="2023-01-18T06:39:38.418" v="45"/>
          <ac:spMkLst>
            <pc:docMk/>
            <pc:sldMk cId="302978315" sldId="264"/>
            <ac:spMk id="2" creationId="{193ABA79-119C-28DE-5AFC-A6532B9063B6}"/>
          </ac:spMkLst>
        </pc:spChg>
        <pc:spChg chg="del">
          <ac:chgData name="Leonie Smith" userId="fed1330f33f5650e" providerId="LiveId" clId="{30209572-7A01-47BA-B383-C1C31DDE76A4}" dt="2023-01-18T06:38:09.624" v="33" actId="21"/>
          <ac:spMkLst>
            <pc:docMk/>
            <pc:sldMk cId="302978315" sldId="264"/>
            <ac:spMk id="6" creationId="{416C064E-628E-47C0-A712-DB178FE9901E}"/>
          </ac:spMkLst>
        </pc:spChg>
        <pc:picChg chg="del">
          <ac:chgData name="Leonie Smith" userId="fed1330f33f5650e" providerId="LiveId" clId="{30209572-7A01-47BA-B383-C1C31DDE76A4}" dt="2023-01-18T06:36:57.535" v="24"/>
          <ac:picMkLst>
            <pc:docMk/>
            <pc:sldMk cId="302978315" sldId="264"/>
            <ac:picMk id="13" creationId="{C03BDD41-AEFC-4190-8C74-182A57BA46C9}"/>
          </ac:picMkLst>
        </pc:picChg>
      </pc:sldChg>
      <pc:sldChg chg="addSp delSp modSp mod modTransition modAnim">
        <pc:chgData name="Leonie Smith" userId="fed1330f33f5650e" providerId="LiveId" clId="{30209572-7A01-47BA-B383-C1C31DDE76A4}" dt="2023-01-18T06:39:39.993" v="46"/>
        <pc:sldMkLst>
          <pc:docMk/>
          <pc:sldMk cId="210253619" sldId="277"/>
        </pc:sldMkLst>
        <pc:spChg chg="add mod">
          <ac:chgData name="Leonie Smith" userId="fed1330f33f5650e" providerId="LiveId" clId="{30209572-7A01-47BA-B383-C1C31DDE76A4}" dt="2023-01-18T06:39:39.993" v="46"/>
          <ac:spMkLst>
            <pc:docMk/>
            <pc:sldMk cId="210253619" sldId="277"/>
            <ac:spMk id="2" creationId="{2CA5D54A-5382-14A4-BB43-ADCA1D785C3A}"/>
          </ac:spMkLst>
        </pc:spChg>
        <pc:spChg chg="del">
          <ac:chgData name="Leonie Smith" userId="fed1330f33f5650e" providerId="LiveId" clId="{30209572-7A01-47BA-B383-C1C31DDE76A4}" dt="2023-01-18T06:38:36.774" v="34" actId="21"/>
          <ac:spMkLst>
            <pc:docMk/>
            <pc:sldMk cId="210253619" sldId="277"/>
            <ac:spMk id="6" creationId="{416C064E-628E-47C0-A712-DB178FE9901E}"/>
          </ac:spMkLst>
        </pc:spChg>
        <pc:picChg chg="del">
          <ac:chgData name="Leonie Smith" userId="fed1330f33f5650e" providerId="LiveId" clId="{30209572-7A01-47BA-B383-C1C31DDE76A4}" dt="2023-01-18T06:36:57.535" v="24"/>
          <ac:picMkLst>
            <pc:docMk/>
            <pc:sldMk cId="210253619" sldId="277"/>
            <ac:picMk id="10" creationId="{5DD98B58-D675-4433-B08C-F720EFBB58DB}"/>
          </ac:picMkLst>
        </pc:picChg>
      </pc:sldChg>
      <pc:sldChg chg="addSp delSp modSp mod modTransition modAnim">
        <pc:chgData name="Leonie Smith" userId="fed1330f33f5650e" providerId="LiveId" clId="{30209572-7A01-47BA-B383-C1C31DDE76A4}" dt="2023-01-18T06:39:41.604" v="47"/>
        <pc:sldMkLst>
          <pc:docMk/>
          <pc:sldMk cId="545071343" sldId="278"/>
        </pc:sldMkLst>
        <pc:spChg chg="add mod">
          <ac:chgData name="Leonie Smith" userId="fed1330f33f5650e" providerId="LiveId" clId="{30209572-7A01-47BA-B383-C1C31DDE76A4}" dt="2023-01-18T06:39:41.604" v="47"/>
          <ac:spMkLst>
            <pc:docMk/>
            <pc:sldMk cId="545071343" sldId="278"/>
            <ac:spMk id="2" creationId="{02965D04-C772-07A2-0918-0EE76FE2D4B8}"/>
          </ac:spMkLst>
        </pc:spChg>
        <pc:spChg chg="del">
          <ac:chgData name="Leonie Smith" userId="fed1330f33f5650e" providerId="LiveId" clId="{30209572-7A01-47BA-B383-C1C31DDE76A4}" dt="2023-01-18T06:38:49.904" v="35" actId="21"/>
          <ac:spMkLst>
            <pc:docMk/>
            <pc:sldMk cId="545071343" sldId="278"/>
            <ac:spMk id="6" creationId="{416C064E-628E-47C0-A712-DB178FE9901E}"/>
          </ac:spMkLst>
        </pc:spChg>
        <pc:picChg chg="del">
          <ac:chgData name="Leonie Smith" userId="fed1330f33f5650e" providerId="LiveId" clId="{30209572-7A01-47BA-B383-C1C31DDE76A4}" dt="2023-01-18T06:36:57.535" v="24"/>
          <ac:picMkLst>
            <pc:docMk/>
            <pc:sldMk cId="545071343" sldId="278"/>
            <ac:picMk id="3" creationId="{B4BCCDCF-2176-48EB-9F0C-70F7A69EC08A}"/>
          </ac:picMkLst>
        </pc:picChg>
      </pc:sldChg>
      <pc:sldChg chg="addSp delSp modSp mod modTransition modAnim">
        <pc:chgData name="Leonie Smith" userId="fed1330f33f5650e" providerId="LiveId" clId="{30209572-7A01-47BA-B383-C1C31DDE76A4}" dt="2023-01-18T06:39:43.105" v="48"/>
        <pc:sldMkLst>
          <pc:docMk/>
          <pc:sldMk cId="3068157797" sldId="279"/>
        </pc:sldMkLst>
        <pc:spChg chg="add mod">
          <ac:chgData name="Leonie Smith" userId="fed1330f33f5650e" providerId="LiveId" clId="{30209572-7A01-47BA-B383-C1C31DDE76A4}" dt="2023-01-18T06:39:43.105" v="48"/>
          <ac:spMkLst>
            <pc:docMk/>
            <pc:sldMk cId="3068157797" sldId="279"/>
            <ac:spMk id="2" creationId="{51B0529F-1232-A107-F351-9640CE567117}"/>
          </ac:spMkLst>
        </pc:spChg>
        <pc:spChg chg="del">
          <ac:chgData name="Leonie Smith" userId="fed1330f33f5650e" providerId="LiveId" clId="{30209572-7A01-47BA-B383-C1C31DDE76A4}" dt="2023-01-18T06:38:54.479" v="36" actId="21"/>
          <ac:spMkLst>
            <pc:docMk/>
            <pc:sldMk cId="3068157797" sldId="279"/>
            <ac:spMk id="6" creationId="{416C064E-628E-47C0-A712-DB178FE9901E}"/>
          </ac:spMkLst>
        </pc:spChg>
        <pc:picChg chg="del">
          <ac:chgData name="Leonie Smith" userId="fed1330f33f5650e" providerId="LiveId" clId="{30209572-7A01-47BA-B383-C1C31DDE76A4}" dt="2023-01-18T06:36:57.535" v="24"/>
          <ac:picMkLst>
            <pc:docMk/>
            <pc:sldMk cId="3068157797" sldId="279"/>
            <ac:picMk id="3" creationId="{1D1C0D42-B6F2-430F-BF1E-386041B60911}"/>
          </ac:picMkLst>
        </pc:picChg>
      </pc:sldChg>
      <pc:sldChg chg="delSp modTransition modAnim">
        <pc:chgData name="Leonie Smith" userId="fed1330f33f5650e" providerId="LiveId" clId="{30209572-7A01-47BA-B383-C1C31DDE76A4}" dt="2023-01-18T06:36:57.535" v="24"/>
        <pc:sldMkLst>
          <pc:docMk/>
          <pc:sldMk cId="1940798183" sldId="280"/>
        </pc:sldMkLst>
        <pc:picChg chg="del">
          <ac:chgData name="Leonie Smith" userId="fed1330f33f5650e" providerId="LiveId" clId="{30209572-7A01-47BA-B383-C1C31DDE76A4}" dt="2023-01-18T06:36:57.535" v="24"/>
          <ac:picMkLst>
            <pc:docMk/>
            <pc:sldMk cId="1940798183" sldId="280"/>
            <ac:picMk id="5" creationId="{60C8214E-ADED-4740-9BAD-64D25DDA20D0}"/>
          </ac:picMkLst>
        </pc:picChg>
      </pc:sldChg>
      <pc:sldChg chg="addSp delSp modSp mod modTransition">
        <pc:chgData name="Leonie Smith" userId="fed1330f33f5650e" providerId="LiveId" clId="{30209572-7A01-47BA-B383-C1C31DDE76A4}" dt="2023-01-18T06:36:57.535" v="24"/>
        <pc:sldMkLst>
          <pc:docMk/>
          <pc:sldMk cId="2734707681" sldId="281"/>
        </pc:sldMkLst>
        <pc:spChg chg="del">
          <ac:chgData name="Leonie Smith" userId="fed1330f33f5650e" providerId="LiveId" clId="{30209572-7A01-47BA-B383-C1C31DDE76A4}" dt="2023-01-18T06:34:09.501" v="0" actId="21"/>
          <ac:spMkLst>
            <pc:docMk/>
            <pc:sldMk cId="2734707681" sldId="281"/>
            <ac:spMk id="3" creationId="{5A25CE6B-4D70-98F4-5656-DDFF65FFCEB0}"/>
          </ac:spMkLst>
        </pc:spChg>
        <pc:spChg chg="add mod">
          <ac:chgData name="Leonie Smith" userId="fed1330f33f5650e" providerId="LiveId" clId="{30209572-7A01-47BA-B383-C1C31DDE76A4}" dt="2023-01-18T06:35:24.916" v="12"/>
          <ac:spMkLst>
            <pc:docMk/>
            <pc:sldMk cId="2734707681" sldId="281"/>
            <ac:spMk id="4" creationId="{EDA155BA-8B8C-2FA0-AE02-FC4CDDA4B3F2}"/>
          </ac:spMkLst>
        </pc:spChg>
      </pc:sldChg>
      <pc:sldChg chg="modSp mod modTransition">
        <pc:chgData name="Leonie Smith" userId="fed1330f33f5650e" providerId="LiveId" clId="{30209572-7A01-47BA-B383-C1C31DDE76A4}" dt="2023-01-18T06:36:57.535" v="24"/>
        <pc:sldMkLst>
          <pc:docMk/>
          <pc:sldMk cId="87366376" sldId="282"/>
        </pc:sldMkLst>
        <pc:spChg chg="mod">
          <ac:chgData name="Leonie Smith" userId="fed1330f33f5650e" providerId="LiveId" clId="{30209572-7A01-47BA-B383-C1C31DDE76A4}" dt="2023-01-18T06:35:15.679" v="11" actId="1076"/>
          <ac:spMkLst>
            <pc:docMk/>
            <pc:sldMk cId="87366376" sldId="282"/>
            <ac:spMk id="4" creationId="{F78423FE-3DFE-C125-5EEC-6F43CA11EE02}"/>
          </ac:spMkLst>
        </pc:spChg>
      </pc:sldChg>
      <pc:sldChg chg="modSp mod modTransition">
        <pc:chgData name="Leonie Smith" userId="fed1330f33f5650e" providerId="LiveId" clId="{30209572-7A01-47BA-B383-C1C31DDE76A4}" dt="2023-01-18T06:36:57.535" v="24"/>
        <pc:sldMkLst>
          <pc:docMk/>
          <pc:sldMk cId="4290482206" sldId="283"/>
        </pc:sldMkLst>
        <pc:spChg chg="mod">
          <ac:chgData name="Leonie Smith" userId="fed1330f33f5650e" providerId="LiveId" clId="{30209572-7A01-47BA-B383-C1C31DDE76A4}" dt="2023-01-18T06:35:37.783" v="13"/>
          <ac:spMkLst>
            <pc:docMk/>
            <pc:sldMk cId="4290482206" sldId="283"/>
            <ac:spMk id="3" creationId="{B5F1CB94-EAD4-5D7D-26B7-3510C3423EB8}"/>
          </ac:spMkLst>
        </pc:spChg>
      </pc:sldChg>
      <pc:sldChg chg="modSp mod modTransition">
        <pc:chgData name="Leonie Smith" userId="fed1330f33f5650e" providerId="LiveId" clId="{30209572-7A01-47BA-B383-C1C31DDE76A4}" dt="2023-01-18T06:36:57.535" v="24"/>
        <pc:sldMkLst>
          <pc:docMk/>
          <pc:sldMk cId="1426052622" sldId="284"/>
        </pc:sldMkLst>
        <pc:spChg chg="mod">
          <ac:chgData name="Leonie Smith" userId="fed1330f33f5650e" providerId="LiveId" clId="{30209572-7A01-47BA-B383-C1C31DDE76A4}" dt="2023-01-18T06:35:45.601" v="14"/>
          <ac:spMkLst>
            <pc:docMk/>
            <pc:sldMk cId="1426052622" sldId="284"/>
            <ac:spMk id="3" creationId="{824E71B9-9223-7D34-F219-2FB0D1BBAF0B}"/>
          </ac:spMkLst>
        </pc:spChg>
      </pc:sldChg>
      <pc:sldChg chg="modSp mod modTransition">
        <pc:chgData name="Leonie Smith" userId="fed1330f33f5650e" providerId="LiveId" clId="{30209572-7A01-47BA-B383-C1C31DDE76A4}" dt="2023-01-18T06:36:57.535" v="24"/>
        <pc:sldMkLst>
          <pc:docMk/>
          <pc:sldMk cId="2176302283" sldId="285"/>
        </pc:sldMkLst>
        <pc:spChg chg="mod">
          <ac:chgData name="Leonie Smith" userId="fed1330f33f5650e" providerId="LiveId" clId="{30209572-7A01-47BA-B383-C1C31DDE76A4}" dt="2023-01-18T06:35:51.546" v="15"/>
          <ac:spMkLst>
            <pc:docMk/>
            <pc:sldMk cId="2176302283" sldId="285"/>
            <ac:spMk id="3" creationId="{F9E6E615-86DF-9A16-9354-25037C368900}"/>
          </ac:spMkLst>
        </pc:spChg>
      </pc:sldChg>
      <pc:sldChg chg="modSp mod modTransition">
        <pc:chgData name="Leonie Smith" userId="fed1330f33f5650e" providerId="LiveId" clId="{30209572-7A01-47BA-B383-C1C31DDE76A4}" dt="2023-01-18T06:36:57.535" v="24"/>
        <pc:sldMkLst>
          <pc:docMk/>
          <pc:sldMk cId="2373617039" sldId="286"/>
        </pc:sldMkLst>
        <pc:spChg chg="mod">
          <ac:chgData name="Leonie Smith" userId="fed1330f33f5650e" providerId="LiveId" clId="{30209572-7A01-47BA-B383-C1C31DDE76A4}" dt="2023-01-18T06:35:58.886" v="16"/>
          <ac:spMkLst>
            <pc:docMk/>
            <pc:sldMk cId="2373617039" sldId="286"/>
            <ac:spMk id="3" creationId="{9E76C700-FABB-ABD8-A4BE-70EDE12D4EFC}"/>
          </ac:spMkLst>
        </pc:spChg>
      </pc:sldChg>
      <pc:sldChg chg="modSp mod modTransition">
        <pc:chgData name="Leonie Smith" userId="fed1330f33f5650e" providerId="LiveId" clId="{30209572-7A01-47BA-B383-C1C31DDE76A4}" dt="2023-01-18T06:36:57.535" v="24"/>
        <pc:sldMkLst>
          <pc:docMk/>
          <pc:sldMk cId="3483538186" sldId="287"/>
        </pc:sldMkLst>
        <pc:spChg chg="mod">
          <ac:chgData name="Leonie Smith" userId="fed1330f33f5650e" providerId="LiveId" clId="{30209572-7A01-47BA-B383-C1C31DDE76A4}" dt="2023-01-18T06:36:05.100" v="17"/>
          <ac:spMkLst>
            <pc:docMk/>
            <pc:sldMk cId="3483538186" sldId="287"/>
            <ac:spMk id="3" creationId="{781FDB24-E91F-7935-8F4B-03F4E411A772}"/>
          </ac:spMkLst>
        </pc:spChg>
      </pc:sldChg>
      <pc:sldChg chg="modSp mod modTransition">
        <pc:chgData name="Leonie Smith" userId="fed1330f33f5650e" providerId="LiveId" clId="{30209572-7A01-47BA-B383-C1C31DDE76A4}" dt="2023-01-18T06:36:57.535" v="24"/>
        <pc:sldMkLst>
          <pc:docMk/>
          <pc:sldMk cId="3591532378" sldId="288"/>
        </pc:sldMkLst>
        <pc:spChg chg="mod">
          <ac:chgData name="Leonie Smith" userId="fed1330f33f5650e" providerId="LiveId" clId="{30209572-7A01-47BA-B383-C1C31DDE76A4}" dt="2023-01-18T06:36:14.691" v="18"/>
          <ac:spMkLst>
            <pc:docMk/>
            <pc:sldMk cId="3591532378" sldId="288"/>
            <ac:spMk id="3" creationId="{C436BAB1-4F97-1467-24C2-FA1388A26A42}"/>
          </ac:spMkLst>
        </pc:spChg>
      </pc:sldChg>
      <pc:sldChg chg="modSp mod modTransition">
        <pc:chgData name="Leonie Smith" userId="fed1330f33f5650e" providerId="LiveId" clId="{30209572-7A01-47BA-B383-C1C31DDE76A4}" dt="2023-01-18T06:36:57.535" v="24"/>
        <pc:sldMkLst>
          <pc:docMk/>
          <pc:sldMk cId="2771171552" sldId="289"/>
        </pc:sldMkLst>
        <pc:spChg chg="mod">
          <ac:chgData name="Leonie Smith" userId="fed1330f33f5650e" providerId="LiveId" clId="{30209572-7A01-47BA-B383-C1C31DDE76A4}" dt="2023-01-18T06:36:21.032" v="19"/>
          <ac:spMkLst>
            <pc:docMk/>
            <pc:sldMk cId="2771171552" sldId="289"/>
            <ac:spMk id="3" creationId="{F7433930-7DF3-B3EF-02BF-E65F72045509}"/>
          </ac:spMkLst>
        </pc:spChg>
      </pc:sldChg>
      <pc:sldChg chg="modSp mod modTransition">
        <pc:chgData name="Leonie Smith" userId="fed1330f33f5650e" providerId="LiveId" clId="{30209572-7A01-47BA-B383-C1C31DDE76A4}" dt="2023-01-18T06:36:57.535" v="24"/>
        <pc:sldMkLst>
          <pc:docMk/>
          <pc:sldMk cId="1356322533" sldId="290"/>
        </pc:sldMkLst>
        <pc:spChg chg="mod">
          <ac:chgData name="Leonie Smith" userId="fed1330f33f5650e" providerId="LiveId" clId="{30209572-7A01-47BA-B383-C1C31DDE76A4}" dt="2023-01-18T06:36:28.427" v="20"/>
          <ac:spMkLst>
            <pc:docMk/>
            <pc:sldMk cId="1356322533" sldId="290"/>
            <ac:spMk id="3" creationId="{33FABFB0-6BD8-BEA3-3AE4-9FA3EF8D5ED1}"/>
          </ac:spMkLst>
        </pc:spChg>
      </pc:sldChg>
      <pc:sldChg chg="modSp mod modTransition">
        <pc:chgData name="Leonie Smith" userId="fed1330f33f5650e" providerId="LiveId" clId="{30209572-7A01-47BA-B383-C1C31DDE76A4}" dt="2023-01-18T06:36:57.535" v="24"/>
        <pc:sldMkLst>
          <pc:docMk/>
          <pc:sldMk cId="1695185677" sldId="291"/>
        </pc:sldMkLst>
        <pc:spChg chg="mod">
          <ac:chgData name="Leonie Smith" userId="fed1330f33f5650e" providerId="LiveId" clId="{30209572-7A01-47BA-B383-C1C31DDE76A4}" dt="2023-01-18T06:36:35.935" v="21"/>
          <ac:spMkLst>
            <pc:docMk/>
            <pc:sldMk cId="1695185677" sldId="291"/>
            <ac:spMk id="3" creationId="{ABBA087A-87C4-9267-AEB6-35ABC425AA9C}"/>
          </ac:spMkLst>
        </pc:spChg>
      </pc:sldChg>
      <pc:sldChg chg="modSp mod modTransition">
        <pc:chgData name="Leonie Smith" userId="fed1330f33f5650e" providerId="LiveId" clId="{30209572-7A01-47BA-B383-C1C31DDE76A4}" dt="2023-01-18T06:36:57.535" v="24"/>
        <pc:sldMkLst>
          <pc:docMk/>
          <pc:sldMk cId="1023782972" sldId="292"/>
        </pc:sldMkLst>
        <pc:spChg chg="mod">
          <ac:chgData name="Leonie Smith" userId="fed1330f33f5650e" providerId="LiveId" clId="{30209572-7A01-47BA-B383-C1C31DDE76A4}" dt="2023-01-18T06:36:42.759" v="22"/>
          <ac:spMkLst>
            <pc:docMk/>
            <pc:sldMk cId="1023782972" sldId="292"/>
            <ac:spMk id="3" creationId="{D3C134BE-F96B-E965-0392-03FE27B55C17}"/>
          </ac:spMkLst>
        </pc:spChg>
      </pc:sldChg>
      <pc:sldChg chg="modSp mod modTransition">
        <pc:chgData name="Leonie Smith" userId="fed1330f33f5650e" providerId="LiveId" clId="{30209572-7A01-47BA-B383-C1C31DDE76A4}" dt="2023-01-18T06:36:57.535" v="24"/>
        <pc:sldMkLst>
          <pc:docMk/>
          <pc:sldMk cId="3806866312" sldId="293"/>
        </pc:sldMkLst>
        <pc:spChg chg="mod">
          <ac:chgData name="Leonie Smith" userId="fed1330f33f5650e" providerId="LiveId" clId="{30209572-7A01-47BA-B383-C1C31DDE76A4}" dt="2023-01-18T06:36:50.194" v="23"/>
          <ac:spMkLst>
            <pc:docMk/>
            <pc:sldMk cId="3806866312" sldId="293"/>
            <ac:spMk id="4" creationId="{F289FF85-2844-D83F-D530-6361FDE3E35C}"/>
          </ac:spMkLst>
        </pc:spChg>
      </pc:sldChg>
    </pc:docChg>
  </pc:docChgLst>
  <pc:docChgLst>
    <pc:chgData name="Alfred Smith" userId="3c60a3631c0db8ad" providerId="LiveId" clId="{71AAA6E9-EAB5-485A-91AA-E67BFF183779}"/>
    <pc:docChg chg="modSld">
      <pc:chgData name="Alfred Smith" userId="3c60a3631c0db8ad" providerId="LiveId" clId="{71AAA6E9-EAB5-485A-91AA-E67BFF183779}" dt="2023-01-25T14:19:42.296" v="0"/>
      <pc:docMkLst>
        <pc:docMk/>
      </pc:docMkLst>
      <pc:sldChg chg="modSp mod">
        <pc:chgData name="Alfred Smith" userId="3c60a3631c0db8ad" providerId="LiveId" clId="{71AAA6E9-EAB5-485A-91AA-E67BFF183779}" dt="2023-01-25T14:19:42.296" v="0"/>
        <pc:sldMkLst>
          <pc:docMk/>
          <pc:sldMk cId="1940798183" sldId="280"/>
        </pc:sldMkLst>
        <pc:spChg chg="mod">
          <ac:chgData name="Alfred Smith" userId="3c60a3631c0db8ad" providerId="LiveId" clId="{71AAA6E9-EAB5-485A-91AA-E67BFF183779}" dt="2023-01-25T14:19:42.296" v="0"/>
          <ac:spMkLst>
            <pc:docMk/>
            <pc:sldMk cId="1940798183" sldId="280"/>
            <ac:spMk id="3" creationId="{0E69DD40-BF10-465A-A454-DAFF29D8210A}"/>
          </ac:spMkLst>
        </pc:spChg>
      </pc:sldChg>
    </pc:docChg>
  </pc:docChgLst>
  <pc:docChgLst>
    <pc:chgData name="Leonie Smith" userId="fed1330f33f5650e" providerId="LiveId" clId="{ADF6F627-486A-4980-A166-F901C7DE29C1}"/>
    <pc:docChg chg="modSld">
      <pc:chgData name="Leonie Smith" userId="fed1330f33f5650e" providerId="LiveId" clId="{ADF6F627-486A-4980-A166-F901C7DE29C1}" dt="2023-07-28T07:00:54.438" v="93"/>
      <pc:docMkLst>
        <pc:docMk/>
      </pc:docMkLst>
      <pc:sldChg chg="addSp delSp modSp mod modTransition modAnim">
        <pc:chgData name="Leonie Smith" userId="fed1330f33f5650e" providerId="LiveId" clId="{ADF6F627-486A-4980-A166-F901C7DE29C1}" dt="2023-07-28T06:58:16.492" v="72"/>
        <pc:sldMkLst>
          <pc:docMk/>
          <pc:sldMk cId="3348757415" sldId="256"/>
        </pc:sldMkLst>
        <pc:picChg chg="add del mod">
          <ac:chgData name="Leonie Smith" userId="fed1330f33f5650e" providerId="LiveId" clId="{ADF6F627-486A-4980-A166-F901C7DE29C1}" dt="2023-07-28T06:58:09.734" v="71"/>
          <ac:picMkLst>
            <pc:docMk/>
            <pc:sldMk cId="3348757415" sldId="256"/>
            <ac:picMk id="8" creationId="{94E3CB11-6A59-7C07-51A9-557C4E62DC30}"/>
          </ac:picMkLst>
        </pc:picChg>
        <pc:picChg chg="add del mod">
          <ac:chgData name="Leonie Smith" userId="fed1330f33f5650e" providerId="LiveId" clId="{ADF6F627-486A-4980-A166-F901C7DE29C1}" dt="2023-07-28T06:58:16.492" v="72"/>
          <ac:picMkLst>
            <pc:docMk/>
            <pc:sldMk cId="3348757415" sldId="256"/>
            <ac:picMk id="14" creationId="{6EEED120-1F61-3C4B-0619-ED07C0FB0776}"/>
          </ac:picMkLst>
        </pc:picChg>
        <pc:picChg chg="add mod">
          <ac:chgData name="Leonie Smith" userId="fed1330f33f5650e" providerId="LiveId" clId="{ADF6F627-486A-4980-A166-F901C7DE29C1}" dt="2023-07-28T06:58:16.492" v="72"/>
          <ac:picMkLst>
            <pc:docMk/>
            <pc:sldMk cId="3348757415" sldId="256"/>
            <ac:picMk id="15" creationId="{E48705B9-D937-27F8-3C1D-AB4901144811}"/>
          </ac:picMkLst>
        </pc:picChg>
      </pc:sldChg>
      <pc:sldChg chg="addSp delSp modSp mod modTransition modAnim">
        <pc:chgData name="Leonie Smith" userId="fed1330f33f5650e" providerId="LiveId" clId="{ADF6F627-486A-4980-A166-F901C7DE29C1}" dt="2023-07-28T07:00:54.438" v="93"/>
        <pc:sldMkLst>
          <pc:docMk/>
          <pc:sldMk cId="1018574621" sldId="257"/>
        </pc:sldMkLst>
        <pc:picChg chg="add del mod">
          <ac:chgData name="Leonie Smith" userId="fed1330f33f5650e" providerId="LiveId" clId="{ADF6F627-486A-4980-A166-F901C7DE29C1}" dt="2023-07-28T06:36:44.420" v="6"/>
          <ac:picMkLst>
            <pc:docMk/>
            <pc:sldMk cId="1018574621" sldId="257"/>
            <ac:picMk id="6" creationId="{437D8C7D-C6E7-0B2B-C391-4BDFC2CBA64B}"/>
          </ac:picMkLst>
        </pc:picChg>
        <pc:picChg chg="add del mod">
          <ac:chgData name="Leonie Smith" userId="fed1330f33f5650e" providerId="LiveId" clId="{ADF6F627-486A-4980-A166-F901C7DE29C1}" dt="2023-07-28T06:36:51.903" v="7"/>
          <ac:picMkLst>
            <pc:docMk/>
            <pc:sldMk cId="1018574621" sldId="257"/>
            <ac:picMk id="12" creationId="{A2EBDFC4-EE51-BC63-0C54-B133418D96DC}"/>
          </ac:picMkLst>
        </pc:picChg>
        <pc:picChg chg="add del mod">
          <ac:chgData name="Leonie Smith" userId="fed1330f33f5650e" providerId="LiveId" clId="{ADF6F627-486A-4980-A166-F901C7DE29C1}" dt="2023-07-28T06:36:55.202" v="9"/>
          <ac:picMkLst>
            <pc:docMk/>
            <pc:sldMk cId="1018574621" sldId="257"/>
            <ac:picMk id="13" creationId="{CAB92A54-B4FC-E55E-4C30-ADE0A71D5B8D}"/>
          </ac:picMkLst>
        </pc:picChg>
        <pc:picChg chg="add del mod ord">
          <ac:chgData name="Leonie Smith" userId="fed1330f33f5650e" providerId="LiveId" clId="{ADF6F627-486A-4980-A166-F901C7DE29C1}" dt="2023-07-28T06:37:16.357" v="10"/>
          <ac:picMkLst>
            <pc:docMk/>
            <pc:sldMk cId="1018574621" sldId="257"/>
            <ac:picMk id="16" creationId="{E6816374-5B1F-7365-2146-2CFBB862C6D7}"/>
          </ac:picMkLst>
        </pc:picChg>
        <pc:picChg chg="add del mod">
          <ac:chgData name="Leonie Smith" userId="fed1330f33f5650e" providerId="LiveId" clId="{ADF6F627-486A-4980-A166-F901C7DE29C1}" dt="2023-07-28T06:37:28.207" v="12"/>
          <ac:picMkLst>
            <pc:docMk/>
            <pc:sldMk cId="1018574621" sldId="257"/>
            <ac:picMk id="17" creationId="{1AFC061B-35F3-2439-7358-34C0C943CC66}"/>
          </ac:picMkLst>
        </pc:picChg>
        <pc:picChg chg="add del mod ord">
          <ac:chgData name="Leonie Smith" userId="fed1330f33f5650e" providerId="LiveId" clId="{ADF6F627-486A-4980-A166-F901C7DE29C1}" dt="2023-07-28T06:37:49.648" v="13"/>
          <ac:picMkLst>
            <pc:docMk/>
            <pc:sldMk cId="1018574621" sldId="257"/>
            <ac:picMk id="21" creationId="{C7F36A1B-D853-2DB1-ECC0-53E8BCD113ED}"/>
          </ac:picMkLst>
        </pc:picChg>
        <pc:picChg chg="add del mod">
          <ac:chgData name="Leonie Smith" userId="fed1330f33f5650e" providerId="LiveId" clId="{ADF6F627-486A-4980-A166-F901C7DE29C1}" dt="2023-07-28T06:58:28.324" v="74"/>
          <ac:picMkLst>
            <pc:docMk/>
            <pc:sldMk cId="1018574621" sldId="257"/>
            <ac:picMk id="22" creationId="{2038B32F-9D8A-2F50-063B-B413DD9D1B8E}"/>
          </ac:picMkLst>
        </pc:picChg>
        <pc:picChg chg="add del mod ord">
          <ac:chgData name="Leonie Smith" userId="fed1330f33f5650e" providerId="LiveId" clId="{ADF6F627-486A-4980-A166-F901C7DE29C1}" dt="2023-07-28T06:58:32.960" v="75"/>
          <ac:picMkLst>
            <pc:docMk/>
            <pc:sldMk cId="1018574621" sldId="257"/>
            <ac:picMk id="32" creationId="{38E44E02-626E-3315-679A-51BE2DC9C02C}"/>
          </ac:picMkLst>
        </pc:picChg>
        <pc:picChg chg="add del mod">
          <ac:chgData name="Leonie Smith" userId="fed1330f33f5650e" providerId="LiveId" clId="{ADF6F627-486A-4980-A166-F901C7DE29C1}" dt="2023-07-28T06:58:34.948" v="77"/>
          <ac:picMkLst>
            <pc:docMk/>
            <pc:sldMk cId="1018574621" sldId="257"/>
            <ac:picMk id="33" creationId="{5F10A0C7-70FB-64E3-FD6A-66B12CB4DDAE}"/>
          </ac:picMkLst>
        </pc:picChg>
        <pc:picChg chg="add del mod ord">
          <ac:chgData name="Leonie Smith" userId="fed1330f33f5650e" providerId="LiveId" clId="{ADF6F627-486A-4980-A166-F901C7DE29C1}" dt="2023-07-28T06:58:56.533" v="78"/>
          <ac:picMkLst>
            <pc:docMk/>
            <pc:sldMk cId="1018574621" sldId="257"/>
            <ac:picMk id="36" creationId="{8C5868B3-9F1B-E485-14F5-AE402B97F89A}"/>
          </ac:picMkLst>
        </pc:picChg>
        <pc:picChg chg="add del mod">
          <ac:chgData name="Leonie Smith" userId="fed1330f33f5650e" providerId="LiveId" clId="{ADF6F627-486A-4980-A166-F901C7DE29C1}" dt="2023-07-28T06:59:22.194" v="83"/>
          <ac:picMkLst>
            <pc:docMk/>
            <pc:sldMk cId="1018574621" sldId="257"/>
            <ac:picMk id="37" creationId="{17BFF67B-F0F7-EBC6-36A0-5C1F78539F6D}"/>
          </ac:picMkLst>
        </pc:picChg>
        <pc:picChg chg="add del mod ord">
          <ac:chgData name="Leonie Smith" userId="fed1330f33f5650e" providerId="LiveId" clId="{ADF6F627-486A-4980-A166-F901C7DE29C1}" dt="2023-07-28T06:59:36.077" v="84"/>
          <ac:picMkLst>
            <pc:docMk/>
            <pc:sldMk cId="1018574621" sldId="257"/>
            <ac:picMk id="42" creationId="{4757B6FC-D3EF-8DEC-0F8F-86D6090C6673}"/>
          </ac:picMkLst>
        </pc:picChg>
        <pc:picChg chg="add del mod">
          <ac:chgData name="Leonie Smith" userId="fed1330f33f5650e" providerId="LiveId" clId="{ADF6F627-486A-4980-A166-F901C7DE29C1}" dt="2023-07-28T06:59:45.265" v="86"/>
          <ac:picMkLst>
            <pc:docMk/>
            <pc:sldMk cId="1018574621" sldId="257"/>
            <ac:picMk id="43" creationId="{6C610219-11F9-4421-23FE-98D67D92A6AB}"/>
          </ac:picMkLst>
        </pc:picChg>
        <pc:picChg chg="add del mod ord">
          <ac:chgData name="Leonie Smith" userId="fed1330f33f5650e" providerId="LiveId" clId="{ADF6F627-486A-4980-A166-F901C7DE29C1}" dt="2023-07-28T07:00:05.218" v="87"/>
          <ac:picMkLst>
            <pc:docMk/>
            <pc:sldMk cId="1018574621" sldId="257"/>
            <ac:picMk id="47" creationId="{69C64FA9-5215-85EE-F074-2E3CF7FB02B5}"/>
          </ac:picMkLst>
        </pc:picChg>
        <pc:picChg chg="add del mod">
          <ac:chgData name="Leonie Smith" userId="fed1330f33f5650e" providerId="LiveId" clId="{ADF6F627-486A-4980-A166-F901C7DE29C1}" dt="2023-07-28T07:00:18.927" v="89"/>
          <ac:picMkLst>
            <pc:docMk/>
            <pc:sldMk cId="1018574621" sldId="257"/>
            <ac:picMk id="48" creationId="{09F1C0CC-B85B-A334-355F-B98B92803B71}"/>
          </ac:picMkLst>
        </pc:picChg>
        <pc:picChg chg="add del mod ord">
          <ac:chgData name="Leonie Smith" userId="fed1330f33f5650e" providerId="LiveId" clId="{ADF6F627-486A-4980-A166-F901C7DE29C1}" dt="2023-07-28T07:00:31.884" v="90"/>
          <ac:picMkLst>
            <pc:docMk/>
            <pc:sldMk cId="1018574621" sldId="257"/>
            <ac:picMk id="52" creationId="{B144FF92-ECB1-5C97-69CC-01BD567FDB78}"/>
          </ac:picMkLst>
        </pc:picChg>
        <pc:picChg chg="add del mod">
          <ac:chgData name="Leonie Smith" userId="fed1330f33f5650e" providerId="LiveId" clId="{ADF6F627-486A-4980-A166-F901C7DE29C1}" dt="2023-07-28T07:00:33.321" v="92"/>
          <ac:picMkLst>
            <pc:docMk/>
            <pc:sldMk cId="1018574621" sldId="257"/>
            <ac:picMk id="53" creationId="{FD8A7674-4E35-6622-3194-4502A612A122}"/>
          </ac:picMkLst>
        </pc:picChg>
        <pc:picChg chg="add del mod ord">
          <ac:chgData name="Leonie Smith" userId="fed1330f33f5650e" providerId="LiveId" clId="{ADF6F627-486A-4980-A166-F901C7DE29C1}" dt="2023-07-28T07:00:54.438" v="93"/>
          <ac:picMkLst>
            <pc:docMk/>
            <pc:sldMk cId="1018574621" sldId="257"/>
            <ac:picMk id="56" creationId="{F2122098-A8C8-85F5-EE4A-3123ECFB4A17}"/>
          </ac:picMkLst>
        </pc:picChg>
        <pc:picChg chg="add mod">
          <ac:chgData name="Leonie Smith" userId="fed1330f33f5650e" providerId="LiveId" clId="{ADF6F627-486A-4980-A166-F901C7DE29C1}" dt="2023-07-28T07:00:54.438" v="93"/>
          <ac:picMkLst>
            <pc:docMk/>
            <pc:sldMk cId="1018574621" sldId="257"/>
            <ac:picMk id="57" creationId="{ADEB45CC-B852-F96E-3B72-EABEC90871CE}"/>
          </ac:picMkLst>
        </pc:picChg>
      </pc:sldChg>
      <pc:sldChg chg="addSp delSp modSp mod modTransition modAnim">
        <pc:chgData name="Leonie Smith" userId="fed1330f33f5650e" providerId="LiveId" clId="{ADF6F627-486A-4980-A166-F901C7DE29C1}" dt="2023-07-28T06:41:53.852" v="17"/>
        <pc:sldMkLst>
          <pc:docMk/>
          <pc:sldMk cId="525752733" sldId="258"/>
        </pc:sldMkLst>
        <pc:picChg chg="add del mod">
          <ac:chgData name="Leonie Smith" userId="fed1330f33f5650e" providerId="LiveId" clId="{ADF6F627-486A-4980-A166-F901C7DE29C1}" dt="2023-07-28T06:41:37.523" v="16"/>
          <ac:picMkLst>
            <pc:docMk/>
            <pc:sldMk cId="525752733" sldId="258"/>
            <ac:picMk id="7" creationId="{A7CC5E7E-751F-B21C-53FB-66791F7A4251}"/>
          </ac:picMkLst>
        </pc:picChg>
        <pc:picChg chg="add del mod">
          <ac:chgData name="Leonie Smith" userId="fed1330f33f5650e" providerId="LiveId" clId="{ADF6F627-486A-4980-A166-F901C7DE29C1}" dt="2023-07-28T06:41:53.852" v="17"/>
          <ac:picMkLst>
            <pc:docMk/>
            <pc:sldMk cId="525752733" sldId="258"/>
            <ac:picMk id="13" creationId="{DEE919F7-90C4-D252-ECBB-F285C8359551}"/>
          </ac:picMkLst>
        </pc:picChg>
        <pc:picChg chg="add mod">
          <ac:chgData name="Leonie Smith" userId="fed1330f33f5650e" providerId="LiveId" clId="{ADF6F627-486A-4980-A166-F901C7DE29C1}" dt="2023-07-28T06:41:53.852" v="17"/>
          <ac:picMkLst>
            <pc:docMk/>
            <pc:sldMk cId="525752733" sldId="258"/>
            <ac:picMk id="14" creationId="{7F364B57-2BFC-1075-0E3F-4431BA8C8FB9}"/>
          </ac:picMkLst>
        </pc:picChg>
      </pc:sldChg>
      <pc:sldChg chg="addSp modSp">
        <pc:chgData name="Leonie Smith" userId="fed1330f33f5650e" providerId="LiveId" clId="{ADF6F627-486A-4980-A166-F901C7DE29C1}" dt="2023-07-28T06:42:33.777" v="18"/>
        <pc:sldMkLst>
          <pc:docMk/>
          <pc:sldMk cId="3459794170" sldId="259"/>
        </pc:sldMkLst>
        <pc:picChg chg="add mod">
          <ac:chgData name="Leonie Smith" userId="fed1330f33f5650e" providerId="LiveId" clId="{ADF6F627-486A-4980-A166-F901C7DE29C1}" dt="2023-07-28T06:42:33.777" v="18"/>
          <ac:picMkLst>
            <pc:docMk/>
            <pc:sldMk cId="3459794170" sldId="259"/>
            <ac:picMk id="6" creationId="{6B788AE5-4629-C4ED-2733-CA441DB82A5D}"/>
          </ac:picMkLst>
        </pc:picChg>
      </pc:sldChg>
      <pc:sldChg chg="addSp delSp modSp mod modTransition modAnim">
        <pc:chgData name="Leonie Smith" userId="fed1330f33f5650e" providerId="LiveId" clId="{ADF6F627-486A-4980-A166-F901C7DE29C1}" dt="2023-07-28T06:44:19.288" v="28"/>
        <pc:sldMkLst>
          <pc:docMk/>
          <pc:sldMk cId="1204998267" sldId="260"/>
        </pc:sldMkLst>
        <pc:picChg chg="add del mod">
          <ac:chgData name="Leonie Smith" userId="fed1330f33f5650e" providerId="LiveId" clId="{ADF6F627-486A-4980-A166-F901C7DE29C1}" dt="2023-07-28T06:43:14.728" v="21"/>
          <ac:picMkLst>
            <pc:docMk/>
            <pc:sldMk cId="1204998267" sldId="260"/>
            <ac:picMk id="6" creationId="{5D99FB36-226C-1853-A8FC-53369E4A77D5}"/>
          </ac:picMkLst>
        </pc:picChg>
        <pc:picChg chg="add del mod">
          <ac:chgData name="Leonie Smith" userId="fed1330f33f5650e" providerId="LiveId" clId="{ADF6F627-486A-4980-A166-F901C7DE29C1}" dt="2023-07-28T06:43:30.199" v="22"/>
          <ac:picMkLst>
            <pc:docMk/>
            <pc:sldMk cId="1204998267" sldId="260"/>
            <ac:picMk id="9" creationId="{03DB42E7-A985-C746-B78F-684E84DF780E}"/>
          </ac:picMkLst>
        </pc:picChg>
        <pc:picChg chg="add del mod">
          <ac:chgData name="Leonie Smith" userId="fed1330f33f5650e" providerId="LiveId" clId="{ADF6F627-486A-4980-A166-F901C7DE29C1}" dt="2023-07-28T06:43:49.023" v="24"/>
          <ac:picMkLst>
            <pc:docMk/>
            <pc:sldMk cId="1204998267" sldId="260"/>
            <ac:picMk id="10" creationId="{D8EC0E0C-AB13-A220-D72F-9434AB751E41}"/>
          </ac:picMkLst>
        </pc:picChg>
        <pc:picChg chg="add del mod ord">
          <ac:chgData name="Leonie Smith" userId="fed1330f33f5650e" providerId="LiveId" clId="{ADF6F627-486A-4980-A166-F901C7DE29C1}" dt="2023-07-28T06:44:04.732" v="25"/>
          <ac:picMkLst>
            <pc:docMk/>
            <pc:sldMk cId="1204998267" sldId="260"/>
            <ac:picMk id="14" creationId="{81E0BC76-EFA6-4A11-7B64-EDFD671CCC8B}"/>
          </ac:picMkLst>
        </pc:picChg>
        <pc:picChg chg="add del mod">
          <ac:chgData name="Leonie Smith" userId="fed1330f33f5650e" providerId="LiveId" clId="{ADF6F627-486A-4980-A166-F901C7DE29C1}" dt="2023-07-28T06:44:06.304" v="27"/>
          <ac:picMkLst>
            <pc:docMk/>
            <pc:sldMk cId="1204998267" sldId="260"/>
            <ac:picMk id="15" creationId="{4D23C9B9-FCB0-1AC4-3A1A-64D50CE33018}"/>
          </ac:picMkLst>
        </pc:picChg>
        <pc:picChg chg="add del mod ord">
          <ac:chgData name="Leonie Smith" userId="fed1330f33f5650e" providerId="LiveId" clId="{ADF6F627-486A-4980-A166-F901C7DE29C1}" dt="2023-07-28T06:44:19.288" v="28"/>
          <ac:picMkLst>
            <pc:docMk/>
            <pc:sldMk cId="1204998267" sldId="260"/>
            <ac:picMk id="18" creationId="{6B1DD773-23BB-FCF9-E78F-F0309B864218}"/>
          </ac:picMkLst>
        </pc:picChg>
        <pc:picChg chg="add mod">
          <ac:chgData name="Leonie Smith" userId="fed1330f33f5650e" providerId="LiveId" clId="{ADF6F627-486A-4980-A166-F901C7DE29C1}" dt="2023-07-28T06:44:19.288" v="28"/>
          <ac:picMkLst>
            <pc:docMk/>
            <pc:sldMk cId="1204998267" sldId="260"/>
            <ac:picMk id="19" creationId="{EBCBAC62-3117-59E5-71F8-CC828C0AE285}"/>
          </ac:picMkLst>
        </pc:picChg>
      </pc:sldChg>
      <pc:sldChg chg="addSp delSp modSp mod modTransition modAnim">
        <pc:chgData name="Leonie Smith" userId="fed1330f33f5650e" providerId="LiveId" clId="{ADF6F627-486A-4980-A166-F901C7DE29C1}" dt="2023-07-28T06:45:06.756" v="32"/>
        <pc:sldMkLst>
          <pc:docMk/>
          <pc:sldMk cId="3728152200" sldId="261"/>
        </pc:sldMkLst>
        <pc:picChg chg="add del mod">
          <ac:chgData name="Leonie Smith" userId="fed1330f33f5650e" providerId="LiveId" clId="{ADF6F627-486A-4980-A166-F901C7DE29C1}" dt="2023-07-28T06:44:52.846" v="31"/>
          <ac:picMkLst>
            <pc:docMk/>
            <pc:sldMk cId="3728152200" sldId="261"/>
            <ac:picMk id="6" creationId="{987B6F97-1F45-1459-9F54-65552F71C20C}"/>
          </ac:picMkLst>
        </pc:picChg>
        <pc:picChg chg="add del mod">
          <ac:chgData name="Leonie Smith" userId="fed1330f33f5650e" providerId="LiveId" clId="{ADF6F627-486A-4980-A166-F901C7DE29C1}" dt="2023-07-28T06:45:06.756" v="32"/>
          <ac:picMkLst>
            <pc:docMk/>
            <pc:sldMk cId="3728152200" sldId="261"/>
            <ac:picMk id="9" creationId="{7C3BAA8B-9B09-EA28-773C-BD8781E75061}"/>
          </ac:picMkLst>
        </pc:picChg>
        <pc:picChg chg="add mod">
          <ac:chgData name="Leonie Smith" userId="fed1330f33f5650e" providerId="LiveId" clId="{ADF6F627-486A-4980-A166-F901C7DE29C1}" dt="2023-07-28T06:45:06.756" v="32"/>
          <ac:picMkLst>
            <pc:docMk/>
            <pc:sldMk cId="3728152200" sldId="261"/>
            <ac:picMk id="10" creationId="{7C55A631-D13E-EE44-F1F3-885EA79D5705}"/>
          </ac:picMkLst>
        </pc:picChg>
      </pc:sldChg>
      <pc:sldChg chg="addSp delSp modSp mod modTransition modAnim">
        <pc:chgData name="Leonie Smith" userId="fed1330f33f5650e" providerId="LiveId" clId="{ADF6F627-486A-4980-A166-F901C7DE29C1}" dt="2023-07-28T06:46:45.893" v="42"/>
        <pc:sldMkLst>
          <pc:docMk/>
          <pc:sldMk cId="3350226380" sldId="262"/>
        </pc:sldMkLst>
        <pc:picChg chg="add del mod">
          <ac:chgData name="Leonie Smith" userId="fed1330f33f5650e" providerId="LiveId" clId="{ADF6F627-486A-4980-A166-F901C7DE29C1}" dt="2023-07-28T06:45:43.375" v="35"/>
          <ac:picMkLst>
            <pc:docMk/>
            <pc:sldMk cId="3350226380" sldId="262"/>
            <ac:picMk id="6" creationId="{585328CE-C614-507D-F3A6-76868D5FBBD2}"/>
          </ac:picMkLst>
        </pc:picChg>
        <pc:picChg chg="add del mod">
          <ac:chgData name="Leonie Smith" userId="fed1330f33f5650e" providerId="LiveId" clId="{ADF6F627-486A-4980-A166-F901C7DE29C1}" dt="2023-07-28T06:45:54.531" v="36"/>
          <ac:picMkLst>
            <pc:docMk/>
            <pc:sldMk cId="3350226380" sldId="262"/>
            <ac:picMk id="8" creationId="{08BC6359-08B0-0F33-8480-5220A13023CC}"/>
          </ac:picMkLst>
        </pc:picChg>
        <pc:picChg chg="add del mod">
          <ac:chgData name="Leonie Smith" userId="fed1330f33f5650e" providerId="LiveId" clId="{ADF6F627-486A-4980-A166-F901C7DE29C1}" dt="2023-07-28T06:45:56.414" v="38"/>
          <ac:picMkLst>
            <pc:docMk/>
            <pc:sldMk cId="3350226380" sldId="262"/>
            <ac:picMk id="9" creationId="{3D428FF7-8FCF-E611-F26E-9A29110AD094}"/>
          </ac:picMkLst>
        </pc:picChg>
        <pc:picChg chg="add del mod ord">
          <ac:chgData name="Leonie Smith" userId="fed1330f33f5650e" providerId="LiveId" clId="{ADF6F627-486A-4980-A166-F901C7DE29C1}" dt="2023-07-28T06:46:11.023" v="39"/>
          <ac:picMkLst>
            <pc:docMk/>
            <pc:sldMk cId="3350226380" sldId="262"/>
            <ac:picMk id="12" creationId="{F3ED3DFE-2E18-1689-14E2-7F228143062A}"/>
          </ac:picMkLst>
        </pc:picChg>
        <pc:picChg chg="add del mod">
          <ac:chgData name="Leonie Smith" userId="fed1330f33f5650e" providerId="LiveId" clId="{ADF6F627-486A-4980-A166-F901C7DE29C1}" dt="2023-07-28T06:46:30.039" v="41"/>
          <ac:picMkLst>
            <pc:docMk/>
            <pc:sldMk cId="3350226380" sldId="262"/>
            <ac:picMk id="13" creationId="{F6ACE5C2-B77D-C566-BDD4-B2A4A52F5C10}"/>
          </ac:picMkLst>
        </pc:picChg>
        <pc:picChg chg="add del mod ord">
          <ac:chgData name="Leonie Smith" userId="fed1330f33f5650e" providerId="LiveId" clId="{ADF6F627-486A-4980-A166-F901C7DE29C1}" dt="2023-07-28T06:46:45.893" v="42"/>
          <ac:picMkLst>
            <pc:docMk/>
            <pc:sldMk cId="3350226380" sldId="262"/>
            <ac:picMk id="18" creationId="{CE9BE5D3-4A7F-7056-CAF6-9181E2E3A368}"/>
          </ac:picMkLst>
        </pc:picChg>
        <pc:picChg chg="add mod">
          <ac:chgData name="Leonie Smith" userId="fed1330f33f5650e" providerId="LiveId" clId="{ADF6F627-486A-4980-A166-F901C7DE29C1}" dt="2023-07-28T06:46:45.893" v="42"/>
          <ac:picMkLst>
            <pc:docMk/>
            <pc:sldMk cId="3350226380" sldId="262"/>
            <ac:picMk id="19" creationId="{2CD01F7A-9579-74F6-F73E-40A3E505B095}"/>
          </ac:picMkLst>
        </pc:picChg>
      </pc:sldChg>
      <pc:sldChg chg="addSp delSp modSp mod modTransition modAnim">
        <pc:chgData name="Leonie Smith" userId="fed1330f33f5650e" providerId="LiveId" clId="{ADF6F627-486A-4980-A166-F901C7DE29C1}" dt="2023-07-28T06:49:07.772" v="52"/>
        <pc:sldMkLst>
          <pc:docMk/>
          <pc:sldMk cId="814010234" sldId="263"/>
        </pc:sldMkLst>
        <pc:picChg chg="add del mod">
          <ac:chgData name="Leonie Smith" userId="fed1330f33f5650e" providerId="LiveId" clId="{ADF6F627-486A-4980-A166-F901C7DE29C1}" dt="2023-07-28T06:47:45.770" v="45"/>
          <ac:picMkLst>
            <pc:docMk/>
            <pc:sldMk cId="814010234" sldId="263"/>
            <ac:picMk id="6" creationId="{105342A3-B96A-8A42-D4ED-B034497A9152}"/>
          </ac:picMkLst>
        </pc:picChg>
        <pc:picChg chg="add del mod">
          <ac:chgData name="Leonie Smith" userId="fed1330f33f5650e" providerId="LiveId" clId="{ADF6F627-486A-4980-A166-F901C7DE29C1}" dt="2023-07-28T06:47:50.107" v="46"/>
          <ac:picMkLst>
            <pc:docMk/>
            <pc:sldMk cId="814010234" sldId="263"/>
            <ac:picMk id="11" creationId="{9ED769DF-DC98-B575-0D7E-792E8CC0F1F1}"/>
          </ac:picMkLst>
        </pc:picChg>
        <pc:picChg chg="add del mod">
          <ac:chgData name="Leonie Smith" userId="fed1330f33f5650e" providerId="LiveId" clId="{ADF6F627-486A-4980-A166-F901C7DE29C1}" dt="2023-07-28T06:48:29.034" v="48"/>
          <ac:picMkLst>
            <pc:docMk/>
            <pc:sldMk cId="814010234" sldId="263"/>
            <ac:picMk id="12" creationId="{40A6803D-0A0D-683B-3E1E-D5113ABDEA54}"/>
          </ac:picMkLst>
        </pc:picChg>
        <pc:picChg chg="add del mod ord">
          <ac:chgData name="Leonie Smith" userId="fed1330f33f5650e" providerId="LiveId" clId="{ADF6F627-486A-4980-A166-F901C7DE29C1}" dt="2023-07-28T06:48:41.046" v="49"/>
          <ac:picMkLst>
            <pc:docMk/>
            <pc:sldMk cId="814010234" sldId="263"/>
            <ac:picMk id="15" creationId="{51715201-D789-AD17-6685-D8FB1BBDFBF3}"/>
          </ac:picMkLst>
        </pc:picChg>
        <pc:picChg chg="add del mod">
          <ac:chgData name="Leonie Smith" userId="fed1330f33f5650e" providerId="LiveId" clId="{ADF6F627-486A-4980-A166-F901C7DE29C1}" dt="2023-07-28T06:48:54.389" v="51"/>
          <ac:picMkLst>
            <pc:docMk/>
            <pc:sldMk cId="814010234" sldId="263"/>
            <ac:picMk id="16" creationId="{AC3252E6-D124-66EE-DCAF-7E28FA327607}"/>
          </ac:picMkLst>
        </pc:picChg>
        <pc:picChg chg="add del mod ord">
          <ac:chgData name="Leonie Smith" userId="fed1330f33f5650e" providerId="LiveId" clId="{ADF6F627-486A-4980-A166-F901C7DE29C1}" dt="2023-07-28T06:49:07.772" v="52"/>
          <ac:picMkLst>
            <pc:docMk/>
            <pc:sldMk cId="814010234" sldId="263"/>
            <ac:picMk id="19" creationId="{67901C75-0721-179F-EB62-1A1917695CFC}"/>
          </ac:picMkLst>
        </pc:picChg>
        <pc:picChg chg="add mod">
          <ac:chgData name="Leonie Smith" userId="fed1330f33f5650e" providerId="LiveId" clId="{ADF6F627-486A-4980-A166-F901C7DE29C1}" dt="2023-07-28T06:49:07.772" v="52"/>
          <ac:picMkLst>
            <pc:docMk/>
            <pc:sldMk cId="814010234" sldId="263"/>
            <ac:picMk id="20" creationId="{65DEFB2C-0B61-4D9B-EFA9-47D1D13C6164}"/>
          </ac:picMkLst>
        </pc:picChg>
      </pc:sldChg>
      <pc:sldChg chg="addSp modSp">
        <pc:chgData name="Leonie Smith" userId="fed1330f33f5650e" providerId="LiveId" clId="{ADF6F627-486A-4980-A166-F901C7DE29C1}" dt="2023-07-28T06:50:27.535" v="53"/>
        <pc:sldMkLst>
          <pc:docMk/>
          <pc:sldMk cId="302978315" sldId="264"/>
        </pc:sldMkLst>
        <pc:picChg chg="add mod">
          <ac:chgData name="Leonie Smith" userId="fed1330f33f5650e" providerId="LiveId" clId="{ADF6F627-486A-4980-A166-F901C7DE29C1}" dt="2023-07-28T06:50:27.535" v="53"/>
          <ac:picMkLst>
            <pc:docMk/>
            <pc:sldMk cId="302978315" sldId="264"/>
            <ac:picMk id="6" creationId="{61326F33-5631-9EB7-1A29-EACDD3F63897}"/>
          </ac:picMkLst>
        </pc:picChg>
      </pc:sldChg>
      <pc:sldChg chg="addSp modSp">
        <pc:chgData name="Leonie Smith" userId="fed1330f33f5650e" providerId="LiveId" clId="{ADF6F627-486A-4980-A166-F901C7DE29C1}" dt="2023-07-28T06:51:21.880" v="54"/>
        <pc:sldMkLst>
          <pc:docMk/>
          <pc:sldMk cId="210253619" sldId="277"/>
        </pc:sldMkLst>
        <pc:picChg chg="add mod">
          <ac:chgData name="Leonie Smith" userId="fed1330f33f5650e" providerId="LiveId" clId="{ADF6F627-486A-4980-A166-F901C7DE29C1}" dt="2023-07-28T06:51:21.880" v="54"/>
          <ac:picMkLst>
            <pc:docMk/>
            <pc:sldMk cId="210253619" sldId="277"/>
            <ac:picMk id="6" creationId="{BB39F81F-FD8D-3574-B5B6-18EDB0F55108}"/>
          </ac:picMkLst>
        </pc:picChg>
      </pc:sldChg>
      <pc:sldChg chg="addSp delSp modSp mod modTransition modAnim">
        <pc:chgData name="Leonie Smith" userId="fed1330f33f5650e" providerId="LiveId" clId="{ADF6F627-486A-4980-A166-F901C7DE29C1}" dt="2023-07-28T06:52:37.657" v="61"/>
        <pc:sldMkLst>
          <pc:docMk/>
          <pc:sldMk cId="545071343" sldId="278"/>
        </pc:sldMkLst>
        <pc:picChg chg="add del mod">
          <ac:chgData name="Leonie Smith" userId="fed1330f33f5650e" providerId="LiveId" clId="{ADF6F627-486A-4980-A166-F901C7DE29C1}" dt="2023-07-28T06:52:12.321" v="57"/>
          <ac:picMkLst>
            <pc:docMk/>
            <pc:sldMk cId="545071343" sldId="278"/>
            <ac:picMk id="6" creationId="{ADB60628-D794-C227-1590-0708D12777FF}"/>
          </ac:picMkLst>
        </pc:picChg>
        <pc:picChg chg="add del mod">
          <ac:chgData name="Leonie Smith" userId="fed1330f33f5650e" providerId="LiveId" clId="{ADF6F627-486A-4980-A166-F901C7DE29C1}" dt="2023-07-28T06:52:17.706" v="58"/>
          <ac:picMkLst>
            <pc:docMk/>
            <pc:sldMk cId="545071343" sldId="278"/>
            <ac:picMk id="9" creationId="{874D43C9-57A5-F797-B4FB-DE97DF8E1AC6}"/>
          </ac:picMkLst>
        </pc:picChg>
        <pc:picChg chg="add del mod">
          <ac:chgData name="Leonie Smith" userId="fed1330f33f5650e" providerId="LiveId" clId="{ADF6F627-486A-4980-A166-F901C7DE29C1}" dt="2023-07-28T06:52:21.981" v="60"/>
          <ac:picMkLst>
            <pc:docMk/>
            <pc:sldMk cId="545071343" sldId="278"/>
            <ac:picMk id="10" creationId="{B2B8882D-175F-78E4-1596-32B85C24244E}"/>
          </ac:picMkLst>
        </pc:picChg>
        <pc:picChg chg="add del mod ord">
          <ac:chgData name="Leonie Smith" userId="fed1330f33f5650e" providerId="LiveId" clId="{ADF6F627-486A-4980-A166-F901C7DE29C1}" dt="2023-07-28T06:52:37.657" v="61"/>
          <ac:picMkLst>
            <pc:docMk/>
            <pc:sldMk cId="545071343" sldId="278"/>
            <ac:picMk id="13" creationId="{8E1052BF-9582-72DA-8C54-9B950857F08B}"/>
          </ac:picMkLst>
        </pc:picChg>
        <pc:picChg chg="add mod">
          <ac:chgData name="Leonie Smith" userId="fed1330f33f5650e" providerId="LiveId" clId="{ADF6F627-486A-4980-A166-F901C7DE29C1}" dt="2023-07-28T06:52:37.657" v="61"/>
          <ac:picMkLst>
            <pc:docMk/>
            <pc:sldMk cId="545071343" sldId="278"/>
            <ac:picMk id="14" creationId="{23B17282-CEE0-77EC-9FA5-8C2041A4E0D1}"/>
          </ac:picMkLst>
        </pc:picChg>
      </pc:sldChg>
      <pc:sldChg chg="addSp delSp modSp mod modTransition modAnim">
        <pc:chgData name="Leonie Smith" userId="fed1330f33f5650e" providerId="LiveId" clId="{ADF6F627-486A-4980-A166-F901C7DE29C1}" dt="2023-07-28T06:53:30.798" v="68"/>
        <pc:sldMkLst>
          <pc:docMk/>
          <pc:sldMk cId="3068157797" sldId="279"/>
        </pc:sldMkLst>
        <pc:picChg chg="add del mod">
          <ac:chgData name="Leonie Smith" userId="fed1330f33f5650e" providerId="LiveId" clId="{ADF6F627-486A-4980-A166-F901C7DE29C1}" dt="2023-07-28T06:53:09.471" v="64"/>
          <ac:picMkLst>
            <pc:docMk/>
            <pc:sldMk cId="3068157797" sldId="279"/>
            <ac:picMk id="6" creationId="{9BCD6B69-4D52-C220-2F18-C886E155914A}"/>
          </ac:picMkLst>
        </pc:picChg>
        <pc:picChg chg="add del mod">
          <ac:chgData name="Leonie Smith" userId="fed1330f33f5650e" providerId="LiveId" clId="{ADF6F627-486A-4980-A166-F901C7DE29C1}" dt="2023-07-28T06:53:17.851" v="65"/>
          <ac:picMkLst>
            <pc:docMk/>
            <pc:sldMk cId="3068157797" sldId="279"/>
            <ac:picMk id="9" creationId="{C129B080-4DB9-DB80-3D7A-E5897B427DAB}"/>
          </ac:picMkLst>
        </pc:picChg>
        <pc:picChg chg="add del mod">
          <ac:chgData name="Leonie Smith" userId="fed1330f33f5650e" providerId="LiveId" clId="{ADF6F627-486A-4980-A166-F901C7DE29C1}" dt="2023-07-28T06:53:20.158" v="67"/>
          <ac:picMkLst>
            <pc:docMk/>
            <pc:sldMk cId="3068157797" sldId="279"/>
            <ac:picMk id="10" creationId="{C2A2DB8D-5026-8037-0C9E-C56CF9F76477}"/>
          </ac:picMkLst>
        </pc:picChg>
        <pc:picChg chg="add del mod ord">
          <ac:chgData name="Leonie Smith" userId="fed1330f33f5650e" providerId="LiveId" clId="{ADF6F627-486A-4980-A166-F901C7DE29C1}" dt="2023-07-28T06:53:30.798" v="68"/>
          <ac:picMkLst>
            <pc:docMk/>
            <pc:sldMk cId="3068157797" sldId="279"/>
            <ac:picMk id="13" creationId="{ACFFEC0B-7434-7D06-92A6-473816E47824}"/>
          </ac:picMkLst>
        </pc:picChg>
        <pc:picChg chg="add mod">
          <ac:chgData name="Leonie Smith" userId="fed1330f33f5650e" providerId="LiveId" clId="{ADF6F627-486A-4980-A166-F901C7DE29C1}" dt="2023-07-28T06:53:30.798" v="68"/>
          <ac:picMkLst>
            <pc:docMk/>
            <pc:sldMk cId="3068157797" sldId="279"/>
            <ac:picMk id="14" creationId="{3E9FC8CE-0F1E-5440-B001-9F3DB73268D0}"/>
          </ac:picMkLst>
        </pc:picChg>
      </pc:sldChg>
      <pc:sldChg chg="addSp delSp modSp mod modTransition modAnim">
        <pc:chgData name="Leonie Smith" userId="fed1330f33f5650e" providerId="LiveId" clId="{ADF6F627-486A-4980-A166-F901C7DE29C1}" dt="2023-07-28T06:34:20.430" v="3"/>
        <pc:sldMkLst>
          <pc:docMk/>
          <pc:sldMk cId="1940798183" sldId="280"/>
        </pc:sldMkLst>
        <pc:picChg chg="add del mod">
          <ac:chgData name="Leonie Smith" userId="fed1330f33f5650e" providerId="LiveId" clId="{ADF6F627-486A-4980-A166-F901C7DE29C1}" dt="2023-07-28T06:34:12.811" v="2"/>
          <ac:picMkLst>
            <pc:docMk/>
            <pc:sldMk cId="1940798183" sldId="280"/>
            <ac:picMk id="7" creationId="{C57943A8-F19C-D407-FCD3-85E8F47AC5B9}"/>
          </ac:picMkLst>
        </pc:picChg>
        <pc:picChg chg="add del mod">
          <ac:chgData name="Leonie Smith" userId="fed1330f33f5650e" providerId="LiveId" clId="{ADF6F627-486A-4980-A166-F901C7DE29C1}" dt="2023-07-28T06:34:20.430" v="3"/>
          <ac:picMkLst>
            <pc:docMk/>
            <pc:sldMk cId="1940798183" sldId="280"/>
            <ac:picMk id="12" creationId="{FC174519-4E14-13D9-F43D-2089DF858ABE}"/>
          </ac:picMkLst>
        </pc:picChg>
        <pc:picChg chg="add mod">
          <ac:chgData name="Leonie Smith" userId="fed1330f33f5650e" providerId="LiveId" clId="{ADF6F627-486A-4980-A166-F901C7DE29C1}" dt="2023-07-28T06:34:20.430" v="3"/>
          <ac:picMkLst>
            <pc:docMk/>
            <pc:sldMk cId="1940798183" sldId="280"/>
            <ac:picMk id="13" creationId="{C58B147E-F606-4C17-31E4-6B554C7847C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01D6C-DBCF-47F5-BF5E-3F0DA013A83A}" type="datetimeFigureOut">
              <a:rPr lang="en-IN" smtClean="0"/>
              <a:t>23-07-2024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10279-1070-4111-B109-D9DA2252F5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312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0279-1070-4111-B109-D9DA2252F55C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1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0279-1070-4111-B109-D9DA2252F55C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3814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6CA41-E721-44D7-A254-2785817EF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08-4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9DD40-BF10-465A-A454-DAFF29D82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58B147E-F606-4C17-31E4-6B554C784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0"/>
    </mc:Choice>
    <mc:Fallback xmlns="">
      <p:transition spd="slow" advTm="4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F568E-415C-75AA-68A1-23DA2F866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1789"/>
            <a:ext cx="12384903" cy="7129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AEB24B-D8B2-BD7B-A2D2-E552BE14BF57}"/>
              </a:ext>
            </a:extLst>
          </p:cNvPr>
          <p:cNvSpPr txBox="1"/>
          <p:nvPr/>
        </p:nvSpPr>
        <p:spPr>
          <a:xfrm>
            <a:off x="297950" y="25685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176302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98B733-E344-463B-5FBF-422E250D52FF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18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जब वे अपने पिता </a:t>
            </a:r>
            <a:r>
              <a:rPr lang="hi-IN" sz="4000" b="0" i="1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रूएल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के पास फिर आई, तब उसने उनसे पूछा, “क्या कारण है कि आज तुम ऐसी फुर्ती से आई हो?”</a:t>
            </a:r>
            <a:endParaRPr lang="en-IN" sz="40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BCBAC62-3117-59E5-71F8-CC828C0AE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AF036C-E36C-E634-9CC3-DD7038CC564E}"/>
              </a:ext>
            </a:extLst>
          </p:cNvPr>
          <p:cNvSpPr txBox="1"/>
          <p:nvPr/>
        </p:nvSpPr>
        <p:spPr>
          <a:xfrm>
            <a:off x="138023" y="138024"/>
            <a:ext cx="5837108" cy="65560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 daughters returned to their father Reuel, he asked them, “Why have you returned so early today?”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6"/>
    </mc:Choice>
    <mc:Fallback xmlns="">
      <p:transition spd="slow" advTm="9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2F23E-686C-D35D-FE98-AC6244BF1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982" y="-239244"/>
            <a:ext cx="13050982" cy="7679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F7091-8417-79B1-5AAA-15DC782C6FE1}"/>
              </a:ext>
            </a:extLst>
          </p:cNvPr>
          <p:cNvSpPr txBox="1"/>
          <p:nvPr/>
        </p:nvSpPr>
        <p:spPr>
          <a:xfrm>
            <a:off x="297950" y="25685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373617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0E331F-0EB1-27D8-44EF-A144442DDD5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19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उन्होंने कहा, “एक मिस्री पुरुष ने हमको चरवाहों के हाथ से छुड़ाया, और हमारे लिये बहुत जल भरकर भेड़-बकरियों को पिलाया।</a:t>
            </a:r>
            <a:endParaRPr lang="en-IN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C55A631-D13E-EE44-F1F3-885EA79D5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CBC622-A456-456A-6745-0735C50C1310}"/>
              </a:ext>
            </a:extLst>
          </p:cNvPr>
          <p:cNvSpPr txBox="1"/>
          <p:nvPr/>
        </p:nvSpPr>
        <p:spPr>
          <a:xfrm>
            <a:off x="138023" y="138024"/>
            <a:ext cx="5837108" cy="65560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“An Egyptian rescued us from the shepherds,” they replied. “He even drew water for us and watered the flock.”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1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7"/>
    </mc:Choice>
    <mc:Fallback xmlns="">
      <p:transition spd="slow" advTm="10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7F363-9015-846F-C2A6-37F2FD52A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816"/>
            <a:ext cx="12192000" cy="7026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C9919D-DF28-6E45-2DED-2625437CB223}"/>
              </a:ext>
            </a:extLst>
          </p:cNvPr>
          <p:cNvSpPr txBox="1"/>
          <p:nvPr/>
        </p:nvSpPr>
        <p:spPr>
          <a:xfrm>
            <a:off x="297950" y="25685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483538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4BE337-65B5-871D-75C8-CD42AE14C6FF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20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तब उसने अपनी बेटियों से पूछा, “वह पुरुष कहाँ है? तुम उसको क्यों छोड़ आई हो? उसको बुला ले आओ कि वह भोजन करे।</a:t>
            </a:r>
            <a:endParaRPr lang="en-IN" sz="40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CD01F7A-9579-74F6-F73E-40A3E505B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CCD927-50A7-EE77-B6C7-4180855F72FE}"/>
              </a:ext>
            </a:extLst>
          </p:cNvPr>
          <p:cNvSpPr txBox="1"/>
          <p:nvPr/>
        </p:nvSpPr>
        <p:spPr>
          <a:xfrm>
            <a:off x="138023" y="138024"/>
            <a:ext cx="5837108" cy="65560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“So where is he?” their father asked. “Why did you leave the man behind? Invite him to have something to eat.”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2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5"/>
    </mc:Choice>
    <mc:Fallback xmlns="">
      <p:transition spd="slow" advTm="12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378289-E4DD-4B3E-3732-BA882A7C2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5236" y="-1146820"/>
            <a:ext cx="13217236" cy="9151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BBBD61-1487-8809-503A-37A9E19A0C5E}"/>
              </a:ext>
            </a:extLst>
          </p:cNvPr>
          <p:cNvSpPr txBox="1"/>
          <p:nvPr/>
        </p:nvSpPr>
        <p:spPr>
          <a:xfrm>
            <a:off x="297950" y="25685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591532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4186AB-E840-231E-79F4-24D8F7FAE81C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21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और मूसा उस पुरुष के साथ रहने को प्रसन्न हुआ; उसने उसे अपनी बेटी सिप्पोरा को ब्याह दिया।</a:t>
            </a:r>
            <a:endParaRPr lang="en-IN" sz="40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65DEFB2C-0B61-4D9B-EFA9-47D1D13C6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4E0523-C356-76C3-B011-EB646FF2728B}"/>
              </a:ext>
            </a:extLst>
          </p:cNvPr>
          <p:cNvSpPr txBox="1"/>
          <p:nvPr/>
        </p:nvSpPr>
        <p:spPr>
          <a:xfrm>
            <a:off x="138023" y="138024"/>
            <a:ext cx="5837108" cy="65560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Moses agreed to stay with the man, and he gave his daughter Zipporah to Moses in marriage.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1"/>
    </mc:Choice>
    <mc:Fallback xmlns="">
      <p:transition spd="slow" advTm="10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06667B-0A2A-9619-A8DB-1940DBF1F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995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802CD-7868-FFD6-7D77-68B55C439E2D}"/>
              </a:ext>
            </a:extLst>
          </p:cNvPr>
          <p:cNvSpPr txBox="1"/>
          <p:nvPr/>
        </p:nvSpPr>
        <p:spPr>
          <a:xfrm>
            <a:off x="297950" y="25685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771171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5F012B-5B28-E827-08CB-C0A807314C20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22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और उसके एक पुत्र उत्पन्न हुआ, तब मूसा ने यह कहकर, “मैं अन्य देश में परदेशी हूँ,” उसका नाम गेर्शोम रखा।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326F33-5631-9EB7-1A29-EACDD3F63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F35DDE-461E-5DDB-FDC4-0B50A349ECCE}"/>
              </a:ext>
            </a:extLst>
          </p:cNvPr>
          <p:cNvSpPr txBox="1"/>
          <p:nvPr/>
        </p:nvSpPr>
        <p:spPr>
          <a:xfrm>
            <a:off x="138023" y="138024"/>
            <a:ext cx="5837108" cy="65560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she gave birth to a son, and Moses named him Gershom, saying, “I have become a foreigner in a foreign land.”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0"/>
    </mc:Choice>
    <mc:Fallback xmlns="">
      <p:transition spd="slow" advTm="11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4D6B32-47BF-D826-B820-8C4E85D30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932"/>
            <a:ext cx="12192000" cy="7180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A155BA-8B8C-2FA0-AE02-FC4CDDA4B3F2}"/>
              </a:ext>
            </a:extLst>
          </p:cNvPr>
          <p:cNvSpPr txBox="1"/>
          <p:nvPr/>
        </p:nvSpPr>
        <p:spPr>
          <a:xfrm>
            <a:off x="1178070" y="241883"/>
            <a:ext cx="8130315" cy="25773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i-IN" sz="5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मूसा रूएल के साथ रहता है - निर्गमन 2:15-22</a:t>
            </a:r>
            <a:endParaRPr lang="en-ZA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970D3F-7E55-22B5-AB6F-F59D4D98307D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707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F813BA-3FB2-7244-95E2-CD56977B9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6530" y="0"/>
            <a:ext cx="153685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B5E5C2-944E-F528-0CD6-9FAC56C57637}"/>
              </a:ext>
            </a:extLst>
          </p:cNvPr>
          <p:cNvSpPr txBox="1"/>
          <p:nvPr/>
        </p:nvSpPr>
        <p:spPr>
          <a:xfrm>
            <a:off x="297950" y="25685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356322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9535E0-5899-B4CF-5C4C-35C5E54FCA6B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23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बहुत दिनों के बीतने पर मिस्र का राजा मर गया। और इस्राएली कठिन सेवा के कारण लम्बी-लम्बी साँस लेकर आहें भरने लगे, और पुकार उठे, और उनकी दुहाई जो कठिन सेवा के कारण हुई वह परमेश्वर तक पहुँची।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B39F81F-FD8D-3574-B5B6-18EDB0F55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097803-B59B-C504-BE7D-F2EA3D0F9942}"/>
              </a:ext>
            </a:extLst>
          </p:cNvPr>
          <p:cNvSpPr txBox="1"/>
          <p:nvPr/>
        </p:nvSpPr>
        <p:spPr>
          <a:xfrm>
            <a:off x="138023" y="138024"/>
            <a:ext cx="5837108" cy="65560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After a long time, the king of Egypt died. The Israelites groaned and cried out under their burden of slavery, and their cry for deliverance from bondage ascended to God.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5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93"/>
    </mc:Choice>
    <mc:Fallback xmlns="">
      <p:transition spd="slow" advTm="21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B9FF83-9228-180C-1A8F-34269EF3D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4425" y="0"/>
            <a:ext cx="1924795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E7E9E8-0CC3-403F-2BF2-FEB754DD1589}"/>
              </a:ext>
            </a:extLst>
          </p:cNvPr>
          <p:cNvSpPr txBox="1"/>
          <p:nvPr/>
        </p:nvSpPr>
        <p:spPr>
          <a:xfrm>
            <a:off x="297950" y="25685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695185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154EA0-8D38-81A4-8E98-7220A251A54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24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और परमेश्वर ने उनका कराहना सुनकर अपनी वाचा को, जो उसने अब्राहम, और इसहाक, और याकूब के साथ बाँधी थी, स्मरण किया।</a:t>
            </a:r>
            <a:endParaRPr lang="en-IN" sz="40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3B17282-CEE0-77EC-9FA5-8C2041A4E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2FF31C-9006-A457-D2CB-22329D3EEC23}"/>
              </a:ext>
            </a:extLst>
          </p:cNvPr>
          <p:cNvSpPr txBox="1"/>
          <p:nvPr/>
        </p:nvSpPr>
        <p:spPr>
          <a:xfrm>
            <a:off x="138023" y="138024"/>
            <a:ext cx="5837108" cy="65560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God heard their groaning, and He remembered His covenant with Abraham, Isaac, and Jacob. 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0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5"/>
    </mc:Choice>
    <mc:Fallback xmlns="">
      <p:transition spd="slow" advTm="12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379366-C2D2-BB7C-2DE4-8C0831CD0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0775" y="0"/>
            <a:ext cx="130390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365A49-5B4D-31AF-46DF-0FCEC180C960}"/>
              </a:ext>
            </a:extLst>
          </p:cNvPr>
          <p:cNvSpPr txBox="1"/>
          <p:nvPr/>
        </p:nvSpPr>
        <p:spPr>
          <a:xfrm>
            <a:off x="297950" y="25685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023782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FA412A-FE33-C7DA-17EE-94812389D47E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25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और परमेश्वर ने इस्राएलियों पर दृष्टि करके उन पर </a:t>
            </a:r>
            <a:r>
              <a:rPr lang="hi-IN" sz="4000" b="0" i="1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चित्त लगाया</a:t>
            </a:r>
            <a:endParaRPr lang="en-IN" sz="40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E9FC8CE-0F1E-5440-B001-9F3DB7326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A45990-E309-AE43-0E3A-42C8F392A12C}"/>
              </a:ext>
            </a:extLst>
          </p:cNvPr>
          <p:cNvSpPr txBox="1"/>
          <p:nvPr/>
        </p:nvSpPr>
        <p:spPr>
          <a:xfrm>
            <a:off x="138023" y="138024"/>
            <a:ext cx="5837108" cy="65560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God saw the Israelites and took notice.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15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9"/>
    </mc:Choice>
    <mc:Fallback xmlns="">
      <p:transition spd="slow" advTm="7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7B4A3-20C3-F227-51FA-1FD067DCF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886" y="0"/>
            <a:ext cx="1236688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848FA9-14B7-87DC-25BE-741AD313D2C5}"/>
              </a:ext>
            </a:extLst>
          </p:cNvPr>
          <p:cNvSpPr txBox="1"/>
          <p:nvPr/>
        </p:nvSpPr>
        <p:spPr>
          <a:xfrm>
            <a:off x="297950" y="25685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806866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138023" y="138024"/>
            <a:ext cx="5837108" cy="65560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Moses lives with Jethro – Exodus 2:15-22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765471-D7F8-3D7C-6520-D18BBEA551F6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/>
              <a:t>मूसा रूएल के साथ रहता है - निर्गमन 2:15-22</a:t>
            </a:r>
            <a:endParaRPr lang="en-IN" sz="44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48705B9-D937-27F8-3C1D-AB4901144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0"/>
    </mc:Choice>
    <mc:Fallback xmlns="">
      <p:transition spd="slow" advTm="3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597686-0DE0-3137-C6DB-F5D72EC8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932"/>
            <a:ext cx="12192000" cy="7180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A6A19B-01BB-A203-2D18-70183DD04383}"/>
              </a:ext>
            </a:extLst>
          </p:cNvPr>
          <p:cNvSpPr txBox="1"/>
          <p:nvPr/>
        </p:nvSpPr>
        <p:spPr>
          <a:xfrm>
            <a:off x="1178070" y="241883"/>
            <a:ext cx="8130315" cy="25773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i-IN" sz="5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मूसा रूएल के साथ रहता है - निर्गमन 2:15-22</a:t>
            </a:r>
            <a:endParaRPr lang="en-ZA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66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80F036-28E0-3745-B989-71A11D8CB563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15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जब फ़िरौन ने यह बात सुनी तब मूसा को घात करने की योजना की। तब मूसा फ़िरौन के सामने से भागा, और मिद्यान देश में जाकर रहने लगा; और वह वहाँ एक कुएँ के पास बैठ गया।</a:t>
            </a:r>
            <a:endParaRPr lang="en-IN" sz="4000" dirty="0"/>
          </a:p>
        </p:txBody>
      </p:sp>
      <p:pic>
        <p:nvPicPr>
          <p:cNvPr id="57" name="Audio 56">
            <a:hlinkClick r:id="" action="ppaction://media"/>
            <a:extLst>
              <a:ext uri="{FF2B5EF4-FFF2-40B4-BE49-F238E27FC236}">
                <a16:creationId xmlns:a16="http://schemas.microsoft.com/office/drawing/2014/main" id="{ADEB45CC-B852-F96E-3B72-EABEC9087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4000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011556-2D84-5554-11E2-1C0021B6C8E7}"/>
              </a:ext>
            </a:extLst>
          </p:cNvPr>
          <p:cNvSpPr txBox="1"/>
          <p:nvPr/>
        </p:nvSpPr>
        <p:spPr>
          <a:xfrm>
            <a:off x="138023" y="138024"/>
            <a:ext cx="5837108" cy="65560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Pharaoh heard about this matter, he sought to kill Moses. But Moses fled from Pharaoh and settled in the land of Midian, where he sat down beside a well.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5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6"/>
    </mc:Choice>
    <mc:Fallback xmlns="">
      <p:transition spd="slow" advTm="17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F805A1-DAE7-F9C6-9962-63580ED15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2282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F1CB94-EAD4-5D7D-26B7-3510C3423EB8}"/>
              </a:ext>
            </a:extLst>
          </p:cNvPr>
          <p:cNvSpPr txBox="1"/>
          <p:nvPr/>
        </p:nvSpPr>
        <p:spPr>
          <a:xfrm>
            <a:off x="297950" y="25685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290482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B43E69-71BE-D800-270D-06F1C822B51C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16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मिद्यान के याजक की सात बेटियाँ थीं; और वे वहाँ आकर जल भरने लगीं कि कठौतों में भरकर अपने पिता की भेड़-बकरियों को पिलाएँ।</a:t>
            </a:r>
            <a:endParaRPr lang="en-IN" sz="40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F364B57-2BFC-1075-0E3F-4431BA8C8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4F158E-6779-C9BB-AD73-CB14221ED59A}"/>
              </a:ext>
            </a:extLst>
          </p:cNvPr>
          <p:cNvSpPr txBox="1"/>
          <p:nvPr/>
        </p:nvSpPr>
        <p:spPr>
          <a:xfrm>
            <a:off x="138023" y="138024"/>
            <a:ext cx="5837108" cy="65560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Now the priest of Midian had seven daughters, and they came to draw water and fill the troughs to water their father’s flock.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1"/>
    </mc:Choice>
    <mc:Fallback xmlns="">
      <p:transition spd="slow" advTm="13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F61B3D-1620-C4E9-914F-1E69F9F6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1885" y="0"/>
            <a:ext cx="1458388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37ED53-8DD6-C36C-0AC7-18ACB24548CB}"/>
              </a:ext>
            </a:extLst>
          </p:cNvPr>
          <p:cNvSpPr txBox="1"/>
          <p:nvPr/>
        </p:nvSpPr>
        <p:spPr>
          <a:xfrm>
            <a:off x="297950" y="25685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निर्गमन</a:t>
            </a:r>
            <a:r>
              <a:rPr lang="en-ZA" sz="3200" dirty="0">
                <a:solidFill>
                  <a:schemeClr val="bg1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4260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8AC3C3-6E37-5DC1-2096-2B9C5F6878D0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17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तब चरवाहे आकर उनको हटाने लगे; इस पर मूसा ने खड़े होकर उनकी सहायता की, और भेड़-बकरियों को पानी पिलाया।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B788AE5-4629-C4ED-2733-CA441DB82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FBC06F-D027-ED42-BB02-BD3095CF13E5}"/>
              </a:ext>
            </a:extLst>
          </p:cNvPr>
          <p:cNvSpPr txBox="1"/>
          <p:nvPr/>
        </p:nvSpPr>
        <p:spPr>
          <a:xfrm>
            <a:off x="138023" y="138024"/>
            <a:ext cx="5837108" cy="65560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when some shepherds came along and drove them away, Moses rose up to help them and watered their flock.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7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5"/>
    </mc:Choice>
    <mc:Fallback xmlns="">
      <p:transition spd="slow" advTm="12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3310</TotalTime>
  <Words>789</Words>
  <Application>Microsoft Office PowerPoint</Application>
  <PresentationFormat>Widescreen</PresentationFormat>
  <Paragraphs>51</Paragraphs>
  <Slides>26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TimesNewRomanPSMT</vt:lpstr>
      <vt:lpstr>Office Theme</vt:lpstr>
      <vt:lpstr>08-4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44</cp:revision>
  <dcterms:created xsi:type="dcterms:W3CDTF">2021-07-20T09:23:46Z</dcterms:created>
  <dcterms:modified xsi:type="dcterms:W3CDTF">2024-07-23T09:45:04Z</dcterms:modified>
</cp:coreProperties>
</file>