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86" r:id="rId2"/>
    <p:sldId id="287" r:id="rId3"/>
    <p:sldId id="256" r:id="rId4"/>
    <p:sldId id="288" r:id="rId5"/>
    <p:sldId id="257" r:id="rId6"/>
    <p:sldId id="289" r:id="rId7"/>
    <p:sldId id="258" r:id="rId8"/>
    <p:sldId id="290" r:id="rId9"/>
    <p:sldId id="259" r:id="rId10"/>
    <p:sldId id="291" r:id="rId11"/>
    <p:sldId id="260" r:id="rId12"/>
    <p:sldId id="292" r:id="rId13"/>
    <p:sldId id="261" r:id="rId14"/>
    <p:sldId id="293" r:id="rId15"/>
    <p:sldId id="262" r:id="rId16"/>
    <p:sldId id="294" r:id="rId17"/>
    <p:sldId id="263" r:id="rId18"/>
    <p:sldId id="295" r:id="rId19"/>
    <p:sldId id="264" r:id="rId20"/>
    <p:sldId id="296" r:id="rId21"/>
    <p:sldId id="265" r:id="rId22"/>
    <p:sldId id="297" r:id="rId23"/>
    <p:sldId id="266" r:id="rId24"/>
    <p:sldId id="298" r:id="rId25"/>
    <p:sldId id="267" r:id="rId26"/>
    <p:sldId id="299" r:id="rId27"/>
    <p:sldId id="268" r:id="rId28"/>
    <p:sldId id="30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24D4E4-88A6-4099-9CF8-D2843F08066B}" v="104" dt="2023-07-31T05:57: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4252" autoAdjust="0"/>
  </p:normalViewPr>
  <p:slideViewPr>
    <p:cSldViewPr snapToGrid="0">
      <p:cViewPr varScale="1">
        <p:scale>
          <a:sx n="55" d="100"/>
          <a:sy n="55" d="100"/>
        </p:scale>
        <p:origin x="48" y="8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0F83A305-4A23-4140-95A6-88FAA69FC0CF}"/>
    <pc:docChg chg="custSel modSld">
      <pc:chgData name="Leonie Smith" userId="fed1330f33f5650e" providerId="LiveId" clId="{0F83A305-4A23-4140-95A6-88FAA69FC0CF}" dt="2023-01-18T07:01:12.353" v="48"/>
      <pc:docMkLst>
        <pc:docMk/>
      </pc:docMkLst>
      <pc:sldChg chg="addSp delSp modSp mod modTransition modAnim">
        <pc:chgData name="Leonie Smith" userId="fed1330f33f5650e" providerId="LiveId" clId="{0F83A305-4A23-4140-95A6-88FAA69FC0CF}" dt="2023-01-18T07:01:12.353" v="48"/>
        <pc:sldMkLst>
          <pc:docMk/>
          <pc:sldMk cId="3348757415" sldId="256"/>
        </pc:sldMkLst>
        <pc:spChg chg="add mod">
          <ac:chgData name="Leonie Smith" userId="fed1330f33f5650e" providerId="LiveId" clId="{0F83A305-4A23-4140-95A6-88FAA69FC0CF}" dt="2023-01-18T07:01:12.353" v="48"/>
          <ac:spMkLst>
            <pc:docMk/>
            <pc:sldMk cId="3348757415" sldId="256"/>
            <ac:spMk id="2" creationId="{BD87410F-9E8B-2E23-46DD-B19CB941FAD0}"/>
          </ac:spMkLst>
        </pc:spChg>
        <pc:spChg chg="del mod">
          <ac:chgData name="Leonie Smith" userId="fed1330f33f5650e" providerId="LiveId" clId="{0F83A305-4A23-4140-95A6-88FAA69FC0CF}" dt="2023-01-18T06:59:44.284" v="23" actId="21"/>
          <ac:spMkLst>
            <pc:docMk/>
            <pc:sldMk cId="3348757415" sldId="256"/>
            <ac:spMk id="6" creationId="{416C064E-628E-47C0-A712-DB178FE9901E}"/>
          </ac:spMkLst>
        </pc:spChg>
        <pc:picChg chg="del">
          <ac:chgData name="Leonie Smith" userId="fed1330f33f5650e" providerId="LiveId" clId="{0F83A305-4A23-4140-95A6-88FAA69FC0CF}" dt="2023-01-18T06:59:34.432" v="22"/>
          <ac:picMkLst>
            <pc:docMk/>
            <pc:sldMk cId="3348757415" sldId="256"/>
            <ac:picMk id="7" creationId="{90D9032D-C543-439E-A18F-00605F5E76B3}"/>
          </ac:picMkLst>
        </pc:picChg>
      </pc:sldChg>
      <pc:sldChg chg="addSp delSp modSp mod modTransition modAnim">
        <pc:chgData name="Leonie Smith" userId="fed1330f33f5650e" providerId="LiveId" clId="{0F83A305-4A23-4140-95A6-88FAA69FC0CF}" dt="2023-01-18T07:01:10.871" v="47"/>
        <pc:sldMkLst>
          <pc:docMk/>
          <pc:sldMk cId="1018574621" sldId="257"/>
        </pc:sldMkLst>
        <pc:spChg chg="add mod">
          <ac:chgData name="Leonie Smith" userId="fed1330f33f5650e" providerId="LiveId" clId="{0F83A305-4A23-4140-95A6-88FAA69FC0CF}" dt="2023-01-18T07:01:10.871" v="47"/>
          <ac:spMkLst>
            <pc:docMk/>
            <pc:sldMk cId="1018574621" sldId="257"/>
            <ac:spMk id="2" creationId="{C4BD687F-639B-26E6-A0E5-8BD14360355A}"/>
          </ac:spMkLst>
        </pc:spChg>
        <pc:spChg chg="del">
          <ac:chgData name="Leonie Smith" userId="fed1330f33f5650e" providerId="LiveId" clId="{0F83A305-4A23-4140-95A6-88FAA69FC0CF}" dt="2023-01-18T06:59:49.593" v="24" actId="21"/>
          <ac:spMkLst>
            <pc:docMk/>
            <pc:sldMk cId="1018574621" sldId="257"/>
            <ac:spMk id="6" creationId="{416C064E-628E-47C0-A712-DB178FE9901E}"/>
          </ac:spMkLst>
        </pc:spChg>
        <pc:picChg chg="del">
          <ac:chgData name="Leonie Smith" userId="fed1330f33f5650e" providerId="LiveId" clId="{0F83A305-4A23-4140-95A6-88FAA69FC0CF}" dt="2023-01-18T06:59:34.432" v="22"/>
          <ac:picMkLst>
            <pc:docMk/>
            <pc:sldMk cId="1018574621" sldId="257"/>
            <ac:picMk id="5" creationId="{1F9F3197-DF1B-4A6D-B9EE-1ADE23B0726F}"/>
          </ac:picMkLst>
        </pc:picChg>
      </pc:sldChg>
      <pc:sldChg chg="addSp delSp modSp mod modTransition modAnim">
        <pc:chgData name="Leonie Smith" userId="fed1330f33f5650e" providerId="LiveId" clId="{0F83A305-4A23-4140-95A6-88FAA69FC0CF}" dt="2023-01-18T07:01:09.430" v="46"/>
        <pc:sldMkLst>
          <pc:docMk/>
          <pc:sldMk cId="525752733" sldId="258"/>
        </pc:sldMkLst>
        <pc:spChg chg="add mod">
          <ac:chgData name="Leonie Smith" userId="fed1330f33f5650e" providerId="LiveId" clId="{0F83A305-4A23-4140-95A6-88FAA69FC0CF}" dt="2023-01-18T07:01:09.430" v="46"/>
          <ac:spMkLst>
            <pc:docMk/>
            <pc:sldMk cId="525752733" sldId="258"/>
            <ac:spMk id="2" creationId="{FBBA2868-7B4F-7C77-A05A-9283FEBBD796}"/>
          </ac:spMkLst>
        </pc:spChg>
        <pc:spChg chg="del">
          <ac:chgData name="Leonie Smith" userId="fed1330f33f5650e" providerId="LiveId" clId="{0F83A305-4A23-4140-95A6-88FAA69FC0CF}" dt="2023-01-18T06:59:54.387" v="25" actId="21"/>
          <ac:spMkLst>
            <pc:docMk/>
            <pc:sldMk cId="525752733" sldId="258"/>
            <ac:spMk id="6" creationId="{416C064E-628E-47C0-A712-DB178FE9901E}"/>
          </ac:spMkLst>
        </pc:spChg>
        <pc:picChg chg="del">
          <ac:chgData name="Leonie Smith" userId="fed1330f33f5650e" providerId="LiveId" clId="{0F83A305-4A23-4140-95A6-88FAA69FC0CF}" dt="2023-01-18T06:59:34.432" v="22"/>
          <ac:picMkLst>
            <pc:docMk/>
            <pc:sldMk cId="525752733" sldId="258"/>
            <ac:picMk id="5" creationId="{C1EEAC8F-9C53-4A5E-B744-1336EB3DF847}"/>
          </ac:picMkLst>
        </pc:picChg>
      </pc:sldChg>
      <pc:sldChg chg="addSp delSp modSp mod modTransition modAnim">
        <pc:chgData name="Leonie Smith" userId="fed1330f33f5650e" providerId="LiveId" clId="{0F83A305-4A23-4140-95A6-88FAA69FC0CF}" dt="2023-01-18T07:01:08.022" v="45"/>
        <pc:sldMkLst>
          <pc:docMk/>
          <pc:sldMk cId="3459794170" sldId="259"/>
        </pc:sldMkLst>
        <pc:spChg chg="add mod">
          <ac:chgData name="Leonie Smith" userId="fed1330f33f5650e" providerId="LiveId" clId="{0F83A305-4A23-4140-95A6-88FAA69FC0CF}" dt="2023-01-18T07:01:08.022" v="45"/>
          <ac:spMkLst>
            <pc:docMk/>
            <pc:sldMk cId="3459794170" sldId="259"/>
            <ac:spMk id="3" creationId="{E971B447-F1FD-C6E7-CF69-1119CAA1422A}"/>
          </ac:spMkLst>
        </pc:spChg>
        <pc:spChg chg="del">
          <ac:chgData name="Leonie Smith" userId="fed1330f33f5650e" providerId="LiveId" clId="{0F83A305-4A23-4140-95A6-88FAA69FC0CF}" dt="2023-01-18T06:59:58.716" v="26" actId="21"/>
          <ac:spMkLst>
            <pc:docMk/>
            <pc:sldMk cId="3459794170" sldId="259"/>
            <ac:spMk id="6" creationId="{416C064E-628E-47C0-A712-DB178FE9901E}"/>
          </ac:spMkLst>
        </pc:spChg>
        <pc:picChg chg="del">
          <ac:chgData name="Leonie Smith" userId="fed1330f33f5650e" providerId="LiveId" clId="{0F83A305-4A23-4140-95A6-88FAA69FC0CF}" dt="2023-01-18T06:59:34.432" v="22"/>
          <ac:picMkLst>
            <pc:docMk/>
            <pc:sldMk cId="3459794170" sldId="259"/>
            <ac:picMk id="2" creationId="{FD753A2D-90F5-4486-8CC2-C00C8289344D}"/>
          </ac:picMkLst>
        </pc:picChg>
      </pc:sldChg>
      <pc:sldChg chg="addSp delSp modSp mod modTransition modAnim">
        <pc:chgData name="Leonie Smith" userId="fed1330f33f5650e" providerId="LiveId" clId="{0F83A305-4A23-4140-95A6-88FAA69FC0CF}" dt="2023-01-18T07:01:06.562" v="44"/>
        <pc:sldMkLst>
          <pc:docMk/>
          <pc:sldMk cId="1204998267" sldId="260"/>
        </pc:sldMkLst>
        <pc:spChg chg="add mod">
          <ac:chgData name="Leonie Smith" userId="fed1330f33f5650e" providerId="LiveId" clId="{0F83A305-4A23-4140-95A6-88FAA69FC0CF}" dt="2023-01-18T07:01:06.562" v="44"/>
          <ac:spMkLst>
            <pc:docMk/>
            <pc:sldMk cId="1204998267" sldId="260"/>
            <ac:spMk id="2" creationId="{26C0DDA5-A83C-5340-7C85-49BA0C1CC939}"/>
          </ac:spMkLst>
        </pc:spChg>
        <pc:spChg chg="del">
          <ac:chgData name="Leonie Smith" userId="fed1330f33f5650e" providerId="LiveId" clId="{0F83A305-4A23-4140-95A6-88FAA69FC0CF}" dt="2023-01-18T07:00:02.892" v="27" actId="21"/>
          <ac:spMkLst>
            <pc:docMk/>
            <pc:sldMk cId="1204998267" sldId="260"/>
            <ac:spMk id="6" creationId="{416C064E-628E-47C0-A712-DB178FE9901E}"/>
          </ac:spMkLst>
        </pc:spChg>
        <pc:picChg chg="del">
          <ac:chgData name="Leonie Smith" userId="fed1330f33f5650e" providerId="LiveId" clId="{0F83A305-4A23-4140-95A6-88FAA69FC0CF}" dt="2023-01-18T06:59:34.432" v="22"/>
          <ac:picMkLst>
            <pc:docMk/>
            <pc:sldMk cId="1204998267" sldId="260"/>
            <ac:picMk id="12" creationId="{42D53A8B-9578-4B15-AA2D-B1D78CD9AE94}"/>
          </ac:picMkLst>
        </pc:picChg>
      </pc:sldChg>
      <pc:sldChg chg="addSp delSp modSp mod modTransition modAnim">
        <pc:chgData name="Leonie Smith" userId="fed1330f33f5650e" providerId="LiveId" clId="{0F83A305-4A23-4140-95A6-88FAA69FC0CF}" dt="2023-01-18T07:01:04.939" v="43"/>
        <pc:sldMkLst>
          <pc:docMk/>
          <pc:sldMk cId="3728152200" sldId="261"/>
        </pc:sldMkLst>
        <pc:spChg chg="add mod">
          <ac:chgData name="Leonie Smith" userId="fed1330f33f5650e" providerId="LiveId" clId="{0F83A305-4A23-4140-95A6-88FAA69FC0CF}" dt="2023-01-18T07:01:04.939" v="43"/>
          <ac:spMkLst>
            <pc:docMk/>
            <pc:sldMk cId="3728152200" sldId="261"/>
            <ac:spMk id="2" creationId="{1D49A4AE-731E-D414-7865-780B929E9E5F}"/>
          </ac:spMkLst>
        </pc:spChg>
        <pc:spChg chg="del">
          <ac:chgData name="Leonie Smith" userId="fed1330f33f5650e" providerId="LiveId" clId="{0F83A305-4A23-4140-95A6-88FAA69FC0CF}" dt="2023-01-18T07:00:07.127" v="28" actId="21"/>
          <ac:spMkLst>
            <pc:docMk/>
            <pc:sldMk cId="3728152200" sldId="261"/>
            <ac:spMk id="6" creationId="{416C064E-628E-47C0-A712-DB178FE9901E}"/>
          </ac:spMkLst>
        </pc:spChg>
        <pc:picChg chg="del">
          <ac:chgData name="Leonie Smith" userId="fed1330f33f5650e" providerId="LiveId" clId="{0F83A305-4A23-4140-95A6-88FAA69FC0CF}" dt="2023-01-18T06:59:34.432" v="22"/>
          <ac:picMkLst>
            <pc:docMk/>
            <pc:sldMk cId="3728152200" sldId="261"/>
            <ac:picMk id="9" creationId="{89E603B9-585C-4F8E-B12D-CDD5CEC20224}"/>
          </ac:picMkLst>
        </pc:picChg>
      </pc:sldChg>
      <pc:sldChg chg="addSp delSp modSp mod modTransition modAnim">
        <pc:chgData name="Leonie Smith" userId="fed1330f33f5650e" providerId="LiveId" clId="{0F83A305-4A23-4140-95A6-88FAA69FC0CF}" dt="2023-01-18T07:01:03.128" v="42"/>
        <pc:sldMkLst>
          <pc:docMk/>
          <pc:sldMk cId="3350226380" sldId="262"/>
        </pc:sldMkLst>
        <pc:spChg chg="add mod">
          <ac:chgData name="Leonie Smith" userId="fed1330f33f5650e" providerId="LiveId" clId="{0F83A305-4A23-4140-95A6-88FAA69FC0CF}" dt="2023-01-18T07:01:03.128" v="42"/>
          <ac:spMkLst>
            <pc:docMk/>
            <pc:sldMk cId="3350226380" sldId="262"/>
            <ac:spMk id="2" creationId="{71B651B6-C09B-9F48-AEA1-A59A5489B7AC}"/>
          </ac:spMkLst>
        </pc:spChg>
        <pc:spChg chg="del">
          <ac:chgData name="Leonie Smith" userId="fed1330f33f5650e" providerId="LiveId" clId="{0F83A305-4A23-4140-95A6-88FAA69FC0CF}" dt="2023-01-18T07:00:11.387" v="29" actId="21"/>
          <ac:spMkLst>
            <pc:docMk/>
            <pc:sldMk cId="3350226380" sldId="262"/>
            <ac:spMk id="6" creationId="{416C064E-628E-47C0-A712-DB178FE9901E}"/>
          </ac:spMkLst>
        </pc:spChg>
        <pc:picChg chg="del">
          <ac:chgData name="Leonie Smith" userId="fed1330f33f5650e" providerId="LiveId" clId="{0F83A305-4A23-4140-95A6-88FAA69FC0CF}" dt="2023-01-18T06:59:34.432" v="22"/>
          <ac:picMkLst>
            <pc:docMk/>
            <pc:sldMk cId="3350226380" sldId="262"/>
            <ac:picMk id="12" creationId="{6508C269-A52F-4933-BF30-37739CAB5B51}"/>
          </ac:picMkLst>
        </pc:picChg>
      </pc:sldChg>
      <pc:sldChg chg="addSp delSp modSp mod modTransition modAnim">
        <pc:chgData name="Leonie Smith" userId="fed1330f33f5650e" providerId="LiveId" clId="{0F83A305-4A23-4140-95A6-88FAA69FC0CF}" dt="2023-01-18T07:01:01.402" v="41"/>
        <pc:sldMkLst>
          <pc:docMk/>
          <pc:sldMk cId="814010234" sldId="263"/>
        </pc:sldMkLst>
        <pc:spChg chg="add mod">
          <ac:chgData name="Leonie Smith" userId="fed1330f33f5650e" providerId="LiveId" clId="{0F83A305-4A23-4140-95A6-88FAA69FC0CF}" dt="2023-01-18T07:01:01.402" v="41"/>
          <ac:spMkLst>
            <pc:docMk/>
            <pc:sldMk cId="814010234" sldId="263"/>
            <ac:spMk id="2" creationId="{B37BB3DE-C9D0-0B8E-6310-5504E4483C17}"/>
          </ac:spMkLst>
        </pc:spChg>
        <pc:spChg chg="del">
          <ac:chgData name="Leonie Smith" userId="fed1330f33f5650e" providerId="LiveId" clId="{0F83A305-4A23-4140-95A6-88FAA69FC0CF}" dt="2023-01-18T07:00:17.346" v="30" actId="21"/>
          <ac:spMkLst>
            <pc:docMk/>
            <pc:sldMk cId="814010234" sldId="263"/>
            <ac:spMk id="6" creationId="{416C064E-628E-47C0-A712-DB178FE9901E}"/>
          </ac:spMkLst>
        </pc:spChg>
        <pc:picChg chg="del">
          <ac:chgData name="Leonie Smith" userId="fed1330f33f5650e" providerId="LiveId" clId="{0F83A305-4A23-4140-95A6-88FAA69FC0CF}" dt="2023-01-18T06:59:34.432" v="22"/>
          <ac:picMkLst>
            <pc:docMk/>
            <pc:sldMk cId="814010234" sldId="263"/>
            <ac:picMk id="7" creationId="{0010CF0C-31E3-4D41-828A-9609933D6B33}"/>
          </ac:picMkLst>
        </pc:picChg>
      </pc:sldChg>
      <pc:sldChg chg="addSp delSp modSp mod modTransition modAnim">
        <pc:chgData name="Leonie Smith" userId="fed1330f33f5650e" providerId="LiveId" clId="{0F83A305-4A23-4140-95A6-88FAA69FC0CF}" dt="2023-01-18T07:00:59.685" v="40"/>
        <pc:sldMkLst>
          <pc:docMk/>
          <pc:sldMk cId="302978315" sldId="264"/>
        </pc:sldMkLst>
        <pc:spChg chg="add mod">
          <ac:chgData name="Leonie Smith" userId="fed1330f33f5650e" providerId="LiveId" clId="{0F83A305-4A23-4140-95A6-88FAA69FC0CF}" dt="2023-01-18T07:00:59.685" v="40"/>
          <ac:spMkLst>
            <pc:docMk/>
            <pc:sldMk cId="302978315" sldId="264"/>
            <ac:spMk id="2" creationId="{813983AF-9CD3-A6DC-6448-71F4E66A723A}"/>
          </ac:spMkLst>
        </pc:spChg>
        <pc:spChg chg="del">
          <ac:chgData name="Leonie Smith" userId="fed1330f33f5650e" providerId="LiveId" clId="{0F83A305-4A23-4140-95A6-88FAA69FC0CF}" dt="2023-01-18T07:00:21.717" v="31" actId="21"/>
          <ac:spMkLst>
            <pc:docMk/>
            <pc:sldMk cId="302978315" sldId="264"/>
            <ac:spMk id="6" creationId="{416C064E-628E-47C0-A712-DB178FE9901E}"/>
          </ac:spMkLst>
        </pc:spChg>
        <pc:picChg chg="del">
          <ac:chgData name="Leonie Smith" userId="fed1330f33f5650e" providerId="LiveId" clId="{0F83A305-4A23-4140-95A6-88FAA69FC0CF}" dt="2023-01-18T06:59:34.432" v="22"/>
          <ac:picMkLst>
            <pc:docMk/>
            <pc:sldMk cId="302978315" sldId="264"/>
            <ac:picMk id="8" creationId="{1AAAF8F0-A9DF-4530-8F7E-F8D830C150E6}"/>
          </ac:picMkLst>
        </pc:picChg>
      </pc:sldChg>
      <pc:sldChg chg="addSp delSp modSp mod modTransition modAnim">
        <pc:chgData name="Leonie Smith" userId="fed1330f33f5650e" providerId="LiveId" clId="{0F83A305-4A23-4140-95A6-88FAA69FC0CF}" dt="2023-01-18T07:00:58.149" v="39"/>
        <pc:sldMkLst>
          <pc:docMk/>
          <pc:sldMk cId="891345644" sldId="265"/>
        </pc:sldMkLst>
        <pc:spChg chg="add mod">
          <ac:chgData name="Leonie Smith" userId="fed1330f33f5650e" providerId="LiveId" clId="{0F83A305-4A23-4140-95A6-88FAA69FC0CF}" dt="2023-01-18T07:00:58.149" v="39"/>
          <ac:spMkLst>
            <pc:docMk/>
            <pc:sldMk cId="891345644" sldId="265"/>
            <ac:spMk id="2" creationId="{63E31AFD-1EC9-9B21-BF9D-80D845DA93D0}"/>
          </ac:spMkLst>
        </pc:spChg>
        <pc:spChg chg="del">
          <ac:chgData name="Leonie Smith" userId="fed1330f33f5650e" providerId="LiveId" clId="{0F83A305-4A23-4140-95A6-88FAA69FC0CF}" dt="2023-01-18T07:00:26.419" v="32" actId="21"/>
          <ac:spMkLst>
            <pc:docMk/>
            <pc:sldMk cId="891345644" sldId="265"/>
            <ac:spMk id="6" creationId="{416C064E-628E-47C0-A712-DB178FE9901E}"/>
          </ac:spMkLst>
        </pc:spChg>
        <pc:picChg chg="del">
          <ac:chgData name="Leonie Smith" userId="fed1330f33f5650e" providerId="LiveId" clId="{0F83A305-4A23-4140-95A6-88FAA69FC0CF}" dt="2023-01-18T06:59:34.432" v="22"/>
          <ac:picMkLst>
            <pc:docMk/>
            <pc:sldMk cId="891345644" sldId="265"/>
            <ac:picMk id="8" creationId="{CE58EF51-E988-48A9-86F1-78EF636CBE7F}"/>
          </ac:picMkLst>
        </pc:picChg>
      </pc:sldChg>
      <pc:sldChg chg="addSp delSp modSp mod modTransition modAnim">
        <pc:chgData name="Leonie Smith" userId="fed1330f33f5650e" providerId="LiveId" clId="{0F83A305-4A23-4140-95A6-88FAA69FC0CF}" dt="2023-01-18T07:00:56.345" v="38"/>
        <pc:sldMkLst>
          <pc:docMk/>
          <pc:sldMk cId="3955896480" sldId="266"/>
        </pc:sldMkLst>
        <pc:spChg chg="add mod">
          <ac:chgData name="Leonie Smith" userId="fed1330f33f5650e" providerId="LiveId" clId="{0F83A305-4A23-4140-95A6-88FAA69FC0CF}" dt="2023-01-18T07:00:56.345" v="38"/>
          <ac:spMkLst>
            <pc:docMk/>
            <pc:sldMk cId="3955896480" sldId="266"/>
            <ac:spMk id="2" creationId="{75A68F41-6512-4D57-B41D-2B1AB6BC4D27}"/>
          </ac:spMkLst>
        </pc:spChg>
        <pc:spChg chg="del">
          <ac:chgData name="Leonie Smith" userId="fed1330f33f5650e" providerId="LiveId" clId="{0F83A305-4A23-4140-95A6-88FAA69FC0CF}" dt="2023-01-18T07:00:30.342" v="33" actId="21"/>
          <ac:spMkLst>
            <pc:docMk/>
            <pc:sldMk cId="3955896480" sldId="266"/>
            <ac:spMk id="6" creationId="{416C064E-628E-47C0-A712-DB178FE9901E}"/>
          </ac:spMkLst>
        </pc:spChg>
        <pc:picChg chg="del">
          <ac:chgData name="Leonie Smith" userId="fed1330f33f5650e" providerId="LiveId" clId="{0F83A305-4A23-4140-95A6-88FAA69FC0CF}" dt="2023-01-18T06:59:34.432" v="22"/>
          <ac:picMkLst>
            <pc:docMk/>
            <pc:sldMk cId="3955896480" sldId="266"/>
            <ac:picMk id="3" creationId="{EBAF5A37-8401-449E-80A3-BBA5E54CA62A}"/>
          </ac:picMkLst>
        </pc:picChg>
      </pc:sldChg>
      <pc:sldChg chg="addSp delSp modSp mod modTransition modAnim">
        <pc:chgData name="Leonie Smith" userId="fed1330f33f5650e" providerId="LiveId" clId="{0F83A305-4A23-4140-95A6-88FAA69FC0CF}" dt="2023-01-18T07:00:54.726" v="37"/>
        <pc:sldMkLst>
          <pc:docMk/>
          <pc:sldMk cId="1786802927" sldId="267"/>
        </pc:sldMkLst>
        <pc:spChg chg="add mod">
          <ac:chgData name="Leonie Smith" userId="fed1330f33f5650e" providerId="LiveId" clId="{0F83A305-4A23-4140-95A6-88FAA69FC0CF}" dt="2023-01-18T07:00:54.726" v="37"/>
          <ac:spMkLst>
            <pc:docMk/>
            <pc:sldMk cId="1786802927" sldId="267"/>
            <ac:spMk id="2" creationId="{10B76527-7555-8132-0991-514F5E50F86F}"/>
          </ac:spMkLst>
        </pc:spChg>
        <pc:spChg chg="del">
          <ac:chgData name="Leonie Smith" userId="fed1330f33f5650e" providerId="LiveId" clId="{0F83A305-4A23-4140-95A6-88FAA69FC0CF}" dt="2023-01-18T07:00:34.821" v="34" actId="21"/>
          <ac:spMkLst>
            <pc:docMk/>
            <pc:sldMk cId="1786802927" sldId="267"/>
            <ac:spMk id="6" creationId="{416C064E-628E-47C0-A712-DB178FE9901E}"/>
          </ac:spMkLst>
        </pc:spChg>
        <pc:picChg chg="del">
          <ac:chgData name="Leonie Smith" userId="fed1330f33f5650e" providerId="LiveId" clId="{0F83A305-4A23-4140-95A6-88FAA69FC0CF}" dt="2023-01-18T06:59:34.432" v="22"/>
          <ac:picMkLst>
            <pc:docMk/>
            <pc:sldMk cId="1786802927" sldId="267"/>
            <ac:picMk id="7" creationId="{503AC5BF-1688-4497-8F4E-DA73AAE6F405}"/>
          </ac:picMkLst>
        </pc:picChg>
      </pc:sldChg>
      <pc:sldChg chg="addSp delSp modSp mod modTransition modAnim">
        <pc:chgData name="Leonie Smith" userId="fed1330f33f5650e" providerId="LiveId" clId="{0F83A305-4A23-4140-95A6-88FAA69FC0CF}" dt="2023-01-18T07:00:52.826" v="36"/>
        <pc:sldMkLst>
          <pc:docMk/>
          <pc:sldMk cId="4053000739" sldId="268"/>
        </pc:sldMkLst>
        <pc:spChg chg="add mod">
          <ac:chgData name="Leonie Smith" userId="fed1330f33f5650e" providerId="LiveId" clId="{0F83A305-4A23-4140-95A6-88FAA69FC0CF}" dt="2023-01-18T07:00:52.826" v="36"/>
          <ac:spMkLst>
            <pc:docMk/>
            <pc:sldMk cId="4053000739" sldId="268"/>
            <ac:spMk id="2" creationId="{BD74994B-96CA-46BB-9643-B8C53704BD5D}"/>
          </ac:spMkLst>
        </pc:spChg>
        <pc:spChg chg="del">
          <ac:chgData name="Leonie Smith" userId="fed1330f33f5650e" providerId="LiveId" clId="{0F83A305-4A23-4140-95A6-88FAA69FC0CF}" dt="2023-01-18T07:00:39.762" v="35" actId="21"/>
          <ac:spMkLst>
            <pc:docMk/>
            <pc:sldMk cId="4053000739" sldId="268"/>
            <ac:spMk id="6" creationId="{416C064E-628E-47C0-A712-DB178FE9901E}"/>
          </ac:spMkLst>
        </pc:spChg>
        <pc:picChg chg="del">
          <ac:chgData name="Leonie Smith" userId="fed1330f33f5650e" providerId="LiveId" clId="{0F83A305-4A23-4140-95A6-88FAA69FC0CF}" dt="2023-01-18T06:59:34.432" v="22"/>
          <ac:picMkLst>
            <pc:docMk/>
            <pc:sldMk cId="4053000739" sldId="268"/>
            <ac:picMk id="3" creationId="{ACA970BE-E06C-4B10-A8AF-8DFE91D74DC8}"/>
          </ac:picMkLst>
        </pc:picChg>
      </pc:sldChg>
      <pc:sldChg chg="delSp modTransition modAnim">
        <pc:chgData name="Leonie Smith" userId="fed1330f33f5650e" providerId="LiveId" clId="{0F83A305-4A23-4140-95A6-88FAA69FC0CF}" dt="2023-01-18T06:59:34.432" v="22"/>
        <pc:sldMkLst>
          <pc:docMk/>
          <pc:sldMk cId="1313167986" sldId="286"/>
        </pc:sldMkLst>
        <pc:picChg chg="del">
          <ac:chgData name="Leonie Smith" userId="fed1330f33f5650e" providerId="LiveId" clId="{0F83A305-4A23-4140-95A6-88FAA69FC0CF}" dt="2023-01-18T06:59:34.432" v="22"/>
          <ac:picMkLst>
            <pc:docMk/>
            <pc:sldMk cId="1313167986" sldId="286"/>
            <ac:picMk id="4" creationId="{07B9B88E-280A-4901-B4AF-14E9CB382EE7}"/>
          </ac:picMkLst>
        </pc:picChg>
      </pc:sldChg>
      <pc:sldChg chg="addSp delSp modSp mod modTransition">
        <pc:chgData name="Leonie Smith" userId="fed1330f33f5650e" providerId="LiveId" clId="{0F83A305-4A23-4140-95A6-88FAA69FC0CF}" dt="2023-01-18T06:59:34.432" v="22"/>
        <pc:sldMkLst>
          <pc:docMk/>
          <pc:sldMk cId="2005784979" sldId="287"/>
        </pc:sldMkLst>
        <pc:spChg chg="del">
          <ac:chgData name="Leonie Smith" userId="fed1330f33f5650e" providerId="LiveId" clId="{0F83A305-4A23-4140-95A6-88FAA69FC0CF}" dt="2023-01-18T06:55:52.899" v="1" actId="21"/>
          <ac:spMkLst>
            <pc:docMk/>
            <pc:sldMk cId="2005784979" sldId="287"/>
            <ac:spMk id="3" creationId="{935581B3-FB2E-BC07-13D6-BD0D1617D9C8}"/>
          </ac:spMkLst>
        </pc:spChg>
        <pc:spChg chg="add mod">
          <ac:chgData name="Leonie Smith" userId="fed1330f33f5650e" providerId="LiveId" clId="{0F83A305-4A23-4140-95A6-88FAA69FC0CF}" dt="2023-01-18T06:57:10.123" v="9"/>
          <ac:spMkLst>
            <pc:docMk/>
            <pc:sldMk cId="2005784979" sldId="287"/>
            <ac:spMk id="4" creationId="{2EB4BCFE-003B-0BA2-3A64-3D881FB12EAE}"/>
          </ac:spMkLst>
        </pc:spChg>
      </pc:sldChg>
      <pc:sldChg chg="modSp mod modTransition">
        <pc:chgData name="Leonie Smith" userId="fed1330f33f5650e" providerId="LiveId" clId="{0F83A305-4A23-4140-95A6-88FAA69FC0CF}" dt="2023-01-18T06:59:34.432" v="22"/>
        <pc:sldMkLst>
          <pc:docMk/>
          <pc:sldMk cId="3135860036" sldId="288"/>
        </pc:sldMkLst>
        <pc:spChg chg="mod">
          <ac:chgData name="Leonie Smith" userId="fed1330f33f5650e" providerId="LiveId" clId="{0F83A305-4A23-4140-95A6-88FAA69FC0CF}" dt="2023-01-18T06:56:58.228" v="8" actId="14100"/>
          <ac:spMkLst>
            <pc:docMk/>
            <pc:sldMk cId="3135860036" sldId="288"/>
            <ac:spMk id="3" creationId="{A97E3CF9-A5E7-6710-AB77-0C6609346847}"/>
          </ac:spMkLst>
        </pc:spChg>
      </pc:sldChg>
      <pc:sldChg chg="modSp mod modTransition">
        <pc:chgData name="Leonie Smith" userId="fed1330f33f5650e" providerId="LiveId" clId="{0F83A305-4A23-4140-95A6-88FAA69FC0CF}" dt="2023-01-18T06:59:34.432" v="22"/>
        <pc:sldMkLst>
          <pc:docMk/>
          <pc:sldMk cId="1682379667" sldId="289"/>
        </pc:sldMkLst>
        <pc:spChg chg="mod">
          <ac:chgData name="Leonie Smith" userId="fed1330f33f5650e" providerId="LiveId" clId="{0F83A305-4A23-4140-95A6-88FAA69FC0CF}" dt="2023-01-18T06:57:29.265" v="10"/>
          <ac:spMkLst>
            <pc:docMk/>
            <pc:sldMk cId="1682379667" sldId="289"/>
            <ac:spMk id="3" creationId="{1359A4F5-CE9B-7D0F-53C0-9930E8762C29}"/>
          </ac:spMkLst>
        </pc:spChg>
      </pc:sldChg>
      <pc:sldChg chg="modSp mod modTransition">
        <pc:chgData name="Leonie Smith" userId="fed1330f33f5650e" providerId="LiveId" clId="{0F83A305-4A23-4140-95A6-88FAA69FC0CF}" dt="2023-01-18T06:59:34.432" v="22"/>
        <pc:sldMkLst>
          <pc:docMk/>
          <pc:sldMk cId="2963854876" sldId="290"/>
        </pc:sldMkLst>
        <pc:spChg chg="mod">
          <ac:chgData name="Leonie Smith" userId="fed1330f33f5650e" providerId="LiveId" clId="{0F83A305-4A23-4140-95A6-88FAA69FC0CF}" dt="2023-01-18T06:57:38.776" v="11"/>
          <ac:spMkLst>
            <pc:docMk/>
            <pc:sldMk cId="2963854876" sldId="290"/>
            <ac:spMk id="3" creationId="{2CF46B8F-7CAB-ED33-37B1-86D19C2190E3}"/>
          </ac:spMkLst>
        </pc:spChg>
      </pc:sldChg>
      <pc:sldChg chg="modSp mod modTransition">
        <pc:chgData name="Leonie Smith" userId="fed1330f33f5650e" providerId="LiveId" clId="{0F83A305-4A23-4140-95A6-88FAA69FC0CF}" dt="2023-01-18T06:59:34.432" v="22"/>
        <pc:sldMkLst>
          <pc:docMk/>
          <pc:sldMk cId="1246525936" sldId="291"/>
        </pc:sldMkLst>
        <pc:spChg chg="mod">
          <ac:chgData name="Leonie Smith" userId="fed1330f33f5650e" providerId="LiveId" clId="{0F83A305-4A23-4140-95A6-88FAA69FC0CF}" dt="2023-01-18T06:58:11.836" v="12"/>
          <ac:spMkLst>
            <pc:docMk/>
            <pc:sldMk cId="1246525936" sldId="291"/>
            <ac:spMk id="3" creationId="{825D951C-5306-7928-E691-16E97A08EFC5}"/>
          </ac:spMkLst>
        </pc:spChg>
      </pc:sldChg>
      <pc:sldChg chg="modSp mod modTransition">
        <pc:chgData name="Leonie Smith" userId="fed1330f33f5650e" providerId="LiveId" clId="{0F83A305-4A23-4140-95A6-88FAA69FC0CF}" dt="2023-01-18T06:59:34.432" v="22"/>
        <pc:sldMkLst>
          <pc:docMk/>
          <pc:sldMk cId="3738831707" sldId="292"/>
        </pc:sldMkLst>
        <pc:spChg chg="mod">
          <ac:chgData name="Leonie Smith" userId="fed1330f33f5650e" providerId="LiveId" clId="{0F83A305-4A23-4140-95A6-88FAA69FC0CF}" dt="2023-01-18T06:58:18.412" v="13"/>
          <ac:spMkLst>
            <pc:docMk/>
            <pc:sldMk cId="3738831707" sldId="292"/>
            <ac:spMk id="3" creationId="{D4307482-92A6-67DA-E263-336E5B3FDD0F}"/>
          </ac:spMkLst>
        </pc:spChg>
      </pc:sldChg>
      <pc:sldChg chg="modSp mod modTransition">
        <pc:chgData name="Leonie Smith" userId="fed1330f33f5650e" providerId="LiveId" clId="{0F83A305-4A23-4140-95A6-88FAA69FC0CF}" dt="2023-01-18T06:59:34.432" v="22"/>
        <pc:sldMkLst>
          <pc:docMk/>
          <pc:sldMk cId="2508563643" sldId="293"/>
        </pc:sldMkLst>
        <pc:spChg chg="mod">
          <ac:chgData name="Leonie Smith" userId="fed1330f33f5650e" providerId="LiveId" clId="{0F83A305-4A23-4140-95A6-88FAA69FC0CF}" dt="2023-01-18T06:58:25.937" v="14"/>
          <ac:spMkLst>
            <pc:docMk/>
            <pc:sldMk cId="2508563643" sldId="293"/>
            <ac:spMk id="3" creationId="{68FC7924-4A81-4F54-65A0-530F0D05BF07}"/>
          </ac:spMkLst>
        </pc:spChg>
      </pc:sldChg>
      <pc:sldChg chg="modSp mod modTransition">
        <pc:chgData name="Leonie Smith" userId="fed1330f33f5650e" providerId="LiveId" clId="{0F83A305-4A23-4140-95A6-88FAA69FC0CF}" dt="2023-01-18T06:59:34.432" v="22"/>
        <pc:sldMkLst>
          <pc:docMk/>
          <pc:sldMk cId="2682476370" sldId="294"/>
        </pc:sldMkLst>
        <pc:spChg chg="mod">
          <ac:chgData name="Leonie Smith" userId="fed1330f33f5650e" providerId="LiveId" clId="{0F83A305-4A23-4140-95A6-88FAA69FC0CF}" dt="2023-01-18T06:58:32.792" v="15"/>
          <ac:spMkLst>
            <pc:docMk/>
            <pc:sldMk cId="2682476370" sldId="294"/>
            <ac:spMk id="3" creationId="{EEAEB3CE-D373-7D71-CF88-76F3F4CB8128}"/>
          </ac:spMkLst>
        </pc:spChg>
      </pc:sldChg>
      <pc:sldChg chg="modSp mod modTransition">
        <pc:chgData name="Leonie Smith" userId="fed1330f33f5650e" providerId="LiveId" clId="{0F83A305-4A23-4140-95A6-88FAA69FC0CF}" dt="2023-01-18T06:59:34.432" v="22"/>
        <pc:sldMkLst>
          <pc:docMk/>
          <pc:sldMk cId="1594922063" sldId="295"/>
        </pc:sldMkLst>
        <pc:spChg chg="mod">
          <ac:chgData name="Leonie Smith" userId="fed1330f33f5650e" providerId="LiveId" clId="{0F83A305-4A23-4140-95A6-88FAA69FC0CF}" dt="2023-01-18T06:58:53.189" v="16"/>
          <ac:spMkLst>
            <pc:docMk/>
            <pc:sldMk cId="1594922063" sldId="295"/>
            <ac:spMk id="3" creationId="{54A7E7D8-92D5-2384-C4A9-8A9EF4BB8A33}"/>
          </ac:spMkLst>
        </pc:spChg>
      </pc:sldChg>
      <pc:sldChg chg="modSp mod modTransition">
        <pc:chgData name="Leonie Smith" userId="fed1330f33f5650e" providerId="LiveId" clId="{0F83A305-4A23-4140-95A6-88FAA69FC0CF}" dt="2023-01-18T06:59:34.432" v="22"/>
        <pc:sldMkLst>
          <pc:docMk/>
          <pc:sldMk cId="2889755348" sldId="296"/>
        </pc:sldMkLst>
        <pc:spChg chg="mod">
          <ac:chgData name="Leonie Smith" userId="fed1330f33f5650e" providerId="LiveId" clId="{0F83A305-4A23-4140-95A6-88FAA69FC0CF}" dt="2023-01-18T06:58:59.458" v="17"/>
          <ac:spMkLst>
            <pc:docMk/>
            <pc:sldMk cId="2889755348" sldId="296"/>
            <ac:spMk id="3" creationId="{52F42B9E-BE43-10C4-0733-A86BD200F4AA}"/>
          </ac:spMkLst>
        </pc:spChg>
      </pc:sldChg>
      <pc:sldChg chg="modSp mod modTransition">
        <pc:chgData name="Leonie Smith" userId="fed1330f33f5650e" providerId="LiveId" clId="{0F83A305-4A23-4140-95A6-88FAA69FC0CF}" dt="2023-01-18T06:59:34.432" v="22"/>
        <pc:sldMkLst>
          <pc:docMk/>
          <pc:sldMk cId="281251259" sldId="297"/>
        </pc:sldMkLst>
        <pc:spChg chg="mod">
          <ac:chgData name="Leonie Smith" userId="fed1330f33f5650e" providerId="LiveId" clId="{0F83A305-4A23-4140-95A6-88FAA69FC0CF}" dt="2023-01-18T06:59:04.825" v="18"/>
          <ac:spMkLst>
            <pc:docMk/>
            <pc:sldMk cId="281251259" sldId="297"/>
            <ac:spMk id="3" creationId="{F094C2DF-C625-B03E-CC75-44570F711BF9}"/>
          </ac:spMkLst>
        </pc:spChg>
      </pc:sldChg>
      <pc:sldChg chg="modSp mod modTransition">
        <pc:chgData name="Leonie Smith" userId="fed1330f33f5650e" providerId="LiveId" clId="{0F83A305-4A23-4140-95A6-88FAA69FC0CF}" dt="2023-01-18T06:59:34.432" v="22"/>
        <pc:sldMkLst>
          <pc:docMk/>
          <pc:sldMk cId="92262006" sldId="298"/>
        </pc:sldMkLst>
        <pc:spChg chg="mod">
          <ac:chgData name="Leonie Smith" userId="fed1330f33f5650e" providerId="LiveId" clId="{0F83A305-4A23-4140-95A6-88FAA69FC0CF}" dt="2023-01-18T06:59:11.176" v="19"/>
          <ac:spMkLst>
            <pc:docMk/>
            <pc:sldMk cId="92262006" sldId="298"/>
            <ac:spMk id="3" creationId="{2D4EE27D-C3C7-4F70-4BF5-89AC7B677812}"/>
          </ac:spMkLst>
        </pc:spChg>
      </pc:sldChg>
      <pc:sldChg chg="modSp mod modTransition">
        <pc:chgData name="Leonie Smith" userId="fed1330f33f5650e" providerId="LiveId" clId="{0F83A305-4A23-4140-95A6-88FAA69FC0CF}" dt="2023-01-18T06:59:34.432" v="22"/>
        <pc:sldMkLst>
          <pc:docMk/>
          <pc:sldMk cId="232327736" sldId="299"/>
        </pc:sldMkLst>
        <pc:spChg chg="mod">
          <ac:chgData name="Leonie Smith" userId="fed1330f33f5650e" providerId="LiveId" clId="{0F83A305-4A23-4140-95A6-88FAA69FC0CF}" dt="2023-01-18T06:59:18.954" v="20"/>
          <ac:spMkLst>
            <pc:docMk/>
            <pc:sldMk cId="232327736" sldId="299"/>
            <ac:spMk id="3" creationId="{609EBA35-917E-FEBA-0A42-463220C3F40E}"/>
          </ac:spMkLst>
        </pc:spChg>
      </pc:sldChg>
      <pc:sldChg chg="modSp mod modTransition">
        <pc:chgData name="Leonie Smith" userId="fed1330f33f5650e" providerId="LiveId" clId="{0F83A305-4A23-4140-95A6-88FAA69FC0CF}" dt="2023-01-18T06:59:34.432" v="22"/>
        <pc:sldMkLst>
          <pc:docMk/>
          <pc:sldMk cId="4093225353" sldId="300"/>
        </pc:sldMkLst>
        <pc:spChg chg="mod">
          <ac:chgData name="Leonie Smith" userId="fed1330f33f5650e" providerId="LiveId" clId="{0F83A305-4A23-4140-95A6-88FAA69FC0CF}" dt="2023-01-18T06:59:25.363" v="21"/>
          <ac:spMkLst>
            <pc:docMk/>
            <pc:sldMk cId="4093225353" sldId="300"/>
            <ac:spMk id="3" creationId="{57FEAB48-1EB2-EC23-05F0-4E8E9C493E78}"/>
          </ac:spMkLst>
        </pc:spChg>
      </pc:sldChg>
    </pc:docChg>
  </pc:docChgLst>
  <pc:docChgLst>
    <pc:chgData name="Leonie Smith" userId="fed1330f33f5650e" providerId="LiveId" clId="{9624D4E4-88A6-4099-9CF8-D2843F08066B}"/>
    <pc:docChg chg="modSld">
      <pc:chgData name="Leonie Smith" userId="fed1330f33f5650e" providerId="LiveId" clId="{9624D4E4-88A6-4099-9CF8-D2843F08066B}" dt="2023-07-31T05:57:47.998" v="147"/>
      <pc:docMkLst>
        <pc:docMk/>
      </pc:docMkLst>
      <pc:sldChg chg="addSp delSp modSp mod modTransition modAnim">
        <pc:chgData name="Leonie Smith" userId="fed1330f33f5650e" providerId="LiveId" clId="{9624D4E4-88A6-4099-9CF8-D2843F08066B}" dt="2023-07-31T05:23:53.571" v="12"/>
        <pc:sldMkLst>
          <pc:docMk/>
          <pc:sldMk cId="3348757415" sldId="256"/>
        </pc:sldMkLst>
        <pc:picChg chg="add del mod">
          <ac:chgData name="Leonie Smith" userId="fed1330f33f5650e" providerId="LiveId" clId="{9624D4E4-88A6-4099-9CF8-D2843F08066B}" dt="2023-07-31T05:23:53.571" v="12"/>
          <ac:picMkLst>
            <pc:docMk/>
            <pc:sldMk cId="3348757415" sldId="256"/>
            <ac:picMk id="6" creationId="{224B2BA5-C24B-1E50-1196-96A8B46BAEA5}"/>
          </ac:picMkLst>
        </pc:picChg>
        <pc:picChg chg="add del mod">
          <ac:chgData name="Leonie Smith" userId="fed1330f33f5650e" providerId="LiveId" clId="{9624D4E4-88A6-4099-9CF8-D2843F08066B}" dt="2023-07-31T05:23:53.145" v="11"/>
          <ac:picMkLst>
            <pc:docMk/>
            <pc:sldMk cId="3348757415" sldId="256"/>
            <ac:picMk id="10" creationId="{2B539C3E-068D-0AAE-2F2C-7C4691838B4B}"/>
          </ac:picMkLst>
        </pc:picChg>
        <pc:picChg chg="add mod">
          <ac:chgData name="Leonie Smith" userId="fed1330f33f5650e" providerId="LiveId" clId="{9624D4E4-88A6-4099-9CF8-D2843F08066B}" dt="2023-07-31T05:23:53.145" v="11"/>
          <ac:picMkLst>
            <pc:docMk/>
            <pc:sldMk cId="3348757415" sldId="256"/>
            <ac:picMk id="11" creationId="{445CF23B-B994-B55B-AA23-5391D9579DB8}"/>
          </ac:picMkLst>
        </pc:picChg>
      </pc:sldChg>
      <pc:sldChg chg="addSp delSp modSp mod modTransition modAnim">
        <pc:chgData name="Leonie Smith" userId="fed1330f33f5650e" providerId="LiveId" clId="{9624D4E4-88A6-4099-9CF8-D2843F08066B}" dt="2023-07-31T05:30:41.714" v="55"/>
        <pc:sldMkLst>
          <pc:docMk/>
          <pc:sldMk cId="1018574621" sldId="257"/>
        </pc:sldMkLst>
        <pc:picChg chg="add del mod">
          <ac:chgData name="Leonie Smith" userId="fed1330f33f5650e" providerId="LiveId" clId="{9624D4E4-88A6-4099-9CF8-D2843F08066B}" dt="2023-07-31T05:24:49.753" v="15"/>
          <ac:picMkLst>
            <pc:docMk/>
            <pc:sldMk cId="1018574621" sldId="257"/>
            <ac:picMk id="7" creationId="{29193E41-FB0E-D53D-FD0B-B18485E6497B}"/>
          </ac:picMkLst>
        </pc:picChg>
        <pc:picChg chg="add del mod">
          <ac:chgData name="Leonie Smith" userId="fed1330f33f5650e" providerId="LiveId" clId="{9624D4E4-88A6-4099-9CF8-D2843F08066B}" dt="2023-07-31T05:25:06.035" v="16"/>
          <ac:picMkLst>
            <pc:docMk/>
            <pc:sldMk cId="1018574621" sldId="257"/>
            <ac:picMk id="10" creationId="{B59D38CB-5D9F-F837-81B3-AE28C268B80D}"/>
          </ac:picMkLst>
        </pc:picChg>
        <pc:picChg chg="add del mod">
          <ac:chgData name="Leonie Smith" userId="fed1330f33f5650e" providerId="LiveId" clId="{9624D4E4-88A6-4099-9CF8-D2843F08066B}" dt="2023-07-31T05:25:07.689" v="18"/>
          <ac:picMkLst>
            <pc:docMk/>
            <pc:sldMk cId="1018574621" sldId="257"/>
            <ac:picMk id="11" creationId="{CB5BA3F4-2311-F348-5019-9724A693CFE2}"/>
          </ac:picMkLst>
        </pc:picChg>
        <pc:picChg chg="add del mod ord">
          <ac:chgData name="Leonie Smith" userId="fed1330f33f5650e" providerId="LiveId" clId="{9624D4E4-88A6-4099-9CF8-D2843F08066B}" dt="2023-07-31T05:25:11.675" v="19"/>
          <ac:picMkLst>
            <pc:docMk/>
            <pc:sldMk cId="1018574621" sldId="257"/>
            <ac:picMk id="14" creationId="{55C9EFCF-22BE-697D-EBB7-48377AF33D83}"/>
          </ac:picMkLst>
        </pc:picChg>
        <pc:picChg chg="add del mod">
          <ac:chgData name="Leonie Smith" userId="fed1330f33f5650e" providerId="LiveId" clId="{9624D4E4-88A6-4099-9CF8-D2843F08066B}" dt="2023-07-31T05:26:09.421" v="21"/>
          <ac:picMkLst>
            <pc:docMk/>
            <pc:sldMk cId="1018574621" sldId="257"/>
            <ac:picMk id="15" creationId="{166DEBC7-84A5-DA5B-6819-DAF5C0860C07}"/>
          </ac:picMkLst>
        </pc:picChg>
        <pc:picChg chg="add del mod ord">
          <ac:chgData name="Leonie Smith" userId="fed1330f33f5650e" providerId="LiveId" clId="{9624D4E4-88A6-4099-9CF8-D2843F08066B}" dt="2023-07-31T05:26:18.003" v="22"/>
          <ac:picMkLst>
            <pc:docMk/>
            <pc:sldMk cId="1018574621" sldId="257"/>
            <ac:picMk id="18" creationId="{294EC45B-5935-B867-1BA9-D764E4C9E137}"/>
          </ac:picMkLst>
        </pc:picChg>
        <pc:picChg chg="add del mod">
          <ac:chgData name="Leonie Smith" userId="fed1330f33f5650e" providerId="LiveId" clId="{9624D4E4-88A6-4099-9CF8-D2843F08066B}" dt="2023-07-31T05:27:27.387" v="24"/>
          <ac:picMkLst>
            <pc:docMk/>
            <pc:sldMk cId="1018574621" sldId="257"/>
            <ac:picMk id="19" creationId="{5768B916-341A-0675-80F6-7AE4D0A030EE}"/>
          </ac:picMkLst>
        </pc:picChg>
        <pc:picChg chg="add del mod ord">
          <ac:chgData name="Leonie Smith" userId="fed1330f33f5650e" providerId="LiveId" clId="{9624D4E4-88A6-4099-9CF8-D2843F08066B}" dt="2023-07-31T05:27:40.984" v="25"/>
          <ac:picMkLst>
            <pc:docMk/>
            <pc:sldMk cId="1018574621" sldId="257"/>
            <ac:picMk id="22" creationId="{9C4F5209-46FB-8FB1-C61D-1D90BA1E8FBE}"/>
          </ac:picMkLst>
        </pc:picChg>
        <pc:picChg chg="add del mod">
          <ac:chgData name="Leonie Smith" userId="fed1330f33f5650e" providerId="LiveId" clId="{9624D4E4-88A6-4099-9CF8-D2843F08066B}" dt="2023-07-31T05:27:43.217" v="27"/>
          <ac:picMkLst>
            <pc:docMk/>
            <pc:sldMk cId="1018574621" sldId="257"/>
            <ac:picMk id="23" creationId="{A16A276C-24DC-FE7C-223D-9E4EF34D5EB9}"/>
          </ac:picMkLst>
        </pc:picChg>
        <pc:picChg chg="add del mod ord">
          <ac:chgData name="Leonie Smith" userId="fed1330f33f5650e" providerId="LiveId" clId="{9624D4E4-88A6-4099-9CF8-D2843F08066B}" dt="2023-07-31T05:27:48.891" v="28"/>
          <ac:picMkLst>
            <pc:docMk/>
            <pc:sldMk cId="1018574621" sldId="257"/>
            <ac:picMk id="26" creationId="{3A111AE2-95B5-9A08-1E72-F2CC3A03E5CE}"/>
          </ac:picMkLst>
        </pc:picChg>
        <pc:picChg chg="add del mod">
          <ac:chgData name="Leonie Smith" userId="fed1330f33f5650e" providerId="LiveId" clId="{9624D4E4-88A6-4099-9CF8-D2843F08066B}" dt="2023-07-31T05:27:50.252" v="30"/>
          <ac:picMkLst>
            <pc:docMk/>
            <pc:sldMk cId="1018574621" sldId="257"/>
            <ac:picMk id="27" creationId="{AD7991D5-0752-1FAA-9673-41552A8A84A1}"/>
          </ac:picMkLst>
        </pc:picChg>
        <pc:picChg chg="add del mod ord">
          <ac:chgData name="Leonie Smith" userId="fed1330f33f5650e" providerId="LiveId" clId="{9624D4E4-88A6-4099-9CF8-D2843F08066B}" dt="2023-07-31T05:28:03.283" v="31"/>
          <ac:picMkLst>
            <pc:docMk/>
            <pc:sldMk cId="1018574621" sldId="257"/>
            <ac:picMk id="30" creationId="{F733D467-5BFC-9CC4-76A5-D2439441D392}"/>
          </ac:picMkLst>
        </pc:picChg>
        <pc:picChg chg="add del mod">
          <ac:chgData name="Leonie Smith" userId="fed1330f33f5650e" providerId="LiveId" clId="{9624D4E4-88A6-4099-9CF8-D2843F08066B}" dt="2023-07-31T05:28:25.083" v="33"/>
          <ac:picMkLst>
            <pc:docMk/>
            <pc:sldMk cId="1018574621" sldId="257"/>
            <ac:picMk id="31" creationId="{1C9AAF0A-10BC-B265-D67A-EC2758EB2411}"/>
          </ac:picMkLst>
        </pc:picChg>
        <pc:picChg chg="add del mod ord">
          <ac:chgData name="Leonie Smith" userId="fed1330f33f5650e" providerId="LiveId" clId="{9624D4E4-88A6-4099-9CF8-D2843F08066B}" dt="2023-07-31T05:28:32.687" v="34"/>
          <ac:picMkLst>
            <pc:docMk/>
            <pc:sldMk cId="1018574621" sldId="257"/>
            <ac:picMk id="34" creationId="{FCE84C9C-4E46-2400-9192-25062A331731}"/>
          </ac:picMkLst>
        </pc:picChg>
        <pc:picChg chg="add del mod">
          <ac:chgData name="Leonie Smith" userId="fed1330f33f5650e" providerId="LiveId" clId="{9624D4E4-88A6-4099-9CF8-D2843F08066B}" dt="2023-07-31T05:28:34.120" v="36"/>
          <ac:picMkLst>
            <pc:docMk/>
            <pc:sldMk cId="1018574621" sldId="257"/>
            <ac:picMk id="35" creationId="{BCDA847C-C1E9-C5E3-7AAD-2B9EB6F83D25}"/>
          </ac:picMkLst>
        </pc:picChg>
        <pc:picChg chg="add del mod ord">
          <ac:chgData name="Leonie Smith" userId="fed1330f33f5650e" providerId="LiveId" clId="{9624D4E4-88A6-4099-9CF8-D2843F08066B}" dt="2023-07-31T05:28:40.341" v="37"/>
          <ac:picMkLst>
            <pc:docMk/>
            <pc:sldMk cId="1018574621" sldId="257"/>
            <ac:picMk id="38" creationId="{A08ECD03-F630-E23F-0126-F33E71ECA93B}"/>
          </ac:picMkLst>
        </pc:picChg>
        <pc:picChg chg="add del mod">
          <ac:chgData name="Leonie Smith" userId="fed1330f33f5650e" providerId="LiveId" clId="{9624D4E4-88A6-4099-9CF8-D2843F08066B}" dt="2023-07-31T05:28:47.928" v="39"/>
          <ac:picMkLst>
            <pc:docMk/>
            <pc:sldMk cId="1018574621" sldId="257"/>
            <ac:picMk id="39" creationId="{B3A2369A-7D86-47B5-8062-9EF2E94FC8C2}"/>
          </ac:picMkLst>
        </pc:picChg>
        <pc:picChg chg="add del mod ord">
          <ac:chgData name="Leonie Smith" userId="fed1330f33f5650e" providerId="LiveId" clId="{9624D4E4-88A6-4099-9CF8-D2843F08066B}" dt="2023-07-31T05:28:53.990" v="40"/>
          <ac:picMkLst>
            <pc:docMk/>
            <pc:sldMk cId="1018574621" sldId="257"/>
            <ac:picMk id="42" creationId="{F9964799-4649-55E9-F6CE-B6F5953AE902}"/>
          </ac:picMkLst>
        </pc:picChg>
        <pc:picChg chg="add del mod">
          <ac:chgData name="Leonie Smith" userId="fed1330f33f5650e" providerId="LiveId" clId="{9624D4E4-88A6-4099-9CF8-D2843F08066B}" dt="2023-07-31T05:28:55.487" v="42"/>
          <ac:picMkLst>
            <pc:docMk/>
            <pc:sldMk cId="1018574621" sldId="257"/>
            <ac:picMk id="43" creationId="{3D53F645-9434-0989-59BA-8B1FD3715C71}"/>
          </ac:picMkLst>
        </pc:picChg>
        <pc:picChg chg="add del mod ord">
          <ac:chgData name="Leonie Smith" userId="fed1330f33f5650e" providerId="LiveId" clId="{9624D4E4-88A6-4099-9CF8-D2843F08066B}" dt="2023-07-31T05:29:15.374" v="43"/>
          <ac:picMkLst>
            <pc:docMk/>
            <pc:sldMk cId="1018574621" sldId="257"/>
            <ac:picMk id="45" creationId="{0D999E9F-40BC-2EDF-41D1-1277D98DC02E}"/>
          </ac:picMkLst>
        </pc:picChg>
        <pc:picChg chg="add del mod">
          <ac:chgData name="Leonie Smith" userId="fed1330f33f5650e" providerId="LiveId" clId="{9624D4E4-88A6-4099-9CF8-D2843F08066B}" dt="2023-07-31T05:29:31.463" v="45"/>
          <ac:picMkLst>
            <pc:docMk/>
            <pc:sldMk cId="1018574621" sldId="257"/>
            <ac:picMk id="46" creationId="{F195D99E-04CB-8EBA-70C6-9B3EFF3BD6E8}"/>
          </ac:picMkLst>
        </pc:picChg>
        <pc:picChg chg="add del mod ord">
          <ac:chgData name="Leonie Smith" userId="fed1330f33f5650e" providerId="LiveId" clId="{9624D4E4-88A6-4099-9CF8-D2843F08066B}" dt="2023-07-31T05:29:38.120" v="46"/>
          <ac:picMkLst>
            <pc:docMk/>
            <pc:sldMk cId="1018574621" sldId="257"/>
            <ac:picMk id="50" creationId="{04E261B7-9825-83DB-F50D-9ED5394DD941}"/>
          </ac:picMkLst>
        </pc:picChg>
        <pc:picChg chg="add del mod">
          <ac:chgData name="Leonie Smith" userId="fed1330f33f5650e" providerId="LiveId" clId="{9624D4E4-88A6-4099-9CF8-D2843F08066B}" dt="2023-07-31T05:29:39.253" v="48"/>
          <ac:picMkLst>
            <pc:docMk/>
            <pc:sldMk cId="1018574621" sldId="257"/>
            <ac:picMk id="51" creationId="{5128D43C-251F-B8E4-56F0-45C996FCBF71}"/>
          </ac:picMkLst>
        </pc:picChg>
        <pc:picChg chg="add del mod ord">
          <ac:chgData name="Leonie Smith" userId="fed1330f33f5650e" providerId="LiveId" clId="{9624D4E4-88A6-4099-9CF8-D2843F08066B}" dt="2023-07-31T05:29:52.984" v="49"/>
          <ac:picMkLst>
            <pc:docMk/>
            <pc:sldMk cId="1018574621" sldId="257"/>
            <ac:picMk id="53" creationId="{5A1566B8-EC7B-EFBD-7AA1-90C1716BDC61}"/>
          </ac:picMkLst>
        </pc:picChg>
        <pc:picChg chg="add del mod">
          <ac:chgData name="Leonie Smith" userId="fed1330f33f5650e" providerId="LiveId" clId="{9624D4E4-88A6-4099-9CF8-D2843F08066B}" dt="2023-07-31T05:30:10.246" v="51"/>
          <ac:picMkLst>
            <pc:docMk/>
            <pc:sldMk cId="1018574621" sldId="257"/>
            <ac:picMk id="54" creationId="{6ECF9878-7896-8ED0-B043-0557DC4FF55A}"/>
          </ac:picMkLst>
        </pc:picChg>
        <pc:picChg chg="add del mod ord">
          <ac:chgData name="Leonie Smith" userId="fed1330f33f5650e" providerId="LiveId" clId="{9624D4E4-88A6-4099-9CF8-D2843F08066B}" dt="2023-07-31T05:30:20.062" v="52"/>
          <ac:picMkLst>
            <pc:docMk/>
            <pc:sldMk cId="1018574621" sldId="257"/>
            <ac:picMk id="57" creationId="{C1A6FB5E-18A0-1AA7-709D-3AD6C9377789}"/>
          </ac:picMkLst>
        </pc:picChg>
        <pc:picChg chg="add del mod">
          <ac:chgData name="Leonie Smith" userId="fed1330f33f5650e" providerId="LiveId" clId="{9624D4E4-88A6-4099-9CF8-D2843F08066B}" dt="2023-07-31T05:30:21.746" v="54"/>
          <ac:picMkLst>
            <pc:docMk/>
            <pc:sldMk cId="1018574621" sldId="257"/>
            <ac:picMk id="58" creationId="{FF62F1C1-033C-D1FB-D34B-02CDF4F2AD21}"/>
          </ac:picMkLst>
        </pc:picChg>
        <pc:picChg chg="add del mod ord">
          <ac:chgData name="Leonie Smith" userId="fed1330f33f5650e" providerId="LiveId" clId="{9624D4E4-88A6-4099-9CF8-D2843F08066B}" dt="2023-07-31T05:30:41.714" v="55"/>
          <ac:picMkLst>
            <pc:docMk/>
            <pc:sldMk cId="1018574621" sldId="257"/>
            <ac:picMk id="61" creationId="{FF0DA429-BC87-9569-77E4-BA05F107C4D1}"/>
          </ac:picMkLst>
        </pc:picChg>
        <pc:picChg chg="add mod">
          <ac:chgData name="Leonie Smith" userId="fed1330f33f5650e" providerId="LiveId" clId="{9624D4E4-88A6-4099-9CF8-D2843F08066B}" dt="2023-07-31T05:30:41.714" v="55"/>
          <ac:picMkLst>
            <pc:docMk/>
            <pc:sldMk cId="1018574621" sldId="257"/>
            <ac:picMk id="62" creationId="{BC0EF86D-A35D-A498-E7BD-E86A205A4420}"/>
          </ac:picMkLst>
        </pc:picChg>
      </pc:sldChg>
      <pc:sldChg chg="addSp delSp modSp mod modTransition modAnim">
        <pc:chgData name="Leonie Smith" userId="fed1330f33f5650e" providerId="LiveId" clId="{9624D4E4-88A6-4099-9CF8-D2843F08066B}" dt="2023-07-31T05:34:58.114" v="80"/>
        <pc:sldMkLst>
          <pc:docMk/>
          <pc:sldMk cId="525752733" sldId="258"/>
        </pc:sldMkLst>
        <pc:picChg chg="add del mod">
          <ac:chgData name="Leonie Smith" userId="fed1330f33f5650e" providerId="LiveId" clId="{9624D4E4-88A6-4099-9CF8-D2843F08066B}" dt="2023-07-31T05:32:18.402" v="58"/>
          <ac:picMkLst>
            <pc:docMk/>
            <pc:sldMk cId="525752733" sldId="258"/>
            <ac:picMk id="7" creationId="{7F0C6222-1233-B181-2550-0FD8ED74D8A5}"/>
          </ac:picMkLst>
        </pc:picChg>
        <pc:picChg chg="add del mod">
          <ac:chgData name="Leonie Smith" userId="fed1330f33f5650e" providerId="LiveId" clId="{9624D4E4-88A6-4099-9CF8-D2843F08066B}" dt="2023-07-31T05:32:34.079" v="59"/>
          <ac:picMkLst>
            <pc:docMk/>
            <pc:sldMk cId="525752733" sldId="258"/>
            <ac:picMk id="10" creationId="{7DF96D43-F1E6-44E9-F50D-F2B077D12A72}"/>
          </ac:picMkLst>
        </pc:picChg>
        <pc:picChg chg="add del mod">
          <ac:chgData name="Leonie Smith" userId="fed1330f33f5650e" providerId="LiveId" clId="{9624D4E4-88A6-4099-9CF8-D2843F08066B}" dt="2023-07-31T05:32:35.769" v="61"/>
          <ac:picMkLst>
            <pc:docMk/>
            <pc:sldMk cId="525752733" sldId="258"/>
            <ac:picMk id="11" creationId="{2D6316E8-FC1C-56D2-08B3-7C0544903986}"/>
          </ac:picMkLst>
        </pc:picChg>
        <pc:picChg chg="add del mod ord">
          <ac:chgData name="Leonie Smith" userId="fed1330f33f5650e" providerId="LiveId" clId="{9624D4E4-88A6-4099-9CF8-D2843F08066B}" dt="2023-07-31T05:32:41.459" v="62"/>
          <ac:picMkLst>
            <pc:docMk/>
            <pc:sldMk cId="525752733" sldId="258"/>
            <ac:picMk id="14" creationId="{203B9CB2-4A7E-15FC-2E74-93CC6072C6E5}"/>
          </ac:picMkLst>
        </pc:picChg>
        <pc:picChg chg="add del mod">
          <ac:chgData name="Leonie Smith" userId="fed1330f33f5650e" providerId="LiveId" clId="{9624D4E4-88A6-4099-9CF8-D2843F08066B}" dt="2023-07-31T05:32:42.940" v="64"/>
          <ac:picMkLst>
            <pc:docMk/>
            <pc:sldMk cId="525752733" sldId="258"/>
            <ac:picMk id="15" creationId="{59D41444-C065-B3BE-6D21-EE20EF060B7F}"/>
          </ac:picMkLst>
        </pc:picChg>
        <pc:picChg chg="add del mod ord">
          <ac:chgData name="Leonie Smith" userId="fed1330f33f5650e" providerId="LiveId" clId="{9624D4E4-88A6-4099-9CF8-D2843F08066B}" dt="2023-07-31T05:33:00.878" v="65"/>
          <ac:picMkLst>
            <pc:docMk/>
            <pc:sldMk cId="525752733" sldId="258"/>
            <ac:picMk id="18" creationId="{2A562AF6-09B6-AE4A-DF88-11FF7636DDC7}"/>
          </ac:picMkLst>
        </pc:picChg>
        <pc:picChg chg="add del mod">
          <ac:chgData name="Leonie Smith" userId="fed1330f33f5650e" providerId="LiveId" clId="{9624D4E4-88A6-4099-9CF8-D2843F08066B}" dt="2023-07-31T05:33:23.169" v="67"/>
          <ac:picMkLst>
            <pc:docMk/>
            <pc:sldMk cId="525752733" sldId="258"/>
            <ac:picMk id="19" creationId="{9F061088-5255-33F8-8E89-6A5588FDA605}"/>
          </ac:picMkLst>
        </pc:picChg>
        <pc:picChg chg="add del mod ord">
          <ac:chgData name="Leonie Smith" userId="fed1330f33f5650e" providerId="LiveId" clId="{9624D4E4-88A6-4099-9CF8-D2843F08066B}" dt="2023-07-31T05:33:30.998" v="68"/>
          <ac:picMkLst>
            <pc:docMk/>
            <pc:sldMk cId="525752733" sldId="258"/>
            <ac:picMk id="24" creationId="{F275C60E-507C-9276-F928-BEA50FB365D0}"/>
          </ac:picMkLst>
        </pc:picChg>
        <pc:picChg chg="add del mod">
          <ac:chgData name="Leonie Smith" userId="fed1330f33f5650e" providerId="LiveId" clId="{9624D4E4-88A6-4099-9CF8-D2843F08066B}" dt="2023-07-31T05:33:34.655" v="70"/>
          <ac:picMkLst>
            <pc:docMk/>
            <pc:sldMk cId="525752733" sldId="258"/>
            <ac:picMk id="25" creationId="{27B16128-BF34-B9B6-8E57-9A693DE412CE}"/>
          </ac:picMkLst>
        </pc:picChg>
        <pc:picChg chg="add del mod ord">
          <ac:chgData name="Leonie Smith" userId="fed1330f33f5650e" providerId="LiveId" clId="{9624D4E4-88A6-4099-9CF8-D2843F08066B}" dt="2023-07-31T05:33:52.561" v="71"/>
          <ac:picMkLst>
            <pc:docMk/>
            <pc:sldMk cId="525752733" sldId="258"/>
            <ac:picMk id="28" creationId="{7B10DC6D-63E2-E6C5-8076-45384B78E1F3}"/>
          </ac:picMkLst>
        </pc:picChg>
        <pc:picChg chg="add del mod">
          <ac:chgData name="Leonie Smith" userId="fed1330f33f5650e" providerId="LiveId" clId="{9624D4E4-88A6-4099-9CF8-D2843F08066B}" dt="2023-07-31T05:33:54.918" v="73"/>
          <ac:picMkLst>
            <pc:docMk/>
            <pc:sldMk cId="525752733" sldId="258"/>
            <ac:picMk id="29" creationId="{0E24E5EF-AB5D-D343-1412-C72F741CEFB1}"/>
          </ac:picMkLst>
        </pc:picChg>
        <pc:picChg chg="add del mod ord">
          <ac:chgData name="Leonie Smith" userId="fed1330f33f5650e" providerId="LiveId" clId="{9624D4E4-88A6-4099-9CF8-D2843F08066B}" dt="2023-07-31T05:34:22.581" v="74"/>
          <ac:picMkLst>
            <pc:docMk/>
            <pc:sldMk cId="525752733" sldId="258"/>
            <ac:picMk id="32" creationId="{58C6F2E7-7876-A15B-96E4-6E98148D5AF4}"/>
          </ac:picMkLst>
        </pc:picChg>
        <pc:picChg chg="add del mod">
          <ac:chgData name="Leonie Smith" userId="fed1330f33f5650e" providerId="LiveId" clId="{9624D4E4-88A6-4099-9CF8-D2843F08066B}" dt="2023-07-31T05:34:28.281" v="76"/>
          <ac:picMkLst>
            <pc:docMk/>
            <pc:sldMk cId="525752733" sldId="258"/>
            <ac:picMk id="33" creationId="{2A5B1014-F769-548E-647F-082B02CE3CBE}"/>
          </ac:picMkLst>
        </pc:picChg>
        <pc:picChg chg="add del mod ord">
          <ac:chgData name="Leonie Smith" userId="fed1330f33f5650e" providerId="LiveId" clId="{9624D4E4-88A6-4099-9CF8-D2843F08066B}" dt="2023-07-31T05:34:36.561" v="77"/>
          <ac:picMkLst>
            <pc:docMk/>
            <pc:sldMk cId="525752733" sldId="258"/>
            <ac:picMk id="36" creationId="{1BFB4D85-3BC4-C51E-4D51-DD0D7FE952B6}"/>
          </ac:picMkLst>
        </pc:picChg>
        <pc:picChg chg="add del mod">
          <ac:chgData name="Leonie Smith" userId="fed1330f33f5650e" providerId="LiveId" clId="{9624D4E4-88A6-4099-9CF8-D2843F08066B}" dt="2023-07-31T05:34:38.426" v="79"/>
          <ac:picMkLst>
            <pc:docMk/>
            <pc:sldMk cId="525752733" sldId="258"/>
            <ac:picMk id="37" creationId="{B8A46E51-D5C8-BFBA-6152-D439EA053A52}"/>
          </ac:picMkLst>
        </pc:picChg>
        <pc:picChg chg="add del mod ord">
          <ac:chgData name="Leonie Smith" userId="fed1330f33f5650e" providerId="LiveId" clId="{9624D4E4-88A6-4099-9CF8-D2843F08066B}" dt="2023-07-31T05:34:58.114" v="80"/>
          <ac:picMkLst>
            <pc:docMk/>
            <pc:sldMk cId="525752733" sldId="258"/>
            <ac:picMk id="40" creationId="{A7FD2A6E-FFBE-0A44-17DA-9DA8C1AAC90B}"/>
          </ac:picMkLst>
        </pc:picChg>
        <pc:picChg chg="add mod">
          <ac:chgData name="Leonie Smith" userId="fed1330f33f5650e" providerId="LiveId" clId="{9624D4E4-88A6-4099-9CF8-D2843F08066B}" dt="2023-07-31T05:34:58.114" v="80"/>
          <ac:picMkLst>
            <pc:docMk/>
            <pc:sldMk cId="525752733" sldId="258"/>
            <ac:picMk id="41" creationId="{21643BB4-6EA7-8811-333A-9D24746DA156}"/>
          </ac:picMkLst>
        </pc:picChg>
      </pc:sldChg>
      <pc:sldChg chg="addSp delSp modSp mod modTransition modAnim">
        <pc:chgData name="Leonie Smith" userId="fed1330f33f5650e" providerId="LiveId" clId="{9624D4E4-88A6-4099-9CF8-D2843F08066B}" dt="2023-07-31T05:38:35.432" v="87"/>
        <pc:sldMkLst>
          <pc:docMk/>
          <pc:sldMk cId="3459794170" sldId="259"/>
        </pc:sldMkLst>
        <pc:picChg chg="add del mod">
          <ac:chgData name="Leonie Smith" userId="fed1330f33f5650e" providerId="LiveId" clId="{9624D4E4-88A6-4099-9CF8-D2843F08066B}" dt="2023-07-31T05:38:11.631" v="83"/>
          <ac:picMkLst>
            <pc:docMk/>
            <pc:sldMk cId="3459794170" sldId="259"/>
            <ac:picMk id="7" creationId="{C1ECC662-591D-F1FD-5BDE-BD3D5EB0F974}"/>
          </ac:picMkLst>
        </pc:picChg>
        <pc:picChg chg="add del mod">
          <ac:chgData name="Leonie Smith" userId="fed1330f33f5650e" providerId="LiveId" clId="{9624D4E4-88A6-4099-9CF8-D2843F08066B}" dt="2023-07-31T05:38:20.234" v="84"/>
          <ac:picMkLst>
            <pc:docMk/>
            <pc:sldMk cId="3459794170" sldId="259"/>
            <ac:picMk id="9" creationId="{08930CF5-A64E-795E-5BCB-D80B766317BA}"/>
          </ac:picMkLst>
        </pc:picChg>
        <pc:picChg chg="add del mod">
          <ac:chgData name="Leonie Smith" userId="fed1330f33f5650e" providerId="LiveId" clId="{9624D4E4-88A6-4099-9CF8-D2843F08066B}" dt="2023-07-31T05:38:21.468" v="86"/>
          <ac:picMkLst>
            <pc:docMk/>
            <pc:sldMk cId="3459794170" sldId="259"/>
            <ac:picMk id="10" creationId="{07257780-EAA4-9407-3C77-93A15465EDE0}"/>
          </ac:picMkLst>
        </pc:picChg>
        <pc:picChg chg="add del mod ord">
          <ac:chgData name="Leonie Smith" userId="fed1330f33f5650e" providerId="LiveId" clId="{9624D4E4-88A6-4099-9CF8-D2843F08066B}" dt="2023-07-31T05:38:35.432" v="87"/>
          <ac:picMkLst>
            <pc:docMk/>
            <pc:sldMk cId="3459794170" sldId="259"/>
            <ac:picMk id="13" creationId="{14AE1194-14BC-3431-D8A2-1ACFEA9B8775}"/>
          </ac:picMkLst>
        </pc:picChg>
        <pc:picChg chg="add mod">
          <ac:chgData name="Leonie Smith" userId="fed1330f33f5650e" providerId="LiveId" clId="{9624D4E4-88A6-4099-9CF8-D2843F08066B}" dt="2023-07-31T05:38:35.432" v="87"/>
          <ac:picMkLst>
            <pc:docMk/>
            <pc:sldMk cId="3459794170" sldId="259"/>
            <ac:picMk id="14" creationId="{4A2EA3C8-BA96-8391-B16B-FD24DC03927B}"/>
          </ac:picMkLst>
        </pc:picChg>
      </pc:sldChg>
      <pc:sldChg chg="addSp modSp">
        <pc:chgData name="Leonie Smith" userId="fed1330f33f5650e" providerId="LiveId" clId="{9624D4E4-88A6-4099-9CF8-D2843F08066B}" dt="2023-07-31T05:39:27.124" v="88"/>
        <pc:sldMkLst>
          <pc:docMk/>
          <pc:sldMk cId="1204998267" sldId="260"/>
        </pc:sldMkLst>
        <pc:picChg chg="add mod">
          <ac:chgData name="Leonie Smith" userId="fed1330f33f5650e" providerId="LiveId" clId="{9624D4E4-88A6-4099-9CF8-D2843F08066B}" dt="2023-07-31T05:39:27.124" v="88"/>
          <ac:picMkLst>
            <pc:docMk/>
            <pc:sldMk cId="1204998267" sldId="260"/>
            <ac:picMk id="6" creationId="{4C8A16B9-FEC3-8F7F-72CD-CEF0B730D0EA}"/>
          </ac:picMkLst>
        </pc:picChg>
      </pc:sldChg>
      <pc:sldChg chg="addSp delSp modSp mod modTransition modAnim">
        <pc:chgData name="Leonie Smith" userId="fed1330f33f5650e" providerId="LiveId" clId="{9624D4E4-88A6-4099-9CF8-D2843F08066B}" dt="2023-07-31T05:40:46.326" v="95"/>
        <pc:sldMkLst>
          <pc:docMk/>
          <pc:sldMk cId="3728152200" sldId="261"/>
        </pc:sldMkLst>
        <pc:picChg chg="add del mod">
          <ac:chgData name="Leonie Smith" userId="fed1330f33f5650e" providerId="LiveId" clId="{9624D4E4-88A6-4099-9CF8-D2843F08066B}" dt="2023-07-31T05:40:21.284" v="91"/>
          <ac:picMkLst>
            <pc:docMk/>
            <pc:sldMk cId="3728152200" sldId="261"/>
            <ac:picMk id="6" creationId="{2C157870-9B7E-2EDA-2807-E1ADE807E2F0}"/>
          </ac:picMkLst>
        </pc:picChg>
        <pc:picChg chg="add del mod">
          <ac:chgData name="Leonie Smith" userId="fed1330f33f5650e" providerId="LiveId" clId="{9624D4E4-88A6-4099-9CF8-D2843F08066B}" dt="2023-07-31T05:40:29.018" v="92"/>
          <ac:picMkLst>
            <pc:docMk/>
            <pc:sldMk cId="3728152200" sldId="261"/>
            <ac:picMk id="9" creationId="{7E3BC81D-01D5-729E-F986-7EEE103FCF8F}"/>
          </ac:picMkLst>
        </pc:picChg>
        <pc:picChg chg="add del mod">
          <ac:chgData name="Leonie Smith" userId="fed1330f33f5650e" providerId="LiveId" clId="{9624D4E4-88A6-4099-9CF8-D2843F08066B}" dt="2023-07-31T05:40:30.468" v="94"/>
          <ac:picMkLst>
            <pc:docMk/>
            <pc:sldMk cId="3728152200" sldId="261"/>
            <ac:picMk id="10" creationId="{5D8BA52E-BDD6-E0AA-9D2D-34EBD6DBE2DD}"/>
          </ac:picMkLst>
        </pc:picChg>
        <pc:picChg chg="add del mod ord">
          <ac:chgData name="Leonie Smith" userId="fed1330f33f5650e" providerId="LiveId" clId="{9624D4E4-88A6-4099-9CF8-D2843F08066B}" dt="2023-07-31T05:40:46.326" v="95"/>
          <ac:picMkLst>
            <pc:docMk/>
            <pc:sldMk cId="3728152200" sldId="261"/>
            <ac:picMk id="12" creationId="{2A4F3898-C863-2CD1-C204-01C7FE3BDC76}"/>
          </ac:picMkLst>
        </pc:picChg>
        <pc:picChg chg="add mod">
          <ac:chgData name="Leonie Smith" userId="fed1330f33f5650e" providerId="LiveId" clId="{9624D4E4-88A6-4099-9CF8-D2843F08066B}" dt="2023-07-31T05:40:46.326" v="95"/>
          <ac:picMkLst>
            <pc:docMk/>
            <pc:sldMk cId="3728152200" sldId="261"/>
            <ac:picMk id="13" creationId="{1306EA62-DDAA-16D8-F627-C280EE300C06}"/>
          </ac:picMkLst>
        </pc:picChg>
      </pc:sldChg>
      <pc:sldChg chg="addSp delSp modSp mod modTransition modAnim">
        <pc:chgData name="Leonie Smith" userId="fed1330f33f5650e" providerId="LiveId" clId="{9624D4E4-88A6-4099-9CF8-D2843F08066B}" dt="2023-07-31T05:42:17.377" v="99"/>
        <pc:sldMkLst>
          <pc:docMk/>
          <pc:sldMk cId="3350226380" sldId="262"/>
        </pc:sldMkLst>
        <pc:picChg chg="add del mod">
          <ac:chgData name="Leonie Smith" userId="fed1330f33f5650e" providerId="LiveId" clId="{9624D4E4-88A6-4099-9CF8-D2843F08066B}" dt="2023-07-31T05:41:56.129" v="98"/>
          <ac:picMkLst>
            <pc:docMk/>
            <pc:sldMk cId="3350226380" sldId="262"/>
            <ac:picMk id="6" creationId="{DF04D981-2094-5DB0-54DA-DE19C4EB992B}"/>
          </ac:picMkLst>
        </pc:picChg>
        <pc:picChg chg="add del mod">
          <ac:chgData name="Leonie Smith" userId="fed1330f33f5650e" providerId="LiveId" clId="{9624D4E4-88A6-4099-9CF8-D2843F08066B}" dt="2023-07-31T05:42:17.377" v="99"/>
          <ac:picMkLst>
            <pc:docMk/>
            <pc:sldMk cId="3350226380" sldId="262"/>
            <ac:picMk id="9" creationId="{1DD35E7E-ABD4-B413-22FA-33F0B946BC39}"/>
          </ac:picMkLst>
        </pc:picChg>
        <pc:picChg chg="add mod">
          <ac:chgData name="Leonie Smith" userId="fed1330f33f5650e" providerId="LiveId" clId="{9624D4E4-88A6-4099-9CF8-D2843F08066B}" dt="2023-07-31T05:42:17.377" v="99"/>
          <ac:picMkLst>
            <pc:docMk/>
            <pc:sldMk cId="3350226380" sldId="262"/>
            <ac:picMk id="10" creationId="{827DC6FB-ED5D-FD78-1AF4-07E63ABFBD32}"/>
          </ac:picMkLst>
        </pc:picChg>
      </pc:sldChg>
      <pc:sldChg chg="addSp delSp modSp mod modTransition modAnim">
        <pc:chgData name="Leonie Smith" userId="fed1330f33f5650e" providerId="LiveId" clId="{9624D4E4-88A6-4099-9CF8-D2843F08066B}" dt="2023-07-31T05:45:16.991" v="112"/>
        <pc:sldMkLst>
          <pc:docMk/>
          <pc:sldMk cId="814010234" sldId="263"/>
        </pc:sldMkLst>
        <pc:picChg chg="add del mod">
          <ac:chgData name="Leonie Smith" userId="fed1330f33f5650e" providerId="LiveId" clId="{9624D4E4-88A6-4099-9CF8-D2843F08066B}" dt="2023-07-31T05:43:04.196" v="102"/>
          <ac:picMkLst>
            <pc:docMk/>
            <pc:sldMk cId="814010234" sldId="263"/>
            <ac:picMk id="6" creationId="{89DFE4A6-9904-A476-B604-A643B0B14BB0}"/>
          </ac:picMkLst>
        </pc:picChg>
        <pc:picChg chg="add del mod">
          <ac:chgData name="Leonie Smith" userId="fed1330f33f5650e" providerId="LiveId" clId="{9624D4E4-88A6-4099-9CF8-D2843F08066B}" dt="2023-07-31T05:43:16.550" v="103"/>
          <ac:picMkLst>
            <pc:docMk/>
            <pc:sldMk cId="814010234" sldId="263"/>
            <ac:picMk id="9" creationId="{4F6008CB-B0C0-5C4E-89DD-DFB920102F0E}"/>
          </ac:picMkLst>
        </pc:picChg>
        <pc:picChg chg="add del mod">
          <ac:chgData name="Leonie Smith" userId="fed1330f33f5650e" providerId="LiveId" clId="{9624D4E4-88A6-4099-9CF8-D2843F08066B}" dt="2023-07-31T05:43:44.603" v="105"/>
          <ac:picMkLst>
            <pc:docMk/>
            <pc:sldMk cId="814010234" sldId="263"/>
            <ac:picMk id="10" creationId="{0C98804B-1CA6-AD88-E5A4-8ED4E8819A0F}"/>
          </ac:picMkLst>
        </pc:picChg>
        <pc:picChg chg="add del mod ord">
          <ac:chgData name="Leonie Smith" userId="fed1330f33f5650e" providerId="LiveId" clId="{9624D4E4-88A6-4099-9CF8-D2843F08066B}" dt="2023-07-31T05:43:53.576" v="106"/>
          <ac:picMkLst>
            <pc:docMk/>
            <pc:sldMk cId="814010234" sldId="263"/>
            <ac:picMk id="13" creationId="{11830E94-065D-DA0C-16C2-819C9F42C93A}"/>
          </ac:picMkLst>
        </pc:picChg>
        <pc:picChg chg="add del mod">
          <ac:chgData name="Leonie Smith" userId="fed1330f33f5650e" providerId="LiveId" clId="{9624D4E4-88A6-4099-9CF8-D2843F08066B}" dt="2023-07-31T05:43:57.255" v="108"/>
          <ac:picMkLst>
            <pc:docMk/>
            <pc:sldMk cId="814010234" sldId="263"/>
            <ac:picMk id="14" creationId="{123A3A87-E0DF-89B8-6F53-137DC5BDF02B}"/>
          </ac:picMkLst>
        </pc:picChg>
        <pc:picChg chg="add del mod ord">
          <ac:chgData name="Leonie Smith" userId="fed1330f33f5650e" providerId="LiveId" clId="{9624D4E4-88A6-4099-9CF8-D2843F08066B}" dt="2023-07-31T05:44:09.053" v="109"/>
          <ac:picMkLst>
            <pc:docMk/>
            <pc:sldMk cId="814010234" sldId="263"/>
            <ac:picMk id="17" creationId="{814CB2E0-B763-6B67-D56B-54B406FF65D8}"/>
          </ac:picMkLst>
        </pc:picChg>
        <pc:picChg chg="add del mod">
          <ac:chgData name="Leonie Smith" userId="fed1330f33f5650e" providerId="LiveId" clId="{9624D4E4-88A6-4099-9CF8-D2843F08066B}" dt="2023-07-31T05:44:53.643" v="111"/>
          <ac:picMkLst>
            <pc:docMk/>
            <pc:sldMk cId="814010234" sldId="263"/>
            <ac:picMk id="18" creationId="{4B7E3DB5-DD22-3DD6-A1DE-32270941B3EE}"/>
          </ac:picMkLst>
        </pc:picChg>
        <pc:picChg chg="add del mod ord">
          <ac:chgData name="Leonie Smith" userId="fed1330f33f5650e" providerId="LiveId" clId="{9624D4E4-88A6-4099-9CF8-D2843F08066B}" dt="2023-07-31T05:45:16.991" v="112"/>
          <ac:picMkLst>
            <pc:docMk/>
            <pc:sldMk cId="814010234" sldId="263"/>
            <ac:picMk id="21" creationId="{7BC241E6-E1F8-B780-2D05-D76521B8241F}"/>
          </ac:picMkLst>
        </pc:picChg>
        <pc:picChg chg="add mod">
          <ac:chgData name="Leonie Smith" userId="fed1330f33f5650e" providerId="LiveId" clId="{9624D4E4-88A6-4099-9CF8-D2843F08066B}" dt="2023-07-31T05:45:16.991" v="112"/>
          <ac:picMkLst>
            <pc:docMk/>
            <pc:sldMk cId="814010234" sldId="263"/>
            <ac:picMk id="22" creationId="{1785AA09-DE5C-6C48-E780-6482B1DD0E4D}"/>
          </ac:picMkLst>
        </pc:picChg>
      </pc:sldChg>
      <pc:sldChg chg="addSp delSp modSp mod modTransition modAnim">
        <pc:chgData name="Leonie Smith" userId="fed1330f33f5650e" providerId="LiveId" clId="{9624D4E4-88A6-4099-9CF8-D2843F08066B}" dt="2023-07-31T05:52:07.708" v="128"/>
        <pc:sldMkLst>
          <pc:docMk/>
          <pc:sldMk cId="302978315" sldId="264"/>
        </pc:sldMkLst>
        <pc:picChg chg="add del mod">
          <ac:chgData name="Leonie Smith" userId="fed1330f33f5650e" providerId="LiveId" clId="{9624D4E4-88A6-4099-9CF8-D2843F08066B}" dt="2023-07-31T05:48:56.511" v="115"/>
          <ac:picMkLst>
            <pc:docMk/>
            <pc:sldMk cId="302978315" sldId="264"/>
            <ac:picMk id="7" creationId="{B9273215-DDA5-A345-41B1-82AA540A121B}"/>
          </ac:picMkLst>
        </pc:picChg>
        <pc:picChg chg="add del mod">
          <ac:chgData name="Leonie Smith" userId="fed1330f33f5650e" providerId="LiveId" clId="{9624D4E4-88A6-4099-9CF8-D2843F08066B}" dt="2023-07-31T05:49:08.771" v="116"/>
          <ac:picMkLst>
            <pc:docMk/>
            <pc:sldMk cId="302978315" sldId="264"/>
            <ac:picMk id="11" creationId="{E61F10DD-E651-B7D7-641C-F9BAA62E4AA9}"/>
          </ac:picMkLst>
        </pc:picChg>
        <pc:picChg chg="add del mod">
          <ac:chgData name="Leonie Smith" userId="fed1330f33f5650e" providerId="LiveId" clId="{9624D4E4-88A6-4099-9CF8-D2843F08066B}" dt="2023-07-31T05:49:15.765" v="118"/>
          <ac:picMkLst>
            <pc:docMk/>
            <pc:sldMk cId="302978315" sldId="264"/>
            <ac:picMk id="12" creationId="{86BA0B35-F869-C828-E79B-1EA2826C9B2F}"/>
          </ac:picMkLst>
        </pc:picChg>
        <pc:picChg chg="add del mod ord">
          <ac:chgData name="Leonie Smith" userId="fed1330f33f5650e" providerId="LiveId" clId="{9624D4E4-88A6-4099-9CF8-D2843F08066B}" dt="2023-07-31T05:49:43.066" v="119"/>
          <ac:picMkLst>
            <pc:docMk/>
            <pc:sldMk cId="302978315" sldId="264"/>
            <ac:picMk id="15" creationId="{82F6DACE-6DA2-E0C7-1127-45E3A946A1DB}"/>
          </ac:picMkLst>
        </pc:picChg>
        <pc:picChg chg="add del mod">
          <ac:chgData name="Leonie Smith" userId="fed1330f33f5650e" providerId="LiveId" clId="{9624D4E4-88A6-4099-9CF8-D2843F08066B}" dt="2023-07-31T05:50:13.647" v="121"/>
          <ac:picMkLst>
            <pc:docMk/>
            <pc:sldMk cId="302978315" sldId="264"/>
            <ac:picMk id="16" creationId="{A0C4EF20-C48F-A46A-AEB1-5671C2A819CB}"/>
          </ac:picMkLst>
        </pc:picChg>
        <pc:picChg chg="add del mod ord">
          <ac:chgData name="Leonie Smith" userId="fed1330f33f5650e" providerId="LiveId" clId="{9624D4E4-88A6-4099-9CF8-D2843F08066B}" dt="2023-07-31T05:50:23.750" v="122"/>
          <ac:picMkLst>
            <pc:docMk/>
            <pc:sldMk cId="302978315" sldId="264"/>
            <ac:picMk id="20" creationId="{79190265-88E8-C359-2097-B77582E0464B}"/>
          </ac:picMkLst>
        </pc:picChg>
        <pc:picChg chg="add del mod">
          <ac:chgData name="Leonie Smith" userId="fed1330f33f5650e" providerId="LiveId" clId="{9624D4E4-88A6-4099-9CF8-D2843F08066B}" dt="2023-07-31T05:50:25.138" v="124"/>
          <ac:picMkLst>
            <pc:docMk/>
            <pc:sldMk cId="302978315" sldId="264"/>
            <ac:picMk id="21" creationId="{B814420B-8A7E-CE13-3EC4-61EA3D83BB6C}"/>
          </ac:picMkLst>
        </pc:picChg>
        <pc:picChg chg="add del mod ord">
          <ac:chgData name="Leonie Smith" userId="fed1330f33f5650e" providerId="LiveId" clId="{9624D4E4-88A6-4099-9CF8-D2843F08066B}" dt="2023-07-31T05:50:53.748" v="125"/>
          <ac:picMkLst>
            <pc:docMk/>
            <pc:sldMk cId="302978315" sldId="264"/>
            <ac:picMk id="24" creationId="{837A2F26-AC2F-01C4-15F8-8CC29A95FE6E}"/>
          </ac:picMkLst>
        </pc:picChg>
        <pc:picChg chg="add del mod">
          <ac:chgData name="Leonie Smith" userId="fed1330f33f5650e" providerId="LiveId" clId="{9624D4E4-88A6-4099-9CF8-D2843F08066B}" dt="2023-07-31T05:51:40.238" v="127"/>
          <ac:picMkLst>
            <pc:docMk/>
            <pc:sldMk cId="302978315" sldId="264"/>
            <ac:picMk id="25" creationId="{11B2AE32-4428-D9E3-640C-7FD50A35A6AB}"/>
          </ac:picMkLst>
        </pc:picChg>
        <pc:picChg chg="add del mod ord">
          <ac:chgData name="Leonie Smith" userId="fed1330f33f5650e" providerId="LiveId" clId="{9624D4E4-88A6-4099-9CF8-D2843F08066B}" dt="2023-07-31T05:52:07.708" v="128"/>
          <ac:picMkLst>
            <pc:docMk/>
            <pc:sldMk cId="302978315" sldId="264"/>
            <ac:picMk id="32" creationId="{D3DC83A8-D892-3DD2-A7A3-C55FDC10A354}"/>
          </ac:picMkLst>
        </pc:picChg>
        <pc:picChg chg="add mod">
          <ac:chgData name="Leonie Smith" userId="fed1330f33f5650e" providerId="LiveId" clId="{9624D4E4-88A6-4099-9CF8-D2843F08066B}" dt="2023-07-31T05:52:07.708" v="128"/>
          <ac:picMkLst>
            <pc:docMk/>
            <pc:sldMk cId="302978315" sldId="264"/>
            <ac:picMk id="33" creationId="{58A0E7F2-EF7E-E85C-9749-689FEEA2B343}"/>
          </ac:picMkLst>
        </pc:picChg>
      </pc:sldChg>
      <pc:sldChg chg="addSp delSp modSp mod modTransition modAnim">
        <pc:chgData name="Leonie Smith" userId="fed1330f33f5650e" providerId="LiveId" clId="{9624D4E4-88A6-4099-9CF8-D2843F08066B}" dt="2023-07-31T05:53:50.415" v="135"/>
        <pc:sldMkLst>
          <pc:docMk/>
          <pc:sldMk cId="891345644" sldId="265"/>
        </pc:sldMkLst>
        <pc:picChg chg="add del mod">
          <ac:chgData name="Leonie Smith" userId="fed1330f33f5650e" providerId="LiveId" clId="{9624D4E4-88A6-4099-9CF8-D2843F08066B}" dt="2023-07-31T05:53:27.428" v="131"/>
          <ac:picMkLst>
            <pc:docMk/>
            <pc:sldMk cId="891345644" sldId="265"/>
            <ac:picMk id="8" creationId="{0FE8B22B-0761-AD56-0D5D-BB009C48C6BD}"/>
          </ac:picMkLst>
        </pc:picChg>
        <pc:picChg chg="add del mod">
          <ac:chgData name="Leonie Smith" userId="fed1330f33f5650e" providerId="LiveId" clId="{9624D4E4-88A6-4099-9CF8-D2843F08066B}" dt="2023-07-31T05:53:34.236" v="132"/>
          <ac:picMkLst>
            <pc:docMk/>
            <pc:sldMk cId="891345644" sldId="265"/>
            <ac:picMk id="13" creationId="{500D3591-C3B1-E5C4-4C8F-B95EF40AE3AE}"/>
          </ac:picMkLst>
        </pc:picChg>
        <pc:picChg chg="add del mod">
          <ac:chgData name="Leonie Smith" userId="fed1330f33f5650e" providerId="LiveId" clId="{9624D4E4-88A6-4099-9CF8-D2843F08066B}" dt="2023-07-31T05:53:35.616" v="134"/>
          <ac:picMkLst>
            <pc:docMk/>
            <pc:sldMk cId="891345644" sldId="265"/>
            <ac:picMk id="14" creationId="{7F152A23-EE44-9E1E-6F23-EE723BF1271E}"/>
          </ac:picMkLst>
        </pc:picChg>
        <pc:picChg chg="add del mod ord">
          <ac:chgData name="Leonie Smith" userId="fed1330f33f5650e" providerId="LiveId" clId="{9624D4E4-88A6-4099-9CF8-D2843F08066B}" dt="2023-07-31T05:53:50.415" v="135"/>
          <ac:picMkLst>
            <pc:docMk/>
            <pc:sldMk cId="891345644" sldId="265"/>
            <ac:picMk id="17" creationId="{9EEF7C96-B110-7872-8858-7E5CACDEFB16}"/>
          </ac:picMkLst>
        </pc:picChg>
        <pc:picChg chg="add mod">
          <ac:chgData name="Leonie Smith" userId="fed1330f33f5650e" providerId="LiveId" clId="{9624D4E4-88A6-4099-9CF8-D2843F08066B}" dt="2023-07-31T05:53:50.415" v="135"/>
          <ac:picMkLst>
            <pc:docMk/>
            <pc:sldMk cId="891345644" sldId="265"/>
            <ac:picMk id="18" creationId="{66C335E9-DD36-6B4E-6DF2-EA21ABE13546}"/>
          </ac:picMkLst>
        </pc:picChg>
      </pc:sldChg>
      <pc:sldChg chg="addSp delSp modSp mod modTransition modAnim">
        <pc:chgData name="Leonie Smith" userId="fed1330f33f5650e" providerId="LiveId" clId="{9624D4E4-88A6-4099-9CF8-D2843F08066B}" dt="2023-07-31T05:55:45.739" v="142"/>
        <pc:sldMkLst>
          <pc:docMk/>
          <pc:sldMk cId="3955896480" sldId="266"/>
        </pc:sldMkLst>
        <pc:picChg chg="add del mod">
          <ac:chgData name="Leonie Smith" userId="fed1330f33f5650e" providerId="LiveId" clId="{9624D4E4-88A6-4099-9CF8-D2843F08066B}" dt="2023-07-31T05:54:42.889" v="138"/>
          <ac:picMkLst>
            <pc:docMk/>
            <pc:sldMk cId="3955896480" sldId="266"/>
            <ac:picMk id="6" creationId="{B7621EC7-58FE-AE2C-4C6F-B78C359A2CA9}"/>
          </ac:picMkLst>
        </pc:picChg>
        <pc:picChg chg="add del mod">
          <ac:chgData name="Leonie Smith" userId="fed1330f33f5650e" providerId="LiveId" clId="{9624D4E4-88A6-4099-9CF8-D2843F08066B}" dt="2023-07-31T05:54:54.456" v="139"/>
          <ac:picMkLst>
            <pc:docMk/>
            <pc:sldMk cId="3955896480" sldId="266"/>
            <ac:picMk id="9" creationId="{CFD9C17B-8D8E-635D-F384-6F3A060DF867}"/>
          </ac:picMkLst>
        </pc:picChg>
        <pc:picChg chg="add del mod">
          <ac:chgData name="Leonie Smith" userId="fed1330f33f5650e" providerId="LiveId" clId="{9624D4E4-88A6-4099-9CF8-D2843F08066B}" dt="2023-07-31T05:55:30.487" v="141"/>
          <ac:picMkLst>
            <pc:docMk/>
            <pc:sldMk cId="3955896480" sldId="266"/>
            <ac:picMk id="10" creationId="{E0A66CA3-BC3A-7019-67BC-F49563E5B1ED}"/>
          </ac:picMkLst>
        </pc:picChg>
        <pc:picChg chg="add del mod ord">
          <ac:chgData name="Leonie Smith" userId="fed1330f33f5650e" providerId="LiveId" clId="{9624D4E4-88A6-4099-9CF8-D2843F08066B}" dt="2023-07-31T05:55:45.739" v="142"/>
          <ac:picMkLst>
            <pc:docMk/>
            <pc:sldMk cId="3955896480" sldId="266"/>
            <ac:picMk id="14" creationId="{9E067427-9CF0-7E28-A609-30093C5DA779}"/>
          </ac:picMkLst>
        </pc:picChg>
        <pc:picChg chg="add mod">
          <ac:chgData name="Leonie Smith" userId="fed1330f33f5650e" providerId="LiveId" clId="{9624D4E4-88A6-4099-9CF8-D2843F08066B}" dt="2023-07-31T05:55:45.739" v="142"/>
          <ac:picMkLst>
            <pc:docMk/>
            <pc:sldMk cId="3955896480" sldId="266"/>
            <ac:picMk id="15" creationId="{E775355E-7BBB-C3DE-2901-00678F177AC4}"/>
          </ac:picMkLst>
        </pc:picChg>
      </pc:sldChg>
      <pc:sldChg chg="addSp delSp modSp mod modTransition modAnim">
        <pc:chgData name="Leonie Smith" userId="fed1330f33f5650e" providerId="LiveId" clId="{9624D4E4-88A6-4099-9CF8-D2843F08066B}" dt="2023-07-31T05:56:49.721" v="146"/>
        <pc:sldMkLst>
          <pc:docMk/>
          <pc:sldMk cId="1786802927" sldId="267"/>
        </pc:sldMkLst>
        <pc:picChg chg="add del mod">
          <ac:chgData name="Leonie Smith" userId="fed1330f33f5650e" providerId="LiveId" clId="{9624D4E4-88A6-4099-9CF8-D2843F08066B}" dt="2023-07-31T05:56:26.656" v="145"/>
          <ac:picMkLst>
            <pc:docMk/>
            <pc:sldMk cId="1786802927" sldId="267"/>
            <ac:picMk id="7" creationId="{F1BC3C69-B926-CA8B-6EDC-AE32A42BD17D}"/>
          </ac:picMkLst>
        </pc:picChg>
        <pc:picChg chg="add del mod">
          <ac:chgData name="Leonie Smith" userId="fed1330f33f5650e" providerId="LiveId" clId="{9624D4E4-88A6-4099-9CF8-D2843F08066B}" dt="2023-07-31T05:56:49.721" v="146"/>
          <ac:picMkLst>
            <pc:docMk/>
            <pc:sldMk cId="1786802927" sldId="267"/>
            <ac:picMk id="10" creationId="{46371123-1B7B-077B-A487-BACFDB0F3FE9}"/>
          </ac:picMkLst>
        </pc:picChg>
        <pc:picChg chg="add mod">
          <ac:chgData name="Leonie Smith" userId="fed1330f33f5650e" providerId="LiveId" clId="{9624D4E4-88A6-4099-9CF8-D2843F08066B}" dt="2023-07-31T05:56:49.721" v="146"/>
          <ac:picMkLst>
            <pc:docMk/>
            <pc:sldMk cId="1786802927" sldId="267"/>
            <ac:picMk id="11" creationId="{78B593D3-AC84-7587-6BDE-73F08223484E}"/>
          </ac:picMkLst>
        </pc:picChg>
      </pc:sldChg>
      <pc:sldChg chg="addSp modSp">
        <pc:chgData name="Leonie Smith" userId="fed1330f33f5650e" providerId="LiveId" clId="{9624D4E4-88A6-4099-9CF8-D2843F08066B}" dt="2023-07-31T05:57:47.998" v="147"/>
        <pc:sldMkLst>
          <pc:docMk/>
          <pc:sldMk cId="4053000739" sldId="268"/>
        </pc:sldMkLst>
        <pc:picChg chg="add mod">
          <ac:chgData name="Leonie Smith" userId="fed1330f33f5650e" providerId="LiveId" clId="{9624D4E4-88A6-4099-9CF8-D2843F08066B}" dt="2023-07-31T05:57:47.998" v="147"/>
          <ac:picMkLst>
            <pc:docMk/>
            <pc:sldMk cId="4053000739" sldId="268"/>
            <ac:picMk id="6" creationId="{E2D05E54-9012-D975-2142-E54CF4F8CB3A}"/>
          </ac:picMkLst>
        </pc:picChg>
      </pc:sldChg>
      <pc:sldChg chg="addSp delSp modSp mod modTransition modAnim">
        <pc:chgData name="Leonie Smith" userId="fed1330f33f5650e" providerId="LiveId" clId="{9624D4E4-88A6-4099-9CF8-D2843F08066B}" dt="2023-07-31T05:15:10.832" v="6"/>
        <pc:sldMkLst>
          <pc:docMk/>
          <pc:sldMk cId="1313167986" sldId="286"/>
        </pc:sldMkLst>
        <pc:picChg chg="add del mod">
          <ac:chgData name="Leonie Smith" userId="fed1330f33f5650e" providerId="LiveId" clId="{9624D4E4-88A6-4099-9CF8-D2843F08066B}" dt="2023-07-31T05:14:28.794" v="2"/>
          <ac:picMkLst>
            <pc:docMk/>
            <pc:sldMk cId="1313167986" sldId="286"/>
            <ac:picMk id="7" creationId="{EBD0156D-7A2C-A235-6327-6D553D53A30C}"/>
          </ac:picMkLst>
        </pc:picChg>
        <pc:picChg chg="add del mod">
          <ac:chgData name="Leonie Smith" userId="fed1330f33f5650e" providerId="LiveId" clId="{9624D4E4-88A6-4099-9CF8-D2843F08066B}" dt="2023-07-31T05:14:35.522" v="3"/>
          <ac:picMkLst>
            <pc:docMk/>
            <pc:sldMk cId="1313167986" sldId="286"/>
            <ac:picMk id="12" creationId="{0897E13A-0A0B-55F1-A45A-D6433021A142}"/>
          </ac:picMkLst>
        </pc:picChg>
        <pc:picChg chg="add del mod">
          <ac:chgData name="Leonie Smith" userId="fed1330f33f5650e" providerId="LiveId" clId="{9624D4E4-88A6-4099-9CF8-D2843F08066B}" dt="2023-07-31T05:15:03.322" v="5"/>
          <ac:picMkLst>
            <pc:docMk/>
            <pc:sldMk cId="1313167986" sldId="286"/>
            <ac:picMk id="13" creationId="{2120D9A0-F28A-0EDF-D25B-8B221A4AD4AC}"/>
          </ac:picMkLst>
        </pc:picChg>
        <pc:picChg chg="add del mod ord">
          <ac:chgData name="Leonie Smith" userId="fed1330f33f5650e" providerId="LiveId" clId="{9624D4E4-88A6-4099-9CF8-D2843F08066B}" dt="2023-07-31T05:15:10.832" v="6"/>
          <ac:picMkLst>
            <pc:docMk/>
            <pc:sldMk cId="1313167986" sldId="286"/>
            <ac:picMk id="17" creationId="{4672E0F6-BAD1-F01C-6E02-36882C7CAF2E}"/>
          </ac:picMkLst>
        </pc:picChg>
        <pc:picChg chg="add mod">
          <ac:chgData name="Leonie Smith" userId="fed1330f33f5650e" providerId="LiveId" clId="{9624D4E4-88A6-4099-9CF8-D2843F08066B}" dt="2023-07-31T05:15:10.832" v="6"/>
          <ac:picMkLst>
            <pc:docMk/>
            <pc:sldMk cId="1313167986" sldId="286"/>
            <ac:picMk id="18" creationId="{ED9506BD-5CE3-9AC8-BF75-0E12D18211C6}"/>
          </ac:picMkLst>
        </pc:picChg>
      </pc:sldChg>
    </pc:docChg>
  </pc:docChgLst>
  <pc:docChgLst>
    <pc:chgData name="Alfred Smith" userId="3c60a3631c0db8ad" providerId="LiveId" clId="{42FD6143-4560-4626-A0EB-446C086C2A2F}"/>
    <pc:docChg chg="modSld">
      <pc:chgData name="Alfred Smith" userId="3c60a3631c0db8ad" providerId="LiveId" clId="{42FD6143-4560-4626-A0EB-446C086C2A2F}" dt="2023-01-25T14:19:30.705" v="0"/>
      <pc:docMkLst>
        <pc:docMk/>
      </pc:docMkLst>
      <pc:sldChg chg="modSp mod">
        <pc:chgData name="Alfred Smith" userId="3c60a3631c0db8ad" providerId="LiveId" clId="{42FD6143-4560-4626-A0EB-446C086C2A2F}" dt="2023-01-25T14:19:30.705" v="0"/>
        <pc:sldMkLst>
          <pc:docMk/>
          <pc:sldMk cId="1313167986" sldId="286"/>
        </pc:sldMkLst>
        <pc:spChg chg="mod">
          <ac:chgData name="Alfred Smith" userId="3c60a3631c0db8ad" providerId="LiveId" clId="{42FD6143-4560-4626-A0EB-446C086C2A2F}" dt="2023-01-25T14:19:30.705" v="0"/>
          <ac:spMkLst>
            <pc:docMk/>
            <pc:sldMk cId="1313167986" sldId="286"/>
            <ac:spMk id="3" creationId="{FBF45B25-F015-4577-A1A2-831F27676C3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1DA9F9-D791-4E4B-8B5B-284AFBC2886E}" type="datetimeFigureOut">
              <a:rPr lang="en-IN" smtClean="0"/>
              <a:t>23-07-2024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951B3C-EDD8-413B-894B-A684858086FF}" type="slidenum">
              <a:rPr lang="en-IN" smtClean="0"/>
              <a:t>‹#›</a:t>
            </a:fld>
            <a:endParaRPr lang="en-IN"/>
          </a:p>
        </p:txBody>
      </p:sp>
    </p:spTree>
    <p:extLst>
      <p:ext uri="{BB962C8B-B14F-4D97-AF65-F5344CB8AC3E}">
        <p14:creationId xmlns:p14="http://schemas.microsoft.com/office/powerpoint/2010/main" val="2889878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A9951B3C-EDD8-413B-894B-A684858086FF}" type="slidenum">
              <a:rPr lang="en-IN" smtClean="0"/>
              <a:t>1</a:t>
            </a:fld>
            <a:endParaRPr lang="en-IN"/>
          </a:p>
        </p:txBody>
      </p:sp>
    </p:spTree>
    <p:extLst>
      <p:ext uri="{BB962C8B-B14F-4D97-AF65-F5344CB8AC3E}">
        <p14:creationId xmlns:p14="http://schemas.microsoft.com/office/powerpoint/2010/main" val="3383557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t>First draft</a:t>
            </a:r>
          </a:p>
          <a:p>
            <a:endParaRPr lang="en-IN"/>
          </a:p>
        </p:txBody>
      </p:sp>
      <p:sp>
        <p:nvSpPr>
          <p:cNvPr id="4" name="Slide Number Placeholder 3"/>
          <p:cNvSpPr>
            <a:spLocks noGrp="1"/>
          </p:cNvSpPr>
          <p:nvPr>
            <p:ph type="sldNum" sz="quarter" idx="5"/>
          </p:nvPr>
        </p:nvSpPr>
        <p:spPr/>
        <p:txBody>
          <a:bodyPr/>
          <a:lstStyle/>
          <a:p>
            <a:fld id="{A9951B3C-EDD8-413B-894B-A684858086FF}" type="slidenum">
              <a:rPr lang="en-IN" smtClean="0"/>
              <a:t>3</a:t>
            </a:fld>
            <a:endParaRPr lang="en-IN"/>
          </a:p>
        </p:txBody>
      </p:sp>
    </p:spTree>
    <p:extLst>
      <p:ext uri="{BB962C8B-B14F-4D97-AF65-F5344CB8AC3E}">
        <p14:creationId xmlns:p14="http://schemas.microsoft.com/office/powerpoint/2010/main" val="2780394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180A-6DFB-447A-BF5C-2E903C7E5D8F}"/>
              </a:ext>
            </a:extLst>
          </p:cNvPr>
          <p:cNvSpPr>
            <a:spLocks noGrp="1"/>
          </p:cNvSpPr>
          <p:nvPr>
            <p:ph type="title"/>
          </p:nvPr>
        </p:nvSpPr>
        <p:spPr/>
        <p:txBody>
          <a:bodyPr/>
          <a:lstStyle/>
          <a:p>
            <a:r>
              <a:rPr lang="en-IN" dirty="0"/>
              <a:t>08-5</a:t>
            </a:r>
          </a:p>
        </p:txBody>
      </p:sp>
      <p:sp>
        <p:nvSpPr>
          <p:cNvPr id="3" name="Content Placeholder 2">
            <a:extLst>
              <a:ext uri="{FF2B5EF4-FFF2-40B4-BE49-F238E27FC236}">
                <a16:creationId xmlns:a16="http://schemas.microsoft.com/office/drawing/2014/main" id="{FBF45B25-F015-4577-A1A2-831F27676C3F}"/>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18" name="Audio 17">
            <a:hlinkClick r:id="" action="ppaction://media"/>
            <a:extLst>
              <a:ext uri="{FF2B5EF4-FFF2-40B4-BE49-F238E27FC236}">
                <a16:creationId xmlns:a16="http://schemas.microsoft.com/office/drawing/2014/main" id="{ED9506BD-5CE3-9AC8-BF75-0E12D18211C6}"/>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313167986"/>
      </p:ext>
    </p:extLst>
  </p:cSld>
  <p:clrMapOvr>
    <a:masterClrMapping/>
  </p:clrMapOvr>
  <mc:AlternateContent xmlns:mc="http://schemas.openxmlformats.org/markup-compatibility/2006" xmlns:p14="http://schemas.microsoft.com/office/powerpoint/2010/main">
    <mc:Choice Requires="p14">
      <p:transition spd="slow" p14:dur="2000" advTm="4319"/>
    </mc:Choice>
    <mc:Fallback xmlns="">
      <p:transition spd="slow" advTm="4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1D201B-9DD5-5C26-F58A-39C98F46BAA3}"/>
              </a:ext>
            </a:extLst>
          </p:cNvPr>
          <p:cNvPicPr>
            <a:picLocks noChangeAspect="1"/>
          </p:cNvPicPr>
          <p:nvPr/>
        </p:nvPicPr>
        <p:blipFill>
          <a:blip r:embed="rId2"/>
          <a:stretch>
            <a:fillRect/>
          </a:stretch>
        </p:blipFill>
        <p:spPr>
          <a:xfrm>
            <a:off x="-914400" y="0"/>
            <a:ext cx="13106400" cy="6858000"/>
          </a:xfrm>
          <a:prstGeom prst="rect">
            <a:avLst/>
          </a:prstGeom>
        </p:spPr>
      </p:pic>
      <p:sp>
        <p:nvSpPr>
          <p:cNvPr id="4" name="TextBox 3">
            <a:extLst>
              <a:ext uri="{FF2B5EF4-FFF2-40B4-BE49-F238E27FC236}">
                <a16:creationId xmlns:a16="http://schemas.microsoft.com/office/drawing/2014/main" id="{EE5D2636-DE73-59CB-053C-D0EAF9D13FBF}"/>
              </a:ext>
            </a:extLst>
          </p:cNvPr>
          <p:cNvSpPr txBox="1"/>
          <p:nvPr/>
        </p:nvSpPr>
        <p:spPr>
          <a:xfrm>
            <a:off x="441789" y="349322"/>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3:3</a:t>
            </a:r>
            <a:endParaRPr lang="bo-CN" sz="2000" b="1" cap="all" dirty="0">
              <a:solidFill>
                <a:schemeClr val="bg1"/>
              </a:solidFill>
              <a:latin typeface="ArialMT"/>
            </a:endParaRPr>
          </a:p>
        </p:txBody>
      </p:sp>
    </p:spTree>
    <p:extLst>
      <p:ext uri="{BB962C8B-B14F-4D97-AF65-F5344CB8AC3E}">
        <p14:creationId xmlns:p14="http://schemas.microsoft.com/office/powerpoint/2010/main" val="1246525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F3F7D1-4CC0-9F57-3274-1CC4FBD1E149}"/>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4 जब यहोवा ने देखा कि मूसा देखने को मुड़ा चला आता है, तब परमेश्वर ने झाड़ी के बीच से उसको पुकारा, “हे मूसा, हे मूसा!” मूसा ने कहा, “क्या आज्ञा।”</a:t>
            </a:r>
            <a:endParaRPr lang="en-IN" sz="4000" dirty="0"/>
          </a:p>
        </p:txBody>
      </p:sp>
      <p:pic>
        <p:nvPicPr>
          <p:cNvPr id="6" name="Audio 5">
            <a:hlinkClick r:id="" action="ppaction://media"/>
            <a:extLst>
              <a:ext uri="{FF2B5EF4-FFF2-40B4-BE49-F238E27FC236}">
                <a16:creationId xmlns:a16="http://schemas.microsoft.com/office/drawing/2014/main" id="{4C8A16B9-FEC3-8F7F-72CD-CEF0B730D0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BD9F02A-2611-66FD-590D-A5B4E38780C2}"/>
              </a:ext>
            </a:extLst>
          </p:cNvPr>
          <p:cNvSpPr txBox="1"/>
          <p:nvPr/>
        </p:nvSpPr>
        <p:spPr>
          <a:xfrm>
            <a:off x="215900" y="193430"/>
            <a:ext cx="5759231" cy="6448669"/>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4</a:t>
            </a:r>
            <a:r>
              <a:rPr lang="en-US" sz="4000" b="0" i="0">
                <a:solidFill>
                  <a:srgbClr val="121212"/>
                </a:solidFill>
                <a:effectLst/>
                <a:latin typeface="Inter" panose="020B0502030000000004" pitchFamily="34" charset="0"/>
              </a:rPr>
              <a:t>When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saw that he had gone over to look, God called out to him from within the bush, “Moses, Moses!”</a:t>
            </a:r>
          </a:p>
          <a:p>
            <a:pPr algn="l"/>
            <a:r>
              <a:rPr lang="en-US" sz="4000" b="0" i="0">
                <a:solidFill>
                  <a:srgbClr val="121212"/>
                </a:solidFill>
                <a:effectLst/>
                <a:latin typeface="Inter" panose="020B0502030000000004" pitchFamily="34" charset="0"/>
              </a:rPr>
              <a:t>“Here I am,” he answered.</a:t>
            </a:r>
          </a:p>
        </p:txBody>
      </p:sp>
    </p:spTree>
    <p:extLst>
      <p:ext uri="{BB962C8B-B14F-4D97-AF65-F5344CB8AC3E}">
        <p14:creationId xmlns:p14="http://schemas.microsoft.com/office/powerpoint/2010/main" val="1204998267"/>
      </p:ext>
    </p:extLst>
  </p:cSld>
  <p:clrMapOvr>
    <a:masterClrMapping/>
  </p:clrMapOvr>
  <mc:AlternateContent xmlns:mc="http://schemas.openxmlformats.org/markup-compatibility/2006" xmlns:p14="http://schemas.microsoft.com/office/powerpoint/2010/main">
    <mc:Choice Requires="p14">
      <p:transition spd="slow" p14:dur="2000" advTm="17870"/>
    </mc:Choice>
    <mc:Fallback xmlns="">
      <p:transition spd="slow" advTm="17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449D78-A51C-A699-5F28-E80B65F127C7}"/>
              </a:ext>
            </a:extLst>
          </p:cNvPr>
          <p:cNvPicPr>
            <a:picLocks noChangeAspect="1"/>
          </p:cNvPicPr>
          <p:nvPr/>
        </p:nvPicPr>
        <p:blipFill>
          <a:blip r:embed="rId2"/>
          <a:stretch>
            <a:fillRect/>
          </a:stretch>
        </p:blipFill>
        <p:spPr>
          <a:xfrm>
            <a:off x="0" y="0"/>
            <a:ext cx="12551434" cy="6858000"/>
          </a:xfrm>
          <a:prstGeom prst="rect">
            <a:avLst/>
          </a:prstGeom>
        </p:spPr>
      </p:pic>
      <p:sp>
        <p:nvSpPr>
          <p:cNvPr id="4" name="TextBox 3">
            <a:extLst>
              <a:ext uri="{FF2B5EF4-FFF2-40B4-BE49-F238E27FC236}">
                <a16:creationId xmlns:a16="http://schemas.microsoft.com/office/drawing/2014/main" id="{A24D950F-AFC6-7EB5-09AF-61A1AF35FCB5}"/>
              </a:ext>
            </a:extLst>
          </p:cNvPr>
          <p:cNvSpPr txBox="1"/>
          <p:nvPr/>
        </p:nvSpPr>
        <p:spPr>
          <a:xfrm>
            <a:off x="441789" y="349322"/>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3:4</a:t>
            </a:r>
            <a:endParaRPr lang="bo-CN" sz="2000" b="1" cap="all" dirty="0">
              <a:solidFill>
                <a:schemeClr val="bg1"/>
              </a:solidFill>
              <a:latin typeface="ArialMT"/>
            </a:endParaRPr>
          </a:p>
        </p:txBody>
      </p:sp>
    </p:spTree>
    <p:extLst>
      <p:ext uri="{BB962C8B-B14F-4D97-AF65-F5344CB8AC3E}">
        <p14:creationId xmlns:p14="http://schemas.microsoft.com/office/powerpoint/2010/main" val="37388317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33F0EB-2A17-0DB3-4920-FCCEE2BC23BA}"/>
              </a:ext>
            </a:extLst>
          </p:cNvPr>
          <p:cNvSpPr txBox="1"/>
          <p:nvPr/>
        </p:nvSpPr>
        <p:spPr>
          <a:xfrm>
            <a:off x="6096000" y="0"/>
            <a:ext cx="6096000" cy="6858000"/>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5</a:t>
            </a:r>
            <a:r>
              <a:rPr lang="hi-IN" sz="4000" b="0" i="0">
                <a:solidFill>
                  <a:srgbClr val="121212"/>
                </a:solidFill>
                <a:effectLst/>
                <a:latin typeface="Arial" panose="020B0604020202020204" pitchFamily="34" charset="0"/>
              </a:rPr>
              <a:t>उसने कहा, “इधर पास मत आ, और अपने </a:t>
            </a:r>
            <a:r>
              <a:rPr lang="hi-IN" sz="4000" b="0" i="1">
                <a:solidFill>
                  <a:srgbClr val="121212"/>
                </a:solidFill>
                <a:effectLst/>
                <a:latin typeface="Arial" panose="020B0604020202020204" pitchFamily="34" charset="0"/>
              </a:rPr>
              <a:t>पाँवों से जूतियों को उतार दे</a:t>
            </a:r>
            <a:r>
              <a:rPr lang="hi-IN" sz="4000" b="0" i="0">
                <a:solidFill>
                  <a:srgbClr val="121212"/>
                </a:solidFill>
                <a:effectLst/>
                <a:latin typeface="Arial" panose="020B0604020202020204" pitchFamily="34" charset="0"/>
              </a:rPr>
              <a:t>, क्योंकि जिस स्थान पर तू खड़ा है वह </a:t>
            </a:r>
            <a:r>
              <a:rPr lang="hi-IN" sz="4000" b="0" i="1">
                <a:solidFill>
                  <a:srgbClr val="121212"/>
                </a:solidFill>
                <a:effectLst/>
                <a:latin typeface="Arial" panose="020B0604020202020204" pitchFamily="34" charset="0"/>
              </a:rPr>
              <a:t>पवित्र भूमि</a:t>
            </a:r>
            <a:r>
              <a:rPr lang="hi-IN" sz="4000" b="0" i="0">
                <a:solidFill>
                  <a:srgbClr val="121212"/>
                </a:solidFill>
                <a:effectLst/>
                <a:latin typeface="Arial" panose="020B0604020202020204" pitchFamily="34" charset="0"/>
              </a:rPr>
              <a:t> है।</a:t>
            </a:r>
            <a:endParaRPr lang="en-IN" sz="4000" dirty="0"/>
          </a:p>
        </p:txBody>
      </p:sp>
      <p:pic>
        <p:nvPicPr>
          <p:cNvPr id="13" name="Audio 12">
            <a:hlinkClick r:id="" action="ppaction://media"/>
            <a:extLst>
              <a:ext uri="{FF2B5EF4-FFF2-40B4-BE49-F238E27FC236}">
                <a16:creationId xmlns:a16="http://schemas.microsoft.com/office/drawing/2014/main" id="{1306EA62-DDAA-16D8-F627-C280EE300C0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9A77BAD-A348-5C31-2CFD-A5F16753DB9E}"/>
              </a:ext>
            </a:extLst>
          </p:cNvPr>
          <p:cNvSpPr txBox="1"/>
          <p:nvPr/>
        </p:nvSpPr>
        <p:spPr>
          <a:xfrm>
            <a:off x="215900" y="193430"/>
            <a:ext cx="5759231" cy="6448669"/>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5</a:t>
            </a:r>
            <a:r>
              <a:rPr lang="en-US" sz="4000" b="0" i="0">
                <a:solidFill>
                  <a:srgbClr val="121212"/>
                </a:solidFill>
                <a:effectLst/>
                <a:latin typeface="Inter" panose="020B0502030000000004" pitchFamily="34" charset="0"/>
              </a:rPr>
              <a:t>“Do not come any closer,” God said. “Take off your sandals, for the place where you are standing is holy ground.”</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728152200"/>
      </p:ext>
    </p:extLst>
  </p:cSld>
  <p:clrMapOvr>
    <a:masterClrMapping/>
  </p:clrMapOvr>
  <mc:AlternateContent xmlns:mc="http://schemas.openxmlformats.org/markup-compatibility/2006" xmlns:p14="http://schemas.microsoft.com/office/powerpoint/2010/main">
    <mc:Choice Requires="p14">
      <p:transition spd="slow" p14:dur="2000" advTm="12633"/>
    </mc:Choice>
    <mc:Fallback xmlns="">
      <p:transition spd="slow" advTm="12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202811-8BD7-6D93-CCD8-6A9551EDB159}"/>
              </a:ext>
            </a:extLst>
          </p:cNvPr>
          <p:cNvPicPr>
            <a:picLocks noChangeAspect="1"/>
          </p:cNvPicPr>
          <p:nvPr/>
        </p:nvPicPr>
        <p:blipFill>
          <a:blip r:embed="rId2"/>
          <a:stretch>
            <a:fillRect/>
          </a:stretch>
        </p:blipFill>
        <p:spPr>
          <a:xfrm>
            <a:off x="-2514601" y="0"/>
            <a:ext cx="15410329" cy="6858000"/>
          </a:xfrm>
          <a:prstGeom prst="rect">
            <a:avLst/>
          </a:prstGeom>
        </p:spPr>
      </p:pic>
      <p:sp>
        <p:nvSpPr>
          <p:cNvPr id="4" name="TextBox 3">
            <a:extLst>
              <a:ext uri="{FF2B5EF4-FFF2-40B4-BE49-F238E27FC236}">
                <a16:creationId xmlns:a16="http://schemas.microsoft.com/office/drawing/2014/main" id="{1489AAFA-D70E-318D-6D14-A38F40D52D93}"/>
              </a:ext>
            </a:extLst>
          </p:cNvPr>
          <p:cNvSpPr txBox="1"/>
          <p:nvPr/>
        </p:nvSpPr>
        <p:spPr>
          <a:xfrm>
            <a:off x="441789" y="349322"/>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3:5</a:t>
            </a:r>
            <a:endParaRPr lang="bo-CN" sz="2000" b="1" cap="all" dirty="0">
              <a:solidFill>
                <a:schemeClr val="bg1"/>
              </a:solidFill>
              <a:latin typeface="ArialMT"/>
            </a:endParaRPr>
          </a:p>
        </p:txBody>
      </p:sp>
    </p:spTree>
    <p:extLst>
      <p:ext uri="{BB962C8B-B14F-4D97-AF65-F5344CB8AC3E}">
        <p14:creationId xmlns:p14="http://schemas.microsoft.com/office/powerpoint/2010/main" val="2508563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23ED9B-F533-3F74-0F9F-83C61BB516FC}"/>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6 फिर उसने कहा, “मैं तेरे पिता का परमेश्वर, और अब्राहम का परमेश्वर, इसहाक का परमेश्वर, और याकूब का परमेश्वर हूँ।” तब मूसा ने जो परमेश्वर की ओर निहारने से डरता था अपना मुँह ढाँप लिया।</a:t>
            </a:r>
            <a:endParaRPr lang="en-IN" sz="4000" dirty="0"/>
          </a:p>
        </p:txBody>
      </p:sp>
      <p:pic>
        <p:nvPicPr>
          <p:cNvPr id="10" name="Audio 9">
            <a:hlinkClick r:id="" action="ppaction://media"/>
            <a:extLst>
              <a:ext uri="{FF2B5EF4-FFF2-40B4-BE49-F238E27FC236}">
                <a16:creationId xmlns:a16="http://schemas.microsoft.com/office/drawing/2014/main" id="{827DC6FB-ED5D-FD78-1AF4-07E63ABFBD3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A8B59F5-8EE4-50BD-9C5B-B2DC4DBEF233}"/>
              </a:ext>
            </a:extLst>
          </p:cNvPr>
          <p:cNvSpPr txBox="1"/>
          <p:nvPr/>
        </p:nvSpPr>
        <p:spPr>
          <a:xfrm>
            <a:off x="215900" y="193430"/>
            <a:ext cx="5759231" cy="6448669"/>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6</a:t>
            </a:r>
            <a:r>
              <a:rPr lang="en-US" sz="4000" b="0" i="0">
                <a:solidFill>
                  <a:srgbClr val="121212"/>
                </a:solidFill>
                <a:effectLst/>
                <a:latin typeface="Inter" panose="020B0502030000000004" pitchFamily="34" charset="0"/>
              </a:rPr>
              <a:t>Then He said, “I am the God of your father, the God of Abraham, the God of Isaac, and the God of Jacob.”</a:t>
            </a:r>
          </a:p>
          <a:p>
            <a:pPr algn="l"/>
            <a:r>
              <a:rPr lang="en-US" sz="4000" b="0" i="0">
                <a:solidFill>
                  <a:srgbClr val="121212"/>
                </a:solidFill>
                <a:effectLst/>
                <a:latin typeface="Inter" panose="020B0502030000000004" pitchFamily="34" charset="0"/>
              </a:rPr>
              <a:t>At this, Moses hid his face, for he was afraid to look at God.</a:t>
            </a:r>
          </a:p>
        </p:txBody>
      </p:sp>
    </p:spTree>
    <p:extLst>
      <p:ext uri="{BB962C8B-B14F-4D97-AF65-F5344CB8AC3E}">
        <p14:creationId xmlns:p14="http://schemas.microsoft.com/office/powerpoint/2010/main" val="3350226380"/>
      </p:ext>
    </p:extLst>
  </p:cSld>
  <p:clrMapOvr>
    <a:masterClrMapping/>
  </p:clrMapOvr>
  <mc:AlternateContent xmlns:mc="http://schemas.openxmlformats.org/markup-compatibility/2006" xmlns:p14="http://schemas.microsoft.com/office/powerpoint/2010/main">
    <mc:Choice Requires="p14">
      <p:transition spd="slow" p14:dur="2000" advTm="18000"/>
    </mc:Choice>
    <mc:Fallback xmlns="">
      <p:transition spd="slow"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5C7C12-3A77-B969-1FAF-08C4AFCD07A0}"/>
              </a:ext>
            </a:extLst>
          </p:cNvPr>
          <p:cNvPicPr>
            <a:picLocks noChangeAspect="1"/>
          </p:cNvPicPr>
          <p:nvPr/>
        </p:nvPicPr>
        <p:blipFill>
          <a:blip r:embed="rId2"/>
          <a:stretch>
            <a:fillRect/>
          </a:stretch>
        </p:blipFill>
        <p:spPr>
          <a:xfrm>
            <a:off x="-1" y="0"/>
            <a:ext cx="12482945" cy="6874054"/>
          </a:xfrm>
          <a:prstGeom prst="rect">
            <a:avLst/>
          </a:prstGeom>
        </p:spPr>
      </p:pic>
      <p:sp>
        <p:nvSpPr>
          <p:cNvPr id="4" name="TextBox 3">
            <a:extLst>
              <a:ext uri="{FF2B5EF4-FFF2-40B4-BE49-F238E27FC236}">
                <a16:creationId xmlns:a16="http://schemas.microsoft.com/office/drawing/2014/main" id="{6247BB96-BD59-3A65-27B3-68A0DEBF763C}"/>
              </a:ext>
            </a:extLst>
          </p:cNvPr>
          <p:cNvSpPr txBox="1"/>
          <p:nvPr/>
        </p:nvSpPr>
        <p:spPr>
          <a:xfrm>
            <a:off x="441789" y="349322"/>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3:6</a:t>
            </a:r>
            <a:endParaRPr lang="bo-CN" sz="2000" b="1" cap="all" dirty="0">
              <a:solidFill>
                <a:schemeClr val="bg1"/>
              </a:solidFill>
              <a:latin typeface="ArialMT"/>
            </a:endParaRPr>
          </a:p>
        </p:txBody>
      </p:sp>
    </p:spTree>
    <p:extLst>
      <p:ext uri="{BB962C8B-B14F-4D97-AF65-F5344CB8AC3E}">
        <p14:creationId xmlns:p14="http://schemas.microsoft.com/office/powerpoint/2010/main" val="2682476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8ED1AF-2277-BB64-D514-DA7B1EB84A11}"/>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7 फिर यहोवा ने कहा, “मैंने अपनी प्रजा के लोग जो मिस्र में हैं उनके दुःख को निश्चय देखा है, और उनकी जो चिल्लाहट परिश्रम करानेवालों के कारण होती है उसको भी मैंने सुना है, और उनकी पीड़ा पर मैंने चित्त लगाया है;</a:t>
            </a:r>
            <a:endParaRPr lang="en-IN" sz="4000" dirty="0"/>
          </a:p>
        </p:txBody>
      </p:sp>
      <p:pic>
        <p:nvPicPr>
          <p:cNvPr id="22" name="Audio 21">
            <a:hlinkClick r:id="" action="ppaction://media"/>
            <a:extLst>
              <a:ext uri="{FF2B5EF4-FFF2-40B4-BE49-F238E27FC236}">
                <a16:creationId xmlns:a16="http://schemas.microsoft.com/office/drawing/2014/main" id="{1785AA09-DE5C-6C48-E780-6482B1DD0E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8B5AD26-CE04-4B7E-18AC-B366B5EF63E7}"/>
              </a:ext>
            </a:extLst>
          </p:cNvPr>
          <p:cNvSpPr txBox="1"/>
          <p:nvPr/>
        </p:nvSpPr>
        <p:spPr>
          <a:xfrm>
            <a:off x="215900" y="193430"/>
            <a:ext cx="5759231" cy="6448669"/>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7</a:t>
            </a:r>
            <a:r>
              <a:rPr lang="en-US" sz="4000" b="0" i="0">
                <a:solidFill>
                  <a:srgbClr val="121212"/>
                </a:solidFill>
                <a:effectLst/>
                <a:latin typeface="Inter" panose="020B0502030000000004" pitchFamily="34" charset="0"/>
              </a:rPr>
              <a:t>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said, “I have indeed seen the affliction of My people in Egypt. I have heard them crying out because of their oppressors, and I am aware of their sufferings.</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814010234"/>
      </p:ext>
    </p:extLst>
  </p:cSld>
  <p:clrMapOvr>
    <a:masterClrMapping/>
  </p:clrMapOvr>
  <mc:AlternateContent xmlns:mc="http://schemas.openxmlformats.org/markup-compatibility/2006" xmlns:p14="http://schemas.microsoft.com/office/powerpoint/2010/main">
    <mc:Choice Requires="p14">
      <p:transition spd="slow" p14:dur="2000" advTm="20113"/>
    </mc:Choice>
    <mc:Fallback xmlns="">
      <p:transition spd="slow" advTm="20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6EA198-7899-F624-5351-4B0A626ED096}"/>
              </a:ext>
            </a:extLst>
          </p:cNvPr>
          <p:cNvPicPr>
            <a:picLocks noChangeAspect="1"/>
          </p:cNvPicPr>
          <p:nvPr/>
        </p:nvPicPr>
        <p:blipFill>
          <a:blip r:embed="rId2"/>
          <a:stretch>
            <a:fillRect/>
          </a:stretch>
        </p:blipFill>
        <p:spPr>
          <a:xfrm>
            <a:off x="0" y="1"/>
            <a:ext cx="14283558" cy="6858000"/>
          </a:xfrm>
          <a:prstGeom prst="rect">
            <a:avLst/>
          </a:prstGeom>
        </p:spPr>
      </p:pic>
      <p:sp>
        <p:nvSpPr>
          <p:cNvPr id="4" name="TextBox 3">
            <a:extLst>
              <a:ext uri="{FF2B5EF4-FFF2-40B4-BE49-F238E27FC236}">
                <a16:creationId xmlns:a16="http://schemas.microsoft.com/office/drawing/2014/main" id="{FE5C4D56-F538-6E33-2AB4-C6225D7FFCB1}"/>
              </a:ext>
            </a:extLst>
          </p:cNvPr>
          <p:cNvSpPr txBox="1"/>
          <p:nvPr/>
        </p:nvSpPr>
        <p:spPr>
          <a:xfrm>
            <a:off x="441789" y="349322"/>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3:7</a:t>
            </a:r>
            <a:endParaRPr lang="bo-CN" sz="2000" b="1" cap="all" dirty="0">
              <a:solidFill>
                <a:schemeClr val="bg1"/>
              </a:solidFill>
              <a:latin typeface="ArialMT"/>
            </a:endParaRPr>
          </a:p>
        </p:txBody>
      </p:sp>
    </p:spTree>
    <p:extLst>
      <p:ext uri="{BB962C8B-B14F-4D97-AF65-F5344CB8AC3E}">
        <p14:creationId xmlns:p14="http://schemas.microsoft.com/office/powerpoint/2010/main" val="1594922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F48D2E-D035-EE11-F7EF-4C64882EC396}"/>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8 इसलिए अब मैं उतर आया हूँ कि उन्हें मिस्रियों के वश से छुड़ाऊँ, और उस देश से निकालकर एक अच्छे और बड़े देश में जिसमें दूध और मधु की धारा बहती है, अर्थात् कनानी, हित्ती, एमोरी, परिज्जी, हिब्बी, और यबूसी लोगों के स्थान में पहुँचाऊँ।</a:t>
            </a:r>
            <a:endParaRPr lang="en-IN" sz="4000" dirty="0"/>
          </a:p>
        </p:txBody>
      </p:sp>
      <p:pic>
        <p:nvPicPr>
          <p:cNvPr id="33" name="Audio 32">
            <a:hlinkClick r:id="" action="ppaction://media"/>
            <a:extLst>
              <a:ext uri="{FF2B5EF4-FFF2-40B4-BE49-F238E27FC236}">
                <a16:creationId xmlns:a16="http://schemas.microsoft.com/office/drawing/2014/main" id="{58A0E7F2-EF7E-E85C-9749-689FEEA2B34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FD9C80B-F867-CE9F-C51E-838EAE1BF46B}"/>
              </a:ext>
            </a:extLst>
          </p:cNvPr>
          <p:cNvSpPr txBox="1"/>
          <p:nvPr/>
        </p:nvSpPr>
        <p:spPr>
          <a:xfrm>
            <a:off x="215900" y="193430"/>
            <a:ext cx="5759231" cy="6448669"/>
          </a:xfrm>
          <a:prstGeom prst="rect">
            <a:avLst/>
          </a:prstGeom>
          <a:noFill/>
        </p:spPr>
        <p:txBody>
          <a:bodyPr wrap="square" rtlCol="0">
            <a:noAutofit/>
          </a:bodyPr>
          <a:lstStyle/>
          <a:p>
            <a:pPr>
              <a:lnSpc>
                <a:spcPct val="115000"/>
              </a:lnSpc>
              <a:spcAft>
                <a:spcPts val="1000"/>
              </a:spcAft>
            </a:pPr>
            <a:r>
              <a:rPr lang="en-US" sz="3200" b="0" i="0">
                <a:solidFill>
                  <a:srgbClr val="777A7B"/>
                </a:solidFill>
                <a:effectLst/>
                <a:latin typeface="Inter" panose="020B0502030000000004" pitchFamily="34" charset="0"/>
              </a:rPr>
              <a:t>8</a:t>
            </a:r>
            <a:r>
              <a:rPr lang="en-US" sz="3200" b="0" i="0">
                <a:solidFill>
                  <a:srgbClr val="121212"/>
                </a:solidFill>
                <a:effectLst/>
                <a:latin typeface="Inter" panose="020B0502030000000004" pitchFamily="34" charset="0"/>
              </a:rPr>
              <a:t>I have come down to rescue them from the hand of the Egyptians and to bring them up out of that land to a good and spacious land, a land flowing with milk and honey—the home of the Canaanites, Hittites, Amorites, Perizzites, Hivites, and Jebusites.</a:t>
            </a:r>
            <a:endParaRPr lang="en-ZA" sz="32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02978315"/>
      </p:ext>
    </p:extLst>
  </p:cSld>
  <p:clrMapOvr>
    <a:masterClrMapping/>
  </p:clrMapOvr>
  <mc:AlternateContent xmlns:mc="http://schemas.openxmlformats.org/markup-compatibility/2006" xmlns:p14="http://schemas.microsoft.com/office/powerpoint/2010/main">
    <mc:Choice Requires="p14">
      <p:transition spd="slow" p14:dur="2000" advTm="24243"/>
    </mc:Choice>
    <mc:Fallback xmlns="">
      <p:transition spd="slow" advTm="24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0013D5-4815-4CBC-5A7B-CCF97ED30C08}"/>
              </a:ext>
            </a:extLst>
          </p:cNvPr>
          <p:cNvPicPr>
            <a:picLocks noChangeAspect="1"/>
          </p:cNvPicPr>
          <p:nvPr/>
        </p:nvPicPr>
        <p:blipFill>
          <a:blip r:embed="rId2"/>
          <a:stretch>
            <a:fillRect/>
          </a:stretch>
        </p:blipFill>
        <p:spPr>
          <a:xfrm>
            <a:off x="0" y="-122253"/>
            <a:ext cx="12192000" cy="7102505"/>
          </a:xfrm>
          <a:prstGeom prst="rect">
            <a:avLst/>
          </a:prstGeom>
        </p:spPr>
      </p:pic>
      <p:sp>
        <p:nvSpPr>
          <p:cNvPr id="4" name="TextBox 3">
            <a:extLst>
              <a:ext uri="{FF2B5EF4-FFF2-40B4-BE49-F238E27FC236}">
                <a16:creationId xmlns:a16="http://schemas.microsoft.com/office/drawing/2014/main" id="{2EB4BCFE-003B-0BA2-3A64-3D881FB12EAE}"/>
              </a:ext>
            </a:extLst>
          </p:cNvPr>
          <p:cNvSpPr txBox="1"/>
          <p:nvPr/>
        </p:nvSpPr>
        <p:spPr>
          <a:xfrm>
            <a:off x="452965" y="321922"/>
            <a:ext cx="5793723" cy="3034145"/>
          </a:xfrm>
          <a:prstGeom prst="rect">
            <a:avLst/>
          </a:prstGeom>
          <a:noFill/>
        </p:spPr>
        <p:txBody>
          <a:bodyPr wrap="square" rtlCol="0">
            <a:noAutofit/>
          </a:bodyPr>
          <a:lstStyle/>
          <a:p>
            <a:pPr>
              <a:spcAft>
                <a:spcPts val="1000"/>
              </a:spcAft>
            </a:pPr>
            <a:r>
              <a:rPr lang="hi-IN" sz="5400" dirty="0">
                <a:solidFill>
                  <a:schemeClr val="bg1"/>
                </a:solidFill>
                <a:effectLst/>
                <a:latin typeface="TimesNewRomanPSMT"/>
                <a:ea typeface="Calibri" panose="020F0502020204030204" pitchFamily="34" charset="0"/>
                <a:cs typeface="TimesNewRomanPSMT"/>
              </a:rPr>
              <a:t>जलती हुई झाड़ी - निर्गमन 3:1 - 4:17</a:t>
            </a:r>
            <a:endParaRPr lang="en-ZA" sz="1600" dirty="0"/>
          </a:p>
        </p:txBody>
      </p:sp>
      <p:sp>
        <p:nvSpPr>
          <p:cNvPr id="3" name="TextBox 2">
            <a:extLst>
              <a:ext uri="{FF2B5EF4-FFF2-40B4-BE49-F238E27FC236}">
                <a16:creationId xmlns:a16="http://schemas.microsoft.com/office/drawing/2014/main" id="{E0A54568-C4AC-D77C-95E0-C61DC826F627}"/>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20057849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99190F-BE85-2C5A-E1AB-4743A37C84FE}"/>
              </a:ext>
            </a:extLst>
          </p:cNvPr>
          <p:cNvPicPr>
            <a:picLocks noChangeAspect="1"/>
          </p:cNvPicPr>
          <p:nvPr/>
        </p:nvPicPr>
        <p:blipFill>
          <a:blip r:embed="rId2"/>
          <a:stretch>
            <a:fillRect/>
          </a:stretch>
        </p:blipFill>
        <p:spPr>
          <a:xfrm>
            <a:off x="-637708" y="-138545"/>
            <a:ext cx="13936643" cy="7004427"/>
          </a:xfrm>
          <a:prstGeom prst="rect">
            <a:avLst/>
          </a:prstGeom>
        </p:spPr>
      </p:pic>
      <p:sp>
        <p:nvSpPr>
          <p:cNvPr id="4" name="TextBox 3">
            <a:extLst>
              <a:ext uri="{FF2B5EF4-FFF2-40B4-BE49-F238E27FC236}">
                <a16:creationId xmlns:a16="http://schemas.microsoft.com/office/drawing/2014/main" id="{00B76637-4CF0-7049-B1CE-764F3292C267}"/>
              </a:ext>
            </a:extLst>
          </p:cNvPr>
          <p:cNvSpPr txBox="1"/>
          <p:nvPr/>
        </p:nvSpPr>
        <p:spPr>
          <a:xfrm>
            <a:off x="441789" y="349322"/>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3:8</a:t>
            </a:r>
            <a:endParaRPr lang="bo-CN" sz="2000" b="1" cap="all" dirty="0">
              <a:solidFill>
                <a:schemeClr val="bg1"/>
              </a:solidFill>
              <a:latin typeface="ArialMT"/>
            </a:endParaRPr>
          </a:p>
        </p:txBody>
      </p:sp>
    </p:spTree>
    <p:extLst>
      <p:ext uri="{BB962C8B-B14F-4D97-AF65-F5344CB8AC3E}">
        <p14:creationId xmlns:p14="http://schemas.microsoft.com/office/powerpoint/2010/main" val="28897553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A1E642-6A34-B3E5-A4AB-BD6A94D0A327}"/>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10 इसलिए आ, मैं तुझे फ़िरौन के पास भेजता हूँ कि तू मेरी इस्राएली प्रजा को मिस्र से निकाल ले आए।”</a:t>
            </a:r>
            <a:endParaRPr lang="en-IN" sz="4000" dirty="0"/>
          </a:p>
        </p:txBody>
      </p:sp>
      <p:pic>
        <p:nvPicPr>
          <p:cNvPr id="18" name="Audio 17">
            <a:hlinkClick r:id="" action="ppaction://media"/>
            <a:extLst>
              <a:ext uri="{FF2B5EF4-FFF2-40B4-BE49-F238E27FC236}">
                <a16:creationId xmlns:a16="http://schemas.microsoft.com/office/drawing/2014/main" id="{66C335E9-DD36-6B4E-6DF2-EA21ABE1354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A66861E-E62F-BA07-4A2D-0A001FB41FB6}"/>
              </a:ext>
            </a:extLst>
          </p:cNvPr>
          <p:cNvSpPr txBox="1"/>
          <p:nvPr/>
        </p:nvSpPr>
        <p:spPr>
          <a:xfrm>
            <a:off x="215900" y="193430"/>
            <a:ext cx="5759231" cy="6448669"/>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10</a:t>
            </a:r>
            <a:r>
              <a:rPr lang="en-US" sz="4000" b="0" i="0">
                <a:solidFill>
                  <a:srgbClr val="121212"/>
                </a:solidFill>
                <a:effectLst/>
                <a:latin typeface="Inter" panose="020B0502030000000004" pitchFamily="34" charset="0"/>
              </a:rPr>
              <a:t>Therefore, go! I am sending you to Pharaoh to bring My people the Israelites out of Egypt.”</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891345644"/>
      </p:ext>
    </p:extLst>
  </p:cSld>
  <p:clrMapOvr>
    <a:masterClrMapping/>
  </p:clrMapOvr>
  <mc:AlternateContent xmlns:mc="http://schemas.openxmlformats.org/markup-compatibility/2006" xmlns:p14="http://schemas.microsoft.com/office/powerpoint/2010/main">
    <mc:Choice Requires="p14">
      <p:transition spd="slow" p14:dur="2000" advTm="11590"/>
    </mc:Choice>
    <mc:Fallback xmlns="">
      <p:transition spd="slow" advTm="11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17745E-DAD2-8E3E-2906-C28ECE27190B}"/>
              </a:ext>
            </a:extLst>
          </p:cNvPr>
          <p:cNvPicPr>
            <a:picLocks noChangeAspect="1"/>
          </p:cNvPicPr>
          <p:nvPr/>
        </p:nvPicPr>
        <p:blipFill>
          <a:blip r:embed="rId2"/>
          <a:stretch>
            <a:fillRect/>
          </a:stretch>
        </p:blipFill>
        <p:spPr>
          <a:xfrm>
            <a:off x="0" y="0"/>
            <a:ext cx="12687300" cy="6858000"/>
          </a:xfrm>
          <a:prstGeom prst="rect">
            <a:avLst/>
          </a:prstGeom>
        </p:spPr>
      </p:pic>
      <p:sp>
        <p:nvSpPr>
          <p:cNvPr id="4" name="TextBox 3">
            <a:extLst>
              <a:ext uri="{FF2B5EF4-FFF2-40B4-BE49-F238E27FC236}">
                <a16:creationId xmlns:a16="http://schemas.microsoft.com/office/drawing/2014/main" id="{09D8EDA6-E3ED-0C45-DC77-87DE6E996402}"/>
              </a:ext>
            </a:extLst>
          </p:cNvPr>
          <p:cNvSpPr txBox="1"/>
          <p:nvPr/>
        </p:nvSpPr>
        <p:spPr>
          <a:xfrm>
            <a:off x="441789" y="349322"/>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3:10</a:t>
            </a:r>
            <a:endParaRPr lang="bo-CN" sz="2000" b="1" cap="all" dirty="0">
              <a:solidFill>
                <a:schemeClr val="bg1"/>
              </a:solidFill>
              <a:latin typeface="ArialMT"/>
            </a:endParaRPr>
          </a:p>
        </p:txBody>
      </p:sp>
    </p:spTree>
    <p:extLst>
      <p:ext uri="{BB962C8B-B14F-4D97-AF65-F5344CB8AC3E}">
        <p14:creationId xmlns:p14="http://schemas.microsoft.com/office/powerpoint/2010/main" val="281251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F48E89-3961-513D-1510-91E6D3D9F620}"/>
              </a:ext>
            </a:extLst>
          </p:cNvPr>
          <p:cNvSpPr txBox="1"/>
          <p:nvPr/>
        </p:nvSpPr>
        <p:spPr>
          <a:xfrm>
            <a:off x="6096000" y="0"/>
            <a:ext cx="6096000" cy="6858000"/>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11</a:t>
            </a:r>
            <a:r>
              <a:rPr lang="hi-IN" sz="4000" b="0" i="0">
                <a:solidFill>
                  <a:srgbClr val="121212"/>
                </a:solidFill>
                <a:effectLst/>
                <a:latin typeface="Arial" panose="020B0604020202020204" pitchFamily="34" charset="0"/>
              </a:rPr>
              <a:t>तब मूसा ने परमेश्वर से कहा, “मैं कौन हूँ जो फ़िरौन के पास जाऊँ, और इस्राएलियों को मिस्र से निकाल ले आऊँ?”</a:t>
            </a:r>
            <a:endParaRPr lang="en-IN" sz="4000" dirty="0"/>
          </a:p>
        </p:txBody>
      </p:sp>
      <p:pic>
        <p:nvPicPr>
          <p:cNvPr id="15" name="Audio 14">
            <a:hlinkClick r:id="" action="ppaction://media"/>
            <a:extLst>
              <a:ext uri="{FF2B5EF4-FFF2-40B4-BE49-F238E27FC236}">
                <a16:creationId xmlns:a16="http://schemas.microsoft.com/office/drawing/2014/main" id="{E775355E-7BBB-C3DE-2901-00678F177AC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8970BDB-6CAF-EA29-B64D-33783284256D}"/>
              </a:ext>
            </a:extLst>
          </p:cNvPr>
          <p:cNvSpPr txBox="1"/>
          <p:nvPr/>
        </p:nvSpPr>
        <p:spPr>
          <a:xfrm>
            <a:off x="215900" y="193430"/>
            <a:ext cx="5759231" cy="6448669"/>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11</a:t>
            </a:r>
            <a:r>
              <a:rPr lang="en-US" sz="4000" b="0" i="0">
                <a:solidFill>
                  <a:srgbClr val="121212"/>
                </a:solidFill>
                <a:effectLst/>
                <a:latin typeface="Inter" panose="020B0502030000000004" pitchFamily="34" charset="0"/>
              </a:rPr>
              <a:t>But Moses asked God, “Who am I, that I should go to Pharaoh and bring the Israelites out of Egypt?”</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955896480"/>
      </p:ext>
    </p:extLst>
  </p:cSld>
  <p:clrMapOvr>
    <a:masterClrMapping/>
  </p:clrMapOvr>
  <mc:AlternateContent xmlns:mc="http://schemas.openxmlformats.org/markup-compatibility/2006" xmlns:p14="http://schemas.microsoft.com/office/powerpoint/2010/main">
    <mc:Choice Requires="p14">
      <p:transition spd="slow" p14:dur="2000" advTm="12044"/>
    </mc:Choice>
    <mc:Fallback xmlns="">
      <p:transition spd="slow" advTm="12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AB4D69-549D-975F-B4F7-F99EA4AC9265}"/>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BE72EEF-3C72-B6F1-20A1-0632F016F2FE}"/>
              </a:ext>
            </a:extLst>
          </p:cNvPr>
          <p:cNvSpPr txBox="1"/>
          <p:nvPr/>
        </p:nvSpPr>
        <p:spPr>
          <a:xfrm>
            <a:off x="441789" y="349322"/>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3:11</a:t>
            </a:r>
            <a:endParaRPr lang="bo-CN" sz="2000" b="1" cap="all" dirty="0">
              <a:solidFill>
                <a:schemeClr val="bg1"/>
              </a:solidFill>
              <a:latin typeface="ArialMT"/>
            </a:endParaRPr>
          </a:p>
        </p:txBody>
      </p:sp>
    </p:spTree>
    <p:extLst>
      <p:ext uri="{BB962C8B-B14F-4D97-AF65-F5344CB8AC3E}">
        <p14:creationId xmlns:p14="http://schemas.microsoft.com/office/powerpoint/2010/main" val="922620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96A5C6-F3C9-5E05-C934-8416744A96E1}"/>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12 उसने कहा, “निश्चय मैं तेरे संग रहूँगा; और इस बात का कि तेरा भेजनेवाला मैं हूँ, तेरे लिए यह चिन्ह होगा; कि जब तू उन लोगों को मिस्र से निकाल चुके तब तुम इसी पहाड़ पर परमेश्वर की उपासना करोगे।”</a:t>
            </a:r>
            <a:endParaRPr lang="en-IN" sz="4000" dirty="0"/>
          </a:p>
        </p:txBody>
      </p:sp>
      <p:pic>
        <p:nvPicPr>
          <p:cNvPr id="11" name="Audio 10">
            <a:hlinkClick r:id="" action="ppaction://media"/>
            <a:extLst>
              <a:ext uri="{FF2B5EF4-FFF2-40B4-BE49-F238E27FC236}">
                <a16:creationId xmlns:a16="http://schemas.microsoft.com/office/drawing/2014/main" id="{78B593D3-AC84-7587-6BDE-73F08223484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40AD087-4F2F-6550-A159-49D3F0ACB7E1}"/>
              </a:ext>
            </a:extLst>
          </p:cNvPr>
          <p:cNvSpPr txBox="1"/>
          <p:nvPr/>
        </p:nvSpPr>
        <p:spPr>
          <a:xfrm>
            <a:off x="215900" y="193430"/>
            <a:ext cx="5759231" cy="6448669"/>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12</a:t>
            </a:r>
            <a:r>
              <a:rPr lang="en-US" sz="4000" b="0" i="0">
                <a:solidFill>
                  <a:srgbClr val="121212"/>
                </a:solidFill>
                <a:effectLst/>
                <a:latin typeface="Inter" panose="020B0502030000000004" pitchFamily="34" charset="0"/>
              </a:rPr>
              <a:t>“I will surely be with you,” God said, “and this will be the sign to you that I have sent you: When you have brought the people out of Egypt, all of you will worship God on this mountain.”</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786802927"/>
      </p:ext>
    </p:extLst>
  </p:cSld>
  <p:clrMapOvr>
    <a:masterClrMapping/>
  </p:clrMapOvr>
  <mc:AlternateContent xmlns:mc="http://schemas.openxmlformats.org/markup-compatibility/2006" xmlns:p14="http://schemas.microsoft.com/office/powerpoint/2010/main">
    <mc:Choice Requires="p14">
      <p:transition spd="slow" p14:dur="2000" advTm="19823"/>
    </mc:Choice>
    <mc:Fallback xmlns="">
      <p:transition spd="slow" advTm="19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06F254-E6F8-2052-F567-E0C8FD78C57F}"/>
              </a:ext>
            </a:extLst>
          </p:cNvPr>
          <p:cNvPicPr>
            <a:picLocks noChangeAspect="1"/>
          </p:cNvPicPr>
          <p:nvPr/>
        </p:nvPicPr>
        <p:blipFill>
          <a:blip r:embed="rId2"/>
          <a:stretch>
            <a:fillRect/>
          </a:stretch>
        </p:blipFill>
        <p:spPr>
          <a:xfrm>
            <a:off x="0" y="-1384038"/>
            <a:ext cx="12192000" cy="8249920"/>
          </a:xfrm>
          <a:prstGeom prst="rect">
            <a:avLst/>
          </a:prstGeom>
        </p:spPr>
      </p:pic>
      <p:sp>
        <p:nvSpPr>
          <p:cNvPr id="4" name="TextBox 3">
            <a:extLst>
              <a:ext uri="{FF2B5EF4-FFF2-40B4-BE49-F238E27FC236}">
                <a16:creationId xmlns:a16="http://schemas.microsoft.com/office/drawing/2014/main" id="{304D6694-63E6-DCFD-C7C8-9A632CF37186}"/>
              </a:ext>
            </a:extLst>
          </p:cNvPr>
          <p:cNvSpPr txBox="1"/>
          <p:nvPr/>
        </p:nvSpPr>
        <p:spPr>
          <a:xfrm>
            <a:off x="441789" y="349322"/>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3:12</a:t>
            </a:r>
            <a:endParaRPr lang="bo-CN" sz="2000" b="1" cap="all" dirty="0">
              <a:solidFill>
                <a:schemeClr val="bg1"/>
              </a:solidFill>
              <a:latin typeface="ArialMT"/>
            </a:endParaRPr>
          </a:p>
        </p:txBody>
      </p:sp>
    </p:spTree>
    <p:extLst>
      <p:ext uri="{BB962C8B-B14F-4D97-AF65-F5344CB8AC3E}">
        <p14:creationId xmlns:p14="http://schemas.microsoft.com/office/powerpoint/2010/main" val="232327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215900" y="228600"/>
            <a:ext cx="5759231" cy="6413500"/>
          </a:xfrm>
          <a:prstGeom prst="rect">
            <a:avLst/>
          </a:prstGeom>
          <a:noFill/>
        </p:spPr>
        <p:txBody>
          <a:bodyPr wrap="square" rtlCol="0">
            <a:noAutofit/>
          </a:bodyPr>
          <a:lstStyle/>
          <a:p>
            <a:r>
              <a:rPr lang="en-US" sz="3400" b="0" i="0">
                <a:solidFill>
                  <a:srgbClr val="777A7B"/>
                </a:solidFill>
                <a:effectLst/>
                <a:latin typeface="Inter" panose="020B0502030000000004" pitchFamily="34" charset="0"/>
              </a:rPr>
              <a:t>18</a:t>
            </a:r>
            <a:r>
              <a:rPr lang="en-US" sz="3400" b="0" i="0">
                <a:solidFill>
                  <a:srgbClr val="121212"/>
                </a:solidFill>
                <a:effectLst/>
                <a:latin typeface="Inter" panose="020B0502030000000004" pitchFamily="34" charset="0"/>
              </a:rPr>
              <a:t>The elders of Israel will listen to what you say, and you must go with them to the king of Egypt and tell him, ‘The </a:t>
            </a:r>
            <a:r>
              <a:rPr lang="en-US" sz="3400" b="0" i="0" cap="small">
                <a:solidFill>
                  <a:srgbClr val="121212"/>
                </a:solidFill>
                <a:effectLst/>
                <a:latin typeface="Inter" panose="020B0502030000000004" pitchFamily="34" charset="0"/>
              </a:rPr>
              <a:t>Lord</a:t>
            </a:r>
            <a:r>
              <a:rPr lang="en-US" sz="3400" b="0" i="0">
                <a:solidFill>
                  <a:srgbClr val="121212"/>
                </a:solidFill>
                <a:effectLst/>
                <a:latin typeface="Inter" panose="020B0502030000000004" pitchFamily="34" charset="0"/>
              </a:rPr>
              <a:t>, the God of the Hebrews, has met with us. Now please let us take a three-day journey into the wilderness, so that we may sacrifice to the </a:t>
            </a:r>
            <a:r>
              <a:rPr lang="en-US" sz="3400" b="0" i="0" cap="small">
                <a:solidFill>
                  <a:srgbClr val="121212"/>
                </a:solidFill>
                <a:effectLst/>
                <a:latin typeface="Inter" panose="020B0502030000000004" pitchFamily="34" charset="0"/>
              </a:rPr>
              <a:t>Lord</a:t>
            </a:r>
            <a:r>
              <a:rPr lang="en-US" sz="3400" b="0" i="0">
                <a:solidFill>
                  <a:srgbClr val="121212"/>
                </a:solidFill>
                <a:effectLst/>
                <a:latin typeface="Inter" panose="020B0502030000000004" pitchFamily="34" charset="0"/>
              </a:rPr>
              <a:t> our God.’</a:t>
            </a:r>
            <a:endParaRPr lang="en-ZA" sz="3400" dirty="0"/>
          </a:p>
        </p:txBody>
      </p:sp>
      <p:sp>
        <p:nvSpPr>
          <p:cNvPr id="3" name="TextBox 2">
            <a:extLst>
              <a:ext uri="{FF2B5EF4-FFF2-40B4-BE49-F238E27FC236}">
                <a16:creationId xmlns:a16="http://schemas.microsoft.com/office/drawing/2014/main" id="{269BC4DF-448D-0C84-67CE-922711C03886}"/>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18 तब वे तेरी मानेंगे; और तू इस्राएली पुरनियों को संग लेकर मिस्र के राजा के पास जाकर उससे यह कहना, ‘इब्रियों के परमेश्वर, यहोवा से हम लोगों की भेंट हुई है; इसलिए अब हमको तीन दिन के मार्ग पर जंगल में जाने दे कि अपने परमेश्वर यहोवा को बलिदान चढ़ाएँ।’</a:t>
            </a:r>
            <a:endParaRPr lang="en-IN" sz="4000" dirty="0"/>
          </a:p>
        </p:txBody>
      </p:sp>
      <p:pic>
        <p:nvPicPr>
          <p:cNvPr id="6" name="Audio 5">
            <a:hlinkClick r:id="" action="ppaction://media"/>
            <a:extLst>
              <a:ext uri="{FF2B5EF4-FFF2-40B4-BE49-F238E27FC236}">
                <a16:creationId xmlns:a16="http://schemas.microsoft.com/office/drawing/2014/main" id="{E2D05E54-9012-D975-2142-E54CF4F8CB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53000739"/>
      </p:ext>
    </p:extLst>
  </p:cSld>
  <p:clrMapOvr>
    <a:masterClrMapping/>
  </p:clrMapOvr>
  <mc:AlternateContent xmlns:mc="http://schemas.openxmlformats.org/markup-compatibility/2006" xmlns:p14="http://schemas.microsoft.com/office/powerpoint/2010/main">
    <mc:Choice Requires="p14">
      <p:transition spd="slow" p14:dur="2000" advTm="18905"/>
    </mc:Choice>
    <mc:Fallback xmlns="">
      <p:transition spd="slow" advTm="18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78D22D-13FA-EBBD-3767-F3F702277056}"/>
              </a:ext>
            </a:extLst>
          </p:cNvPr>
          <p:cNvPicPr>
            <a:picLocks noChangeAspect="1"/>
          </p:cNvPicPr>
          <p:nvPr/>
        </p:nvPicPr>
        <p:blipFill>
          <a:blip r:embed="rId2"/>
          <a:stretch>
            <a:fillRect/>
          </a:stretch>
        </p:blipFill>
        <p:spPr>
          <a:xfrm>
            <a:off x="0" y="-108857"/>
            <a:ext cx="12192000" cy="6966857"/>
          </a:xfrm>
          <a:prstGeom prst="rect">
            <a:avLst/>
          </a:prstGeom>
        </p:spPr>
      </p:pic>
      <p:sp>
        <p:nvSpPr>
          <p:cNvPr id="5" name="TextBox 4">
            <a:extLst>
              <a:ext uri="{FF2B5EF4-FFF2-40B4-BE49-F238E27FC236}">
                <a16:creationId xmlns:a16="http://schemas.microsoft.com/office/drawing/2014/main" id="{AED855D2-AF62-0640-157C-1B3B5D4093CB}"/>
              </a:ext>
            </a:extLst>
          </p:cNvPr>
          <p:cNvSpPr txBox="1"/>
          <p:nvPr/>
        </p:nvSpPr>
        <p:spPr>
          <a:xfrm>
            <a:off x="10109771" y="349322"/>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3:18</a:t>
            </a:r>
            <a:endParaRPr lang="bo-CN" sz="2000" b="1" cap="all" dirty="0">
              <a:solidFill>
                <a:schemeClr val="bg1"/>
              </a:solidFill>
              <a:latin typeface="ArialMT"/>
            </a:endParaRPr>
          </a:p>
        </p:txBody>
      </p:sp>
    </p:spTree>
    <p:extLst>
      <p:ext uri="{BB962C8B-B14F-4D97-AF65-F5344CB8AC3E}">
        <p14:creationId xmlns:p14="http://schemas.microsoft.com/office/powerpoint/2010/main" val="4093225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215900" y="193430"/>
            <a:ext cx="5759231" cy="6448669"/>
          </a:xfrm>
          <a:prstGeom prst="rect">
            <a:avLst/>
          </a:prstGeom>
          <a:noFill/>
        </p:spPr>
        <p:txBody>
          <a:bodyPr wrap="square" rtlCol="0">
            <a:noAutofit/>
          </a:bodyPr>
          <a:lstStyle/>
          <a:p>
            <a:pPr>
              <a:lnSpc>
                <a:spcPct val="115000"/>
              </a:lnSpc>
              <a:spcAft>
                <a:spcPts val="1000"/>
              </a:spcAft>
            </a:pPr>
            <a:r>
              <a:rPr lang="en-ZA" sz="4000" dirty="0">
                <a:effectLst/>
                <a:latin typeface="TimesNewRomanPSMT"/>
                <a:ea typeface="Calibri" panose="020F0502020204030204" pitchFamily="34" charset="0"/>
                <a:cs typeface="TimesNewRomanPSMT"/>
              </a:rPr>
              <a:t>Burning Bush – Exodus 3:1 – 4:17</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BD87410F-9E8B-2E23-46DD-B19CB941FAD0}"/>
              </a:ext>
            </a:extLst>
          </p:cNvPr>
          <p:cNvSpPr txBox="1"/>
          <p:nvPr/>
        </p:nvSpPr>
        <p:spPr>
          <a:xfrm>
            <a:off x="6096000" y="0"/>
            <a:ext cx="6096000" cy="6858000"/>
          </a:xfrm>
          <a:prstGeom prst="rect">
            <a:avLst/>
          </a:prstGeom>
          <a:noFill/>
        </p:spPr>
        <p:txBody>
          <a:bodyPr wrap="square" rtlCol="0">
            <a:noAutofit/>
          </a:bodyPr>
          <a:lstStyle/>
          <a:p>
            <a:r>
              <a:rPr lang="hi-IN" sz="4000"/>
              <a:t>जलती हुई झाड़ी - निर्गमन 3:1 - 4:17</a:t>
            </a:r>
            <a:endParaRPr lang="en-IN" sz="4000" dirty="0"/>
          </a:p>
        </p:txBody>
      </p:sp>
      <p:pic>
        <p:nvPicPr>
          <p:cNvPr id="6" name="Audio 5">
            <a:hlinkClick r:id="" action="ppaction://media"/>
            <a:extLst>
              <a:ext uri="{FF2B5EF4-FFF2-40B4-BE49-F238E27FC236}">
                <a16:creationId xmlns:a16="http://schemas.microsoft.com/office/drawing/2014/main" id="{224B2BA5-C24B-1E50-1196-96A8B46BAE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2333"/>
    </mc:Choice>
    <mc:Fallback xmlns="">
      <p:transition spd="slow" advTm="2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C9EB98-3808-C15F-FD7A-52F18B1C0BD1}"/>
              </a:ext>
            </a:extLst>
          </p:cNvPr>
          <p:cNvPicPr>
            <a:picLocks noChangeAspect="1"/>
          </p:cNvPicPr>
          <p:nvPr/>
        </p:nvPicPr>
        <p:blipFill>
          <a:blip r:embed="rId2"/>
          <a:stretch>
            <a:fillRect/>
          </a:stretch>
        </p:blipFill>
        <p:spPr>
          <a:xfrm>
            <a:off x="0" y="-122253"/>
            <a:ext cx="12192000" cy="7102505"/>
          </a:xfrm>
          <a:prstGeom prst="rect">
            <a:avLst/>
          </a:prstGeom>
        </p:spPr>
      </p:pic>
      <p:sp>
        <p:nvSpPr>
          <p:cNvPr id="4" name="TextBox 3">
            <a:extLst>
              <a:ext uri="{FF2B5EF4-FFF2-40B4-BE49-F238E27FC236}">
                <a16:creationId xmlns:a16="http://schemas.microsoft.com/office/drawing/2014/main" id="{8A0798A7-1FF9-1B90-5923-979A0FFB6495}"/>
              </a:ext>
            </a:extLst>
          </p:cNvPr>
          <p:cNvSpPr txBox="1"/>
          <p:nvPr/>
        </p:nvSpPr>
        <p:spPr>
          <a:xfrm>
            <a:off x="452965" y="321922"/>
            <a:ext cx="5793723" cy="3034145"/>
          </a:xfrm>
          <a:prstGeom prst="rect">
            <a:avLst/>
          </a:prstGeom>
          <a:noFill/>
        </p:spPr>
        <p:txBody>
          <a:bodyPr wrap="square" rtlCol="0">
            <a:noAutofit/>
          </a:bodyPr>
          <a:lstStyle/>
          <a:p>
            <a:pPr>
              <a:spcAft>
                <a:spcPts val="1000"/>
              </a:spcAft>
            </a:pPr>
            <a:r>
              <a:rPr lang="hi-IN" sz="5400" dirty="0">
                <a:solidFill>
                  <a:schemeClr val="bg1"/>
                </a:solidFill>
                <a:effectLst/>
                <a:latin typeface="TimesNewRomanPSMT"/>
                <a:ea typeface="Calibri" panose="020F0502020204030204" pitchFamily="34" charset="0"/>
                <a:cs typeface="TimesNewRomanPSMT"/>
              </a:rPr>
              <a:t>जलती हुई झाड़ी - निर्गमन 3:1 - 4:17</a:t>
            </a:r>
            <a:endParaRPr lang="en-ZA" sz="1600" dirty="0"/>
          </a:p>
        </p:txBody>
      </p:sp>
    </p:spTree>
    <p:extLst>
      <p:ext uri="{BB962C8B-B14F-4D97-AF65-F5344CB8AC3E}">
        <p14:creationId xmlns:p14="http://schemas.microsoft.com/office/powerpoint/2010/main" val="3135860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BD687F-639B-26E6-A0E5-8BD14360355A}"/>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777A7B"/>
                </a:solidFill>
                <a:effectLst/>
                <a:latin typeface="Arial" panose="020B0604020202020204" pitchFamily="34" charset="0"/>
              </a:rPr>
              <a:t>1</a:t>
            </a:r>
            <a:r>
              <a:rPr lang="hi-IN" sz="4000" b="0" i="0" dirty="0">
                <a:solidFill>
                  <a:srgbClr val="121212"/>
                </a:solidFill>
                <a:effectLst/>
                <a:latin typeface="Arial" panose="020B0604020202020204" pitchFamily="34" charset="0"/>
              </a:rPr>
              <a:t>मूसा अपने ससुर यित्रो नामक मिद्यान के याजक की भेड़-बकरियों को चराता था; और वह उन्हें जंगल की पश्चिमी ओर होरेब नामक परमेश्वर के पर्वत के पास ले गया।</a:t>
            </a:r>
            <a:endParaRPr lang="en-IN" sz="4000" dirty="0"/>
          </a:p>
        </p:txBody>
      </p:sp>
      <p:pic>
        <p:nvPicPr>
          <p:cNvPr id="62" name="Audio 61">
            <a:hlinkClick r:id="" action="ppaction://media"/>
            <a:extLst>
              <a:ext uri="{FF2B5EF4-FFF2-40B4-BE49-F238E27FC236}">
                <a16:creationId xmlns:a16="http://schemas.microsoft.com/office/drawing/2014/main" id="{BC0EF86D-A35D-A498-E7BD-E86A205A442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9896795D-8BE9-F00C-8C04-2B8F9B63F15B}"/>
              </a:ext>
            </a:extLst>
          </p:cNvPr>
          <p:cNvSpPr txBox="1"/>
          <p:nvPr/>
        </p:nvSpPr>
        <p:spPr>
          <a:xfrm>
            <a:off x="215900" y="193430"/>
            <a:ext cx="5759231" cy="6448669"/>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1</a:t>
            </a:r>
            <a:r>
              <a:rPr lang="en-US" sz="4000" b="0" i="0">
                <a:solidFill>
                  <a:srgbClr val="121212"/>
                </a:solidFill>
                <a:effectLst/>
                <a:latin typeface="Inter" panose="020B0502030000000004" pitchFamily="34" charset="0"/>
              </a:rPr>
              <a:t>Meanwhile, Moses was shepherding the flock of his father-in-law Jethro, the priest of Midian. He led the flock to the far side of the wilderness and came to Horeb, the mountain of God.</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018574621"/>
      </p:ext>
    </p:extLst>
  </p:cSld>
  <p:clrMapOvr>
    <a:masterClrMapping/>
  </p:clrMapOvr>
  <mc:AlternateContent xmlns:mc="http://schemas.openxmlformats.org/markup-compatibility/2006" xmlns:p14="http://schemas.microsoft.com/office/powerpoint/2010/main">
    <mc:Choice Requires="p14">
      <p:transition spd="slow" p14:dur="2000" advTm="16735"/>
    </mc:Choice>
    <mc:Fallback xmlns="">
      <p:transition spd="slow" advTm="16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E882A5-DA26-FAFA-C48C-52B293B438BC}"/>
              </a:ext>
            </a:extLst>
          </p:cNvPr>
          <p:cNvPicPr>
            <a:picLocks noChangeAspect="1"/>
          </p:cNvPicPr>
          <p:nvPr/>
        </p:nvPicPr>
        <p:blipFill>
          <a:blip r:embed="rId2"/>
          <a:stretch>
            <a:fillRect/>
          </a:stretch>
        </p:blipFill>
        <p:spPr>
          <a:xfrm>
            <a:off x="0" y="1"/>
            <a:ext cx="13943336" cy="6858000"/>
          </a:xfrm>
          <a:prstGeom prst="rect">
            <a:avLst/>
          </a:prstGeom>
        </p:spPr>
      </p:pic>
      <p:sp>
        <p:nvSpPr>
          <p:cNvPr id="3" name="TextBox 2">
            <a:extLst>
              <a:ext uri="{FF2B5EF4-FFF2-40B4-BE49-F238E27FC236}">
                <a16:creationId xmlns:a16="http://schemas.microsoft.com/office/drawing/2014/main" id="{1359A4F5-CE9B-7D0F-53C0-9930E8762C29}"/>
              </a:ext>
            </a:extLst>
          </p:cNvPr>
          <p:cNvSpPr txBox="1"/>
          <p:nvPr/>
        </p:nvSpPr>
        <p:spPr>
          <a:xfrm>
            <a:off x="441789" y="349322"/>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3:1</a:t>
            </a:r>
            <a:endParaRPr lang="bo-CN" sz="2000" b="1" cap="all" dirty="0">
              <a:solidFill>
                <a:schemeClr val="bg1"/>
              </a:solidFill>
              <a:latin typeface="ArialMT"/>
            </a:endParaRPr>
          </a:p>
        </p:txBody>
      </p:sp>
    </p:spTree>
    <p:extLst>
      <p:ext uri="{BB962C8B-B14F-4D97-AF65-F5344CB8AC3E}">
        <p14:creationId xmlns:p14="http://schemas.microsoft.com/office/powerpoint/2010/main" val="1682379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3D34625-A6D0-A04F-B0F7-D6384BEC70BE}"/>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 और परमेश्वर के दूत</a:t>
            </a:r>
            <a:r>
              <a:rPr lang="en-US" sz="4000" b="0" i="0" dirty="0">
                <a:solidFill>
                  <a:srgbClr val="121212"/>
                </a:solidFill>
                <a:effectLst/>
                <a:latin typeface="Arial" panose="020B0604020202020204" pitchFamily="34" charset="0"/>
              </a:rPr>
              <a:t>a </a:t>
            </a:r>
            <a:r>
              <a:rPr lang="hi-IN" sz="4000" b="0" i="0" dirty="0">
                <a:solidFill>
                  <a:srgbClr val="121212"/>
                </a:solidFill>
                <a:effectLst/>
                <a:latin typeface="Arial" panose="020B0604020202020204" pitchFamily="34" charset="0"/>
              </a:rPr>
              <a:t>ने एक कँटीली झाड़ी के बीच आग की लौ में उसको दर्शन दिया; और उसने दृष्टि उठाकर देखा कि झाड़ी जल रही है, पर भस्म नहीं होती।</a:t>
            </a:r>
            <a:endParaRPr lang="en-IN" sz="4000" dirty="0"/>
          </a:p>
        </p:txBody>
      </p:sp>
      <p:pic>
        <p:nvPicPr>
          <p:cNvPr id="41" name="Audio 40">
            <a:hlinkClick r:id="" action="ppaction://media"/>
            <a:extLst>
              <a:ext uri="{FF2B5EF4-FFF2-40B4-BE49-F238E27FC236}">
                <a16:creationId xmlns:a16="http://schemas.microsoft.com/office/drawing/2014/main" id="{21643BB4-6EA7-8811-333A-9D24746DA15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9E10B45-522E-92B8-EBC2-AEF3182B0C5D}"/>
              </a:ext>
            </a:extLst>
          </p:cNvPr>
          <p:cNvSpPr txBox="1"/>
          <p:nvPr/>
        </p:nvSpPr>
        <p:spPr>
          <a:xfrm>
            <a:off x="215900" y="193430"/>
            <a:ext cx="5759231" cy="6448669"/>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2</a:t>
            </a:r>
            <a:r>
              <a:rPr lang="en-US" sz="4000" b="0" i="0">
                <a:solidFill>
                  <a:srgbClr val="121212"/>
                </a:solidFill>
                <a:effectLst/>
                <a:latin typeface="Inter" panose="020B0502030000000004" pitchFamily="34" charset="0"/>
              </a:rPr>
              <a:t>There the angel  of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appeared to him in a blazing fire from within a bush. Moses saw the bush ablaze with fire, but it was not consumed.</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16499"/>
    </mc:Choice>
    <mc:Fallback xmlns="">
      <p:transition spd="slow" advTm="16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DB8D79-149C-42E8-A14E-8EB8AADA03B3}"/>
              </a:ext>
            </a:extLst>
          </p:cNvPr>
          <p:cNvPicPr>
            <a:picLocks noChangeAspect="1"/>
          </p:cNvPicPr>
          <p:nvPr/>
        </p:nvPicPr>
        <p:blipFill>
          <a:blip r:embed="rId2"/>
          <a:stretch>
            <a:fillRect/>
          </a:stretch>
        </p:blipFill>
        <p:spPr>
          <a:xfrm>
            <a:off x="-1" y="-6423"/>
            <a:ext cx="13357797" cy="6864423"/>
          </a:xfrm>
          <a:prstGeom prst="rect">
            <a:avLst/>
          </a:prstGeom>
        </p:spPr>
      </p:pic>
      <p:sp>
        <p:nvSpPr>
          <p:cNvPr id="4" name="TextBox 3">
            <a:extLst>
              <a:ext uri="{FF2B5EF4-FFF2-40B4-BE49-F238E27FC236}">
                <a16:creationId xmlns:a16="http://schemas.microsoft.com/office/drawing/2014/main" id="{92379C75-2129-3FD8-6045-6FAB5E493C29}"/>
              </a:ext>
            </a:extLst>
          </p:cNvPr>
          <p:cNvSpPr txBox="1"/>
          <p:nvPr/>
        </p:nvSpPr>
        <p:spPr>
          <a:xfrm>
            <a:off x="441789" y="349322"/>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3:2</a:t>
            </a:r>
            <a:endParaRPr lang="bo-CN" sz="2000" b="1" cap="all" dirty="0">
              <a:solidFill>
                <a:schemeClr val="bg1"/>
              </a:solidFill>
              <a:latin typeface="ArialMT"/>
            </a:endParaRPr>
          </a:p>
        </p:txBody>
      </p:sp>
    </p:spTree>
    <p:extLst>
      <p:ext uri="{BB962C8B-B14F-4D97-AF65-F5344CB8AC3E}">
        <p14:creationId xmlns:p14="http://schemas.microsoft.com/office/powerpoint/2010/main" val="2963854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D07624-70E5-B21E-87BF-7A6FBC528877}"/>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3 तब मूसा ने कहा, “मैं उधर जाकर इस बड़े अचम्भे को देखूँगा कि वह झाड़ी क्यों नहीं जल जाती।”</a:t>
            </a:r>
            <a:endParaRPr lang="en-IN" sz="4000" dirty="0"/>
          </a:p>
        </p:txBody>
      </p:sp>
      <p:pic>
        <p:nvPicPr>
          <p:cNvPr id="14" name="Audio 13">
            <a:hlinkClick r:id="" action="ppaction://media"/>
            <a:extLst>
              <a:ext uri="{FF2B5EF4-FFF2-40B4-BE49-F238E27FC236}">
                <a16:creationId xmlns:a16="http://schemas.microsoft.com/office/drawing/2014/main" id="{4A2EA3C8-BA96-8391-B16B-FD24DC03927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BA2F5156-396A-A585-95A1-9F8A14A6F6F4}"/>
              </a:ext>
            </a:extLst>
          </p:cNvPr>
          <p:cNvSpPr txBox="1"/>
          <p:nvPr/>
        </p:nvSpPr>
        <p:spPr>
          <a:xfrm>
            <a:off x="215900" y="193430"/>
            <a:ext cx="5759231" cy="6448669"/>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3</a:t>
            </a:r>
            <a:r>
              <a:rPr lang="en-US" sz="4000" b="0" i="0">
                <a:solidFill>
                  <a:srgbClr val="121212"/>
                </a:solidFill>
                <a:effectLst/>
                <a:latin typeface="Inter" panose="020B0502030000000004" pitchFamily="34" charset="0"/>
              </a:rPr>
              <a:t>So Moses thought, “I must go over and see this marvelous sight. Why is the bush not burning up?”</a:t>
            </a:r>
          </a:p>
          <a:p>
            <a:br>
              <a:rPr lang="en-US" sz="4000"/>
            </a:b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459794170"/>
      </p:ext>
    </p:extLst>
  </p:cSld>
  <p:clrMapOvr>
    <a:masterClrMapping/>
  </p:clrMapOvr>
  <mc:AlternateContent xmlns:mc="http://schemas.openxmlformats.org/markup-compatibility/2006" xmlns:p14="http://schemas.microsoft.com/office/powerpoint/2010/main">
    <mc:Choice Requires="p14">
      <p:transition spd="slow" p14:dur="2000" advTm="10760"/>
    </mc:Choice>
    <mc:Fallback xmlns="">
      <p:transition spd="slow" advTm="10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3377</TotalTime>
  <Words>1132</Words>
  <Application>Microsoft Office PowerPoint</Application>
  <PresentationFormat>Widescreen</PresentationFormat>
  <Paragraphs>57</Paragraphs>
  <Slides>28</Slides>
  <Notes>2</Notes>
  <HiddenSlides>0</HiddenSlides>
  <MMClips>14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Aptos</vt:lpstr>
      <vt:lpstr>Arial</vt:lpstr>
      <vt:lpstr>ArialMT</vt:lpstr>
      <vt:lpstr>Calibri</vt:lpstr>
      <vt:lpstr>Calibri Light</vt:lpstr>
      <vt:lpstr>Inter</vt:lpstr>
      <vt:lpstr>PT Serif</vt:lpstr>
      <vt:lpstr>Symbol</vt:lpstr>
      <vt:lpstr>Times New Roman</vt:lpstr>
      <vt:lpstr>TimesNewRomanPSMT</vt:lpstr>
      <vt:lpstr>Office Theme</vt:lpstr>
      <vt:lpstr>08-5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70</cp:revision>
  <dcterms:created xsi:type="dcterms:W3CDTF">2021-07-20T09:23:46Z</dcterms:created>
  <dcterms:modified xsi:type="dcterms:W3CDTF">2024-07-23T09:54:32Z</dcterms:modified>
</cp:coreProperties>
</file>