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86" r:id="rId4"/>
    <p:sldId id="288" r:id="rId5"/>
    <p:sldId id="268" r:id="rId6"/>
    <p:sldId id="289" r:id="rId7"/>
    <p:sldId id="269" r:id="rId8"/>
    <p:sldId id="290" r:id="rId9"/>
    <p:sldId id="270" r:id="rId10"/>
    <p:sldId id="291" r:id="rId11"/>
    <p:sldId id="272" r:id="rId12"/>
    <p:sldId id="292" r:id="rId13"/>
    <p:sldId id="273" r:id="rId14"/>
    <p:sldId id="293" r:id="rId15"/>
    <p:sldId id="274" r:id="rId16"/>
    <p:sldId id="294" r:id="rId17"/>
    <p:sldId id="275" r:id="rId18"/>
    <p:sldId id="295" r:id="rId19"/>
    <p:sldId id="276" r:id="rId20"/>
    <p:sldId id="296" r:id="rId21"/>
    <p:sldId id="277" r:id="rId22"/>
    <p:sldId id="297" r:id="rId23"/>
    <p:sldId id="278" r:id="rId24"/>
    <p:sldId id="298" r:id="rId25"/>
    <p:sldId id="279" r:id="rId26"/>
    <p:sldId id="299" r:id="rId27"/>
    <p:sldId id="280" r:id="rId28"/>
    <p:sldId id="300" r:id="rId29"/>
    <p:sldId id="281" r:id="rId30"/>
    <p:sldId id="301" r:id="rId31"/>
    <p:sldId id="282" r:id="rId32"/>
    <p:sldId id="302" r:id="rId33"/>
    <p:sldId id="283" r:id="rId34"/>
    <p:sldId id="303" r:id="rId35"/>
    <p:sldId id="285" r:id="rId36"/>
    <p:sldId id="30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DCD063-F8B5-4891-B14A-C2D2C0CB4E72}" v="92" dt="2023-07-31T06:57:14.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37" autoAdjust="0"/>
    <p:restoredTop sz="81759" autoAdjust="0"/>
  </p:normalViewPr>
  <p:slideViewPr>
    <p:cSldViewPr snapToGrid="0">
      <p:cViewPr varScale="1">
        <p:scale>
          <a:sx n="51" d="100"/>
          <a:sy n="51" d="100"/>
        </p:scale>
        <p:origin x="90" y="9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4DFF136-F553-4292-AEDE-071B0D0EE20A}"/>
    <pc:docChg chg="modSld">
      <pc:chgData name="Alfred Smith" userId="3c60a3631c0db8ad" providerId="LiveId" clId="{14DFF136-F553-4292-AEDE-071B0D0EE20A}" dt="2023-01-25T14:18:52.096" v="1" actId="20577"/>
      <pc:docMkLst>
        <pc:docMk/>
      </pc:docMkLst>
      <pc:sldChg chg="modSp mod">
        <pc:chgData name="Alfred Smith" userId="3c60a3631c0db8ad" providerId="LiveId" clId="{14DFF136-F553-4292-AEDE-071B0D0EE20A}" dt="2023-01-25T14:18:52.096" v="1" actId="20577"/>
        <pc:sldMkLst>
          <pc:docMk/>
          <pc:sldMk cId="3850920324" sldId="256"/>
        </pc:sldMkLst>
        <pc:spChg chg="mod">
          <ac:chgData name="Alfred Smith" userId="3c60a3631c0db8ad" providerId="LiveId" clId="{14DFF136-F553-4292-AEDE-071B0D0EE20A}" dt="2023-01-25T14:18:52.096" v="1" actId="20577"/>
          <ac:spMkLst>
            <pc:docMk/>
            <pc:sldMk cId="3850920324" sldId="256"/>
            <ac:spMk id="2" creationId="{60593B60-6095-45CB-8474-994994FA7C84}"/>
          </ac:spMkLst>
        </pc:spChg>
      </pc:sldChg>
    </pc:docChg>
  </pc:docChgLst>
  <pc:docChgLst>
    <pc:chgData name="Leonie Smith" userId="fed1330f33f5650e" providerId="LiveId" clId="{A8DCD063-F8B5-4891-B14A-C2D2C0CB4E72}"/>
    <pc:docChg chg="undo custSel modSld">
      <pc:chgData name="Leonie Smith" userId="fed1330f33f5650e" providerId="LiveId" clId="{A8DCD063-F8B5-4891-B14A-C2D2C0CB4E72}" dt="2023-07-31T06:57:14.478" v="135"/>
      <pc:docMkLst>
        <pc:docMk/>
      </pc:docMkLst>
      <pc:sldChg chg="addSp modSp">
        <pc:chgData name="Leonie Smith" userId="fed1330f33f5650e" providerId="LiveId" clId="{A8DCD063-F8B5-4891-B14A-C2D2C0CB4E72}" dt="2023-07-31T06:02:46.602" v="0"/>
        <pc:sldMkLst>
          <pc:docMk/>
          <pc:sldMk cId="3850920324" sldId="256"/>
        </pc:sldMkLst>
        <pc:picChg chg="add mod">
          <ac:chgData name="Leonie Smith" userId="fed1330f33f5650e" providerId="LiveId" clId="{A8DCD063-F8B5-4891-B14A-C2D2C0CB4E72}" dt="2023-07-31T06:02:46.602" v="0"/>
          <ac:picMkLst>
            <pc:docMk/>
            <pc:sldMk cId="3850920324" sldId="256"/>
            <ac:picMk id="7" creationId="{BFD6D78F-56CD-9D4B-45F1-2B8DE53E2F58}"/>
          </ac:picMkLst>
        </pc:picChg>
      </pc:sldChg>
      <pc:sldChg chg="addSp delSp modSp mod modTransition modAnim">
        <pc:chgData name="Leonie Smith" userId="fed1330f33f5650e" providerId="LiveId" clId="{A8DCD063-F8B5-4891-B14A-C2D2C0CB4E72}" dt="2023-07-31T06:07:16.814" v="10"/>
        <pc:sldMkLst>
          <pc:docMk/>
          <pc:sldMk cId="4053000739" sldId="268"/>
        </pc:sldMkLst>
        <pc:picChg chg="add del mod">
          <ac:chgData name="Leonie Smith" userId="fed1330f33f5650e" providerId="LiveId" clId="{A8DCD063-F8B5-4891-B14A-C2D2C0CB4E72}" dt="2023-07-31T06:05:45.665" v="3"/>
          <ac:picMkLst>
            <pc:docMk/>
            <pc:sldMk cId="4053000739" sldId="268"/>
            <ac:picMk id="7" creationId="{9DE9EA31-61C4-2CA5-BE1E-AA7E79D7BD39}"/>
          </ac:picMkLst>
        </pc:picChg>
        <pc:picChg chg="add del mod">
          <ac:chgData name="Leonie Smith" userId="fed1330f33f5650e" providerId="LiveId" clId="{A8DCD063-F8B5-4891-B14A-C2D2C0CB4E72}" dt="2023-07-31T06:05:59.484" v="4"/>
          <ac:picMkLst>
            <pc:docMk/>
            <pc:sldMk cId="4053000739" sldId="268"/>
            <ac:picMk id="10" creationId="{6AF1C763-B21C-5575-52C3-B97484015A0A}"/>
          </ac:picMkLst>
        </pc:picChg>
        <pc:picChg chg="add del mod">
          <ac:chgData name="Leonie Smith" userId="fed1330f33f5650e" providerId="LiveId" clId="{A8DCD063-F8B5-4891-B14A-C2D2C0CB4E72}" dt="2023-07-31T06:06:10.177" v="6"/>
          <ac:picMkLst>
            <pc:docMk/>
            <pc:sldMk cId="4053000739" sldId="268"/>
            <ac:picMk id="11" creationId="{118D3AD5-2A5C-3C3F-906F-3CAB3DD7ECE8}"/>
          </ac:picMkLst>
        </pc:picChg>
        <pc:picChg chg="add del mod ord">
          <ac:chgData name="Leonie Smith" userId="fed1330f33f5650e" providerId="LiveId" clId="{A8DCD063-F8B5-4891-B14A-C2D2C0CB4E72}" dt="2023-07-31T06:06:39.907" v="7"/>
          <ac:picMkLst>
            <pc:docMk/>
            <pc:sldMk cId="4053000739" sldId="268"/>
            <ac:picMk id="14" creationId="{833E805C-C2CC-D836-DE43-C3EFA9AF2582}"/>
          </ac:picMkLst>
        </pc:picChg>
        <pc:picChg chg="add del mod">
          <ac:chgData name="Leonie Smith" userId="fed1330f33f5650e" providerId="LiveId" clId="{A8DCD063-F8B5-4891-B14A-C2D2C0CB4E72}" dt="2023-07-31T06:06:45.041" v="9"/>
          <ac:picMkLst>
            <pc:docMk/>
            <pc:sldMk cId="4053000739" sldId="268"/>
            <ac:picMk id="15" creationId="{79CC8358-E540-FC18-2612-CB669A9BCA40}"/>
          </ac:picMkLst>
        </pc:picChg>
        <pc:picChg chg="add del mod ord">
          <ac:chgData name="Leonie Smith" userId="fed1330f33f5650e" providerId="LiveId" clId="{A8DCD063-F8B5-4891-B14A-C2D2C0CB4E72}" dt="2023-07-31T06:07:16.814" v="10"/>
          <ac:picMkLst>
            <pc:docMk/>
            <pc:sldMk cId="4053000739" sldId="268"/>
            <ac:picMk id="18" creationId="{ED973252-3664-98EB-F62A-294116EF96ED}"/>
          </ac:picMkLst>
        </pc:picChg>
        <pc:picChg chg="add mod">
          <ac:chgData name="Leonie Smith" userId="fed1330f33f5650e" providerId="LiveId" clId="{A8DCD063-F8B5-4891-B14A-C2D2C0CB4E72}" dt="2023-07-31T06:07:16.814" v="10"/>
          <ac:picMkLst>
            <pc:docMk/>
            <pc:sldMk cId="4053000739" sldId="268"/>
            <ac:picMk id="19" creationId="{D29D71CD-A835-EFEC-45B9-20135F78D695}"/>
          </ac:picMkLst>
        </pc:picChg>
      </pc:sldChg>
      <pc:sldChg chg="addSp delSp modSp mod modTransition modAnim">
        <pc:chgData name="Leonie Smith" userId="fed1330f33f5650e" providerId="LiveId" clId="{A8DCD063-F8B5-4891-B14A-C2D2C0CB4E72}" dt="2023-07-31T06:10:19.067" v="17"/>
        <pc:sldMkLst>
          <pc:docMk/>
          <pc:sldMk cId="3097559617" sldId="269"/>
        </pc:sldMkLst>
        <pc:picChg chg="add del mod">
          <ac:chgData name="Leonie Smith" userId="fed1330f33f5650e" providerId="LiveId" clId="{A8DCD063-F8B5-4891-B14A-C2D2C0CB4E72}" dt="2023-07-31T06:09:25.523" v="13"/>
          <ac:picMkLst>
            <pc:docMk/>
            <pc:sldMk cId="3097559617" sldId="269"/>
            <ac:picMk id="7" creationId="{AF2F3AB5-9594-47C3-3ACB-288504C9F1A1}"/>
          </ac:picMkLst>
        </pc:picChg>
        <pc:picChg chg="add del mod">
          <ac:chgData name="Leonie Smith" userId="fed1330f33f5650e" providerId="LiveId" clId="{A8DCD063-F8B5-4891-B14A-C2D2C0CB4E72}" dt="2023-07-31T06:09:39.038" v="14"/>
          <ac:picMkLst>
            <pc:docMk/>
            <pc:sldMk cId="3097559617" sldId="269"/>
            <ac:picMk id="11" creationId="{33AD7657-A8E6-1C71-8DFE-A43E57F9D92E}"/>
          </ac:picMkLst>
        </pc:picChg>
        <pc:picChg chg="add del mod">
          <ac:chgData name="Leonie Smith" userId="fed1330f33f5650e" providerId="LiveId" clId="{A8DCD063-F8B5-4891-B14A-C2D2C0CB4E72}" dt="2023-07-31T06:10:04.315" v="16"/>
          <ac:picMkLst>
            <pc:docMk/>
            <pc:sldMk cId="3097559617" sldId="269"/>
            <ac:picMk id="12" creationId="{5D07B444-AB59-58F0-D3F5-09B320E8AA22}"/>
          </ac:picMkLst>
        </pc:picChg>
        <pc:picChg chg="add del mod ord">
          <ac:chgData name="Leonie Smith" userId="fed1330f33f5650e" providerId="LiveId" clId="{A8DCD063-F8B5-4891-B14A-C2D2C0CB4E72}" dt="2023-07-31T06:10:19.067" v="17"/>
          <ac:picMkLst>
            <pc:docMk/>
            <pc:sldMk cId="3097559617" sldId="269"/>
            <ac:picMk id="18" creationId="{4FE4CFBC-32EF-53E9-9E24-B4B51B02D0C0}"/>
          </ac:picMkLst>
        </pc:picChg>
        <pc:picChg chg="add mod">
          <ac:chgData name="Leonie Smith" userId="fed1330f33f5650e" providerId="LiveId" clId="{A8DCD063-F8B5-4891-B14A-C2D2C0CB4E72}" dt="2023-07-31T06:10:19.067" v="17"/>
          <ac:picMkLst>
            <pc:docMk/>
            <pc:sldMk cId="3097559617" sldId="269"/>
            <ac:picMk id="19" creationId="{0894C8EF-8508-321C-E1FC-784682E38707}"/>
          </ac:picMkLst>
        </pc:picChg>
      </pc:sldChg>
      <pc:sldChg chg="addSp modSp">
        <pc:chgData name="Leonie Smith" userId="fed1330f33f5650e" providerId="LiveId" clId="{A8DCD063-F8B5-4891-B14A-C2D2C0CB4E72}" dt="2023-07-31T06:11:02.429" v="18"/>
        <pc:sldMkLst>
          <pc:docMk/>
          <pc:sldMk cId="415415560" sldId="270"/>
        </pc:sldMkLst>
        <pc:picChg chg="add mod">
          <ac:chgData name="Leonie Smith" userId="fed1330f33f5650e" providerId="LiveId" clId="{A8DCD063-F8B5-4891-B14A-C2D2C0CB4E72}" dt="2023-07-31T06:11:02.429" v="18"/>
          <ac:picMkLst>
            <pc:docMk/>
            <pc:sldMk cId="415415560" sldId="270"/>
            <ac:picMk id="6" creationId="{0985E217-A8C4-91A4-C93F-8744BC70077F}"/>
          </ac:picMkLst>
        </pc:picChg>
      </pc:sldChg>
      <pc:sldChg chg="addSp delSp modSp mod modTransition modAnim">
        <pc:chgData name="Leonie Smith" userId="fed1330f33f5650e" providerId="LiveId" clId="{A8DCD063-F8B5-4891-B14A-C2D2C0CB4E72}" dt="2023-07-31T06:11:51.714" v="22"/>
        <pc:sldMkLst>
          <pc:docMk/>
          <pc:sldMk cId="3074633053" sldId="272"/>
        </pc:sldMkLst>
        <pc:picChg chg="add del mod">
          <ac:chgData name="Leonie Smith" userId="fed1330f33f5650e" providerId="LiveId" clId="{A8DCD063-F8B5-4891-B14A-C2D2C0CB4E72}" dt="2023-07-31T06:11:38.184" v="21"/>
          <ac:picMkLst>
            <pc:docMk/>
            <pc:sldMk cId="3074633053" sldId="272"/>
            <ac:picMk id="6" creationId="{3C07B0B4-E999-716A-5FD3-A35D05036199}"/>
          </ac:picMkLst>
        </pc:picChg>
        <pc:picChg chg="add del mod">
          <ac:chgData name="Leonie Smith" userId="fed1330f33f5650e" providerId="LiveId" clId="{A8DCD063-F8B5-4891-B14A-C2D2C0CB4E72}" dt="2023-07-31T06:11:51.714" v="22"/>
          <ac:picMkLst>
            <pc:docMk/>
            <pc:sldMk cId="3074633053" sldId="272"/>
            <ac:picMk id="9" creationId="{A6F33DB9-857E-4882-5971-45522E40AAF8}"/>
          </ac:picMkLst>
        </pc:picChg>
        <pc:picChg chg="add mod">
          <ac:chgData name="Leonie Smith" userId="fed1330f33f5650e" providerId="LiveId" clId="{A8DCD063-F8B5-4891-B14A-C2D2C0CB4E72}" dt="2023-07-31T06:11:51.714" v="22"/>
          <ac:picMkLst>
            <pc:docMk/>
            <pc:sldMk cId="3074633053" sldId="272"/>
            <ac:picMk id="10" creationId="{07BED6B5-F4C2-A35C-2C48-132182849F47}"/>
          </ac:picMkLst>
        </pc:picChg>
      </pc:sldChg>
      <pc:sldChg chg="addSp modSp">
        <pc:chgData name="Leonie Smith" userId="fed1330f33f5650e" providerId="LiveId" clId="{A8DCD063-F8B5-4891-B14A-C2D2C0CB4E72}" dt="2023-07-31T06:12:35.993" v="23"/>
        <pc:sldMkLst>
          <pc:docMk/>
          <pc:sldMk cId="1780628248" sldId="273"/>
        </pc:sldMkLst>
        <pc:picChg chg="add mod">
          <ac:chgData name="Leonie Smith" userId="fed1330f33f5650e" providerId="LiveId" clId="{A8DCD063-F8B5-4891-B14A-C2D2C0CB4E72}" dt="2023-07-31T06:12:35.993" v="23"/>
          <ac:picMkLst>
            <pc:docMk/>
            <pc:sldMk cId="1780628248" sldId="273"/>
            <ac:picMk id="6" creationId="{A08A02F4-A05D-4468-8748-C7B64D0FD33B}"/>
          </ac:picMkLst>
        </pc:picChg>
      </pc:sldChg>
      <pc:sldChg chg="addSp delSp modSp mod modTransition modAnim">
        <pc:chgData name="Leonie Smith" userId="fed1330f33f5650e" providerId="LiveId" clId="{A8DCD063-F8B5-4891-B14A-C2D2C0CB4E72}" dt="2023-07-31T06:16:43.552" v="36" actId="20577"/>
        <pc:sldMkLst>
          <pc:docMk/>
          <pc:sldMk cId="1680183773" sldId="274"/>
        </pc:sldMkLst>
        <pc:spChg chg="mod">
          <ac:chgData name="Leonie Smith" userId="fed1330f33f5650e" providerId="LiveId" clId="{A8DCD063-F8B5-4891-B14A-C2D2C0CB4E72}" dt="2023-07-31T06:16:43.552" v="36" actId="20577"/>
          <ac:spMkLst>
            <pc:docMk/>
            <pc:sldMk cId="1680183773" sldId="274"/>
            <ac:spMk id="3" creationId="{B2733AB6-8E2B-FDBB-4755-7A1D27BA5708}"/>
          </ac:spMkLst>
        </pc:spChg>
        <pc:picChg chg="add del mod">
          <ac:chgData name="Leonie Smith" userId="fed1330f33f5650e" providerId="LiveId" clId="{A8DCD063-F8B5-4891-B14A-C2D2C0CB4E72}" dt="2023-07-31T06:13:25.623" v="26"/>
          <ac:picMkLst>
            <pc:docMk/>
            <pc:sldMk cId="1680183773" sldId="274"/>
            <ac:picMk id="6" creationId="{9BBF177A-11C0-A376-E240-5866CDE07A31}"/>
          </ac:picMkLst>
        </pc:picChg>
        <pc:picChg chg="add del mod">
          <ac:chgData name="Leonie Smith" userId="fed1330f33f5650e" providerId="LiveId" clId="{A8DCD063-F8B5-4891-B14A-C2D2C0CB4E72}" dt="2023-07-31T06:13:29.574" v="27"/>
          <ac:picMkLst>
            <pc:docMk/>
            <pc:sldMk cId="1680183773" sldId="274"/>
            <ac:picMk id="9" creationId="{59A20262-5214-F597-8219-2B05B6AE8132}"/>
          </ac:picMkLst>
        </pc:picChg>
        <pc:picChg chg="add del mod">
          <ac:chgData name="Leonie Smith" userId="fed1330f33f5650e" providerId="LiveId" clId="{A8DCD063-F8B5-4891-B14A-C2D2C0CB4E72}" dt="2023-07-31T06:13:45.188" v="29"/>
          <ac:picMkLst>
            <pc:docMk/>
            <pc:sldMk cId="1680183773" sldId="274"/>
            <ac:picMk id="10" creationId="{9DB112CD-8784-1452-79D4-0DC06F89884D}"/>
          </ac:picMkLst>
        </pc:picChg>
        <pc:picChg chg="add del mod ord">
          <ac:chgData name="Leonie Smith" userId="fed1330f33f5650e" providerId="LiveId" clId="{A8DCD063-F8B5-4891-B14A-C2D2C0CB4E72}" dt="2023-07-31T06:14:05.273" v="30"/>
          <ac:picMkLst>
            <pc:docMk/>
            <pc:sldMk cId="1680183773" sldId="274"/>
            <ac:picMk id="13" creationId="{EB582A11-8346-4E8D-686B-F078F1F274BB}"/>
          </ac:picMkLst>
        </pc:picChg>
        <pc:picChg chg="add mod">
          <ac:chgData name="Leonie Smith" userId="fed1330f33f5650e" providerId="LiveId" clId="{A8DCD063-F8B5-4891-B14A-C2D2C0CB4E72}" dt="2023-07-31T06:14:05.273" v="30"/>
          <ac:picMkLst>
            <pc:docMk/>
            <pc:sldMk cId="1680183773" sldId="274"/>
            <ac:picMk id="14" creationId="{CE9282C9-B494-3F25-2D0F-50EE7AC4CD36}"/>
          </ac:picMkLst>
        </pc:picChg>
      </pc:sldChg>
      <pc:sldChg chg="addSp delSp modSp mod modTransition modAnim">
        <pc:chgData name="Leonie Smith" userId="fed1330f33f5650e" providerId="LiveId" clId="{A8DCD063-F8B5-4891-B14A-C2D2C0CB4E72}" dt="2023-07-31T06:57:14.478" v="135"/>
        <pc:sldMkLst>
          <pc:docMk/>
          <pc:sldMk cId="1750916314" sldId="275"/>
        </pc:sldMkLst>
        <pc:spChg chg="mod">
          <ac:chgData name="Leonie Smith" userId="fed1330f33f5650e" providerId="LiveId" clId="{A8DCD063-F8B5-4891-B14A-C2D2C0CB4E72}" dt="2023-07-31T06:16:56.977" v="40"/>
          <ac:spMkLst>
            <pc:docMk/>
            <pc:sldMk cId="1750916314" sldId="275"/>
            <ac:spMk id="3" creationId="{89164F83-3A7C-A208-C5C0-F584F5097F09}"/>
          </ac:spMkLst>
        </pc:spChg>
        <pc:picChg chg="add del mod">
          <ac:chgData name="Leonie Smith" userId="fed1330f33f5650e" providerId="LiveId" clId="{A8DCD063-F8B5-4891-B14A-C2D2C0CB4E72}" dt="2023-07-31T06:19:32.928" v="43"/>
          <ac:picMkLst>
            <pc:docMk/>
            <pc:sldMk cId="1750916314" sldId="275"/>
            <ac:picMk id="11" creationId="{175D7322-13FF-CA22-EDEE-8220ACF8A53E}"/>
          </ac:picMkLst>
        </pc:picChg>
        <pc:picChg chg="add del mod">
          <ac:chgData name="Leonie Smith" userId="fed1330f33f5650e" providerId="LiveId" clId="{A8DCD063-F8B5-4891-B14A-C2D2C0CB4E72}" dt="2023-07-31T06:19:46.133" v="44"/>
          <ac:picMkLst>
            <pc:docMk/>
            <pc:sldMk cId="1750916314" sldId="275"/>
            <ac:picMk id="14" creationId="{581DDE1F-F4FC-F0B4-A187-19857D3705E0}"/>
          </ac:picMkLst>
        </pc:picChg>
        <pc:picChg chg="add del mod">
          <ac:chgData name="Leonie Smith" userId="fed1330f33f5650e" providerId="LiveId" clId="{A8DCD063-F8B5-4891-B14A-C2D2C0CB4E72}" dt="2023-07-31T06:19:47.590" v="46"/>
          <ac:picMkLst>
            <pc:docMk/>
            <pc:sldMk cId="1750916314" sldId="275"/>
            <ac:picMk id="15" creationId="{5C155E52-CF23-3D8A-CB25-78C81DD09BA9}"/>
          </ac:picMkLst>
        </pc:picChg>
        <pc:picChg chg="add del mod ord">
          <ac:chgData name="Leonie Smith" userId="fed1330f33f5650e" providerId="LiveId" clId="{A8DCD063-F8B5-4891-B14A-C2D2C0CB4E72}" dt="2023-07-31T06:20:06.811" v="47"/>
          <ac:picMkLst>
            <pc:docMk/>
            <pc:sldMk cId="1750916314" sldId="275"/>
            <ac:picMk id="18" creationId="{87459969-523A-CBB0-E754-8988BA9D0ADD}"/>
          </ac:picMkLst>
        </pc:picChg>
        <pc:picChg chg="add del mod">
          <ac:chgData name="Leonie Smith" userId="fed1330f33f5650e" providerId="LiveId" clId="{A8DCD063-F8B5-4891-B14A-C2D2C0CB4E72}" dt="2023-07-31T06:56:23.382" v="131"/>
          <ac:picMkLst>
            <pc:docMk/>
            <pc:sldMk cId="1750916314" sldId="275"/>
            <ac:picMk id="19" creationId="{0DDC19DC-B826-3D68-A743-705518F702AF}"/>
          </ac:picMkLst>
        </pc:picChg>
        <pc:picChg chg="add del mod ord">
          <ac:chgData name="Leonie Smith" userId="fed1330f33f5650e" providerId="LiveId" clId="{A8DCD063-F8B5-4891-B14A-C2D2C0CB4E72}" dt="2023-07-31T06:56:41.917" v="132"/>
          <ac:picMkLst>
            <pc:docMk/>
            <pc:sldMk cId="1750916314" sldId="275"/>
            <ac:picMk id="26" creationId="{0FEB39E4-40E0-A37E-5E08-594711B9884D}"/>
          </ac:picMkLst>
        </pc:picChg>
        <pc:picChg chg="add del mod">
          <ac:chgData name="Leonie Smith" userId="fed1330f33f5650e" providerId="LiveId" clId="{A8DCD063-F8B5-4891-B14A-C2D2C0CB4E72}" dt="2023-07-31T06:56:54.669" v="134"/>
          <ac:picMkLst>
            <pc:docMk/>
            <pc:sldMk cId="1750916314" sldId="275"/>
            <ac:picMk id="27" creationId="{77BE3383-3EE3-A65B-7B95-D589E0870675}"/>
          </ac:picMkLst>
        </pc:picChg>
        <pc:picChg chg="add del mod ord">
          <ac:chgData name="Leonie Smith" userId="fed1330f33f5650e" providerId="LiveId" clId="{A8DCD063-F8B5-4891-B14A-C2D2C0CB4E72}" dt="2023-07-31T06:57:14.478" v="135"/>
          <ac:picMkLst>
            <pc:docMk/>
            <pc:sldMk cId="1750916314" sldId="275"/>
            <ac:picMk id="30" creationId="{941A4615-20FB-7FD0-21DF-1A0F3741C9E1}"/>
          </ac:picMkLst>
        </pc:picChg>
        <pc:picChg chg="add mod">
          <ac:chgData name="Leonie Smith" userId="fed1330f33f5650e" providerId="LiveId" clId="{A8DCD063-F8B5-4891-B14A-C2D2C0CB4E72}" dt="2023-07-31T06:57:14.478" v="135"/>
          <ac:picMkLst>
            <pc:docMk/>
            <pc:sldMk cId="1750916314" sldId="275"/>
            <ac:picMk id="31" creationId="{7639C622-89CC-D13F-2832-2BA3B96DDCC6}"/>
          </ac:picMkLst>
        </pc:picChg>
      </pc:sldChg>
      <pc:sldChg chg="addSp delSp modSp mod modTransition modAnim">
        <pc:chgData name="Leonie Smith" userId="fed1330f33f5650e" providerId="LiveId" clId="{A8DCD063-F8B5-4891-B14A-C2D2C0CB4E72}" dt="2023-07-31T06:25:21.679" v="75"/>
        <pc:sldMkLst>
          <pc:docMk/>
          <pc:sldMk cId="1705534036" sldId="276"/>
        </pc:sldMkLst>
        <pc:picChg chg="add del mod">
          <ac:chgData name="Leonie Smith" userId="fed1330f33f5650e" providerId="LiveId" clId="{A8DCD063-F8B5-4891-B14A-C2D2C0CB4E72}" dt="2023-07-31T06:21:21.599" v="50"/>
          <ac:picMkLst>
            <pc:docMk/>
            <pc:sldMk cId="1705534036" sldId="276"/>
            <ac:picMk id="7" creationId="{3C52114B-C7A5-B21D-EA4C-5AF549656964}"/>
          </ac:picMkLst>
        </pc:picChg>
        <pc:picChg chg="add del mod">
          <ac:chgData name="Leonie Smith" userId="fed1330f33f5650e" providerId="LiveId" clId="{A8DCD063-F8B5-4891-B14A-C2D2C0CB4E72}" dt="2023-07-31T06:21:26.065" v="51"/>
          <ac:picMkLst>
            <pc:docMk/>
            <pc:sldMk cId="1705534036" sldId="276"/>
            <ac:picMk id="10" creationId="{7841D083-CC8C-D4E0-9EA9-D8E0B4EE359A}"/>
          </ac:picMkLst>
        </pc:picChg>
        <pc:picChg chg="add del mod">
          <ac:chgData name="Leonie Smith" userId="fed1330f33f5650e" providerId="LiveId" clId="{A8DCD063-F8B5-4891-B14A-C2D2C0CB4E72}" dt="2023-07-31T06:22:47.250" v="53"/>
          <ac:picMkLst>
            <pc:docMk/>
            <pc:sldMk cId="1705534036" sldId="276"/>
            <ac:picMk id="11" creationId="{DC119BC9-FBD6-CF77-85B8-6FEC58191BC7}"/>
          </ac:picMkLst>
        </pc:picChg>
        <pc:picChg chg="add del mod ord">
          <ac:chgData name="Leonie Smith" userId="fed1330f33f5650e" providerId="LiveId" clId="{A8DCD063-F8B5-4891-B14A-C2D2C0CB4E72}" dt="2023-07-31T06:22:53.766" v="54"/>
          <ac:picMkLst>
            <pc:docMk/>
            <pc:sldMk cId="1705534036" sldId="276"/>
            <ac:picMk id="14" creationId="{5C8EFC6A-D8D1-7111-24C4-35EBEFB8FAF5}"/>
          </ac:picMkLst>
        </pc:picChg>
        <pc:picChg chg="add del mod">
          <ac:chgData name="Leonie Smith" userId="fed1330f33f5650e" providerId="LiveId" clId="{A8DCD063-F8B5-4891-B14A-C2D2C0CB4E72}" dt="2023-07-31T06:22:55.271" v="56"/>
          <ac:picMkLst>
            <pc:docMk/>
            <pc:sldMk cId="1705534036" sldId="276"/>
            <ac:picMk id="15" creationId="{5BD8286B-EC11-3462-7761-084A68F68134}"/>
          </ac:picMkLst>
        </pc:picChg>
        <pc:picChg chg="add del mod ord">
          <ac:chgData name="Leonie Smith" userId="fed1330f33f5650e" providerId="LiveId" clId="{A8DCD063-F8B5-4891-B14A-C2D2C0CB4E72}" dt="2023-07-31T06:23:01.173" v="57"/>
          <ac:picMkLst>
            <pc:docMk/>
            <pc:sldMk cId="1705534036" sldId="276"/>
            <ac:picMk id="17" creationId="{D7A01BDF-6085-866E-F0B7-623DC47F8F01}"/>
          </ac:picMkLst>
        </pc:picChg>
        <pc:picChg chg="add del mod">
          <ac:chgData name="Leonie Smith" userId="fed1330f33f5650e" providerId="LiveId" clId="{A8DCD063-F8B5-4891-B14A-C2D2C0CB4E72}" dt="2023-07-31T06:23:02.527" v="59"/>
          <ac:picMkLst>
            <pc:docMk/>
            <pc:sldMk cId="1705534036" sldId="276"/>
            <ac:picMk id="18" creationId="{FA4D4EC6-359E-2425-6B99-C33C9C50F87C}"/>
          </ac:picMkLst>
        </pc:picChg>
        <pc:picChg chg="add del mod ord">
          <ac:chgData name="Leonie Smith" userId="fed1330f33f5650e" providerId="LiveId" clId="{A8DCD063-F8B5-4891-B14A-C2D2C0CB4E72}" dt="2023-07-31T06:23:32.562" v="60"/>
          <ac:picMkLst>
            <pc:docMk/>
            <pc:sldMk cId="1705534036" sldId="276"/>
            <ac:picMk id="21" creationId="{EF304541-95E1-4243-373E-25B84FF15B43}"/>
          </ac:picMkLst>
        </pc:picChg>
        <pc:picChg chg="add del mod">
          <ac:chgData name="Leonie Smith" userId="fed1330f33f5650e" providerId="LiveId" clId="{A8DCD063-F8B5-4891-B14A-C2D2C0CB4E72}" dt="2023-07-31T06:23:50.799" v="62"/>
          <ac:picMkLst>
            <pc:docMk/>
            <pc:sldMk cId="1705534036" sldId="276"/>
            <ac:picMk id="22" creationId="{DF7725CF-A7F8-37BD-4A1A-97BDB06E0CBC}"/>
          </ac:picMkLst>
        </pc:picChg>
        <pc:picChg chg="add del mod ord">
          <ac:chgData name="Leonie Smith" userId="fed1330f33f5650e" providerId="LiveId" clId="{A8DCD063-F8B5-4891-B14A-C2D2C0CB4E72}" dt="2023-07-31T06:23:57.458" v="63"/>
          <ac:picMkLst>
            <pc:docMk/>
            <pc:sldMk cId="1705534036" sldId="276"/>
            <ac:picMk id="26" creationId="{F275A51B-54E0-EDA8-58B3-2E5250276FF6}"/>
          </ac:picMkLst>
        </pc:picChg>
        <pc:picChg chg="add del mod">
          <ac:chgData name="Leonie Smith" userId="fed1330f33f5650e" providerId="LiveId" clId="{A8DCD063-F8B5-4891-B14A-C2D2C0CB4E72}" dt="2023-07-31T06:23:59.052" v="65"/>
          <ac:picMkLst>
            <pc:docMk/>
            <pc:sldMk cId="1705534036" sldId="276"/>
            <ac:picMk id="27" creationId="{5CE14064-20CA-CD22-1FFC-4ECE7D4900FB}"/>
          </ac:picMkLst>
        </pc:picChg>
        <pc:picChg chg="add del mod ord">
          <ac:chgData name="Leonie Smith" userId="fed1330f33f5650e" providerId="LiveId" clId="{A8DCD063-F8B5-4891-B14A-C2D2C0CB4E72}" dt="2023-07-31T06:24:16.714" v="66"/>
          <ac:picMkLst>
            <pc:docMk/>
            <pc:sldMk cId="1705534036" sldId="276"/>
            <ac:picMk id="30" creationId="{8C62F98D-45FA-E96D-2913-985E950CF3AA}"/>
          </ac:picMkLst>
        </pc:picChg>
        <pc:picChg chg="add del mod">
          <ac:chgData name="Leonie Smith" userId="fed1330f33f5650e" providerId="LiveId" clId="{A8DCD063-F8B5-4891-B14A-C2D2C0CB4E72}" dt="2023-07-31T06:24:18.493" v="68"/>
          <ac:picMkLst>
            <pc:docMk/>
            <pc:sldMk cId="1705534036" sldId="276"/>
            <ac:picMk id="31" creationId="{605FD2DD-6934-9081-7770-A080C137A5F3}"/>
          </ac:picMkLst>
        </pc:picChg>
        <pc:picChg chg="add del mod ord">
          <ac:chgData name="Leonie Smith" userId="fed1330f33f5650e" providerId="LiveId" clId="{A8DCD063-F8B5-4891-B14A-C2D2C0CB4E72}" dt="2023-07-31T06:24:28.191" v="69"/>
          <ac:picMkLst>
            <pc:docMk/>
            <pc:sldMk cId="1705534036" sldId="276"/>
            <ac:picMk id="34" creationId="{9D810832-E806-4497-EEB6-EB74605895B0}"/>
          </ac:picMkLst>
        </pc:picChg>
        <pc:picChg chg="add del mod">
          <ac:chgData name="Leonie Smith" userId="fed1330f33f5650e" providerId="LiveId" clId="{A8DCD063-F8B5-4891-B14A-C2D2C0CB4E72}" dt="2023-07-31T06:24:29.909" v="71"/>
          <ac:picMkLst>
            <pc:docMk/>
            <pc:sldMk cId="1705534036" sldId="276"/>
            <ac:picMk id="35" creationId="{7438B808-8554-16A7-411E-874AFBD1E21D}"/>
          </ac:picMkLst>
        </pc:picChg>
        <pc:picChg chg="add del mod ord">
          <ac:chgData name="Leonie Smith" userId="fed1330f33f5650e" providerId="LiveId" clId="{A8DCD063-F8B5-4891-B14A-C2D2C0CB4E72}" dt="2023-07-31T06:24:49.153" v="72"/>
          <ac:picMkLst>
            <pc:docMk/>
            <pc:sldMk cId="1705534036" sldId="276"/>
            <ac:picMk id="38" creationId="{0E865687-D37F-E8F7-D41D-80E311C15A89}"/>
          </ac:picMkLst>
        </pc:picChg>
        <pc:picChg chg="add del mod">
          <ac:chgData name="Leonie Smith" userId="fed1330f33f5650e" providerId="LiveId" clId="{A8DCD063-F8B5-4891-B14A-C2D2C0CB4E72}" dt="2023-07-31T06:24:51.486" v="74"/>
          <ac:picMkLst>
            <pc:docMk/>
            <pc:sldMk cId="1705534036" sldId="276"/>
            <ac:picMk id="39" creationId="{AA8BD347-6AD0-EBC2-1AD0-D3116C7E7E1D}"/>
          </ac:picMkLst>
        </pc:picChg>
        <pc:picChg chg="add del mod ord">
          <ac:chgData name="Leonie Smith" userId="fed1330f33f5650e" providerId="LiveId" clId="{A8DCD063-F8B5-4891-B14A-C2D2C0CB4E72}" dt="2023-07-31T06:25:21.679" v="75"/>
          <ac:picMkLst>
            <pc:docMk/>
            <pc:sldMk cId="1705534036" sldId="276"/>
            <ac:picMk id="42" creationId="{AA7DBF8D-0FF8-2744-087F-B236E75BD3EB}"/>
          </ac:picMkLst>
        </pc:picChg>
        <pc:picChg chg="add mod">
          <ac:chgData name="Leonie Smith" userId="fed1330f33f5650e" providerId="LiveId" clId="{A8DCD063-F8B5-4891-B14A-C2D2C0CB4E72}" dt="2023-07-31T06:25:21.679" v="75"/>
          <ac:picMkLst>
            <pc:docMk/>
            <pc:sldMk cId="1705534036" sldId="276"/>
            <ac:picMk id="43" creationId="{A1BE63F5-16A0-7D76-AD25-934299FE0467}"/>
          </ac:picMkLst>
        </pc:picChg>
      </pc:sldChg>
      <pc:sldChg chg="addSp modSp">
        <pc:chgData name="Leonie Smith" userId="fed1330f33f5650e" providerId="LiveId" clId="{A8DCD063-F8B5-4891-B14A-C2D2C0CB4E72}" dt="2023-07-31T06:26:36.923" v="76"/>
        <pc:sldMkLst>
          <pc:docMk/>
          <pc:sldMk cId="3258266059" sldId="277"/>
        </pc:sldMkLst>
        <pc:picChg chg="add mod">
          <ac:chgData name="Leonie Smith" userId="fed1330f33f5650e" providerId="LiveId" clId="{A8DCD063-F8B5-4891-B14A-C2D2C0CB4E72}" dt="2023-07-31T06:26:36.923" v="76"/>
          <ac:picMkLst>
            <pc:docMk/>
            <pc:sldMk cId="3258266059" sldId="277"/>
            <ac:picMk id="6" creationId="{6322ED2C-5DC6-D9B7-836B-DFFD3C09945E}"/>
          </ac:picMkLst>
        </pc:picChg>
      </pc:sldChg>
      <pc:sldChg chg="addSp delSp modSp mod modTransition modAnim">
        <pc:chgData name="Leonie Smith" userId="fed1330f33f5650e" providerId="LiveId" clId="{A8DCD063-F8B5-4891-B14A-C2D2C0CB4E72}" dt="2023-07-31T06:29:39.131" v="83"/>
        <pc:sldMkLst>
          <pc:docMk/>
          <pc:sldMk cId="819639008" sldId="278"/>
        </pc:sldMkLst>
        <pc:picChg chg="add del mod">
          <ac:chgData name="Leonie Smith" userId="fed1330f33f5650e" providerId="LiveId" clId="{A8DCD063-F8B5-4891-B14A-C2D2C0CB4E72}" dt="2023-07-31T06:29:08.101" v="79"/>
          <ac:picMkLst>
            <pc:docMk/>
            <pc:sldMk cId="819639008" sldId="278"/>
            <ac:picMk id="6" creationId="{AFFF6FF7-227E-D708-C23E-1A9035D9494E}"/>
          </ac:picMkLst>
        </pc:picChg>
        <pc:picChg chg="add del mod">
          <ac:chgData name="Leonie Smith" userId="fed1330f33f5650e" providerId="LiveId" clId="{A8DCD063-F8B5-4891-B14A-C2D2C0CB4E72}" dt="2023-07-31T06:29:15.222" v="80"/>
          <ac:picMkLst>
            <pc:docMk/>
            <pc:sldMk cId="819639008" sldId="278"/>
            <ac:picMk id="10" creationId="{D3135ABF-66A7-EB0E-A9AD-4CA4DEC94774}"/>
          </ac:picMkLst>
        </pc:picChg>
        <pc:picChg chg="add del mod">
          <ac:chgData name="Leonie Smith" userId="fed1330f33f5650e" providerId="LiveId" clId="{A8DCD063-F8B5-4891-B14A-C2D2C0CB4E72}" dt="2023-07-31T06:29:16.842" v="82"/>
          <ac:picMkLst>
            <pc:docMk/>
            <pc:sldMk cId="819639008" sldId="278"/>
            <ac:picMk id="11" creationId="{4A9A1AFB-A6FF-319D-9BE8-4C347B2AF327}"/>
          </ac:picMkLst>
        </pc:picChg>
        <pc:picChg chg="add del mod ord">
          <ac:chgData name="Leonie Smith" userId="fed1330f33f5650e" providerId="LiveId" clId="{A8DCD063-F8B5-4891-B14A-C2D2C0CB4E72}" dt="2023-07-31T06:29:39.131" v="83"/>
          <ac:picMkLst>
            <pc:docMk/>
            <pc:sldMk cId="819639008" sldId="278"/>
            <ac:picMk id="14" creationId="{57ED802A-87CB-335E-5B5E-CE6217D9F9B8}"/>
          </ac:picMkLst>
        </pc:picChg>
        <pc:picChg chg="add mod">
          <ac:chgData name="Leonie Smith" userId="fed1330f33f5650e" providerId="LiveId" clId="{A8DCD063-F8B5-4891-B14A-C2D2C0CB4E72}" dt="2023-07-31T06:29:39.131" v="83"/>
          <ac:picMkLst>
            <pc:docMk/>
            <pc:sldMk cId="819639008" sldId="278"/>
            <ac:picMk id="15" creationId="{871752ED-FF92-102C-B2A7-60FE185BAC5F}"/>
          </ac:picMkLst>
        </pc:picChg>
      </pc:sldChg>
      <pc:sldChg chg="addSp delSp modSp mod modTransition modAnim">
        <pc:chgData name="Leonie Smith" userId="fed1330f33f5650e" providerId="LiveId" clId="{A8DCD063-F8B5-4891-B14A-C2D2C0CB4E72}" dt="2023-07-31T06:32:57.520" v="90"/>
        <pc:sldMkLst>
          <pc:docMk/>
          <pc:sldMk cId="3077440021" sldId="279"/>
        </pc:sldMkLst>
        <pc:picChg chg="add del mod">
          <ac:chgData name="Leonie Smith" userId="fed1330f33f5650e" providerId="LiveId" clId="{A8DCD063-F8B5-4891-B14A-C2D2C0CB4E72}" dt="2023-07-31T06:32:12.870" v="86"/>
          <ac:picMkLst>
            <pc:docMk/>
            <pc:sldMk cId="3077440021" sldId="279"/>
            <ac:picMk id="6" creationId="{2A62D8B4-41C3-0646-B696-257CE743998B}"/>
          </ac:picMkLst>
        </pc:picChg>
        <pc:picChg chg="add del mod">
          <ac:chgData name="Leonie Smith" userId="fed1330f33f5650e" providerId="LiveId" clId="{A8DCD063-F8B5-4891-B14A-C2D2C0CB4E72}" dt="2023-07-31T06:32:32.245" v="87"/>
          <ac:picMkLst>
            <pc:docMk/>
            <pc:sldMk cId="3077440021" sldId="279"/>
            <ac:picMk id="9" creationId="{DA8E747B-8AC0-48FC-B4FF-899097EFE185}"/>
          </ac:picMkLst>
        </pc:picChg>
        <pc:picChg chg="add del mod">
          <ac:chgData name="Leonie Smith" userId="fed1330f33f5650e" providerId="LiveId" clId="{A8DCD063-F8B5-4891-B14A-C2D2C0CB4E72}" dt="2023-07-31T06:32:35.639" v="89"/>
          <ac:picMkLst>
            <pc:docMk/>
            <pc:sldMk cId="3077440021" sldId="279"/>
            <ac:picMk id="10" creationId="{6406E7DE-AF6C-30EB-E496-0694A68726B6}"/>
          </ac:picMkLst>
        </pc:picChg>
        <pc:picChg chg="add del mod ord">
          <ac:chgData name="Leonie Smith" userId="fed1330f33f5650e" providerId="LiveId" clId="{A8DCD063-F8B5-4891-B14A-C2D2C0CB4E72}" dt="2023-07-31T06:32:57.520" v="90"/>
          <ac:picMkLst>
            <pc:docMk/>
            <pc:sldMk cId="3077440021" sldId="279"/>
            <ac:picMk id="13" creationId="{597B5E2E-395D-6B56-50C8-5C84F8B382EF}"/>
          </ac:picMkLst>
        </pc:picChg>
        <pc:picChg chg="add mod">
          <ac:chgData name="Leonie Smith" userId="fed1330f33f5650e" providerId="LiveId" clId="{A8DCD063-F8B5-4891-B14A-C2D2C0CB4E72}" dt="2023-07-31T06:32:57.520" v="90"/>
          <ac:picMkLst>
            <pc:docMk/>
            <pc:sldMk cId="3077440021" sldId="279"/>
            <ac:picMk id="14" creationId="{BB0098AC-0AC5-DB87-1AD5-0DC0EEB8E084}"/>
          </ac:picMkLst>
        </pc:picChg>
      </pc:sldChg>
      <pc:sldChg chg="addSp delSp modSp mod modTransition modAnim">
        <pc:chgData name="Leonie Smith" userId="fed1330f33f5650e" providerId="LiveId" clId="{A8DCD063-F8B5-4891-B14A-C2D2C0CB4E72}" dt="2023-07-31T06:35:22.703" v="97"/>
        <pc:sldMkLst>
          <pc:docMk/>
          <pc:sldMk cId="3370373194" sldId="280"/>
        </pc:sldMkLst>
        <pc:picChg chg="add del mod">
          <ac:chgData name="Leonie Smith" userId="fed1330f33f5650e" providerId="LiveId" clId="{A8DCD063-F8B5-4891-B14A-C2D2C0CB4E72}" dt="2023-07-31T06:34:24.853" v="93"/>
          <ac:picMkLst>
            <pc:docMk/>
            <pc:sldMk cId="3370373194" sldId="280"/>
            <ac:picMk id="6" creationId="{FFC4BB2F-DE60-36F8-DCAC-6A0697F2EFA4}"/>
          </ac:picMkLst>
        </pc:picChg>
        <pc:picChg chg="add del mod">
          <ac:chgData name="Leonie Smith" userId="fed1330f33f5650e" providerId="LiveId" clId="{A8DCD063-F8B5-4891-B14A-C2D2C0CB4E72}" dt="2023-07-31T06:34:46.343" v="94"/>
          <ac:picMkLst>
            <pc:docMk/>
            <pc:sldMk cId="3370373194" sldId="280"/>
            <ac:picMk id="10" creationId="{28834CE8-F280-4286-8820-F802C0DB072C}"/>
          </ac:picMkLst>
        </pc:picChg>
        <pc:picChg chg="add del mod">
          <ac:chgData name="Leonie Smith" userId="fed1330f33f5650e" providerId="LiveId" clId="{A8DCD063-F8B5-4891-B14A-C2D2C0CB4E72}" dt="2023-07-31T06:35:00.521" v="96"/>
          <ac:picMkLst>
            <pc:docMk/>
            <pc:sldMk cId="3370373194" sldId="280"/>
            <ac:picMk id="11" creationId="{1EF5E93F-5FE5-483C-0325-83FAA9065ACB}"/>
          </ac:picMkLst>
        </pc:picChg>
        <pc:picChg chg="add del mod ord">
          <ac:chgData name="Leonie Smith" userId="fed1330f33f5650e" providerId="LiveId" clId="{A8DCD063-F8B5-4891-B14A-C2D2C0CB4E72}" dt="2023-07-31T06:35:22.703" v="97"/>
          <ac:picMkLst>
            <pc:docMk/>
            <pc:sldMk cId="3370373194" sldId="280"/>
            <ac:picMk id="15" creationId="{BC484771-52CA-900E-D89D-5BF07EA61423}"/>
          </ac:picMkLst>
        </pc:picChg>
        <pc:picChg chg="add mod">
          <ac:chgData name="Leonie Smith" userId="fed1330f33f5650e" providerId="LiveId" clId="{A8DCD063-F8B5-4891-B14A-C2D2C0CB4E72}" dt="2023-07-31T06:35:22.703" v="97"/>
          <ac:picMkLst>
            <pc:docMk/>
            <pc:sldMk cId="3370373194" sldId="280"/>
            <ac:picMk id="16" creationId="{27BCB1D9-4134-7CCE-2F7A-4A2E1D1A13EE}"/>
          </ac:picMkLst>
        </pc:picChg>
      </pc:sldChg>
      <pc:sldChg chg="addSp delSp modSp mod modTransition modAnim">
        <pc:chgData name="Leonie Smith" userId="fed1330f33f5650e" providerId="LiveId" clId="{A8DCD063-F8B5-4891-B14A-C2D2C0CB4E72}" dt="2023-07-31T06:36:52.755" v="101"/>
        <pc:sldMkLst>
          <pc:docMk/>
          <pc:sldMk cId="682978347" sldId="281"/>
        </pc:sldMkLst>
        <pc:picChg chg="add del mod">
          <ac:chgData name="Leonie Smith" userId="fed1330f33f5650e" providerId="LiveId" clId="{A8DCD063-F8B5-4891-B14A-C2D2C0CB4E72}" dt="2023-07-31T06:36:28.179" v="100"/>
          <ac:picMkLst>
            <pc:docMk/>
            <pc:sldMk cId="682978347" sldId="281"/>
            <ac:picMk id="6" creationId="{EDC0B999-EAD1-20B6-8595-2E8E1913BF4A}"/>
          </ac:picMkLst>
        </pc:picChg>
        <pc:picChg chg="add del mod">
          <ac:chgData name="Leonie Smith" userId="fed1330f33f5650e" providerId="LiveId" clId="{A8DCD063-F8B5-4891-B14A-C2D2C0CB4E72}" dt="2023-07-31T06:36:52.755" v="101"/>
          <ac:picMkLst>
            <pc:docMk/>
            <pc:sldMk cId="682978347" sldId="281"/>
            <ac:picMk id="9" creationId="{30CF7B79-E5C4-E3FF-B704-A35D45232194}"/>
          </ac:picMkLst>
        </pc:picChg>
        <pc:picChg chg="add mod">
          <ac:chgData name="Leonie Smith" userId="fed1330f33f5650e" providerId="LiveId" clId="{A8DCD063-F8B5-4891-B14A-C2D2C0CB4E72}" dt="2023-07-31T06:36:52.755" v="101"/>
          <ac:picMkLst>
            <pc:docMk/>
            <pc:sldMk cId="682978347" sldId="281"/>
            <ac:picMk id="10" creationId="{7D5681D0-85C4-2D73-FAFC-9B292EAA0C73}"/>
          </ac:picMkLst>
        </pc:picChg>
      </pc:sldChg>
      <pc:sldChg chg="addSp delSp modSp mod modTransition modAnim">
        <pc:chgData name="Leonie Smith" userId="fed1330f33f5650e" providerId="LiveId" clId="{A8DCD063-F8B5-4891-B14A-C2D2C0CB4E72}" dt="2023-07-31T06:41:12.793" v="108"/>
        <pc:sldMkLst>
          <pc:docMk/>
          <pc:sldMk cId="3404170841" sldId="282"/>
        </pc:sldMkLst>
        <pc:picChg chg="add del mod">
          <ac:chgData name="Leonie Smith" userId="fed1330f33f5650e" providerId="LiveId" clId="{A8DCD063-F8B5-4891-B14A-C2D2C0CB4E72}" dt="2023-07-31T06:39:53.177" v="104"/>
          <ac:picMkLst>
            <pc:docMk/>
            <pc:sldMk cId="3404170841" sldId="282"/>
            <ac:picMk id="7" creationId="{3648AF58-A6D5-E92D-4E27-F1C8A956D4F6}"/>
          </ac:picMkLst>
        </pc:picChg>
        <pc:picChg chg="add del mod">
          <ac:chgData name="Leonie Smith" userId="fed1330f33f5650e" providerId="LiveId" clId="{A8DCD063-F8B5-4891-B14A-C2D2C0CB4E72}" dt="2023-07-31T06:40:13.021" v="105"/>
          <ac:picMkLst>
            <pc:docMk/>
            <pc:sldMk cId="3404170841" sldId="282"/>
            <ac:picMk id="10" creationId="{7C75B148-92AF-2EBC-0B0E-8BECAF9533FD}"/>
          </ac:picMkLst>
        </pc:picChg>
        <pc:picChg chg="add del mod">
          <ac:chgData name="Leonie Smith" userId="fed1330f33f5650e" providerId="LiveId" clId="{A8DCD063-F8B5-4891-B14A-C2D2C0CB4E72}" dt="2023-07-31T06:40:52.671" v="107"/>
          <ac:picMkLst>
            <pc:docMk/>
            <pc:sldMk cId="3404170841" sldId="282"/>
            <ac:picMk id="11" creationId="{8EBECE8F-AA04-0CEA-B862-3668E572CE91}"/>
          </ac:picMkLst>
        </pc:picChg>
        <pc:picChg chg="add del mod ord">
          <ac:chgData name="Leonie Smith" userId="fed1330f33f5650e" providerId="LiveId" clId="{A8DCD063-F8B5-4891-B14A-C2D2C0CB4E72}" dt="2023-07-31T06:41:12.793" v="108"/>
          <ac:picMkLst>
            <pc:docMk/>
            <pc:sldMk cId="3404170841" sldId="282"/>
            <ac:picMk id="18" creationId="{06E0B36A-C4B2-FB32-54EE-914E8306AB1E}"/>
          </ac:picMkLst>
        </pc:picChg>
        <pc:picChg chg="add mod">
          <ac:chgData name="Leonie Smith" userId="fed1330f33f5650e" providerId="LiveId" clId="{A8DCD063-F8B5-4891-B14A-C2D2C0CB4E72}" dt="2023-07-31T06:41:12.793" v="108"/>
          <ac:picMkLst>
            <pc:docMk/>
            <pc:sldMk cId="3404170841" sldId="282"/>
            <ac:picMk id="19" creationId="{0AEC97E5-BD97-5292-C295-0A9284A6CFFF}"/>
          </ac:picMkLst>
        </pc:picChg>
      </pc:sldChg>
      <pc:sldChg chg="addSp delSp modSp mod modTransition modAnim">
        <pc:chgData name="Leonie Smith" userId="fed1330f33f5650e" providerId="LiveId" clId="{A8DCD063-F8B5-4891-B14A-C2D2C0CB4E72}" dt="2023-07-31T06:43:27.778" v="115"/>
        <pc:sldMkLst>
          <pc:docMk/>
          <pc:sldMk cId="897244117" sldId="283"/>
        </pc:sldMkLst>
        <pc:picChg chg="add del mod">
          <ac:chgData name="Leonie Smith" userId="fed1330f33f5650e" providerId="LiveId" clId="{A8DCD063-F8B5-4891-B14A-C2D2C0CB4E72}" dt="2023-07-31T06:42:53.109" v="111"/>
          <ac:picMkLst>
            <pc:docMk/>
            <pc:sldMk cId="897244117" sldId="283"/>
            <ac:picMk id="7" creationId="{FBBA3744-BE54-1C20-7880-3B8C8AEA6A4F}"/>
          </ac:picMkLst>
        </pc:picChg>
        <pc:picChg chg="add del mod">
          <ac:chgData name="Leonie Smith" userId="fed1330f33f5650e" providerId="LiveId" clId="{A8DCD063-F8B5-4891-B14A-C2D2C0CB4E72}" dt="2023-07-31T06:43:04.170" v="112"/>
          <ac:picMkLst>
            <pc:docMk/>
            <pc:sldMk cId="897244117" sldId="283"/>
            <ac:picMk id="10" creationId="{57C8331B-4B2C-D940-58B4-BE5F4CD09069}"/>
          </ac:picMkLst>
        </pc:picChg>
        <pc:picChg chg="add del mod">
          <ac:chgData name="Leonie Smith" userId="fed1330f33f5650e" providerId="LiveId" clId="{A8DCD063-F8B5-4891-B14A-C2D2C0CB4E72}" dt="2023-07-31T06:43:11.395" v="114"/>
          <ac:picMkLst>
            <pc:docMk/>
            <pc:sldMk cId="897244117" sldId="283"/>
            <ac:picMk id="11" creationId="{A6876091-86E6-8CB5-2FE3-2BBDA0BDFC6A}"/>
          </ac:picMkLst>
        </pc:picChg>
        <pc:picChg chg="add del mod ord">
          <ac:chgData name="Leonie Smith" userId="fed1330f33f5650e" providerId="LiveId" clId="{A8DCD063-F8B5-4891-B14A-C2D2C0CB4E72}" dt="2023-07-31T06:43:27.778" v="115"/>
          <ac:picMkLst>
            <pc:docMk/>
            <pc:sldMk cId="897244117" sldId="283"/>
            <ac:picMk id="14" creationId="{F1047C75-19A2-D6AC-AB35-EE1485BAECD1}"/>
          </ac:picMkLst>
        </pc:picChg>
        <pc:picChg chg="add mod">
          <ac:chgData name="Leonie Smith" userId="fed1330f33f5650e" providerId="LiveId" clId="{A8DCD063-F8B5-4891-B14A-C2D2C0CB4E72}" dt="2023-07-31T06:43:27.778" v="115"/>
          <ac:picMkLst>
            <pc:docMk/>
            <pc:sldMk cId="897244117" sldId="283"/>
            <ac:picMk id="15" creationId="{1CA221EF-81FD-29B0-4B76-7316CF69BD83}"/>
          </ac:picMkLst>
        </pc:picChg>
      </pc:sldChg>
      <pc:sldChg chg="addSp delSp modSp mod modTransition modAnim">
        <pc:chgData name="Leonie Smith" userId="fed1330f33f5650e" providerId="LiveId" clId="{A8DCD063-F8B5-4891-B14A-C2D2C0CB4E72}" dt="2023-07-31T06:44:59.200" v="125"/>
        <pc:sldMkLst>
          <pc:docMk/>
          <pc:sldMk cId="3811594862" sldId="285"/>
        </pc:sldMkLst>
        <pc:picChg chg="add del mod">
          <ac:chgData name="Leonie Smith" userId="fed1330f33f5650e" providerId="LiveId" clId="{A8DCD063-F8B5-4891-B14A-C2D2C0CB4E72}" dt="2023-07-31T06:44:13.302" v="118"/>
          <ac:picMkLst>
            <pc:docMk/>
            <pc:sldMk cId="3811594862" sldId="285"/>
            <ac:picMk id="6" creationId="{5AA358DC-FD2F-F620-B3F7-F0F8E5758829}"/>
          </ac:picMkLst>
        </pc:picChg>
        <pc:picChg chg="add del mod">
          <ac:chgData name="Leonie Smith" userId="fed1330f33f5650e" providerId="LiveId" clId="{A8DCD063-F8B5-4891-B14A-C2D2C0CB4E72}" dt="2023-07-31T06:44:23.840" v="119"/>
          <ac:picMkLst>
            <pc:docMk/>
            <pc:sldMk cId="3811594862" sldId="285"/>
            <ac:picMk id="8" creationId="{05B8BAC5-149D-0B7C-11AD-28A8D71EC80D}"/>
          </ac:picMkLst>
        </pc:picChg>
        <pc:picChg chg="add del mod">
          <ac:chgData name="Leonie Smith" userId="fed1330f33f5650e" providerId="LiveId" clId="{A8DCD063-F8B5-4891-B14A-C2D2C0CB4E72}" dt="2023-07-31T06:44:25.295" v="121"/>
          <ac:picMkLst>
            <pc:docMk/>
            <pc:sldMk cId="3811594862" sldId="285"/>
            <ac:picMk id="9" creationId="{570772D9-96FB-A30B-190D-4ABB627CB6C6}"/>
          </ac:picMkLst>
        </pc:picChg>
        <pc:picChg chg="add del mod ord">
          <ac:chgData name="Leonie Smith" userId="fed1330f33f5650e" providerId="LiveId" clId="{A8DCD063-F8B5-4891-B14A-C2D2C0CB4E72}" dt="2023-07-31T06:44:39.961" v="122"/>
          <ac:picMkLst>
            <pc:docMk/>
            <pc:sldMk cId="3811594862" sldId="285"/>
            <ac:picMk id="12" creationId="{86DA23E0-3BAB-F63D-D4A3-0DA83F10B4E8}"/>
          </ac:picMkLst>
        </pc:picChg>
        <pc:picChg chg="add del mod">
          <ac:chgData name="Leonie Smith" userId="fed1330f33f5650e" providerId="LiveId" clId="{A8DCD063-F8B5-4891-B14A-C2D2C0CB4E72}" dt="2023-07-31T06:44:47.748" v="124"/>
          <ac:picMkLst>
            <pc:docMk/>
            <pc:sldMk cId="3811594862" sldId="285"/>
            <ac:picMk id="13" creationId="{B8A2DE94-0F05-6C42-DC3B-9AF8AD55B38F}"/>
          </ac:picMkLst>
        </pc:picChg>
        <pc:picChg chg="add del mod ord">
          <ac:chgData name="Leonie Smith" userId="fed1330f33f5650e" providerId="LiveId" clId="{A8DCD063-F8B5-4891-B14A-C2D2C0CB4E72}" dt="2023-07-31T06:44:59.200" v="125"/>
          <ac:picMkLst>
            <pc:docMk/>
            <pc:sldMk cId="3811594862" sldId="285"/>
            <ac:picMk id="16" creationId="{1304CC3F-F954-F95C-4751-04FE98CAC0CD}"/>
          </ac:picMkLst>
        </pc:picChg>
        <pc:picChg chg="add mod">
          <ac:chgData name="Leonie Smith" userId="fed1330f33f5650e" providerId="LiveId" clId="{A8DCD063-F8B5-4891-B14A-C2D2C0CB4E72}" dt="2023-07-31T06:44:59.200" v="125"/>
          <ac:picMkLst>
            <pc:docMk/>
            <pc:sldMk cId="3811594862" sldId="285"/>
            <ac:picMk id="17" creationId="{4178D582-E69D-447F-6ED4-5E765D630976}"/>
          </ac:picMkLst>
        </pc:picChg>
      </pc:sldChg>
      <pc:sldChg chg="addSp delSp modSp mod modTransition modAnim">
        <pc:chgData name="Leonie Smith" userId="fed1330f33f5650e" providerId="LiveId" clId="{A8DCD063-F8B5-4891-B14A-C2D2C0CB4E72}" dt="2023-07-31T06:55:44.413" v="129"/>
        <pc:sldMkLst>
          <pc:docMk/>
          <pc:sldMk cId="3426146244" sldId="286"/>
        </pc:sldMkLst>
        <pc:picChg chg="add del mod">
          <ac:chgData name="Leonie Smith" userId="fed1330f33f5650e" providerId="LiveId" clId="{A8DCD063-F8B5-4891-B14A-C2D2C0CB4E72}" dt="2023-07-31T06:55:36.520" v="128"/>
          <ac:picMkLst>
            <pc:docMk/>
            <pc:sldMk cId="3426146244" sldId="286"/>
            <ac:picMk id="10" creationId="{42DF0323-F2DD-B7A3-4A24-D6CE6C8706DC}"/>
          </ac:picMkLst>
        </pc:picChg>
        <pc:picChg chg="add del mod">
          <ac:chgData name="Leonie Smith" userId="fed1330f33f5650e" providerId="LiveId" clId="{A8DCD063-F8B5-4891-B14A-C2D2C0CB4E72}" dt="2023-07-31T06:55:44.413" v="129"/>
          <ac:picMkLst>
            <pc:docMk/>
            <pc:sldMk cId="3426146244" sldId="286"/>
            <ac:picMk id="13" creationId="{81ADAE6A-1982-18CA-A86D-13EFBCB481F8}"/>
          </ac:picMkLst>
        </pc:picChg>
        <pc:picChg chg="add mod">
          <ac:chgData name="Leonie Smith" userId="fed1330f33f5650e" providerId="LiveId" clId="{A8DCD063-F8B5-4891-B14A-C2D2C0CB4E72}" dt="2023-07-31T06:55:44.413" v="129"/>
          <ac:picMkLst>
            <pc:docMk/>
            <pc:sldMk cId="3426146244" sldId="286"/>
            <ac:picMk id="14" creationId="{1425B1E9-D22E-A770-C3FF-1BCC1486549F}"/>
          </ac:picMkLst>
        </pc:picChg>
      </pc:sldChg>
    </pc:docChg>
  </pc:docChgLst>
  <pc:docChgLst>
    <pc:chgData name="Leonie Smith" userId="fed1330f33f5650e" providerId="LiveId" clId="{3680B463-2E4B-45BA-A5D7-2FA45A1B82E0}"/>
    <pc:docChg chg="undo custSel modSld">
      <pc:chgData name="Leonie Smith" userId="fed1330f33f5650e" providerId="LiveId" clId="{3680B463-2E4B-45BA-A5D7-2FA45A1B82E0}" dt="2023-01-18T07:49:24.060" v="78"/>
      <pc:docMkLst>
        <pc:docMk/>
      </pc:docMkLst>
      <pc:sldChg chg="delSp modTransition modAnim">
        <pc:chgData name="Leonie Smith" userId="fed1330f33f5650e" providerId="LiveId" clId="{3680B463-2E4B-45BA-A5D7-2FA45A1B82E0}" dt="2023-01-18T07:46:02.287" v="34"/>
        <pc:sldMkLst>
          <pc:docMk/>
          <pc:sldMk cId="3850920324" sldId="256"/>
        </pc:sldMkLst>
        <pc:picChg chg="del">
          <ac:chgData name="Leonie Smith" userId="fed1330f33f5650e" providerId="LiveId" clId="{3680B463-2E4B-45BA-A5D7-2FA45A1B82E0}" dt="2023-01-18T07:46:02.287" v="34"/>
          <ac:picMkLst>
            <pc:docMk/>
            <pc:sldMk cId="3850920324" sldId="256"/>
            <ac:picMk id="5" creationId="{E1622EDE-EE90-421E-866D-5D19E0A887E6}"/>
          </ac:picMkLst>
        </pc:picChg>
      </pc:sldChg>
      <pc:sldChg chg="addSp delSp modSp mod modTransition modAnim">
        <pc:chgData name="Leonie Smith" userId="fed1330f33f5650e" providerId="LiveId" clId="{3680B463-2E4B-45BA-A5D7-2FA45A1B82E0}" dt="2023-01-18T07:49:17.069" v="77"/>
        <pc:sldMkLst>
          <pc:docMk/>
          <pc:sldMk cId="4053000739" sldId="268"/>
        </pc:sldMkLst>
        <pc:spChg chg="add mod">
          <ac:chgData name="Leonie Smith" userId="fed1330f33f5650e" providerId="LiveId" clId="{3680B463-2E4B-45BA-A5D7-2FA45A1B82E0}" dt="2023-01-18T07:48:58.373" v="73"/>
          <ac:spMkLst>
            <pc:docMk/>
            <pc:sldMk cId="4053000739" sldId="268"/>
            <ac:spMk id="2" creationId="{309E72FA-D5AD-029A-A4FA-458AE73A04B5}"/>
          </ac:spMkLst>
        </pc:spChg>
        <pc:spChg chg="add del mod">
          <ac:chgData name="Leonie Smith" userId="fed1330f33f5650e" providerId="LiveId" clId="{3680B463-2E4B-45BA-A5D7-2FA45A1B82E0}" dt="2023-01-18T07:49:17.069" v="77"/>
          <ac:spMkLst>
            <pc:docMk/>
            <pc:sldMk cId="4053000739" sldId="268"/>
            <ac:spMk id="5" creationId="{DDCC3565-B0CB-7130-7B7F-3CB885572699}"/>
          </ac:spMkLst>
        </pc:spChg>
        <pc:spChg chg="del">
          <ac:chgData name="Leonie Smith" userId="fed1330f33f5650e" providerId="LiveId" clId="{3680B463-2E4B-45BA-A5D7-2FA45A1B82E0}" dt="2023-01-18T07:46:17.566" v="36" actId="21"/>
          <ac:spMkLst>
            <pc:docMk/>
            <pc:sldMk cId="4053000739" sldId="268"/>
            <ac:spMk id="6" creationId="{416C064E-628E-47C0-A712-DB178FE9901E}"/>
          </ac:spMkLst>
        </pc:spChg>
        <pc:picChg chg="del">
          <ac:chgData name="Leonie Smith" userId="fed1330f33f5650e" providerId="LiveId" clId="{3680B463-2E4B-45BA-A5D7-2FA45A1B82E0}" dt="2023-01-18T07:46:02.287" v="34"/>
          <ac:picMkLst>
            <pc:docMk/>
            <pc:sldMk cId="4053000739" sldId="268"/>
            <ac:picMk id="3" creationId="{ACA970BE-E06C-4B10-A8AF-8DFE91D74DC8}"/>
          </ac:picMkLst>
        </pc:picChg>
      </pc:sldChg>
      <pc:sldChg chg="addSp delSp modSp mod modTransition modAnim">
        <pc:chgData name="Leonie Smith" userId="fed1330f33f5650e" providerId="LiveId" clId="{3680B463-2E4B-45BA-A5D7-2FA45A1B82E0}" dt="2023-01-18T07:48:56.707" v="72"/>
        <pc:sldMkLst>
          <pc:docMk/>
          <pc:sldMk cId="3097559617" sldId="269"/>
        </pc:sldMkLst>
        <pc:spChg chg="add mod">
          <ac:chgData name="Leonie Smith" userId="fed1330f33f5650e" providerId="LiveId" clId="{3680B463-2E4B-45BA-A5D7-2FA45A1B82E0}" dt="2023-01-18T07:48:56.707" v="72"/>
          <ac:spMkLst>
            <pc:docMk/>
            <pc:sldMk cId="3097559617" sldId="269"/>
            <ac:spMk id="3" creationId="{EB1D56E3-0B56-7B9E-1226-D47FD280D0AF}"/>
          </ac:spMkLst>
        </pc:spChg>
        <pc:spChg chg="del">
          <ac:chgData name="Leonie Smith" userId="fed1330f33f5650e" providerId="LiveId" clId="{3680B463-2E4B-45BA-A5D7-2FA45A1B82E0}" dt="2023-01-18T07:46:22.197" v="37" actId="21"/>
          <ac:spMkLst>
            <pc:docMk/>
            <pc:sldMk cId="3097559617" sldId="269"/>
            <ac:spMk id="6" creationId="{416C064E-628E-47C0-A712-DB178FE9901E}"/>
          </ac:spMkLst>
        </pc:spChg>
        <pc:picChg chg="del">
          <ac:chgData name="Leonie Smith" userId="fed1330f33f5650e" providerId="LiveId" clId="{3680B463-2E4B-45BA-A5D7-2FA45A1B82E0}" dt="2023-01-18T07:46:02.287" v="34"/>
          <ac:picMkLst>
            <pc:docMk/>
            <pc:sldMk cId="3097559617" sldId="269"/>
            <ac:picMk id="2" creationId="{3C0835EC-F27A-4EF5-A8F7-5235D8D35F25}"/>
          </ac:picMkLst>
        </pc:picChg>
      </pc:sldChg>
      <pc:sldChg chg="addSp delSp modSp mod modTransition modAnim">
        <pc:chgData name="Leonie Smith" userId="fed1330f33f5650e" providerId="LiveId" clId="{3680B463-2E4B-45BA-A5D7-2FA45A1B82E0}" dt="2023-01-18T07:48:54.965" v="71"/>
        <pc:sldMkLst>
          <pc:docMk/>
          <pc:sldMk cId="415415560" sldId="270"/>
        </pc:sldMkLst>
        <pc:spChg chg="add mod">
          <ac:chgData name="Leonie Smith" userId="fed1330f33f5650e" providerId="LiveId" clId="{3680B463-2E4B-45BA-A5D7-2FA45A1B82E0}" dt="2023-01-18T07:48:54.965" v="71"/>
          <ac:spMkLst>
            <pc:docMk/>
            <pc:sldMk cId="415415560" sldId="270"/>
            <ac:spMk id="2" creationId="{37E24673-279B-B4B5-2B40-37EB92E8E4E2}"/>
          </ac:spMkLst>
        </pc:spChg>
        <pc:spChg chg="del">
          <ac:chgData name="Leonie Smith" userId="fed1330f33f5650e" providerId="LiveId" clId="{3680B463-2E4B-45BA-A5D7-2FA45A1B82E0}" dt="2023-01-18T07:46:28.385" v="38" actId="21"/>
          <ac:spMkLst>
            <pc:docMk/>
            <pc:sldMk cId="415415560" sldId="270"/>
            <ac:spMk id="6" creationId="{416C064E-628E-47C0-A712-DB178FE9901E}"/>
          </ac:spMkLst>
        </pc:spChg>
        <pc:picChg chg="del">
          <ac:chgData name="Leonie Smith" userId="fed1330f33f5650e" providerId="LiveId" clId="{3680B463-2E4B-45BA-A5D7-2FA45A1B82E0}" dt="2023-01-18T07:46:02.287" v="34"/>
          <ac:picMkLst>
            <pc:docMk/>
            <pc:sldMk cId="415415560" sldId="270"/>
            <ac:picMk id="8" creationId="{EBD13CA1-BB83-4B73-9942-089A74AB4A23}"/>
          </ac:picMkLst>
        </pc:picChg>
      </pc:sldChg>
      <pc:sldChg chg="addSp delSp modSp mod modTransition modAnim">
        <pc:chgData name="Leonie Smith" userId="fed1330f33f5650e" providerId="LiveId" clId="{3680B463-2E4B-45BA-A5D7-2FA45A1B82E0}" dt="2023-01-18T07:48:53.178" v="70"/>
        <pc:sldMkLst>
          <pc:docMk/>
          <pc:sldMk cId="3074633053" sldId="272"/>
        </pc:sldMkLst>
        <pc:spChg chg="add mod">
          <ac:chgData name="Leonie Smith" userId="fed1330f33f5650e" providerId="LiveId" clId="{3680B463-2E4B-45BA-A5D7-2FA45A1B82E0}" dt="2023-01-18T07:48:53.178" v="70"/>
          <ac:spMkLst>
            <pc:docMk/>
            <pc:sldMk cId="3074633053" sldId="272"/>
            <ac:spMk id="2" creationId="{210F3210-BE27-EB9A-F81C-B3F75955F764}"/>
          </ac:spMkLst>
        </pc:spChg>
        <pc:spChg chg="del">
          <ac:chgData name="Leonie Smith" userId="fed1330f33f5650e" providerId="LiveId" clId="{3680B463-2E4B-45BA-A5D7-2FA45A1B82E0}" dt="2023-01-18T07:46:33.696" v="39" actId="21"/>
          <ac:spMkLst>
            <pc:docMk/>
            <pc:sldMk cId="3074633053" sldId="272"/>
            <ac:spMk id="6" creationId="{416C064E-628E-47C0-A712-DB178FE9901E}"/>
          </ac:spMkLst>
        </pc:spChg>
        <pc:picChg chg="del">
          <ac:chgData name="Leonie Smith" userId="fed1330f33f5650e" providerId="LiveId" clId="{3680B463-2E4B-45BA-A5D7-2FA45A1B82E0}" dt="2023-01-18T07:46:02.287" v="34"/>
          <ac:picMkLst>
            <pc:docMk/>
            <pc:sldMk cId="3074633053" sldId="272"/>
            <ac:picMk id="3" creationId="{AFD91E99-55D1-406F-9374-C1D92059E878}"/>
          </ac:picMkLst>
        </pc:picChg>
      </pc:sldChg>
      <pc:sldChg chg="addSp delSp modSp mod modTransition modAnim">
        <pc:chgData name="Leonie Smith" userId="fed1330f33f5650e" providerId="LiveId" clId="{3680B463-2E4B-45BA-A5D7-2FA45A1B82E0}" dt="2023-01-18T07:48:43.305" v="69"/>
        <pc:sldMkLst>
          <pc:docMk/>
          <pc:sldMk cId="1780628248" sldId="273"/>
        </pc:sldMkLst>
        <pc:spChg chg="add mod">
          <ac:chgData name="Leonie Smith" userId="fed1330f33f5650e" providerId="LiveId" clId="{3680B463-2E4B-45BA-A5D7-2FA45A1B82E0}" dt="2023-01-18T07:47:52.297" v="63"/>
          <ac:spMkLst>
            <pc:docMk/>
            <pc:sldMk cId="1780628248" sldId="273"/>
            <ac:spMk id="2" creationId="{4D3B7865-C697-E86D-F780-632C08B59772}"/>
          </ac:spMkLst>
        </pc:spChg>
        <pc:spChg chg="del">
          <ac:chgData name="Leonie Smith" userId="fed1330f33f5650e" providerId="LiveId" clId="{3680B463-2E4B-45BA-A5D7-2FA45A1B82E0}" dt="2023-01-18T07:46:37.945" v="40" actId="21"/>
          <ac:spMkLst>
            <pc:docMk/>
            <pc:sldMk cId="1780628248" sldId="273"/>
            <ac:spMk id="6" creationId="{416C064E-628E-47C0-A712-DB178FE9901E}"/>
          </ac:spMkLst>
        </pc:spChg>
        <pc:picChg chg="add del mod">
          <ac:chgData name="Leonie Smith" userId="fed1330f33f5650e" providerId="LiveId" clId="{3680B463-2E4B-45BA-A5D7-2FA45A1B82E0}" dt="2023-01-18T07:48:43.305" v="69"/>
          <ac:picMkLst>
            <pc:docMk/>
            <pc:sldMk cId="1780628248" sldId="273"/>
            <ac:picMk id="3" creationId="{08DAEFBE-F560-4D2C-B47F-91BAA973F288}"/>
          </ac:picMkLst>
        </pc:picChg>
        <pc:picChg chg="del">
          <ac:chgData name="Leonie Smith" userId="fed1330f33f5650e" providerId="LiveId" clId="{3680B463-2E4B-45BA-A5D7-2FA45A1B82E0}" dt="2023-01-18T07:46:02.287" v="34"/>
          <ac:picMkLst>
            <pc:docMk/>
            <pc:sldMk cId="1780628248" sldId="273"/>
            <ac:picMk id="10" creationId="{EF546E07-68C8-4B3A-A03A-450B4B5FDD3E}"/>
          </ac:picMkLst>
        </pc:picChg>
      </pc:sldChg>
      <pc:sldChg chg="addSp delSp modSp mod modTransition delAnim">
        <pc:chgData name="Leonie Smith" userId="fed1330f33f5650e" providerId="LiveId" clId="{3680B463-2E4B-45BA-A5D7-2FA45A1B82E0}" dt="2023-01-18T07:48:22.617" v="67" actId="1076"/>
        <pc:sldMkLst>
          <pc:docMk/>
          <pc:sldMk cId="1680183773" sldId="274"/>
        </pc:sldMkLst>
        <pc:spChg chg="add mod">
          <ac:chgData name="Leonie Smith" userId="fed1330f33f5650e" providerId="LiveId" clId="{3680B463-2E4B-45BA-A5D7-2FA45A1B82E0}" dt="2023-01-18T07:48:22.617" v="67" actId="1076"/>
          <ac:spMkLst>
            <pc:docMk/>
            <pc:sldMk cId="1680183773" sldId="274"/>
            <ac:spMk id="2" creationId="{9F2F5E7E-B1D1-69BA-E73C-D5BD709E5DCC}"/>
          </ac:spMkLst>
        </pc:spChg>
        <pc:spChg chg="del">
          <ac:chgData name="Leonie Smith" userId="fed1330f33f5650e" providerId="LiveId" clId="{3680B463-2E4B-45BA-A5D7-2FA45A1B82E0}" dt="2023-01-18T07:46:41.486" v="41" actId="21"/>
          <ac:spMkLst>
            <pc:docMk/>
            <pc:sldMk cId="1680183773" sldId="274"/>
            <ac:spMk id="6" creationId="{416C064E-628E-47C0-A712-DB178FE9901E}"/>
          </ac:spMkLst>
        </pc:spChg>
        <pc:picChg chg="del">
          <ac:chgData name="Leonie Smith" userId="fed1330f33f5650e" providerId="LiveId" clId="{3680B463-2E4B-45BA-A5D7-2FA45A1B82E0}" dt="2023-01-18T07:48:14.291" v="65" actId="21"/>
          <ac:picMkLst>
            <pc:docMk/>
            <pc:sldMk cId="1680183773" sldId="274"/>
            <ac:picMk id="7" creationId="{150CCE6D-C1E7-43F9-8D1E-8D511C9B14F9}"/>
          </ac:picMkLst>
        </pc:picChg>
      </pc:sldChg>
      <pc:sldChg chg="addSp delSp modSp mod modTransition modAnim">
        <pc:chgData name="Leonie Smith" userId="fed1330f33f5650e" providerId="LiveId" clId="{3680B463-2E4B-45BA-A5D7-2FA45A1B82E0}" dt="2023-01-18T07:47:49.120" v="61"/>
        <pc:sldMkLst>
          <pc:docMk/>
          <pc:sldMk cId="1750916314" sldId="275"/>
        </pc:sldMkLst>
        <pc:spChg chg="add mod">
          <ac:chgData name="Leonie Smith" userId="fed1330f33f5650e" providerId="LiveId" clId="{3680B463-2E4B-45BA-A5D7-2FA45A1B82E0}" dt="2023-01-18T07:47:49.120" v="61"/>
          <ac:spMkLst>
            <pc:docMk/>
            <pc:sldMk cId="1750916314" sldId="275"/>
            <ac:spMk id="2" creationId="{E4EC6814-20F9-A10E-8C48-D0C6E44AC02A}"/>
          </ac:spMkLst>
        </pc:spChg>
        <pc:spChg chg="del">
          <ac:chgData name="Leonie Smith" userId="fed1330f33f5650e" providerId="LiveId" clId="{3680B463-2E4B-45BA-A5D7-2FA45A1B82E0}" dt="2023-01-18T07:46:46.734" v="42" actId="21"/>
          <ac:spMkLst>
            <pc:docMk/>
            <pc:sldMk cId="1750916314" sldId="275"/>
            <ac:spMk id="6" creationId="{416C064E-628E-47C0-A712-DB178FE9901E}"/>
          </ac:spMkLst>
        </pc:spChg>
        <pc:picChg chg="del">
          <ac:chgData name="Leonie Smith" userId="fed1330f33f5650e" providerId="LiveId" clId="{3680B463-2E4B-45BA-A5D7-2FA45A1B82E0}" dt="2023-01-18T07:46:02.287" v="34"/>
          <ac:picMkLst>
            <pc:docMk/>
            <pc:sldMk cId="1750916314" sldId="275"/>
            <ac:picMk id="11" creationId="{63CE4502-27C6-4259-B154-FF901689A50D}"/>
          </ac:picMkLst>
        </pc:picChg>
      </pc:sldChg>
      <pc:sldChg chg="addSp delSp modSp mod modTransition modAnim">
        <pc:chgData name="Leonie Smith" userId="fed1330f33f5650e" providerId="LiveId" clId="{3680B463-2E4B-45BA-A5D7-2FA45A1B82E0}" dt="2023-01-18T07:47:47.773" v="60"/>
        <pc:sldMkLst>
          <pc:docMk/>
          <pc:sldMk cId="1705534036" sldId="276"/>
        </pc:sldMkLst>
        <pc:spChg chg="add mod">
          <ac:chgData name="Leonie Smith" userId="fed1330f33f5650e" providerId="LiveId" clId="{3680B463-2E4B-45BA-A5D7-2FA45A1B82E0}" dt="2023-01-18T07:47:47.773" v="60"/>
          <ac:spMkLst>
            <pc:docMk/>
            <pc:sldMk cId="1705534036" sldId="276"/>
            <ac:spMk id="2" creationId="{22E87E61-2B30-7AB9-AA4A-8CEFB5C0A787}"/>
          </ac:spMkLst>
        </pc:spChg>
        <pc:spChg chg="del">
          <ac:chgData name="Leonie Smith" userId="fed1330f33f5650e" providerId="LiveId" clId="{3680B463-2E4B-45BA-A5D7-2FA45A1B82E0}" dt="2023-01-18T07:46:51.062" v="43" actId="21"/>
          <ac:spMkLst>
            <pc:docMk/>
            <pc:sldMk cId="1705534036" sldId="276"/>
            <ac:spMk id="6" creationId="{416C064E-628E-47C0-A712-DB178FE9901E}"/>
          </ac:spMkLst>
        </pc:spChg>
        <pc:picChg chg="del">
          <ac:chgData name="Leonie Smith" userId="fed1330f33f5650e" providerId="LiveId" clId="{3680B463-2E4B-45BA-A5D7-2FA45A1B82E0}" dt="2023-01-18T07:46:02.287" v="34"/>
          <ac:picMkLst>
            <pc:docMk/>
            <pc:sldMk cId="1705534036" sldId="276"/>
            <ac:picMk id="7" creationId="{97C86F8B-D436-4662-8DED-A2358C98BF66}"/>
          </ac:picMkLst>
        </pc:picChg>
      </pc:sldChg>
      <pc:sldChg chg="addSp delSp modSp mod modTransition modAnim">
        <pc:chgData name="Leonie Smith" userId="fed1330f33f5650e" providerId="LiveId" clId="{3680B463-2E4B-45BA-A5D7-2FA45A1B82E0}" dt="2023-01-18T07:47:46.452" v="59"/>
        <pc:sldMkLst>
          <pc:docMk/>
          <pc:sldMk cId="3258266059" sldId="277"/>
        </pc:sldMkLst>
        <pc:spChg chg="add mod">
          <ac:chgData name="Leonie Smith" userId="fed1330f33f5650e" providerId="LiveId" clId="{3680B463-2E4B-45BA-A5D7-2FA45A1B82E0}" dt="2023-01-18T07:47:46.452" v="59"/>
          <ac:spMkLst>
            <pc:docMk/>
            <pc:sldMk cId="3258266059" sldId="277"/>
            <ac:spMk id="2" creationId="{A21C1C8C-3CBD-B0CB-F574-5DD5E21DCD0A}"/>
          </ac:spMkLst>
        </pc:spChg>
        <pc:spChg chg="del">
          <ac:chgData name="Leonie Smith" userId="fed1330f33f5650e" providerId="LiveId" clId="{3680B463-2E4B-45BA-A5D7-2FA45A1B82E0}" dt="2023-01-18T07:46:55.330" v="44" actId="21"/>
          <ac:spMkLst>
            <pc:docMk/>
            <pc:sldMk cId="3258266059" sldId="277"/>
            <ac:spMk id="6" creationId="{416C064E-628E-47C0-A712-DB178FE9901E}"/>
          </ac:spMkLst>
        </pc:spChg>
        <pc:picChg chg="del">
          <ac:chgData name="Leonie Smith" userId="fed1330f33f5650e" providerId="LiveId" clId="{3680B463-2E4B-45BA-A5D7-2FA45A1B82E0}" dt="2023-01-18T07:46:02.287" v="34"/>
          <ac:picMkLst>
            <pc:docMk/>
            <pc:sldMk cId="3258266059" sldId="277"/>
            <ac:picMk id="12" creationId="{32A27AC8-F72B-4C04-81DC-39141FD1F505}"/>
          </ac:picMkLst>
        </pc:picChg>
      </pc:sldChg>
      <pc:sldChg chg="addSp delSp modSp mod modTransition modAnim">
        <pc:chgData name="Leonie Smith" userId="fed1330f33f5650e" providerId="LiveId" clId="{3680B463-2E4B-45BA-A5D7-2FA45A1B82E0}" dt="2023-01-18T07:47:45.084" v="58"/>
        <pc:sldMkLst>
          <pc:docMk/>
          <pc:sldMk cId="819639008" sldId="278"/>
        </pc:sldMkLst>
        <pc:spChg chg="add mod">
          <ac:chgData name="Leonie Smith" userId="fed1330f33f5650e" providerId="LiveId" clId="{3680B463-2E4B-45BA-A5D7-2FA45A1B82E0}" dt="2023-01-18T07:47:45.084" v="58"/>
          <ac:spMkLst>
            <pc:docMk/>
            <pc:sldMk cId="819639008" sldId="278"/>
            <ac:spMk id="2" creationId="{925C8E84-37A2-F689-2B8C-6E504D97A0CD}"/>
          </ac:spMkLst>
        </pc:spChg>
        <pc:spChg chg="del">
          <ac:chgData name="Leonie Smith" userId="fed1330f33f5650e" providerId="LiveId" clId="{3680B463-2E4B-45BA-A5D7-2FA45A1B82E0}" dt="2023-01-18T07:46:59.435" v="45" actId="21"/>
          <ac:spMkLst>
            <pc:docMk/>
            <pc:sldMk cId="819639008" sldId="278"/>
            <ac:spMk id="6" creationId="{416C064E-628E-47C0-A712-DB178FE9901E}"/>
          </ac:spMkLst>
        </pc:spChg>
        <pc:picChg chg="del">
          <ac:chgData name="Leonie Smith" userId="fed1330f33f5650e" providerId="LiveId" clId="{3680B463-2E4B-45BA-A5D7-2FA45A1B82E0}" dt="2023-01-18T07:46:02.287" v="34"/>
          <ac:picMkLst>
            <pc:docMk/>
            <pc:sldMk cId="819639008" sldId="278"/>
            <ac:picMk id="3" creationId="{4F0D7FF9-1F47-41F9-B952-DD6B36C8D3F6}"/>
          </ac:picMkLst>
        </pc:picChg>
      </pc:sldChg>
      <pc:sldChg chg="addSp delSp modSp mod modTransition modAnim">
        <pc:chgData name="Leonie Smith" userId="fed1330f33f5650e" providerId="LiveId" clId="{3680B463-2E4B-45BA-A5D7-2FA45A1B82E0}" dt="2023-01-18T07:47:43.753" v="57"/>
        <pc:sldMkLst>
          <pc:docMk/>
          <pc:sldMk cId="3077440021" sldId="279"/>
        </pc:sldMkLst>
        <pc:spChg chg="add mod">
          <ac:chgData name="Leonie Smith" userId="fed1330f33f5650e" providerId="LiveId" clId="{3680B463-2E4B-45BA-A5D7-2FA45A1B82E0}" dt="2023-01-18T07:47:43.753" v="57"/>
          <ac:spMkLst>
            <pc:docMk/>
            <pc:sldMk cId="3077440021" sldId="279"/>
            <ac:spMk id="2" creationId="{80DFA5BB-BD29-D1A9-3964-405670057959}"/>
          </ac:spMkLst>
        </pc:spChg>
        <pc:spChg chg="del">
          <ac:chgData name="Leonie Smith" userId="fed1330f33f5650e" providerId="LiveId" clId="{3680B463-2E4B-45BA-A5D7-2FA45A1B82E0}" dt="2023-01-18T07:47:03.247" v="46" actId="21"/>
          <ac:spMkLst>
            <pc:docMk/>
            <pc:sldMk cId="3077440021" sldId="279"/>
            <ac:spMk id="6" creationId="{416C064E-628E-47C0-A712-DB178FE9901E}"/>
          </ac:spMkLst>
        </pc:spChg>
        <pc:picChg chg="del">
          <ac:chgData name="Leonie Smith" userId="fed1330f33f5650e" providerId="LiveId" clId="{3680B463-2E4B-45BA-A5D7-2FA45A1B82E0}" dt="2023-01-18T07:46:02.287" v="34"/>
          <ac:picMkLst>
            <pc:docMk/>
            <pc:sldMk cId="3077440021" sldId="279"/>
            <ac:picMk id="11" creationId="{A0287567-CBE3-4FC3-A5F2-7F8B5A8FC878}"/>
          </ac:picMkLst>
        </pc:picChg>
      </pc:sldChg>
      <pc:sldChg chg="addSp delSp modSp mod modTransition modAnim">
        <pc:chgData name="Leonie Smith" userId="fed1330f33f5650e" providerId="LiveId" clId="{3680B463-2E4B-45BA-A5D7-2FA45A1B82E0}" dt="2023-01-18T07:47:42.330" v="56"/>
        <pc:sldMkLst>
          <pc:docMk/>
          <pc:sldMk cId="3370373194" sldId="280"/>
        </pc:sldMkLst>
        <pc:spChg chg="add mod">
          <ac:chgData name="Leonie Smith" userId="fed1330f33f5650e" providerId="LiveId" clId="{3680B463-2E4B-45BA-A5D7-2FA45A1B82E0}" dt="2023-01-18T07:47:42.330" v="56"/>
          <ac:spMkLst>
            <pc:docMk/>
            <pc:sldMk cId="3370373194" sldId="280"/>
            <ac:spMk id="2" creationId="{8C2440A9-A2C2-9688-4807-14D23EE023B1}"/>
          </ac:spMkLst>
        </pc:spChg>
        <pc:spChg chg="del">
          <ac:chgData name="Leonie Smith" userId="fed1330f33f5650e" providerId="LiveId" clId="{3680B463-2E4B-45BA-A5D7-2FA45A1B82E0}" dt="2023-01-18T07:47:07.143" v="47" actId="21"/>
          <ac:spMkLst>
            <pc:docMk/>
            <pc:sldMk cId="3370373194" sldId="280"/>
            <ac:spMk id="6" creationId="{416C064E-628E-47C0-A712-DB178FE9901E}"/>
          </ac:spMkLst>
        </pc:spChg>
        <pc:picChg chg="del">
          <ac:chgData name="Leonie Smith" userId="fed1330f33f5650e" providerId="LiveId" clId="{3680B463-2E4B-45BA-A5D7-2FA45A1B82E0}" dt="2023-01-18T07:46:02.287" v="34"/>
          <ac:picMkLst>
            <pc:docMk/>
            <pc:sldMk cId="3370373194" sldId="280"/>
            <ac:picMk id="3" creationId="{0D41C727-2717-4B98-91C7-049383D15FC9}"/>
          </ac:picMkLst>
        </pc:picChg>
      </pc:sldChg>
      <pc:sldChg chg="addSp delSp modSp mod modTransition modAnim">
        <pc:chgData name="Leonie Smith" userId="fed1330f33f5650e" providerId="LiveId" clId="{3680B463-2E4B-45BA-A5D7-2FA45A1B82E0}" dt="2023-01-18T07:47:40.570" v="55"/>
        <pc:sldMkLst>
          <pc:docMk/>
          <pc:sldMk cId="682978347" sldId="281"/>
        </pc:sldMkLst>
        <pc:spChg chg="add mod">
          <ac:chgData name="Leonie Smith" userId="fed1330f33f5650e" providerId="LiveId" clId="{3680B463-2E4B-45BA-A5D7-2FA45A1B82E0}" dt="2023-01-18T07:47:40.570" v="55"/>
          <ac:spMkLst>
            <pc:docMk/>
            <pc:sldMk cId="682978347" sldId="281"/>
            <ac:spMk id="2" creationId="{6C53C251-CF4C-E8C2-26F9-8B7B4034DFB4}"/>
          </ac:spMkLst>
        </pc:spChg>
        <pc:spChg chg="del">
          <ac:chgData name="Leonie Smith" userId="fed1330f33f5650e" providerId="LiveId" clId="{3680B463-2E4B-45BA-A5D7-2FA45A1B82E0}" dt="2023-01-18T07:47:10.867" v="48" actId="21"/>
          <ac:spMkLst>
            <pc:docMk/>
            <pc:sldMk cId="682978347" sldId="281"/>
            <ac:spMk id="6" creationId="{416C064E-628E-47C0-A712-DB178FE9901E}"/>
          </ac:spMkLst>
        </pc:spChg>
        <pc:picChg chg="del">
          <ac:chgData name="Leonie Smith" userId="fed1330f33f5650e" providerId="LiveId" clId="{3680B463-2E4B-45BA-A5D7-2FA45A1B82E0}" dt="2023-01-18T07:46:02.287" v="34"/>
          <ac:picMkLst>
            <pc:docMk/>
            <pc:sldMk cId="682978347" sldId="281"/>
            <ac:picMk id="11" creationId="{C1B8D031-BB41-4C24-8144-85317B050B5B}"/>
          </ac:picMkLst>
        </pc:picChg>
      </pc:sldChg>
      <pc:sldChg chg="addSp delSp modSp mod modTransition modAnim">
        <pc:chgData name="Leonie Smith" userId="fed1330f33f5650e" providerId="LiveId" clId="{3680B463-2E4B-45BA-A5D7-2FA45A1B82E0}" dt="2023-01-18T07:47:39.268" v="54"/>
        <pc:sldMkLst>
          <pc:docMk/>
          <pc:sldMk cId="3404170841" sldId="282"/>
        </pc:sldMkLst>
        <pc:spChg chg="add mod">
          <ac:chgData name="Leonie Smith" userId="fed1330f33f5650e" providerId="LiveId" clId="{3680B463-2E4B-45BA-A5D7-2FA45A1B82E0}" dt="2023-01-18T07:47:39.268" v="54"/>
          <ac:spMkLst>
            <pc:docMk/>
            <pc:sldMk cId="3404170841" sldId="282"/>
            <ac:spMk id="2" creationId="{1E2D21FD-E8A4-E9DB-EDB9-4801E255549E}"/>
          </ac:spMkLst>
        </pc:spChg>
        <pc:spChg chg="del">
          <ac:chgData name="Leonie Smith" userId="fed1330f33f5650e" providerId="LiveId" clId="{3680B463-2E4B-45BA-A5D7-2FA45A1B82E0}" dt="2023-01-18T07:47:14.746" v="49" actId="21"/>
          <ac:spMkLst>
            <pc:docMk/>
            <pc:sldMk cId="3404170841" sldId="282"/>
            <ac:spMk id="6" creationId="{416C064E-628E-47C0-A712-DB178FE9901E}"/>
          </ac:spMkLst>
        </pc:spChg>
        <pc:picChg chg="del">
          <ac:chgData name="Leonie Smith" userId="fed1330f33f5650e" providerId="LiveId" clId="{3680B463-2E4B-45BA-A5D7-2FA45A1B82E0}" dt="2023-01-18T07:46:02.287" v="34"/>
          <ac:picMkLst>
            <pc:docMk/>
            <pc:sldMk cId="3404170841" sldId="282"/>
            <ac:picMk id="7" creationId="{414B21B1-10A0-4708-9B1F-681303821B9A}"/>
          </ac:picMkLst>
        </pc:picChg>
      </pc:sldChg>
      <pc:sldChg chg="addSp delSp modSp mod modTransition modAnim">
        <pc:chgData name="Leonie Smith" userId="fed1330f33f5650e" providerId="LiveId" clId="{3680B463-2E4B-45BA-A5D7-2FA45A1B82E0}" dt="2023-01-18T07:47:37.887" v="53"/>
        <pc:sldMkLst>
          <pc:docMk/>
          <pc:sldMk cId="897244117" sldId="283"/>
        </pc:sldMkLst>
        <pc:spChg chg="add mod">
          <ac:chgData name="Leonie Smith" userId="fed1330f33f5650e" providerId="LiveId" clId="{3680B463-2E4B-45BA-A5D7-2FA45A1B82E0}" dt="2023-01-18T07:47:37.887" v="53"/>
          <ac:spMkLst>
            <pc:docMk/>
            <pc:sldMk cId="897244117" sldId="283"/>
            <ac:spMk id="2" creationId="{69E06192-D22B-B6C4-F28E-632AF55F741C}"/>
          </ac:spMkLst>
        </pc:spChg>
        <pc:spChg chg="del">
          <ac:chgData name="Leonie Smith" userId="fed1330f33f5650e" providerId="LiveId" clId="{3680B463-2E4B-45BA-A5D7-2FA45A1B82E0}" dt="2023-01-18T07:47:18.545" v="50" actId="21"/>
          <ac:spMkLst>
            <pc:docMk/>
            <pc:sldMk cId="897244117" sldId="283"/>
            <ac:spMk id="6" creationId="{416C064E-628E-47C0-A712-DB178FE9901E}"/>
          </ac:spMkLst>
        </pc:spChg>
        <pc:picChg chg="del">
          <ac:chgData name="Leonie Smith" userId="fed1330f33f5650e" providerId="LiveId" clId="{3680B463-2E4B-45BA-A5D7-2FA45A1B82E0}" dt="2023-01-18T07:46:02.287" v="34"/>
          <ac:picMkLst>
            <pc:docMk/>
            <pc:sldMk cId="897244117" sldId="283"/>
            <ac:picMk id="3" creationId="{2492595B-223B-4431-B0BD-D4291653678D}"/>
          </ac:picMkLst>
        </pc:picChg>
      </pc:sldChg>
      <pc:sldChg chg="addSp delSp modSp mod modTransition modAnim">
        <pc:chgData name="Leonie Smith" userId="fed1330f33f5650e" providerId="LiveId" clId="{3680B463-2E4B-45BA-A5D7-2FA45A1B82E0}" dt="2023-01-18T07:47:36.377" v="52"/>
        <pc:sldMkLst>
          <pc:docMk/>
          <pc:sldMk cId="3811594862" sldId="285"/>
        </pc:sldMkLst>
        <pc:spChg chg="add mod">
          <ac:chgData name="Leonie Smith" userId="fed1330f33f5650e" providerId="LiveId" clId="{3680B463-2E4B-45BA-A5D7-2FA45A1B82E0}" dt="2023-01-18T07:47:36.377" v="52"/>
          <ac:spMkLst>
            <pc:docMk/>
            <pc:sldMk cId="3811594862" sldId="285"/>
            <ac:spMk id="2" creationId="{DC8CC0AC-93EF-60F8-8F5F-1B5750ECF958}"/>
          </ac:spMkLst>
        </pc:spChg>
        <pc:spChg chg="del">
          <ac:chgData name="Leonie Smith" userId="fed1330f33f5650e" providerId="LiveId" clId="{3680B463-2E4B-45BA-A5D7-2FA45A1B82E0}" dt="2023-01-18T07:47:22.320" v="51" actId="21"/>
          <ac:spMkLst>
            <pc:docMk/>
            <pc:sldMk cId="3811594862" sldId="285"/>
            <ac:spMk id="6" creationId="{416C064E-628E-47C0-A712-DB178FE9901E}"/>
          </ac:spMkLst>
        </pc:spChg>
        <pc:picChg chg="del">
          <ac:chgData name="Leonie Smith" userId="fed1330f33f5650e" providerId="LiveId" clId="{3680B463-2E4B-45BA-A5D7-2FA45A1B82E0}" dt="2023-01-18T07:46:02.287" v="34"/>
          <ac:picMkLst>
            <pc:docMk/>
            <pc:sldMk cId="3811594862" sldId="285"/>
            <ac:picMk id="3" creationId="{EC876F3B-80CD-4CC3-95E8-AF78A857C524}"/>
          </ac:picMkLst>
        </pc:picChg>
      </pc:sldChg>
      <pc:sldChg chg="addSp delSp modSp mod modTransition modAnim">
        <pc:chgData name="Leonie Smith" userId="fed1330f33f5650e" providerId="LiveId" clId="{3680B463-2E4B-45BA-A5D7-2FA45A1B82E0}" dt="2023-01-18T07:49:24.060" v="78"/>
        <pc:sldMkLst>
          <pc:docMk/>
          <pc:sldMk cId="3426146244" sldId="286"/>
        </pc:sldMkLst>
        <pc:spChg chg="del">
          <ac:chgData name="Leonie Smith" userId="fed1330f33f5650e" providerId="LiveId" clId="{3680B463-2E4B-45BA-A5D7-2FA45A1B82E0}" dt="2023-01-18T07:46:09.902" v="35" actId="21"/>
          <ac:spMkLst>
            <pc:docMk/>
            <pc:sldMk cId="3426146244" sldId="286"/>
            <ac:spMk id="5" creationId="{1C39342E-AF35-1769-A143-A13C55920DAD}"/>
          </ac:spMkLst>
        </pc:spChg>
        <pc:spChg chg="add mod">
          <ac:chgData name="Leonie Smith" userId="fed1330f33f5650e" providerId="LiveId" clId="{3680B463-2E4B-45BA-A5D7-2FA45A1B82E0}" dt="2023-01-18T07:49:24.060" v="78"/>
          <ac:spMkLst>
            <pc:docMk/>
            <pc:sldMk cId="3426146244" sldId="286"/>
            <ac:spMk id="9" creationId="{6F4AE42F-7BBE-54CC-B441-7E33F7839C51}"/>
          </ac:spMkLst>
        </pc:spChg>
        <pc:picChg chg="del">
          <ac:chgData name="Leonie Smith" userId="fed1330f33f5650e" providerId="LiveId" clId="{3680B463-2E4B-45BA-A5D7-2FA45A1B82E0}" dt="2023-01-18T07:46:02.287" v="34"/>
          <ac:picMkLst>
            <pc:docMk/>
            <pc:sldMk cId="3426146244" sldId="286"/>
            <ac:picMk id="4" creationId="{75218728-8EEA-4BB3-8032-A1A0A020AFE4}"/>
          </ac:picMkLst>
        </pc:picChg>
      </pc:sldChg>
      <pc:sldChg chg="addSp delSp modSp mod modTransition">
        <pc:chgData name="Leonie Smith" userId="fed1330f33f5650e" providerId="LiveId" clId="{3680B463-2E4B-45BA-A5D7-2FA45A1B82E0}" dt="2023-01-18T07:46:02.287" v="34"/>
        <pc:sldMkLst>
          <pc:docMk/>
          <pc:sldMk cId="3837980695" sldId="287"/>
        </pc:sldMkLst>
        <pc:spChg chg="del">
          <ac:chgData name="Leonie Smith" userId="fed1330f33f5650e" providerId="LiveId" clId="{3680B463-2E4B-45BA-A5D7-2FA45A1B82E0}" dt="2023-01-18T07:38:28.852" v="0" actId="21"/>
          <ac:spMkLst>
            <pc:docMk/>
            <pc:sldMk cId="3837980695" sldId="287"/>
            <ac:spMk id="4" creationId="{DC04230A-3F2E-E471-E2EB-9CB19D01248C}"/>
          </ac:spMkLst>
        </pc:spChg>
        <pc:spChg chg="add mod">
          <ac:chgData name="Leonie Smith" userId="fed1330f33f5650e" providerId="LiveId" clId="{3680B463-2E4B-45BA-A5D7-2FA45A1B82E0}" dt="2023-01-18T07:39:48.282" v="12"/>
          <ac:spMkLst>
            <pc:docMk/>
            <pc:sldMk cId="3837980695" sldId="287"/>
            <ac:spMk id="5" creationId="{AFBBAC80-DCD8-612C-0F94-46BE8FA30F84}"/>
          </ac:spMkLst>
        </pc:spChg>
      </pc:sldChg>
      <pc:sldChg chg="modSp mod modTransition">
        <pc:chgData name="Leonie Smith" userId="fed1330f33f5650e" providerId="LiveId" clId="{3680B463-2E4B-45BA-A5D7-2FA45A1B82E0}" dt="2023-01-18T07:46:02.287" v="34"/>
        <pc:sldMkLst>
          <pc:docMk/>
          <pc:sldMk cId="1925193757" sldId="288"/>
        </pc:sldMkLst>
        <pc:spChg chg="mod">
          <ac:chgData name="Leonie Smith" userId="fed1330f33f5650e" providerId="LiveId" clId="{3680B463-2E4B-45BA-A5D7-2FA45A1B82E0}" dt="2023-01-18T07:40:04.022" v="14" actId="1076"/>
          <ac:spMkLst>
            <pc:docMk/>
            <pc:sldMk cId="1925193757" sldId="288"/>
            <ac:spMk id="6" creationId="{F7CE03B1-50CA-6620-6CCA-9CD699D0EC12}"/>
          </ac:spMkLst>
        </pc:spChg>
      </pc:sldChg>
      <pc:sldChg chg="modSp mod modTransition">
        <pc:chgData name="Leonie Smith" userId="fed1330f33f5650e" providerId="LiveId" clId="{3680B463-2E4B-45BA-A5D7-2FA45A1B82E0}" dt="2023-01-18T07:46:02.287" v="34"/>
        <pc:sldMkLst>
          <pc:docMk/>
          <pc:sldMk cId="3487745587" sldId="289"/>
        </pc:sldMkLst>
        <pc:spChg chg="mod">
          <ac:chgData name="Leonie Smith" userId="fed1330f33f5650e" providerId="LiveId" clId="{3680B463-2E4B-45BA-A5D7-2FA45A1B82E0}" dt="2023-01-18T07:41:54.524" v="15"/>
          <ac:spMkLst>
            <pc:docMk/>
            <pc:sldMk cId="3487745587" sldId="289"/>
            <ac:spMk id="3" creationId="{7AA5B913-7EC0-01D3-D20B-610B019F2804}"/>
          </ac:spMkLst>
        </pc:spChg>
      </pc:sldChg>
      <pc:sldChg chg="modSp mod modTransition">
        <pc:chgData name="Leonie Smith" userId="fed1330f33f5650e" providerId="LiveId" clId="{3680B463-2E4B-45BA-A5D7-2FA45A1B82E0}" dt="2023-01-18T07:46:02.287" v="34"/>
        <pc:sldMkLst>
          <pc:docMk/>
          <pc:sldMk cId="647063046" sldId="290"/>
        </pc:sldMkLst>
        <pc:spChg chg="mod">
          <ac:chgData name="Leonie Smith" userId="fed1330f33f5650e" providerId="LiveId" clId="{3680B463-2E4B-45BA-A5D7-2FA45A1B82E0}" dt="2023-01-18T07:42:00.613" v="16"/>
          <ac:spMkLst>
            <pc:docMk/>
            <pc:sldMk cId="647063046" sldId="290"/>
            <ac:spMk id="3" creationId="{86FF849A-0A77-619B-2DD0-C42DC0005E94}"/>
          </ac:spMkLst>
        </pc:spChg>
      </pc:sldChg>
      <pc:sldChg chg="modSp mod modTransition">
        <pc:chgData name="Leonie Smith" userId="fed1330f33f5650e" providerId="LiveId" clId="{3680B463-2E4B-45BA-A5D7-2FA45A1B82E0}" dt="2023-01-18T07:46:02.287" v="34"/>
        <pc:sldMkLst>
          <pc:docMk/>
          <pc:sldMk cId="2060458639" sldId="291"/>
        </pc:sldMkLst>
        <pc:spChg chg="mod">
          <ac:chgData name="Leonie Smith" userId="fed1330f33f5650e" providerId="LiveId" clId="{3680B463-2E4B-45BA-A5D7-2FA45A1B82E0}" dt="2023-01-18T07:42:07.284" v="17"/>
          <ac:spMkLst>
            <pc:docMk/>
            <pc:sldMk cId="2060458639" sldId="291"/>
            <ac:spMk id="3" creationId="{6D43F4C2-47C9-CBAF-14E3-68BCE3FAFA98}"/>
          </ac:spMkLst>
        </pc:spChg>
      </pc:sldChg>
      <pc:sldChg chg="modSp mod modTransition">
        <pc:chgData name="Leonie Smith" userId="fed1330f33f5650e" providerId="LiveId" clId="{3680B463-2E4B-45BA-A5D7-2FA45A1B82E0}" dt="2023-01-18T07:46:02.287" v="34"/>
        <pc:sldMkLst>
          <pc:docMk/>
          <pc:sldMk cId="2174682913" sldId="292"/>
        </pc:sldMkLst>
        <pc:spChg chg="mod">
          <ac:chgData name="Leonie Smith" userId="fed1330f33f5650e" providerId="LiveId" clId="{3680B463-2E4B-45BA-A5D7-2FA45A1B82E0}" dt="2023-01-18T07:42:13.833" v="18"/>
          <ac:spMkLst>
            <pc:docMk/>
            <pc:sldMk cId="2174682913" sldId="292"/>
            <ac:spMk id="3" creationId="{169BDE2D-FDFD-03C3-EA77-C929E1D7460A}"/>
          </ac:spMkLst>
        </pc:spChg>
      </pc:sldChg>
      <pc:sldChg chg="modSp mod modTransition">
        <pc:chgData name="Leonie Smith" userId="fed1330f33f5650e" providerId="LiveId" clId="{3680B463-2E4B-45BA-A5D7-2FA45A1B82E0}" dt="2023-01-18T07:46:02.287" v="34"/>
        <pc:sldMkLst>
          <pc:docMk/>
          <pc:sldMk cId="131495442" sldId="293"/>
        </pc:sldMkLst>
        <pc:spChg chg="mod">
          <ac:chgData name="Leonie Smith" userId="fed1330f33f5650e" providerId="LiveId" clId="{3680B463-2E4B-45BA-A5D7-2FA45A1B82E0}" dt="2023-01-18T07:42:19.010" v="19"/>
          <ac:spMkLst>
            <pc:docMk/>
            <pc:sldMk cId="131495442" sldId="293"/>
            <ac:spMk id="3" creationId="{C80079A5-414D-F5B5-D90F-04F3FB51EA0C}"/>
          </ac:spMkLst>
        </pc:spChg>
      </pc:sldChg>
      <pc:sldChg chg="modSp mod modTransition">
        <pc:chgData name="Leonie Smith" userId="fed1330f33f5650e" providerId="LiveId" clId="{3680B463-2E4B-45BA-A5D7-2FA45A1B82E0}" dt="2023-01-18T07:46:02.287" v="34"/>
        <pc:sldMkLst>
          <pc:docMk/>
          <pc:sldMk cId="3732379798" sldId="294"/>
        </pc:sldMkLst>
        <pc:spChg chg="mod">
          <ac:chgData name="Leonie Smith" userId="fed1330f33f5650e" providerId="LiveId" clId="{3680B463-2E4B-45BA-A5D7-2FA45A1B82E0}" dt="2023-01-18T07:42:24.757" v="20"/>
          <ac:spMkLst>
            <pc:docMk/>
            <pc:sldMk cId="3732379798" sldId="294"/>
            <ac:spMk id="3" creationId="{4504601C-9700-D797-6BA0-9BBA1CFFE3FE}"/>
          </ac:spMkLst>
        </pc:spChg>
      </pc:sldChg>
      <pc:sldChg chg="modSp mod modTransition">
        <pc:chgData name="Leonie Smith" userId="fed1330f33f5650e" providerId="LiveId" clId="{3680B463-2E4B-45BA-A5D7-2FA45A1B82E0}" dt="2023-01-18T07:46:02.287" v="34"/>
        <pc:sldMkLst>
          <pc:docMk/>
          <pc:sldMk cId="3762897101" sldId="295"/>
        </pc:sldMkLst>
        <pc:spChg chg="mod">
          <ac:chgData name="Leonie Smith" userId="fed1330f33f5650e" providerId="LiveId" clId="{3680B463-2E4B-45BA-A5D7-2FA45A1B82E0}" dt="2023-01-18T07:42:30.724" v="21"/>
          <ac:spMkLst>
            <pc:docMk/>
            <pc:sldMk cId="3762897101" sldId="295"/>
            <ac:spMk id="3" creationId="{1E609B9B-F0D3-8111-8457-5FB1B4F41C48}"/>
          </ac:spMkLst>
        </pc:spChg>
      </pc:sldChg>
      <pc:sldChg chg="modSp mod modTransition">
        <pc:chgData name="Leonie Smith" userId="fed1330f33f5650e" providerId="LiveId" clId="{3680B463-2E4B-45BA-A5D7-2FA45A1B82E0}" dt="2023-01-18T07:46:02.287" v="34"/>
        <pc:sldMkLst>
          <pc:docMk/>
          <pc:sldMk cId="889494031" sldId="296"/>
        </pc:sldMkLst>
        <pc:spChg chg="mod">
          <ac:chgData name="Leonie Smith" userId="fed1330f33f5650e" providerId="LiveId" clId="{3680B463-2E4B-45BA-A5D7-2FA45A1B82E0}" dt="2023-01-18T07:42:37.428" v="22"/>
          <ac:spMkLst>
            <pc:docMk/>
            <pc:sldMk cId="889494031" sldId="296"/>
            <ac:spMk id="3" creationId="{737EEDD6-0C77-7876-E698-BD01BA99ACA1}"/>
          </ac:spMkLst>
        </pc:spChg>
      </pc:sldChg>
      <pc:sldChg chg="modSp mod modTransition">
        <pc:chgData name="Leonie Smith" userId="fed1330f33f5650e" providerId="LiveId" clId="{3680B463-2E4B-45BA-A5D7-2FA45A1B82E0}" dt="2023-01-18T07:46:02.287" v="34"/>
        <pc:sldMkLst>
          <pc:docMk/>
          <pc:sldMk cId="1148949046" sldId="297"/>
        </pc:sldMkLst>
        <pc:spChg chg="mod">
          <ac:chgData name="Leonie Smith" userId="fed1330f33f5650e" providerId="LiveId" clId="{3680B463-2E4B-45BA-A5D7-2FA45A1B82E0}" dt="2023-01-18T07:42:43.869" v="23"/>
          <ac:spMkLst>
            <pc:docMk/>
            <pc:sldMk cId="1148949046" sldId="297"/>
            <ac:spMk id="3" creationId="{A7C2ADBB-4E5B-999B-2FE0-68D2DE09F40B}"/>
          </ac:spMkLst>
        </pc:spChg>
      </pc:sldChg>
      <pc:sldChg chg="modSp mod modTransition">
        <pc:chgData name="Leonie Smith" userId="fed1330f33f5650e" providerId="LiveId" clId="{3680B463-2E4B-45BA-A5D7-2FA45A1B82E0}" dt="2023-01-18T07:46:02.287" v="34"/>
        <pc:sldMkLst>
          <pc:docMk/>
          <pc:sldMk cId="234217282" sldId="298"/>
        </pc:sldMkLst>
        <pc:spChg chg="mod">
          <ac:chgData name="Leonie Smith" userId="fed1330f33f5650e" providerId="LiveId" clId="{3680B463-2E4B-45BA-A5D7-2FA45A1B82E0}" dt="2023-01-18T07:43:10.573" v="24"/>
          <ac:spMkLst>
            <pc:docMk/>
            <pc:sldMk cId="234217282" sldId="298"/>
            <ac:spMk id="3" creationId="{B5C7AB1D-2C7E-532D-DD01-2130EB2572BC}"/>
          </ac:spMkLst>
        </pc:spChg>
      </pc:sldChg>
      <pc:sldChg chg="modSp mod modTransition">
        <pc:chgData name="Leonie Smith" userId="fed1330f33f5650e" providerId="LiveId" clId="{3680B463-2E4B-45BA-A5D7-2FA45A1B82E0}" dt="2023-01-18T07:46:02.287" v="34"/>
        <pc:sldMkLst>
          <pc:docMk/>
          <pc:sldMk cId="3643217279" sldId="299"/>
        </pc:sldMkLst>
        <pc:spChg chg="mod">
          <ac:chgData name="Leonie Smith" userId="fed1330f33f5650e" providerId="LiveId" clId="{3680B463-2E4B-45BA-A5D7-2FA45A1B82E0}" dt="2023-01-18T07:43:20.137" v="25"/>
          <ac:spMkLst>
            <pc:docMk/>
            <pc:sldMk cId="3643217279" sldId="299"/>
            <ac:spMk id="3" creationId="{07494DEE-5563-A8F5-D84C-791D6C22B395}"/>
          </ac:spMkLst>
        </pc:spChg>
      </pc:sldChg>
      <pc:sldChg chg="modSp mod modTransition">
        <pc:chgData name="Leonie Smith" userId="fed1330f33f5650e" providerId="LiveId" clId="{3680B463-2E4B-45BA-A5D7-2FA45A1B82E0}" dt="2023-01-18T07:46:02.287" v="34"/>
        <pc:sldMkLst>
          <pc:docMk/>
          <pc:sldMk cId="1229685128" sldId="300"/>
        </pc:sldMkLst>
        <pc:spChg chg="mod">
          <ac:chgData name="Leonie Smith" userId="fed1330f33f5650e" providerId="LiveId" clId="{3680B463-2E4B-45BA-A5D7-2FA45A1B82E0}" dt="2023-01-18T07:43:26.312" v="26"/>
          <ac:spMkLst>
            <pc:docMk/>
            <pc:sldMk cId="1229685128" sldId="300"/>
            <ac:spMk id="3" creationId="{DE1910BF-59B7-65B9-FDD8-A70570969C23}"/>
          </ac:spMkLst>
        </pc:spChg>
      </pc:sldChg>
      <pc:sldChg chg="modSp mod modTransition">
        <pc:chgData name="Leonie Smith" userId="fed1330f33f5650e" providerId="LiveId" clId="{3680B463-2E4B-45BA-A5D7-2FA45A1B82E0}" dt="2023-01-18T07:46:02.287" v="34"/>
        <pc:sldMkLst>
          <pc:docMk/>
          <pc:sldMk cId="1030236856" sldId="301"/>
        </pc:sldMkLst>
        <pc:spChg chg="mod">
          <ac:chgData name="Leonie Smith" userId="fed1330f33f5650e" providerId="LiveId" clId="{3680B463-2E4B-45BA-A5D7-2FA45A1B82E0}" dt="2023-01-18T07:44:05.419" v="31" actId="20577"/>
          <ac:spMkLst>
            <pc:docMk/>
            <pc:sldMk cId="1030236856" sldId="301"/>
            <ac:spMk id="3" creationId="{6656C444-8970-9A7B-29CB-9FF102305736}"/>
          </ac:spMkLst>
        </pc:spChg>
      </pc:sldChg>
      <pc:sldChg chg="modSp mod modTransition">
        <pc:chgData name="Leonie Smith" userId="fed1330f33f5650e" providerId="LiveId" clId="{3680B463-2E4B-45BA-A5D7-2FA45A1B82E0}" dt="2023-01-18T07:46:02.287" v="34"/>
        <pc:sldMkLst>
          <pc:docMk/>
          <pc:sldMk cId="1817039356" sldId="302"/>
        </pc:sldMkLst>
        <pc:spChg chg="mod">
          <ac:chgData name="Leonie Smith" userId="fed1330f33f5650e" providerId="LiveId" clId="{3680B463-2E4B-45BA-A5D7-2FA45A1B82E0}" dt="2023-01-18T07:43:38.501" v="28"/>
          <ac:spMkLst>
            <pc:docMk/>
            <pc:sldMk cId="1817039356" sldId="302"/>
            <ac:spMk id="3" creationId="{8545E716-3189-2427-DE2C-BF8A64F59D54}"/>
          </ac:spMkLst>
        </pc:spChg>
      </pc:sldChg>
      <pc:sldChg chg="modSp mod modTransition">
        <pc:chgData name="Leonie Smith" userId="fed1330f33f5650e" providerId="LiveId" clId="{3680B463-2E4B-45BA-A5D7-2FA45A1B82E0}" dt="2023-01-18T07:46:02.287" v="34"/>
        <pc:sldMkLst>
          <pc:docMk/>
          <pc:sldMk cId="3748029552" sldId="303"/>
        </pc:sldMkLst>
        <pc:spChg chg="mod">
          <ac:chgData name="Leonie Smith" userId="fed1330f33f5650e" providerId="LiveId" clId="{3680B463-2E4B-45BA-A5D7-2FA45A1B82E0}" dt="2023-01-18T07:44:16.992" v="33" actId="20577"/>
          <ac:spMkLst>
            <pc:docMk/>
            <pc:sldMk cId="3748029552" sldId="303"/>
            <ac:spMk id="3" creationId="{52234023-1783-DBFB-7BEE-62700FFCCE47}"/>
          </ac:spMkLst>
        </pc:spChg>
      </pc:sldChg>
      <pc:sldChg chg="modTransition">
        <pc:chgData name="Leonie Smith" userId="fed1330f33f5650e" providerId="LiveId" clId="{3680B463-2E4B-45BA-A5D7-2FA45A1B82E0}" dt="2023-01-18T07:46:02.287" v="34"/>
        <pc:sldMkLst>
          <pc:docMk/>
          <pc:sldMk cId="1936950739" sldId="30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C5E4-848D-48B2-82B2-8D57A8EE16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5EBD572-6F61-41EE-B4E3-A6BA4FF0D5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706A055-ED13-45A2-A847-3633A39A4C1C}"/>
              </a:ext>
            </a:extLst>
          </p:cNvPr>
          <p:cNvSpPr>
            <a:spLocks noGrp="1"/>
          </p:cNvSpPr>
          <p:nvPr>
            <p:ph type="dt" sz="half" idx="10"/>
          </p:nvPr>
        </p:nvSpPr>
        <p:spPr/>
        <p:txBody>
          <a:bodyPr/>
          <a:lstStyle/>
          <a:p>
            <a:fld id="{4CC4A10D-A799-41F1-8816-6B80397432A6}" type="datetimeFigureOut">
              <a:rPr lang="en-IN" smtClean="0"/>
              <a:t>23-07-2024</a:t>
            </a:fld>
            <a:endParaRPr lang="en-IN"/>
          </a:p>
        </p:txBody>
      </p:sp>
      <p:sp>
        <p:nvSpPr>
          <p:cNvPr id="5" name="Footer Placeholder 4">
            <a:extLst>
              <a:ext uri="{FF2B5EF4-FFF2-40B4-BE49-F238E27FC236}">
                <a16:creationId xmlns:a16="http://schemas.microsoft.com/office/drawing/2014/main" id="{B91AE539-754A-486E-A53E-73FB446048D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26FBB1A-2F3D-4DC9-B67A-33B8422A731B}"/>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166371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18269-373C-442A-BDDA-2DA257D1ECDF}"/>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20B9210-124D-44F1-AE13-CE3BF1F035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8808DB2-66D9-4397-A3BC-C86C849765B2}"/>
              </a:ext>
            </a:extLst>
          </p:cNvPr>
          <p:cNvSpPr>
            <a:spLocks noGrp="1"/>
          </p:cNvSpPr>
          <p:nvPr>
            <p:ph type="dt" sz="half" idx="10"/>
          </p:nvPr>
        </p:nvSpPr>
        <p:spPr/>
        <p:txBody>
          <a:bodyPr/>
          <a:lstStyle/>
          <a:p>
            <a:fld id="{4CC4A10D-A799-41F1-8816-6B80397432A6}" type="datetimeFigureOut">
              <a:rPr lang="en-IN" smtClean="0"/>
              <a:t>23-07-2024</a:t>
            </a:fld>
            <a:endParaRPr lang="en-IN"/>
          </a:p>
        </p:txBody>
      </p:sp>
      <p:sp>
        <p:nvSpPr>
          <p:cNvPr id="5" name="Footer Placeholder 4">
            <a:extLst>
              <a:ext uri="{FF2B5EF4-FFF2-40B4-BE49-F238E27FC236}">
                <a16:creationId xmlns:a16="http://schemas.microsoft.com/office/drawing/2014/main" id="{2CE0EA57-D19D-4BA2-AA6B-48D3EB62147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FB892D3-84BE-4C8F-B27C-CC71E3B40734}"/>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226172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6B9519-EF23-42CC-B7C4-D253D643A5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6959DFE-3D77-4475-891D-607369433B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0AE9C71-A10E-4D46-932C-9156E258DD34}"/>
              </a:ext>
            </a:extLst>
          </p:cNvPr>
          <p:cNvSpPr>
            <a:spLocks noGrp="1"/>
          </p:cNvSpPr>
          <p:nvPr>
            <p:ph type="dt" sz="half" idx="10"/>
          </p:nvPr>
        </p:nvSpPr>
        <p:spPr/>
        <p:txBody>
          <a:bodyPr/>
          <a:lstStyle/>
          <a:p>
            <a:fld id="{4CC4A10D-A799-41F1-8816-6B80397432A6}" type="datetimeFigureOut">
              <a:rPr lang="en-IN" smtClean="0"/>
              <a:t>23-07-2024</a:t>
            </a:fld>
            <a:endParaRPr lang="en-IN"/>
          </a:p>
        </p:txBody>
      </p:sp>
      <p:sp>
        <p:nvSpPr>
          <p:cNvPr id="5" name="Footer Placeholder 4">
            <a:extLst>
              <a:ext uri="{FF2B5EF4-FFF2-40B4-BE49-F238E27FC236}">
                <a16:creationId xmlns:a16="http://schemas.microsoft.com/office/drawing/2014/main" id="{395286E9-8C8E-4EA2-9109-029ED601A19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E78EC36-35E4-476C-81CB-99427F0AEE70}"/>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3539273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C48C-8CB9-4A30-BF74-8DC5F1F9ECA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9FF7198-6DA8-4FFD-BC31-945EBF52CC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29871B6-5E10-475B-AD08-2719842BE997}"/>
              </a:ext>
            </a:extLst>
          </p:cNvPr>
          <p:cNvSpPr>
            <a:spLocks noGrp="1"/>
          </p:cNvSpPr>
          <p:nvPr>
            <p:ph type="dt" sz="half" idx="10"/>
          </p:nvPr>
        </p:nvSpPr>
        <p:spPr/>
        <p:txBody>
          <a:bodyPr/>
          <a:lstStyle/>
          <a:p>
            <a:fld id="{4CC4A10D-A799-41F1-8816-6B80397432A6}" type="datetimeFigureOut">
              <a:rPr lang="en-IN" smtClean="0"/>
              <a:t>23-07-2024</a:t>
            </a:fld>
            <a:endParaRPr lang="en-IN"/>
          </a:p>
        </p:txBody>
      </p:sp>
      <p:sp>
        <p:nvSpPr>
          <p:cNvPr id="5" name="Footer Placeholder 4">
            <a:extLst>
              <a:ext uri="{FF2B5EF4-FFF2-40B4-BE49-F238E27FC236}">
                <a16:creationId xmlns:a16="http://schemas.microsoft.com/office/drawing/2014/main" id="{E4F20859-F2E2-4708-B021-563BDEFEC65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1DFF518-FB5D-45D8-A163-8B27FB22EDC7}"/>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3229439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F222-00AC-4C19-BBFF-38ECCBD460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D5EF7A0-DDEE-4199-AFF9-F2F52FDAAD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F84655-979B-4C68-A2BC-270E3EB7A943}"/>
              </a:ext>
            </a:extLst>
          </p:cNvPr>
          <p:cNvSpPr>
            <a:spLocks noGrp="1"/>
          </p:cNvSpPr>
          <p:nvPr>
            <p:ph type="dt" sz="half" idx="10"/>
          </p:nvPr>
        </p:nvSpPr>
        <p:spPr/>
        <p:txBody>
          <a:bodyPr/>
          <a:lstStyle/>
          <a:p>
            <a:fld id="{4CC4A10D-A799-41F1-8816-6B80397432A6}" type="datetimeFigureOut">
              <a:rPr lang="en-IN" smtClean="0"/>
              <a:t>23-07-2024</a:t>
            </a:fld>
            <a:endParaRPr lang="en-IN"/>
          </a:p>
        </p:txBody>
      </p:sp>
      <p:sp>
        <p:nvSpPr>
          <p:cNvPr id="5" name="Footer Placeholder 4">
            <a:extLst>
              <a:ext uri="{FF2B5EF4-FFF2-40B4-BE49-F238E27FC236}">
                <a16:creationId xmlns:a16="http://schemas.microsoft.com/office/drawing/2014/main" id="{557C3E04-7E0D-44F7-B981-FC50BB92552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53E1205-36D4-4C85-931B-A4D4C6D417DD}"/>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346760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3F30F-E25C-4DD8-BDE2-F244699C064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19E79FA-DB6A-4A7B-BA3D-A659806E5F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A8D25DC-2CB9-4A35-A256-898EA52EC0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3F3BD69-E01F-498E-B70F-46CAB6B743C1}"/>
              </a:ext>
            </a:extLst>
          </p:cNvPr>
          <p:cNvSpPr>
            <a:spLocks noGrp="1"/>
          </p:cNvSpPr>
          <p:nvPr>
            <p:ph type="dt" sz="half" idx="10"/>
          </p:nvPr>
        </p:nvSpPr>
        <p:spPr/>
        <p:txBody>
          <a:bodyPr/>
          <a:lstStyle/>
          <a:p>
            <a:fld id="{4CC4A10D-A799-41F1-8816-6B80397432A6}" type="datetimeFigureOut">
              <a:rPr lang="en-IN" smtClean="0"/>
              <a:t>23-07-2024</a:t>
            </a:fld>
            <a:endParaRPr lang="en-IN"/>
          </a:p>
        </p:txBody>
      </p:sp>
      <p:sp>
        <p:nvSpPr>
          <p:cNvPr id="6" name="Footer Placeholder 5">
            <a:extLst>
              <a:ext uri="{FF2B5EF4-FFF2-40B4-BE49-F238E27FC236}">
                <a16:creationId xmlns:a16="http://schemas.microsoft.com/office/drawing/2014/main" id="{CD0F49DD-552E-4381-9769-A958F25D13F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637E9E9-990F-4F3D-B20D-38120F509D3B}"/>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2487759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F502E-F60E-4678-924C-579F3D6801B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CAF7D31-CB9D-4928-A62B-3F33E33879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53C405-A5A6-49AD-BB06-30F51C3D0A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DC9B561-5DBC-462E-88CC-2903C0AF06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728503-F380-42EC-BEE9-16AFDAE252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35A5907A-8DB7-4805-B9EB-B0ED84384B0A}"/>
              </a:ext>
            </a:extLst>
          </p:cNvPr>
          <p:cNvSpPr>
            <a:spLocks noGrp="1"/>
          </p:cNvSpPr>
          <p:nvPr>
            <p:ph type="dt" sz="half" idx="10"/>
          </p:nvPr>
        </p:nvSpPr>
        <p:spPr/>
        <p:txBody>
          <a:bodyPr/>
          <a:lstStyle/>
          <a:p>
            <a:fld id="{4CC4A10D-A799-41F1-8816-6B80397432A6}" type="datetimeFigureOut">
              <a:rPr lang="en-IN" smtClean="0"/>
              <a:t>23-07-2024</a:t>
            </a:fld>
            <a:endParaRPr lang="en-IN"/>
          </a:p>
        </p:txBody>
      </p:sp>
      <p:sp>
        <p:nvSpPr>
          <p:cNvPr id="8" name="Footer Placeholder 7">
            <a:extLst>
              <a:ext uri="{FF2B5EF4-FFF2-40B4-BE49-F238E27FC236}">
                <a16:creationId xmlns:a16="http://schemas.microsoft.com/office/drawing/2014/main" id="{B7D8143F-4619-4E57-A77E-06458DD028E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4B879A7-73E6-485D-B218-5935E1C9A45C}"/>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3536832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11E1-E145-4A53-80CC-183B1FF6F04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78E0EC1-37F8-4F04-A11E-BC5E6FAE6172}"/>
              </a:ext>
            </a:extLst>
          </p:cNvPr>
          <p:cNvSpPr>
            <a:spLocks noGrp="1"/>
          </p:cNvSpPr>
          <p:nvPr>
            <p:ph type="dt" sz="half" idx="10"/>
          </p:nvPr>
        </p:nvSpPr>
        <p:spPr/>
        <p:txBody>
          <a:bodyPr/>
          <a:lstStyle/>
          <a:p>
            <a:fld id="{4CC4A10D-A799-41F1-8816-6B80397432A6}" type="datetimeFigureOut">
              <a:rPr lang="en-IN" smtClean="0"/>
              <a:t>23-07-2024</a:t>
            </a:fld>
            <a:endParaRPr lang="en-IN"/>
          </a:p>
        </p:txBody>
      </p:sp>
      <p:sp>
        <p:nvSpPr>
          <p:cNvPr id="4" name="Footer Placeholder 3">
            <a:extLst>
              <a:ext uri="{FF2B5EF4-FFF2-40B4-BE49-F238E27FC236}">
                <a16:creationId xmlns:a16="http://schemas.microsoft.com/office/drawing/2014/main" id="{D0547398-CDE4-4A6A-A6A7-23BF6FD9917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A7F6D73E-C8D2-4BE8-9998-967C22A9AA3E}"/>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184058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EC6AAE-EBB3-4FF1-9D91-B766AC4F6EBA}"/>
              </a:ext>
            </a:extLst>
          </p:cNvPr>
          <p:cNvSpPr>
            <a:spLocks noGrp="1"/>
          </p:cNvSpPr>
          <p:nvPr>
            <p:ph type="dt" sz="half" idx="10"/>
          </p:nvPr>
        </p:nvSpPr>
        <p:spPr/>
        <p:txBody>
          <a:bodyPr/>
          <a:lstStyle/>
          <a:p>
            <a:fld id="{4CC4A10D-A799-41F1-8816-6B80397432A6}" type="datetimeFigureOut">
              <a:rPr lang="en-IN" smtClean="0"/>
              <a:t>23-07-2024</a:t>
            </a:fld>
            <a:endParaRPr lang="en-IN"/>
          </a:p>
        </p:txBody>
      </p:sp>
      <p:sp>
        <p:nvSpPr>
          <p:cNvPr id="3" name="Footer Placeholder 2">
            <a:extLst>
              <a:ext uri="{FF2B5EF4-FFF2-40B4-BE49-F238E27FC236}">
                <a16:creationId xmlns:a16="http://schemas.microsoft.com/office/drawing/2014/main" id="{1857F713-D078-4EAA-AB01-68647F69EC6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9DBB0B-1923-49B8-BC84-134D56F6CEF4}"/>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36407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A198-436B-4706-BEA4-160C8327A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77475DF-6F57-4E67-B60B-5432904BC4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A84F71D-B55E-4CBB-B2BC-23A6DC404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D3D736-1FAF-4FD6-8621-8DF52F9741E3}"/>
              </a:ext>
            </a:extLst>
          </p:cNvPr>
          <p:cNvSpPr>
            <a:spLocks noGrp="1"/>
          </p:cNvSpPr>
          <p:nvPr>
            <p:ph type="dt" sz="half" idx="10"/>
          </p:nvPr>
        </p:nvSpPr>
        <p:spPr/>
        <p:txBody>
          <a:bodyPr/>
          <a:lstStyle/>
          <a:p>
            <a:fld id="{4CC4A10D-A799-41F1-8816-6B80397432A6}" type="datetimeFigureOut">
              <a:rPr lang="en-IN" smtClean="0"/>
              <a:t>23-07-2024</a:t>
            </a:fld>
            <a:endParaRPr lang="en-IN"/>
          </a:p>
        </p:txBody>
      </p:sp>
      <p:sp>
        <p:nvSpPr>
          <p:cNvPr id="6" name="Footer Placeholder 5">
            <a:extLst>
              <a:ext uri="{FF2B5EF4-FFF2-40B4-BE49-F238E27FC236}">
                <a16:creationId xmlns:a16="http://schemas.microsoft.com/office/drawing/2014/main" id="{80B7941D-060E-497D-9704-9422BB70FED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8B40F90-BEB0-44A1-BFF2-5419D0DBD8AB}"/>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4045967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B7A48-2C22-47E0-9BA5-187801EBFE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F1B5917-6B7E-45E8-B50F-641DFB76FA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1A31533-97A6-4140-8DC0-019588624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F27D03-C161-4268-B08F-1DC3B810CCE2}"/>
              </a:ext>
            </a:extLst>
          </p:cNvPr>
          <p:cNvSpPr>
            <a:spLocks noGrp="1"/>
          </p:cNvSpPr>
          <p:nvPr>
            <p:ph type="dt" sz="half" idx="10"/>
          </p:nvPr>
        </p:nvSpPr>
        <p:spPr/>
        <p:txBody>
          <a:bodyPr/>
          <a:lstStyle/>
          <a:p>
            <a:fld id="{4CC4A10D-A799-41F1-8816-6B80397432A6}" type="datetimeFigureOut">
              <a:rPr lang="en-IN" smtClean="0"/>
              <a:t>23-07-2024</a:t>
            </a:fld>
            <a:endParaRPr lang="en-IN"/>
          </a:p>
        </p:txBody>
      </p:sp>
      <p:sp>
        <p:nvSpPr>
          <p:cNvPr id="6" name="Footer Placeholder 5">
            <a:extLst>
              <a:ext uri="{FF2B5EF4-FFF2-40B4-BE49-F238E27FC236}">
                <a16:creationId xmlns:a16="http://schemas.microsoft.com/office/drawing/2014/main" id="{03A46114-59A5-4CD3-A50D-B46E3B7ABB7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B287C88-F519-4B4F-818E-42FE03452A4F}"/>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219706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7763FF-20C5-4532-A10B-60FADA8927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EC81743-47AE-46B7-B22C-3D599EA335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847AFD3-2B95-4ECC-9256-65EE4A4A23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4A10D-A799-41F1-8816-6B80397432A6}" type="datetimeFigureOut">
              <a:rPr lang="en-IN" smtClean="0"/>
              <a:t>23-07-2024</a:t>
            </a:fld>
            <a:endParaRPr lang="en-IN"/>
          </a:p>
        </p:txBody>
      </p:sp>
      <p:sp>
        <p:nvSpPr>
          <p:cNvPr id="5" name="Footer Placeholder 4">
            <a:extLst>
              <a:ext uri="{FF2B5EF4-FFF2-40B4-BE49-F238E27FC236}">
                <a16:creationId xmlns:a16="http://schemas.microsoft.com/office/drawing/2014/main" id="{36FAA967-8890-4886-A4F9-AF21EFE68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60BF7222-B6A2-4045-9841-FF6DFDEB6B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A6354C-86CC-4417-9225-03D295DD1995}" type="slidenum">
              <a:rPr lang="en-IN" smtClean="0"/>
              <a:t>‹#›</a:t>
            </a:fld>
            <a:endParaRPr lang="en-IN"/>
          </a:p>
        </p:txBody>
      </p:sp>
    </p:spTree>
    <p:extLst>
      <p:ext uri="{BB962C8B-B14F-4D97-AF65-F5344CB8AC3E}">
        <p14:creationId xmlns:p14="http://schemas.microsoft.com/office/powerpoint/2010/main" val="2438787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1.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FD6D78F-56CD-9D4B-45F1-2B8DE53E2F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Title 1">
            <a:extLst>
              <a:ext uri="{FF2B5EF4-FFF2-40B4-BE49-F238E27FC236}">
                <a16:creationId xmlns:a16="http://schemas.microsoft.com/office/drawing/2014/main" id="{608FA06B-D590-6229-B6E3-76419F1282DE}"/>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t>08-6</a:t>
            </a:r>
            <a:endParaRPr lang="en-GB" dirty="0"/>
          </a:p>
        </p:txBody>
      </p:sp>
      <p:sp>
        <p:nvSpPr>
          <p:cNvPr id="10" name="Content Placeholder 2">
            <a:extLst>
              <a:ext uri="{FF2B5EF4-FFF2-40B4-BE49-F238E27FC236}">
                <a16:creationId xmlns:a16="http://schemas.microsoft.com/office/drawing/2014/main" id="{4B84C933-D1D8-E913-A96E-0666BAFB7866}"/>
              </a:ext>
            </a:extLst>
          </p:cNvPr>
          <p:cNvSpPr txBox="1">
            <a:spLocks/>
          </p:cNvSpPr>
          <p:nvPr/>
        </p:nvSpPr>
        <p:spPr>
          <a:xfrm>
            <a:off x="838200" y="1825625"/>
            <a:ext cx="10515600" cy="435133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Bef>
                <a:spcPts val="0"/>
              </a:spcBef>
              <a:spcAft>
                <a:spcPts val="800"/>
              </a:spcAft>
            </a:pPr>
            <a:r>
              <a:rPr lang="en-IN" sz="1800" kern="100">
                <a:solidFill>
                  <a:srgbClr val="2C3943"/>
                </a:solidFill>
                <a:highlight>
                  <a:srgbClr val="FFFFFF"/>
                </a:highlight>
                <a:latin typeface="PT Serif" panose="020A0603040505020204" pitchFamily="18" charset="0"/>
                <a:ea typeface="Aptos"/>
                <a:cs typeface="Arial" panose="020B0604020202020204" pitchFamily="34" charset="0"/>
              </a:rPr>
              <a:t>These materials are by the Kongki Ka Project and are made available to you under the terms of the Creative Commons Attribution ShareAlike license 4.0.</a:t>
            </a:r>
            <a:endParaRPr lang="en-US" sz="1800" kern="100">
              <a:latin typeface="Aptos"/>
              <a:ea typeface="Aptos"/>
              <a:cs typeface="Arial" panose="020B0604020202020204" pitchFamily="34" charset="0"/>
            </a:endParaRPr>
          </a:p>
          <a:p>
            <a:pPr algn="l">
              <a:lnSpc>
                <a:spcPct val="107000"/>
              </a:lnSpc>
              <a:spcBef>
                <a:spcPts val="0"/>
              </a:spcBef>
              <a:spcAft>
                <a:spcPts val="800"/>
              </a:spcAft>
            </a:pPr>
            <a:r>
              <a:rPr lang="en-IN" sz="1800" kern="10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1800" kern="10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1800" kern="10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1800" kern="100">
              <a:latin typeface="Aptos"/>
              <a:ea typeface="Aptos"/>
              <a:cs typeface="Arial" panose="020B0604020202020204" pitchFamily="34" charset="0"/>
            </a:endParaRPr>
          </a:p>
          <a:p>
            <a:pPr algn="l">
              <a:lnSpc>
                <a:spcPct val="107000"/>
              </a:lnSpc>
              <a:spcBef>
                <a:spcPts val="0"/>
              </a:spcBef>
              <a:spcAft>
                <a:spcPts val="800"/>
              </a:spcAft>
            </a:pPr>
            <a:r>
              <a:rPr lang="en-IN" sz="1800" kern="10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1800" kern="100">
              <a:latin typeface="Aptos"/>
              <a:ea typeface="Aptos"/>
              <a:cs typeface="Arial" panose="020B0604020202020204" pitchFamily="34" charset="0"/>
            </a:endParaRPr>
          </a:p>
          <a:p>
            <a:pPr algn="l">
              <a:lnSpc>
                <a:spcPct val="107000"/>
              </a:lnSpc>
              <a:spcBef>
                <a:spcPts val="0"/>
              </a:spcBef>
              <a:spcAft>
                <a:spcPts val="800"/>
              </a:spcAft>
            </a:pPr>
            <a:r>
              <a:rPr lang="en-IN" sz="1800" kern="10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1800" u="sng" kern="10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1800" kern="100">
                <a:solidFill>
                  <a:srgbClr val="2C3943"/>
                </a:solidFill>
                <a:highlight>
                  <a:srgbClr val="FFFFFF"/>
                </a:highlight>
                <a:latin typeface="PT Serif" panose="020A0603040505020204" pitchFamily="18" charset="0"/>
                <a:ea typeface="Aptos"/>
                <a:cs typeface="Arial" panose="020B0604020202020204" pitchFamily="34" charset="0"/>
              </a:rPr>
              <a:t>, </a:t>
            </a:r>
            <a:r>
              <a:rPr lang="en-IN" sz="1800" u="sng" kern="10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1800" kern="100">
                <a:solidFill>
                  <a:srgbClr val="2C3943"/>
                </a:solidFill>
                <a:highlight>
                  <a:srgbClr val="FFFFFF"/>
                </a:highlight>
                <a:latin typeface="PT Serif" panose="020A0603040505020204" pitchFamily="18" charset="0"/>
                <a:ea typeface="Aptos"/>
                <a:cs typeface="Arial" panose="020B0604020202020204" pitchFamily="34" charset="0"/>
              </a:rPr>
              <a:t>, </a:t>
            </a:r>
            <a:r>
              <a:rPr lang="en-IN" sz="1800" u="sng" kern="10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1800" kern="10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1800" u="sng" kern="10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1800" kern="10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1800" kern="100">
              <a:latin typeface="Aptos"/>
              <a:ea typeface="Aptos"/>
              <a:cs typeface="Arial" panose="020B0604020202020204" pitchFamily="34" charset="0"/>
            </a:endParaRPr>
          </a:p>
          <a:p>
            <a:pPr algn="l">
              <a:lnSpc>
                <a:spcPct val="107000"/>
              </a:lnSpc>
              <a:spcBef>
                <a:spcPts val="0"/>
              </a:spcBef>
              <a:spcAft>
                <a:spcPts val="800"/>
              </a:spcAft>
            </a:pPr>
            <a:r>
              <a:rPr lang="en-IN" sz="1800" kern="10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1800" kern="100">
              <a:latin typeface="Aptos"/>
              <a:ea typeface="Aptos"/>
              <a:cs typeface="Arial" panose="020B0604020202020204" pitchFamily="34" charset="0"/>
            </a:endParaRPr>
          </a:p>
          <a:p>
            <a:pPr algn="l">
              <a:spcBef>
                <a:spcPts val="0"/>
              </a:spcBef>
            </a:pPr>
            <a:r>
              <a:rPr lang="en-US" sz="180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1800" u="sng">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Attribution-ShareAlike 4.0 International License</a:t>
            </a:r>
            <a:r>
              <a:rPr lang="en-IN" sz="1800">
                <a:solidFill>
                  <a:srgbClr val="2C3943"/>
                </a:solidFill>
                <a:highlight>
                  <a:srgbClr val="FFFFFF"/>
                </a:highlight>
                <a:latin typeface="PT Serif" panose="020A0603040505020204" pitchFamily="18" charset="0"/>
                <a:ea typeface="Times New Roman" panose="02020603050405020304" pitchFamily="18" charset="0"/>
              </a:rPr>
              <a:t>.</a:t>
            </a:r>
            <a:endParaRPr lang="en-US" sz="1800" dirty="0">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0920324"/>
      </p:ext>
    </p:extLst>
  </p:cSld>
  <p:clrMapOvr>
    <a:masterClrMapping/>
  </p:clrMapOvr>
  <mc:AlternateContent xmlns:mc="http://schemas.openxmlformats.org/markup-compatibility/2006" xmlns:p14="http://schemas.microsoft.com/office/powerpoint/2010/main">
    <mc:Choice Requires="p14">
      <p:transition spd="slow" p14:dur="2000" advTm="3722"/>
    </mc:Choice>
    <mc:Fallback xmlns="">
      <p:transition spd="slow" advTm="3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E8A40E-3970-994E-E162-92E451D12CA3}"/>
              </a:ext>
            </a:extLst>
          </p:cNvPr>
          <p:cNvPicPr>
            <a:picLocks noChangeAspect="1"/>
          </p:cNvPicPr>
          <p:nvPr/>
        </p:nvPicPr>
        <p:blipFill>
          <a:blip r:embed="rId2"/>
          <a:stretch>
            <a:fillRect/>
          </a:stretch>
        </p:blipFill>
        <p:spPr>
          <a:xfrm>
            <a:off x="0" y="-1446696"/>
            <a:ext cx="12192000" cy="8304696"/>
          </a:xfrm>
          <a:prstGeom prst="rect">
            <a:avLst/>
          </a:prstGeom>
        </p:spPr>
      </p:pic>
      <p:sp>
        <p:nvSpPr>
          <p:cNvPr id="4" name="TextBox 3">
            <a:extLst>
              <a:ext uri="{FF2B5EF4-FFF2-40B4-BE49-F238E27FC236}">
                <a16:creationId xmlns:a16="http://schemas.microsoft.com/office/drawing/2014/main" id="{9CFBBAB6-6086-D1AF-5195-9CC304AB25EB}"/>
              </a:ext>
            </a:extLst>
          </p:cNvPr>
          <p:cNvSpPr txBox="1"/>
          <p:nvPr/>
        </p:nvSpPr>
        <p:spPr>
          <a:xfrm>
            <a:off x="414668"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3:20</a:t>
            </a:r>
            <a:endParaRPr lang="bo-CN" sz="2000" b="1" cap="all" dirty="0">
              <a:solidFill>
                <a:schemeClr val="bg1"/>
              </a:solidFill>
              <a:latin typeface="ArialMT"/>
            </a:endParaRPr>
          </a:p>
        </p:txBody>
      </p:sp>
    </p:spTree>
    <p:extLst>
      <p:ext uri="{BB962C8B-B14F-4D97-AF65-F5344CB8AC3E}">
        <p14:creationId xmlns:p14="http://schemas.microsoft.com/office/powerpoint/2010/main" val="2060458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38F7C5-EEDB-3ECA-1442-80A63D4F9D4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यहोवा ने उससे कहा, “तेरे हाथ में वह क्या है?” वह बोला, “लाठी</a:t>
            </a:r>
            <a:r>
              <a:rPr lang="en-US" sz="4000" b="0" i="0" dirty="0">
                <a:solidFill>
                  <a:srgbClr val="121212"/>
                </a:solidFill>
                <a:effectLst/>
                <a:latin typeface="Arial" panose="020B0604020202020204" pitchFamily="34" charset="0"/>
              </a:rPr>
              <a:t>a।</a:t>
            </a:r>
            <a:endParaRPr lang="en-IN" sz="4000" dirty="0"/>
          </a:p>
        </p:txBody>
      </p:sp>
      <p:pic>
        <p:nvPicPr>
          <p:cNvPr id="10" name="Audio 9">
            <a:hlinkClick r:id="" action="ppaction://media"/>
            <a:extLst>
              <a:ext uri="{FF2B5EF4-FFF2-40B4-BE49-F238E27FC236}">
                <a16:creationId xmlns:a16="http://schemas.microsoft.com/office/drawing/2014/main" id="{07BED6B5-F4C2-A35C-2C48-132182849F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F4AD5DC-714A-5E43-2F03-32D4108D829B}"/>
              </a:ext>
            </a:extLst>
          </p:cNvPr>
          <p:cNvSpPr txBox="1"/>
          <p:nvPr/>
        </p:nvSpPr>
        <p:spPr>
          <a:xfrm>
            <a:off x="171450" y="171450"/>
            <a:ext cx="5803681" cy="645795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And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asked him, “What is that in your hand?”</a:t>
            </a:r>
          </a:p>
          <a:p>
            <a:pPr algn="l"/>
            <a:r>
              <a:rPr lang="en-US" sz="4000" b="0" i="0">
                <a:solidFill>
                  <a:srgbClr val="121212"/>
                </a:solidFill>
                <a:effectLst/>
                <a:latin typeface="Inter" panose="020B0502030000000004" pitchFamily="34" charset="0"/>
              </a:rPr>
              <a:t>“A staff,” he replied.</a:t>
            </a:r>
          </a:p>
        </p:txBody>
      </p:sp>
    </p:spTree>
    <p:extLst>
      <p:ext uri="{BB962C8B-B14F-4D97-AF65-F5344CB8AC3E}">
        <p14:creationId xmlns:p14="http://schemas.microsoft.com/office/powerpoint/2010/main" val="3074633053"/>
      </p:ext>
    </p:extLst>
  </p:cSld>
  <p:clrMapOvr>
    <a:masterClrMapping/>
  </p:clrMapOvr>
  <mc:AlternateContent xmlns:mc="http://schemas.openxmlformats.org/markup-compatibility/2006" xmlns:p14="http://schemas.microsoft.com/office/powerpoint/2010/main">
    <mc:Choice Requires="p14">
      <p:transition spd="slow" p14:dur="2000" advTm="10303"/>
    </mc:Choice>
    <mc:Fallback xmlns="">
      <p:transition spd="slow" advTm="10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725BD9-E233-67BA-7C71-0D8904872564}"/>
              </a:ext>
            </a:extLst>
          </p:cNvPr>
          <p:cNvPicPr>
            <a:picLocks noChangeAspect="1"/>
          </p:cNvPicPr>
          <p:nvPr/>
        </p:nvPicPr>
        <p:blipFill>
          <a:blip r:embed="rId2"/>
          <a:stretch>
            <a:fillRect/>
          </a:stretch>
        </p:blipFill>
        <p:spPr>
          <a:xfrm>
            <a:off x="-1" y="-364917"/>
            <a:ext cx="12958763" cy="7222917"/>
          </a:xfrm>
          <a:prstGeom prst="rect">
            <a:avLst/>
          </a:prstGeom>
        </p:spPr>
      </p:pic>
      <p:sp>
        <p:nvSpPr>
          <p:cNvPr id="4" name="TextBox 3">
            <a:extLst>
              <a:ext uri="{FF2B5EF4-FFF2-40B4-BE49-F238E27FC236}">
                <a16:creationId xmlns:a16="http://schemas.microsoft.com/office/drawing/2014/main" id="{08CA676F-6635-BD10-A763-1BBA222CBD84}"/>
              </a:ext>
            </a:extLst>
          </p:cNvPr>
          <p:cNvSpPr txBox="1"/>
          <p:nvPr/>
        </p:nvSpPr>
        <p:spPr>
          <a:xfrm>
            <a:off x="414668"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4:2</a:t>
            </a:r>
            <a:endParaRPr lang="bo-CN" sz="2000" b="1" cap="all" dirty="0">
              <a:solidFill>
                <a:schemeClr val="bg1"/>
              </a:solidFill>
              <a:latin typeface="ArialMT"/>
            </a:endParaRPr>
          </a:p>
        </p:txBody>
      </p:sp>
    </p:spTree>
    <p:extLst>
      <p:ext uri="{BB962C8B-B14F-4D97-AF65-F5344CB8AC3E}">
        <p14:creationId xmlns:p14="http://schemas.microsoft.com/office/powerpoint/2010/main" val="2174682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F2B3B1-D7DE-0A91-53D1-C06023581E48}"/>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उसने कहा, “उसे भूमि पर डाल दे।” जब उसने उसे भूमि पर डाला तब वह सर्प बन गई, और मूसा उसके सामने से भागा।</a:t>
            </a:r>
            <a:endParaRPr lang="en-IN" sz="4000" dirty="0"/>
          </a:p>
        </p:txBody>
      </p:sp>
      <p:pic>
        <p:nvPicPr>
          <p:cNvPr id="6" name="Audio 5">
            <a:hlinkClick r:id="" action="ppaction://media"/>
            <a:extLst>
              <a:ext uri="{FF2B5EF4-FFF2-40B4-BE49-F238E27FC236}">
                <a16:creationId xmlns:a16="http://schemas.microsoft.com/office/drawing/2014/main" id="{A08A02F4-A05D-4468-8748-C7B64D0FD3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70B694A-C00B-D32E-D222-A22EEA724D7B}"/>
              </a:ext>
            </a:extLst>
          </p:cNvPr>
          <p:cNvSpPr txBox="1"/>
          <p:nvPr/>
        </p:nvSpPr>
        <p:spPr>
          <a:xfrm>
            <a:off x="171450" y="171450"/>
            <a:ext cx="5803681" cy="645795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“Throw it on the ground,” said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So Moses threw it on the ground, and it became a snake, and he ran from it.</a:t>
            </a:r>
            <a:endParaRPr lang="en-ZA" sz="4000" dirty="0"/>
          </a:p>
        </p:txBody>
      </p:sp>
    </p:spTree>
    <p:extLst>
      <p:ext uri="{BB962C8B-B14F-4D97-AF65-F5344CB8AC3E}">
        <p14:creationId xmlns:p14="http://schemas.microsoft.com/office/powerpoint/2010/main" val="1780628248"/>
      </p:ext>
    </p:extLst>
  </p:cSld>
  <p:clrMapOvr>
    <a:masterClrMapping/>
  </p:clrMapOvr>
  <mc:AlternateContent xmlns:mc="http://schemas.openxmlformats.org/markup-compatibility/2006" xmlns:p14="http://schemas.microsoft.com/office/powerpoint/2010/main">
    <mc:Choice Requires="p14">
      <p:transition spd="slow" p14:dur="2000" advTm="15030"/>
    </mc:Choice>
    <mc:Fallback xmlns="">
      <p:transition spd="slow" advTm="15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9DB1DF-6D19-0A9F-844F-911A3543B420}"/>
              </a:ext>
            </a:extLst>
          </p:cNvPr>
          <p:cNvPicPr>
            <a:picLocks noChangeAspect="1"/>
          </p:cNvPicPr>
          <p:nvPr/>
        </p:nvPicPr>
        <p:blipFill>
          <a:blip r:embed="rId2"/>
          <a:stretch>
            <a:fillRect/>
          </a:stretch>
        </p:blipFill>
        <p:spPr>
          <a:xfrm>
            <a:off x="0" y="0"/>
            <a:ext cx="13944600" cy="6858000"/>
          </a:xfrm>
          <a:prstGeom prst="rect">
            <a:avLst/>
          </a:prstGeom>
        </p:spPr>
      </p:pic>
      <p:sp>
        <p:nvSpPr>
          <p:cNvPr id="4" name="TextBox 3">
            <a:extLst>
              <a:ext uri="{FF2B5EF4-FFF2-40B4-BE49-F238E27FC236}">
                <a16:creationId xmlns:a16="http://schemas.microsoft.com/office/drawing/2014/main" id="{4E26A5B4-16E7-D579-31BA-24DE0DD48DDD}"/>
              </a:ext>
            </a:extLst>
          </p:cNvPr>
          <p:cNvSpPr txBox="1"/>
          <p:nvPr/>
        </p:nvSpPr>
        <p:spPr>
          <a:xfrm>
            <a:off x="414668"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4:3</a:t>
            </a:r>
            <a:endParaRPr lang="bo-CN" sz="2000" b="1" cap="all" dirty="0">
              <a:solidFill>
                <a:schemeClr val="bg1"/>
              </a:solidFill>
              <a:latin typeface="ArialMT"/>
            </a:endParaRPr>
          </a:p>
        </p:txBody>
      </p:sp>
    </p:spTree>
    <p:extLst>
      <p:ext uri="{BB962C8B-B14F-4D97-AF65-F5344CB8AC3E}">
        <p14:creationId xmlns:p14="http://schemas.microsoft.com/office/powerpoint/2010/main" val="131495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733AB6-8E2B-FDBB-4755-7A1D27BA5708}"/>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तब यहोवा ने मूसा से कहा, “हाथ बढ़ाकर उसकी पूँछ पकड़ ले, ताकि वे लोग विश्वास करें कि तुम्हारे पूर्वजों के परमेश्वर अर्थात् अब्राहम के परमेश्वर, इसहाक के परमेश्वर, और याकूब के परमेश्वर, यहोवा ने तुझको दर्शन दिया है।”</a:t>
            </a:r>
            <a:endParaRPr lang="en-IN" sz="4000" dirty="0"/>
          </a:p>
        </p:txBody>
      </p:sp>
      <p:pic>
        <p:nvPicPr>
          <p:cNvPr id="14" name="Audio 13">
            <a:hlinkClick r:id="" action="ppaction://media"/>
            <a:extLst>
              <a:ext uri="{FF2B5EF4-FFF2-40B4-BE49-F238E27FC236}">
                <a16:creationId xmlns:a16="http://schemas.microsoft.com/office/drawing/2014/main" id="{CE9282C9-B494-3F25-2D0F-50EE7AC4CD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5E471D0-2295-3230-6CCF-F20F3F4A215F}"/>
              </a:ext>
            </a:extLst>
          </p:cNvPr>
          <p:cNvSpPr txBox="1"/>
          <p:nvPr/>
        </p:nvSpPr>
        <p:spPr>
          <a:xfrm>
            <a:off x="171450" y="171450"/>
            <a:ext cx="5803681" cy="645795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“Stretch out your hand and grab it by the tail,”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said to Moses, who reached out his hand and caught the snake, and it turned back into a staff in his hand.</a:t>
            </a:r>
            <a:endParaRPr lang="en-ZA" sz="4000" dirty="0"/>
          </a:p>
        </p:txBody>
      </p:sp>
    </p:spTree>
    <p:extLst>
      <p:ext uri="{BB962C8B-B14F-4D97-AF65-F5344CB8AC3E}">
        <p14:creationId xmlns:p14="http://schemas.microsoft.com/office/powerpoint/2010/main" val="1680183773"/>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spd="slow" advTm="16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EBD2E4-A732-CF68-5C75-6B89BC977FBE}"/>
              </a:ext>
            </a:extLst>
          </p:cNvPr>
          <p:cNvPicPr>
            <a:picLocks noChangeAspect="1"/>
          </p:cNvPicPr>
          <p:nvPr/>
        </p:nvPicPr>
        <p:blipFill>
          <a:blip r:embed="rId2"/>
          <a:stretch>
            <a:fillRect/>
          </a:stretch>
        </p:blipFill>
        <p:spPr>
          <a:xfrm>
            <a:off x="-590550" y="0"/>
            <a:ext cx="13456314" cy="7132582"/>
          </a:xfrm>
          <a:prstGeom prst="rect">
            <a:avLst/>
          </a:prstGeom>
        </p:spPr>
      </p:pic>
      <p:sp>
        <p:nvSpPr>
          <p:cNvPr id="4" name="TextBox 3">
            <a:extLst>
              <a:ext uri="{FF2B5EF4-FFF2-40B4-BE49-F238E27FC236}">
                <a16:creationId xmlns:a16="http://schemas.microsoft.com/office/drawing/2014/main" id="{BFD858CD-6245-3F4A-927C-50DD3C316D35}"/>
              </a:ext>
            </a:extLst>
          </p:cNvPr>
          <p:cNvSpPr txBox="1"/>
          <p:nvPr/>
        </p:nvSpPr>
        <p:spPr>
          <a:xfrm>
            <a:off x="414668"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4:4</a:t>
            </a:r>
            <a:endParaRPr lang="bo-CN" sz="2000" b="1" cap="all" dirty="0">
              <a:solidFill>
                <a:schemeClr val="bg1"/>
              </a:solidFill>
              <a:latin typeface="ArialMT"/>
            </a:endParaRPr>
          </a:p>
        </p:txBody>
      </p:sp>
    </p:spTree>
    <p:extLst>
      <p:ext uri="{BB962C8B-B14F-4D97-AF65-F5344CB8AC3E}">
        <p14:creationId xmlns:p14="http://schemas.microsoft.com/office/powerpoint/2010/main" val="3732379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164F83-3A7C-A208-C5C0-F584F5097F0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जब उसने हाथ बढ़ाकर उसको पकड़ा तब वह उसके हाथ में फिर लाठी बन गई।</a:t>
            </a:r>
            <a:endParaRPr lang="en-IN" sz="4000" dirty="0"/>
          </a:p>
        </p:txBody>
      </p:sp>
      <p:pic>
        <p:nvPicPr>
          <p:cNvPr id="31" name="Audio 30">
            <a:hlinkClick r:id="" action="ppaction://media"/>
            <a:extLst>
              <a:ext uri="{FF2B5EF4-FFF2-40B4-BE49-F238E27FC236}">
                <a16:creationId xmlns:a16="http://schemas.microsoft.com/office/drawing/2014/main" id="{7639C622-89CC-D13F-2832-2BA3B96DDC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8991600-ED67-FF80-ACF5-29CAE53E1E50}"/>
              </a:ext>
            </a:extLst>
          </p:cNvPr>
          <p:cNvSpPr txBox="1"/>
          <p:nvPr/>
        </p:nvSpPr>
        <p:spPr>
          <a:xfrm>
            <a:off x="171450" y="171450"/>
            <a:ext cx="5803681" cy="645795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“This is so that they may believe that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the God of their fathers—the God of Abraham, the God of Isaac, and the God of Jacob—has appeared to you.”</a:t>
            </a:r>
            <a:endParaRPr lang="en-ZA" sz="4000" dirty="0"/>
          </a:p>
        </p:txBody>
      </p:sp>
    </p:spTree>
    <p:extLst>
      <p:ext uri="{BB962C8B-B14F-4D97-AF65-F5344CB8AC3E}">
        <p14:creationId xmlns:p14="http://schemas.microsoft.com/office/powerpoint/2010/main" val="1750916314"/>
      </p:ext>
    </p:extLst>
  </p:cSld>
  <p:clrMapOvr>
    <a:masterClrMapping/>
  </p:clrMapOvr>
  <mc:AlternateContent xmlns:mc="http://schemas.openxmlformats.org/markup-compatibility/2006" xmlns:p14="http://schemas.microsoft.com/office/powerpoint/2010/main">
    <mc:Choice Requires="p14">
      <p:transition spd="slow" p14:dur="2000" advTm="16553"/>
    </mc:Choice>
    <mc:Fallback xmlns="">
      <p:transition spd="slow" advTm="16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F77B3F-D6FF-916C-B577-623D22DF91B2}"/>
              </a:ext>
            </a:extLst>
          </p:cNvPr>
          <p:cNvPicPr>
            <a:picLocks noChangeAspect="1"/>
          </p:cNvPicPr>
          <p:nvPr/>
        </p:nvPicPr>
        <p:blipFill>
          <a:blip r:embed="rId2"/>
          <a:stretch>
            <a:fillRect/>
          </a:stretch>
        </p:blipFill>
        <p:spPr>
          <a:xfrm>
            <a:off x="-9416" y="0"/>
            <a:ext cx="15531353" cy="6858000"/>
          </a:xfrm>
          <a:prstGeom prst="rect">
            <a:avLst/>
          </a:prstGeom>
        </p:spPr>
      </p:pic>
      <p:sp>
        <p:nvSpPr>
          <p:cNvPr id="4" name="TextBox 3">
            <a:extLst>
              <a:ext uri="{FF2B5EF4-FFF2-40B4-BE49-F238E27FC236}">
                <a16:creationId xmlns:a16="http://schemas.microsoft.com/office/drawing/2014/main" id="{BC262AF9-B055-B0A4-37E5-2C0CF42CBBF4}"/>
              </a:ext>
            </a:extLst>
          </p:cNvPr>
          <p:cNvSpPr txBox="1"/>
          <p:nvPr/>
        </p:nvSpPr>
        <p:spPr>
          <a:xfrm>
            <a:off x="10331551"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4:5</a:t>
            </a:r>
            <a:endParaRPr lang="bo-CN" sz="2000" b="1" cap="all" dirty="0">
              <a:solidFill>
                <a:schemeClr val="bg1"/>
              </a:solidFill>
              <a:latin typeface="ArialMT"/>
            </a:endParaRPr>
          </a:p>
        </p:txBody>
      </p:sp>
    </p:spTree>
    <p:extLst>
      <p:ext uri="{BB962C8B-B14F-4D97-AF65-F5344CB8AC3E}">
        <p14:creationId xmlns:p14="http://schemas.microsoft.com/office/powerpoint/2010/main" val="3762897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2E9F60-8B9A-700B-78E7-589F8577823F}"/>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फिर यहोवा ने उससे यह भी कहा, “अपना हाथ छाती पर रखकर ढाँप।” अतः उसने अपना हाथ छाती पर रखकर ढाँप लिया; फिर जब उसे निकाला तब क्या देखा, कि उसका हाथ कोढ़ के कारण हिम के समान श्वेत हो गया है।</a:t>
            </a:r>
            <a:endParaRPr lang="en-IN" sz="4000" dirty="0"/>
          </a:p>
        </p:txBody>
      </p:sp>
      <p:pic>
        <p:nvPicPr>
          <p:cNvPr id="43" name="Audio 42">
            <a:hlinkClick r:id="" action="ppaction://media"/>
            <a:extLst>
              <a:ext uri="{FF2B5EF4-FFF2-40B4-BE49-F238E27FC236}">
                <a16:creationId xmlns:a16="http://schemas.microsoft.com/office/drawing/2014/main" id="{A1BE63F5-16A0-7D76-AD25-934299FE04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723E59B-4B97-2360-7B55-23AAA4F5D2A7}"/>
              </a:ext>
            </a:extLst>
          </p:cNvPr>
          <p:cNvSpPr txBox="1"/>
          <p:nvPr/>
        </p:nvSpPr>
        <p:spPr>
          <a:xfrm>
            <a:off x="171450" y="171450"/>
            <a:ext cx="5803681" cy="645795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Furthermore,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said to Moses, “Put your hand inside your cloak.” So he put his hand inside his cloak, and when he took it out, his hand was leprous, white as snow.</a:t>
            </a:r>
            <a:endParaRPr lang="en-ZA" sz="4000" dirty="0"/>
          </a:p>
        </p:txBody>
      </p:sp>
    </p:spTree>
    <p:extLst>
      <p:ext uri="{BB962C8B-B14F-4D97-AF65-F5344CB8AC3E}">
        <p14:creationId xmlns:p14="http://schemas.microsoft.com/office/powerpoint/2010/main" val="1705534036"/>
      </p:ext>
    </p:extLst>
  </p:cSld>
  <p:clrMapOvr>
    <a:masterClrMapping/>
  </p:clrMapOvr>
  <mc:AlternateContent xmlns:mc="http://schemas.openxmlformats.org/markup-compatibility/2006" xmlns:p14="http://schemas.microsoft.com/office/powerpoint/2010/main">
    <mc:Choice Requires="p14">
      <p:transition spd="slow" p14:dur="2000" advTm="26951"/>
    </mc:Choice>
    <mc:Fallback xmlns="">
      <p:transition spd="slow" advTm="26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D16E1B-F32B-E63A-2000-C49401908354}"/>
              </a:ext>
            </a:extLst>
          </p:cNvPr>
          <p:cNvPicPr>
            <a:picLocks noChangeAspect="1"/>
          </p:cNvPicPr>
          <p:nvPr/>
        </p:nvPicPr>
        <p:blipFill>
          <a:blip r:embed="rId2"/>
          <a:stretch>
            <a:fillRect/>
          </a:stretch>
        </p:blipFill>
        <p:spPr>
          <a:xfrm>
            <a:off x="0" y="0"/>
            <a:ext cx="12192000" cy="6962006"/>
          </a:xfrm>
          <a:prstGeom prst="rect">
            <a:avLst/>
          </a:prstGeom>
        </p:spPr>
      </p:pic>
      <p:sp>
        <p:nvSpPr>
          <p:cNvPr id="5" name="Content Placeholder 2">
            <a:extLst>
              <a:ext uri="{FF2B5EF4-FFF2-40B4-BE49-F238E27FC236}">
                <a16:creationId xmlns:a16="http://schemas.microsoft.com/office/drawing/2014/main" id="{AFBBAC80-DCD8-612C-0F94-46BE8FA30F84}"/>
              </a:ext>
            </a:extLst>
          </p:cNvPr>
          <p:cNvSpPr txBox="1">
            <a:spLocks/>
          </p:cNvSpPr>
          <p:nvPr/>
        </p:nvSpPr>
        <p:spPr>
          <a:xfrm>
            <a:off x="5467350" y="3694533"/>
            <a:ext cx="6318397" cy="1979612"/>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hi-IN" sz="9600" i="0" dirty="0">
                <a:solidFill>
                  <a:schemeClr val="bg1"/>
                </a:solidFill>
                <a:effectLst/>
                <a:latin typeface="Times New Roman" panose="02020603050405020304" pitchFamily="18" charset="0"/>
                <a:cs typeface="Times New Roman" panose="02020603050405020304" pitchFamily="18" charset="0"/>
              </a:rPr>
              <a:t>मूसा के चमत्कार करने के लिए निशानियाँ -</a:t>
            </a:r>
            <a:r>
              <a:rPr lang="en-US" sz="9600" i="0" dirty="0">
                <a:solidFill>
                  <a:schemeClr val="bg1"/>
                </a:solidFill>
                <a:effectLst/>
                <a:latin typeface="Times New Roman" panose="02020603050405020304" pitchFamily="18" charset="0"/>
                <a:cs typeface="Times New Roman" panose="02020603050405020304" pitchFamily="18" charset="0"/>
              </a:rPr>
              <a:t> </a:t>
            </a:r>
            <a:r>
              <a:rPr lang="hi-IN" sz="9600" i="0" dirty="0">
                <a:solidFill>
                  <a:schemeClr val="bg1"/>
                </a:solidFill>
                <a:effectLst/>
                <a:latin typeface="Times New Roman" panose="02020603050405020304" pitchFamily="18" charset="0"/>
                <a:cs typeface="Times New Roman" panose="02020603050405020304" pitchFamily="18" charset="0"/>
              </a:rPr>
              <a:t>निर्गमन 3, 4</a:t>
            </a:r>
            <a:endParaRPr lang="en-IN" dirty="0"/>
          </a:p>
        </p:txBody>
      </p:sp>
      <p:sp>
        <p:nvSpPr>
          <p:cNvPr id="3" name="TextBox 2">
            <a:extLst>
              <a:ext uri="{FF2B5EF4-FFF2-40B4-BE49-F238E27FC236}">
                <a16:creationId xmlns:a16="http://schemas.microsoft.com/office/drawing/2014/main" id="{49B6233D-5AE2-F319-099A-0E4A2519FA4D}"/>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837980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3385FB-3306-FA9B-5DC4-33CD192B2F29}"/>
              </a:ext>
            </a:extLst>
          </p:cNvPr>
          <p:cNvPicPr>
            <a:picLocks noChangeAspect="1"/>
          </p:cNvPicPr>
          <p:nvPr/>
        </p:nvPicPr>
        <p:blipFill>
          <a:blip r:embed="rId2"/>
          <a:stretch>
            <a:fillRect/>
          </a:stretch>
        </p:blipFill>
        <p:spPr>
          <a:xfrm>
            <a:off x="0" y="-1653396"/>
            <a:ext cx="12192000" cy="8511396"/>
          </a:xfrm>
          <a:prstGeom prst="rect">
            <a:avLst/>
          </a:prstGeom>
        </p:spPr>
      </p:pic>
      <p:sp>
        <p:nvSpPr>
          <p:cNvPr id="4" name="TextBox 3">
            <a:extLst>
              <a:ext uri="{FF2B5EF4-FFF2-40B4-BE49-F238E27FC236}">
                <a16:creationId xmlns:a16="http://schemas.microsoft.com/office/drawing/2014/main" id="{6B3FE435-0AAB-F4BE-4BC3-1AF5471ACDC3}"/>
              </a:ext>
            </a:extLst>
          </p:cNvPr>
          <p:cNvSpPr txBox="1"/>
          <p:nvPr/>
        </p:nvSpPr>
        <p:spPr>
          <a:xfrm>
            <a:off x="414668"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4:6</a:t>
            </a:r>
            <a:endParaRPr lang="bo-CN" sz="2000" b="1" cap="all" dirty="0">
              <a:solidFill>
                <a:schemeClr val="bg1"/>
              </a:solidFill>
              <a:latin typeface="ArialMT"/>
            </a:endParaRPr>
          </a:p>
        </p:txBody>
      </p:sp>
    </p:spTree>
    <p:extLst>
      <p:ext uri="{BB962C8B-B14F-4D97-AF65-F5344CB8AC3E}">
        <p14:creationId xmlns:p14="http://schemas.microsoft.com/office/powerpoint/2010/main" val="889494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ED445A-07F9-1453-19EC-F82F4D3F42B7}"/>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7 तब उसने कहा, “अपना हाथ छाती पर फिर रखकर ढाँप।” और उसने अपना हाथ छाती पर रखकर ढाँप लिया; और जब उसने उसको छाती पर से निकाला तब क्या देखता है कि वह फिर सारी देह के समान हो गया।</a:t>
            </a:r>
            <a:endParaRPr lang="en-IN" sz="4000" dirty="0"/>
          </a:p>
        </p:txBody>
      </p:sp>
      <p:pic>
        <p:nvPicPr>
          <p:cNvPr id="6" name="Audio 5">
            <a:hlinkClick r:id="" action="ppaction://media"/>
            <a:extLst>
              <a:ext uri="{FF2B5EF4-FFF2-40B4-BE49-F238E27FC236}">
                <a16:creationId xmlns:a16="http://schemas.microsoft.com/office/drawing/2014/main" id="{6322ED2C-5DC6-D9B7-836B-DFFD3C0994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CFC58E9-86EE-D7A1-B152-AE5BB6238142}"/>
              </a:ext>
            </a:extLst>
          </p:cNvPr>
          <p:cNvSpPr txBox="1"/>
          <p:nvPr/>
        </p:nvSpPr>
        <p:spPr>
          <a:xfrm>
            <a:off x="171450" y="171450"/>
            <a:ext cx="5803681" cy="645795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“Put your hand back inside your cloak,” said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p>
          <a:p>
            <a:pPr algn="l"/>
            <a:r>
              <a:rPr lang="en-US" sz="4000" b="0" i="0">
                <a:solidFill>
                  <a:srgbClr val="121212"/>
                </a:solidFill>
                <a:effectLst/>
                <a:latin typeface="Inter" panose="020B0502030000000004" pitchFamily="34" charset="0"/>
              </a:rPr>
              <a:t>So Moses put his hand back inside his cloak, and when he took it out, it was restored, like the rest of his skin.</a:t>
            </a:r>
          </a:p>
        </p:txBody>
      </p:sp>
    </p:spTree>
    <p:extLst>
      <p:ext uri="{BB962C8B-B14F-4D97-AF65-F5344CB8AC3E}">
        <p14:creationId xmlns:p14="http://schemas.microsoft.com/office/powerpoint/2010/main" val="3258266059"/>
      </p:ext>
    </p:extLst>
  </p:cSld>
  <p:clrMapOvr>
    <a:masterClrMapping/>
  </p:clrMapOvr>
  <mc:AlternateContent xmlns:mc="http://schemas.openxmlformats.org/markup-compatibility/2006" xmlns:p14="http://schemas.microsoft.com/office/powerpoint/2010/main">
    <mc:Choice Requires="p14">
      <p:transition spd="slow" p14:dur="2000" advTm="26074"/>
    </mc:Choice>
    <mc:Fallback xmlns="">
      <p:transition spd="slow" advTm="26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57CFD9-69F1-CB2D-D857-F8976D8F96AD}"/>
              </a:ext>
            </a:extLst>
          </p:cNvPr>
          <p:cNvPicPr>
            <a:picLocks noChangeAspect="1"/>
          </p:cNvPicPr>
          <p:nvPr/>
        </p:nvPicPr>
        <p:blipFill>
          <a:blip r:embed="rId2"/>
          <a:stretch>
            <a:fillRect/>
          </a:stretch>
        </p:blipFill>
        <p:spPr>
          <a:xfrm>
            <a:off x="0" y="-1653396"/>
            <a:ext cx="12192000" cy="8511396"/>
          </a:xfrm>
          <a:prstGeom prst="rect">
            <a:avLst/>
          </a:prstGeom>
        </p:spPr>
      </p:pic>
      <p:sp>
        <p:nvSpPr>
          <p:cNvPr id="4" name="TextBox 3">
            <a:extLst>
              <a:ext uri="{FF2B5EF4-FFF2-40B4-BE49-F238E27FC236}">
                <a16:creationId xmlns:a16="http://schemas.microsoft.com/office/drawing/2014/main" id="{42FB883E-44F4-B01B-CE97-9A2F0C7BDF86}"/>
              </a:ext>
            </a:extLst>
          </p:cNvPr>
          <p:cNvSpPr txBox="1"/>
          <p:nvPr/>
        </p:nvSpPr>
        <p:spPr>
          <a:xfrm>
            <a:off x="414668"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4:7</a:t>
            </a:r>
            <a:endParaRPr lang="bo-CN" sz="2000" b="1" cap="all" dirty="0">
              <a:solidFill>
                <a:schemeClr val="bg1"/>
              </a:solidFill>
              <a:latin typeface="ArialMT"/>
            </a:endParaRPr>
          </a:p>
        </p:txBody>
      </p:sp>
    </p:spTree>
    <p:extLst>
      <p:ext uri="{BB962C8B-B14F-4D97-AF65-F5344CB8AC3E}">
        <p14:creationId xmlns:p14="http://schemas.microsoft.com/office/powerpoint/2010/main" val="1148949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9B8258-01F1-3F58-92AB-1C453D3F943E}"/>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और यदि वे इन दोनों चिन्हों पर विश्वास न करें और तेरी बात को न मानें, तब तू नील नदी से कुछ जल लेकर सूखी भूमि पर डालना; और जो जल तू नदी से निकालेगा वह सूखी भूमि पर लहू बन जाएगा।” </a:t>
            </a:r>
            <a:endParaRPr lang="en-IN" sz="4000" dirty="0"/>
          </a:p>
        </p:txBody>
      </p:sp>
      <p:pic>
        <p:nvPicPr>
          <p:cNvPr id="15" name="Audio 14">
            <a:hlinkClick r:id="" action="ppaction://media"/>
            <a:extLst>
              <a:ext uri="{FF2B5EF4-FFF2-40B4-BE49-F238E27FC236}">
                <a16:creationId xmlns:a16="http://schemas.microsoft.com/office/drawing/2014/main" id="{871752ED-FF92-102C-B2A7-60FE185BAC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A60C30C-9ED0-404D-1206-7CF65006B4C9}"/>
              </a:ext>
            </a:extLst>
          </p:cNvPr>
          <p:cNvSpPr txBox="1"/>
          <p:nvPr/>
        </p:nvSpPr>
        <p:spPr>
          <a:xfrm>
            <a:off x="171450" y="171450"/>
            <a:ext cx="5803681" cy="645795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But if they do not believe even these two signs or listen to your voice, take some water from the Nile and pour it on the dry ground. Then the water you take from the Nile will become blood on the ground.”</a:t>
            </a:r>
            <a:endParaRPr lang="en-ZA" sz="4000" dirty="0"/>
          </a:p>
        </p:txBody>
      </p:sp>
    </p:spTree>
    <p:extLst>
      <p:ext uri="{BB962C8B-B14F-4D97-AF65-F5344CB8AC3E}">
        <p14:creationId xmlns:p14="http://schemas.microsoft.com/office/powerpoint/2010/main" val="819639008"/>
      </p:ext>
    </p:extLst>
  </p:cSld>
  <p:clrMapOvr>
    <a:masterClrMapping/>
  </p:clrMapOvr>
  <mc:AlternateContent xmlns:mc="http://schemas.openxmlformats.org/markup-compatibility/2006" xmlns:p14="http://schemas.microsoft.com/office/powerpoint/2010/main">
    <mc:Choice Requires="p14">
      <p:transition spd="slow" p14:dur="2000" advTm="19077"/>
    </mc:Choice>
    <mc:Fallback xmlns="">
      <p:transition spd="slow" advTm="19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F12A-9893-65F3-28A4-E1AE3962F760}"/>
              </a:ext>
            </a:extLst>
          </p:cNvPr>
          <p:cNvPicPr>
            <a:picLocks noChangeAspect="1"/>
          </p:cNvPicPr>
          <p:nvPr/>
        </p:nvPicPr>
        <p:blipFill>
          <a:blip r:embed="rId2"/>
          <a:stretch>
            <a:fillRect/>
          </a:stretch>
        </p:blipFill>
        <p:spPr>
          <a:xfrm>
            <a:off x="0" y="-420806"/>
            <a:ext cx="12192000" cy="7278806"/>
          </a:xfrm>
          <a:prstGeom prst="rect">
            <a:avLst/>
          </a:prstGeom>
        </p:spPr>
      </p:pic>
      <p:sp>
        <p:nvSpPr>
          <p:cNvPr id="4" name="TextBox 3">
            <a:extLst>
              <a:ext uri="{FF2B5EF4-FFF2-40B4-BE49-F238E27FC236}">
                <a16:creationId xmlns:a16="http://schemas.microsoft.com/office/drawing/2014/main" id="{0F151007-D93A-9772-CAC8-A060108437AE}"/>
              </a:ext>
            </a:extLst>
          </p:cNvPr>
          <p:cNvSpPr txBox="1"/>
          <p:nvPr/>
        </p:nvSpPr>
        <p:spPr>
          <a:xfrm>
            <a:off x="414668"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4:9</a:t>
            </a:r>
            <a:endParaRPr lang="bo-CN" sz="2000" b="1" cap="all" dirty="0">
              <a:solidFill>
                <a:schemeClr val="bg1"/>
              </a:solidFill>
              <a:latin typeface="ArialMT"/>
            </a:endParaRPr>
          </a:p>
        </p:txBody>
      </p:sp>
    </p:spTree>
    <p:extLst>
      <p:ext uri="{BB962C8B-B14F-4D97-AF65-F5344CB8AC3E}">
        <p14:creationId xmlns:p14="http://schemas.microsoft.com/office/powerpoint/2010/main" val="234217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E14E6F-6519-0155-E2C4-61E31D6C4A6D}"/>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मूसा ने यहोवा से कहा, “हे मेरे प्रभु, मैं बोलने में निपुण</a:t>
            </a:r>
            <a:r>
              <a:rPr lang="en-US" sz="4000" b="0" i="0" dirty="0">
                <a:solidFill>
                  <a:srgbClr val="121212"/>
                </a:solidFill>
                <a:effectLst/>
                <a:latin typeface="Arial" panose="020B0604020202020204" pitchFamily="34" charset="0"/>
              </a:rPr>
              <a:t>b </a:t>
            </a:r>
            <a:r>
              <a:rPr lang="hi-IN" sz="4000" b="0" i="0" dirty="0">
                <a:solidFill>
                  <a:srgbClr val="121212"/>
                </a:solidFill>
                <a:effectLst/>
                <a:latin typeface="Arial" panose="020B0604020202020204" pitchFamily="34" charset="0"/>
              </a:rPr>
              <a:t>नहीं, न तो पहले था, और न जब से तू अपने दास से बातें करने लगा; मैं तो मुँह और जीभ का भद्दा हूँ।”</a:t>
            </a:r>
            <a:endParaRPr lang="en-IN" sz="4000" dirty="0"/>
          </a:p>
        </p:txBody>
      </p:sp>
      <p:pic>
        <p:nvPicPr>
          <p:cNvPr id="14" name="Audio 13">
            <a:hlinkClick r:id="" action="ppaction://media"/>
            <a:extLst>
              <a:ext uri="{FF2B5EF4-FFF2-40B4-BE49-F238E27FC236}">
                <a16:creationId xmlns:a16="http://schemas.microsoft.com/office/drawing/2014/main" id="{BB0098AC-0AC5-DB87-1AD5-0DC0EEB8E0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E36AE03-BC46-D0FF-E43A-819F6C3F3F45}"/>
              </a:ext>
            </a:extLst>
          </p:cNvPr>
          <p:cNvSpPr txBox="1"/>
          <p:nvPr/>
        </p:nvSpPr>
        <p:spPr>
          <a:xfrm>
            <a:off x="171450" y="171450"/>
            <a:ext cx="5803681" cy="645795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“Please, Lord,” Moses replied, “I have never been eloquent, neither in the past nor since You have spoken to Your servant, for I am slow of speech and tongue.”</a:t>
            </a:r>
            <a:endParaRPr lang="en-ZA" sz="4000" dirty="0"/>
          </a:p>
        </p:txBody>
      </p:sp>
    </p:spTree>
    <p:extLst>
      <p:ext uri="{BB962C8B-B14F-4D97-AF65-F5344CB8AC3E}">
        <p14:creationId xmlns:p14="http://schemas.microsoft.com/office/powerpoint/2010/main" val="3077440021"/>
      </p:ext>
    </p:extLst>
  </p:cSld>
  <p:clrMapOvr>
    <a:masterClrMapping/>
  </p:clrMapOvr>
  <mc:AlternateContent xmlns:mc="http://schemas.openxmlformats.org/markup-compatibility/2006" xmlns:p14="http://schemas.microsoft.com/office/powerpoint/2010/main">
    <mc:Choice Requires="p14">
      <p:transition spd="slow" p14:dur="2000" advTm="18665"/>
    </mc:Choice>
    <mc:Fallback xmlns="">
      <p:transition spd="slow" advTm="18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3831C-7735-7E4E-B696-FCC985403A81}"/>
              </a:ext>
            </a:extLst>
          </p:cNvPr>
          <p:cNvPicPr>
            <a:picLocks noChangeAspect="1"/>
          </p:cNvPicPr>
          <p:nvPr/>
        </p:nvPicPr>
        <p:blipFill>
          <a:blip r:embed="rId2"/>
          <a:stretch>
            <a:fillRect/>
          </a:stretch>
        </p:blipFill>
        <p:spPr>
          <a:xfrm>
            <a:off x="-1" y="-49113"/>
            <a:ext cx="13001625" cy="6907113"/>
          </a:xfrm>
          <a:prstGeom prst="rect">
            <a:avLst/>
          </a:prstGeom>
        </p:spPr>
      </p:pic>
      <p:sp>
        <p:nvSpPr>
          <p:cNvPr id="4" name="TextBox 3">
            <a:extLst>
              <a:ext uri="{FF2B5EF4-FFF2-40B4-BE49-F238E27FC236}">
                <a16:creationId xmlns:a16="http://schemas.microsoft.com/office/drawing/2014/main" id="{19461B2C-1311-029D-B749-00C8ED2E5D90}"/>
              </a:ext>
            </a:extLst>
          </p:cNvPr>
          <p:cNvSpPr txBox="1"/>
          <p:nvPr/>
        </p:nvSpPr>
        <p:spPr>
          <a:xfrm>
            <a:off x="414668"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4:10</a:t>
            </a:r>
            <a:endParaRPr lang="bo-CN" sz="2000" b="1" cap="all" dirty="0">
              <a:solidFill>
                <a:schemeClr val="bg1"/>
              </a:solidFill>
              <a:latin typeface="ArialMT"/>
            </a:endParaRPr>
          </a:p>
        </p:txBody>
      </p:sp>
    </p:spTree>
    <p:extLst>
      <p:ext uri="{BB962C8B-B14F-4D97-AF65-F5344CB8AC3E}">
        <p14:creationId xmlns:p14="http://schemas.microsoft.com/office/powerpoint/2010/main" val="3643217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DB090F-DE73-37AA-390F-DA8F5548C6BD}"/>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यहोवा ने उससे कहा, “मनुष्य का मुँह किसने बनाया है? और मनुष्य को गूँगा, या बहरा, या देखनेवाला, या अंधा, मुझ यहोवा को छोड़ कौन बनाता है?</a:t>
            </a:r>
            <a:endParaRPr lang="en-IN" sz="4000" dirty="0"/>
          </a:p>
        </p:txBody>
      </p:sp>
      <p:pic>
        <p:nvPicPr>
          <p:cNvPr id="16" name="Audio 15">
            <a:hlinkClick r:id="" action="ppaction://media"/>
            <a:extLst>
              <a:ext uri="{FF2B5EF4-FFF2-40B4-BE49-F238E27FC236}">
                <a16:creationId xmlns:a16="http://schemas.microsoft.com/office/drawing/2014/main" id="{27BCB1D9-4134-7CCE-2F7A-4A2E1D1A13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2276165-E044-5CED-7F9B-86AE70AC2C7E}"/>
              </a:ext>
            </a:extLst>
          </p:cNvPr>
          <p:cNvSpPr txBox="1"/>
          <p:nvPr/>
        </p:nvSpPr>
        <p:spPr>
          <a:xfrm>
            <a:off x="171450" y="171450"/>
            <a:ext cx="5803681" cy="645795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And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said to him, “Who gave man his mouth? Or who makes the mute or the deaf, the sighted or the blind? Is it not I,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endParaRPr lang="en-ZA" sz="4000" dirty="0"/>
          </a:p>
        </p:txBody>
      </p:sp>
    </p:spTree>
    <p:extLst>
      <p:ext uri="{BB962C8B-B14F-4D97-AF65-F5344CB8AC3E}">
        <p14:creationId xmlns:p14="http://schemas.microsoft.com/office/powerpoint/2010/main" val="3370373194"/>
      </p:ext>
    </p:extLst>
  </p:cSld>
  <p:clrMapOvr>
    <a:masterClrMapping/>
  </p:clrMapOvr>
  <mc:AlternateContent xmlns:mc="http://schemas.openxmlformats.org/markup-compatibility/2006" xmlns:p14="http://schemas.microsoft.com/office/powerpoint/2010/main">
    <mc:Choice Requires="p14">
      <p:transition spd="slow" p14:dur="2000" advTm="18957"/>
    </mc:Choice>
    <mc:Fallback xmlns="">
      <p:transition spd="slow" advTm="18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687850-1538-71B3-6CB4-B9EEFBCCB814}"/>
              </a:ext>
            </a:extLst>
          </p:cNvPr>
          <p:cNvPicPr>
            <a:picLocks noChangeAspect="1"/>
          </p:cNvPicPr>
          <p:nvPr/>
        </p:nvPicPr>
        <p:blipFill>
          <a:blip r:embed="rId2"/>
          <a:stretch>
            <a:fillRect/>
          </a:stretch>
        </p:blipFill>
        <p:spPr>
          <a:xfrm>
            <a:off x="0" y="-381000"/>
            <a:ext cx="12192000" cy="7239000"/>
          </a:xfrm>
          <a:prstGeom prst="rect">
            <a:avLst/>
          </a:prstGeom>
        </p:spPr>
      </p:pic>
      <p:sp>
        <p:nvSpPr>
          <p:cNvPr id="4" name="TextBox 3">
            <a:extLst>
              <a:ext uri="{FF2B5EF4-FFF2-40B4-BE49-F238E27FC236}">
                <a16:creationId xmlns:a16="http://schemas.microsoft.com/office/drawing/2014/main" id="{B487005E-5F01-D6CF-A792-97DAB0A8C658}"/>
              </a:ext>
            </a:extLst>
          </p:cNvPr>
          <p:cNvSpPr txBox="1"/>
          <p:nvPr/>
        </p:nvSpPr>
        <p:spPr>
          <a:xfrm>
            <a:off x="414668"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4:11</a:t>
            </a:r>
            <a:endParaRPr lang="bo-CN" sz="2000" b="1" cap="all" dirty="0">
              <a:solidFill>
                <a:schemeClr val="bg1"/>
              </a:solidFill>
              <a:latin typeface="ArialMT"/>
            </a:endParaRPr>
          </a:p>
        </p:txBody>
      </p:sp>
    </p:spTree>
    <p:extLst>
      <p:ext uri="{BB962C8B-B14F-4D97-AF65-F5344CB8AC3E}">
        <p14:creationId xmlns:p14="http://schemas.microsoft.com/office/powerpoint/2010/main" val="1229685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5DF920-A875-3B97-C393-3880412B7E94}"/>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अब जा, मैं तेरे मुख के संग होकर जो तुझे कहना होगा वह तुझे सिखाता जाऊँगा।”</a:t>
            </a:r>
            <a:endParaRPr lang="en-IN" sz="4000" dirty="0"/>
          </a:p>
        </p:txBody>
      </p:sp>
      <p:pic>
        <p:nvPicPr>
          <p:cNvPr id="10" name="Audio 9">
            <a:hlinkClick r:id="" action="ppaction://media"/>
            <a:extLst>
              <a:ext uri="{FF2B5EF4-FFF2-40B4-BE49-F238E27FC236}">
                <a16:creationId xmlns:a16="http://schemas.microsoft.com/office/drawing/2014/main" id="{7D5681D0-85C4-2D73-FAFC-9B292EAA0C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629F172-57DC-E7AF-3580-744CD20E11B1}"/>
              </a:ext>
            </a:extLst>
          </p:cNvPr>
          <p:cNvSpPr txBox="1"/>
          <p:nvPr/>
        </p:nvSpPr>
        <p:spPr>
          <a:xfrm>
            <a:off x="171450" y="171450"/>
            <a:ext cx="5803681" cy="645795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Now go! I will help you as you speak, and I will teach you what to say.”</a:t>
            </a:r>
          </a:p>
          <a:p>
            <a:pPr algn="l"/>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But Moses replied, “Please, Lord, send someone else.”</a:t>
            </a:r>
          </a:p>
          <a:p>
            <a:br>
              <a:rPr lang="en-US" sz="4000"/>
            </a:br>
            <a:endParaRPr lang="en-ZA" sz="4000" dirty="0"/>
          </a:p>
        </p:txBody>
      </p:sp>
    </p:spTree>
    <p:extLst>
      <p:ext uri="{BB962C8B-B14F-4D97-AF65-F5344CB8AC3E}">
        <p14:creationId xmlns:p14="http://schemas.microsoft.com/office/powerpoint/2010/main" val="682978347"/>
      </p:ext>
    </p:extLst>
  </p:cSld>
  <p:clrMapOvr>
    <a:masterClrMapping/>
  </p:clrMapOvr>
  <mc:AlternateContent xmlns:mc="http://schemas.openxmlformats.org/markup-compatibility/2006" xmlns:p14="http://schemas.microsoft.com/office/powerpoint/2010/main">
    <mc:Choice Requires="p14">
      <p:transition spd="slow" p14:dur="2000" advTm="21363"/>
    </mc:Choice>
    <mc:Fallback xmlns="">
      <p:transition spd="slow" advTm="21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D3B54D-FA44-3B25-7AF1-0A148A8FABF1}"/>
              </a:ext>
            </a:extLst>
          </p:cNvPr>
          <p:cNvSpPr txBox="1"/>
          <p:nvPr/>
        </p:nvSpPr>
        <p:spPr>
          <a:xfrm>
            <a:off x="110836" y="166255"/>
            <a:ext cx="5818909" cy="6558102"/>
          </a:xfrm>
          <a:prstGeom prst="rect">
            <a:avLst/>
          </a:prstGeom>
          <a:noFill/>
        </p:spPr>
        <p:txBody>
          <a:bodyPr wrap="square" rtlCol="0">
            <a:noAutofit/>
          </a:bodyPr>
          <a:lstStyle/>
          <a:p>
            <a:r>
              <a:rPr lang="en-US" sz="5400" i="0" dirty="0">
                <a:solidFill>
                  <a:srgbClr val="121212"/>
                </a:solidFill>
                <a:effectLst/>
                <a:latin typeface="Times New Roman" panose="02020603050405020304" pitchFamily="18" charset="0"/>
                <a:cs typeface="Times New Roman" panose="02020603050405020304" pitchFamily="18" charset="0"/>
              </a:rPr>
              <a:t>Signs for Moses to Do -  Exodus 3, 4</a:t>
            </a:r>
          </a:p>
        </p:txBody>
      </p:sp>
      <p:sp>
        <p:nvSpPr>
          <p:cNvPr id="9" name="TextBox 8">
            <a:extLst>
              <a:ext uri="{FF2B5EF4-FFF2-40B4-BE49-F238E27FC236}">
                <a16:creationId xmlns:a16="http://schemas.microsoft.com/office/drawing/2014/main" id="{6F4AE42F-7BBE-54CC-B441-7E33F7839C51}"/>
              </a:ext>
            </a:extLst>
          </p:cNvPr>
          <p:cNvSpPr txBox="1"/>
          <p:nvPr/>
        </p:nvSpPr>
        <p:spPr>
          <a:xfrm>
            <a:off x="6096000" y="0"/>
            <a:ext cx="6096000" cy="6858000"/>
          </a:xfrm>
          <a:prstGeom prst="rect">
            <a:avLst/>
          </a:prstGeom>
          <a:noFill/>
        </p:spPr>
        <p:txBody>
          <a:bodyPr wrap="square" rtlCol="0">
            <a:noAutofit/>
          </a:bodyPr>
          <a:lstStyle/>
          <a:p>
            <a:r>
              <a:rPr lang="hi-IN" sz="4800" dirty="0"/>
              <a:t>मूसा के चमत्कार करने के लिए निशानियाँ -</a:t>
            </a:r>
            <a:r>
              <a:rPr lang="en-US" sz="4800" dirty="0"/>
              <a:t> </a:t>
            </a:r>
            <a:r>
              <a:rPr lang="hi-IN" sz="4800" dirty="0"/>
              <a:t>निर्गमन 3, 4</a:t>
            </a:r>
            <a:endParaRPr lang="en-IN" sz="4800" dirty="0"/>
          </a:p>
        </p:txBody>
      </p:sp>
      <p:pic>
        <p:nvPicPr>
          <p:cNvPr id="14" name="Audio 13">
            <a:hlinkClick r:id="" action="ppaction://media"/>
            <a:extLst>
              <a:ext uri="{FF2B5EF4-FFF2-40B4-BE49-F238E27FC236}">
                <a16:creationId xmlns:a16="http://schemas.microsoft.com/office/drawing/2014/main" id="{1425B1E9-D22E-A770-C3FF-1BCC148654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26146244"/>
      </p:ext>
    </p:extLst>
  </p:cSld>
  <p:clrMapOvr>
    <a:masterClrMapping/>
  </p:clrMapOvr>
  <mc:AlternateContent xmlns:mc="http://schemas.openxmlformats.org/markup-compatibility/2006" xmlns:p14="http://schemas.microsoft.com/office/powerpoint/2010/main">
    <mc:Choice Requires="p14">
      <p:transition spd="slow" p14:dur="2000" advTm="4678"/>
    </mc:Choice>
    <mc:Fallback xmlns="">
      <p:transition spd="slow" advTm="4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CB9DED-74A2-BDFC-60F8-036249C5DE38}"/>
              </a:ext>
            </a:extLst>
          </p:cNvPr>
          <p:cNvPicPr>
            <a:picLocks noChangeAspect="1"/>
          </p:cNvPicPr>
          <p:nvPr/>
        </p:nvPicPr>
        <p:blipFill>
          <a:blip r:embed="rId2"/>
          <a:stretch>
            <a:fillRect/>
          </a:stretch>
        </p:blipFill>
        <p:spPr>
          <a:xfrm>
            <a:off x="0" y="-196234"/>
            <a:ext cx="12192000" cy="7054234"/>
          </a:xfrm>
          <a:prstGeom prst="rect">
            <a:avLst/>
          </a:prstGeom>
        </p:spPr>
      </p:pic>
      <p:sp>
        <p:nvSpPr>
          <p:cNvPr id="4" name="TextBox 3">
            <a:extLst>
              <a:ext uri="{FF2B5EF4-FFF2-40B4-BE49-F238E27FC236}">
                <a16:creationId xmlns:a16="http://schemas.microsoft.com/office/drawing/2014/main" id="{2ACB9BA6-319E-F66E-1395-1714A466926F}"/>
              </a:ext>
            </a:extLst>
          </p:cNvPr>
          <p:cNvSpPr txBox="1"/>
          <p:nvPr/>
        </p:nvSpPr>
        <p:spPr>
          <a:xfrm>
            <a:off x="414668"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4:12</a:t>
            </a:r>
            <a:endParaRPr lang="bo-CN" sz="2000" b="1" cap="all" dirty="0">
              <a:solidFill>
                <a:schemeClr val="bg1"/>
              </a:solidFill>
              <a:latin typeface="ArialMT"/>
            </a:endParaRPr>
          </a:p>
        </p:txBody>
      </p:sp>
    </p:spTree>
    <p:extLst>
      <p:ext uri="{BB962C8B-B14F-4D97-AF65-F5344CB8AC3E}">
        <p14:creationId xmlns:p14="http://schemas.microsoft.com/office/powerpoint/2010/main" val="1030236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C86298-C18E-8E12-8275-1D3DC8FF3A3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14 तब यहोवा का कोप मूसा पर भड़का और उसने कहा, “क्या तेरा भाई लेवीय हारून</a:t>
            </a:r>
            <a:r>
              <a:rPr lang="en-US" sz="4000" b="0" i="0" dirty="0">
                <a:solidFill>
                  <a:srgbClr val="121212"/>
                </a:solidFill>
                <a:effectLst/>
                <a:latin typeface="Arial" panose="020B0604020202020204" pitchFamily="34" charset="0"/>
              </a:rPr>
              <a:t>c </a:t>
            </a:r>
            <a:r>
              <a:rPr lang="hi-IN" sz="4000" b="0" i="0" dirty="0">
                <a:solidFill>
                  <a:srgbClr val="121212"/>
                </a:solidFill>
                <a:effectLst/>
                <a:latin typeface="Arial" panose="020B0604020202020204" pitchFamily="34" charset="0"/>
              </a:rPr>
              <a:t>नहीं है? मुझे तो निश्चय है कि वह बोलने में निपुण है, और वह तुझ से भेंट करने के लिये निकल भी गया है, और तुझे देखकर मन में आनन्दित होगा।</a:t>
            </a:r>
            <a:endParaRPr lang="en-IN" sz="4000" dirty="0"/>
          </a:p>
        </p:txBody>
      </p:sp>
      <p:pic>
        <p:nvPicPr>
          <p:cNvPr id="19" name="Audio 18">
            <a:hlinkClick r:id="" action="ppaction://media"/>
            <a:extLst>
              <a:ext uri="{FF2B5EF4-FFF2-40B4-BE49-F238E27FC236}">
                <a16:creationId xmlns:a16="http://schemas.microsoft.com/office/drawing/2014/main" id="{0AEC97E5-BD97-5292-C295-0A9284A6CF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500E99F-0CCB-446B-F4CE-D9A0B3049EDF}"/>
              </a:ext>
            </a:extLst>
          </p:cNvPr>
          <p:cNvSpPr txBox="1"/>
          <p:nvPr/>
        </p:nvSpPr>
        <p:spPr>
          <a:xfrm>
            <a:off x="171450" y="171450"/>
            <a:ext cx="5803681" cy="645795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14</a:t>
            </a:r>
            <a:r>
              <a:rPr lang="en-US" sz="3800" b="0" i="0">
                <a:solidFill>
                  <a:srgbClr val="121212"/>
                </a:solidFill>
                <a:effectLst/>
                <a:latin typeface="Inter" panose="020B0502030000000004" pitchFamily="34" charset="0"/>
              </a:rPr>
              <a:t>Then the anger of the </a:t>
            </a:r>
            <a:r>
              <a:rPr lang="en-US" sz="3800" b="0" i="0" cap="small">
                <a:solidFill>
                  <a:srgbClr val="121212"/>
                </a:solidFill>
                <a:effectLst/>
                <a:latin typeface="Inter" panose="020B0502030000000004" pitchFamily="34" charset="0"/>
              </a:rPr>
              <a:t>Lord</a:t>
            </a:r>
            <a:r>
              <a:rPr lang="en-US" sz="3800" b="0" i="0">
                <a:solidFill>
                  <a:srgbClr val="121212"/>
                </a:solidFill>
                <a:effectLst/>
                <a:latin typeface="Inter" panose="020B0502030000000004" pitchFamily="34" charset="0"/>
              </a:rPr>
              <a:t> burned against Moses, and He said, “Is not Aaron the Levite your brother? I know that he can speak well, and he is now on his way to meet you. When he sees you, he will be glad in his heart.</a:t>
            </a:r>
            <a:endParaRPr lang="en-ZA" sz="3800" dirty="0"/>
          </a:p>
        </p:txBody>
      </p:sp>
    </p:spTree>
    <p:extLst>
      <p:ext uri="{BB962C8B-B14F-4D97-AF65-F5344CB8AC3E}">
        <p14:creationId xmlns:p14="http://schemas.microsoft.com/office/powerpoint/2010/main" val="3404170841"/>
      </p:ext>
    </p:extLst>
  </p:cSld>
  <p:clrMapOvr>
    <a:masterClrMapping/>
  </p:clrMapOvr>
  <mc:AlternateContent xmlns:mc="http://schemas.openxmlformats.org/markup-compatibility/2006" xmlns:p14="http://schemas.microsoft.com/office/powerpoint/2010/main">
    <mc:Choice Requires="p14">
      <p:transition spd="slow" p14:dur="2000" advTm="16841"/>
    </mc:Choice>
    <mc:Fallback xmlns="">
      <p:transition spd="slow" advTm="1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D7839E-3F10-4EF5-42D1-29F16971B813}"/>
              </a:ext>
            </a:extLst>
          </p:cNvPr>
          <p:cNvPicPr>
            <a:picLocks noChangeAspect="1"/>
          </p:cNvPicPr>
          <p:nvPr/>
        </p:nvPicPr>
        <p:blipFill>
          <a:blip r:embed="rId2"/>
          <a:stretch>
            <a:fillRect/>
          </a:stretch>
        </p:blipFill>
        <p:spPr>
          <a:xfrm>
            <a:off x="0" y="-209826"/>
            <a:ext cx="12192000" cy="7067826"/>
          </a:xfrm>
          <a:prstGeom prst="rect">
            <a:avLst/>
          </a:prstGeom>
        </p:spPr>
      </p:pic>
      <p:sp>
        <p:nvSpPr>
          <p:cNvPr id="4" name="TextBox 3">
            <a:extLst>
              <a:ext uri="{FF2B5EF4-FFF2-40B4-BE49-F238E27FC236}">
                <a16:creationId xmlns:a16="http://schemas.microsoft.com/office/drawing/2014/main" id="{4EED0D21-553F-A591-8C1B-97BA62E396A1}"/>
              </a:ext>
            </a:extLst>
          </p:cNvPr>
          <p:cNvSpPr txBox="1"/>
          <p:nvPr/>
        </p:nvSpPr>
        <p:spPr>
          <a:xfrm>
            <a:off x="414668"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4:14</a:t>
            </a:r>
            <a:endParaRPr lang="bo-CN" sz="2000" b="1" cap="all" dirty="0">
              <a:solidFill>
                <a:schemeClr val="bg1"/>
              </a:solidFill>
              <a:latin typeface="ArialMT"/>
            </a:endParaRPr>
          </a:p>
        </p:txBody>
      </p:sp>
    </p:spTree>
    <p:extLst>
      <p:ext uri="{BB962C8B-B14F-4D97-AF65-F5344CB8AC3E}">
        <p14:creationId xmlns:p14="http://schemas.microsoft.com/office/powerpoint/2010/main" val="181703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5E4421-B89A-A86F-9C93-BB8D8558327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इसलिए तू उसे ये बातें सिखाना; और मैं उसके मुख के संग और तेरे मुख के संग होकर जो कुछ तुम्हें करना होगा वह तुम को सिखाता जाऊँगा।</a:t>
            </a:r>
            <a:endParaRPr lang="en-IN" sz="4000" dirty="0"/>
          </a:p>
        </p:txBody>
      </p:sp>
      <p:pic>
        <p:nvPicPr>
          <p:cNvPr id="15" name="Audio 14">
            <a:hlinkClick r:id="" action="ppaction://media"/>
            <a:extLst>
              <a:ext uri="{FF2B5EF4-FFF2-40B4-BE49-F238E27FC236}">
                <a16:creationId xmlns:a16="http://schemas.microsoft.com/office/drawing/2014/main" id="{1CA221EF-81FD-29B0-4B76-7316CF69BD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686C95D-56C7-3860-9633-6B5D1E691148}"/>
              </a:ext>
            </a:extLst>
          </p:cNvPr>
          <p:cNvSpPr txBox="1"/>
          <p:nvPr/>
        </p:nvSpPr>
        <p:spPr>
          <a:xfrm>
            <a:off x="171450" y="171450"/>
            <a:ext cx="5803681" cy="645795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You are to speak to him and put the words in his mouth. I will help both of you to speak, and I will teach you what to do. </a:t>
            </a:r>
            <a:endParaRPr lang="en-ZA" sz="4000" dirty="0"/>
          </a:p>
        </p:txBody>
      </p:sp>
    </p:spTree>
    <p:extLst>
      <p:ext uri="{BB962C8B-B14F-4D97-AF65-F5344CB8AC3E}">
        <p14:creationId xmlns:p14="http://schemas.microsoft.com/office/powerpoint/2010/main" val="897244117"/>
      </p:ext>
    </p:extLst>
  </p:cSld>
  <p:clrMapOvr>
    <a:masterClrMapping/>
  </p:clrMapOvr>
  <mc:AlternateContent xmlns:mc="http://schemas.openxmlformats.org/markup-compatibility/2006" xmlns:p14="http://schemas.microsoft.com/office/powerpoint/2010/main">
    <mc:Choice Requires="p14">
      <p:transition spd="slow" p14:dur="2000" advTm="13150"/>
    </mc:Choice>
    <mc:Fallback xmlns="">
      <p:transition spd="slow" advTm="13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6BCD48-C43B-D34B-49B4-42A7DBEC24D4}"/>
              </a:ext>
            </a:extLst>
          </p:cNvPr>
          <p:cNvPicPr>
            <a:picLocks noChangeAspect="1"/>
          </p:cNvPicPr>
          <p:nvPr/>
        </p:nvPicPr>
        <p:blipFill>
          <a:blip r:embed="rId2"/>
          <a:stretch>
            <a:fillRect/>
          </a:stretch>
        </p:blipFill>
        <p:spPr>
          <a:xfrm>
            <a:off x="0" y="-209826"/>
            <a:ext cx="12192000" cy="7067826"/>
          </a:xfrm>
          <a:prstGeom prst="rect">
            <a:avLst/>
          </a:prstGeom>
        </p:spPr>
      </p:pic>
      <p:sp>
        <p:nvSpPr>
          <p:cNvPr id="4" name="TextBox 3">
            <a:extLst>
              <a:ext uri="{FF2B5EF4-FFF2-40B4-BE49-F238E27FC236}">
                <a16:creationId xmlns:a16="http://schemas.microsoft.com/office/drawing/2014/main" id="{176D2628-997C-27A5-EE94-492FBB877829}"/>
              </a:ext>
            </a:extLst>
          </p:cNvPr>
          <p:cNvSpPr txBox="1"/>
          <p:nvPr/>
        </p:nvSpPr>
        <p:spPr>
          <a:xfrm>
            <a:off x="414668"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4:15</a:t>
            </a:r>
            <a:endParaRPr lang="bo-CN" sz="2000" b="1" cap="all" dirty="0">
              <a:solidFill>
                <a:schemeClr val="bg1"/>
              </a:solidFill>
              <a:latin typeface="ArialMT"/>
            </a:endParaRPr>
          </a:p>
        </p:txBody>
      </p:sp>
    </p:spTree>
    <p:extLst>
      <p:ext uri="{BB962C8B-B14F-4D97-AF65-F5344CB8AC3E}">
        <p14:creationId xmlns:p14="http://schemas.microsoft.com/office/powerpoint/2010/main" val="3748029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924452-321A-8D5E-83AC-2180EA30DBE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और तू इस लाठी को हाथ में लिए जा, और इसी से इन चिन्हों को दिखाना।”</a:t>
            </a:r>
            <a:endParaRPr lang="en-IN" sz="4000" dirty="0"/>
          </a:p>
        </p:txBody>
      </p:sp>
      <p:pic>
        <p:nvPicPr>
          <p:cNvPr id="17" name="Audio 16">
            <a:hlinkClick r:id="" action="ppaction://media"/>
            <a:extLst>
              <a:ext uri="{FF2B5EF4-FFF2-40B4-BE49-F238E27FC236}">
                <a16:creationId xmlns:a16="http://schemas.microsoft.com/office/drawing/2014/main" id="{4178D582-E69D-447F-6ED4-5E765D6309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234A4F1-F762-9AE6-7437-011DBF7DBD83}"/>
              </a:ext>
            </a:extLst>
          </p:cNvPr>
          <p:cNvSpPr txBox="1"/>
          <p:nvPr/>
        </p:nvSpPr>
        <p:spPr>
          <a:xfrm>
            <a:off x="171450" y="171450"/>
            <a:ext cx="5803681" cy="645795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But take this staff in your hand so you can perform signs with it.”</a:t>
            </a:r>
            <a:endParaRPr lang="en-ZA" sz="4000" dirty="0"/>
          </a:p>
        </p:txBody>
      </p:sp>
    </p:spTree>
    <p:extLst>
      <p:ext uri="{BB962C8B-B14F-4D97-AF65-F5344CB8AC3E}">
        <p14:creationId xmlns:p14="http://schemas.microsoft.com/office/powerpoint/2010/main" val="3811594862"/>
      </p:ext>
    </p:extLst>
  </p:cSld>
  <p:clrMapOvr>
    <a:masterClrMapping/>
  </p:clrMapOvr>
  <mc:AlternateContent xmlns:mc="http://schemas.openxmlformats.org/markup-compatibility/2006" xmlns:p14="http://schemas.microsoft.com/office/powerpoint/2010/main">
    <mc:Choice Requires="p14">
      <p:transition spd="slow" p14:dur="2000" advTm="8222"/>
    </mc:Choice>
    <mc:Fallback xmlns="">
      <p:transition spd="slow" advTm="8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41314D-6551-19B4-0D28-778C32E6170E}"/>
              </a:ext>
            </a:extLst>
          </p:cNvPr>
          <p:cNvPicPr>
            <a:picLocks noChangeAspect="1"/>
          </p:cNvPicPr>
          <p:nvPr/>
        </p:nvPicPr>
        <p:blipFill>
          <a:blip r:embed="rId2"/>
          <a:stretch>
            <a:fillRect/>
          </a:stretch>
        </p:blipFill>
        <p:spPr>
          <a:xfrm>
            <a:off x="0" y="0"/>
            <a:ext cx="12192000" cy="6962006"/>
          </a:xfrm>
          <a:prstGeom prst="rect">
            <a:avLst/>
          </a:prstGeom>
        </p:spPr>
      </p:pic>
      <p:sp>
        <p:nvSpPr>
          <p:cNvPr id="3" name="TextBox 2">
            <a:extLst>
              <a:ext uri="{FF2B5EF4-FFF2-40B4-BE49-F238E27FC236}">
                <a16:creationId xmlns:a16="http://schemas.microsoft.com/office/drawing/2014/main" id="{95EBBCF1-C842-B69D-6E2B-7DE09905A224}"/>
              </a:ext>
            </a:extLst>
          </p:cNvPr>
          <p:cNvSpPr txBox="1"/>
          <p:nvPr/>
        </p:nvSpPr>
        <p:spPr>
          <a:xfrm>
            <a:off x="414668"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4:17</a:t>
            </a:r>
            <a:endParaRPr lang="bo-CN" sz="2000" b="1" cap="all" dirty="0">
              <a:solidFill>
                <a:schemeClr val="bg1"/>
              </a:solidFill>
              <a:latin typeface="ArialMT"/>
            </a:endParaRPr>
          </a:p>
        </p:txBody>
      </p:sp>
    </p:spTree>
    <p:extLst>
      <p:ext uri="{BB962C8B-B14F-4D97-AF65-F5344CB8AC3E}">
        <p14:creationId xmlns:p14="http://schemas.microsoft.com/office/powerpoint/2010/main" val="1936950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527114-94D6-78A7-3E1F-5FE7E429CCAE}"/>
              </a:ext>
            </a:extLst>
          </p:cNvPr>
          <p:cNvPicPr>
            <a:picLocks noChangeAspect="1"/>
          </p:cNvPicPr>
          <p:nvPr/>
        </p:nvPicPr>
        <p:blipFill>
          <a:blip r:embed="rId2"/>
          <a:stretch>
            <a:fillRect/>
          </a:stretch>
        </p:blipFill>
        <p:spPr>
          <a:xfrm>
            <a:off x="0" y="0"/>
            <a:ext cx="12192000" cy="6962006"/>
          </a:xfrm>
          <a:prstGeom prst="rect">
            <a:avLst/>
          </a:prstGeom>
        </p:spPr>
      </p:pic>
      <p:sp>
        <p:nvSpPr>
          <p:cNvPr id="4" name="Content Placeholder 2">
            <a:extLst>
              <a:ext uri="{FF2B5EF4-FFF2-40B4-BE49-F238E27FC236}">
                <a16:creationId xmlns:a16="http://schemas.microsoft.com/office/drawing/2014/main" id="{6E96D99D-FF9B-F1BF-BD9D-161F0B61580B}"/>
              </a:ext>
            </a:extLst>
          </p:cNvPr>
          <p:cNvSpPr txBox="1">
            <a:spLocks/>
          </p:cNvSpPr>
          <p:nvPr/>
        </p:nvSpPr>
        <p:spPr>
          <a:xfrm>
            <a:off x="5467350" y="3694533"/>
            <a:ext cx="6318397" cy="1979612"/>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hi-IN" sz="9600" i="0" dirty="0">
                <a:solidFill>
                  <a:schemeClr val="bg1"/>
                </a:solidFill>
                <a:effectLst/>
                <a:latin typeface="Times New Roman" panose="02020603050405020304" pitchFamily="18" charset="0"/>
                <a:cs typeface="Times New Roman" panose="02020603050405020304" pitchFamily="18" charset="0"/>
              </a:rPr>
              <a:t>मूसा के चमत्कार करने के लिए निशानियाँ -</a:t>
            </a:r>
            <a:r>
              <a:rPr lang="en-US" sz="9600" i="0" dirty="0">
                <a:solidFill>
                  <a:schemeClr val="bg1"/>
                </a:solidFill>
                <a:effectLst/>
                <a:latin typeface="Times New Roman" panose="02020603050405020304" pitchFamily="18" charset="0"/>
                <a:cs typeface="Times New Roman" panose="02020603050405020304" pitchFamily="18" charset="0"/>
              </a:rPr>
              <a:t> </a:t>
            </a:r>
            <a:r>
              <a:rPr lang="hi-IN" sz="9600" i="0" dirty="0">
                <a:solidFill>
                  <a:schemeClr val="bg1"/>
                </a:solidFill>
                <a:effectLst/>
                <a:latin typeface="Times New Roman" panose="02020603050405020304" pitchFamily="18" charset="0"/>
                <a:cs typeface="Times New Roman" panose="02020603050405020304" pitchFamily="18" charset="0"/>
              </a:rPr>
              <a:t>निर्गमन 3, 4</a:t>
            </a:r>
            <a:endParaRPr lang="en-IN" dirty="0"/>
          </a:p>
        </p:txBody>
      </p:sp>
    </p:spTree>
    <p:extLst>
      <p:ext uri="{BB962C8B-B14F-4D97-AF65-F5344CB8AC3E}">
        <p14:creationId xmlns:p14="http://schemas.microsoft.com/office/powerpoint/2010/main" val="1925193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71450" y="171450"/>
            <a:ext cx="5803681" cy="6457950"/>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18</a:t>
            </a:r>
            <a:r>
              <a:rPr lang="en-US" sz="3200" b="0" i="0">
                <a:solidFill>
                  <a:srgbClr val="121212"/>
                </a:solidFill>
                <a:effectLst/>
                <a:latin typeface="Inter" panose="020B0502030000000004" pitchFamily="34" charset="0"/>
              </a:rPr>
              <a:t>The elders of Israel will listen to what you say, and you must go with them to the king of Egypt and tell him, ‘The </a:t>
            </a:r>
            <a:r>
              <a:rPr lang="en-US" sz="3200" b="0" i="0" cap="small">
                <a:solidFill>
                  <a:srgbClr val="121212"/>
                </a:solidFill>
                <a:effectLst/>
                <a:latin typeface="Inter" panose="020B0502030000000004" pitchFamily="34" charset="0"/>
              </a:rPr>
              <a:t>Lord</a:t>
            </a:r>
            <a:r>
              <a:rPr lang="en-US" sz="3200" b="0" i="0">
                <a:solidFill>
                  <a:srgbClr val="121212"/>
                </a:solidFill>
                <a:effectLst/>
                <a:latin typeface="Inter" panose="020B0502030000000004" pitchFamily="34" charset="0"/>
              </a:rPr>
              <a:t>, the God of the Hebrews, has met with us. Now please let us take a three-day journey into the wilderness, so that we may sacrifice to the </a:t>
            </a:r>
            <a:r>
              <a:rPr lang="en-US" sz="3200" b="0" i="0" cap="small">
                <a:solidFill>
                  <a:srgbClr val="121212"/>
                </a:solidFill>
                <a:effectLst/>
                <a:latin typeface="Inter" panose="020B0502030000000004" pitchFamily="34" charset="0"/>
              </a:rPr>
              <a:t>Lord</a:t>
            </a:r>
            <a:r>
              <a:rPr lang="en-US" sz="3200" b="0" i="0">
                <a:solidFill>
                  <a:srgbClr val="121212"/>
                </a:solidFill>
                <a:effectLst/>
                <a:latin typeface="Inter" panose="020B0502030000000004" pitchFamily="34" charset="0"/>
              </a:rPr>
              <a:t> our God.’</a:t>
            </a:r>
            <a:endParaRPr lang="en-ZA" dirty="0"/>
          </a:p>
        </p:txBody>
      </p:sp>
      <p:sp>
        <p:nvSpPr>
          <p:cNvPr id="2" name="TextBox 1">
            <a:extLst>
              <a:ext uri="{FF2B5EF4-FFF2-40B4-BE49-F238E27FC236}">
                <a16:creationId xmlns:a16="http://schemas.microsoft.com/office/drawing/2014/main" id="{309E72FA-D5AD-029A-A4FA-458AE73A04B5}"/>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तब वे तेरी मानेंगे; और तू इस्राएली पुरनियों को संग लेकर मिस्र के राजा के पास जाकर उससे यह कहना, ‘इब्रियों के परमेश्वर, यहोवा से हम लोगों की भेंट हुई है; इसलिए अब हमको तीन दिन के मार्ग पर जंगल में जाने दे कि अपने परमेश्वर यहोवा को बलिदान चढ़ाएँ।’</a:t>
            </a:r>
            <a:endParaRPr lang="en-IN" sz="4000" dirty="0"/>
          </a:p>
        </p:txBody>
      </p:sp>
      <p:pic>
        <p:nvPicPr>
          <p:cNvPr id="19" name="Audio 18">
            <a:hlinkClick r:id="" action="ppaction://media"/>
            <a:extLst>
              <a:ext uri="{FF2B5EF4-FFF2-40B4-BE49-F238E27FC236}">
                <a16:creationId xmlns:a16="http://schemas.microsoft.com/office/drawing/2014/main" id="{D29D71CD-A835-EFEC-45B9-20135F78D6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28496"/>
    </mc:Choice>
    <mc:Fallback xmlns="">
      <p:transition spd="slow" advTm="28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E84C81-D4DD-448E-1E0C-898AAC710F06}"/>
              </a:ext>
            </a:extLst>
          </p:cNvPr>
          <p:cNvPicPr>
            <a:picLocks noChangeAspect="1"/>
          </p:cNvPicPr>
          <p:nvPr/>
        </p:nvPicPr>
        <p:blipFill>
          <a:blip r:embed="rId2"/>
          <a:stretch>
            <a:fillRect/>
          </a:stretch>
        </p:blipFill>
        <p:spPr>
          <a:xfrm>
            <a:off x="-1" y="-42864"/>
            <a:ext cx="13364347" cy="6900863"/>
          </a:xfrm>
          <a:prstGeom prst="rect">
            <a:avLst/>
          </a:prstGeom>
        </p:spPr>
      </p:pic>
      <p:sp>
        <p:nvSpPr>
          <p:cNvPr id="3" name="TextBox 2">
            <a:extLst>
              <a:ext uri="{FF2B5EF4-FFF2-40B4-BE49-F238E27FC236}">
                <a16:creationId xmlns:a16="http://schemas.microsoft.com/office/drawing/2014/main" id="{7AA5B913-7EC0-01D3-D20B-610B019F2804}"/>
              </a:ext>
            </a:extLst>
          </p:cNvPr>
          <p:cNvSpPr txBox="1"/>
          <p:nvPr/>
        </p:nvSpPr>
        <p:spPr>
          <a:xfrm>
            <a:off x="414668"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3:18</a:t>
            </a:r>
            <a:endParaRPr lang="bo-CN" sz="2000" b="1" cap="all" dirty="0">
              <a:solidFill>
                <a:schemeClr val="bg1"/>
              </a:solidFill>
              <a:latin typeface="ArialMT"/>
            </a:endParaRPr>
          </a:p>
        </p:txBody>
      </p:sp>
    </p:spTree>
    <p:extLst>
      <p:ext uri="{BB962C8B-B14F-4D97-AF65-F5344CB8AC3E}">
        <p14:creationId xmlns:p14="http://schemas.microsoft.com/office/powerpoint/2010/main" val="3487745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4FBD6-6F6F-4D7B-CDE2-A83EBA3C4D95}"/>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19 मैं जानता हूँ कि मिस्र का राजा तुम को जाने न देगा वरन् बड़े बल से दबाए जाने पर भी जाने न देगा।</a:t>
            </a:r>
            <a:endParaRPr lang="en-IN" sz="4000" dirty="0"/>
          </a:p>
        </p:txBody>
      </p:sp>
      <p:pic>
        <p:nvPicPr>
          <p:cNvPr id="19" name="Audio 18">
            <a:hlinkClick r:id="" action="ppaction://media"/>
            <a:extLst>
              <a:ext uri="{FF2B5EF4-FFF2-40B4-BE49-F238E27FC236}">
                <a16:creationId xmlns:a16="http://schemas.microsoft.com/office/drawing/2014/main" id="{0894C8EF-8508-321C-E1FC-784682E387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4612D2D-780D-073F-BF3D-A9C21A72150D}"/>
              </a:ext>
            </a:extLst>
          </p:cNvPr>
          <p:cNvSpPr txBox="1"/>
          <p:nvPr/>
        </p:nvSpPr>
        <p:spPr>
          <a:xfrm>
            <a:off x="171450" y="171450"/>
            <a:ext cx="5803681" cy="645795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But I know that the king of Egypt will not allow you to go unless a mighty hand compels him.</a:t>
            </a:r>
            <a:endParaRPr lang="en-ZA" sz="4000" dirty="0"/>
          </a:p>
        </p:txBody>
      </p:sp>
    </p:spTree>
    <p:extLst>
      <p:ext uri="{BB962C8B-B14F-4D97-AF65-F5344CB8AC3E}">
        <p14:creationId xmlns:p14="http://schemas.microsoft.com/office/powerpoint/2010/main" val="3097559617"/>
      </p:ext>
    </p:extLst>
  </p:cSld>
  <p:clrMapOvr>
    <a:masterClrMapping/>
  </p:clrMapOvr>
  <mc:AlternateContent xmlns:mc="http://schemas.openxmlformats.org/markup-compatibility/2006" xmlns:p14="http://schemas.microsoft.com/office/powerpoint/2010/main">
    <mc:Choice Requires="p14">
      <p:transition spd="slow" p14:dur="2000" advTm="11561"/>
    </mc:Choice>
    <mc:Fallback xmlns="">
      <p:transition spd="slow" advTm="11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F6247-7F97-C2A9-A184-9D302F768C25}"/>
              </a:ext>
            </a:extLst>
          </p:cNvPr>
          <p:cNvPicPr>
            <a:picLocks noChangeAspect="1"/>
          </p:cNvPicPr>
          <p:nvPr/>
        </p:nvPicPr>
        <p:blipFill>
          <a:blip r:embed="rId2"/>
          <a:stretch>
            <a:fillRect/>
          </a:stretch>
        </p:blipFill>
        <p:spPr>
          <a:xfrm>
            <a:off x="-2648587" y="-927049"/>
            <a:ext cx="17730912" cy="8129588"/>
          </a:xfrm>
          <a:prstGeom prst="rect">
            <a:avLst/>
          </a:prstGeom>
        </p:spPr>
      </p:pic>
      <p:sp>
        <p:nvSpPr>
          <p:cNvPr id="4" name="TextBox 3">
            <a:extLst>
              <a:ext uri="{FF2B5EF4-FFF2-40B4-BE49-F238E27FC236}">
                <a16:creationId xmlns:a16="http://schemas.microsoft.com/office/drawing/2014/main" id="{0A9F1E14-02F3-74CF-9D8B-265B7B6C8CD4}"/>
              </a:ext>
            </a:extLst>
          </p:cNvPr>
          <p:cNvSpPr txBox="1"/>
          <p:nvPr/>
        </p:nvSpPr>
        <p:spPr>
          <a:xfrm>
            <a:off x="414668" y="308345"/>
            <a:ext cx="3116424" cy="584775"/>
          </a:xfrm>
          <a:prstGeom prst="rect">
            <a:avLst/>
          </a:prstGeom>
          <a:noFill/>
        </p:spPr>
        <p:txBody>
          <a:bodyPr wrap="square" rtlCol="0">
            <a:spAutoFit/>
          </a:bodyPr>
          <a:lstStyle/>
          <a:p>
            <a:r>
              <a:rPr lang="hi-IN" sz="2400" i="0" dirty="0">
                <a:solidFill>
                  <a:schemeClr val="bg1"/>
                </a:solidFill>
                <a:effectLst/>
                <a:latin typeface="Times New Roman" panose="02020603050405020304" pitchFamily="18" charset="0"/>
                <a:cs typeface="Times New Roman" panose="02020603050405020304" pitchFamily="18" charset="0"/>
              </a:rPr>
              <a:t>निर्गमन</a:t>
            </a:r>
            <a:r>
              <a:rPr lang="en-US" sz="3200" i="0" dirty="0">
                <a:solidFill>
                  <a:schemeClr val="bg1"/>
                </a:solidFill>
                <a:effectLst/>
                <a:latin typeface="Times New Roman" panose="02020603050405020304" pitchFamily="18" charset="0"/>
                <a:cs typeface="Times New Roman" panose="02020603050405020304" pitchFamily="18" charset="0"/>
              </a:rPr>
              <a:t> </a:t>
            </a:r>
            <a:r>
              <a:rPr lang="en-IN" sz="2000" b="1" cap="all" dirty="0">
                <a:solidFill>
                  <a:schemeClr val="bg1"/>
                </a:solidFill>
                <a:latin typeface="ArialMT"/>
              </a:rPr>
              <a:t>3:19</a:t>
            </a:r>
            <a:endParaRPr lang="bo-CN" sz="2000" b="1" cap="all" dirty="0">
              <a:solidFill>
                <a:schemeClr val="bg1"/>
              </a:solidFill>
              <a:latin typeface="ArialMT"/>
            </a:endParaRPr>
          </a:p>
        </p:txBody>
      </p:sp>
    </p:spTree>
    <p:extLst>
      <p:ext uri="{BB962C8B-B14F-4D97-AF65-F5344CB8AC3E}">
        <p14:creationId xmlns:p14="http://schemas.microsoft.com/office/powerpoint/2010/main" val="647063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044161-C773-6477-208B-0CDB48E98C87}"/>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20 इसलिए मैं हाथ बढ़ाकर उन सब आश्चर्यकर्मों से जो मिस्र के बीच करूँगा उस देश को मारूँगा; और उसके पश्चात् वह तुम को जाने देगा।</a:t>
            </a:r>
            <a:endParaRPr lang="en-IN" sz="4000" dirty="0"/>
          </a:p>
        </p:txBody>
      </p:sp>
      <p:pic>
        <p:nvPicPr>
          <p:cNvPr id="6" name="Audio 5">
            <a:hlinkClick r:id="" action="ppaction://media"/>
            <a:extLst>
              <a:ext uri="{FF2B5EF4-FFF2-40B4-BE49-F238E27FC236}">
                <a16:creationId xmlns:a16="http://schemas.microsoft.com/office/drawing/2014/main" id="{0985E217-A8C4-91A4-C93F-8744BC7007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A60A3E2-6E00-32EF-8D0B-EFFB7CAEE26F}"/>
              </a:ext>
            </a:extLst>
          </p:cNvPr>
          <p:cNvSpPr txBox="1"/>
          <p:nvPr/>
        </p:nvSpPr>
        <p:spPr>
          <a:xfrm>
            <a:off x="171450" y="171450"/>
            <a:ext cx="5803681" cy="645795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So I will stretch out My hand and strike the Egyptians with all the wonders I will perform among them. And after that, he will release you.</a:t>
            </a:r>
            <a:endParaRPr lang="en-ZA" sz="4000" dirty="0"/>
          </a:p>
        </p:txBody>
      </p:sp>
    </p:spTree>
    <p:extLst>
      <p:ext uri="{BB962C8B-B14F-4D97-AF65-F5344CB8AC3E}">
        <p14:creationId xmlns:p14="http://schemas.microsoft.com/office/powerpoint/2010/main" val="415415560"/>
      </p:ext>
    </p:extLst>
  </p:cSld>
  <p:clrMapOvr>
    <a:masterClrMapping/>
  </p:clrMapOvr>
  <mc:AlternateContent xmlns:mc="http://schemas.openxmlformats.org/markup-compatibility/2006" xmlns:p14="http://schemas.microsoft.com/office/powerpoint/2010/main">
    <mc:Choice Requires="p14">
      <p:transition spd="slow" p14:dur="2000" advTm="13687"/>
    </mc:Choice>
    <mc:Fallback xmlns="">
      <p:transition spd="slow" advTm="13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1402</Words>
  <Application>Microsoft Office PowerPoint</Application>
  <PresentationFormat>Widescreen</PresentationFormat>
  <Paragraphs>66</Paragraphs>
  <Slides>36</Slides>
  <Notes>0</Notes>
  <HiddenSlides>0</HiddenSlides>
  <MMClips>18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Aptos</vt:lpstr>
      <vt:lpstr>Arial</vt:lpstr>
      <vt:lpstr>ArialMT</vt:lpstr>
      <vt:lpstr>Calibri</vt:lpstr>
      <vt:lpstr>Calibri Light</vt:lpstr>
      <vt:lpstr>Inter</vt:lpstr>
      <vt:lpstr>PT Serif</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85</cp:revision>
  <dcterms:created xsi:type="dcterms:W3CDTF">2022-01-21T07:41:18Z</dcterms:created>
  <dcterms:modified xsi:type="dcterms:W3CDTF">2024-07-23T10:05:21Z</dcterms:modified>
</cp:coreProperties>
</file>