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74" r:id="rId2"/>
    <p:sldId id="275" r:id="rId3"/>
    <p:sldId id="256" r:id="rId4"/>
    <p:sldId id="276" r:id="rId5"/>
    <p:sldId id="257" r:id="rId6"/>
    <p:sldId id="277" r:id="rId7"/>
    <p:sldId id="258" r:id="rId8"/>
    <p:sldId id="278" r:id="rId9"/>
    <p:sldId id="259" r:id="rId10"/>
    <p:sldId id="279" r:id="rId11"/>
    <p:sldId id="260" r:id="rId12"/>
    <p:sldId id="280" r:id="rId13"/>
    <p:sldId id="261" r:id="rId14"/>
    <p:sldId id="281" r:id="rId15"/>
    <p:sldId id="262" r:id="rId16"/>
    <p:sldId id="282" r:id="rId17"/>
    <p:sldId id="263" r:id="rId18"/>
    <p:sldId id="283" r:id="rId19"/>
    <p:sldId id="264" r:id="rId20"/>
    <p:sldId id="284" r:id="rId21"/>
    <p:sldId id="265" r:id="rId22"/>
    <p:sldId id="285" r:id="rId23"/>
    <p:sldId id="266" r:id="rId24"/>
    <p:sldId id="286" r:id="rId25"/>
    <p:sldId id="267" r:id="rId26"/>
    <p:sldId id="287" r:id="rId27"/>
    <p:sldId id="268" r:id="rId28"/>
    <p:sldId id="288" r:id="rId29"/>
    <p:sldId id="269" r:id="rId30"/>
    <p:sldId id="289" r:id="rId31"/>
    <p:sldId id="271" r:id="rId32"/>
    <p:sldId id="290" r:id="rId33"/>
    <p:sldId id="272" r:id="rId34"/>
    <p:sldId id="291" r:id="rId35"/>
    <p:sldId id="273" r:id="rId36"/>
    <p:sldId id="29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6988F7-B8C2-46FE-A4FA-C86A5343394B}" v="62" dt="2023-07-31T07:32:56.8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37" autoAdjust="0"/>
    <p:restoredTop sz="84252" autoAdjust="0"/>
  </p:normalViewPr>
  <p:slideViewPr>
    <p:cSldViewPr snapToGrid="0">
      <p:cViewPr varScale="1">
        <p:scale>
          <a:sx n="62" d="100"/>
          <a:sy n="62" d="100"/>
        </p:scale>
        <p:origin x="42" y="6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506988F7-B8C2-46FE-A4FA-C86A5343394B}"/>
    <pc:docChg chg="modSld">
      <pc:chgData name="Leonie Smith" userId="fed1330f33f5650e" providerId="LiveId" clId="{506988F7-B8C2-46FE-A4FA-C86A5343394B}" dt="2023-07-31T07:32:56.855" v="83"/>
      <pc:docMkLst>
        <pc:docMk/>
      </pc:docMkLst>
      <pc:sldChg chg="addSp modSp">
        <pc:chgData name="Leonie Smith" userId="fed1330f33f5650e" providerId="LiveId" clId="{506988F7-B8C2-46FE-A4FA-C86A5343394B}" dt="2023-07-31T06:59:36.913" v="1"/>
        <pc:sldMkLst>
          <pc:docMk/>
          <pc:sldMk cId="3348757415" sldId="256"/>
        </pc:sldMkLst>
        <pc:picChg chg="add mod">
          <ac:chgData name="Leonie Smith" userId="fed1330f33f5650e" providerId="LiveId" clId="{506988F7-B8C2-46FE-A4FA-C86A5343394B}" dt="2023-07-31T06:59:36.913" v="1"/>
          <ac:picMkLst>
            <pc:docMk/>
            <pc:sldMk cId="3348757415" sldId="256"/>
            <ac:picMk id="6" creationId="{4D00227F-3268-61C4-8E2D-5D3CCE34B1C8}"/>
          </ac:picMkLst>
        </pc:picChg>
      </pc:sldChg>
      <pc:sldChg chg="addSp modSp">
        <pc:chgData name="Leonie Smith" userId="fed1330f33f5650e" providerId="LiveId" clId="{506988F7-B8C2-46FE-A4FA-C86A5343394B}" dt="2023-07-31T07:01:05.458" v="2"/>
        <pc:sldMkLst>
          <pc:docMk/>
          <pc:sldMk cId="1018574621" sldId="257"/>
        </pc:sldMkLst>
        <pc:picChg chg="add mod">
          <ac:chgData name="Leonie Smith" userId="fed1330f33f5650e" providerId="LiveId" clId="{506988F7-B8C2-46FE-A4FA-C86A5343394B}" dt="2023-07-31T07:01:05.458" v="2"/>
          <ac:picMkLst>
            <pc:docMk/>
            <pc:sldMk cId="1018574621" sldId="257"/>
            <ac:picMk id="6" creationId="{35FFE08F-753B-A666-F820-266155B5966D}"/>
          </ac:picMkLst>
        </pc:picChg>
      </pc:sldChg>
      <pc:sldChg chg="addSp modSp">
        <pc:chgData name="Leonie Smith" userId="fed1330f33f5650e" providerId="LiveId" clId="{506988F7-B8C2-46FE-A4FA-C86A5343394B}" dt="2023-07-31T07:05:00.669" v="3"/>
        <pc:sldMkLst>
          <pc:docMk/>
          <pc:sldMk cId="525752733" sldId="258"/>
        </pc:sldMkLst>
        <pc:picChg chg="add mod">
          <ac:chgData name="Leonie Smith" userId="fed1330f33f5650e" providerId="LiveId" clId="{506988F7-B8C2-46FE-A4FA-C86A5343394B}" dt="2023-07-31T07:05:00.669" v="3"/>
          <ac:picMkLst>
            <pc:docMk/>
            <pc:sldMk cId="525752733" sldId="258"/>
            <ac:picMk id="9" creationId="{2B8FAAFF-D04E-987D-96A3-FC8CD78E5FF5}"/>
          </ac:picMkLst>
        </pc:picChg>
      </pc:sldChg>
      <pc:sldChg chg="addSp delSp modSp mod modTransition modAnim">
        <pc:chgData name="Leonie Smith" userId="fed1330f33f5650e" providerId="LiveId" clId="{506988F7-B8C2-46FE-A4FA-C86A5343394B}" dt="2023-07-31T07:08:06.967" v="10"/>
        <pc:sldMkLst>
          <pc:docMk/>
          <pc:sldMk cId="3459794170" sldId="259"/>
        </pc:sldMkLst>
        <pc:picChg chg="add del mod">
          <ac:chgData name="Leonie Smith" userId="fed1330f33f5650e" providerId="LiveId" clId="{506988F7-B8C2-46FE-A4FA-C86A5343394B}" dt="2023-07-31T07:06:56.727" v="6"/>
          <ac:picMkLst>
            <pc:docMk/>
            <pc:sldMk cId="3459794170" sldId="259"/>
            <ac:picMk id="6" creationId="{703A1AA4-FB30-8470-AF34-CEDF2CB1BAA5}"/>
          </ac:picMkLst>
        </pc:picChg>
        <pc:picChg chg="add del mod">
          <ac:chgData name="Leonie Smith" userId="fed1330f33f5650e" providerId="LiveId" clId="{506988F7-B8C2-46FE-A4FA-C86A5343394B}" dt="2023-07-31T07:07:00.758" v="7"/>
          <ac:picMkLst>
            <pc:docMk/>
            <pc:sldMk cId="3459794170" sldId="259"/>
            <ac:picMk id="9" creationId="{2B808E35-931E-866F-E622-199FABF1DEE7}"/>
          </ac:picMkLst>
        </pc:picChg>
        <pc:picChg chg="add del mod">
          <ac:chgData name="Leonie Smith" userId="fed1330f33f5650e" providerId="LiveId" clId="{506988F7-B8C2-46FE-A4FA-C86A5343394B}" dt="2023-07-31T07:07:41.141" v="9"/>
          <ac:picMkLst>
            <pc:docMk/>
            <pc:sldMk cId="3459794170" sldId="259"/>
            <ac:picMk id="10" creationId="{C6DFCFFE-B022-C8E9-34D9-E823776789FF}"/>
          </ac:picMkLst>
        </pc:picChg>
        <pc:picChg chg="add del mod ord">
          <ac:chgData name="Leonie Smith" userId="fed1330f33f5650e" providerId="LiveId" clId="{506988F7-B8C2-46FE-A4FA-C86A5343394B}" dt="2023-07-31T07:08:06.967" v="10"/>
          <ac:picMkLst>
            <pc:docMk/>
            <pc:sldMk cId="3459794170" sldId="259"/>
            <ac:picMk id="13" creationId="{30FFC161-9E37-68B4-A342-14682EBDE6C2}"/>
          </ac:picMkLst>
        </pc:picChg>
        <pc:picChg chg="add mod">
          <ac:chgData name="Leonie Smith" userId="fed1330f33f5650e" providerId="LiveId" clId="{506988F7-B8C2-46FE-A4FA-C86A5343394B}" dt="2023-07-31T07:08:06.967" v="10"/>
          <ac:picMkLst>
            <pc:docMk/>
            <pc:sldMk cId="3459794170" sldId="259"/>
            <ac:picMk id="14" creationId="{848F3F0B-5F7E-D0AF-CD41-DDD3F569E24C}"/>
          </ac:picMkLst>
        </pc:picChg>
      </pc:sldChg>
      <pc:sldChg chg="addSp delSp modSp mod modTransition modAnim">
        <pc:chgData name="Leonie Smith" userId="fed1330f33f5650e" providerId="LiveId" clId="{506988F7-B8C2-46FE-A4FA-C86A5343394B}" dt="2023-07-31T07:11:09.823" v="14"/>
        <pc:sldMkLst>
          <pc:docMk/>
          <pc:sldMk cId="1204998267" sldId="260"/>
        </pc:sldMkLst>
        <pc:picChg chg="add del mod">
          <ac:chgData name="Leonie Smith" userId="fed1330f33f5650e" providerId="LiveId" clId="{506988F7-B8C2-46FE-A4FA-C86A5343394B}" dt="2023-07-31T07:10:41.983" v="13"/>
          <ac:picMkLst>
            <pc:docMk/>
            <pc:sldMk cId="1204998267" sldId="260"/>
            <ac:picMk id="8" creationId="{7716B5D3-40DC-E53C-2B2C-7B5CC665AF21}"/>
          </ac:picMkLst>
        </pc:picChg>
        <pc:picChg chg="add del mod">
          <ac:chgData name="Leonie Smith" userId="fed1330f33f5650e" providerId="LiveId" clId="{506988F7-B8C2-46FE-A4FA-C86A5343394B}" dt="2023-07-31T07:11:09.823" v="14"/>
          <ac:picMkLst>
            <pc:docMk/>
            <pc:sldMk cId="1204998267" sldId="260"/>
            <ac:picMk id="11" creationId="{D2FAD3FD-6326-D527-CD2E-5ADB4B34F762}"/>
          </ac:picMkLst>
        </pc:picChg>
        <pc:picChg chg="add mod">
          <ac:chgData name="Leonie Smith" userId="fed1330f33f5650e" providerId="LiveId" clId="{506988F7-B8C2-46FE-A4FA-C86A5343394B}" dt="2023-07-31T07:11:09.823" v="14"/>
          <ac:picMkLst>
            <pc:docMk/>
            <pc:sldMk cId="1204998267" sldId="260"/>
            <ac:picMk id="12" creationId="{F4FE75C1-8840-2880-7994-7F2CE82F328B}"/>
          </ac:picMkLst>
        </pc:picChg>
      </pc:sldChg>
      <pc:sldChg chg="addSp modSp">
        <pc:chgData name="Leonie Smith" userId="fed1330f33f5650e" providerId="LiveId" clId="{506988F7-B8C2-46FE-A4FA-C86A5343394B}" dt="2023-07-31T07:13:03.126" v="15"/>
        <pc:sldMkLst>
          <pc:docMk/>
          <pc:sldMk cId="3728152200" sldId="261"/>
        </pc:sldMkLst>
        <pc:picChg chg="add mod">
          <ac:chgData name="Leonie Smith" userId="fed1330f33f5650e" providerId="LiveId" clId="{506988F7-B8C2-46FE-A4FA-C86A5343394B}" dt="2023-07-31T07:13:03.126" v="15"/>
          <ac:picMkLst>
            <pc:docMk/>
            <pc:sldMk cId="3728152200" sldId="261"/>
            <ac:picMk id="9" creationId="{6BC947D3-C866-BD88-174F-09FDEADA2303}"/>
          </ac:picMkLst>
        </pc:picChg>
      </pc:sldChg>
      <pc:sldChg chg="addSp delSp modSp mod modTransition modAnim">
        <pc:chgData name="Leonie Smith" userId="fed1330f33f5650e" providerId="LiveId" clId="{506988F7-B8C2-46FE-A4FA-C86A5343394B}" dt="2023-07-31T07:15:18.834" v="28"/>
        <pc:sldMkLst>
          <pc:docMk/>
          <pc:sldMk cId="3350226380" sldId="262"/>
        </pc:sldMkLst>
        <pc:picChg chg="add del mod">
          <ac:chgData name="Leonie Smith" userId="fed1330f33f5650e" providerId="LiveId" clId="{506988F7-B8C2-46FE-A4FA-C86A5343394B}" dt="2023-07-31T07:14:00.657" v="18"/>
          <ac:picMkLst>
            <pc:docMk/>
            <pc:sldMk cId="3350226380" sldId="262"/>
            <ac:picMk id="6" creationId="{D12D2622-6C2C-43C3-2979-E476DF3F7723}"/>
          </ac:picMkLst>
        </pc:picChg>
        <pc:picChg chg="add del mod">
          <ac:chgData name="Leonie Smith" userId="fed1330f33f5650e" providerId="LiveId" clId="{506988F7-B8C2-46FE-A4FA-C86A5343394B}" dt="2023-07-31T07:14:06.974" v="19"/>
          <ac:picMkLst>
            <pc:docMk/>
            <pc:sldMk cId="3350226380" sldId="262"/>
            <ac:picMk id="8" creationId="{B2C7D5D2-16C7-FF32-DF15-4D00CF2EB69E}"/>
          </ac:picMkLst>
        </pc:picChg>
        <pc:picChg chg="add del mod">
          <ac:chgData name="Leonie Smith" userId="fed1330f33f5650e" providerId="LiveId" clId="{506988F7-B8C2-46FE-A4FA-C86A5343394B}" dt="2023-07-31T07:14:08.953" v="21"/>
          <ac:picMkLst>
            <pc:docMk/>
            <pc:sldMk cId="3350226380" sldId="262"/>
            <ac:picMk id="9" creationId="{971EB7D5-E00A-7B9A-70AC-4E9F239E3C21}"/>
          </ac:picMkLst>
        </pc:picChg>
        <pc:picChg chg="add del mod ord">
          <ac:chgData name="Leonie Smith" userId="fed1330f33f5650e" providerId="LiveId" clId="{506988F7-B8C2-46FE-A4FA-C86A5343394B}" dt="2023-07-31T07:14:28.469" v="22"/>
          <ac:picMkLst>
            <pc:docMk/>
            <pc:sldMk cId="3350226380" sldId="262"/>
            <ac:picMk id="12" creationId="{89AF36BE-8C10-5A12-6018-9814B8FA68CB}"/>
          </ac:picMkLst>
        </pc:picChg>
        <pc:picChg chg="add del mod">
          <ac:chgData name="Leonie Smith" userId="fed1330f33f5650e" providerId="LiveId" clId="{506988F7-B8C2-46FE-A4FA-C86A5343394B}" dt="2023-07-31T07:14:29.688" v="24"/>
          <ac:picMkLst>
            <pc:docMk/>
            <pc:sldMk cId="3350226380" sldId="262"/>
            <ac:picMk id="13" creationId="{344983F1-23FC-6109-218C-89D1CF18D921}"/>
          </ac:picMkLst>
        </pc:picChg>
        <pc:picChg chg="add del mod ord">
          <ac:chgData name="Leonie Smith" userId="fed1330f33f5650e" providerId="LiveId" clId="{506988F7-B8C2-46FE-A4FA-C86A5343394B}" dt="2023-07-31T07:14:52.099" v="25"/>
          <ac:picMkLst>
            <pc:docMk/>
            <pc:sldMk cId="3350226380" sldId="262"/>
            <ac:picMk id="16" creationId="{62ECAE3E-B9C4-E847-DE6B-FEAE7F7615A6}"/>
          </ac:picMkLst>
        </pc:picChg>
        <pc:picChg chg="add del mod">
          <ac:chgData name="Leonie Smith" userId="fed1330f33f5650e" providerId="LiveId" clId="{506988F7-B8C2-46FE-A4FA-C86A5343394B}" dt="2023-07-31T07:14:54.529" v="27"/>
          <ac:picMkLst>
            <pc:docMk/>
            <pc:sldMk cId="3350226380" sldId="262"/>
            <ac:picMk id="17" creationId="{CC47D8D0-AC24-DF40-90CD-99B74D9CE869}"/>
          </ac:picMkLst>
        </pc:picChg>
        <pc:picChg chg="add del mod ord">
          <ac:chgData name="Leonie Smith" userId="fed1330f33f5650e" providerId="LiveId" clId="{506988F7-B8C2-46FE-A4FA-C86A5343394B}" dt="2023-07-31T07:15:18.834" v="28"/>
          <ac:picMkLst>
            <pc:docMk/>
            <pc:sldMk cId="3350226380" sldId="262"/>
            <ac:picMk id="20" creationId="{FEEB4DDA-E1A4-3D35-407F-1A2EA1AC8E78}"/>
          </ac:picMkLst>
        </pc:picChg>
        <pc:picChg chg="add mod">
          <ac:chgData name="Leonie Smith" userId="fed1330f33f5650e" providerId="LiveId" clId="{506988F7-B8C2-46FE-A4FA-C86A5343394B}" dt="2023-07-31T07:15:18.834" v="28"/>
          <ac:picMkLst>
            <pc:docMk/>
            <pc:sldMk cId="3350226380" sldId="262"/>
            <ac:picMk id="21" creationId="{436922AD-6AE8-8B5A-08F1-A2685F9BA9F4}"/>
          </ac:picMkLst>
        </pc:picChg>
      </pc:sldChg>
      <pc:sldChg chg="addSp modSp">
        <pc:chgData name="Leonie Smith" userId="fed1330f33f5650e" providerId="LiveId" clId="{506988F7-B8C2-46FE-A4FA-C86A5343394B}" dt="2023-07-31T07:16:12.352" v="29"/>
        <pc:sldMkLst>
          <pc:docMk/>
          <pc:sldMk cId="814010234" sldId="263"/>
        </pc:sldMkLst>
        <pc:picChg chg="add mod">
          <ac:chgData name="Leonie Smith" userId="fed1330f33f5650e" providerId="LiveId" clId="{506988F7-B8C2-46FE-A4FA-C86A5343394B}" dt="2023-07-31T07:16:12.352" v="29"/>
          <ac:picMkLst>
            <pc:docMk/>
            <pc:sldMk cId="814010234" sldId="263"/>
            <ac:picMk id="6" creationId="{39C6D99B-6313-483E-C61F-49C461E42FF8}"/>
          </ac:picMkLst>
        </pc:picChg>
      </pc:sldChg>
      <pc:sldChg chg="addSp modSp">
        <pc:chgData name="Leonie Smith" userId="fed1330f33f5650e" providerId="LiveId" clId="{506988F7-B8C2-46FE-A4FA-C86A5343394B}" dt="2023-07-31T07:16:50.168" v="30"/>
        <pc:sldMkLst>
          <pc:docMk/>
          <pc:sldMk cId="302978315" sldId="264"/>
        </pc:sldMkLst>
        <pc:picChg chg="add mod">
          <ac:chgData name="Leonie Smith" userId="fed1330f33f5650e" providerId="LiveId" clId="{506988F7-B8C2-46FE-A4FA-C86A5343394B}" dt="2023-07-31T07:16:50.168" v="30"/>
          <ac:picMkLst>
            <pc:docMk/>
            <pc:sldMk cId="302978315" sldId="264"/>
            <ac:picMk id="6" creationId="{6365CE79-14DC-147C-10BE-867ACD6E531A}"/>
          </ac:picMkLst>
        </pc:picChg>
      </pc:sldChg>
      <pc:sldChg chg="addSp delSp modSp mod modTransition modAnim">
        <pc:chgData name="Leonie Smith" userId="fed1330f33f5650e" providerId="LiveId" clId="{506988F7-B8C2-46FE-A4FA-C86A5343394B}" dt="2023-07-31T07:17:58.496" v="37"/>
        <pc:sldMkLst>
          <pc:docMk/>
          <pc:sldMk cId="891345644" sldId="265"/>
        </pc:sldMkLst>
        <pc:picChg chg="add del mod">
          <ac:chgData name="Leonie Smith" userId="fed1330f33f5650e" providerId="LiveId" clId="{506988F7-B8C2-46FE-A4FA-C86A5343394B}" dt="2023-07-31T07:17:25.334" v="33"/>
          <ac:picMkLst>
            <pc:docMk/>
            <pc:sldMk cId="891345644" sldId="265"/>
            <ac:picMk id="6" creationId="{030E953B-D3C9-9B15-7E08-EEC9FD5674F2}"/>
          </ac:picMkLst>
        </pc:picChg>
        <pc:picChg chg="add del mod">
          <ac:chgData name="Leonie Smith" userId="fed1330f33f5650e" providerId="LiveId" clId="{506988F7-B8C2-46FE-A4FA-C86A5343394B}" dt="2023-07-31T07:17:39.063" v="34"/>
          <ac:picMkLst>
            <pc:docMk/>
            <pc:sldMk cId="891345644" sldId="265"/>
            <ac:picMk id="8" creationId="{6081E909-1A2A-E8C4-AFBB-5229B098B2A0}"/>
          </ac:picMkLst>
        </pc:picChg>
        <pc:picChg chg="add del mod">
          <ac:chgData name="Leonie Smith" userId="fed1330f33f5650e" providerId="LiveId" clId="{506988F7-B8C2-46FE-A4FA-C86A5343394B}" dt="2023-07-31T07:17:40.499" v="36"/>
          <ac:picMkLst>
            <pc:docMk/>
            <pc:sldMk cId="891345644" sldId="265"/>
            <ac:picMk id="9" creationId="{6349462A-1777-981E-82CA-FC42B575C290}"/>
          </ac:picMkLst>
        </pc:picChg>
        <pc:picChg chg="add del mod ord">
          <ac:chgData name="Leonie Smith" userId="fed1330f33f5650e" providerId="LiveId" clId="{506988F7-B8C2-46FE-A4FA-C86A5343394B}" dt="2023-07-31T07:17:58.496" v="37"/>
          <ac:picMkLst>
            <pc:docMk/>
            <pc:sldMk cId="891345644" sldId="265"/>
            <ac:picMk id="12" creationId="{BAE13A72-45B6-ED37-3784-68D924BF3D77}"/>
          </ac:picMkLst>
        </pc:picChg>
        <pc:picChg chg="add mod">
          <ac:chgData name="Leonie Smith" userId="fed1330f33f5650e" providerId="LiveId" clId="{506988F7-B8C2-46FE-A4FA-C86A5343394B}" dt="2023-07-31T07:17:58.496" v="37"/>
          <ac:picMkLst>
            <pc:docMk/>
            <pc:sldMk cId="891345644" sldId="265"/>
            <ac:picMk id="13" creationId="{20EA70C3-D568-93A4-814D-10262D4CAB02}"/>
          </ac:picMkLst>
        </pc:picChg>
      </pc:sldChg>
      <pc:sldChg chg="addSp delSp modSp mod modTransition modAnim">
        <pc:chgData name="Leonie Smith" userId="fed1330f33f5650e" providerId="LiveId" clId="{506988F7-B8C2-46FE-A4FA-C86A5343394B}" dt="2023-07-31T07:20:19.428" v="44"/>
        <pc:sldMkLst>
          <pc:docMk/>
          <pc:sldMk cId="3955896480" sldId="266"/>
        </pc:sldMkLst>
        <pc:picChg chg="add del mod">
          <ac:chgData name="Leonie Smith" userId="fed1330f33f5650e" providerId="LiveId" clId="{506988F7-B8C2-46FE-A4FA-C86A5343394B}" dt="2023-07-31T07:19:15.814" v="40"/>
          <ac:picMkLst>
            <pc:docMk/>
            <pc:sldMk cId="3955896480" sldId="266"/>
            <ac:picMk id="6" creationId="{91216338-A720-034B-CC87-C98DC7C1B70C}"/>
          </ac:picMkLst>
        </pc:picChg>
        <pc:picChg chg="add del mod">
          <ac:chgData name="Leonie Smith" userId="fed1330f33f5650e" providerId="LiveId" clId="{506988F7-B8C2-46FE-A4FA-C86A5343394B}" dt="2023-07-31T07:19:36.814" v="41"/>
          <ac:picMkLst>
            <pc:docMk/>
            <pc:sldMk cId="3955896480" sldId="266"/>
            <ac:picMk id="9" creationId="{2A0904A2-F6B9-A671-DB46-D3DCA34F3A92}"/>
          </ac:picMkLst>
        </pc:picChg>
        <pc:picChg chg="add del mod">
          <ac:chgData name="Leonie Smith" userId="fed1330f33f5650e" providerId="LiveId" clId="{506988F7-B8C2-46FE-A4FA-C86A5343394B}" dt="2023-07-31T07:19:57.649" v="43"/>
          <ac:picMkLst>
            <pc:docMk/>
            <pc:sldMk cId="3955896480" sldId="266"/>
            <ac:picMk id="10" creationId="{AEAC827A-8FAF-F52A-EC8A-315F34D86E60}"/>
          </ac:picMkLst>
        </pc:picChg>
        <pc:picChg chg="add del mod ord">
          <ac:chgData name="Leonie Smith" userId="fed1330f33f5650e" providerId="LiveId" clId="{506988F7-B8C2-46FE-A4FA-C86A5343394B}" dt="2023-07-31T07:20:19.428" v="44"/>
          <ac:picMkLst>
            <pc:docMk/>
            <pc:sldMk cId="3955896480" sldId="266"/>
            <ac:picMk id="14" creationId="{E143E511-2841-EE62-B7AD-1F53B2212B5C}"/>
          </ac:picMkLst>
        </pc:picChg>
        <pc:picChg chg="add mod">
          <ac:chgData name="Leonie Smith" userId="fed1330f33f5650e" providerId="LiveId" clId="{506988F7-B8C2-46FE-A4FA-C86A5343394B}" dt="2023-07-31T07:20:19.428" v="44"/>
          <ac:picMkLst>
            <pc:docMk/>
            <pc:sldMk cId="3955896480" sldId="266"/>
            <ac:picMk id="15" creationId="{5503C5A4-EA85-D7D2-6780-9388CA2D5E00}"/>
          </ac:picMkLst>
        </pc:picChg>
      </pc:sldChg>
      <pc:sldChg chg="addSp delSp modSp mod modTransition modAnim">
        <pc:chgData name="Leonie Smith" userId="fed1330f33f5650e" providerId="LiveId" clId="{506988F7-B8C2-46FE-A4FA-C86A5343394B}" dt="2023-07-31T07:22:38.784" v="54"/>
        <pc:sldMkLst>
          <pc:docMk/>
          <pc:sldMk cId="1786802927" sldId="267"/>
        </pc:sldMkLst>
        <pc:picChg chg="add del mod">
          <ac:chgData name="Leonie Smith" userId="fed1330f33f5650e" providerId="LiveId" clId="{506988F7-B8C2-46FE-A4FA-C86A5343394B}" dt="2023-07-31T07:21:37.185" v="47"/>
          <ac:picMkLst>
            <pc:docMk/>
            <pc:sldMk cId="1786802927" sldId="267"/>
            <ac:picMk id="6" creationId="{FAA5F6C3-2881-D6EB-C344-2F28DE89BB21}"/>
          </ac:picMkLst>
        </pc:picChg>
        <pc:picChg chg="add del mod">
          <ac:chgData name="Leonie Smith" userId="fed1330f33f5650e" providerId="LiveId" clId="{506988F7-B8C2-46FE-A4FA-C86A5343394B}" dt="2023-07-31T07:21:49.502" v="48"/>
          <ac:picMkLst>
            <pc:docMk/>
            <pc:sldMk cId="1786802927" sldId="267"/>
            <ac:picMk id="11" creationId="{E826088A-30FA-E601-05CE-A62257C670C7}"/>
          </ac:picMkLst>
        </pc:picChg>
        <pc:picChg chg="add del mod">
          <ac:chgData name="Leonie Smith" userId="fed1330f33f5650e" providerId="LiveId" clId="{506988F7-B8C2-46FE-A4FA-C86A5343394B}" dt="2023-07-31T07:21:51.016" v="50"/>
          <ac:picMkLst>
            <pc:docMk/>
            <pc:sldMk cId="1786802927" sldId="267"/>
            <ac:picMk id="12" creationId="{39EB3384-33D4-3515-BA3D-D7DB479BF815}"/>
          </ac:picMkLst>
        </pc:picChg>
        <pc:picChg chg="add del mod ord">
          <ac:chgData name="Leonie Smith" userId="fed1330f33f5650e" providerId="LiveId" clId="{506988F7-B8C2-46FE-A4FA-C86A5343394B}" dt="2023-07-31T07:22:07.984" v="51"/>
          <ac:picMkLst>
            <pc:docMk/>
            <pc:sldMk cId="1786802927" sldId="267"/>
            <ac:picMk id="15" creationId="{DAAFF05D-B81A-B0D4-ED81-9834F6E05573}"/>
          </ac:picMkLst>
        </pc:picChg>
        <pc:picChg chg="add del mod">
          <ac:chgData name="Leonie Smith" userId="fed1330f33f5650e" providerId="LiveId" clId="{506988F7-B8C2-46FE-A4FA-C86A5343394B}" dt="2023-07-31T07:22:21.192" v="53"/>
          <ac:picMkLst>
            <pc:docMk/>
            <pc:sldMk cId="1786802927" sldId="267"/>
            <ac:picMk id="16" creationId="{8F634050-98FA-2F6B-8F70-BC50F7196518}"/>
          </ac:picMkLst>
        </pc:picChg>
        <pc:picChg chg="add del mod ord">
          <ac:chgData name="Leonie Smith" userId="fed1330f33f5650e" providerId="LiveId" clId="{506988F7-B8C2-46FE-A4FA-C86A5343394B}" dt="2023-07-31T07:22:38.784" v="54"/>
          <ac:picMkLst>
            <pc:docMk/>
            <pc:sldMk cId="1786802927" sldId="267"/>
            <ac:picMk id="20" creationId="{C16AB92A-E203-F2D8-2E6E-974F57AD5964}"/>
          </ac:picMkLst>
        </pc:picChg>
        <pc:picChg chg="add mod">
          <ac:chgData name="Leonie Smith" userId="fed1330f33f5650e" providerId="LiveId" clId="{506988F7-B8C2-46FE-A4FA-C86A5343394B}" dt="2023-07-31T07:22:38.784" v="54"/>
          <ac:picMkLst>
            <pc:docMk/>
            <pc:sldMk cId="1786802927" sldId="267"/>
            <ac:picMk id="21" creationId="{87369B16-6BF8-E6ED-E026-FF31D5DB6A88}"/>
          </ac:picMkLst>
        </pc:picChg>
      </pc:sldChg>
      <pc:sldChg chg="addSp delSp modSp mod modTransition modAnim">
        <pc:chgData name="Leonie Smith" userId="fed1330f33f5650e" providerId="LiveId" clId="{506988F7-B8C2-46FE-A4FA-C86A5343394B}" dt="2023-07-31T07:25:52.007" v="67"/>
        <pc:sldMkLst>
          <pc:docMk/>
          <pc:sldMk cId="4053000739" sldId="268"/>
        </pc:sldMkLst>
        <pc:picChg chg="add del mod">
          <ac:chgData name="Leonie Smith" userId="fed1330f33f5650e" providerId="LiveId" clId="{506988F7-B8C2-46FE-A4FA-C86A5343394B}" dt="2023-07-31T07:24:22.743" v="57"/>
          <ac:picMkLst>
            <pc:docMk/>
            <pc:sldMk cId="4053000739" sldId="268"/>
            <ac:picMk id="7" creationId="{542E6BB6-0342-5AAE-21C9-E687311B1910}"/>
          </ac:picMkLst>
        </pc:picChg>
        <pc:picChg chg="add del mod">
          <ac:chgData name="Leonie Smith" userId="fed1330f33f5650e" providerId="LiveId" clId="{506988F7-B8C2-46FE-A4FA-C86A5343394B}" dt="2023-07-31T07:24:39.189" v="58"/>
          <ac:picMkLst>
            <pc:docMk/>
            <pc:sldMk cId="4053000739" sldId="268"/>
            <ac:picMk id="10" creationId="{7B32AD54-E7EA-5AA0-1862-E09F894FC5EB}"/>
          </ac:picMkLst>
        </pc:picChg>
        <pc:picChg chg="add del mod">
          <ac:chgData name="Leonie Smith" userId="fed1330f33f5650e" providerId="LiveId" clId="{506988F7-B8C2-46FE-A4FA-C86A5343394B}" dt="2023-07-31T07:24:50.799" v="60"/>
          <ac:picMkLst>
            <pc:docMk/>
            <pc:sldMk cId="4053000739" sldId="268"/>
            <ac:picMk id="11" creationId="{215B6920-16D9-D23A-21F3-DEDC1B8FAA5F}"/>
          </ac:picMkLst>
        </pc:picChg>
        <pc:picChg chg="add del mod ord">
          <ac:chgData name="Leonie Smith" userId="fed1330f33f5650e" providerId="LiveId" clId="{506988F7-B8C2-46FE-A4FA-C86A5343394B}" dt="2023-07-31T07:25:14.058" v="61"/>
          <ac:picMkLst>
            <pc:docMk/>
            <pc:sldMk cId="4053000739" sldId="268"/>
            <ac:picMk id="15" creationId="{E1CCF7BE-B2EB-4209-90C8-591570380436}"/>
          </ac:picMkLst>
        </pc:picChg>
        <pc:picChg chg="add del mod">
          <ac:chgData name="Leonie Smith" userId="fed1330f33f5650e" providerId="LiveId" clId="{506988F7-B8C2-46FE-A4FA-C86A5343394B}" dt="2023-07-31T07:25:18.056" v="63"/>
          <ac:picMkLst>
            <pc:docMk/>
            <pc:sldMk cId="4053000739" sldId="268"/>
            <ac:picMk id="16" creationId="{B94EC347-EA21-39D4-9487-B48EA468E4FC}"/>
          </ac:picMkLst>
        </pc:picChg>
        <pc:picChg chg="add del mod ord">
          <ac:chgData name="Leonie Smith" userId="fed1330f33f5650e" providerId="LiveId" clId="{506988F7-B8C2-46FE-A4FA-C86A5343394B}" dt="2023-07-31T07:25:26.180" v="64"/>
          <ac:picMkLst>
            <pc:docMk/>
            <pc:sldMk cId="4053000739" sldId="268"/>
            <ac:picMk id="19" creationId="{809BAFB9-CC95-60A9-CF99-14EDD9EC067B}"/>
          </ac:picMkLst>
        </pc:picChg>
        <pc:picChg chg="add del mod">
          <ac:chgData name="Leonie Smith" userId="fed1330f33f5650e" providerId="LiveId" clId="{506988F7-B8C2-46FE-A4FA-C86A5343394B}" dt="2023-07-31T07:25:27.874" v="66"/>
          <ac:picMkLst>
            <pc:docMk/>
            <pc:sldMk cId="4053000739" sldId="268"/>
            <ac:picMk id="20" creationId="{C05408FD-DF8C-C05D-150F-46B166345743}"/>
          </ac:picMkLst>
        </pc:picChg>
        <pc:picChg chg="add del mod ord">
          <ac:chgData name="Leonie Smith" userId="fed1330f33f5650e" providerId="LiveId" clId="{506988F7-B8C2-46FE-A4FA-C86A5343394B}" dt="2023-07-31T07:25:52.007" v="67"/>
          <ac:picMkLst>
            <pc:docMk/>
            <pc:sldMk cId="4053000739" sldId="268"/>
            <ac:picMk id="23" creationId="{E91A73A8-B7F8-49A4-8079-2E3C06FC9F3A}"/>
          </ac:picMkLst>
        </pc:picChg>
        <pc:picChg chg="add mod">
          <ac:chgData name="Leonie Smith" userId="fed1330f33f5650e" providerId="LiveId" clId="{506988F7-B8C2-46FE-A4FA-C86A5343394B}" dt="2023-07-31T07:25:52.007" v="67"/>
          <ac:picMkLst>
            <pc:docMk/>
            <pc:sldMk cId="4053000739" sldId="268"/>
            <ac:picMk id="24" creationId="{460F18A2-8954-6100-2163-9294B5579687}"/>
          </ac:picMkLst>
        </pc:picChg>
      </pc:sldChg>
      <pc:sldChg chg="addSp delSp modSp mod modTransition modAnim">
        <pc:chgData name="Leonie Smith" userId="fed1330f33f5650e" providerId="LiveId" clId="{506988F7-B8C2-46FE-A4FA-C86A5343394B}" dt="2023-07-31T07:27:36.236" v="71"/>
        <pc:sldMkLst>
          <pc:docMk/>
          <pc:sldMk cId="3097559617" sldId="269"/>
        </pc:sldMkLst>
        <pc:picChg chg="add del mod">
          <ac:chgData name="Leonie Smith" userId="fed1330f33f5650e" providerId="LiveId" clId="{506988F7-B8C2-46FE-A4FA-C86A5343394B}" dt="2023-07-31T07:27:18.241" v="70"/>
          <ac:picMkLst>
            <pc:docMk/>
            <pc:sldMk cId="3097559617" sldId="269"/>
            <ac:picMk id="7" creationId="{8A979573-2F98-5DB0-BB8B-03B4FA1612AA}"/>
          </ac:picMkLst>
        </pc:picChg>
        <pc:picChg chg="add del mod">
          <ac:chgData name="Leonie Smith" userId="fed1330f33f5650e" providerId="LiveId" clId="{506988F7-B8C2-46FE-A4FA-C86A5343394B}" dt="2023-07-31T07:27:36.236" v="71"/>
          <ac:picMkLst>
            <pc:docMk/>
            <pc:sldMk cId="3097559617" sldId="269"/>
            <ac:picMk id="12" creationId="{D74337CF-86B8-52EF-77CF-3778142362E1}"/>
          </ac:picMkLst>
        </pc:picChg>
        <pc:picChg chg="add mod">
          <ac:chgData name="Leonie Smith" userId="fed1330f33f5650e" providerId="LiveId" clId="{506988F7-B8C2-46FE-A4FA-C86A5343394B}" dt="2023-07-31T07:27:36.236" v="71"/>
          <ac:picMkLst>
            <pc:docMk/>
            <pc:sldMk cId="3097559617" sldId="269"/>
            <ac:picMk id="13" creationId="{25995A8B-6956-661B-F19C-C78AE3068CC7}"/>
          </ac:picMkLst>
        </pc:picChg>
      </pc:sldChg>
      <pc:sldChg chg="addSp modSp">
        <pc:chgData name="Leonie Smith" userId="fed1330f33f5650e" providerId="LiveId" clId="{506988F7-B8C2-46FE-A4FA-C86A5343394B}" dt="2023-07-31T07:28:24.426" v="72"/>
        <pc:sldMkLst>
          <pc:docMk/>
          <pc:sldMk cId="4138472140" sldId="271"/>
        </pc:sldMkLst>
        <pc:picChg chg="add mod">
          <ac:chgData name="Leonie Smith" userId="fed1330f33f5650e" providerId="LiveId" clId="{506988F7-B8C2-46FE-A4FA-C86A5343394B}" dt="2023-07-31T07:28:24.426" v="72"/>
          <ac:picMkLst>
            <pc:docMk/>
            <pc:sldMk cId="4138472140" sldId="271"/>
            <ac:picMk id="7" creationId="{92307440-C3E0-AB23-FAED-62D25B74F66F}"/>
          </ac:picMkLst>
        </pc:picChg>
      </pc:sldChg>
      <pc:sldChg chg="addSp modSp">
        <pc:chgData name="Leonie Smith" userId="fed1330f33f5650e" providerId="LiveId" clId="{506988F7-B8C2-46FE-A4FA-C86A5343394B}" dt="2023-07-31T07:29:32.417" v="73"/>
        <pc:sldMkLst>
          <pc:docMk/>
          <pc:sldMk cId="3074633053" sldId="272"/>
        </pc:sldMkLst>
        <pc:picChg chg="add mod">
          <ac:chgData name="Leonie Smith" userId="fed1330f33f5650e" providerId="LiveId" clId="{506988F7-B8C2-46FE-A4FA-C86A5343394B}" dt="2023-07-31T07:29:32.417" v="73"/>
          <ac:picMkLst>
            <pc:docMk/>
            <pc:sldMk cId="3074633053" sldId="272"/>
            <ac:picMk id="6" creationId="{5804AB27-1A47-2231-C892-B71FA0F8DB63}"/>
          </ac:picMkLst>
        </pc:picChg>
      </pc:sldChg>
      <pc:sldChg chg="addSp delSp modSp mod modTransition modAnim">
        <pc:chgData name="Leonie Smith" userId="fed1330f33f5650e" providerId="LiveId" clId="{506988F7-B8C2-46FE-A4FA-C86A5343394B}" dt="2023-07-31T07:32:56.855" v="83"/>
        <pc:sldMkLst>
          <pc:docMk/>
          <pc:sldMk cId="1780628248" sldId="273"/>
        </pc:sldMkLst>
        <pc:picChg chg="add del mod">
          <ac:chgData name="Leonie Smith" userId="fed1330f33f5650e" providerId="LiveId" clId="{506988F7-B8C2-46FE-A4FA-C86A5343394B}" dt="2023-07-31T07:31:26.850" v="76"/>
          <ac:picMkLst>
            <pc:docMk/>
            <pc:sldMk cId="1780628248" sldId="273"/>
            <ac:picMk id="6" creationId="{0567495A-0D71-4481-1D28-A1E7615831D5}"/>
          </ac:picMkLst>
        </pc:picChg>
        <pc:picChg chg="add del mod">
          <ac:chgData name="Leonie Smith" userId="fed1330f33f5650e" providerId="LiveId" clId="{506988F7-B8C2-46FE-A4FA-C86A5343394B}" dt="2023-07-31T07:31:37.439" v="77"/>
          <ac:picMkLst>
            <pc:docMk/>
            <pc:sldMk cId="1780628248" sldId="273"/>
            <ac:picMk id="9" creationId="{5D278C57-2F77-D806-F3F4-2094F26EDD60}"/>
          </ac:picMkLst>
        </pc:picChg>
        <pc:picChg chg="add del mod">
          <ac:chgData name="Leonie Smith" userId="fed1330f33f5650e" providerId="LiveId" clId="{506988F7-B8C2-46FE-A4FA-C86A5343394B}" dt="2023-07-31T07:31:38.843" v="79"/>
          <ac:picMkLst>
            <pc:docMk/>
            <pc:sldMk cId="1780628248" sldId="273"/>
            <ac:picMk id="10" creationId="{2CBBE99F-867A-FF21-E2A7-9AF5B7A81A29}"/>
          </ac:picMkLst>
        </pc:picChg>
        <pc:picChg chg="add del mod ord">
          <ac:chgData name="Leonie Smith" userId="fed1330f33f5650e" providerId="LiveId" clId="{506988F7-B8C2-46FE-A4FA-C86A5343394B}" dt="2023-07-31T07:32:02.692" v="80"/>
          <ac:picMkLst>
            <pc:docMk/>
            <pc:sldMk cId="1780628248" sldId="273"/>
            <ac:picMk id="13" creationId="{14593F5B-4363-614D-6CB4-E4EBDD1D0C8C}"/>
          </ac:picMkLst>
        </pc:picChg>
        <pc:picChg chg="add del mod">
          <ac:chgData name="Leonie Smith" userId="fed1330f33f5650e" providerId="LiveId" clId="{506988F7-B8C2-46FE-A4FA-C86A5343394B}" dt="2023-07-31T07:32:31.518" v="82"/>
          <ac:picMkLst>
            <pc:docMk/>
            <pc:sldMk cId="1780628248" sldId="273"/>
            <ac:picMk id="14" creationId="{053A4678-8833-4961-55D3-484A32746136}"/>
          </ac:picMkLst>
        </pc:picChg>
        <pc:picChg chg="add del mod ord">
          <ac:chgData name="Leonie Smith" userId="fed1330f33f5650e" providerId="LiveId" clId="{506988F7-B8C2-46FE-A4FA-C86A5343394B}" dt="2023-07-31T07:32:56.855" v="83"/>
          <ac:picMkLst>
            <pc:docMk/>
            <pc:sldMk cId="1780628248" sldId="273"/>
            <ac:picMk id="19" creationId="{5E4AD0C4-BE79-B301-2F24-82E801D82DC9}"/>
          </ac:picMkLst>
        </pc:picChg>
        <pc:picChg chg="add mod">
          <ac:chgData name="Leonie Smith" userId="fed1330f33f5650e" providerId="LiveId" clId="{506988F7-B8C2-46FE-A4FA-C86A5343394B}" dt="2023-07-31T07:32:56.855" v="83"/>
          <ac:picMkLst>
            <pc:docMk/>
            <pc:sldMk cId="1780628248" sldId="273"/>
            <ac:picMk id="20" creationId="{8B1263B7-311B-F57B-B408-E9603174E347}"/>
          </ac:picMkLst>
        </pc:picChg>
      </pc:sldChg>
      <pc:sldChg chg="addSp modSp">
        <pc:chgData name="Leonie Smith" userId="fed1330f33f5650e" providerId="LiveId" clId="{506988F7-B8C2-46FE-A4FA-C86A5343394B}" dt="2023-07-31T06:59:18.142" v="0"/>
        <pc:sldMkLst>
          <pc:docMk/>
          <pc:sldMk cId="3081628045" sldId="274"/>
        </pc:sldMkLst>
        <pc:picChg chg="add mod">
          <ac:chgData name="Leonie Smith" userId="fed1330f33f5650e" providerId="LiveId" clId="{506988F7-B8C2-46FE-A4FA-C86A5343394B}" dt="2023-07-31T06:59:18.142" v="0"/>
          <ac:picMkLst>
            <pc:docMk/>
            <pc:sldMk cId="3081628045" sldId="274"/>
            <ac:picMk id="7" creationId="{331F244C-8281-4154-23BC-12A2EDD0C23E}"/>
          </ac:picMkLst>
        </pc:picChg>
      </pc:sldChg>
    </pc:docChg>
  </pc:docChgLst>
  <pc:docChgLst>
    <pc:chgData name="Leonie Smith" userId="fed1330f33f5650e" providerId="LiveId" clId="{AB27C80F-9F2B-4C06-83C2-DD334F1AA846}"/>
    <pc:docChg chg="custSel modSld">
      <pc:chgData name="Leonie Smith" userId="fed1330f33f5650e" providerId="LiveId" clId="{AB27C80F-9F2B-4C06-83C2-DD334F1AA846}" dt="2023-01-18T08:25:28.847" v="58"/>
      <pc:docMkLst>
        <pc:docMk/>
      </pc:docMkLst>
      <pc:sldChg chg="addSp delSp modSp mod modTransition modAnim">
        <pc:chgData name="Leonie Smith" userId="fed1330f33f5650e" providerId="LiveId" clId="{AB27C80F-9F2B-4C06-83C2-DD334F1AA846}" dt="2023-01-18T08:25:28.847" v="58"/>
        <pc:sldMkLst>
          <pc:docMk/>
          <pc:sldMk cId="3348757415" sldId="256"/>
        </pc:sldMkLst>
        <pc:spChg chg="add mod">
          <ac:chgData name="Leonie Smith" userId="fed1330f33f5650e" providerId="LiveId" clId="{AB27C80F-9F2B-4C06-83C2-DD334F1AA846}" dt="2023-01-18T08:25:28.847" v="58"/>
          <ac:spMkLst>
            <pc:docMk/>
            <pc:sldMk cId="3348757415" sldId="256"/>
            <ac:spMk id="2" creationId="{7A1AD506-AB77-B5C2-641F-784E4BB45C55}"/>
          </ac:spMkLst>
        </pc:spChg>
        <pc:spChg chg="del">
          <ac:chgData name="Leonie Smith" userId="fed1330f33f5650e" providerId="LiveId" clId="{AB27C80F-9F2B-4C06-83C2-DD334F1AA846}" dt="2023-01-18T08:23:05.876" v="23" actId="21"/>
          <ac:spMkLst>
            <pc:docMk/>
            <pc:sldMk cId="3348757415" sldId="256"/>
            <ac:spMk id="6" creationId="{416C064E-628E-47C0-A712-DB178FE9901E}"/>
          </ac:spMkLst>
        </pc:spChg>
        <pc:picChg chg="del">
          <ac:chgData name="Leonie Smith" userId="fed1330f33f5650e" providerId="LiveId" clId="{AB27C80F-9F2B-4C06-83C2-DD334F1AA846}" dt="2023-01-18T08:22:56.056" v="22"/>
          <ac:picMkLst>
            <pc:docMk/>
            <pc:sldMk cId="3348757415" sldId="256"/>
            <ac:picMk id="3" creationId="{1766C0FA-2E5E-42CC-8A40-E59AA06A1865}"/>
          </ac:picMkLst>
        </pc:picChg>
      </pc:sldChg>
      <pc:sldChg chg="addSp delSp modSp mod modTransition modAnim">
        <pc:chgData name="Leonie Smith" userId="fed1330f33f5650e" providerId="LiveId" clId="{AB27C80F-9F2B-4C06-83C2-DD334F1AA846}" dt="2023-01-18T08:25:27.146" v="57"/>
        <pc:sldMkLst>
          <pc:docMk/>
          <pc:sldMk cId="1018574621" sldId="257"/>
        </pc:sldMkLst>
        <pc:spChg chg="add mod">
          <ac:chgData name="Leonie Smith" userId="fed1330f33f5650e" providerId="LiveId" clId="{AB27C80F-9F2B-4C06-83C2-DD334F1AA846}" dt="2023-01-18T08:25:27.146" v="57"/>
          <ac:spMkLst>
            <pc:docMk/>
            <pc:sldMk cId="1018574621" sldId="257"/>
            <ac:spMk id="2" creationId="{0D0D72E2-A576-FFA4-E69A-BA12FE6DDD4C}"/>
          </ac:spMkLst>
        </pc:spChg>
        <pc:spChg chg="del">
          <ac:chgData name="Leonie Smith" userId="fed1330f33f5650e" providerId="LiveId" clId="{AB27C80F-9F2B-4C06-83C2-DD334F1AA846}" dt="2023-01-18T08:23:12.132" v="24" actId="21"/>
          <ac:spMkLst>
            <pc:docMk/>
            <pc:sldMk cId="1018574621" sldId="257"/>
            <ac:spMk id="6" creationId="{416C064E-628E-47C0-A712-DB178FE9901E}"/>
          </ac:spMkLst>
        </pc:spChg>
        <pc:picChg chg="del">
          <ac:chgData name="Leonie Smith" userId="fed1330f33f5650e" providerId="LiveId" clId="{AB27C80F-9F2B-4C06-83C2-DD334F1AA846}" dt="2023-01-18T08:22:56.056" v="22"/>
          <ac:picMkLst>
            <pc:docMk/>
            <pc:sldMk cId="1018574621" sldId="257"/>
            <ac:picMk id="7" creationId="{93290CAB-A1E6-4E51-8738-15116AD8F627}"/>
          </ac:picMkLst>
        </pc:picChg>
      </pc:sldChg>
      <pc:sldChg chg="addSp delSp modSp mod modTransition modAnim">
        <pc:chgData name="Leonie Smith" userId="fed1330f33f5650e" providerId="LiveId" clId="{AB27C80F-9F2B-4C06-83C2-DD334F1AA846}" dt="2023-01-18T08:25:25.543" v="56"/>
        <pc:sldMkLst>
          <pc:docMk/>
          <pc:sldMk cId="525752733" sldId="258"/>
        </pc:sldMkLst>
        <pc:spChg chg="add mod">
          <ac:chgData name="Leonie Smith" userId="fed1330f33f5650e" providerId="LiveId" clId="{AB27C80F-9F2B-4C06-83C2-DD334F1AA846}" dt="2023-01-18T08:25:25.543" v="56"/>
          <ac:spMkLst>
            <pc:docMk/>
            <pc:sldMk cId="525752733" sldId="258"/>
            <ac:spMk id="2" creationId="{C1F9AA4A-D7C6-EDE0-A903-8C188164D040}"/>
          </ac:spMkLst>
        </pc:spChg>
        <pc:spChg chg="del">
          <ac:chgData name="Leonie Smith" userId="fed1330f33f5650e" providerId="LiveId" clId="{AB27C80F-9F2B-4C06-83C2-DD334F1AA846}" dt="2023-01-18T08:23:16.953" v="25" actId="21"/>
          <ac:spMkLst>
            <pc:docMk/>
            <pc:sldMk cId="525752733" sldId="258"/>
            <ac:spMk id="6" creationId="{416C064E-628E-47C0-A712-DB178FE9901E}"/>
          </ac:spMkLst>
        </pc:spChg>
        <pc:picChg chg="del">
          <ac:chgData name="Leonie Smith" userId="fed1330f33f5650e" providerId="LiveId" clId="{AB27C80F-9F2B-4C06-83C2-DD334F1AA846}" dt="2023-01-18T08:22:56.056" v="22"/>
          <ac:picMkLst>
            <pc:docMk/>
            <pc:sldMk cId="525752733" sldId="258"/>
            <ac:picMk id="3" creationId="{03EECE11-52E8-4E04-94E0-0D4EB94A79C6}"/>
          </ac:picMkLst>
        </pc:picChg>
      </pc:sldChg>
      <pc:sldChg chg="addSp delSp modSp mod modTransition modAnim">
        <pc:chgData name="Leonie Smith" userId="fed1330f33f5650e" providerId="LiveId" clId="{AB27C80F-9F2B-4C06-83C2-DD334F1AA846}" dt="2023-01-18T08:25:23.668" v="55"/>
        <pc:sldMkLst>
          <pc:docMk/>
          <pc:sldMk cId="3459794170" sldId="259"/>
        </pc:sldMkLst>
        <pc:spChg chg="add mod">
          <ac:chgData name="Leonie Smith" userId="fed1330f33f5650e" providerId="LiveId" clId="{AB27C80F-9F2B-4C06-83C2-DD334F1AA846}" dt="2023-01-18T08:25:23.668" v="55"/>
          <ac:spMkLst>
            <pc:docMk/>
            <pc:sldMk cId="3459794170" sldId="259"/>
            <ac:spMk id="2" creationId="{61EDF5D5-9E7D-EED3-8747-CFE553896FF1}"/>
          </ac:spMkLst>
        </pc:spChg>
        <pc:spChg chg="del">
          <ac:chgData name="Leonie Smith" userId="fed1330f33f5650e" providerId="LiveId" clId="{AB27C80F-9F2B-4C06-83C2-DD334F1AA846}" dt="2023-01-18T08:23:20.374" v="26" actId="21"/>
          <ac:spMkLst>
            <pc:docMk/>
            <pc:sldMk cId="3459794170" sldId="259"/>
            <ac:spMk id="6" creationId="{416C064E-628E-47C0-A712-DB178FE9901E}"/>
          </ac:spMkLst>
        </pc:spChg>
        <pc:picChg chg="del">
          <ac:chgData name="Leonie Smith" userId="fed1330f33f5650e" providerId="LiveId" clId="{AB27C80F-9F2B-4C06-83C2-DD334F1AA846}" dt="2023-01-18T08:22:56.056" v="22"/>
          <ac:picMkLst>
            <pc:docMk/>
            <pc:sldMk cId="3459794170" sldId="259"/>
            <ac:picMk id="8" creationId="{3DCF6CAF-214D-4B54-AB2C-74FD1A18E8FE}"/>
          </ac:picMkLst>
        </pc:picChg>
      </pc:sldChg>
      <pc:sldChg chg="addSp delSp modSp mod modTransition modAnim">
        <pc:chgData name="Leonie Smith" userId="fed1330f33f5650e" providerId="LiveId" clId="{AB27C80F-9F2B-4C06-83C2-DD334F1AA846}" dt="2023-01-18T08:25:22.245" v="54"/>
        <pc:sldMkLst>
          <pc:docMk/>
          <pc:sldMk cId="1204998267" sldId="260"/>
        </pc:sldMkLst>
        <pc:spChg chg="add mod">
          <ac:chgData name="Leonie Smith" userId="fed1330f33f5650e" providerId="LiveId" clId="{AB27C80F-9F2B-4C06-83C2-DD334F1AA846}" dt="2023-01-18T08:25:22.245" v="54"/>
          <ac:spMkLst>
            <pc:docMk/>
            <pc:sldMk cId="1204998267" sldId="260"/>
            <ac:spMk id="2" creationId="{23ED9733-F308-F75D-928A-ADCC90C472B0}"/>
          </ac:spMkLst>
        </pc:spChg>
        <pc:spChg chg="del">
          <ac:chgData name="Leonie Smith" userId="fed1330f33f5650e" providerId="LiveId" clId="{AB27C80F-9F2B-4C06-83C2-DD334F1AA846}" dt="2023-01-18T08:23:24.212" v="27" actId="21"/>
          <ac:spMkLst>
            <pc:docMk/>
            <pc:sldMk cId="1204998267" sldId="260"/>
            <ac:spMk id="6" creationId="{416C064E-628E-47C0-A712-DB178FE9901E}"/>
          </ac:spMkLst>
        </pc:spChg>
        <pc:picChg chg="del">
          <ac:chgData name="Leonie Smith" userId="fed1330f33f5650e" providerId="LiveId" clId="{AB27C80F-9F2B-4C06-83C2-DD334F1AA846}" dt="2023-01-18T08:22:56.056" v="22"/>
          <ac:picMkLst>
            <pc:docMk/>
            <pc:sldMk cId="1204998267" sldId="260"/>
            <ac:picMk id="10" creationId="{5B8BC383-7147-42F0-9ECE-FAA9D1780D84}"/>
          </ac:picMkLst>
        </pc:picChg>
      </pc:sldChg>
      <pc:sldChg chg="addSp delSp modSp mod modTransition modAnim">
        <pc:chgData name="Leonie Smith" userId="fed1330f33f5650e" providerId="LiveId" clId="{AB27C80F-9F2B-4C06-83C2-DD334F1AA846}" dt="2023-01-18T08:25:20.754" v="53"/>
        <pc:sldMkLst>
          <pc:docMk/>
          <pc:sldMk cId="3728152200" sldId="261"/>
        </pc:sldMkLst>
        <pc:spChg chg="add mod">
          <ac:chgData name="Leonie Smith" userId="fed1330f33f5650e" providerId="LiveId" clId="{AB27C80F-9F2B-4C06-83C2-DD334F1AA846}" dt="2023-01-18T08:25:20.754" v="53"/>
          <ac:spMkLst>
            <pc:docMk/>
            <pc:sldMk cId="3728152200" sldId="261"/>
            <ac:spMk id="2" creationId="{182DB930-F082-027D-A4BC-1072909B7DD4}"/>
          </ac:spMkLst>
        </pc:spChg>
        <pc:spChg chg="del">
          <ac:chgData name="Leonie Smith" userId="fed1330f33f5650e" providerId="LiveId" clId="{AB27C80F-9F2B-4C06-83C2-DD334F1AA846}" dt="2023-01-18T08:23:28.767" v="28" actId="21"/>
          <ac:spMkLst>
            <pc:docMk/>
            <pc:sldMk cId="3728152200" sldId="261"/>
            <ac:spMk id="6" creationId="{416C064E-628E-47C0-A712-DB178FE9901E}"/>
          </ac:spMkLst>
        </pc:spChg>
        <pc:picChg chg="del">
          <ac:chgData name="Leonie Smith" userId="fed1330f33f5650e" providerId="LiveId" clId="{AB27C80F-9F2B-4C06-83C2-DD334F1AA846}" dt="2023-01-18T08:22:56.056" v="22"/>
          <ac:picMkLst>
            <pc:docMk/>
            <pc:sldMk cId="3728152200" sldId="261"/>
            <ac:picMk id="13" creationId="{29B07508-422A-455E-A372-2D5ED5F8B0C2}"/>
          </ac:picMkLst>
        </pc:picChg>
      </pc:sldChg>
      <pc:sldChg chg="addSp delSp modSp mod modTransition modAnim">
        <pc:chgData name="Leonie Smith" userId="fed1330f33f5650e" providerId="LiveId" clId="{AB27C80F-9F2B-4C06-83C2-DD334F1AA846}" dt="2023-01-18T08:25:19.264" v="52"/>
        <pc:sldMkLst>
          <pc:docMk/>
          <pc:sldMk cId="3350226380" sldId="262"/>
        </pc:sldMkLst>
        <pc:spChg chg="add mod">
          <ac:chgData name="Leonie Smith" userId="fed1330f33f5650e" providerId="LiveId" clId="{AB27C80F-9F2B-4C06-83C2-DD334F1AA846}" dt="2023-01-18T08:25:19.264" v="52"/>
          <ac:spMkLst>
            <pc:docMk/>
            <pc:sldMk cId="3350226380" sldId="262"/>
            <ac:spMk id="2" creationId="{4B6541D2-7A4E-F857-BFBB-20B1D580A97B}"/>
          </ac:spMkLst>
        </pc:spChg>
        <pc:spChg chg="del">
          <ac:chgData name="Leonie Smith" userId="fed1330f33f5650e" providerId="LiveId" clId="{AB27C80F-9F2B-4C06-83C2-DD334F1AA846}" dt="2023-01-18T08:23:33.088" v="29" actId="21"/>
          <ac:spMkLst>
            <pc:docMk/>
            <pc:sldMk cId="3350226380" sldId="262"/>
            <ac:spMk id="6" creationId="{416C064E-628E-47C0-A712-DB178FE9901E}"/>
          </ac:spMkLst>
        </pc:spChg>
        <pc:picChg chg="del">
          <ac:chgData name="Leonie Smith" userId="fed1330f33f5650e" providerId="LiveId" clId="{AB27C80F-9F2B-4C06-83C2-DD334F1AA846}" dt="2023-01-18T08:22:56.056" v="22"/>
          <ac:picMkLst>
            <pc:docMk/>
            <pc:sldMk cId="3350226380" sldId="262"/>
            <ac:picMk id="7" creationId="{4EB313C1-FC25-4467-B1F3-D683D5DCFDCE}"/>
          </ac:picMkLst>
        </pc:picChg>
      </pc:sldChg>
      <pc:sldChg chg="addSp delSp modSp mod modTransition modAnim">
        <pc:chgData name="Leonie Smith" userId="fed1330f33f5650e" providerId="LiveId" clId="{AB27C80F-9F2B-4C06-83C2-DD334F1AA846}" dt="2023-01-18T08:25:17.798" v="51"/>
        <pc:sldMkLst>
          <pc:docMk/>
          <pc:sldMk cId="814010234" sldId="263"/>
        </pc:sldMkLst>
        <pc:spChg chg="add mod">
          <ac:chgData name="Leonie Smith" userId="fed1330f33f5650e" providerId="LiveId" clId="{AB27C80F-9F2B-4C06-83C2-DD334F1AA846}" dt="2023-01-18T08:25:17.798" v="51"/>
          <ac:spMkLst>
            <pc:docMk/>
            <pc:sldMk cId="814010234" sldId="263"/>
            <ac:spMk id="3" creationId="{08D8CCBD-9D9B-D7CC-581F-0FAC53EE2BCC}"/>
          </ac:spMkLst>
        </pc:spChg>
        <pc:spChg chg="del">
          <ac:chgData name="Leonie Smith" userId="fed1330f33f5650e" providerId="LiveId" clId="{AB27C80F-9F2B-4C06-83C2-DD334F1AA846}" dt="2023-01-18T08:23:37.010" v="30" actId="21"/>
          <ac:spMkLst>
            <pc:docMk/>
            <pc:sldMk cId="814010234" sldId="263"/>
            <ac:spMk id="6" creationId="{416C064E-628E-47C0-A712-DB178FE9901E}"/>
          </ac:spMkLst>
        </pc:spChg>
        <pc:picChg chg="del">
          <ac:chgData name="Leonie Smith" userId="fed1330f33f5650e" providerId="LiveId" clId="{AB27C80F-9F2B-4C06-83C2-DD334F1AA846}" dt="2023-01-18T08:22:56.056" v="22"/>
          <ac:picMkLst>
            <pc:docMk/>
            <pc:sldMk cId="814010234" sldId="263"/>
            <ac:picMk id="2" creationId="{00688DB3-6AAB-4D0E-B4DD-E517276A7C72}"/>
          </ac:picMkLst>
        </pc:picChg>
      </pc:sldChg>
      <pc:sldChg chg="addSp delSp modSp mod modTransition modAnim">
        <pc:chgData name="Leonie Smith" userId="fed1330f33f5650e" providerId="LiveId" clId="{AB27C80F-9F2B-4C06-83C2-DD334F1AA846}" dt="2023-01-18T08:25:16.236" v="50"/>
        <pc:sldMkLst>
          <pc:docMk/>
          <pc:sldMk cId="302978315" sldId="264"/>
        </pc:sldMkLst>
        <pc:spChg chg="add mod">
          <ac:chgData name="Leonie Smith" userId="fed1330f33f5650e" providerId="LiveId" clId="{AB27C80F-9F2B-4C06-83C2-DD334F1AA846}" dt="2023-01-18T08:25:16.236" v="50"/>
          <ac:spMkLst>
            <pc:docMk/>
            <pc:sldMk cId="302978315" sldId="264"/>
            <ac:spMk id="2" creationId="{C520E0E4-DDC8-1B44-3F26-C4A8FBC345E1}"/>
          </ac:spMkLst>
        </pc:spChg>
        <pc:spChg chg="del">
          <ac:chgData name="Leonie Smith" userId="fed1330f33f5650e" providerId="LiveId" clId="{AB27C80F-9F2B-4C06-83C2-DD334F1AA846}" dt="2023-01-18T08:23:45.659" v="31" actId="21"/>
          <ac:spMkLst>
            <pc:docMk/>
            <pc:sldMk cId="302978315" sldId="264"/>
            <ac:spMk id="6" creationId="{416C064E-628E-47C0-A712-DB178FE9901E}"/>
          </ac:spMkLst>
        </pc:spChg>
        <pc:picChg chg="del">
          <ac:chgData name="Leonie Smith" userId="fed1330f33f5650e" providerId="LiveId" clId="{AB27C80F-9F2B-4C06-83C2-DD334F1AA846}" dt="2023-01-18T08:22:56.056" v="22"/>
          <ac:picMkLst>
            <pc:docMk/>
            <pc:sldMk cId="302978315" sldId="264"/>
            <ac:picMk id="7" creationId="{9D0D6A03-0807-4497-B661-F2BEBC652DC7}"/>
          </ac:picMkLst>
        </pc:picChg>
      </pc:sldChg>
      <pc:sldChg chg="addSp delSp modSp mod modTransition modAnim">
        <pc:chgData name="Leonie Smith" userId="fed1330f33f5650e" providerId="LiveId" clId="{AB27C80F-9F2B-4C06-83C2-DD334F1AA846}" dt="2023-01-18T08:25:14.756" v="49"/>
        <pc:sldMkLst>
          <pc:docMk/>
          <pc:sldMk cId="891345644" sldId="265"/>
        </pc:sldMkLst>
        <pc:spChg chg="add mod">
          <ac:chgData name="Leonie Smith" userId="fed1330f33f5650e" providerId="LiveId" clId="{AB27C80F-9F2B-4C06-83C2-DD334F1AA846}" dt="2023-01-18T08:25:14.756" v="49"/>
          <ac:spMkLst>
            <pc:docMk/>
            <pc:sldMk cId="891345644" sldId="265"/>
            <ac:spMk id="2" creationId="{A545FBFF-C8E5-578B-EEA7-770D65664B65}"/>
          </ac:spMkLst>
        </pc:spChg>
        <pc:spChg chg="del">
          <ac:chgData name="Leonie Smith" userId="fed1330f33f5650e" providerId="LiveId" clId="{AB27C80F-9F2B-4C06-83C2-DD334F1AA846}" dt="2023-01-18T08:23:52.293" v="32" actId="21"/>
          <ac:spMkLst>
            <pc:docMk/>
            <pc:sldMk cId="891345644" sldId="265"/>
            <ac:spMk id="6" creationId="{416C064E-628E-47C0-A712-DB178FE9901E}"/>
          </ac:spMkLst>
        </pc:spChg>
        <pc:picChg chg="del">
          <ac:chgData name="Leonie Smith" userId="fed1330f33f5650e" providerId="LiveId" clId="{AB27C80F-9F2B-4C06-83C2-DD334F1AA846}" dt="2023-01-18T08:22:56.056" v="22"/>
          <ac:picMkLst>
            <pc:docMk/>
            <pc:sldMk cId="891345644" sldId="265"/>
            <ac:picMk id="5" creationId="{E4D0CD75-6CDF-4CFB-A6E4-AB0F811E7182}"/>
          </ac:picMkLst>
        </pc:picChg>
      </pc:sldChg>
      <pc:sldChg chg="addSp delSp modSp mod modTransition modAnim">
        <pc:chgData name="Leonie Smith" userId="fed1330f33f5650e" providerId="LiveId" clId="{AB27C80F-9F2B-4C06-83C2-DD334F1AA846}" dt="2023-01-18T08:25:13.187" v="48"/>
        <pc:sldMkLst>
          <pc:docMk/>
          <pc:sldMk cId="3955896480" sldId="266"/>
        </pc:sldMkLst>
        <pc:spChg chg="add mod">
          <ac:chgData name="Leonie Smith" userId="fed1330f33f5650e" providerId="LiveId" clId="{AB27C80F-9F2B-4C06-83C2-DD334F1AA846}" dt="2023-01-18T08:25:13.187" v="48"/>
          <ac:spMkLst>
            <pc:docMk/>
            <pc:sldMk cId="3955896480" sldId="266"/>
            <ac:spMk id="2" creationId="{026FB9BD-864E-A5FD-B0F6-47C24962B67A}"/>
          </ac:spMkLst>
        </pc:spChg>
        <pc:spChg chg="del">
          <ac:chgData name="Leonie Smith" userId="fed1330f33f5650e" providerId="LiveId" clId="{AB27C80F-9F2B-4C06-83C2-DD334F1AA846}" dt="2023-01-18T08:23:57.650" v="33" actId="21"/>
          <ac:spMkLst>
            <pc:docMk/>
            <pc:sldMk cId="3955896480" sldId="266"/>
            <ac:spMk id="6" creationId="{416C064E-628E-47C0-A712-DB178FE9901E}"/>
          </ac:spMkLst>
        </pc:spChg>
        <pc:picChg chg="del">
          <ac:chgData name="Leonie Smith" userId="fed1330f33f5650e" providerId="LiveId" clId="{AB27C80F-9F2B-4C06-83C2-DD334F1AA846}" dt="2023-01-18T08:22:56.056" v="22"/>
          <ac:picMkLst>
            <pc:docMk/>
            <pc:sldMk cId="3955896480" sldId="266"/>
            <ac:picMk id="5" creationId="{0A69B894-B2BF-40E9-B9DF-AD4B6A1A8C7C}"/>
          </ac:picMkLst>
        </pc:picChg>
      </pc:sldChg>
      <pc:sldChg chg="addSp delSp modSp mod modTransition modAnim">
        <pc:chgData name="Leonie Smith" userId="fed1330f33f5650e" providerId="LiveId" clId="{AB27C80F-9F2B-4C06-83C2-DD334F1AA846}" dt="2023-01-18T08:25:11.553" v="47"/>
        <pc:sldMkLst>
          <pc:docMk/>
          <pc:sldMk cId="1786802927" sldId="267"/>
        </pc:sldMkLst>
        <pc:spChg chg="add mod">
          <ac:chgData name="Leonie Smith" userId="fed1330f33f5650e" providerId="LiveId" clId="{AB27C80F-9F2B-4C06-83C2-DD334F1AA846}" dt="2023-01-18T08:25:11.553" v="47"/>
          <ac:spMkLst>
            <pc:docMk/>
            <pc:sldMk cId="1786802927" sldId="267"/>
            <ac:spMk id="3" creationId="{3AE753CC-324B-E542-AA6B-ED37719E7BC2}"/>
          </ac:spMkLst>
        </pc:spChg>
        <pc:spChg chg="del">
          <ac:chgData name="Leonie Smith" userId="fed1330f33f5650e" providerId="LiveId" clId="{AB27C80F-9F2B-4C06-83C2-DD334F1AA846}" dt="2023-01-18T08:24:03.767" v="34" actId="21"/>
          <ac:spMkLst>
            <pc:docMk/>
            <pc:sldMk cId="1786802927" sldId="267"/>
            <ac:spMk id="6" creationId="{416C064E-628E-47C0-A712-DB178FE9901E}"/>
          </ac:spMkLst>
        </pc:spChg>
        <pc:picChg chg="del">
          <ac:chgData name="Leonie Smith" userId="fed1330f33f5650e" providerId="LiveId" clId="{AB27C80F-9F2B-4C06-83C2-DD334F1AA846}" dt="2023-01-18T08:22:56.056" v="22"/>
          <ac:picMkLst>
            <pc:docMk/>
            <pc:sldMk cId="1786802927" sldId="267"/>
            <ac:picMk id="2" creationId="{0E09F6D5-4BBC-4DE5-9494-7930CB00251C}"/>
          </ac:picMkLst>
        </pc:picChg>
      </pc:sldChg>
      <pc:sldChg chg="addSp delSp modSp mod modTransition modAnim">
        <pc:chgData name="Leonie Smith" userId="fed1330f33f5650e" providerId="LiveId" clId="{AB27C80F-9F2B-4C06-83C2-DD334F1AA846}" dt="2023-01-18T08:25:10.013" v="46"/>
        <pc:sldMkLst>
          <pc:docMk/>
          <pc:sldMk cId="4053000739" sldId="268"/>
        </pc:sldMkLst>
        <pc:spChg chg="add mod">
          <ac:chgData name="Leonie Smith" userId="fed1330f33f5650e" providerId="LiveId" clId="{AB27C80F-9F2B-4C06-83C2-DD334F1AA846}" dt="2023-01-18T08:25:10.013" v="46"/>
          <ac:spMkLst>
            <pc:docMk/>
            <pc:sldMk cId="4053000739" sldId="268"/>
            <ac:spMk id="2" creationId="{89041D6E-238C-3AC0-633B-5951C025E02A}"/>
          </ac:spMkLst>
        </pc:spChg>
        <pc:spChg chg="del">
          <ac:chgData name="Leonie Smith" userId="fed1330f33f5650e" providerId="LiveId" clId="{AB27C80F-9F2B-4C06-83C2-DD334F1AA846}" dt="2023-01-18T08:24:10.993" v="35" actId="21"/>
          <ac:spMkLst>
            <pc:docMk/>
            <pc:sldMk cId="4053000739" sldId="268"/>
            <ac:spMk id="6" creationId="{416C064E-628E-47C0-A712-DB178FE9901E}"/>
          </ac:spMkLst>
        </pc:spChg>
        <pc:picChg chg="del">
          <ac:chgData name="Leonie Smith" userId="fed1330f33f5650e" providerId="LiveId" clId="{AB27C80F-9F2B-4C06-83C2-DD334F1AA846}" dt="2023-01-18T08:22:56.056" v="22"/>
          <ac:picMkLst>
            <pc:docMk/>
            <pc:sldMk cId="4053000739" sldId="268"/>
            <ac:picMk id="5" creationId="{334AD965-C1E2-4299-8D12-55266541E8DD}"/>
          </ac:picMkLst>
        </pc:picChg>
      </pc:sldChg>
      <pc:sldChg chg="addSp delSp modSp mod modTransition modAnim">
        <pc:chgData name="Leonie Smith" userId="fed1330f33f5650e" providerId="LiveId" clId="{AB27C80F-9F2B-4C06-83C2-DD334F1AA846}" dt="2023-01-18T08:25:07.420" v="45"/>
        <pc:sldMkLst>
          <pc:docMk/>
          <pc:sldMk cId="3097559617" sldId="269"/>
        </pc:sldMkLst>
        <pc:spChg chg="add mod">
          <ac:chgData name="Leonie Smith" userId="fed1330f33f5650e" providerId="LiveId" clId="{AB27C80F-9F2B-4C06-83C2-DD334F1AA846}" dt="2023-01-18T08:25:07.420" v="45"/>
          <ac:spMkLst>
            <pc:docMk/>
            <pc:sldMk cId="3097559617" sldId="269"/>
            <ac:spMk id="2" creationId="{09D7B2BB-C48E-45FD-2F9E-B278D1C6764A}"/>
          </ac:spMkLst>
        </pc:spChg>
        <pc:spChg chg="del">
          <ac:chgData name="Leonie Smith" userId="fed1330f33f5650e" providerId="LiveId" clId="{AB27C80F-9F2B-4C06-83C2-DD334F1AA846}" dt="2023-01-18T08:24:17.841" v="36" actId="21"/>
          <ac:spMkLst>
            <pc:docMk/>
            <pc:sldMk cId="3097559617" sldId="269"/>
            <ac:spMk id="6" creationId="{416C064E-628E-47C0-A712-DB178FE9901E}"/>
          </ac:spMkLst>
        </pc:spChg>
        <pc:picChg chg="del">
          <ac:chgData name="Leonie Smith" userId="fed1330f33f5650e" providerId="LiveId" clId="{AB27C80F-9F2B-4C06-83C2-DD334F1AA846}" dt="2023-01-18T08:22:56.056" v="22"/>
          <ac:picMkLst>
            <pc:docMk/>
            <pc:sldMk cId="3097559617" sldId="269"/>
            <ac:picMk id="11" creationId="{0A8DD3A3-85D6-4549-8AF1-D2956E7AC114}"/>
          </ac:picMkLst>
        </pc:picChg>
      </pc:sldChg>
      <pc:sldChg chg="addSp delSp modSp mod modTransition modAnim">
        <pc:chgData name="Leonie Smith" userId="fed1330f33f5650e" providerId="LiveId" clId="{AB27C80F-9F2B-4C06-83C2-DD334F1AA846}" dt="2023-01-18T08:25:05.665" v="44"/>
        <pc:sldMkLst>
          <pc:docMk/>
          <pc:sldMk cId="4138472140" sldId="271"/>
        </pc:sldMkLst>
        <pc:spChg chg="add mod">
          <ac:chgData name="Leonie Smith" userId="fed1330f33f5650e" providerId="LiveId" clId="{AB27C80F-9F2B-4C06-83C2-DD334F1AA846}" dt="2023-01-18T08:25:05.665" v="44"/>
          <ac:spMkLst>
            <pc:docMk/>
            <pc:sldMk cId="4138472140" sldId="271"/>
            <ac:spMk id="2" creationId="{0C1598C4-245B-5137-2701-7C37553C8533}"/>
          </ac:spMkLst>
        </pc:spChg>
        <pc:spChg chg="del">
          <ac:chgData name="Leonie Smith" userId="fed1330f33f5650e" providerId="LiveId" clId="{AB27C80F-9F2B-4C06-83C2-DD334F1AA846}" dt="2023-01-18T08:24:23.356" v="37" actId="21"/>
          <ac:spMkLst>
            <pc:docMk/>
            <pc:sldMk cId="4138472140" sldId="271"/>
            <ac:spMk id="6" creationId="{416C064E-628E-47C0-A712-DB178FE9901E}"/>
          </ac:spMkLst>
        </pc:spChg>
        <pc:picChg chg="del">
          <ac:chgData name="Leonie Smith" userId="fed1330f33f5650e" providerId="LiveId" clId="{AB27C80F-9F2B-4C06-83C2-DD334F1AA846}" dt="2023-01-18T08:22:56.056" v="22"/>
          <ac:picMkLst>
            <pc:docMk/>
            <pc:sldMk cId="4138472140" sldId="271"/>
            <ac:picMk id="3" creationId="{C90E6844-CA93-4CBB-B5BF-590FBC788902}"/>
          </ac:picMkLst>
        </pc:picChg>
      </pc:sldChg>
      <pc:sldChg chg="addSp delSp modSp mod modTransition modAnim">
        <pc:chgData name="Leonie Smith" userId="fed1330f33f5650e" providerId="LiveId" clId="{AB27C80F-9F2B-4C06-83C2-DD334F1AA846}" dt="2023-01-18T08:25:04.268" v="43"/>
        <pc:sldMkLst>
          <pc:docMk/>
          <pc:sldMk cId="3074633053" sldId="272"/>
        </pc:sldMkLst>
        <pc:spChg chg="add mod">
          <ac:chgData name="Leonie Smith" userId="fed1330f33f5650e" providerId="LiveId" clId="{AB27C80F-9F2B-4C06-83C2-DD334F1AA846}" dt="2023-01-18T08:25:04.268" v="43"/>
          <ac:spMkLst>
            <pc:docMk/>
            <pc:sldMk cId="3074633053" sldId="272"/>
            <ac:spMk id="2" creationId="{7E53F9C1-07A1-B06A-F095-D4D2193E207D}"/>
          </ac:spMkLst>
        </pc:spChg>
        <pc:spChg chg="del">
          <ac:chgData name="Leonie Smith" userId="fed1330f33f5650e" providerId="LiveId" clId="{AB27C80F-9F2B-4C06-83C2-DD334F1AA846}" dt="2023-01-18T08:24:27.493" v="38" actId="21"/>
          <ac:spMkLst>
            <pc:docMk/>
            <pc:sldMk cId="3074633053" sldId="272"/>
            <ac:spMk id="6" creationId="{416C064E-628E-47C0-A712-DB178FE9901E}"/>
          </ac:spMkLst>
        </pc:spChg>
        <pc:picChg chg="del">
          <ac:chgData name="Leonie Smith" userId="fed1330f33f5650e" providerId="LiveId" clId="{AB27C80F-9F2B-4C06-83C2-DD334F1AA846}" dt="2023-01-18T08:22:56.056" v="22"/>
          <ac:picMkLst>
            <pc:docMk/>
            <pc:sldMk cId="3074633053" sldId="272"/>
            <ac:picMk id="3" creationId="{12F0F580-FFEB-40A0-A6E9-2AC0447552C1}"/>
          </ac:picMkLst>
        </pc:picChg>
      </pc:sldChg>
      <pc:sldChg chg="addSp delSp modSp mod modTransition modAnim">
        <pc:chgData name="Leonie Smith" userId="fed1330f33f5650e" providerId="LiveId" clId="{AB27C80F-9F2B-4C06-83C2-DD334F1AA846}" dt="2023-01-18T08:25:02.226" v="42"/>
        <pc:sldMkLst>
          <pc:docMk/>
          <pc:sldMk cId="1780628248" sldId="273"/>
        </pc:sldMkLst>
        <pc:spChg chg="add mod">
          <ac:chgData name="Leonie Smith" userId="fed1330f33f5650e" providerId="LiveId" clId="{AB27C80F-9F2B-4C06-83C2-DD334F1AA846}" dt="2023-01-18T08:25:02.226" v="42"/>
          <ac:spMkLst>
            <pc:docMk/>
            <pc:sldMk cId="1780628248" sldId="273"/>
            <ac:spMk id="2" creationId="{F772F11B-B69A-7980-858D-97289141C895}"/>
          </ac:spMkLst>
        </pc:spChg>
        <pc:spChg chg="del">
          <ac:chgData name="Leonie Smith" userId="fed1330f33f5650e" providerId="LiveId" clId="{AB27C80F-9F2B-4C06-83C2-DD334F1AA846}" dt="2023-01-18T08:24:31.226" v="39" actId="21"/>
          <ac:spMkLst>
            <pc:docMk/>
            <pc:sldMk cId="1780628248" sldId="273"/>
            <ac:spMk id="6" creationId="{416C064E-628E-47C0-A712-DB178FE9901E}"/>
          </ac:spMkLst>
        </pc:spChg>
        <pc:picChg chg="del">
          <ac:chgData name="Leonie Smith" userId="fed1330f33f5650e" providerId="LiveId" clId="{AB27C80F-9F2B-4C06-83C2-DD334F1AA846}" dt="2023-01-18T08:22:56.056" v="22"/>
          <ac:picMkLst>
            <pc:docMk/>
            <pc:sldMk cId="1780628248" sldId="273"/>
            <ac:picMk id="8" creationId="{4F736C07-604F-497E-BFAF-4BB8CE448156}"/>
          </ac:picMkLst>
        </pc:picChg>
      </pc:sldChg>
      <pc:sldChg chg="delSp modTransition modAnim">
        <pc:chgData name="Leonie Smith" userId="fed1330f33f5650e" providerId="LiveId" clId="{AB27C80F-9F2B-4C06-83C2-DD334F1AA846}" dt="2023-01-18T08:22:56.056" v="22"/>
        <pc:sldMkLst>
          <pc:docMk/>
          <pc:sldMk cId="3081628045" sldId="274"/>
        </pc:sldMkLst>
        <pc:picChg chg="del">
          <ac:chgData name="Leonie Smith" userId="fed1330f33f5650e" providerId="LiveId" clId="{AB27C80F-9F2B-4C06-83C2-DD334F1AA846}" dt="2023-01-18T08:22:56.056" v="22"/>
          <ac:picMkLst>
            <pc:docMk/>
            <pc:sldMk cId="3081628045" sldId="274"/>
            <ac:picMk id="4" creationId="{C421E838-C16F-4C03-94A4-33795D556A52}"/>
          </ac:picMkLst>
        </pc:picChg>
      </pc:sldChg>
      <pc:sldChg chg="addSp delSp modSp mod modTransition">
        <pc:chgData name="Leonie Smith" userId="fed1330f33f5650e" providerId="LiveId" clId="{AB27C80F-9F2B-4C06-83C2-DD334F1AA846}" dt="2023-01-18T08:22:56.056" v="22"/>
        <pc:sldMkLst>
          <pc:docMk/>
          <pc:sldMk cId="3108040163" sldId="275"/>
        </pc:sldMkLst>
        <pc:spChg chg="del">
          <ac:chgData name="Leonie Smith" userId="fed1330f33f5650e" providerId="LiveId" clId="{AB27C80F-9F2B-4C06-83C2-DD334F1AA846}" dt="2023-01-18T08:19:48.055" v="0" actId="21"/>
          <ac:spMkLst>
            <pc:docMk/>
            <pc:sldMk cId="3108040163" sldId="275"/>
            <ac:spMk id="2" creationId="{C6D0F297-DE4D-C040-DA37-A3D9C9944924}"/>
          </ac:spMkLst>
        </pc:spChg>
        <pc:spChg chg="add mod">
          <ac:chgData name="Leonie Smith" userId="fed1330f33f5650e" providerId="LiveId" clId="{AB27C80F-9F2B-4C06-83C2-DD334F1AA846}" dt="2023-01-18T08:20:44.197" v="5"/>
          <ac:spMkLst>
            <pc:docMk/>
            <pc:sldMk cId="3108040163" sldId="275"/>
            <ac:spMk id="4" creationId="{0CB3B83D-2EDE-B46B-00EB-CD83A8A1601E}"/>
          </ac:spMkLst>
        </pc:spChg>
      </pc:sldChg>
      <pc:sldChg chg="modSp mod modTransition">
        <pc:chgData name="Leonie Smith" userId="fed1330f33f5650e" providerId="LiveId" clId="{AB27C80F-9F2B-4C06-83C2-DD334F1AA846}" dt="2023-01-18T08:22:56.056" v="22"/>
        <pc:sldMkLst>
          <pc:docMk/>
          <pc:sldMk cId="87881299" sldId="276"/>
        </pc:sldMkLst>
        <pc:spChg chg="mod">
          <ac:chgData name="Leonie Smith" userId="fed1330f33f5650e" providerId="LiveId" clId="{AB27C80F-9F2B-4C06-83C2-DD334F1AA846}" dt="2023-01-18T08:20:37.548" v="4" actId="1076"/>
          <ac:spMkLst>
            <pc:docMk/>
            <pc:sldMk cId="87881299" sldId="276"/>
            <ac:spMk id="3" creationId="{1226B229-C47C-5105-E945-2E653D05052A}"/>
          </ac:spMkLst>
        </pc:spChg>
      </pc:sldChg>
      <pc:sldChg chg="modSp mod modTransition">
        <pc:chgData name="Leonie Smith" userId="fed1330f33f5650e" providerId="LiveId" clId="{AB27C80F-9F2B-4C06-83C2-DD334F1AA846}" dt="2023-01-18T08:22:56.056" v="22"/>
        <pc:sldMkLst>
          <pc:docMk/>
          <pc:sldMk cId="852221801" sldId="277"/>
        </pc:sldMkLst>
        <pc:spChg chg="mod">
          <ac:chgData name="Leonie Smith" userId="fed1330f33f5650e" providerId="LiveId" clId="{AB27C80F-9F2B-4C06-83C2-DD334F1AA846}" dt="2023-01-18T08:21:00.541" v="6"/>
          <ac:spMkLst>
            <pc:docMk/>
            <pc:sldMk cId="852221801" sldId="277"/>
            <ac:spMk id="2" creationId="{9B1F64DA-0939-2849-C299-EEBDF650CD35}"/>
          </ac:spMkLst>
        </pc:spChg>
      </pc:sldChg>
      <pc:sldChg chg="modSp mod modTransition">
        <pc:chgData name="Leonie Smith" userId="fed1330f33f5650e" providerId="LiveId" clId="{AB27C80F-9F2B-4C06-83C2-DD334F1AA846}" dt="2023-01-18T08:22:56.056" v="22"/>
        <pc:sldMkLst>
          <pc:docMk/>
          <pc:sldMk cId="224501223" sldId="278"/>
        </pc:sldMkLst>
        <pc:spChg chg="mod">
          <ac:chgData name="Leonie Smith" userId="fed1330f33f5650e" providerId="LiveId" clId="{AB27C80F-9F2B-4C06-83C2-DD334F1AA846}" dt="2023-01-18T08:21:08.904" v="7"/>
          <ac:spMkLst>
            <pc:docMk/>
            <pc:sldMk cId="224501223" sldId="278"/>
            <ac:spMk id="2" creationId="{D54EAEA8-7C3C-4D84-1DE5-02E950D6EE23}"/>
          </ac:spMkLst>
        </pc:spChg>
      </pc:sldChg>
      <pc:sldChg chg="modSp mod modTransition">
        <pc:chgData name="Leonie Smith" userId="fed1330f33f5650e" providerId="LiveId" clId="{AB27C80F-9F2B-4C06-83C2-DD334F1AA846}" dt="2023-01-18T08:22:56.056" v="22"/>
        <pc:sldMkLst>
          <pc:docMk/>
          <pc:sldMk cId="1717859536" sldId="279"/>
        </pc:sldMkLst>
        <pc:spChg chg="mod">
          <ac:chgData name="Leonie Smith" userId="fed1330f33f5650e" providerId="LiveId" clId="{AB27C80F-9F2B-4C06-83C2-DD334F1AA846}" dt="2023-01-18T08:21:21.235" v="8"/>
          <ac:spMkLst>
            <pc:docMk/>
            <pc:sldMk cId="1717859536" sldId="279"/>
            <ac:spMk id="2" creationId="{C3987756-76CB-3F5B-BC99-A612E6280838}"/>
          </ac:spMkLst>
        </pc:spChg>
      </pc:sldChg>
      <pc:sldChg chg="modSp mod modTransition">
        <pc:chgData name="Leonie Smith" userId="fed1330f33f5650e" providerId="LiveId" clId="{AB27C80F-9F2B-4C06-83C2-DD334F1AA846}" dt="2023-01-18T08:22:56.056" v="22"/>
        <pc:sldMkLst>
          <pc:docMk/>
          <pc:sldMk cId="3426206264" sldId="280"/>
        </pc:sldMkLst>
        <pc:spChg chg="mod">
          <ac:chgData name="Leonie Smith" userId="fed1330f33f5650e" providerId="LiveId" clId="{AB27C80F-9F2B-4C06-83C2-DD334F1AA846}" dt="2023-01-18T08:21:28.869" v="9"/>
          <ac:spMkLst>
            <pc:docMk/>
            <pc:sldMk cId="3426206264" sldId="280"/>
            <ac:spMk id="2" creationId="{E3968D12-675B-7CD9-0484-FB881E6102C5}"/>
          </ac:spMkLst>
        </pc:spChg>
      </pc:sldChg>
      <pc:sldChg chg="modSp mod modTransition">
        <pc:chgData name="Leonie Smith" userId="fed1330f33f5650e" providerId="LiveId" clId="{AB27C80F-9F2B-4C06-83C2-DD334F1AA846}" dt="2023-01-18T08:22:56.056" v="22"/>
        <pc:sldMkLst>
          <pc:docMk/>
          <pc:sldMk cId="2693977996" sldId="281"/>
        </pc:sldMkLst>
        <pc:spChg chg="mod">
          <ac:chgData name="Leonie Smith" userId="fed1330f33f5650e" providerId="LiveId" clId="{AB27C80F-9F2B-4C06-83C2-DD334F1AA846}" dt="2023-01-18T08:21:35.726" v="10"/>
          <ac:spMkLst>
            <pc:docMk/>
            <pc:sldMk cId="2693977996" sldId="281"/>
            <ac:spMk id="2" creationId="{B193C1C5-6457-9D43-C1F3-12ED561762D1}"/>
          </ac:spMkLst>
        </pc:spChg>
      </pc:sldChg>
      <pc:sldChg chg="modSp mod modTransition">
        <pc:chgData name="Leonie Smith" userId="fed1330f33f5650e" providerId="LiveId" clId="{AB27C80F-9F2B-4C06-83C2-DD334F1AA846}" dt="2023-01-18T08:22:56.056" v="22"/>
        <pc:sldMkLst>
          <pc:docMk/>
          <pc:sldMk cId="3686761149" sldId="282"/>
        </pc:sldMkLst>
        <pc:spChg chg="mod">
          <ac:chgData name="Leonie Smith" userId="fed1330f33f5650e" providerId="LiveId" clId="{AB27C80F-9F2B-4C06-83C2-DD334F1AA846}" dt="2023-01-18T08:21:42.139" v="11"/>
          <ac:spMkLst>
            <pc:docMk/>
            <pc:sldMk cId="3686761149" sldId="282"/>
            <ac:spMk id="2" creationId="{F5007079-1AF8-C89A-AE63-98387EC870A9}"/>
          </ac:spMkLst>
        </pc:spChg>
      </pc:sldChg>
      <pc:sldChg chg="modSp mod modTransition">
        <pc:chgData name="Leonie Smith" userId="fed1330f33f5650e" providerId="LiveId" clId="{AB27C80F-9F2B-4C06-83C2-DD334F1AA846}" dt="2023-01-18T08:22:56.056" v="22"/>
        <pc:sldMkLst>
          <pc:docMk/>
          <pc:sldMk cId="1208266650" sldId="283"/>
        </pc:sldMkLst>
        <pc:spChg chg="mod">
          <ac:chgData name="Leonie Smith" userId="fed1330f33f5650e" providerId="LiveId" clId="{AB27C80F-9F2B-4C06-83C2-DD334F1AA846}" dt="2023-01-18T08:21:48.478" v="12"/>
          <ac:spMkLst>
            <pc:docMk/>
            <pc:sldMk cId="1208266650" sldId="283"/>
            <ac:spMk id="2" creationId="{C1AE8E3F-55C7-0DF2-5E74-F34F69FE47B7}"/>
          </ac:spMkLst>
        </pc:spChg>
      </pc:sldChg>
      <pc:sldChg chg="modSp mod modTransition">
        <pc:chgData name="Leonie Smith" userId="fed1330f33f5650e" providerId="LiveId" clId="{AB27C80F-9F2B-4C06-83C2-DD334F1AA846}" dt="2023-01-18T08:22:56.056" v="22"/>
        <pc:sldMkLst>
          <pc:docMk/>
          <pc:sldMk cId="2611422311" sldId="284"/>
        </pc:sldMkLst>
        <pc:spChg chg="mod">
          <ac:chgData name="Leonie Smith" userId="fed1330f33f5650e" providerId="LiveId" clId="{AB27C80F-9F2B-4C06-83C2-DD334F1AA846}" dt="2023-01-18T08:21:56.586" v="13"/>
          <ac:spMkLst>
            <pc:docMk/>
            <pc:sldMk cId="2611422311" sldId="284"/>
            <ac:spMk id="2" creationId="{13B802E9-0D47-7652-8321-B2DED8893A1A}"/>
          </ac:spMkLst>
        </pc:spChg>
      </pc:sldChg>
      <pc:sldChg chg="modSp mod modTransition">
        <pc:chgData name="Leonie Smith" userId="fed1330f33f5650e" providerId="LiveId" clId="{AB27C80F-9F2B-4C06-83C2-DD334F1AA846}" dt="2023-01-18T08:22:56.056" v="22"/>
        <pc:sldMkLst>
          <pc:docMk/>
          <pc:sldMk cId="747178286" sldId="285"/>
        </pc:sldMkLst>
        <pc:spChg chg="mod">
          <ac:chgData name="Leonie Smith" userId="fed1330f33f5650e" providerId="LiveId" clId="{AB27C80F-9F2B-4C06-83C2-DD334F1AA846}" dt="2023-01-18T08:22:02.637" v="14"/>
          <ac:spMkLst>
            <pc:docMk/>
            <pc:sldMk cId="747178286" sldId="285"/>
            <ac:spMk id="2" creationId="{B8C719D2-8215-307D-6A51-3CD90CC8E9F5}"/>
          </ac:spMkLst>
        </pc:spChg>
      </pc:sldChg>
      <pc:sldChg chg="modSp mod modTransition">
        <pc:chgData name="Leonie Smith" userId="fed1330f33f5650e" providerId="LiveId" clId="{AB27C80F-9F2B-4C06-83C2-DD334F1AA846}" dt="2023-01-18T08:22:56.056" v="22"/>
        <pc:sldMkLst>
          <pc:docMk/>
          <pc:sldMk cId="1737027277" sldId="286"/>
        </pc:sldMkLst>
        <pc:spChg chg="mod">
          <ac:chgData name="Leonie Smith" userId="fed1330f33f5650e" providerId="LiveId" clId="{AB27C80F-9F2B-4C06-83C2-DD334F1AA846}" dt="2023-01-18T08:22:08.373" v="15"/>
          <ac:spMkLst>
            <pc:docMk/>
            <pc:sldMk cId="1737027277" sldId="286"/>
            <ac:spMk id="2" creationId="{6B014606-F855-72AE-7A13-9996DA0B1D0B}"/>
          </ac:spMkLst>
        </pc:spChg>
      </pc:sldChg>
      <pc:sldChg chg="modSp mod modTransition">
        <pc:chgData name="Leonie Smith" userId="fed1330f33f5650e" providerId="LiveId" clId="{AB27C80F-9F2B-4C06-83C2-DD334F1AA846}" dt="2023-01-18T08:22:56.056" v="22"/>
        <pc:sldMkLst>
          <pc:docMk/>
          <pc:sldMk cId="713280346" sldId="287"/>
        </pc:sldMkLst>
        <pc:spChg chg="mod">
          <ac:chgData name="Leonie Smith" userId="fed1330f33f5650e" providerId="LiveId" clId="{AB27C80F-9F2B-4C06-83C2-DD334F1AA846}" dt="2023-01-18T08:22:13.671" v="16"/>
          <ac:spMkLst>
            <pc:docMk/>
            <pc:sldMk cId="713280346" sldId="287"/>
            <ac:spMk id="2" creationId="{EEB5E4D8-23C1-0E6A-C719-71D39E98120F}"/>
          </ac:spMkLst>
        </pc:spChg>
      </pc:sldChg>
      <pc:sldChg chg="modSp mod modTransition">
        <pc:chgData name="Leonie Smith" userId="fed1330f33f5650e" providerId="LiveId" clId="{AB27C80F-9F2B-4C06-83C2-DD334F1AA846}" dt="2023-01-18T08:22:56.056" v="22"/>
        <pc:sldMkLst>
          <pc:docMk/>
          <pc:sldMk cId="694272496" sldId="288"/>
        </pc:sldMkLst>
        <pc:spChg chg="mod">
          <ac:chgData name="Leonie Smith" userId="fed1330f33f5650e" providerId="LiveId" clId="{AB27C80F-9F2B-4C06-83C2-DD334F1AA846}" dt="2023-01-18T08:22:19.851" v="17"/>
          <ac:spMkLst>
            <pc:docMk/>
            <pc:sldMk cId="694272496" sldId="288"/>
            <ac:spMk id="2" creationId="{D668660F-B3D0-34DA-BDE4-57A6BCAFD533}"/>
          </ac:spMkLst>
        </pc:spChg>
      </pc:sldChg>
      <pc:sldChg chg="modSp mod modTransition">
        <pc:chgData name="Leonie Smith" userId="fed1330f33f5650e" providerId="LiveId" clId="{AB27C80F-9F2B-4C06-83C2-DD334F1AA846}" dt="2023-01-18T08:22:56.056" v="22"/>
        <pc:sldMkLst>
          <pc:docMk/>
          <pc:sldMk cId="598818894" sldId="289"/>
        </pc:sldMkLst>
        <pc:spChg chg="mod">
          <ac:chgData name="Leonie Smith" userId="fed1330f33f5650e" providerId="LiveId" clId="{AB27C80F-9F2B-4C06-83C2-DD334F1AA846}" dt="2023-01-18T08:22:26.106" v="18"/>
          <ac:spMkLst>
            <pc:docMk/>
            <pc:sldMk cId="598818894" sldId="289"/>
            <ac:spMk id="2" creationId="{B116CFC7-2EA8-C24D-C2C6-99CA332861F7}"/>
          </ac:spMkLst>
        </pc:spChg>
      </pc:sldChg>
      <pc:sldChg chg="modSp mod modTransition">
        <pc:chgData name="Leonie Smith" userId="fed1330f33f5650e" providerId="LiveId" clId="{AB27C80F-9F2B-4C06-83C2-DD334F1AA846}" dt="2023-01-18T08:22:56.056" v="22"/>
        <pc:sldMkLst>
          <pc:docMk/>
          <pc:sldMk cId="3590646877" sldId="290"/>
        </pc:sldMkLst>
        <pc:spChg chg="mod">
          <ac:chgData name="Leonie Smith" userId="fed1330f33f5650e" providerId="LiveId" clId="{AB27C80F-9F2B-4C06-83C2-DD334F1AA846}" dt="2023-01-18T08:22:34.328" v="19"/>
          <ac:spMkLst>
            <pc:docMk/>
            <pc:sldMk cId="3590646877" sldId="290"/>
            <ac:spMk id="2" creationId="{F2EA5946-6D9F-F9C7-4DF2-180942935F70}"/>
          </ac:spMkLst>
        </pc:spChg>
      </pc:sldChg>
      <pc:sldChg chg="modSp mod modTransition">
        <pc:chgData name="Leonie Smith" userId="fed1330f33f5650e" providerId="LiveId" clId="{AB27C80F-9F2B-4C06-83C2-DD334F1AA846}" dt="2023-01-18T08:22:56.056" v="22"/>
        <pc:sldMkLst>
          <pc:docMk/>
          <pc:sldMk cId="1856809628" sldId="291"/>
        </pc:sldMkLst>
        <pc:spChg chg="mod">
          <ac:chgData name="Leonie Smith" userId="fed1330f33f5650e" providerId="LiveId" clId="{AB27C80F-9F2B-4C06-83C2-DD334F1AA846}" dt="2023-01-18T08:22:39.721" v="20"/>
          <ac:spMkLst>
            <pc:docMk/>
            <pc:sldMk cId="1856809628" sldId="291"/>
            <ac:spMk id="2" creationId="{405D2CFF-DADC-A95D-6459-8959306FB63E}"/>
          </ac:spMkLst>
        </pc:spChg>
      </pc:sldChg>
      <pc:sldChg chg="addSp delSp modSp mod modTransition">
        <pc:chgData name="Leonie Smith" userId="fed1330f33f5650e" providerId="LiveId" clId="{AB27C80F-9F2B-4C06-83C2-DD334F1AA846}" dt="2023-01-18T08:24:59.281" v="41"/>
        <pc:sldMkLst>
          <pc:docMk/>
          <pc:sldMk cId="3713155818" sldId="292"/>
        </pc:sldMkLst>
        <pc:spChg chg="mod">
          <ac:chgData name="Leonie Smith" userId="fed1330f33f5650e" providerId="LiveId" clId="{AB27C80F-9F2B-4C06-83C2-DD334F1AA846}" dt="2023-01-18T08:22:48.460" v="21"/>
          <ac:spMkLst>
            <pc:docMk/>
            <pc:sldMk cId="3713155818" sldId="292"/>
            <ac:spMk id="2" creationId="{6EE1FBB5-F2A1-3099-607E-C7C344C2E508}"/>
          </ac:spMkLst>
        </pc:spChg>
        <pc:spChg chg="add del mod">
          <ac:chgData name="Leonie Smith" userId="fed1330f33f5650e" providerId="LiveId" clId="{AB27C80F-9F2B-4C06-83C2-DD334F1AA846}" dt="2023-01-18T08:24:59.281" v="41"/>
          <ac:spMkLst>
            <pc:docMk/>
            <pc:sldMk cId="3713155818" sldId="292"/>
            <ac:spMk id="4" creationId="{695A41E4-5612-F598-1EE1-FF242985990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FF0B37-F450-45F2-8A64-11D07068E605}" type="datetimeFigureOut">
              <a:rPr lang="en-IN" smtClean="0"/>
              <a:t>23-07-2024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F9D21A-43FF-4A60-BCC8-082E0A2A3CCC}" type="slidenum">
              <a:rPr lang="en-IN" smtClean="0"/>
              <a:t>‹#›</a:t>
            </a:fld>
            <a:endParaRPr lang="en-IN"/>
          </a:p>
        </p:txBody>
      </p:sp>
    </p:spTree>
    <p:extLst>
      <p:ext uri="{BB962C8B-B14F-4D97-AF65-F5344CB8AC3E}">
        <p14:creationId xmlns:p14="http://schemas.microsoft.com/office/powerpoint/2010/main" val="998097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a:t>
            </a:r>
          </a:p>
        </p:txBody>
      </p:sp>
      <p:sp>
        <p:nvSpPr>
          <p:cNvPr id="4" name="Slide Number Placeholder 3"/>
          <p:cNvSpPr>
            <a:spLocks noGrp="1"/>
          </p:cNvSpPr>
          <p:nvPr>
            <p:ph type="sldNum" sz="quarter" idx="5"/>
          </p:nvPr>
        </p:nvSpPr>
        <p:spPr/>
        <p:txBody>
          <a:bodyPr/>
          <a:lstStyle/>
          <a:p>
            <a:fld id="{81F9D21A-43FF-4A60-BCC8-082E0A2A3CCC}" type="slidenum">
              <a:rPr lang="en-IN" smtClean="0"/>
              <a:t>1</a:t>
            </a:fld>
            <a:endParaRPr lang="en-IN"/>
          </a:p>
        </p:txBody>
      </p:sp>
    </p:spTree>
    <p:extLst>
      <p:ext uri="{BB962C8B-B14F-4D97-AF65-F5344CB8AC3E}">
        <p14:creationId xmlns:p14="http://schemas.microsoft.com/office/powerpoint/2010/main" val="438227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a:t>First draft</a:t>
            </a:r>
          </a:p>
          <a:p>
            <a:endParaRPr lang="en-IN"/>
          </a:p>
        </p:txBody>
      </p:sp>
      <p:sp>
        <p:nvSpPr>
          <p:cNvPr id="4" name="Slide Number Placeholder 3"/>
          <p:cNvSpPr>
            <a:spLocks noGrp="1"/>
          </p:cNvSpPr>
          <p:nvPr>
            <p:ph type="sldNum" sz="quarter" idx="5"/>
          </p:nvPr>
        </p:nvSpPr>
        <p:spPr/>
        <p:txBody>
          <a:bodyPr/>
          <a:lstStyle/>
          <a:p>
            <a:fld id="{81F9D21A-43FF-4A60-BCC8-082E0A2A3CCC}" type="slidenum">
              <a:rPr lang="en-IN" smtClean="0"/>
              <a:t>3</a:t>
            </a:fld>
            <a:endParaRPr lang="en-IN"/>
          </a:p>
        </p:txBody>
      </p:sp>
    </p:spTree>
    <p:extLst>
      <p:ext uri="{BB962C8B-B14F-4D97-AF65-F5344CB8AC3E}">
        <p14:creationId xmlns:p14="http://schemas.microsoft.com/office/powerpoint/2010/main" val="4157179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61B68-9FD4-4664-A841-58DD2FE1B7E0}"/>
              </a:ext>
            </a:extLst>
          </p:cNvPr>
          <p:cNvSpPr>
            <a:spLocks noGrp="1"/>
          </p:cNvSpPr>
          <p:nvPr>
            <p:ph type="title"/>
          </p:nvPr>
        </p:nvSpPr>
        <p:spPr/>
        <p:txBody>
          <a:bodyPr/>
          <a:lstStyle/>
          <a:p>
            <a:r>
              <a:rPr lang="en-IN" dirty="0"/>
              <a:t>08-7</a:t>
            </a:r>
          </a:p>
        </p:txBody>
      </p:sp>
      <p:sp>
        <p:nvSpPr>
          <p:cNvPr id="3" name="Content Placeholder 2">
            <a:extLst>
              <a:ext uri="{FF2B5EF4-FFF2-40B4-BE49-F238E27FC236}">
                <a16:creationId xmlns:a16="http://schemas.microsoft.com/office/drawing/2014/main" id="{5FDD79AF-F0BF-4F94-8CF3-89481781400C}"/>
              </a:ext>
            </a:extLst>
          </p:cNvPr>
          <p:cNvSpPr>
            <a:spLocks noGrp="1"/>
          </p:cNvSpPr>
          <p:nvPr>
            <p:ph idx="1"/>
          </p:nvPr>
        </p:nvSpPr>
        <p:spPr/>
        <p:txBody>
          <a:bodyPr>
            <a:normAutofit fontScale="70000" lnSpcReduction="20000"/>
          </a:bodyPr>
          <a:lstStyle/>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license 4.0.</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spcBef>
                <a:spcPts val="0"/>
              </a:spcBef>
              <a:spcAft>
                <a:spcPts val="0"/>
              </a:spcAft>
            </a:pPr>
            <a:r>
              <a:rPr lang="en-US" sz="2800" dirty="0">
                <a:solidFill>
                  <a:srgbClr val="2C3943"/>
                </a:solidFill>
                <a:effectLst/>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effectLst/>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effectLst/>
                <a:highlight>
                  <a:srgbClr val="FFFFFF"/>
                </a:highlight>
                <a:latin typeface="PT Serif" panose="020A0603040505020204" pitchFamily="18" charset="0"/>
                <a:ea typeface="Times New Roman" panose="02020603050405020304" pitchFamily="18" charset="0"/>
              </a:rPr>
              <a:t>.</a:t>
            </a:r>
            <a:endParaRPr lang="en-US" sz="2800" dirty="0">
              <a:effectLst/>
              <a:highlight>
                <a:srgbClr val="FFFFFF"/>
              </a:highlight>
              <a:latin typeface="Times New Roman" panose="02020603050405020304" pitchFamily="18" charset="0"/>
              <a:ea typeface="Times New Roman" panose="02020603050405020304" pitchFamily="18" charset="0"/>
            </a:endParaRPr>
          </a:p>
        </p:txBody>
      </p:sp>
      <p:pic>
        <p:nvPicPr>
          <p:cNvPr id="7" name="Audio 6">
            <a:hlinkClick r:id="" action="ppaction://media"/>
            <a:extLst>
              <a:ext uri="{FF2B5EF4-FFF2-40B4-BE49-F238E27FC236}">
                <a16:creationId xmlns:a16="http://schemas.microsoft.com/office/drawing/2014/main" id="{331F244C-8281-4154-23BC-12A2EDD0C23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81628045"/>
      </p:ext>
    </p:extLst>
  </p:cSld>
  <p:clrMapOvr>
    <a:masterClrMapping/>
  </p:clrMapOvr>
  <mc:AlternateContent xmlns:mc="http://schemas.openxmlformats.org/markup-compatibility/2006" xmlns:p14="http://schemas.microsoft.com/office/powerpoint/2010/main">
    <mc:Choice Requires="p14">
      <p:transition spd="slow" p14:dur="2000" advTm="3535"/>
    </mc:Choice>
    <mc:Fallback xmlns="">
      <p:transition spd="slow" advTm="3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20CED3-D549-4600-8D35-A24C2FD312C5}"/>
              </a:ext>
            </a:extLst>
          </p:cNvPr>
          <p:cNvPicPr>
            <a:picLocks noChangeAspect="1"/>
          </p:cNvPicPr>
          <p:nvPr/>
        </p:nvPicPr>
        <p:blipFill>
          <a:blip r:embed="rId2"/>
          <a:stretch>
            <a:fillRect/>
          </a:stretch>
        </p:blipFill>
        <p:spPr>
          <a:xfrm>
            <a:off x="0" y="-53305"/>
            <a:ext cx="12441836" cy="6911306"/>
          </a:xfrm>
          <a:prstGeom prst="rect">
            <a:avLst/>
          </a:prstGeom>
        </p:spPr>
      </p:pic>
      <p:sp>
        <p:nvSpPr>
          <p:cNvPr id="4" name="TextBox 3">
            <a:extLst>
              <a:ext uri="{FF2B5EF4-FFF2-40B4-BE49-F238E27FC236}">
                <a16:creationId xmlns:a16="http://schemas.microsoft.com/office/drawing/2014/main" id="{E825B256-320A-5E5F-BA20-53E3585F6A52}"/>
              </a:ext>
            </a:extLst>
          </p:cNvPr>
          <p:cNvSpPr txBox="1"/>
          <p:nvPr/>
        </p:nvSpPr>
        <p:spPr>
          <a:xfrm>
            <a:off x="339047" y="277402"/>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4:21</a:t>
            </a:r>
            <a:endParaRPr lang="bo-CN" sz="2000" b="1" cap="all" dirty="0">
              <a:solidFill>
                <a:schemeClr val="bg1"/>
              </a:solidFill>
              <a:latin typeface="ArialMT"/>
            </a:endParaRPr>
          </a:p>
        </p:txBody>
      </p:sp>
    </p:spTree>
    <p:extLst>
      <p:ext uri="{BB962C8B-B14F-4D97-AF65-F5344CB8AC3E}">
        <p14:creationId xmlns:p14="http://schemas.microsoft.com/office/powerpoint/2010/main" val="1717859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FAB40A-E63A-1F01-D898-504561825EBE}"/>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22 और तू फ़िरौन से कहना, ‘यहोवा यह कहता है, कि इस्राएल मेरा पुत्र वरन् मेरा पहलौठा है, </a:t>
            </a:r>
            <a:endParaRPr lang="en-IN" sz="4000" dirty="0"/>
          </a:p>
        </p:txBody>
      </p:sp>
      <p:pic>
        <p:nvPicPr>
          <p:cNvPr id="12" name="Audio 11">
            <a:hlinkClick r:id="" action="ppaction://media"/>
            <a:extLst>
              <a:ext uri="{FF2B5EF4-FFF2-40B4-BE49-F238E27FC236}">
                <a16:creationId xmlns:a16="http://schemas.microsoft.com/office/drawing/2014/main" id="{F4FE75C1-8840-2880-7994-7F2CE82F328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A82E1F1-164B-AC17-9369-C71AF6FF6CC9}"/>
              </a:ext>
            </a:extLst>
          </p:cNvPr>
          <p:cNvSpPr txBox="1"/>
          <p:nvPr/>
        </p:nvSpPr>
        <p:spPr>
          <a:xfrm>
            <a:off x="215900" y="232474"/>
            <a:ext cx="5759231" cy="6409625"/>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22</a:t>
            </a:r>
            <a:r>
              <a:rPr lang="en-US" sz="4000" b="0" i="0">
                <a:solidFill>
                  <a:srgbClr val="121212"/>
                </a:solidFill>
                <a:effectLst/>
                <a:latin typeface="Inter" panose="020B0502030000000004" pitchFamily="34" charset="0"/>
              </a:rPr>
              <a:t>Then tell Pharaoh that this is what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says: ‘Israel is My firstborn son,</a:t>
            </a:r>
            <a:endParaRPr lang="en-ZA" sz="4000" dirty="0"/>
          </a:p>
        </p:txBody>
      </p:sp>
    </p:spTree>
    <p:extLst>
      <p:ext uri="{BB962C8B-B14F-4D97-AF65-F5344CB8AC3E}">
        <p14:creationId xmlns:p14="http://schemas.microsoft.com/office/powerpoint/2010/main" val="1204998267"/>
      </p:ext>
    </p:extLst>
  </p:cSld>
  <p:clrMapOvr>
    <a:masterClrMapping/>
  </p:clrMapOvr>
  <mc:AlternateContent xmlns:mc="http://schemas.openxmlformats.org/markup-compatibility/2006" xmlns:p14="http://schemas.microsoft.com/office/powerpoint/2010/main">
    <mc:Choice Requires="p14">
      <p:transition spd="slow" p14:dur="2000" advTm="24635"/>
    </mc:Choice>
    <mc:Fallback xmlns="">
      <p:transition spd="slow" advTm="24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10E585-E195-4FAD-B068-EEDC02BD32C3}"/>
              </a:ext>
            </a:extLst>
          </p:cNvPr>
          <p:cNvPicPr>
            <a:picLocks noChangeAspect="1"/>
          </p:cNvPicPr>
          <p:nvPr/>
        </p:nvPicPr>
        <p:blipFill>
          <a:blip r:embed="rId2"/>
          <a:stretch>
            <a:fillRect/>
          </a:stretch>
        </p:blipFill>
        <p:spPr>
          <a:xfrm>
            <a:off x="0" y="1"/>
            <a:ext cx="12649200" cy="6858000"/>
          </a:xfrm>
          <a:prstGeom prst="rect">
            <a:avLst/>
          </a:prstGeom>
        </p:spPr>
      </p:pic>
      <p:sp>
        <p:nvSpPr>
          <p:cNvPr id="4" name="TextBox 3">
            <a:extLst>
              <a:ext uri="{FF2B5EF4-FFF2-40B4-BE49-F238E27FC236}">
                <a16:creationId xmlns:a16="http://schemas.microsoft.com/office/drawing/2014/main" id="{1143C691-C63F-5BBA-9A8B-C7DA6F283FDC}"/>
              </a:ext>
            </a:extLst>
          </p:cNvPr>
          <p:cNvSpPr txBox="1"/>
          <p:nvPr/>
        </p:nvSpPr>
        <p:spPr>
          <a:xfrm>
            <a:off x="339047" y="277402"/>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4:22</a:t>
            </a:r>
            <a:endParaRPr lang="bo-CN" sz="2000" b="1" cap="all" dirty="0">
              <a:solidFill>
                <a:schemeClr val="bg1"/>
              </a:solidFill>
              <a:latin typeface="ArialMT"/>
            </a:endParaRPr>
          </a:p>
        </p:txBody>
      </p:sp>
    </p:spTree>
    <p:extLst>
      <p:ext uri="{BB962C8B-B14F-4D97-AF65-F5344CB8AC3E}">
        <p14:creationId xmlns:p14="http://schemas.microsoft.com/office/powerpoint/2010/main" val="34262062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AB2633-19E0-8471-515F-4BA0ED256C15}"/>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27 तब यहोवा ने हारून से कहा, “मूसा से भेंट करने को जंगल में जा।” और वह गया, और परमेश्वर के पर्वत पर उससे मिला और उसको चूमा। </a:t>
            </a:r>
            <a:endParaRPr lang="en-IN" sz="4000" dirty="0"/>
          </a:p>
        </p:txBody>
      </p:sp>
      <p:pic>
        <p:nvPicPr>
          <p:cNvPr id="9" name="Audio 8">
            <a:hlinkClick r:id="" action="ppaction://media"/>
            <a:extLst>
              <a:ext uri="{FF2B5EF4-FFF2-40B4-BE49-F238E27FC236}">
                <a16:creationId xmlns:a16="http://schemas.microsoft.com/office/drawing/2014/main" id="{6BC947D3-C866-BD88-174F-09FDEADA23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E3D03F1-BC0E-4D1F-B940-C97D29EAC4F0}"/>
              </a:ext>
            </a:extLst>
          </p:cNvPr>
          <p:cNvSpPr txBox="1"/>
          <p:nvPr/>
        </p:nvSpPr>
        <p:spPr>
          <a:xfrm>
            <a:off x="215900" y="232474"/>
            <a:ext cx="5759231" cy="6409625"/>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27</a:t>
            </a:r>
            <a:r>
              <a:rPr lang="en-US" sz="4000" b="0" i="0">
                <a:solidFill>
                  <a:srgbClr val="121212"/>
                </a:solidFill>
                <a:effectLst/>
                <a:latin typeface="Inter" panose="020B0502030000000004" pitchFamily="34" charset="0"/>
              </a:rPr>
              <a:t>Meanwhile,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had said to Aaron, “Go and meet Moses in the wilderness.” So he went and met Moses at the mountain of God and kissed him.</a:t>
            </a:r>
            <a:endParaRPr lang="en-ZA" sz="4000" dirty="0"/>
          </a:p>
        </p:txBody>
      </p:sp>
    </p:spTree>
    <p:extLst>
      <p:ext uri="{BB962C8B-B14F-4D97-AF65-F5344CB8AC3E}">
        <p14:creationId xmlns:p14="http://schemas.microsoft.com/office/powerpoint/2010/main" val="3728152200"/>
      </p:ext>
    </p:extLst>
  </p:cSld>
  <p:clrMapOvr>
    <a:masterClrMapping/>
  </p:clrMapOvr>
  <mc:AlternateContent xmlns:mc="http://schemas.openxmlformats.org/markup-compatibility/2006" xmlns:p14="http://schemas.microsoft.com/office/powerpoint/2010/main">
    <mc:Choice Requires="p14">
      <p:transition spd="slow" p14:dur="2000" advTm="15776"/>
    </mc:Choice>
    <mc:Fallback xmlns="">
      <p:transition spd="slow" advTm="15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EC2E96-AA9E-418E-8445-48851AFA5B1D}"/>
              </a:ext>
            </a:extLst>
          </p:cNvPr>
          <p:cNvPicPr>
            <a:picLocks noChangeAspect="1"/>
          </p:cNvPicPr>
          <p:nvPr/>
        </p:nvPicPr>
        <p:blipFill>
          <a:blip r:embed="rId2"/>
          <a:stretch>
            <a:fillRect/>
          </a:stretch>
        </p:blipFill>
        <p:spPr>
          <a:xfrm>
            <a:off x="-1" y="1"/>
            <a:ext cx="13430745" cy="6858000"/>
          </a:xfrm>
          <a:prstGeom prst="rect">
            <a:avLst/>
          </a:prstGeom>
        </p:spPr>
      </p:pic>
      <p:sp>
        <p:nvSpPr>
          <p:cNvPr id="4" name="TextBox 3">
            <a:extLst>
              <a:ext uri="{FF2B5EF4-FFF2-40B4-BE49-F238E27FC236}">
                <a16:creationId xmlns:a16="http://schemas.microsoft.com/office/drawing/2014/main" id="{F3B63D46-3D7A-81FF-AD00-DBA974E7BEB8}"/>
              </a:ext>
            </a:extLst>
          </p:cNvPr>
          <p:cNvSpPr txBox="1"/>
          <p:nvPr/>
        </p:nvSpPr>
        <p:spPr>
          <a:xfrm>
            <a:off x="339047" y="277402"/>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4:27</a:t>
            </a:r>
            <a:endParaRPr lang="bo-CN" sz="2000" b="1" cap="all" dirty="0">
              <a:solidFill>
                <a:schemeClr val="bg1"/>
              </a:solidFill>
              <a:latin typeface="ArialMT"/>
            </a:endParaRPr>
          </a:p>
        </p:txBody>
      </p:sp>
    </p:spTree>
    <p:extLst>
      <p:ext uri="{BB962C8B-B14F-4D97-AF65-F5344CB8AC3E}">
        <p14:creationId xmlns:p14="http://schemas.microsoft.com/office/powerpoint/2010/main" val="26939779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6CB33E-0EC5-046C-0E3E-C489B5411709}"/>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28 तब मूसा ने हारून को यह बताया कि यहोवा ने क्या-क्या बातें कहकर उसको भेजा है, और कौन-कौन से चिन्ह दिखलाने की आज्ञा उसे दी है।</a:t>
            </a:r>
            <a:endParaRPr lang="en-IN" sz="4000" dirty="0"/>
          </a:p>
        </p:txBody>
      </p:sp>
      <p:pic>
        <p:nvPicPr>
          <p:cNvPr id="21" name="Audio 20">
            <a:hlinkClick r:id="" action="ppaction://media"/>
            <a:extLst>
              <a:ext uri="{FF2B5EF4-FFF2-40B4-BE49-F238E27FC236}">
                <a16:creationId xmlns:a16="http://schemas.microsoft.com/office/drawing/2014/main" id="{436922AD-6AE8-8B5A-08F1-A2685F9BA9F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5C92185-545E-FBDE-4770-B801F097059F}"/>
              </a:ext>
            </a:extLst>
          </p:cNvPr>
          <p:cNvSpPr txBox="1"/>
          <p:nvPr/>
        </p:nvSpPr>
        <p:spPr>
          <a:xfrm>
            <a:off x="215900" y="232474"/>
            <a:ext cx="5759231" cy="6409625"/>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28</a:t>
            </a:r>
            <a:r>
              <a:rPr lang="en-US" sz="4000" b="0" i="0">
                <a:solidFill>
                  <a:srgbClr val="121212"/>
                </a:solidFill>
                <a:effectLst/>
                <a:latin typeface="Inter" panose="020B0502030000000004" pitchFamily="34" charset="0"/>
              </a:rPr>
              <a:t>And Moses told Aaron everything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had sent him to say, and all the signs He had commanded him to perform.</a:t>
            </a:r>
            <a:endParaRPr lang="en-ZA" sz="4000" dirty="0"/>
          </a:p>
        </p:txBody>
      </p:sp>
    </p:spTree>
    <p:extLst>
      <p:ext uri="{BB962C8B-B14F-4D97-AF65-F5344CB8AC3E}">
        <p14:creationId xmlns:p14="http://schemas.microsoft.com/office/powerpoint/2010/main" val="3350226380"/>
      </p:ext>
    </p:extLst>
  </p:cSld>
  <p:clrMapOvr>
    <a:masterClrMapping/>
  </p:clrMapOvr>
  <mc:AlternateContent xmlns:mc="http://schemas.openxmlformats.org/markup-compatibility/2006" xmlns:p14="http://schemas.microsoft.com/office/powerpoint/2010/main">
    <mc:Choice Requires="p14">
      <p:transition spd="slow" p14:dur="2000" advTm="21076"/>
    </mc:Choice>
    <mc:Fallback xmlns="">
      <p:transition spd="slow" advTm="21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BEFCA7-13B4-4034-9678-65D4B676386F}"/>
              </a:ext>
            </a:extLst>
          </p:cNvPr>
          <p:cNvPicPr>
            <a:picLocks noChangeAspect="1"/>
          </p:cNvPicPr>
          <p:nvPr/>
        </p:nvPicPr>
        <p:blipFill>
          <a:blip r:embed="rId2"/>
          <a:stretch>
            <a:fillRect/>
          </a:stretch>
        </p:blipFill>
        <p:spPr>
          <a:xfrm>
            <a:off x="0" y="-104931"/>
            <a:ext cx="12442848" cy="6962931"/>
          </a:xfrm>
          <a:prstGeom prst="rect">
            <a:avLst/>
          </a:prstGeom>
        </p:spPr>
      </p:pic>
      <p:sp>
        <p:nvSpPr>
          <p:cNvPr id="3" name="TextBox 2">
            <a:extLst>
              <a:ext uri="{FF2B5EF4-FFF2-40B4-BE49-F238E27FC236}">
                <a16:creationId xmlns:a16="http://schemas.microsoft.com/office/drawing/2014/main" id="{B5E2B963-96D9-4FB6-0347-AA3E8C3EE18A}"/>
              </a:ext>
            </a:extLst>
          </p:cNvPr>
          <p:cNvSpPr txBox="1"/>
          <p:nvPr/>
        </p:nvSpPr>
        <p:spPr>
          <a:xfrm>
            <a:off x="10140593" y="277402"/>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4:28</a:t>
            </a:r>
            <a:endParaRPr lang="bo-CN" sz="2000" b="1" cap="all" dirty="0">
              <a:solidFill>
                <a:schemeClr val="bg1"/>
              </a:solidFill>
              <a:latin typeface="ArialMT"/>
            </a:endParaRPr>
          </a:p>
        </p:txBody>
      </p:sp>
    </p:spTree>
    <p:extLst>
      <p:ext uri="{BB962C8B-B14F-4D97-AF65-F5344CB8AC3E}">
        <p14:creationId xmlns:p14="http://schemas.microsoft.com/office/powerpoint/2010/main" val="36867611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C1DCB4-B69A-F21C-3018-9DE8E1CB68BF}"/>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29 तब मूसा और हारून ने जाकर इस्राएलियों के सब पुरनियों को इकट्ठा किया।</a:t>
            </a:r>
            <a:endParaRPr lang="en-IN" sz="4000" dirty="0"/>
          </a:p>
        </p:txBody>
      </p:sp>
      <p:pic>
        <p:nvPicPr>
          <p:cNvPr id="6" name="Audio 5">
            <a:hlinkClick r:id="" action="ppaction://media"/>
            <a:extLst>
              <a:ext uri="{FF2B5EF4-FFF2-40B4-BE49-F238E27FC236}">
                <a16:creationId xmlns:a16="http://schemas.microsoft.com/office/drawing/2014/main" id="{39C6D99B-6313-483E-C61F-49C461E42FF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BDAEA2C9-FF61-74FC-ED4F-9BD0556208F1}"/>
              </a:ext>
            </a:extLst>
          </p:cNvPr>
          <p:cNvSpPr txBox="1"/>
          <p:nvPr/>
        </p:nvSpPr>
        <p:spPr>
          <a:xfrm>
            <a:off x="215900" y="232474"/>
            <a:ext cx="5759231" cy="6409625"/>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29</a:t>
            </a:r>
            <a:r>
              <a:rPr lang="en-US" sz="4000" b="0" i="0">
                <a:solidFill>
                  <a:srgbClr val="121212"/>
                </a:solidFill>
                <a:effectLst/>
                <a:latin typeface="Inter" panose="020B0502030000000004" pitchFamily="34" charset="0"/>
              </a:rPr>
              <a:t>Then Moses and Aaron went and assembled all the elders of the Israelites, </a:t>
            </a:r>
            <a:endParaRPr lang="en-ZA" sz="4000" dirty="0"/>
          </a:p>
        </p:txBody>
      </p:sp>
    </p:spTree>
    <p:extLst>
      <p:ext uri="{BB962C8B-B14F-4D97-AF65-F5344CB8AC3E}">
        <p14:creationId xmlns:p14="http://schemas.microsoft.com/office/powerpoint/2010/main" val="814010234"/>
      </p:ext>
    </p:extLst>
  </p:cSld>
  <p:clrMapOvr>
    <a:masterClrMapping/>
  </p:clrMapOvr>
  <mc:AlternateContent xmlns:mc="http://schemas.openxmlformats.org/markup-compatibility/2006" xmlns:p14="http://schemas.microsoft.com/office/powerpoint/2010/main">
    <mc:Choice Requires="p14">
      <p:transition spd="slow" p14:dur="2000" advTm="7412"/>
    </mc:Choice>
    <mc:Fallback xmlns="">
      <p:transition spd="slow" advTm="7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E9D5DC-965D-4D78-9E09-0E841250664A}"/>
              </a:ext>
            </a:extLst>
          </p:cNvPr>
          <p:cNvPicPr>
            <a:picLocks noChangeAspect="1"/>
          </p:cNvPicPr>
          <p:nvPr/>
        </p:nvPicPr>
        <p:blipFill>
          <a:blip r:embed="rId2"/>
          <a:stretch>
            <a:fillRect/>
          </a:stretch>
        </p:blipFill>
        <p:spPr>
          <a:xfrm>
            <a:off x="0" y="0"/>
            <a:ext cx="12950301" cy="6858000"/>
          </a:xfrm>
          <a:prstGeom prst="rect">
            <a:avLst/>
          </a:prstGeom>
        </p:spPr>
      </p:pic>
      <p:sp>
        <p:nvSpPr>
          <p:cNvPr id="4" name="TextBox 3">
            <a:extLst>
              <a:ext uri="{FF2B5EF4-FFF2-40B4-BE49-F238E27FC236}">
                <a16:creationId xmlns:a16="http://schemas.microsoft.com/office/drawing/2014/main" id="{68889FD7-0364-BDEF-A20B-2BF8D3C76137}"/>
              </a:ext>
            </a:extLst>
          </p:cNvPr>
          <p:cNvSpPr txBox="1"/>
          <p:nvPr/>
        </p:nvSpPr>
        <p:spPr>
          <a:xfrm>
            <a:off x="339047" y="277402"/>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4:29</a:t>
            </a:r>
            <a:endParaRPr lang="bo-CN" sz="2000" b="1" cap="all" dirty="0">
              <a:solidFill>
                <a:schemeClr val="bg1"/>
              </a:solidFill>
              <a:latin typeface="ArialMT"/>
            </a:endParaRPr>
          </a:p>
        </p:txBody>
      </p:sp>
    </p:spTree>
    <p:extLst>
      <p:ext uri="{BB962C8B-B14F-4D97-AF65-F5344CB8AC3E}">
        <p14:creationId xmlns:p14="http://schemas.microsoft.com/office/powerpoint/2010/main" val="12082666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84EDD87-F824-187E-F217-BDE151A83AEE}"/>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30 और जितनी बातें यहोवा ने मूसा से कही थीं वह सब हारून ने उन्हें सुनाई, और लोगों के सामने वे चिन्ह भी दिखलाए।</a:t>
            </a:r>
            <a:endParaRPr lang="en-IN" sz="4000" dirty="0"/>
          </a:p>
        </p:txBody>
      </p:sp>
      <p:pic>
        <p:nvPicPr>
          <p:cNvPr id="6" name="Audio 5">
            <a:hlinkClick r:id="" action="ppaction://media"/>
            <a:extLst>
              <a:ext uri="{FF2B5EF4-FFF2-40B4-BE49-F238E27FC236}">
                <a16:creationId xmlns:a16="http://schemas.microsoft.com/office/drawing/2014/main" id="{6365CE79-14DC-147C-10BE-867ACD6E53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719F817-96F1-9D97-EE9D-0CB4E4C6CC29}"/>
              </a:ext>
            </a:extLst>
          </p:cNvPr>
          <p:cNvSpPr txBox="1"/>
          <p:nvPr/>
        </p:nvSpPr>
        <p:spPr>
          <a:xfrm>
            <a:off x="215900" y="232474"/>
            <a:ext cx="5759231" cy="6409625"/>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30</a:t>
            </a:r>
            <a:r>
              <a:rPr lang="en-US" sz="4000" b="0" i="0">
                <a:solidFill>
                  <a:srgbClr val="121212"/>
                </a:solidFill>
                <a:effectLst/>
                <a:latin typeface="Inter" panose="020B0502030000000004" pitchFamily="34" charset="0"/>
              </a:rPr>
              <a:t>and Aaron relayed everything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had said to Moses.</a:t>
            </a:r>
          </a:p>
          <a:p>
            <a:pPr algn="l"/>
            <a:r>
              <a:rPr lang="en-US" sz="4000" b="0" i="0">
                <a:solidFill>
                  <a:srgbClr val="121212"/>
                </a:solidFill>
                <a:effectLst/>
                <a:latin typeface="Inter" panose="020B0502030000000004" pitchFamily="34" charset="0"/>
              </a:rPr>
              <a:t>And Moses performed the signs before the people,</a:t>
            </a:r>
          </a:p>
        </p:txBody>
      </p:sp>
    </p:spTree>
    <p:extLst>
      <p:ext uri="{BB962C8B-B14F-4D97-AF65-F5344CB8AC3E}">
        <p14:creationId xmlns:p14="http://schemas.microsoft.com/office/powerpoint/2010/main" val="302978315"/>
      </p:ext>
    </p:extLst>
  </p:cSld>
  <p:clrMapOvr>
    <a:masterClrMapping/>
  </p:clrMapOvr>
  <mc:AlternateContent xmlns:mc="http://schemas.openxmlformats.org/markup-compatibility/2006" xmlns:p14="http://schemas.microsoft.com/office/powerpoint/2010/main">
    <mc:Choice Requires="p14">
      <p:transition spd="slow" p14:dur="2000" advTm="11299"/>
    </mc:Choice>
    <mc:Fallback xmlns="">
      <p:transition spd="slow" advTm="11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8D10F7-DCF3-4250-9144-2956A6704817}"/>
              </a:ext>
            </a:extLst>
          </p:cNvPr>
          <p:cNvPicPr>
            <a:picLocks noChangeAspect="1"/>
          </p:cNvPicPr>
          <p:nvPr/>
        </p:nvPicPr>
        <p:blipFill>
          <a:blip r:embed="rId2"/>
          <a:stretch>
            <a:fillRect/>
          </a:stretch>
        </p:blipFill>
        <p:spPr>
          <a:xfrm>
            <a:off x="0" y="-511058"/>
            <a:ext cx="12192000" cy="7618440"/>
          </a:xfrm>
          <a:prstGeom prst="rect">
            <a:avLst/>
          </a:prstGeom>
        </p:spPr>
      </p:pic>
      <p:sp>
        <p:nvSpPr>
          <p:cNvPr id="4" name="TextBox 3">
            <a:extLst>
              <a:ext uri="{FF2B5EF4-FFF2-40B4-BE49-F238E27FC236}">
                <a16:creationId xmlns:a16="http://schemas.microsoft.com/office/drawing/2014/main" id="{0CB3B83D-2EDE-B46B-00EB-CD83A8A1601E}"/>
              </a:ext>
            </a:extLst>
          </p:cNvPr>
          <p:cNvSpPr txBox="1"/>
          <p:nvPr/>
        </p:nvSpPr>
        <p:spPr>
          <a:xfrm>
            <a:off x="4736386" y="438442"/>
            <a:ext cx="7044689" cy="2058178"/>
          </a:xfrm>
          <a:prstGeom prst="rect">
            <a:avLst/>
          </a:prstGeom>
          <a:noFill/>
        </p:spPr>
        <p:txBody>
          <a:bodyPr wrap="square" rtlCol="0">
            <a:noAutofit/>
          </a:bodyPr>
          <a:lstStyle/>
          <a:p>
            <a:pPr>
              <a:lnSpc>
                <a:spcPct val="115000"/>
              </a:lnSpc>
              <a:spcAft>
                <a:spcPts val="1000"/>
              </a:spcAft>
            </a:pPr>
            <a:r>
              <a:rPr lang="hi-IN" sz="5400" dirty="0">
                <a:solidFill>
                  <a:schemeClr val="bg1"/>
                </a:solidFill>
                <a:effectLst/>
                <a:latin typeface="TimesNewRomanPSMT"/>
                <a:ea typeface="Calibri" panose="020F0502020204030204" pitchFamily="34" charset="0"/>
                <a:cs typeface="TimesNewRomanPSMT"/>
              </a:rPr>
              <a:t>मूसा और हारून फिरौन से मिले - निर्गमन 4:18 - 5:11</a:t>
            </a:r>
            <a:endParaRPr lang="en-ZA" sz="1600" dirty="0"/>
          </a:p>
        </p:txBody>
      </p:sp>
      <p:sp>
        <p:nvSpPr>
          <p:cNvPr id="2" name="TextBox 1">
            <a:extLst>
              <a:ext uri="{FF2B5EF4-FFF2-40B4-BE49-F238E27FC236}">
                <a16:creationId xmlns:a16="http://schemas.microsoft.com/office/drawing/2014/main" id="{16B459C4-4C79-A476-A864-C768A4A664DE}"/>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1080401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B09567-E8B5-4A95-9378-43BAA3D44264}"/>
              </a:ext>
            </a:extLst>
          </p:cNvPr>
          <p:cNvPicPr>
            <a:picLocks noChangeAspect="1"/>
          </p:cNvPicPr>
          <p:nvPr/>
        </p:nvPicPr>
        <p:blipFill>
          <a:blip r:embed="rId2"/>
          <a:stretch>
            <a:fillRect/>
          </a:stretch>
        </p:blipFill>
        <p:spPr>
          <a:xfrm>
            <a:off x="-1" y="1"/>
            <a:ext cx="12381759" cy="6858000"/>
          </a:xfrm>
          <a:prstGeom prst="rect">
            <a:avLst/>
          </a:prstGeom>
        </p:spPr>
      </p:pic>
      <p:sp>
        <p:nvSpPr>
          <p:cNvPr id="4" name="TextBox 3">
            <a:extLst>
              <a:ext uri="{FF2B5EF4-FFF2-40B4-BE49-F238E27FC236}">
                <a16:creationId xmlns:a16="http://schemas.microsoft.com/office/drawing/2014/main" id="{9EB86DB1-D062-7B82-E0DC-79898DE9630C}"/>
              </a:ext>
            </a:extLst>
          </p:cNvPr>
          <p:cNvSpPr txBox="1"/>
          <p:nvPr/>
        </p:nvSpPr>
        <p:spPr>
          <a:xfrm>
            <a:off x="339047" y="277402"/>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4:30</a:t>
            </a:r>
            <a:endParaRPr lang="bo-CN" sz="2000" b="1" cap="all" dirty="0">
              <a:solidFill>
                <a:schemeClr val="bg1"/>
              </a:solidFill>
              <a:latin typeface="ArialMT"/>
            </a:endParaRPr>
          </a:p>
        </p:txBody>
      </p:sp>
    </p:spTree>
    <p:extLst>
      <p:ext uri="{BB962C8B-B14F-4D97-AF65-F5344CB8AC3E}">
        <p14:creationId xmlns:p14="http://schemas.microsoft.com/office/powerpoint/2010/main" val="26114223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07A99A-A6AD-9346-4E07-DE24EBA74A0A}"/>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31 और लोगों ने उन पर विश्वास किया; और यह सुनकर कि यहोवा ने इस्राएलियों की सुधि ली और उनके दुःखों पर दृष्टि की है, उन्होंने सिर झुकाकर दण्डवत् किया।</a:t>
            </a:r>
            <a:endParaRPr lang="en-IN" sz="4000" dirty="0"/>
          </a:p>
        </p:txBody>
      </p:sp>
      <p:pic>
        <p:nvPicPr>
          <p:cNvPr id="13" name="Audio 12">
            <a:hlinkClick r:id="" action="ppaction://media"/>
            <a:extLst>
              <a:ext uri="{FF2B5EF4-FFF2-40B4-BE49-F238E27FC236}">
                <a16:creationId xmlns:a16="http://schemas.microsoft.com/office/drawing/2014/main" id="{20EA70C3-D568-93A4-814D-10262D4CAB0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859B944-41C6-DDAA-5C35-F9C050E1D972}"/>
              </a:ext>
            </a:extLst>
          </p:cNvPr>
          <p:cNvSpPr txBox="1"/>
          <p:nvPr/>
        </p:nvSpPr>
        <p:spPr>
          <a:xfrm>
            <a:off x="215900" y="232474"/>
            <a:ext cx="5759231" cy="6409625"/>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31</a:t>
            </a:r>
            <a:r>
              <a:rPr lang="en-US" sz="4000" b="0" i="0">
                <a:solidFill>
                  <a:srgbClr val="121212"/>
                </a:solidFill>
                <a:effectLst/>
                <a:latin typeface="Inter" panose="020B0502030000000004" pitchFamily="34" charset="0"/>
              </a:rPr>
              <a:t>and they believed. And when they heard that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had attended to the Israelites and had seen their affliction, they bowed down and worshiped.</a:t>
            </a:r>
            <a:endParaRPr lang="en-ZA" sz="4000" dirty="0"/>
          </a:p>
        </p:txBody>
      </p:sp>
    </p:spTree>
    <p:extLst>
      <p:ext uri="{BB962C8B-B14F-4D97-AF65-F5344CB8AC3E}">
        <p14:creationId xmlns:p14="http://schemas.microsoft.com/office/powerpoint/2010/main" val="891345644"/>
      </p:ext>
    </p:extLst>
  </p:cSld>
  <p:clrMapOvr>
    <a:masterClrMapping/>
  </p:clrMapOvr>
  <mc:AlternateContent xmlns:mc="http://schemas.openxmlformats.org/markup-compatibility/2006" xmlns:p14="http://schemas.microsoft.com/office/powerpoint/2010/main">
    <mc:Choice Requires="p14">
      <p:transition spd="slow" p14:dur="2000" advTm="14806"/>
    </mc:Choice>
    <mc:Fallback xmlns="">
      <p:transition spd="slow" advTm="14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8B6BE0-F562-41B5-AA49-6F10BE90A65A}"/>
              </a:ext>
            </a:extLst>
          </p:cNvPr>
          <p:cNvPicPr>
            <a:picLocks noChangeAspect="1"/>
          </p:cNvPicPr>
          <p:nvPr/>
        </p:nvPicPr>
        <p:blipFill>
          <a:blip r:embed="rId2"/>
          <a:stretch>
            <a:fillRect/>
          </a:stretch>
        </p:blipFill>
        <p:spPr>
          <a:xfrm>
            <a:off x="0" y="-283029"/>
            <a:ext cx="12192000" cy="7141029"/>
          </a:xfrm>
          <a:prstGeom prst="rect">
            <a:avLst/>
          </a:prstGeom>
        </p:spPr>
      </p:pic>
      <p:sp>
        <p:nvSpPr>
          <p:cNvPr id="4" name="TextBox 3">
            <a:extLst>
              <a:ext uri="{FF2B5EF4-FFF2-40B4-BE49-F238E27FC236}">
                <a16:creationId xmlns:a16="http://schemas.microsoft.com/office/drawing/2014/main" id="{849B0A9D-0746-124A-333B-41FD06638685}"/>
              </a:ext>
            </a:extLst>
          </p:cNvPr>
          <p:cNvSpPr txBox="1"/>
          <p:nvPr/>
        </p:nvSpPr>
        <p:spPr>
          <a:xfrm>
            <a:off x="339047" y="277402"/>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4:31</a:t>
            </a:r>
            <a:endParaRPr lang="bo-CN" sz="2000" b="1" cap="all" dirty="0">
              <a:solidFill>
                <a:schemeClr val="bg1"/>
              </a:solidFill>
              <a:latin typeface="ArialMT"/>
            </a:endParaRPr>
          </a:p>
        </p:txBody>
      </p:sp>
    </p:spTree>
    <p:extLst>
      <p:ext uri="{BB962C8B-B14F-4D97-AF65-F5344CB8AC3E}">
        <p14:creationId xmlns:p14="http://schemas.microsoft.com/office/powerpoint/2010/main" val="7471782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CED443F-C033-4DE4-37C6-7991562FD9FC}"/>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777A7B"/>
                </a:solidFill>
                <a:effectLst/>
                <a:latin typeface="Arial" panose="020B0604020202020204" pitchFamily="34" charset="0"/>
              </a:rPr>
              <a:t>1</a:t>
            </a:r>
            <a:r>
              <a:rPr lang="hi-IN" sz="4000" b="0" i="0" dirty="0">
                <a:solidFill>
                  <a:srgbClr val="121212"/>
                </a:solidFill>
                <a:effectLst/>
                <a:latin typeface="Arial" panose="020B0604020202020204" pitchFamily="34" charset="0"/>
              </a:rPr>
              <a:t>इसके पश्चात् मूसा और हारून ने जाकर फ़िरौन से कहा, “इस्राएल का परमेश्वर यहोवा यह कहता है, ‘मेरी प्रजा के लोगों को जाने दे, कि वे जंगल में मेरे लिये पर्व करें।’”</a:t>
            </a:r>
            <a:endParaRPr lang="en-IN" sz="4000" dirty="0"/>
          </a:p>
        </p:txBody>
      </p:sp>
      <p:pic>
        <p:nvPicPr>
          <p:cNvPr id="15" name="Audio 14">
            <a:hlinkClick r:id="" action="ppaction://media"/>
            <a:extLst>
              <a:ext uri="{FF2B5EF4-FFF2-40B4-BE49-F238E27FC236}">
                <a16:creationId xmlns:a16="http://schemas.microsoft.com/office/drawing/2014/main" id="{5503C5A4-EA85-D7D2-6780-9388CA2D5E0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E526BAF-EDE8-97D1-90BE-E171E382F7C6}"/>
              </a:ext>
            </a:extLst>
          </p:cNvPr>
          <p:cNvSpPr txBox="1"/>
          <p:nvPr/>
        </p:nvSpPr>
        <p:spPr>
          <a:xfrm>
            <a:off x="215900" y="232474"/>
            <a:ext cx="5759231" cy="6409625"/>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a:t>
            </a:r>
            <a:r>
              <a:rPr lang="en-US" sz="4000" b="0" i="0">
                <a:solidFill>
                  <a:srgbClr val="121212"/>
                </a:solidFill>
                <a:effectLst/>
                <a:latin typeface="Inter" panose="020B0502030000000004" pitchFamily="34" charset="0"/>
              </a:rPr>
              <a:t>After that, Moses and Aaron went to Pharaoh and said, “This is what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the God of Israel, says: ‘Let My people go, so that they may hold a feast to Me in the wilderness.’”</a:t>
            </a:r>
            <a:endParaRPr lang="en-ZA" sz="4000" dirty="0"/>
          </a:p>
        </p:txBody>
      </p:sp>
    </p:spTree>
    <p:extLst>
      <p:ext uri="{BB962C8B-B14F-4D97-AF65-F5344CB8AC3E}">
        <p14:creationId xmlns:p14="http://schemas.microsoft.com/office/powerpoint/2010/main" val="3955896480"/>
      </p:ext>
    </p:extLst>
  </p:cSld>
  <p:clrMapOvr>
    <a:masterClrMapping/>
  </p:clrMapOvr>
  <mc:AlternateContent xmlns:mc="http://schemas.openxmlformats.org/markup-compatibility/2006" xmlns:p14="http://schemas.microsoft.com/office/powerpoint/2010/main">
    <mc:Choice Requires="p14">
      <p:transition spd="slow" p14:dur="2000" advTm="18542"/>
    </mc:Choice>
    <mc:Fallback xmlns="">
      <p:transition spd="slow" advTm="18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A6EC4D-54FB-4E1E-B79B-8388913B9C8C}"/>
              </a:ext>
            </a:extLst>
          </p:cNvPr>
          <p:cNvPicPr>
            <a:picLocks noChangeAspect="1"/>
          </p:cNvPicPr>
          <p:nvPr/>
        </p:nvPicPr>
        <p:blipFill>
          <a:blip r:embed="rId2"/>
          <a:stretch>
            <a:fillRect/>
          </a:stretch>
        </p:blipFill>
        <p:spPr>
          <a:xfrm>
            <a:off x="0" y="-266891"/>
            <a:ext cx="12789226" cy="7124891"/>
          </a:xfrm>
          <a:prstGeom prst="rect">
            <a:avLst/>
          </a:prstGeom>
        </p:spPr>
      </p:pic>
      <p:sp>
        <p:nvSpPr>
          <p:cNvPr id="4" name="TextBox 3">
            <a:extLst>
              <a:ext uri="{FF2B5EF4-FFF2-40B4-BE49-F238E27FC236}">
                <a16:creationId xmlns:a16="http://schemas.microsoft.com/office/drawing/2014/main" id="{6DD85D9E-321A-0F53-F295-6542A57C60EC}"/>
              </a:ext>
            </a:extLst>
          </p:cNvPr>
          <p:cNvSpPr txBox="1"/>
          <p:nvPr/>
        </p:nvSpPr>
        <p:spPr>
          <a:xfrm>
            <a:off x="339047" y="277402"/>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effectLst/>
                <a:latin typeface="ArialMT"/>
                <a:ea typeface="Calibri" panose="020F0502020204030204" pitchFamily="34" charset="0"/>
                <a:cs typeface="TimesNewRomanPSMT"/>
              </a:rPr>
              <a:t>5</a:t>
            </a:r>
            <a:r>
              <a:rPr lang="en-IN" sz="2000" b="1" cap="all" dirty="0">
                <a:solidFill>
                  <a:schemeClr val="bg1"/>
                </a:solidFill>
                <a:latin typeface="ArialMT"/>
              </a:rPr>
              <a:t>:1</a:t>
            </a:r>
            <a:endParaRPr lang="bo-CN" sz="2000" b="1" cap="all" dirty="0">
              <a:solidFill>
                <a:schemeClr val="bg1"/>
              </a:solidFill>
              <a:latin typeface="ArialMT"/>
            </a:endParaRPr>
          </a:p>
        </p:txBody>
      </p:sp>
    </p:spTree>
    <p:extLst>
      <p:ext uri="{BB962C8B-B14F-4D97-AF65-F5344CB8AC3E}">
        <p14:creationId xmlns:p14="http://schemas.microsoft.com/office/powerpoint/2010/main" val="17370272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48CBCD-353A-BF50-6C15-674438634BA4}"/>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 फ़िरौन ने कहा, “यहोवा कौन है कि मैं उसका वचन मानकर इस्राएलियों को जाने दूँ? मैं यहोवा को नहीं जानता</a:t>
            </a:r>
            <a:r>
              <a:rPr lang="en-US" sz="4000" b="0" i="0" dirty="0">
                <a:solidFill>
                  <a:srgbClr val="121212"/>
                </a:solidFill>
                <a:effectLst/>
                <a:latin typeface="Arial" panose="020B0604020202020204" pitchFamily="34" charset="0"/>
              </a:rPr>
              <a:t>a, </a:t>
            </a:r>
            <a:r>
              <a:rPr lang="hi-IN" sz="4000" b="0" i="0" dirty="0">
                <a:solidFill>
                  <a:srgbClr val="121212"/>
                </a:solidFill>
                <a:effectLst/>
                <a:latin typeface="Arial" panose="020B0604020202020204" pitchFamily="34" charset="0"/>
              </a:rPr>
              <a:t>और मैं इस्राएलियों को नहीं जाने दूँगा।”</a:t>
            </a:r>
            <a:endParaRPr lang="en-IN" sz="4000" dirty="0"/>
          </a:p>
        </p:txBody>
      </p:sp>
      <p:pic>
        <p:nvPicPr>
          <p:cNvPr id="21" name="Audio 20">
            <a:hlinkClick r:id="" action="ppaction://media"/>
            <a:extLst>
              <a:ext uri="{FF2B5EF4-FFF2-40B4-BE49-F238E27FC236}">
                <a16:creationId xmlns:a16="http://schemas.microsoft.com/office/drawing/2014/main" id="{87369B16-6BF8-E6ED-E026-FF31D5DB6A8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F383FA0A-1959-CBF3-BEAA-76C92CF0C1D1}"/>
              </a:ext>
            </a:extLst>
          </p:cNvPr>
          <p:cNvSpPr txBox="1"/>
          <p:nvPr/>
        </p:nvSpPr>
        <p:spPr>
          <a:xfrm>
            <a:off x="215900" y="232474"/>
            <a:ext cx="5759231" cy="6409625"/>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a:t>
            </a:r>
            <a:r>
              <a:rPr lang="en-US" sz="4000" b="0" i="0">
                <a:solidFill>
                  <a:srgbClr val="121212"/>
                </a:solidFill>
                <a:effectLst/>
                <a:latin typeface="Inter" panose="020B0502030000000004" pitchFamily="34" charset="0"/>
              </a:rPr>
              <a:t>But Pharaoh replied, “Who is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that I should obey His voice and let Israel go? I do not know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and I will not let Israel go.”</a:t>
            </a:r>
            <a:endParaRPr lang="en-ZA" sz="4000" dirty="0"/>
          </a:p>
        </p:txBody>
      </p:sp>
    </p:spTree>
    <p:extLst>
      <p:ext uri="{BB962C8B-B14F-4D97-AF65-F5344CB8AC3E}">
        <p14:creationId xmlns:p14="http://schemas.microsoft.com/office/powerpoint/2010/main" val="1786802927"/>
      </p:ext>
    </p:extLst>
  </p:cSld>
  <p:clrMapOvr>
    <a:masterClrMapping/>
  </p:clrMapOvr>
  <mc:AlternateContent xmlns:mc="http://schemas.openxmlformats.org/markup-compatibility/2006" xmlns:p14="http://schemas.microsoft.com/office/powerpoint/2010/main">
    <mc:Choice Requires="p14">
      <p:transition spd="slow" p14:dur="2000" advTm="14174"/>
    </mc:Choice>
    <mc:Fallback xmlns="">
      <p:transition spd="slow" advTm="14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4D881F-1CC7-4720-9527-4B853808FFAF}"/>
              </a:ext>
            </a:extLst>
          </p:cNvPr>
          <p:cNvPicPr>
            <a:picLocks noChangeAspect="1"/>
          </p:cNvPicPr>
          <p:nvPr/>
        </p:nvPicPr>
        <p:blipFill>
          <a:blip r:embed="rId2"/>
          <a:stretch>
            <a:fillRect/>
          </a:stretch>
        </p:blipFill>
        <p:spPr>
          <a:xfrm>
            <a:off x="0" y="-673099"/>
            <a:ext cx="12192000" cy="7531100"/>
          </a:xfrm>
          <a:prstGeom prst="rect">
            <a:avLst/>
          </a:prstGeom>
        </p:spPr>
      </p:pic>
      <p:sp>
        <p:nvSpPr>
          <p:cNvPr id="4" name="TextBox 3">
            <a:extLst>
              <a:ext uri="{FF2B5EF4-FFF2-40B4-BE49-F238E27FC236}">
                <a16:creationId xmlns:a16="http://schemas.microsoft.com/office/drawing/2014/main" id="{46288E38-0EFF-B990-1EB0-1864C15E6460}"/>
              </a:ext>
            </a:extLst>
          </p:cNvPr>
          <p:cNvSpPr txBox="1"/>
          <p:nvPr/>
        </p:nvSpPr>
        <p:spPr>
          <a:xfrm>
            <a:off x="339047" y="277402"/>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effectLst/>
                <a:latin typeface="ArialMT"/>
                <a:ea typeface="Calibri" panose="020F0502020204030204" pitchFamily="34" charset="0"/>
                <a:cs typeface="TimesNewRomanPSMT"/>
              </a:rPr>
              <a:t>5</a:t>
            </a:r>
            <a:r>
              <a:rPr lang="en-IN" sz="2000" b="1" cap="all" dirty="0">
                <a:solidFill>
                  <a:schemeClr val="bg1"/>
                </a:solidFill>
                <a:latin typeface="ArialMT"/>
              </a:rPr>
              <a:t>:2</a:t>
            </a:r>
            <a:endParaRPr lang="bo-CN" sz="2000" b="1" cap="all" dirty="0">
              <a:solidFill>
                <a:schemeClr val="bg1"/>
              </a:solidFill>
              <a:latin typeface="ArialMT"/>
            </a:endParaRPr>
          </a:p>
        </p:txBody>
      </p:sp>
    </p:spTree>
    <p:extLst>
      <p:ext uri="{BB962C8B-B14F-4D97-AF65-F5344CB8AC3E}">
        <p14:creationId xmlns:p14="http://schemas.microsoft.com/office/powerpoint/2010/main" val="7132803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D038CA1-4EFB-2A7D-92E5-7854AC2DA912}"/>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3 उन्होंने कहा, “इब्रियों के परमेश्वर ने हम से भेंट की है; इसलिए हमें जंगल में तीन दिन के मार्ग पर जाने दे, कि अपने परमेश्वर यहोवा के लिये बलिदान करें, ऐसा न हो कि वह हम में मरी फैलाए या तलवार चलवाए।”</a:t>
            </a:r>
            <a:endParaRPr lang="en-IN" sz="4000" dirty="0"/>
          </a:p>
        </p:txBody>
      </p:sp>
      <p:pic>
        <p:nvPicPr>
          <p:cNvPr id="24" name="Audio 23">
            <a:hlinkClick r:id="" action="ppaction://media"/>
            <a:extLst>
              <a:ext uri="{FF2B5EF4-FFF2-40B4-BE49-F238E27FC236}">
                <a16:creationId xmlns:a16="http://schemas.microsoft.com/office/drawing/2014/main" id="{460F18A2-8954-6100-2163-9294B557968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A09A2A2-2BC9-D985-411B-5E92959192DE}"/>
              </a:ext>
            </a:extLst>
          </p:cNvPr>
          <p:cNvSpPr txBox="1"/>
          <p:nvPr/>
        </p:nvSpPr>
        <p:spPr>
          <a:xfrm>
            <a:off x="215900" y="232474"/>
            <a:ext cx="5759231" cy="6409625"/>
          </a:xfrm>
          <a:prstGeom prst="rect">
            <a:avLst/>
          </a:prstGeom>
          <a:noFill/>
        </p:spPr>
        <p:txBody>
          <a:bodyPr wrap="square" rtlCol="0">
            <a:noAutofit/>
          </a:bodyPr>
          <a:lstStyle/>
          <a:p>
            <a:r>
              <a:rPr lang="en-US" sz="3800" b="0" i="0">
                <a:solidFill>
                  <a:srgbClr val="777A7B"/>
                </a:solidFill>
                <a:effectLst/>
                <a:latin typeface="Inter" panose="020B0502030000000004" pitchFamily="34" charset="0"/>
              </a:rPr>
              <a:t>3</a:t>
            </a:r>
            <a:r>
              <a:rPr lang="en-US" sz="3800" b="0" i="0">
                <a:solidFill>
                  <a:srgbClr val="121212"/>
                </a:solidFill>
                <a:effectLst/>
                <a:latin typeface="Inter" panose="020B0502030000000004" pitchFamily="34" charset="0"/>
              </a:rPr>
              <a:t>“The God of the Hebrews has met with us,” they answered. “Please let us go on a three-day journey into the wilderness to sacrifice to the </a:t>
            </a:r>
            <a:r>
              <a:rPr lang="en-US" sz="3800" b="0" i="0" cap="small">
                <a:solidFill>
                  <a:srgbClr val="121212"/>
                </a:solidFill>
                <a:effectLst/>
                <a:latin typeface="Inter" panose="020B0502030000000004" pitchFamily="34" charset="0"/>
              </a:rPr>
              <a:t>Lord</a:t>
            </a:r>
            <a:r>
              <a:rPr lang="en-US" sz="3800" b="0" i="0">
                <a:solidFill>
                  <a:srgbClr val="121212"/>
                </a:solidFill>
                <a:effectLst/>
                <a:latin typeface="Inter" panose="020B0502030000000004" pitchFamily="34" charset="0"/>
              </a:rPr>
              <a:t> our God, or He may strike us with plagues or with the sword.”</a:t>
            </a:r>
            <a:endParaRPr lang="en-ZA" sz="3800" dirty="0"/>
          </a:p>
        </p:txBody>
      </p:sp>
    </p:spTree>
    <p:extLst>
      <p:ext uri="{BB962C8B-B14F-4D97-AF65-F5344CB8AC3E}">
        <p14:creationId xmlns:p14="http://schemas.microsoft.com/office/powerpoint/2010/main" val="4053000739"/>
      </p:ext>
    </p:extLst>
  </p:cSld>
  <p:clrMapOvr>
    <a:masterClrMapping/>
  </p:clrMapOvr>
  <mc:AlternateContent xmlns:mc="http://schemas.openxmlformats.org/markup-compatibility/2006" xmlns:p14="http://schemas.microsoft.com/office/powerpoint/2010/main">
    <mc:Choice Requires="p14">
      <p:transition spd="slow" p14:dur="2000" advTm="20886"/>
    </mc:Choice>
    <mc:Fallback xmlns="">
      <p:transition spd="slow" advTm="20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7075B-CCE9-4143-BAE6-3D6B9C505DA0}"/>
              </a:ext>
            </a:extLst>
          </p:cNvPr>
          <p:cNvPicPr>
            <a:picLocks noChangeAspect="1"/>
          </p:cNvPicPr>
          <p:nvPr/>
        </p:nvPicPr>
        <p:blipFill>
          <a:blip r:embed="rId2"/>
          <a:stretch>
            <a:fillRect/>
          </a:stretch>
        </p:blipFill>
        <p:spPr>
          <a:xfrm>
            <a:off x="0" y="-570761"/>
            <a:ext cx="12192000" cy="7428761"/>
          </a:xfrm>
          <a:prstGeom prst="rect">
            <a:avLst/>
          </a:prstGeom>
        </p:spPr>
      </p:pic>
      <p:sp>
        <p:nvSpPr>
          <p:cNvPr id="4" name="TextBox 3">
            <a:extLst>
              <a:ext uri="{FF2B5EF4-FFF2-40B4-BE49-F238E27FC236}">
                <a16:creationId xmlns:a16="http://schemas.microsoft.com/office/drawing/2014/main" id="{BF05F7A2-C8C1-188C-D1E8-CE57D1FAA6C3}"/>
              </a:ext>
            </a:extLst>
          </p:cNvPr>
          <p:cNvSpPr txBox="1"/>
          <p:nvPr/>
        </p:nvSpPr>
        <p:spPr>
          <a:xfrm>
            <a:off x="339047" y="277402"/>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effectLst/>
                <a:latin typeface="ArialMT"/>
                <a:ea typeface="Calibri" panose="020F0502020204030204" pitchFamily="34" charset="0"/>
                <a:cs typeface="TimesNewRomanPSMT"/>
              </a:rPr>
              <a:t>5</a:t>
            </a:r>
            <a:r>
              <a:rPr lang="en-IN" sz="2000" b="1" cap="all" dirty="0">
                <a:solidFill>
                  <a:schemeClr val="bg1"/>
                </a:solidFill>
                <a:latin typeface="ArialMT"/>
              </a:rPr>
              <a:t>:3</a:t>
            </a:r>
            <a:endParaRPr lang="bo-CN" sz="2000" b="1" cap="all" dirty="0">
              <a:solidFill>
                <a:schemeClr val="bg1"/>
              </a:solidFill>
              <a:latin typeface="ArialMT"/>
            </a:endParaRPr>
          </a:p>
        </p:txBody>
      </p:sp>
    </p:spTree>
    <p:extLst>
      <p:ext uri="{BB962C8B-B14F-4D97-AF65-F5344CB8AC3E}">
        <p14:creationId xmlns:p14="http://schemas.microsoft.com/office/powerpoint/2010/main" val="6942724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206088-D789-9770-2DF9-5FA70EACC0B7}"/>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4 मिस्र के राजा ने उनसे कहा, “हे मूसा, हे हारून, तुम क्यों लोगों से काम छुड़वाना चाहते हो? तुम जाकर अपने-अपने बोझ को उठाओ।” </a:t>
            </a:r>
            <a:endParaRPr lang="en-IN" sz="4000" dirty="0"/>
          </a:p>
        </p:txBody>
      </p:sp>
      <p:pic>
        <p:nvPicPr>
          <p:cNvPr id="13" name="Audio 12">
            <a:hlinkClick r:id="" action="ppaction://media"/>
            <a:extLst>
              <a:ext uri="{FF2B5EF4-FFF2-40B4-BE49-F238E27FC236}">
                <a16:creationId xmlns:a16="http://schemas.microsoft.com/office/drawing/2014/main" id="{25995A8B-6956-661B-F19C-C78AE3068CC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ABDFD45-1EEB-C6C1-0ACC-03673E514972}"/>
              </a:ext>
            </a:extLst>
          </p:cNvPr>
          <p:cNvSpPr txBox="1"/>
          <p:nvPr/>
        </p:nvSpPr>
        <p:spPr>
          <a:xfrm>
            <a:off x="215900" y="232474"/>
            <a:ext cx="5759231" cy="6409625"/>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4</a:t>
            </a:r>
            <a:r>
              <a:rPr lang="en-US" sz="4000" b="0" i="0">
                <a:solidFill>
                  <a:srgbClr val="121212"/>
                </a:solidFill>
                <a:effectLst/>
                <a:latin typeface="Inter" panose="020B0502030000000004" pitchFamily="34" charset="0"/>
              </a:rPr>
              <a:t>But the king of Egypt said to them, “Moses and Aaron, why do you draw the people away from their work? Get back to your labor!”</a:t>
            </a:r>
            <a:endParaRPr lang="en-ZA" sz="4000" dirty="0"/>
          </a:p>
        </p:txBody>
      </p:sp>
    </p:spTree>
    <p:extLst>
      <p:ext uri="{BB962C8B-B14F-4D97-AF65-F5344CB8AC3E}">
        <p14:creationId xmlns:p14="http://schemas.microsoft.com/office/powerpoint/2010/main" val="3097559617"/>
      </p:ext>
    </p:extLst>
  </p:cSld>
  <p:clrMapOvr>
    <a:masterClrMapping/>
  </p:clrMapOvr>
  <mc:AlternateContent xmlns:mc="http://schemas.openxmlformats.org/markup-compatibility/2006" xmlns:p14="http://schemas.microsoft.com/office/powerpoint/2010/main">
    <mc:Choice Requires="p14">
      <p:transition spd="slow" p14:dur="2000" advTm="14733"/>
    </mc:Choice>
    <mc:Fallback xmlns="">
      <p:transition spd="slow" advTm="14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ZA" sz="4000" dirty="0">
                <a:effectLst/>
                <a:latin typeface="TimesNewRomanPSMT"/>
                <a:ea typeface="Calibri" panose="020F0502020204030204" pitchFamily="34" charset="0"/>
                <a:cs typeface="TimesNewRomanPSMT"/>
              </a:rPr>
              <a:t>Moses and Aaron meet Pharaoh – Exodus 4:18 – 5:11</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2" name="TextBox 1">
            <a:extLst>
              <a:ext uri="{FF2B5EF4-FFF2-40B4-BE49-F238E27FC236}">
                <a16:creationId xmlns:a16="http://schemas.microsoft.com/office/drawing/2014/main" id="{7A1AD506-AB77-B5C2-641F-784E4BB45C55}"/>
              </a:ext>
            </a:extLst>
          </p:cNvPr>
          <p:cNvSpPr txBox="1"/>
          <p:nvPr/>
        </p:nvSpPr>
        <p:spPr>
          <a:xfrm>
            <a:off x="6096000" y="0"/>
            <a:ext cx="6096000" cy="6858000"/>
          </a:xfrm>
          <a:prstGeom prst="rect">
            <a:avLst/>
          </a:prstGeom>
          <a:noFill/>
        </p:spPr>
        <p:txBody>
          <a:bodyPr wrap="square" rtlCol="0">
            <a:noAutofit/>
          </a:bodyPr>
          <a:lstStyle/>
          <a:p>
            <a:r>
              <a:rPr lang="hi-IN" sz="4000"/>
              <a:t>मूसा और हारून फिरौन से मिले - निर्गमन 4:18 - 5:11</a:t>
            </a:r>
            <a:endParaRPr lang="en-IN" sz="4000" dirty="0"/>
          </a:p>
        </p:txBody>
      </p:sp>
      <p:pic>
        <p:nvPicPr>
          <p:cNvPr id="6" name="Audio 5">
            <a:hlinkClick r:id="" action="ppaction://media"/>
            <a:extLst>
              <a:ext uri="{FF2B5EF4-FFF2-40B4-BE49-F238E27FC236}">
                <a16:creationId xmlns:a16="http://schemas.microsoft.com/office/drawing/2014/main" id="{4D00227F-3268-61C4-8E2D-5D3CCE34B1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48757415"/>
      </p:ext>
    </p:extLst>
  </p:cSld>
  <p:clrMapOvr>
    <a:masterClrMapping/>
  </p:clrMapOvr>
  <mc:AlternateContent xmlns:mc="http://schemas.openxmlformats.org/markup-compatibility/2006" xmlns:p14="http://schemas.microsoft.com/office/powerpoint/2010/main">
    <mc:Choice Requires="p14">
      <p:transition spd="slow" p14:dur="2000" advTm="3642"/>
    </mc:Choice>
    <mc:Fallback xmlns="">
      <p:transition spd="slow" advTm="3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A1F8E-039B-4AD5-9A60-4587C04AE060}"/>
              </a:ext>
            </a:extLst>
          </p:cNvPr>
          <p:cNvPicPr>
            <a:picLocks noChangeAspect="1"/>
          </p:cNvPicPr>
          <p:nvPr/>
        </p:nvPicPr>
        <p:blipFill>
          <a:blip r:embed="rId2"/>
          <a:stretch>
            <a:fillRect/>
          </a:stretch>
        </p:blipFill>
        <p:spPr>
          <a:xfrm>
            <a:off x="0" y="0"/>
            <a:ext cx="12710428" cy="6858000"/>
          </a:xfrm>
          <a:prstGeom prst="rect">
            <a:avLst/>
          </a:prstGeom>
        </p:spPr>
      </p:pic>
      <p:sp>
        <p:nvSpPr>
          <p:cNvPr id="4" name="TextBox 3">
            <a:extLst>
              <a:ext uri="{FF2B5EF4-FFF2-40B4-BE49-F238E27FC236}">
                <a16:creationId xmlns:a16="http://schemas.microsoft.com/office/drawing/2014/main" id="{79C53B68-75C4-B06A-346B-C801299EDD72}"/>
              </a:ext>
            </a:extLst>
          </p:cNvPr>
          <p:cNvSpPr txBox="1"/>
          <p:nvPr/>
        </p:nvSpPr>
        <p:spPr>
          <a:xfrm>
            <a:off x="339047" y="277402"/>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effectLst/>
                <a:latin typeface="ArialMT"/>
                <a:ea typeface="Calibri" panose="020F0502020204030204" pitchFamily="34" charset="0"/>
                <a:cs typeface="TimesNewRomanPSMT"/>
              </a:rPr>
              <a:t>5</a:t>
            </a:r>
            <a:r>
              <a:rPr lang="en-IN" sz="2000" b="1" cap="all" dirty="0">
                <a:solidFill>
                  <a:schemeClr val="bg1"/>
                </a:solidFill>
                <a:latin typeface="ArialMT"/>
              </a:rPr>
              <a:t>:4</a:t>
            </a:r>
            <a:endParaRPr lang="bo-CN" sz="2000" b="1" cap="all" dirty="0">
              <a:solidFill>
                <a:schemeClr val="bg1"/>
              </a:solidFill>
              <a:latin typeface="ArialMT"/>
            </a:endParaRPr>
          </a:p>
        </p:txBody>
      </p:sp>
    </p:spTree>
    <p:extLst>
      <p:ext uri="{BB962C8B-B14F-4D97-AF65-F5344CB8AC3E}">
        <p14:creationId xmlns:p14="http://schemas.microsoft.com/office/powerpoint/2010/main" val="5988188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A7F8EC-6EB9-3D37-1CEE-AFFC56E046BE}"/>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6 फ़िरौन ने उसी दिन उन परिश्रम करवानेवालों को जो उन लोगों के ऊपर थे, और उनके सरदारों को यह आज्ञा दी, </a:t>
            </a:r>
            <a:endParaRPr lang="en-IN" sz="4000" dirty="0"/>
          </a:p>
        </p:txBody>
      </p:sp>
      <p:pic>
        <p:nvPicPr>
          <p:cNvPr id="7" name="Audio 6">
            <a:hlinkClick r:id="" action="ppaction://media"/>
            <a:extLst>
              <a:ext uri="{FF2B5EF4-FFF2-40B4-BE49-F238E27FC236}">
                <a16:creationId xmlns:a16="http://schemas.microsoft.com/office/drawing/2014/main" id="{92307440-C3E0-AB23-FAED-62D25B74F66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380ACC5-E04B-4296-058E-62FB3DDC5085}"/>
              </a:ext>
            </a:extLst>
          </p:cNvPr>
          <p:cNvSpPr txBox="1"/>
          <p:nvPr/>
        </p:nvSpPr>
        <p:spPr>
          <a:xfrm>
            <a:off x="215900" y="232474"/>
            <a:ext cx="5759231" cy="6409625"/>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6</a:t>
            </a:r>
            <a:r>
              <a:rPr lang="en-US" sz="4000" b="0" i="0">
                <a:solidFill>
                  <a:srgbClr val="121212"/>
                </a:solidFill>
                <a:effectLst/>
                <a:latin typeface="Inter" panose="020B0502030000000004" pitchFamily="34" charset="0"/>
              </a:rPr>
              <a:t>That same day Pharaoh commanded the taskmasters of the people and their foremen:</a:t>
            </a:r>
            <a:endParaRPr lang="en-ZA" sz="4000" dirty="0"/>
          </a:p>
        </p:txBody>
      </p:sp>
    </p:spTree>
    <p:extLst>
      <p:ext uri="{BB962C8B-B14F-4D97-AF65-F5344CB8AC3E}">
        <p14:creationId xmlns:p14="http://schemas.microsoft.com/office/powerpoint/2010/main" val="4138472140"/>
      </p:ext>
    </p:extLst>
  </p:cSld>
  <p:clrMapOvr>
    <a:masterClrMapping/>
  </p:clrMapOvr>
  <mc:AlternateContent xmlns:mc="http://schemas.openxmlformats.org/markup-compatibility/2006" xmlns:p14="http://schemas.microsoft.com/office/powerpoint/2010/main">
    <mc:Choice Requires="p14">
      <p:transition spd="slow" p14:dur="2000" advTm="10578"/>
    </mc:Choice>
    <mc:Fallback xmlns="">
      <p:transition spd="slow" advTm="10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A1147A-41ED-4F9D-8CED-E4BC31F28882}"/>
              </a:ext>
            </a:extLst>
          </p:cNvPr>
          <p:cNvPicPr>
            <a:picLocks noChangeAspect="1"/>
          </p:cNvPicPr>
          <p:nvPr/>
        </p:nvPicPr>
        <p:blipFill>
          <a:blip r:embed="rId2"/>
          <a:stretch>
            <a:fillRect/>
          </a:stretch>
        </p:blipFill>
        <p:spPr>
          <a:xfrm>
            <a:off x="-1" y="0"/>
            <a:ext cx="15257721" cy="6858000"/>
          </a:xfrm>
          <a:prstGeom prst="rect">
            <a:avLst/>
          </a:prstGeom>
        </p:spPr>
      </p:pic>
      <p:sp>
        <p:nvSpPr>
          <p:cNvPr id="4" name="TextBox 3">
            <a:extLst>
              <a:ext uri="{FF2B5EF4-FFF2-40B4-BE49-F238E27FC236}">
                <a16:creationId xmlns:a16="http://schemas.microsoft.com/office/drawing/2014/main" id="{BED2F20F-A26F-1895-D9DB-AB6E40C78018}"/>
              </a:ext>
            </a:extLst>
          </p:cNvPr>
          <p:cNvSpPr txBox="1"/>
          <p:nvPr/>
        </p:nvSpPr>
        <p:spPr>
          <a:xfrm>
            <a:off x="339047" y="277402"/>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effectLst/>
                <a:latin typeface="ArialMT"/>
                <a:ea typeface="Calibri" panose="020F0502020204030204" pitchFamily="34" charset="0"/>
                <a:cs typeface="TimesNewRomanPSMT"/>
              </a:rPr>
              <a:t>5</a:t>
            </a:r>
            <a:r>
              <a:rPr lang="en-IN" sz="2000" b="1" cap="all" dirty="0">
                <a:solidFill>
                  <a:schemeClr val="bg1"/>
                </a:solidFill>
                <a:latin typeface="ArialMT"/>
              </a:rPr>
              <a:t>:6</a:t>
            </a:r>
            <a:endParaRPr lang="bo-CN" sz="2000" b="1" cap="all" dirty="0">
              <a:solidFill>
                <a:schemeClr val="bg1"/>
              </a:solidFill>
              <a:latin typeface="ArialMT"/>
            </a:endParaRPr>
          </a:p>
        </p:txBody>
      </p:sp>
    </p:spTree>
    <p:extLst>
      <p:ext uri="{BB962C8B-B14F-4D97-AF65-F5344CB8AC3E}">
        <p14:creationId xmlns:p14="http://schemas.microsoft.com/office/powerpoint/2010/main" val="35906468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85925F9-7DEA-8725-98D1-A05D5FC8E6A5}"/>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7 “तुम जो अब तक ईंटें बनाने के लिये लोगों को पुआल दिया करते थे वह आगे को न देना; वे आप ही जाकर अपने लिये पुआल इकट्ठा करें।</a:t>
            </a:r>
            <a:endParaRPr lang="en-IN" sz="4000" dirty="0"/>
          </a:p>
        </p:txBody>
      </p:sp>
      <p:pic>
        <p:nvPicPr>
          <p:cNvPr id="6" name="Audio 5">
            <a:hlinkClick r:id="" action="ppaction://media"/>
            <a:extLst>
              <a:ext uri="{FF2B5EF4-FFF2-40B4-BE49-F238E27FC236}">
                <a16:creationId xmlns:a16="http://schemas.microsoft.com/office/drawing/2014/main" id="{5804AB27-1A47-2231-C892-B71FA0F8DB6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7A12AF1-E4FD-EA4F-2248-35693B649DC4}"/>
              </a:ext>
            </a:extLst>
          </p:cNvPr>
          <p:cNvSpPr txBox="1"/>
          <p:nvPr/>
        </p:nvSpPr>
        <p:spPr>
          <a:xfrm>
            <a:off x="215900" y="232474"/>
            <a:ext cx="5759231" cy="6409625"/>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7</a:t>
            </a:r>
            <a:r>
              <a:rPr lang="en-US" sz="4000" b="0" i="0">
                <a:solidFill>
                  <a:srgbClr val="121212"/>
                </a:solidFill>
                <a:effectLst/>
                <a:latin typeface="Inter" panose="020B0502030000000004" pitchFamily="34" charset="0"/>
              </a:rPr>
              <a:t>“You shall no longer supply the people with straw for making bricks. They must go and gather their own straw.</a:t>
            </a:r>
            <a:endParaRPr lang="en-ZA" sz="4000" dirty="0"/>
          </a:p>
        </p:txBody>
      </p:sp>
    </p:spTree>
    <p:extLst>
      <p:ext uri="{BB962C8B-B14F-4D97-AF65-F5344CB8AC3E}">
        <p14:creationId xmlns:p14="http://schemas.microsoft.com/office/powerpoint/2010/main" val="3074633053"/>
      </p:ext>
    </p:extLst>
  </p:cSld>
  <p:clrMapOvr>
    <a:masterClrMapping/>
  </p:clrMapOvr>
  <mc:AlternateContent xmlns:mc="http://schemas.openxmlformats.org/markup-compatibility/2006" xmlns:p14="http://schemas.microsoft.com/office/powerpoint/2010/main">
    <mc:Choice Requires="p14">
      <p:transition spd="slow" p14:dur="2000" advTm="12703"/>
    </mc:Choice>
    <mc:Fallback xmlns="">
      <p:transition spd="slow" advTm="12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754DFE-CB3C-4E5F-BB8D-468BEB2DBE3A}"/>
              </a:ext>
            </a:extLst>
          </p:cNvPr>
          <p:cNvPicPr>
            <a:picLocks noChangeAspect="1"/>
          </p:cNvPicPr>
          <p:nvPr/>
        </p:nvPicPr>
        <p:blipFill>
          <a:blip r:embed="rId2"/>
          <a:stretch>
            <a:fillRect/>
          </a:stretch>
        </p:blipFill>
        <p:spPr>
          <a:xfrm>
            <a:off x="0" y="0"/>
            <a:ext cx="12461488" cy="6858000"/>
          </a:xfrm>
          <a:prstGeom prst="rect">
            <a:avLst/>
          </a:prstGeom>
        </p:spPr>
      </p:pic>
      <p:sp>
        <p:nvSpPr>
          <p:cNvPr id="4" name="TextBox 3">
            <a:extLst>
              <a:ext uri="{FF2B5EF4-FFF2-40B4-BE49-F238E27FC236}">
                <a16:creationId xmlns:a16="http://schemas.microsoft.com/office/drawing/2014/main" id="{C0B56549-2ED5-BDE2-A411-779932AFA26A}"/>
              </a:ext>
            </a:extLst>
          </p:cNvPr>
          <p:cNvSpPr txBox="1"/>
          <p:nvPr/>
        </p:nvSpPr>
        <p:spPr>
          <a:xfrm>
            <a:off x="10386937" y="277402"/>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effectLst/>
                <a:latin typeface="ArialMT"/>
                <a:ea typeface="Calibri" panose="020F0502020204030204" pitchFamily="34" charset="0"/>
                <a:cs typeface="TimesNewRomanPSMT"/>
              </a:rPr>
              <a:t>5</a:t>
            </a:r>
            <a:r>
              <a:rPr lang="en-IN" sz="2000" b="1" cap="all" dirty="0">
                <a:solidFill>
                  <a:schemeClr val="bg1"/>
                </a:solidFill>
                <a:latin typeface="ArialMT"/>
              </a:rPr>
              <a:t>:7</a:t>
            </a:r>
            <a:endParaRPr lang="bo-CN" sz="2000" b="1" cap="all" dirty="0">
              <a:solidFill>
                <a:schemeClr val="bg1"/>
              </a:solidFill>
              <a:latin typeface="ArialMT"/>
            </a:endParaRPr>
          </a:p>
        </p:txBody>
      </p:sp>
    </p:spTree>
    <p:extLst>
      <p:ext uri="{BB962C8B-B14F-4D97-AF65-F5344CB8AC3E}">
        <p14:creationId xmlns:p14="http://schemas.microsoft.com/office/powerpoint/2010/main" val="18568096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D5FC600-E5B3-F3D0-143D-9A6D9D366ABA}"/>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8 तो भी जितनी ईंटें अब तक उन्हें बनानी पड़ती थीं उतनी ही आगे को भी उनसे बनवाना, ईंटों की गिनती कुछ भी न घटाना; क्योंकि वे आलसी हैं; इस कारण वे यह कहकर चिल्लाते हैं, ‘हम जाकर अपने परमेश्वर के लिये बलिदान करें।’</a:t>
            </a:r>
            <a:endParaRPr lang="en-IN" sz="4000" dirty="0"/>
          </a:p>
        </p:txBody>
      </p:sp>
      <p:pic>
        <p:nvPicPr>
          <p:cNvPr id="20" name="Audio 19">
            <a:hlinkClick r:id="" action="ppaction://media"/>
            <a:extLst>
              <a:ext uri="{FF2B5EF4-FFF2-40B4-BE49-F238E27FC236}">
                <a16:creationId xmlns:a16="http://schemas.microsoft.com/office/drawing/2014/main" id="{8B1263B7-311B-F57B-B408-E9603174E34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4342BB1A-7087-934F-EDBE-3F2998E8AC05}"/>
              </a:ext>
            </a:extLst>
          </p:cNvPr>
          <p:cNvSpPr txBox="1"/>
          <p:nvPr/>
        </p:nvSpPr>
        <p:spPr>
          <a:xfrm>
            <a:off x="215900" y="232474"/>
            <a:ext cx="5759231" cy="6409625"/>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8</a:t>
            </a:r>
            <a:r>
              <a:rPr lang="en-US" sz="4000" b="0" i="0">
                <a:solidFill>
                  <a:srgbClr val="121212"/>
                </a:solidFill>
                <a:effectLst/>
                <a:latin typeface="Inter" panose="020B0502030000000004" pitchFamily="34" charset="0"/>
              </a:rPr>
              <a:t>But require of them the same quota of bricks as before; do not reduce it. For they are lazy; that is why they are crying out, ‘Let us go and sacrifice to our God.’ </a:t>
            </a:r>
            <a:endParaRPr lang="en-ZA" sz="4000" dirty="0"/>
          </a:p>
        </p:txBody>
      </p:sp>
    </p:spTree>
    <p:extLst>
      <p:ext uri="{BB962C8B-B14F-4D97-AF65-F5344CB8AC3E}">
        <p14:creationId xmlns:p14="http://schemas.microsoft.com/office/powerpoint/2010/main" val="1780628248"/>
      </p:ext>
    </p:extLst>
  </p:cSld>
  <p:clrMapOvr>
    <a:masterClrMapping/>
  </p:clrMapOvr>
  <mc:AlternateContent xmlns:mc="http://schemas.openxmlformats.org/markup-compatibility/2006" xmlns:p14="http://schemas.microsoft.com/office/powerpoint/2010/main">
    <mc:Choice Requires="p14">
      <p:transition spd="slow" p14:dur="2000" advTm="22101"/>
    </mc:Choice>
    <mc:Fallback xmlns="">
      <p:transition spd="slow" advTm="22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A233CD-4468-449C-B017-A831EF669D28}"/>
              </a:ext>
            </a:extLst>
          </p:cNvPr>
          <p:cNvPicPr>
            <a:picLocks noChangeAspect="1"/>
          </p:cNvPicPr>
          <p:nvPr/>
        </p:nvPicPr>
        <p:blipFill>
          <a:blip r:embed="rId2"/>
          <a:stretch>
            <a:fillRect/>
          </a:stretch>
        </p:blipFill>
        <p:spPr>
          <a:xfrm>
            <a:off x="0" y="-180680"/>
            <a:ext cx="12192000" cy="7038680"/>
          </a:xfrm>
          <a:prstGeom prst="rect">
            <a:avLst/>
          </a:prstGeom>
        </p:spPr>
      </p:pic>
      <p:sp>
        <p:nvSpPr>
          <p:cNvPr id="4" name="TextBox 3">
            <a:extLst>
              <a:ext uri="{FF2B5EF4-FFF2-40B4-BE49-F238E27FC236}">
                <a16:creationId xmlns:a16="http://schemas.microsoft.com/office/drawing/2014/main" id="{8886E8EC-F5F2-82E2-1639-58E857EE9D02}"/>
              </a:ext>
            </a:extLst>
          </p:cNvPr>
          <p:cNvSpPr txBox="1"/>
          <p:nvPr/>
        </p:nvSpPr>
        <p:spPr>
          <a:xfrm>
            <a:off x="339047" y="277402"/>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effectLst/>
                <a:latin typeface="ArialMT"/>
                <a:ea typeface="Calibri" panose="020F0502020204030204" pitchFamily="34" charset="0"/>
                <a:cs typeface="TimesNewRomanPSMT"/>
              </a:rPr>
              <a:t>5</a:t>
            </a:r>
            <a:r>
              <a:rPr lang="en-IN" sz="2000" b="1" cap="all" dirty="0">
                <a:solidFill>
                  <a:schemeClr val="bg1"/>
                </a:solidFill>
                <a:latin typeface="ArialMT"/>
              </a:rPr>
              <a:t>:8</a:t>
            </a:r>
            <a:endParaRPr lang="bo-CN" sz="2000" b="1" cap="all" dirty="0">
              <a:solidFill>
                <a:schemeClr val="bg1"/>
              </a:solidFill>
              <a:latin typeface="ArialMT"/>
            </a:endParaRPr>
          </a:p>
        </p:txBody>
      </p:sp>
    </p:spTree>
    <p:extLst>
      <p:ext uri="{BB962C8B-B14F-4D97-AF65-F5344CB8AC3E}">
        <p14:creationId xmlns:p14="http://schemas.microsoft.com/office/powerpoint/2010/main" val="3713155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5ABDE5-5B07-44E1-AD19-946C58F22D51}"/>
              </a:ext>
            </a:extLst>
          </p:cNvPr>
          <p:cNvPicPr>
            <a:picLocks noChangeAspect="1"/>
          </p:cNvPicPr>
          <p:nvPr/>
        </p:nvPicPr>
        <p:blipFill>
          <a:blip r:embed="rId2"/>
          <a:stretch>
            <a:fillRect/>
          </a:stretch>
        </p:blipFill>
        <p:spPr>
          <a:xfrm>
            <a:off x="0" y="-511058"/>
            <a:ext cx="12192000" cy="7618440"/>
          </a:xfrm>
          <a:prstGeom prst="rect">
            <a:avLst/>
          </a:prstGeom>
        </p:spPr>
      </p:pic>
      <p:sp>
        <p:nvSpPr>
          <p:cNvPr id="4" name="TextBox 3">
            <a:extLst>
              <a:ext uri="{FF2B5EF4-FFF2-40B4-BE49-F238E27FC236}">
                <a16:creationId xmlns:a16="http://schemas.microsoft.com/office/drawing/2014/main" id="{DFB942D2-7654-5170-DB8C-2DA49625A625}"/>
              </a:ext>
            </a:extLst>
          </p:cNvPr>
          <p:cNvSpPr txBox="1"/>
          <p:nvPr/>
        </p:nvSpPr>
        <p:spPr>
          <a:xfrm>
            <a:off x="4736386" y="438442"/>
            <a:ext cx="7044689" cy="2058178"/>
          </a:xfrm>
          <a:prstGeom prst="rect">
            <a:avLst/>
          </a:prstGeom>
          <a:noFill/>
        </p:spPr>
        <p:txBody>
          <a:bodyPr wrap="square" rtlCol="0">
            <a:noAutofit/>
          </a:bodyPr>
          <a:lstStyle/>
          <a:p>
            <a:pPr>
              <a:lnSpc>
                <a:spcPct val="115000"/>
              </a:lnSpc>
              <a:spcAft>
                <a:spcPts val="1000"/>
              </a:spcAft>
            </a:pPr>
            <a:r>
              <a:rPr lang="hi-IN" sz="5400" dirty="0">
                <a:solidFill>
                  <a:schemeClr val="bg1"/>
                </a:solidFill>
                <a:effectLst/>
                <a:latin typeface="TimesNewRomanPSMT"/>
                <a:ea typeface="Calibri" panose="020F0502020204030204" pitchFamily="34" charset="0"/>
                <a:cs typeface="TimesNewRomanPSMT"/>
              </a:rPr>
              <a:t>मूसा और हारून फिरौन से मिले - निर्गमन 4:18 - 5:11</a:t>
            </a:r>
            <a:endParaRPr lang="en-ZA" sz="1600" dirty="0"/>
          </a:p>
        </p:txBody>
      </p:sp>
    </p:spTree>
    <p:extLst>
      <p:ext uri="{BB962C8B-B14F-4D97-AF65-F5344CB8AC3E}">
        <p14:creationId xmlns:p14="http://schemas.microsoft.com/office/powerpoint/2010/main" val="878812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215900" y="232474"/>
            <a:ext cx="5759231" cy="6409625"/>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18</a:t>
            </a:r>
            <a:r>
              <a:rPr lang="en-US" sz="4000" b="0" i="0">
                <a:solidFill>
                  <a:srgbClr val="121212"/>
                </a:solidFill>
                <a:effectLst/>
                <a:latin typeface="Inter" panose="020B0502030000000004" pitchFamily="34" charset="0"/>
              </a:rPr>
              <a:t>Then Moses went back to his father-in-law Jethro  and said to him, “Please let me return to my brothers in Egypt to see if they are still alive.”</a:t>
            </a:r>
          </a:p>
          <a:p>
            <a:pPr algn="l"/>
            <a:r>
              <a:rPr lang="en-US" sz="4000" b="0" i="0">
                <a:solidFill>
                  <a:srgbClr val="121212"/>
                </a:solidFill>
                <a:effectLst/>
                <a:latin typeface="Inter" panose="020B0502030000000004" pitchFamily="34" charset="0"/>
              </a:rPr>
              <a:t>“Go in peace,” Jethro replied.</a:t>
            </a:r>
          </a:p>
        </p:txBody>
      </p:sp>
      <p:sp>
        <p:nvSpPr>
          <p:cNvPr id="2" name="TextBox 1">
            <a:extLst>
              <a:ext uri="{FF2B5EF4-FFF2-40B4-BE49-F238E27FC236}">
                <a16:creationId xmlns:a16="http://schemas.microsoft.com/office/drawing/2014/main" id="{0D0D72E2-A576-FFA4-E69A-BA12FE6DDD4C}"/>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18 तब मूसा अपने ससुर यित्रो के पास लौटा और उससे कहा, “मुझे विदा कर, कि मैं मिस्र में रहनेवाले अपने भाइयों के पास जाकर देखूँ कि वे अब तक जीवित हैं या नहीं।” यित्रो ने कहा, “कुशल से जा।”</a:t>
            </a:r>
            <a:endParaRPr lang="en-IN" sz="4000" dirty="0"/>
          </a:p>
        </p:txBody>
      </p:sp>
      <p:pic>
        <p:nvPicPr>
          <p:cNvPr id="6" name="Audio 5">
            <a:hlinkClick r:id="" action="ppaction://media"/>
            <a:extLst>
              <a:ext uri="{FF2B5EF4-FFF2-40B4-BE49-F238E27FC236}">
                <a16:creationId xmlns:a16="http://schemas.microsoft.com/office/drawing/2014/main" id="{35FFE08F-753B-A666-F820-266155B596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18574621"/>
      </p:ext>
    </p:extLst>
  </p:cSld>
  <p:clrMapOvr>
    <a:masterClrMapping/>
  </p:clrMapOvr>
  <mc:AlternateContent xmlns:mc="http://schemas.openxmlformats.org/markup-compatibility/2006" xmlns:p14="http://schemas.microsoft.com/office/powerpoint/2010/main">
    <mc:Choice Requires="p14">
      <p:transition spd="slow" p14:dur="2000" advTm="23445"/>
    </mc:Choice>
    <mc:Fallback xmlns="">
      <p:transition spd="slow" advTm="234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D51E40-C396-4DDB-A111-BBE6169C2DCE}"/>
              </a:ext>
            </a:extLst>
          </p:cNvPr>
          <p:cNvPicPr>
            <a:picLocks noChangeAspect="1"/>
          </p:cNvPicPr>
          <p:nvPr/>
        </p:nvPicPr>
        <p:blipFill>
          <a:blip r:embed="rId2"/>
          <a:stretch>
            <a:fillRect/>
          </a:stretch>
        </p:blipFill>
        <p:spPr>
          <a:xfrm>
            <a:off x="0" y="1"/>
            <a:ext cx="13650934" cy="6858000"/>
          </a:xfrm>
          <a:prstGeom prst="rect">
            <a:avLst/>
          </a:prstGeom>
        </p:spPr>
      </p:pic>
      <p:sp>
        <p:nvSpPr>
          <p:cNvPr id="2" name="TextBox 1">
            <a:extLst>
              <a:ext uri="{FF2B5EF4-FFF2-40B4-BE49-F238E27FC236}">
                <a16:creationId xmlns:a16="http://schemas.microsoft.com/office/drawing/2014/main" id="{9B1F64DA-0939-2849-C299-EEBDF650CD35}"/>
              </a:ext>
            </a:extLst>
          </p:cNvPr>
          <p:cNvSpPr txBox="1"/>
          <p:nvPr/>
        </p:nvSpPr>
        <p:spPr>
          <a:xfrm>
            <a:off x="339047" y="277402"/>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4:18</a:t>
            </a:r>
            <a:endParaRPr lang="bo-CN" sz="2000" b="1" cap="all" dirty="0">
              <a:solidFill>
                <a:schemeClr val="bg1"/>
              </a:solidFill>
              <a:latin typeface="ArialMT"/>
            </a:endParaRPr>
          </a:p>
        </p:txBody>
      </p:sp>
    </p:spTree>
    <p:extLst>
      <p:ext uri="{BB962C8B-B14F-4D97-AF65-F5344CB8AC3E}">
        <p14:creationId xmlns:p14="http://schemas.microsoft.com/office/powerpoint/2010/main" val="8522218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F9AA4A-D7C6-EDE0-A903-8C188164D040}"/>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20 तब मूसा अपनी पत्नी और बेटों को गदहे पर चढ़ाकर मिस्र देश की ओर परमेश्वर की उस लाठी</a:t>
            </a:r>
            <a:r>
              <a:rPr lang="en-US" sz="4000" b="0" i="0" dirty="0">
                <a:solidFill>
                  <a:srgbClr val="121212"/>
                </a:solidFill>
                <a:effectLst/>
                <a:latin typeface="Arial" panose="020B0604020202020204" pitchFamily="34" charset="0"/>
              </a:rPr>
              <a:t>d </a:t>
            </a:r>
            <a:r>
              <a:rPr lang="hi-IN" sz="4000" b="0" i="0" dirty="0">
                <a:solidFill>
                  <a:srgbClr val="121212"/>
                </a:solidFill>
                <a:effectLst/>
                <a:latin typeface="Arial" panose="020B0604020202020204" pitchFamily="34" charset="0"/>
              </a:rPr>
              <a:t>को हाथ में लिये हुए लौटा।</a:t>
            </a:r>
            <a:endParaRPr lang="en-IN" sz="4000" dirty="0"/>
          </a:p>
        </p:txBody>
      </p:sp>
      <p:pic>
        <p:nvPicPr>
          <p:cNvPr id="9" name="Audio 8">
            <a:hlinkClick r:id="" action="ppaction://media"/>
            <a:extLst>
              <a:ext uri="{FF2B5EF4-FFF2-40B4-BE49-F238E27FC236}">
                <a16:creationId xmlns:a16="http://schemas.microsoft.com/office/drawing/2014/main" id="{2B8FAAFF-D04E-987D-96A3-FC8CD78E5F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AAB3D734-6676-A857-31E9-13A6D2C04059}"/>
              </a:ext>
            </a:extLst>
          </p:cNvPr>
          <p:cNvSpPr txBox="1"/>
          <p:nvPr/>
        </p:nvSpPr>
        <p:spPr>
          <a:xfrm>
            <a:off x="215900" y="232474"/>
            <a:ext cx="5759231" cy="6409625"/>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20</a:t>
            </a:r>
            <a:r>
              <a:rPr lang="en-US" sz="4000" b="0" i="0">
                <a:solidFill>
                  <a:srgbClr val="121212"/>
                </a:solidFill>
                <a:effectLst/>
                <a:latin typeface="Inter" panose="020B0502030000000004" pitchFamily="34" charset="0"/>
              </a:rPr>
              <a:t>So Moses took his wife and sons, put them on a donkey, and headed back to Egypt. And he took the staff of God in his hand.</a:t>
            </a:r>
            <a:endParaRPr lang="en-ZA" sz="4000" dirty="0"/>
          </a:p>
        </p:txBody>
      </p:sp>
    </p:spTree>
    <p:extLst>
      <p:ext uri="{BB962C8B-B14F-4D97-AF65-F5344CB8AC3E}">
        <p14:creationId xmlns:p14="http://schemas.microsoft.com/office/powerpoint/2010/main" val="525752733"/>
      </p:ext>
    </p:extLst>
  </p:cSld>
  <p:clrMapOvr>
    <a:masterClrMapping/>
  </p:clrMapOvr>
  <mc:AlternateContent xmlns:mc="http://schemas.openxmlformats.org/markup-compatibility/2006" xmlns:p14="http://schemas.microsoft.com/office/powerpoint/2010/main">
    <mc:Choice Requires="p14">
      <p:transition spd="slow" p14:dur="2000" advTm="12314"/>
    </mc:Choice>
    <mc:Fallback xmlns="">
      <p:transition spd="slow" advTm="12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72D458-B72C-4B44-B616-E1FC9DC92DE2}"/>
              </a:ext>
            </a:extLst>
          </p:cNvPr>
          <p:cNvPicPr>
            <a:picLocks noChangeAspect="1"/>
          </p:cNvPicPr>
          <p:nvPr/>
        </p:nvPicPr>
        <p:blipFill>
          <a:blip r:embed="rId2"/>
          <a:stretch>
            <a:fillRect/>
          </a:stretch>
        </p:blipFill>
        <p:spPr>
          <a:xfrm>
            <a:off x="-1" y="0"/>
            <a:ext cx="13157791" cy="6858000"/>
          </a:xfrm>
          <a:prstGeom prst="rect">
            <a:avLst/>
          </a:prstGeom>
        </p:spPr>
      </p:pic>
      <p:sp>
        <p:nvSpPr>
          <p:cNvPr id="4" name="TextBox 3">
            <a:extLst>
              <a:ext uri="{FF2B5EF4-FFF2-40B4-BE49-F238E27FC236}">
                <a16:creationId xmlns:a16="http://schemas.microsoft.com/office/drawing/2014/main" id="{235A0C9A-6B8E-D7EA-3739-9445632C141B}"/>
              </a:ext>
            </a:extLst>
          </p:cNvPr>
          <p:cNvSpPr txBox="1"/>
          <p:nvPr/>
        </p:nvSpPr>
        <p:spPr>
          <a:xfrm>
            <a:off x="10222787" y="277402"/>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4:20</a:t>
            </a:r>
            <a:endParaRPr lang="bo-CN" sz="2000" b="1" cap="all" dirty="0">
              <a:solidFill>
                <a:schemeClr val="bg1"/>
              </a:solidFill>
              <a:latin typeface="ArialMT"/>
            </a:endParaRPr>
          </a:p>
        </p:txBody>
      </p:sp>
    </p:spTree>
    <p:extLst>
      <p:ext uri="{BB962C8B-B14F-4D97-AF65-F5344CB8AC3E}">
        <p14:creationId xmlns:p14="http://schemas.microsoft.com/office/powerpoint/2010/main" val="2245012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4A210CA-0E12-926A-7285-3AC2BB85D2FA}"/>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21 और यहोवा ने मूसा से कहा, “जब तू मिस्र में पहुँचे तब सावधान हो जाना, और जो चमत्कार मैंने तेरे वश में किए हैं उन सभी को फ़िरौन को दिखलाना; परन्तु मैं उसके मन को हठीला करूँगा, और वह मेरी प्रजा को जाने न देगा।</a:t>
            </a:r>
            <a:endParaRPr lang="en-IN" sz="4000" dirty="0"/>
          </a:p>
        </p:txBody>
      </p:sp>
      <p:pic>
        <p:nvPicPr>
          <p:cNvPr id="14" name="Audio 13">
            <a:hlinkClick r:id="" action="ppaction://media"/>
            <a:extLst>
              <a:ext uri="{FF2B5EF4-FFF2-40B4-BE49-F238E27FC236}">
                <a16:creationId xmlns:a16="http://schemas.microsoft.com/office/drawing/2014/main" id="{848F3F0B-5F7E-D0AF-CD41-DDD3F569E24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D278BC4-8750-C41C-0B55-7C2D43ECB7D1}"/>
              </a:ext>
            </a:extLst>
          </p:cNvPr>
          <p:cNvSpPr txBox="1"/>
          <p:nvPr/>
        </p:nvSpPr>
        <p:spPr>
          <a:xfrm>
            <a:off x="215900" y="232474"/>
            <a:ext cx="5759231" cy="6409625"/>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21</a:t>
            </a:r>
            <a:r>
              <a:rPr lang="en-US" sz="4000" b="0" i="0">
                <a:solidFill>
                  <a:srgbClr val="121212"/>
                </a:solidFill>
                <a:effectLst/>
                <a:latin typeface="Inter" panose="020B0502030000000004" pitchFamily="34" charset="0"/>
              </a:rPr>
              <a:t>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instructed Moses, “When you go back to Egypt, see that you perform before Pharaoh all the wonders that I have put within your power. But I will harden  his heart so that he will not let the people go.</a:t>
            </a:r>
            <a:endParaRPr lang="en-ZA" sz="4000" dirty="0"/>
          </a:p>
        </p:txBody>
      </p:sp>
    </p:spTree>
    <p:extLst>
      <p:ext uri="{BB962C8B-B14F-4D97-AF65-F5344CB8AC3E}">
        <p14:creationId xmlns:p14="http://schemas.microsoft.com/office/powerpoint/2010/main" val="3459794170"/>
      </p:ext>
    </p:extLst>
  </p:cSld>
  <p:clrMapOvr>
    <a:masterClrMapping/>
  </p:clrMapOvr>
  <mc:AlternateContent xmlns:mc="http://schemas.openxmlformats.org/markup-compatibility/2006" xmlns:p14="http://schemas.microsoft.com/office/powerpoint/2010/main">
    <mc:Choice Requires="p14">
      <p:transition spd="slow" p14:dur="2000" advTm="22607"/>
    </mc:Choice>
    <mc:Fallback xmlns="">
      <p:transition spd="slow" advTm="22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452</TotalTime>
  <Words>1278</Words>
  <Application>Microsoft Office PowerPoint</Application>
  <PresentationFormat>Widescreen</PresentationFormat>
  <Paragraphs>68</Paragraphs>
  <Slides>36</Slides>
  <Notes>2</Notes>
  <HiddenSlides>0</HiddenSlides>
  <MMClips>18</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Aptos</vt:lpstr>
      <vt:lpstr>Arial</vt:lpstr>
      <vt:lpstr>ArialMT</vt:lpstr>
      <vt:lpstr>Calibri</vt:lpstr>
      <vt:lpstr>Calibri Light</vt:lpstr>
      <vt:lpstr>Inter</vt:lpstr>
      <vt:lpstr>PT Serif</vt:lpstr>
      <vt:lpstr>Symbol</vt:lpstr>
      <vt:lpstr>Times New Roman</vt:lpstr>
      <vt:lpstr>TimesNewRomanPSMT</vt:lpstr>
      <vt:lpstr>Office Theme</vt:lpstr>
      <vt:lpstr>08-7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80</cp:revision>
  <dcterms:created xsi:type="dcterms:W3CDTF">2021-07-20T09:23:46Z</dcterms:created>
  <dcterms:modified xsi:type="dcterms:W3CDTF">2024-07-23T10:14:03Z</dcterms:modified>
</cp:coreProperties>
</file>