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70" r:id="rId3"/>
    <p:sldId id="256" r:id="rId4"/>
    <p:sldId id="271" r:id="rId5"/>
    <p:sldId id="257" r:id="rId6"/>
    <p:sldId id="272" r:id="rId7"/>
    <p:sldId id="258" r:id="rId8"/>
    <p:sldId id="273" r:id="rId9"/>
    <p:sldId id="259" r:id="rId10"/>
    <p:sldId id="274" r:id="rId11"/>
    <p:sldId id="260" r:id="rId12"/>
    <p:sldId id="275" r:id="rId13"/>
    <p:sldId id="261" r:id="rId14"/>
    <p:sldId id="276" r:id="rId15"/>
    <p:sldId id="262" r:id="rId16"/>
    <p:sldId id="277" r:id="rId17"/>
    <p:sldId id="263" r:id="rId18"/>
    <p:sldId id="278" r:id="rId19"/>
    <p:sldId id="264" r:id="rId20"/>
    <p:sldId id="279" r:id="rId21"/>
    <p:sldId id="265" r:id="rId22"/>
    <p:sldId id="280" r:id="rId23"/>
    <p:sldId id="266" r:id="rId24"/>
    <p:sldId id="281" r:id="rId25"/>
    <p:sldId id="267" r:id="rId26"/>
    <p:sldId id="282" r:id="rId27"/>
    <p:sldId id="268"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BF808-F055-49FA-B9CB-9E2C915253DA}" v="15" dt="2023-01-18T10:13:42.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84252" autoAdjust="0"/>
  </p:normalViewPr>
  <p:slideViewPr>
    <p:cSldViewPr snapToGrid="0">
      <p:cViewPr varScale="1">
        <p:scale>
          <a:sx n="57" d="100"/>
          <a:sy n="57" d="100"/>
        </p:scale>
        <p:origin x="96" y="8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54BF808-F055-49FA-B9CB-9E2C915253DA}"/>
    <pc:docChg chg="custSel modSld">
      <pc:chgData name="Leonie Smith" userId="fed1330f33f5650e" providerId="LiveId" clId="{154BF808-F055-49FA-B9CB-9E2C915253DA}" dt="2023-01-18T10:13:42.517" v="52"/>
      <pc:docMkLst>
        <pc:docMk/>
      </pc:docMkLst>
      <pc:sldChg chg="addSp delSp modSp mod modTransition modAnim">
        <pc:chgData name="Leonie Smith" userId="fed1330f33f5650e" providerId="LiveId" clId="{154BF808-F055-49FA-B9CB-9E2C915253DA}" dt="2023-01-18T10:13:42.517" v="52"/>
        <pc:sldMkLst>
          <pc:docMk/>
          <pc:sldMk cId="3348757415" sldId="256"/>
        </pc:sldMkLst>
        <pc:spChg chg="add mod">
          <ac:chgData name="Leonie Smith" userId="fed1330f33f5650e" providerId="LiveId" clId="{154BF808-F055-49FA-B9CB-9E2C915253DA}" dt="2023-01-18T10:13:42.517" v="52"/>
          <ac:spMkLst>
            <pc:docMk/>
            <pc:sldMk cId="3348757415" sldId="256"/>
            <ac:spMk id="2" creationId="{C0A488E0-5EE5-2B93-4552-B58741581CA9}"/>
          </ac:spMkLst>
        </pc:spChg>
        <pc:spChg chg="del">
          <ac:chgData name="Leonie Smith" userId="fed1330f33f5650e" providerId="LiveId" clId="{154BF808-F055-49FA-B9CB-9E2C915253DA}" dt="2023-01-18T10:11:32.234" v="27" actId="21"/>
          <ac:spMkLst>
            <pc:docMk/>
            <pc:sldMk cId="3348757415" sldId="256"/>
            <ac:spMk id="6" creationId="{416C064E-628E-47C0-A712-DB178FE9901E}"/>
          </ac:spMkLst>
        </pc:spChg>
        <pc:picChg chg="del">
          <ac:chgData name="Leonie Smith" userId="fed1330f33f5650e" providerId="LiveId" clId="{154BF808-F055-49FA-B9CB-9E2C915253DA}" dt="2023-01-18T10:11:27.333" v="26"/>
          <ac:picMkLst>
            <pc:docMk/>
            <pc:sldMk cId="3348757415" sldId="256"/>
            <ac:picMk id="5" creationId="{5515D080-7B56-49F5-B06C-00533C336D45}"/>
          </ac:picMkLst>
        </pc:picChg>
      </pc:sldChg>
      <pc:sldChg chg="addSp delSp modSp mod modTransition modAnim">
        <pc:chgData name="Leonie Smith" userId="fed1330f33f5650e" providerId="LiveId" clId="{154BF808-F055-49FA-B9CB-9E2C915253DA}" dt="2023-01-18T10:13:40.750" v="51"/>
        <pc:sldMkLst>
          <pc:docMk/>
          <pc:sldMk cId="1018574621" sldId="257"/>
        </pc:sldMkLst>
        <pc:spChg chg="add mod">
          <ac:chgData name="Leonie Smith" userId="fed1330f33f5650e" providerId="LiveId" clId="{154BF808-F055-49FA-B9CB-9E2C915253DA}" dt="2023-01-18T10:13:40.750" v="51"/>
          <ac:spMkLst>
            <pc:docMk/>
            <pc:sldMk cId="1018574621" sldId="257"/>
            <ac:spMk id="2" creationId="{D1C753A0-F574-36C8-3166-EBE161930C36}"/>
          </ac:spMkLst>
        </pc:spChg>
        <pc:spChg chg="del">
          <ac:chgData name="Leonie Smith" userId="fed1330f33f5650e" providerId="LiveId" clId="{154BF808-F055-49FA-B9CB-9E2C915253DA}" dt="2023-01-18T10:11:44.214" v="28" actId="21"/>
          <ac:spMkLst>
            <pc:docMk/>
            <pc:sldMk cId="1018574621" sldId="257"/>
            <ac:spMk id="6" creationId="{416C064E-628E-47C0-A712-DB178FE9901E}"/>
          </ac:spMkLst>
        </pc:spChg>
        <pc:picChg chg="del">
          <ac:chgData name="Leonie Smith" userId="fed1330f33f5650e" providerId="LiveId" clId="{154BF808-F055-49FA-B9CB-9E2C915253DA}" dt="2023-01-18T10:11:27.333" v="26"/>
          <ac:picMkLst>
            <pc:docMk/>
            <pc:sldMk cId="1018574621" sldId="257"/>
            <ac:picMk id="8" creationId="{20AD8071-2734-49FC-9BEB-C0681884DF6D}"/>
          </ac:picMkLst>
        </pc:picChg>
      </pc:sldChg>
      <pc:sldChg chg="addSp delSp modSp mod modTransition modAnim">
        <pc:chgData name="Leonie Smith" userId="fed1330f33f5650e" providerId="LiveId" clId="{154BF808-F055-49FA-B9CB-9E2C915253DA}" dt="2023-01-18T10:13:39.129" v="50"/>
        <pc:sldMkLst>
          <pc:docMk/>
          <pc:sldMk cId="525752733" sldId="258"/>
        </pc:sldMkLst>
        <pc:spChg chg="add mod">
          <ac:chgData name="Leonie Smith" userId="fed1330f33f5650e" providerId="LiveId" clId="{154BF808-F055-49FA-B9CB-9E2C915253DA}" dt="2023-01-18T10:13:39.129" v="50"/>
          <ac:spMkLst>
            <pc:docMk/>
            <pc:sldMk cId="525752733" sldId="258"/>
            <ac:spMk id="3" creationId="{B9A20390-5110-E146-439A-9EE7FF54919D}"/>
          </ac:spMkLst>
        </pc:spChg>
        <pc:spChg chg="del">
          <ac:chgData name="Leonie Smith" userId="fed1330f33f5650e" providerId="LiveId" clId="{154BF808-F055-49FA-B9CB-9E2C915253DA}" dt="2023-01-18T10:11:53.279" v="29" actId="21"/>
          <ac:spMkLst>
            <pc:docMk/>
            <pc:sldMk cId="525752733" sldId="258"/>
            <ac:spMk id="6" creationId="{416C064E-628E-47C0-A712-DB178FE9901E}"/>
          </ac:spMkLst>
        </pc:spChg>
        <pc:picChg chg="del">
          <ac:chgData name="Leonie Smith" userId="fed1330f33f5650e" providerId="LiveId" clId="{154BF808-F055-49FA-B9CB-9E2C915253DA}" dt="2023-01-18T10:11:27.333" v="26"/>
          <ac:picMkLst>
            <pc:docMk/>
            <pc:sldMk cId="525752733" sldId="258"/>
            <ac:picMk id="2" creationId="{21D259B9-B883-481B-B187-F58B01BC1394}"/>
          </ac:picMkLst>
        </pc:picChg>
      </pc:sldChg>
      <pc:sldChg chg="addSp delSp modSp mod modTransition modAnim">
        <pc:chgData name="Leonie Smith" userId="fed1330f33f5650e" providerId="LiveId" clId="{154BF808-F055-49FA-B9CB-9E2C915253DA}" dt="2023-01-18T10:13:32.720" v="49"/>
        <pc:sldMkLst>
          <pc:docMk/>
          <pc:sldMk cId="3459794170" sldId="259"/>
        </pc:sldMkLst>
        <pc:spChg chg="add mod">
          <ac:chgData name="Leonie Smith" userId="fed1330f33f5650e" providerId="LiveId" clId="{154BF808-F055-49FA-B9CB-9E2C915253DA}" dt="2023-01-18T10:13:32.720" v="49"/>
          <ac:spMkLst>
            <pc:docMk/>
            <pc:sldMk cId="3459794170" sldId="259"/>
            <ac:spMk id="2" creationId="{B448FEA4-5D40-B9EB-E5B6-130B2318AC47}"/>
          </ac:spMkLst>
        </pc:spChg>
        <pc:spChg chg="del">
          <ac:chgData name="Leonie Smith" userId="fed1330f33f5650e" providerId="LiveId" clId="{154BF808-F055-49FA-B9CB-9E2C915253DA}" dt="2023-01-18T10:12:01.418" v="30" actId="21"/>
          <ac:spMkLst>
            <pc:docMk/>
            <pc:sldMk cId="3459794170" sldId="259"/>
            <ac:spMk id="6" creationId="{416C064E-628E-47C0-A712-DB178FE9901E}"/>
          </ac:spMkLst>
        </pc:spChg>
        <pc:picChg chg="del">
          <ac:chgData name="Leonie Smith" userId="fed1330f33f5650e" providerId="LiveId" clId="{154BF808-F055-49FA-B9CB-9E2C915253DA}" dt="2023-01-18T10:11:27.333" v="26"/>
          <ac:picMkLst>
            <pc:docMk/>
            <pc:sldMk cId="3459794170" sldId="259"/>
            <ac:picMk id="5" creationId="{9381312D-8C3E-4BA2-BF70-763A73EE51D9}"/>
          </ac:picMkLst>
        </pc:picChg>
      </pc:sldChg>
      <pc:sldChg chg="addSp delSp modSp mod modTransition modAnim">
        <pc:chgData name="Leonie Smith" userId="fed1330f33f5650e" providerId="LiveId" clId="{154BF808-F055-49FA-B9CB-9E2C915253DA}" dt="2023-01-18T10:13:30.815" v="48"/>
        <pc:sldMkLst>
          <pc:docMk/>
          <pc:sldMk cId="1204998267" sldId="260"/>
        </pc:sldMkLst>
        <pc:spChg chg="add mod">
          <ac:chgData name="Leonie Smith" userId="fed1330f33f5650e" providerId="LiveId" clId="{154BF808-F055-49FA-B9CB-9E2C915253DA}" dt="2023-01-18T10:13:30.815" v="48"/>
          <ac:spMkLst>
            <pc:docMk/>
            <pc:sldMk cId="1204998267" sldId="260"/>
            <ac:spMk id="2" creationId="{4304E276-005A-99FB-8BF2-43F1DE9C4810}"/>
          </ac:spMkLst>
        </pc:spChg>
        <pc:spChg chg="del">
          <ac:chgData name="Leonie Smith" userId="fed1330f33f5650e" providerId="LiveId" clId="{154BF808-F055-49FA-B9CB-9E2C915253DA}" dt="2023-01-18T10:12:13.216" v="31" actId="21"/>
          <ac:spMkLst>
            <pc:docMk/>
            <pc:sldMk cId="1204998267" sldId="260"/>
            <ac:spMk id="6" creationId="{416C064E-628E-47C0-A712-DB178FE9901E}"/>
          </ac:spMkLst>
        </pc:spChg>
        <pc:picChg chg="del">
          <ac:chgData name="Leonie Smith" userId="fed1330f33f5650e" providerId="LiveId" clId="{154BF808-F055-49FA-B9CB-9E2C915253DA}" dt="2023-01-18T10:11:27.333" v="26"/>
          <ac:picMkLst>
            <pc:docMk/>
            <pc:sldMk cId="1204998267" sldId="260"/>
            <ac:picMk id="8" creationId="{48743B81-525C-4269-8C1C-1B4B6607FFEA}"/>
          </ac:picMkLst>
        </pc:picChg>
      </pc:sldChg>
      <pc:sldChg chg="addSp delSp modSp mod modTransition modAnim">
        <pc:chgData name="Leonie Smith" userId="fed1330f33f5650e" providerId="LiveId" clId="{154BF808-F055-49FA-B9CB-9E2C915253DA}" dt="2023-01-18T10:13:28.225" v="47"/>
        <pc:sldMkLst>
          <pc:docMk/>
          <pc:sldMk cId="3728152200" sldId="261"/>
        </pc:sldMkLst>
        <pc:spChg chg="add mod">
          <ac:chgData name="Leonie Smith" userId="fed1330f33f5650e" providerId="LiveId" clId="{154BF808-F055-49FA-B9CB-9E2C915253DA}" dt="2023-01-18T10:13:28.225" v="47"/>
          <ac:spMkLst>
            <pc:docMk/>
            <pc:sldMk cId="3728152200" sldId="261"/>
            <ac:spMk id="2" creationId="{D82DB63E-4C87-8EE5-25CE-466074B6A6CF}"/>
          </ac:spMkLst>
        </pc:spChg>
        <pc:spChg chg="del">
          <ac:chgData name="Leonie Smith" userId="fed1330f33f5650e" providerId="LiveId" clId="{154BF808-F055-49FA-B9CB-9E2C915253DA}" dt="2023-01-18T10:12:18.218" v="32" actId="21"/>
          <ac:spMkLst>
            <pc:docMk/>
            <pc:sldMk cId="3728152200" sldId="261"/>
            <ac:spMk id="6" creationId="{416C064E-628E-47C0-A712-DB178FE9901E}"/>
          </ac:spMkLst>
        </pc:spChg>
        <pc:picChg chg="del">
          <ac:chgData name="Leonie Smith" userId="fed1330f33f5650e" providerId="LiveId" clId="{154BF808-F055-49FA-B9CB-9E2C915253DA}" dt="2023-01-18T10:11:27.333" v="26"/>
          <ac:picMkLst>
            <pc:docMk/>
            <pc:sldMk cId="3728152200" sldId="261"/>
            <ac:picMk id="7" creationId="{BEDCFD90-67FE-4CAB-89C8-770D5D20EFCD}"/>
          </ac:picMkLst>
        </pc:picChg>
      </pc:sldChg>
      <pc:sldChg chg="addSp delSp modSp mod modTransition modAnim">
        <pc:chgData name="Leonie Smith" userId="fed1330f33f5650e" providerId="LiveId" clId="{154BF808-F055-49FA-B9CB-9E2C915253DA}" dt="2023-01-18T10:13:26.470" v="46"/>
        <pc:sldMkLst>
          <pc:docMk/>
          <pc:sldMk cId="3350226380" sldId="262"/>
        </pc:sldMkLst>
        <pc:spChg chg="add mod">
          <ac:chgData name="Leonie Smith" userId="fed1330f33f5650e" providerId="LiveId" clId="{154BF808-F055-49FA-B9CB-9E2C915253DA}" dt="2023-01-18T10:13:26.470" v="46"/>
          <ac:spMkLst>
            <pc:docMk/>
            <pc:sldMk cId="3350226380" sldId="262"/>
            <ac:spMk id="2" creationId="{9622C7DD-5874-B88C-4BC9-5A02E34B3962}"/>
          </ac:spMkLst>
        </pc:spChg>
        <pc:spChg chg="del">
          <ac:chgData name="Leonie Smith" userId="fed1330f33f5650e" providerId="LiveId" clId="{154BF808-F055-49FA-B9CB-9E2C915253DA}" dt="2023-01-18T10:12:22.855" v="33" actId="21"/>
          <ac:spMkLst>
            <pc:docMk/>
            <pc:sldMk cId="3350226380" sldId="262"/>
            <ac:spMk id="6" creationId="{416C064E-628E-47C0-A712-DB178FE9901E}"/>
          </ac:spMkLst>
        </pc:spChg>
        <pc:picChg chg="del">
          <ac:chgData name="Leonie Smith" userId="fed1330f33f5650e" providerId="LiveId" clId="{154BF808-F055-49FA-B9CB-9E2C915253DA}" dt="2023-01-18T10:11:27.333" v="26"/>
          <ac:picMkLst>
            <pc:docMk/>
            <pc:sldMk cId="3350226380" sldId="262"/>
            <ac:picMk id="8" creationId="{C9C0CE6A-CF8A-4161-B13F-F453E9150DC4}"/>
          </ac:picMkLst>
        </pc:picChg>
      </pc:sldChg>
      <pc:sldChg chg="addSp delSp modSp mod modTransition modAnim">
        <pc:chgData name="Leonie Smith" userId="fed1330f33f5650e" providerId="LiveId" clId="{154BF808-F055-49FA-B9CB-9E2C915253DA}" dt="2023-01-18T10:13:23.220" v="45"/>
        <pc:sldMkLst>
          <pc:docMk/>
          <pc:sldMk cId="814010234" sldId="263"/>
        </pc:sldMkLst>
        <pc:spChg chg="add mod">
          <ac:chgData name="Leonie Smith" userId="fed1330f33f5650e" providerId="LiveId" clId="{154BF808-F055-49FA-B9CB-9E2C915253DA}" dt="2023-01-18T10:13:23.220" v="45"/>
          <ac:spMkLst>
            <pc:docMk/>
            <pc:sldMk cId="814010234" sldId="263"/>
            <ac:spMk id="2" creationId="{979406F7-62FD-251B-D340-423A45BAAD8E}"/>
          </ac:spMkLst>
        </pc:spChg>
        <pc:spChg chg="del">
          <ac:chgData name="Leonie Smith" userId="fed1330f33f5650e" providerId="LiveId" clId="{154BF808-F055-49FA-B9CB-9E2C915253DA}" dt="2023-01-18T10:12:31.781" v="34" actId="21"/>
          <ac:spMkLst>
            <pc:docMk/>
            <pc:sldMk cId="814010234" sldId="263"/>
            <ac:spMk id="6" creationId="{416C064E-628E-47C0-A712-DB178FE9901E}"/>
          </ac:spMkLst>
        </pc:spChg>
        <pc:picChg chg="del">
          <ac:chgData name="Leonie Smith" userId="fed1330f33f5650e" providerId="LiveId" clId="{154BF808-F055-49FA-B9CB-9E2C915253DA}" dt="2023-01-18T10:11:27.333" v="26"/>
          <ac:picMkLst>
            <pc:docMk/>
            <pc:sldMk cId="814010234" sldId="263"/>
            <ac:picMk id="3" creationId="{AEB7FF45-BD45-40B5-97A7-F586D7FED024}"/>
          </ac:picMkLst>
        </pc:picChg>
      </pc:sldChg>
      <pc:sldChg chg="addSp delSp modSp mod modTransition modAnim">
        <pc:chgData name="Leonie Smith" userId="fed1330f33f5650e" providerId="LiveId" clId="{154BF808-F055-49FA-B9CB-9E2C915253DA}" dt="2023-01-18T10:13:21.454" v="44"/>
        <pc:sldMkLst>
          <pc:docMk/>
          <pc:sldMk cId="302978315" sldId="264"/>
        </pc:sldMkLst>
        <pc:spChg chg="add mod">
          <ac:chgData name="Leonie Smith" userId="fed1330f33f5650e" providerId="LiveId" clId="{154BF808-F055-49FA-B9CB-9E2C915253DA}" dt="2023-01-18T10:13:21.454" v="44"/>
          <ac:spMkLst>
            <pc:docMk/>
            <pc:sldMk cId="302978315" sldId="264"/>
            <ac:spMk id="2" creationId="{F046B18C-1695-FA14-BAC5-01B12BCF87EB}"/>
          </ac:spMkLst>
        </pc:spChg>
        <pc:spChg chg="del">
          <ac:chgData name="Leonie Smith" userId="fed1330f33f5650e" providerId="LiveId" clId="{154BF808-F055-49FA-B9CB-9E2C915253DA}" dt="2023-01-18T10:12:37.418" v="35" actId="21"/>
          <ac:spMkLst>
            <pc:docMk/>
            <pc:sldMk cId="302978315" sldId="264"/>
            <ac:spMk id="6" creationId="{416C064E-628E-47C0-A712-DB178FE9901E}"/>
          </ac:spMkLst>
        </pc:spChg>
        <pc:picChg chg="del">
          <ac:chgData name="Leonie Smith" userId="fed1330f33f5650e" providerId="LiveId" clId="{154BF808-F055-49FA-B9CB-9E2C915253DA}" dt="2023-01-18T10:11:27.333" v="26"/>
          <ac:picMkLst>
            <pc:docMk/>
            <pc:sldMk cId="302978315" sldId="264"/>
            <ac:picMk id="5" creationId="{9DAEB201-4D08-41C3-B438-2DA122585084}"/>
          </ac:picMkLst>
        </pc:picChg>
      </pc:sldChg>
      <pc:sldChg chg="addSp delSp modSp mod modTransition modAnim">
        <pc:chgData name="Leonie Smith" userId="fed1330f33f5650e" providerId="LiveId" clId="{154BF808-F055-49FA-B9CB-9E2C915253DA}" dt="2023-01-18T10:13:20.033" v="43"/>
        <pc:sldMkLst>
          <pc:docMk/>
          <pc:sldMk cId="891345644" sldId="265"/>
        </pc:sldMkLst>
        <pc:spChg chg="add mod">
          <ac:chgData name="Leonie Smith" userId="fed1330f33f5650e" providerId="LiveId" clId="{154BF808-F055-49FA-B9CB-9E2C915253DA}" dt="2023-01-18T10:13:20.033" v="43"/>
          <ac:spMkLst>
            <pc:docMk/>
            <pc:sldMk cId="891345644" sldId="265"/>
            <ac:spMk id="2" creationId="{527FF8C4-B906-9AE3-1461-295198F71BC3}"/>
          </ac:spMkLst>
        </pc:spChg>
        <pc:spChg chg="del">
          <ac:chgData name="Leonie Smith" userId="fed1330f33f5650e" providerId="LiveId" clId="{154BF808-F055-49FA-B9CB-9E2C915253DA}" dt="2023-01-18T10:12:41.824" v="36" actId="21"/>
          <ac:spMkLst>
            <pc:docMk/>
            <pc:sldMk cId="891345644" sldId="265"/>
            <ac:spMk id="6" creationId="{416C064E-628E-47C0-A712-DB178FE9901E}"/>
          </ac:spMkLst>
        </pc:spChg>
        <pc:picChg chg="del">
          <ac:chgData name="Leonie Smith" userId="fed1330f33f5650e" providerId="LiveId" clId="{154BF808-F055-49FA-B9CB-9E2C915253DA}" dt="2023-01-18T10:11:27.333" v="26"/>
          <ac:picMkLst>
            <pc:docMk/>
            <pc:sldMk cId="891345644" sldId="265"/>
            <ac:picMk id="3" creationId="{57B01280-15A0-47DB-B41F-AE81DACF27F5}"/>
          </ac:picMkLst>
        </pc:picChg>
      </pc:sldChg>
      <pc:sldChg chg="addSp delSp modSp mod modTransition modAnim">
        <pc:chgData name="Leonie Smith" userId="fed1330f33f5650e" providerId="LiveId" clId="{154BF808-F055-49FA-B9CB-9E2C915253DA}" dt="2023-01-18T10:13:18.519" v="42"/>
        <pc:sldMkLst>
          <pc:docMk/>
          <pc:sldMk cId="3955896480" sldId="266"/>
        </pc:sldMkLst>
        <pc:spChg chg="add mod">
          <ac:chgData name="Leonie Smith" userId="fed1330f33f5650e" providerId="LiveId" clId="{154BF808-F055-49FA-B9CB-9E2C915253DA}" dt="2023-01-18T10:13:18.519" v="42"/>
          <ac:spMkLst>
            <pc:docMk/>
            <pc:sldMk cId="3955896480" sldId="266"/>
            <ac:spMk id="2" creationId="{61930DB0-C5C6-4277-8FF0-2F5D89E23444}"/>
          </ac:spMkLst>
        </pc:spChg>
        <pc:spChg chg="del">
          <ac:chgData name="Leonie Smith" userId="fed1330f33f5650e" providerId="LiveId" clId="{154BF808-F055-49FA-B9CB-9E2C915253DA}" dt="2023-01-18T10:12:45.775" v="37" actId="21"/>
          <ac:spMkLst>
            <pc:docMk/>
            <pc:sldMk cId="3955896480" sldId="266"/>
            <ac:spMk id="6" creationId="{416C064E-628E-47C0-A712-DB178FE9901E}"/>
          </ac:spMkLst>
        </pc:spChg>
        <pc:picChg chg="del">
          <ac:chgData name="Leonie Smith" userId="fed1330f33f5650e" providerId="LiveId" clId="{154BF808-F055-49FA-B9CB-9E2C915253DA}" dt="2023-01-18T10:11:27.333" v="26"/>
          <ac:picMkLst>
            <pc:docMk/>
            <pc:sldMk cId="3955896480" sldId="266"/>
            <ac:picMk id="8" creationId="{78BBF027-2913-468A-9F9B-32799C6CF4EC}"/>
          </ac:picMkLst>
        </pc:picChg>
      </pc:sldChg>
      <pc:sldChg chg="addSp delSp modSp mod modTransition modAnim">
        <pc:chgData name="Leonie Smith" userId="fed1330f33f5650e" providerId="LiveId" clId="{154BF808-F055-49FA-B9CB-9E2C915253DA}" dt="2023-01-18T10:13:17.057" v="41"/>
        <pc:sldMkLst>
          <pc:docMk/>
          <pc:sldMk cId="1786802927" sldId="267"/>
        </pc:sldMkLst>
        <pc:spChg chg="add mod">
          <ac:chgData name="Leonie Smith" userId="fed1330f33f5650e" providerId="LiveId" clId="{154BF808-F055-49FA-B9CB-9E2C915253DA}" dt="2023-01-18T10:13:17.057" v="41"/>
          <ac:spMkLst>
            <pc:docMk/>
            <pc:sldMk cId="1786802927" sldId="267"/>
            <ac:spMk id="2" creationId="{5B2DF411-E968-C596-3FCB-AA14AAEDF3D4}"/>
          </ac:spMkLst>
        </pc:spChg>
        <pc:spChg chg="del">
          <ac:chgData name="Leonie Smith" userId="fed1330f33f5650e" providerId="LiveId" clId="{154BF808-F055-49FA-B9CB-9E2C915253DA}" dt="2023-01-18T10:12:53.751" v="38" actId="21"/>
          <ac:spMkLst>
            <pc:docMk/>
            <pc:sldMk cId="1786802927" sldId="267"/>
            <ac:spMk id="6" creationId="{416C064E-628E-47C0-A712-DB178FE9901E}"/>
          </ac:spMkLst>
        </pc:spChg>
        <pc:picChg chg="del">
          <ac:chgData name="Leonie Smith" userId="fed1330f33f5650e" providerId="LiveId" clId="{154BF808-F055-49FA-B9CB-9E2C915253DA}" dt="2023-01-18T10:11:27.333" v="26"/>
          <ac:picMkLst>
            <pc:docMk/>
            <pc:sldMk cId="1786802927" sldId="267"/>
            <ac:picMk id="5" creationId="{931EC102-0537-48B6-A6B8-33DB49338D91}"/>
          </ac:picMkLst>
        </pc:picChg>
      </pc:sldChg>
      <pc:sldChg chg="addSp delSp modSp mod modTransition modAnim">
        <pc:chgData name="Leonie Smith" userId="fed1330f33f5650e" providerId="LiveId" clId="{154BF808-F055-49FA-B9CB-9E2C915253DA}" dt="2023-01-18T10:13:15.291" v="40"/>
        <pc:sldMkLst>
          <pc:docMk/>
          <pc:sldMk cId="4053000739" sldId="268"/>
        </pc:sldMkLst>
        <pc:spChg chg="add mod">
          <ac:chgData name="Leonie Smith" userId="fed1330f33f5650e" providerId="LiveId" clId="{154BF808-F055-49FA-B9CB-9E2C915253DA}" dt="2023-01-18T10:13:15.291" v="40"/>
          <ac:spMkLst>
            <pc:docMk/>
            <pc:sldMk cId="4053000739" sldId="268"/>
            <ac:spMk id="2" creationId="{B909A97C-4DD4-C017-2120-83F3EDBA9F03}"/>
          </ac:spMkLst>
        </pc:spChg>
        <pc:spChg chg="del">
          <ac:chgData name="Leonie Smith" userId="fed1330f33f5650e" providerId="LiveId" clId="{154BF808-F055-49FA-B9CB-9E2C915253DA}" dt="2023-01-18T10:12:57.572" v="39" actId="21"/>
          <ac:spMkLst>
            <pc:docMk/>
            <pc:sldMk cId="4053000739" sldId="268"/>
            <ac:spMk id="6" creationId="{416C064E-628E-47C0-A712-DB178FE9901E}"/>
          </ac:spMkLst>
        </pc:spChg>
        <pc:picChg chg="del">
          <ac:chgData name="Leonie Smith" userId="fed1330f33f5650e" providerId="LiveId" clId="{154BF808-F055-49FA-B9CB-9E2C915253DA}" dt="2023-01-18T10:11:27.333" v="26"/>
          <ac:picMkLst>
            <pc:docMk/>
            <pc:sldMk cId="4053000739" sldId="268"/>
            <ac:picMk id="7" creationId="{914AF0E5-5FFC-475C-8A8D-DACFBA6C83C4}"/>
          </ac:picMkLst>
        </pc:picChg>
      </pc:sldChg>
      <pc:sldChg chg="delSp modTransition modAnim">
        <pc:chgData name="Leonie Smith" userId="fed1330f33f5650e" providerId="LiveId" clId="{154BF808-F055-49FA-B9CB-9E2C915253DA}" dt="2023-01-18T10:11:27.333" v="26"/>
        <pc:sldMkLst>
          <pc:docMk/>
          <pc:sldMk cId="1967815129" sldId="269"/>
        </pc:sldMkLst>
        <pc:picChg chg="del">
          <ac:chgData name="Leonie Smith" userId="fed1330f33f5650e" providerId="LiveId" clId="{154BF808-F055-49FA-B9CB-9E2C915253DA}" dt="2023-01-18T10:11:27.333" v="26"/>
          <ac:picMkLst>
            <pc:docMk/>
            <pc:sldMk cId="1967815129" sldId="269"/>
            <ac:picMk id="4" creationId="{1283F73F-9934-44DD-9835-07CC96EBBE61}"/>
          </ac:picMkLst>
        </pc:picChg>
      </pc:sldChg>
      <pc:sldChg chg="addSp delSp modSp mod modTransition">
        <pc:chgData name="Leonie Smith" userId="fed1330f33f5650e" providerId="LiveId" clId="{154BF808-F055-49FA-B9CB-9E2C915253DA}" dt="2023-01-18T10:11:27.333" v="26"/>
        <pc:sldMkLst>
          <pc:docMk/>
          <pc:sldMk cId="1861446952" sldId="270"/>
        </pc:sldMkLst>
        <pc:spChg chg="del">
          <ac:chgData name="Leonie Smith" userId="fed1330f33f5650e" providerId="LiveId" clId="{154BF808-F055-49FA-B9CB-9E2C915253DA}" dt="2023-01-18T10:08:13.323" v="0" actId="21"/>
          <ac:spMkLst>
            <pc:docMk/>
            <pc:sldMk cId="1861446952" sldId="270"/>
            <ac:spMk id="2" creationId="{B0D8F38F-A6D2-F197-5102-25B1E7C0DF8E}"/>
          </ac:spMkLst>
        </pc:spChg>
        <pc:spChg chg="add mod">
          <ac:chgData name="Leonie Smith" userId="fed1330f33f5650e" providerId="LiveId" clId="{154BF808-F055-49FA-B9CB-9E2C915253DA}" dt="2023-01-18T10:09:57.843" v="13"/>
          <ac:spMkLst>
            <pc:docMk/>
            <pc:sldMk cId="1861446952" sldId="270"/>
            <ac:spMk id="4" creationId="{74C2B887-73F7-D6CF-CBFE-2DE5A020E5BF}"/>
          </ac:spMkLst>
        </pc:spChg>
      </pc:sldChg>
      <pc:sldChg chg="modSp mod modTransition">
        <pc:chgData name="Leonie Smith" userId="fed1330f33f5650e" providerId="LiveId" clId="{154BF808-F055-49FA-B9CB-9E2C915253DA}" dt="2023-01-18T10:11:27.333" v="26"/>
        <pc:sldMkLst>
          <pc:docMk/>
          <pc:sldMk cId="1814963378" sldId="271"/>
        </pc:sldMkLst>
        <pc:spChg chg="mod">
          <ac:chgData name="Leonie Smith" userId="fed1330f33f5650e" providerId="LiveId" clId="{154BF808-F055-49FA-B9CB-9E2C915253DA}" dt="2023-01-18T10:09:52.053" v="12" actId="1076"/>
          <ac:spMkLst>
            <pc:docMk/>
            <pc:sldMk cId="1814963378" sldId="271"/>
            <ac:spMk id="3" creationId="{A4BC3854-20D7-2525-8066-67DD04789DD2}"/>
          </ac:spMkLst>
        </pc:spChg>
      </pc:sldChg>
      <pc:sldChg chg="modSp mod modTransition">
        <pc:chgData name="Leonie Smith" userId="fed1330f33f5650e" providerId="LiveId" clId="{154BF808-F055-49FA-B9CB-9E2C915253DA}" dt="2023-01-18T10:11:27.333" v="26"/>
        <pc:sldMkLst>
          <pc:docMk/>
          <pc:sldMk cId="4222842599" sldId="272"/>
        </pc:sldMkLst>
        <pc:spChg chg="mod">
          <ac:chgData name="Leonie Smith" userId="fed1330f33f5650e" providerId="LiveId" clId="{154BF808-F055-49FA-B9CB-9E2C915253DA}" dt="2023-01-18T10:10:16.465" v="14"/>
          <ac:spMkLst>
            <pc:docMk/>
            <pc:sldMk cId="4222842599" sldId="272"/>
            <ac:spMk id="2" creationId="{B86E594F-04B4-A218-F51A-4B303DFB09B5}"/>
          </ac:spMkLst>
        </pc:spChg>
      </pc:sldChg>
      <pc:sldChg chg="modSp mod modTransition">
        <pc:chgData name="Leonie Smith" userId="fed1330f33f5650e" providerId="LiveId" clId="{154BF808-F055-49FA-B9CB-9E2C915253DA}" dt="2023-01-18T10:11:27.333" v="26"/>
        <pc:sldMkLst>
          <pc:docMk/>
          <pc:sldMk cId="2011959142" sldId="273"/>
        </pc:sldMkLst>
        <pc:spChg chg="mod">
          <ac:chgData name="Leonie Smith" userId="fed1330f33f5650e" providerId="LiveId" clId="{154BF808-F055-49FA-B9CB-9E2C915253DA}" dt="2023-01-18T10:10:21.147" v="15"/>
          <ac:spMkLst>
            <pc:docMk/>
            <pc:sldMk cId="2011959142" sldId="273"/>
            <ac:spMk id="2" creationId="{92B2CF9E-C8DE-C29D-F34A-855D0C0261A7}"/>
          </ac:spMkLst>
        </pc:spChg>
      </pc:sldChg>
      <pc:sldChg chg="modSp mod modTransition">
        <pc:chgData name="Leonie Smith" userId="fed1330f33f5650e" providerId="LiveId" clId="{154BF808-F055-49FA-B9CB-9E2C915253DA}" dt="2023-01-18T10:11:27.333" v="26"/>
        <pc:sldMkLst>
          <pc:docMk/>
          <pc:sldMk cId="3902785599" sldId="274"/>
        </pc:sldMkLst>
        <pc:spChg chg="mod">
          <ac:chgData name="Leonie Smith" userId="fed1330f33f5650e" providerId="LiveId" clId="{154BF808-F055-49FA-B9CB-9E2C915253DA}" dt="2023-01-18T10:10:25.741" v="16"/>
          <ac:spMkLst>
            <pc:docMk/>
            <pc:sldMk cId="3902785599" sldId="274"/>
            <ac:spMk id="2" creationId="{ACB66F2D-F218-CB68-33CE-737E6FA35900}"/>
          </ac:spMkLst>
        </pc:spChg>
      </pc:sldChg>
      <pc:sldChg chg="modSp mod modTransition">
        <pc:chgData name="Leonie Smith" userId="fed1330f33f5650e" providerId="LiveId" clId="{154BF808-F055-49FA-B9CB-9E2C915253DA}" dt="2023-01-18T10:11:27.333" v="26"/>
        <pc:sldMkLst>
          <pc:docMk/>
          <pc:sldMk cId="4194748273" sldId="275"/>
        </pc:sldMkLst>
        <pc:spChg chg="mod">
          <ac:chgData name="Leonie Smith" userId="fed1330f33f5650e" providerId="LiveId" clId="{154BF808-F055-49FA-B9CB-9E2C915253DA}" dt="2023-01-18T10:10:30.457" v="17"/>
          <ac:spMkLst>
            <pc:docMk/>
            <pc:sldMk cId="4194748273" sldId="275"/>
            <ac:spMk id="2" creationId="{4B104609-E93A-B833-CC28-19E2EB7262D2}"/>
          </ac:spMkLst>
        </pc:spChg>
      </pc:sldChg>
      <pc:sldChg chg="modSp mod modTransition">
        <pc:chgData name="Leonie Smith" userId="fed1330f33f5650e" providerId="LiveId" clId="{154BF808-F055-49FA-B9CB-9E2C915253DA}" dt="2023-01-18T10:11:27.333" v="26"/>
        <pc:sldMkLst>
          <pc:docMk/>
          <pc:sldMk cId="456133320" sldId="276"/>
        </pc:sldMkLst>
        <pc:spChg chg="mod">
          <ac:chgData name="Leonie Smith" userId="fed1330f33f5650e" providerId="LiveId" clId="{154BF808-F055-49FA-B9CB-9E2C915253DA}" dt="2023-01-18T10:10:36.013" v="18"/>
          <ac:spMkLst>
            <pc:docMk/>
            <pc:sldMk cId="456133320" sldId="276"/>
            <ac:spMk id="2" creationId="{27AEBC64-99E7-A4C1-678C-DB28E2A3308A}"/>
          </ac:spMkLst>
        </pc:spChg>
      </pc:sldChg>
      <pc:sldChg chg="modSp mod modTransition">
        <pc:chgData name="Leonie Smith" userId="fed1330f33f5650e" providerId="LiveId" clId="{154BF808-F055-49FA-B9CB-9E2C915253DA}" dt="2023-01-18T10:11:27.333" v="26"/>
        <pc:sldMkLst>
          <pc:docMk/>
          <pc:sldMk cId="676880259" sldId="277"/>
        </pc:sldMkLst>
        <pc:spChg chg="mod">
          <ac:chgData name="Leonie Smith" userId="fed1330f33f5650e" providerId="LiveId" clId="{154BF808-F055-49FA-B9CB-9E2C915253DA}" dt="2023-01-18T10:10:41.477" v="19"/>
          <ac:spMkLst>
            <pc:docMk/>
            <pc:sldMk cId="676880259" sldId="277"/>
            <ac:spMk id="2" creationId="{16352414-94E7-07B7-DE33-11B27E0BFA5D}"/>
          </ac:spMkLst>
        </pc:spChg>
      </pc:sldChg>
      <pc:sldChg chg="modSp mod modTransition">
        <pc:chgData name="Leonie Smith" userId="fed1330f33f5650e" providerId="LiveId" clId="{154BF808-F055-49FA-B9CB-9E2C915253DA}" dt="2023-01-18T10:11:27.333" v="26"/>
        <pc:sldMkLst>
          <pc:docMk/>
          <pc:sldMk cId="1976330052" sldId="278"/>
        </pc:sldMkLst>
        <pc:spChg chg="mod">
          <ac:chgData name="Leonie Smith" userId="fed1330f33f5650e" providerId="LiveId" clId="{154BF808-F055-49FA-B9CB-9E2C915253DA}" dt="2023-01-18T10:10:47.467" v="20"/>
          <ac:spMkLst>
            <pc:docMk/>
            <pc:sldMk cId="1976330052" sldId="278"/>
            <ac:spMk id="2" creationId="{1B3C6AC8-DEA6-2D34-91AA-91F72D254789}"/>
          </ac:spMkLst>
        </pc:spChg>
      </pc:sldChg>
      <pc:sldChg chg="modSp mod modTransition">
        <pc:chgData name="Leonie Smith" userId="fed1330f33f5650e" providerId="LiveId" clId="{154BF808-F055-49FA-B9CB-9E2C915253DA}" dt="2023-01-18T10:11:27.333" v="26"/>
        <pc:sldMkLst>
          <pc:docMk/>
          <pc:sldMk cId="2481439919" sldId="279"/>
        </pc:sldMkLst>
        <pc:spChg chg="mod">
          <ac:chgData name="Leonie Smith" userId="fed1330f33f5650e" providerId="LiveId" clId="{154BF808-F055-49FA-B9CB-9E2C915253DA}" dt="2023-01-18T10:10:53.954" v="21"/>
          <ac:spMkLst>
            <pc:docMk/>
            <pc:sldMk cId="2481439919" sldId="279"/>
            <ac:spMk id="2" creationId="{8B054A35-0E1A-6FEF-0224-786A4052670C}"/>
          </ac:spMkLst>
        </pc:spChg>
      </pc:sldChg>
      <pc:sldChg chg="modSp mod modTransition">
        <pc:chgData name="Leonie Smith" userId="fed1330f33f5650e" providerId="LiveId" clId="{154BF808-F055-49FA-B9CB-9E2C915253DA}" dt="2023-01-18T10:11:27.333" v="26"/>
        <pc:sldMkLst>
          <pc:docMk/>
          <pc:sldMk cId="4076856235" sldId="280"/>
        </pc:sldMkLst>
        <pc:spChg chg="mod">
          <ac:chgData name="Leonie Smith" userId="fed1330f33f5650e" providerId="LiveId" clId="{154BF808-F055-49FA-B9CB-9E2C915253DA}" dt="2023-01-18T10:10:59.190" v="22"/>
          <ac:spMkLst>
            <pc:docMk/>
            <pc:sldMk cId="4076856235" sldId="280"/>
            <ac:spMk id="2" creationId="{14E37DD8-6819-F384-1607-8336581EE87A}"/>
          </ac:spMkLst>
        </pc:spChg>
      </pc:sldChg>
      <pc:sldChg chg="modSp mod modTransition">
        <pc:chgData name="Leonie Smith" userId="fed1330f33f5650e" providerId="LiveId" clId="{154BF808-F055-49FA-B9CB-9E2C915253DA}" dt="2023-01-18T10:11:27.333" v="26"/>
        <pc:sldMkLst>
          <pc:docMk/>
          <pc:sldMk cId="3619567252" sldId="281"/>
        </pc:sldMkLst>
        <pc:spChg chg="mod">
          <ac:chgData name="Leonie Smith" userId="fed1330f33f5650e" providerId="LiveId" clId="{154BF808-F055-49FA-B9CB-9E2C915253DA}" dt="2023-01-18T10:11:04.239" v="23"/>
          <ac:spMkLst>
            <pc:docMk/>
            <pc:sldMk cId="3619567252" sldId="281"/>
            <ac:spMk id="2" creationId="{741F43C8-C470-524A-1871-73520F4F09FD}"/>
          </ac:spMkLst>
        </pc:spChg>
      </pc:sldChg>
      <pc:sldChg chg="modSp mod modTransition">
        <pc:chgData name="Leonie Smith" userId="fed1330f33f5650e" providerId="LiveId" clId="{154BF808-F055-49FA-B9CB-9E2C915253DA}" dt="2023-01-18T10:11:27.333" v="26"/>
        <pc:sldMkLst>
          <pc:docMk/>
          <pc:sldMk cId="1579701371" sldId="282"/>
        </pc:sldMkLst>
        <pc:spChg chg="mod">
          <ac:chgData name="Leonie Smith" userId="fed1330f33f5650e" providerId="LiveId" clId="{154BF808-F055-49FA-B9CB-9E2C915253DA}" dt="2023-01-18T10:11:09.923" v="24"/>
          <ac:spMkLst>
            <pc:docMk/>
            <pc:sldMk cId="1579701371" sldId="282"/>
            <ac:spMk id="2" creationId="{8C141E02-67FE-BC57-00AF-247A9181EFCE}"/>
          </ac:spMkLst>
        </pc:spChg>
      </pc:sldChg>
      <pc:sldChg chg="modSp mod modTransition">
        <pc:chgData name="Leonie Smith" userId="fed1330f33f5650e" providerId="LiveId" clId="{154BF808-F055-49FA-B9CB-9E2C915253DA}" dt="2023-01-18T10:11:27.333" v="26"/>
        <pc:sldMkLst>
          <pc:docMk/>
          <pc:sldMk cId="294815240" sldId="283"/>
        </pc:sldMkLst>
        <pc:spChg chg="mod">
          <ac:chgData name="Leonie Smith" userId="fed1330f33f5650e" providerId="LiveId" clId="{154BF808-F055-49FA-B9CB-9E2C915253DA}" dt="2023-01-18T10:11:16.777" v="25"/>
          <ac:spMkLst>
            <pc:docMk/>
            <pc:sldMk cId="294815240" sldId="283"/>
            <ac:spMk id="2" creationId="{41A05ED8-9C42-A14C-FF4E-80EDD10FBF1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DF2701-3379-4B91-BBC6-D1E7EA05BD8E}"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ED0042-FE9D-4AD3-BDD6-6D61CB9978CF}" type="slidenum">
              <a:rPr lang="en-IN" smtClean="0"/>
              <a:t>‹#›</a:t>
            </a:fld>
            <a:endParaRPr lang="en-IN"/>
          </a:p>
        </p:txBody>
      </p:sp>
    </p:spTree>
    <p:extLst>
      <p:ext uri="{BB962C8B-B14F-4D97-AF65-F5344CB8AC3E}">
        <p14:creationId xmlns:p14="http://schemas.microsoft.com/office/powerpoint/2010/main" val="2981342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Checked. Vs7 </a:t>
            </a:r>
            <a:r>
              <a:rPr lang="en-IN"/>
              <a:t>nb</a:t>
            </a:r>
          </a:p>
        </p:txBody>
      </p:sp>
      <p:sp>
        <p:nvSpPr>
          <p:cNvPr id="4" name="Slide Number Placeholder 3"/>
          <p:cNvSpPr>
            <a:spLocks noGrp="1"/>
          </p:cNvSpPr>
          <p:nvPr>
            <p:ph type="sldNum" sz="quarter" idx="5"/>
          </p:nvPr>
        </p:nvSpPr>
        <p:spPr/>
        <p:txBody>
          <a:bodyPr/>
          <a:lstStyle/>
          <a:p>
            <a:fld id="{C6ED0042-FE9D-4AD3-BDD6-6D61CB9978CF}" type="slidenum">
              <a:rPr lang="en-IN" smtClean="0"/>
              <a:t>1</a:t>
            </a:fld>
            <a:endParaRPr lang="en-IN"/>
          </a:p>
        </p:txBody>
      </p:sp>
    </p:spTree>
    <p:extLst>
      <p:ext uri="{BB962C8B-B14F-4D97-AF65-F5344CB8AC3E}">
        <p14:creationId xmlns:p14="http://schemas.microsoft.com/office/powerpoint/2010/main" val="1892216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C6ED0042-FE9D-4AD3-BDD6-6D61CB9978CF}" type="slidenum">
              <a:rPr lang="en-IN" smtClean="0"/>
              <a:t>3</a:t>
            </a:fld>
            <a:endParaRPr lang="en-IN"/>
          </a:p>
        </p:txBody>
      </p:sp>
    </p:spTree>
    <p:extLst>
      <p:ext uri="{BB962C8B-B14F-4D97-AF65-F5344CB8AC3E}">
        <p14:creationId xmlns:p14="http://schemas.microsoft.com/office/powerpoint/2010/main" val="234143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95E14-18E9-42C0-830B-CEB331630C2B}"/>
              </a:ext>
            </a:extLst>
          </p:cNvPr>
          <p:cNvSpPr>
            <a:spLocks noGrp="1"/>
          </p:cNvSpPr>
          <p:nvPr>
            <p:ph type="title"/>
          </p:nvPr>
        </p:nvSpPr>
        <p:spPr/>
        <p:txBody>
          <a:bodyPr/>
          <a:lstStyle/>
          <a:p>
            <a:r>
              <a:rPr lang="en-IN" dirty="0"/>
              <a:t>08-8</a:t>
            </a:r>
          </a:p>
        </p:txBody>
      </p:sp>
      <p:sp>
        <p:nvSpPr>
          <p:cNvPr id="3" name="Content Placeholder 2">
            <a:extLst>
              <a:ext uri="{FF2B5EF4-FFF2-40B4-BE49-F238E27FC236}">
                <a16:creationId xmlns:a16="http://schemas.microsoft.com/office/drawing/2014/main" id="{E383FA01-B4CA-4E8E-B591-C6B3FE196982}"/>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4" name="Audio 6">
            <a:hlinkClick r:id="" action="ppaction://media"/>
            <a:extLst>
              <a:ext uri="{FF2B5EF4-FFF2-40B4-BE49-F238E27FC236}">
                <a16:creationId xmlns:a16="http://schemas.microsoft.com/office/drawing/2014/main" id="{EA513322-9BB1-FD2C-CA54-069C72B5C6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6781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1E364F-D18D-4251-A5AB-66E8B1248332}"/>
              </a:ext>
            </a:extLst>
          </p:cNvPr>
          <p:cNvPicPr>
            <a:picLocks noChangeAspect="1"/>
          </p:cNvPicPr>
          <p:nvPr/>
        </p:nvPicPr>
        <p:blipFill>
          <a:blip r:embed="rId2"/>
          <a:stretch>
            <a:fillRect/>
          </a:stretch>
        </p:blipFill>
        <p:spPr>
          <a:xfrm>
            <a:off x="1" y="-171263"/>
            <a:ext cx="12192000" cy="7029264"/>
          </a:xfrm>
          <a:prstGeom prst="rect">
            <a:avLst/>
          </a:prstGeom>
        </p:spPr>
      </p:pic>
      <p:sp>
        <p:nvSpPr>
          <p:cNvPr id="4" name="TextBox 3">
            <a:extLst>
              <a:ext uri="{FF2B5EF4-FFF2-40B4-BE49-F238E27FC236}">
                <a16:creationId xmlns:a16="http://schemas.microsoft.com/office/drawing/2014/main" id="{F94EA5DC-4EDD-E165-4B11-B85DC6515421}"/>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5:13</a:t>
            </a:r>
            <a:endParaRPr lang="bo-CN" sz="2000" b="1" cap="all" dirty="0">
              <a:solidFill>
                <a:schemeClr val="bg1"/>
              </a:solidFill>
              <a:latin typeface="ArialMT"/>
            </a:endParaRPr>
          </a:p>
        </p:txBody>
      </p:sp>
    </p:spTree>
    <p:extLst>
      <p:ext uri="{BB962C8B-B14F-4D97-AF65-F5344CB8AC3E}">
        <p14:creationId xmlns:p14="http://schemas.microsoft.com/office/powerpoint/2010/main" val="3902785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E7A117-51D5-5887-8DFB-5A4723374983}"/>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14</a:t>
            </a:r>
            <a:r>
              <a:rPr lang="hi-IN" sz="4000" b="0" i="0">
                <a:solidFill>
                  <a:srgbClr val="121212"/>
                </a:solidFill>
                <a:effectLst/>
                <a:latin typeface="Arial" panose="020B0604020202020204" pitchFamily="34" charset="0"/>
              </a:rPr>
              <a:t>और इस्राएलियों में से जिन सरदारों को फ़िरौन के परिश्रम करानेवालों ने उनका अधिकारी ठहराया था, उन्होंने मार खाई, और उनसे पूछा गया, “क्या कारण है कि तुम ने अपनी ठहराई हुई ईंटों की गिनती के अनुसार पहले के समान कल और आज पूरी नहीं कराई?”</a:t>
            </a:r>
            <a:endParaRPr lang="en-IN" sz="4000" dirty="0"/>
          </a:p>
        </p:txBody>
      </p:sp>
      <p:pic>
        <p:nvPicPr>
          <p:cNvPr id="2" name="Audio 13">
            <a:hlinkClick r:id="" action="ppaction://media"/>
            <a:extLst>
              <a:ext uri="{FF2B5EF4-FFF2-40B4-BE49-F238E27FC236}">
                <a16:creationId xmlns:a16="http://schemas.microsoft.com/office/drawing/2014/main" id="{F8361C85-D819-64A8-8C55-229ED54A12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C3770DAA-EA3A-9177-B046-4D4E2BCF1929}"/>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Then the Israelite foremen, whom Pharaoh’s taskmasters had set over the people, were beaten and asked, “Why have you not fulfilled your quota of bricks yesterday or today, as you did before?”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049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B9F5D-DABE-48A5-A7E8-949DD4F68FDA}"/>
              </a:ext>
            </a:extLst>
          </p:cNvPr>
          <p:cNvPicPr>
            <a:picLocks noChangeAspect="1"/>
          </p:cNvPicPr>
          <p:nvPr/>
        </p:nvPicPr>
        <p:blipFill>
          <a:blip r:embed="rId2"/>
          <a:stretch>
            <a:fillRect/>
          </a:stretch>
        </p:blipFill>
        <p:spPr>
          <a:xfrm>
            <a:off x="-2387600" y="0"/>
            <a:ext cx="14579600" cy="6858000"/>
          </a:xfrm>
          <a:prstGeom prst="rect">
            <a:avLst/>
          </a:prstGeom>
        </p:spPr>
      </p:pic>
      <p:sp>
        <p:nvSpPr>
          <p:cNvPr id="4" name="TextBox 3">
            <a:extLst>
              <a:ext uri="{FF2B5EF4-FFF2-40B4-BE49-F238E27FC236}">
                <a16:creationId xmlns:a16="http://schemas.microsoft.com/office/drawing/2014/main" id="{280AD4F4-637C-588C-3B37-D82A52221618}"/>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5:14</a:t>
            </a:r>
            <a:endParaRPr lang="bo-CN" sz="2000" b="1" cap="all" dirty="0">
              <a:solidFill>
                <a:schemeClr val="bg1"/>
              </a:solidFill>
              <a:latin typeface="ArialMT"/>
            </a:endParaRPr>
          </a:p>
        </p:txBody>
      </p:sp>
    </p:spTree>
    <p:extLst>
      <p:ext uri="{BB962C8B-B14F-4D97-AF65-F5344CB8AC3E}">
        <p14:creationId xmlns:p14="http://schemas.microsoft.com/office/powerpoint/2010/main" val="4194748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925D82-1794-C93B-4432-A5B5E881BA36}"/>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22</a:t>
            </a:r>
            <a:r>
              <a:rPr lang="hi-IN" sz="4000" b="0" i="0">
                <a:solidFill>
                  <a:srgbClr val="121212"/>
                </a:solidFill>
                <a:effectLst/>
                <a:latin typeface="Arial" panose="020B0604020202020204" pitchFamily="34" charset="0"/>
              </a:rPr>
              <a:t>तब मूसा ने यहोवा के पास लौटकर कहा, “हे प्रभु, तूने इस प्रजा के साथ ऐसी बुराई क्यों की? और तूने मुझे यहाँ क्यों भेजा?</a:t>
            </a:r>
            <a:endParaRPr lang="en-IN" sz="4000" dirty="0"/>
          </a:p>
        </p:txBody>
      </p:sp>
      <p:pic>
        <p:nvPicPr>
          <p:cNvPr id="2" name="Audio 16">
            <a:hlinkClick r:id="" action="ppaction://media"/>
            <a:extLst>
              <a:ext uri="{FF2B5EF4-FFF2-40B4-BE49-F238E27FC236}">
                <a16:creationId xmlns:a16="http://schemas.microsoft.com/office/drawing/2014/main" id="{0CBC5D1E-0595-18D3-2912-7203564574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0A0A119-4D39-BA86-3363-CF7911A65B47}"/>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22</a:t>
            </a:r>
            <a:r>
              <a:rPr lang="en-US" sz="4000" b="0" i="0">
                <a:solidFill>
                  <a:srgbClr val="121212"/>
                </a:solidFill>
                <a:effectLst/>
                <a:latin typeface="Inter" panose="020B0502030000000004" pitchFamily="34" charset="0"/>
              </a:rPr>
              <a:t>So Moses returned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and asked, “Lord, why have You brought trouble upon this people? Is this why You sent me?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2815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B1AA8-B5D7-414C-8463-71AEE72CF3DC}"/>
              </a:ext>
            </a:extLst>
          </p:cNvPr>
          <p:cNvPicPr>
            <a:picLocks noChangeAspect="1"/>
          </p:cNvPicPr>
          <p:nvPr/>
        </p:nvPicPr>
        <p:blipFill>
          <a:blip r:embed="rId2"/>
          <a:stretch>
            <a:fillRect/>
          </a:stretch>
        </p:blipFill>
        <p:spPr>
          <a:xfrm>
            <a:off x="-1" y="1"/>
            <a:ext cx="12473609" cy="6858000"/>
          </a:xfrm>
          <a:prstGeom prst="rect">
            <a:avLst/>
          </a:prstGeom>
        </p:spPr>
      </p:pic>
      <p:sp>
        <p:nvSpPr>
          <p:cNvPr id="4" name="TextBox 3">
            <a:extLst>
              <a:ext uri="{FF2B5EF4-FFF2-40B4-BE49-F238E27FC236}">
                <a16:creationId xmlns:a16="http://schemas.microsoft.com/office/drawing/2014/main" id="{E6BCDB62-0ECB-D294-6DD8-0BDFD7361D2A}"/>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5:22</a:t>
            </a:r>
            <a:endParaRPr lang="bo-CN" sz="2000" b="1" cap="all" dirty="0">
              <a:solidFill>
                <a:schemeClr val="bg1"/>
              </a:solidFill>
              <a:latin typeface="ArialMT"/>
            </a:endParaRPr>
          </a:p>
        </p:txBody>
      </p:sp>
    </p:spTree>
    <p:extLst>
      <p:ext uri="{BB962C8B-B14F-4D97-AF65-F5344CB8AC3E}">
        <p14:creationId xmlns:p14="http://schemas.microsoft.com/office/powerpoint/2010/main" val="45613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F684C7-F9CB-A0AB-0C7B-1F26CA7C5825}"/>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a:t>
            </a:r>
            <a:r>
              <a:rPr lang="hi-IN" sz="4000" b="0" i="0">
                <a:solidFill>
                  <a:srgbClr val="121212"/>
                </a:solidFill>
                <a:effectLst/>
                <a:latin typeface="Arial" panose="020B0604020202020204" pitchFamily="34" charset="0"/>
              </a:rPr>
              <a:t>तब यहोवा ने मूसा से कहा, “अब तू देखेगा कि मैं फ़िरौन से क्या करूँगा; जिससे वह उनको बरबस निकालेगा, वह तो उन्हें अपने देश से बरबस निकाल देगा।”</a:t>
            </a:r>
            <a:endParaRPr lang="en-IN" sz="4000" dirty="0"/>
          </a:p>
        </p:txBody>
      </p:sp>
      <p:pic>
        <p:nvPicPr>
          <p:cNvPr id="2" name="Audio 14">
            <a:hlinkClick r:id="" action="ppaction://media"/>
            <a:extLst>
              <a:ext uri="{FF2B5EF4-FFF2-40B4-BE49-F238E27FC236}">
                <a16:creationId xmlns:a16="http://schemas.microsoft.com/office/drawing/2014/main" id="{83E7C807-0B5E-2353-A8D0-73CF350173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BAACC477-2A93-4BB9-4989-32E8D7B931DB}"/>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But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“Now you will see what I will do to Pharaoh, for because of My mighty hand he will let the people go; because of My strong hand he will drive them out of his land.”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5022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A9728-6B5D-4ADA-97AF-0E97BCFC0B99}"/>
              </a:ext>
            </a:extLst>
          </p:cNvPr>
          <p:cNvPicPr>
            <a:picLocks noChangeAspect="1"/>
          </p:cNvPicPr>
          <p:nvPr/>
        </p:nvPicPr>
        <p:blipFill>
          <a:blip r:embed="rId2"/>
          <a:stretch>
            <a:fillRect/>
          </a:stretch>
        </p:blipFill>
        <p:spPr>
          <a:xfrm>
            <a:off x="-1802780" y="0"/>
            <a:ext cx="13994780" cy="6858000"/>
          </a:xfrm>
          <a:prstGeom prst="rect">
            <a:avLst/>
          </a:prstGeom>
        </p:spPr>
      </p:pic>
      <p:sp>
        <p:nvSpPr>
          <p:cNvPr id="5" name="TextBox 4">
            <a:extLst>
              <a:ext uri="{FF2B5EF4-FFF2-40B4-BE49-F238E27FC236}">
                <a16:creationId xmlns:a16="http://schemas.microsoft.com/office/drawing/2014/main" id="{B814D0A3-B4B0-B990-B451-2E846EC3D5F4}"/>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6:1</a:t>
            </a:r>
            <a:endParaRPr lang="bo-CN" sz="2000" b="1" cap="all" dirty="0">
              <a:solidFill>
                <a:schemeClr val="bg1"/>
              </a:solidFill>
              <a:latin typeface="ArialMT"/>
            </a:endParaRPr>
          </a:p>
        </p:txBody>
      </p:sp>
    </p:spTree>
    <p:extLst>
      <p:ext uri="{BB962C8B-B14F-4D97-AF65-F5344CB8AC3E}">
        <p14:creationId xmlns:p14="http://schemas.microsoft.com/office/powerpoint/2010/main" val="676880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9847FF-4AF5-BF78-8F2D-AA4384B2D3AD}"/>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2</a:t>
            </a:r>
            <a:r>
              <a:rPr lang="hi-IN" sz="4000" b="0" i="0">
                <a:solidFill>
                  <a:srgbClr val="121212"/>
                </a:solidFill>
                <a:effectLst/>
                <a:latin typeface="Arial" panose="020B0604020202020204" pitchFamily="34" charset="0"/>
              </a:rPr>
              <a:t>परमेश्वर ने मूसा से कहा, “</a:t>
            </a:r>
            <a:r>
              <a:rPr lang="hi-IN" sz="4000" b="0" i="1">
                <a:solidFill>
                  <a:srgbClr val="121212"/>
                </a:solidFill>
                <a:effectLst/>
                <a:latin typeface="Arial" panose="020B0604020202020204" pitchFamily="34" charset="0"/>
              </a:rPr>
              <a:t>मैं यहोवा हूँ</a:t>
            </a:r>
            <a:r>
              <a:rPr lang="hi-IN" sz="4000" b="0" i="0">
                <a:solidFill>
                  <a:srgbClr val="121212"/>
                </a:solidFill>
                <a:effectLst/>
                <a:latin typeface="Arial" panose="020B0604020202020204" pitchFamily="34" charset="0"/>
              </a:rPr>
              <a:t>; </a:t>
            </a:r>
            <a:r>
              <a:rPr lang="hi-IN" sz="4000" b="0" i="0">
                <a:solidFill>
                  <a:srgbClr val="777A7B"/>
                </a:solidFill>
                <a:effectLst/>
                <a:latin typeface="Arial" panose="020B0604020202020204" pitchFamily="34" charset="0"/>
              </a:rPr>
              <a:t>3</a:t>
            </a:r>
            <a:r>
              <a:rPr lang="hi-IN" sz="4000" b="0" i="0">
                <a:solidFill>
                  <a:srgbClr val="121212"/>
                </a:solidFill>
                <a:effectLst/>
                <a:latin typeface="Arial" panose="020B0604020202020204" pitchFamily="34" charset="0"/>
              </a:rPr>
              <a:t>मैं सर्वशक्तिमान परमेश्वर के नाम से अब्राहम, इसहाक, और याकूब को दर्शन देता था, परन्तु यहोवा के नाम से मैं उन पर प्रगट न हुआ।</a:t>
            </a:r>
            <a:endParaRPr lang="en-IN" sz="4000" dirty="0"/>
          </a:p>
        </p:txBody>
      </p:sp>
      <p:pic>
        <p:nvPicPr>
          <p:cNvPr id="2" name="Audio 13">
            <a:hlinkClick r:id="" action="ppaction://media"/>
            <a:extLst>
              <a:ext uri="{FF2B5EF4-FFF2-40B4-BE49-F238E27FC236}">
                <a16:creationId xmlns:a16="http://schemas.microsoft.com/office/drawing/2014/main" id="{5DF6DF70-AAA5-5765-47D2-FCC097BD88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30D0A82-CC94-7DAE-87DE-E4108EB39420}"/>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God also told Moses, “I am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t>
            </a:r>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I appeared to Abraham, to Isaac, and to Jacob as God Almighty, but by My name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I did not make Myself known to them.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140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7F871-553C-4C66-ACCB-852E57D336AD}"/>
              </a:ext>
            </a:extLst>
          </p:cNvPr>
          <p:cNvPicPr>
            <a:picLocks noChangeAspect="1"/>
          </p:cNvPicPr>
          <p:nvPr/>
        </p:nvPicPr>
        <p:blipFill>
          <a:blip r:embed="rId2"/>
          <a:stretch>
            <a:fillRect/>
          </a:stretch>
        </p:blipFill>
        <p:spPr>
          <a:xfrm>
            <a:off x="-274040" y="0"/>
            <a:ext cx="15851275" cy="6858000"/>
          </a:xfrm>
          <a:prstGeom prst="rect">
            <a:avLst/>
          </a:prstGeom>
        </p:spPr>
      </p:pic>
      <p:sp>
        <p:nvSpPr>
          <p:cNvPr id="4" name="TextBox 3">
            <a:extLst>
              <a:ext uri="{FF2B5EF4-FFF2-40B4-BE49-F238E27FC236}">
                <a16:creationId xmlns:a16="http://schemas.microsoft.com/office/drawing/2014/main" id="{BD639D97-60D7-543A-141E-FE7896790B34}"/>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6:2,3</a:t>
            </a:r>
            <a:endParaRPr lang="bo-CN" sz="2000" b="1" cap="all" dirty="0">
              <a:solidFill>
                <a:schemeClr val="bg1"/>
              </a:solidFill>
              <a:latin typeface="ArialMT"/>
            </a:endParaRPr>
          </a:p>
        </p:txBody>
      </p:sp>
    </p:spTree>
    <p:extLst>
      <p:ext uri="{BB962C8B-B14F-4D97-AF65-F5344CB8AC3E}">
        <p14:creationId xmlns:p14="http://schemas.microsoft.com/office/powerpoint/2010/main" val="197633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FC84BC-ABD7-A203-EEDC-C0DC3FC3E7D0}"/>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4</a:t>
            </a:r>
            <a:r>
              <a:rPr lang="hi-IN" sz="4000" b="0" i="0">
                <a:solidFill>
                  <a:srgbClr val="121212"/>
                </a:solidFill>
                <a:effectLst/>
                <a:latin typeface="Arial" panose="020B0604020202020204" pitchFamily="34" charset="0"/>
              </a:rPr>
              <a:t>और मैंने उनके साथ अपनी वाचा दृढ़ की है, अर्थात् कनान देश जिसमें वे परदेशी होकर रहते थे, उसे उन्हें दे दूँ।</a:t>
            </a:r>
            <a:endParaRPr lang="en-IN" sz="4000" dirty="0"/>
          </a:p>
        </p:txBody>
      </p:sp>
      <p:pic>
        <p:nvPicPr>
          <p:cNvPr id="2" name="Audio 21">
            <a:hlinkClick r:id="" action="ppaction://media"/>
            <a:extLst>
              <a:ext uri="{FF2B5EF4-FFF2-40B4-BE49-F238E27FC236}">
                <a16:creationId xmlns:a16="http://schemas.microsoft.com/office/drawing/2014/main" id="{63D4446C-121A-BDA2-9D27-F077686E71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C812B5FD-304F-A8F9-DD33-5841147C0893}"/>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I also established My covenant with them to give them the land of Canaan, the land where they lived as foreigners.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29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B4B50-AEDF-4109-B034-60D073E1D73F}"/>
              </a:ext>
            </a:extLst>
          </p:cNvPr>
          <p:cNvPicPr>
            <a:picLocks noChangeAspect="1"/>
          </p:cNvPicPr>
          <p:nvPr/>
        </p:nvPicPr>
        <p:blipFill>
          <a:blip r:embed="rId2"/>
          <a:stretch>
            <a:fillRect/>
          </a:stretch>
        </p:blipFill>
        <p:spPr>
          <a:xfrm>
            <a:off x="0" y="-1150189"/>
            <a:ext cx="12192000" cy="8008189"/>
          </a:xfrm>
          <a:prstGeom prst="rect">
            <a:avLst/>
          </a:prstGeom>
        </p:spPr>
      </p:pic>
      <p:sp>
        <p:nvSpPr>
          <p:cNvPr id="4" name="TextBox 3">
            <a:extLst>
              <a:ext uri="{FF2B5EF4-FFF2-40B4-BE49-F238E27FC236}">
                <a16:creationId xmlns:a16="http://schemas.microsoft.com/office/drawing/2014/main" id="{74C2B887-73F7-D6CF-CBFE-2DE5A020E5BF}"/>
              </a:ext>
            </a:extLst>
          </p:cNvPr>
          <p:cNvSpPr txBox="1"/>
          <p:nvPr/>
        </p:nvSpPr>
        <p:spPr>
          <a:xfrm>
            <a:off x="5875865" y="268747"/>
            <a:ext cx="5821988" cy="1729388"/>
          </a:xfrm>
          <a:prstGeom prst="rect">
            <a:avLst/>
          </a:prstGeom>
          <a:noFill/>
        </p:spPr>
        <p:txBody>
          <a:bodyPr wrap="square" rtlCol="0">
            <a:noAutofit/>
          </a:bodyPr>
          <a:lstStyle/>
          <a:p>
            <a:r>
              <a:rPr lang="hi-IN" sz="5400" dirty="0">
                <a:solidFill>
                  <a:schemeClr val="bg1"/>
                </a:solidFill>
                <a:effectLst/>
                <a:latin typeface="TimesNewRomanPSMT"/>
                <a:ea typeface="Calibri" panose="020F0502020204030204" pitchFamily="34" charset="0"/>
                <a:cs typeface="TimesNewRomanPSMT"/>
              </a:rPr>
              <a:t>मूसा ने परमेश्वर</a:t>
            </a:r>
            <a:r>
              <a:rPr lang="en-US" sz="5400" dirty="0">
                <a:solidFill>
                  <a:schemeClr val="bg1"/>
                </a:solidFill>
                <a:effectLst/>
                <a:latin typeface="TimesNewRomanPSMT"/>
                <a:ea typeface="Calibri" panose="020F0502020204030204" pitchFamily="34" charset="0"/>
                <a:cs typeface="TimesNewRomanPSMT"/>
              </a:rPr>
              <a:t> </a:t>
            </a:r>
            <a:r>
              <a:rPr lang="hi-IN" sz="5400" dirty="0">
                <a:solidFill>
                  <a:schemeClr val="bg1"/>
                </a:solidFill>
                <a:effectLst/>
                <a:latin typeface="TimesNewRomanPSMT"/>
                <a:ea typeface="Calibri" panose="020F0502020204030204" pitchFamily="34" charset="0"/>
                <a:cs typeface="TimesNewRomanPSMT"/>
              </a:rPr>
              <a:t>से सवाल किया - निर्गमन 5:12 - 6:30</a:t>
            </a:r>
            <a:endParaRPr lang="en-ZA" sz="54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1">
            <a:extLst>
              <a:ext uri="{FF2B5EF4-FFF2-40B4-BE49-F238E27FC236}">
                <a16:creationId xmlns:a16="http://schemas.microsoft.com/office/drawing/2014/main" id="{4A11EE53-BD7B-AB5E-1941-2AF3563C990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86144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51460-E74F-458A-B792-79AA53D48194}"/>
              </a:ext>
            </a:extLst>
          </p:cNvPr>
          <p:cNvPicPr>
            <a:picLocks noChangeAspect="1"/>
          </p:cNvPicPr>
          <p:nvPr/>
        </p:nvPicPr>
        <p:blipFill>
          <a:blip r:embed="rId2"/>
          <a:stretch>
            <a:fillRect/>
          </a:stretch>
        </p:blipFill>
        <p:spPr>
          <a:xfrm>
            <a:off x="-1" y="0"/>
            <a:ext cx="15099901" cy="6858000"/>
          </a:xfrm>
          <a:prstGeom prst="rect">
            <a:avLst/>
          </a:prstGeom>
        </p:spPr>
      </p:pic>
      <p:sp>
        <p:nvSpPr>
          <p:cNvPr id="5" name="TextBox 4">
            <a:extLst>
              <a:ext uri="{FF2B5EF4-FFF2-40B4-BE49-F238E27FC236}">
                <a16:creationId xmlns:a16="http://schemas.microsoft.com/office/drawing/2014/main" id="{7F9F06D0-8A83-5CBB-C63D-5312F6FB56B7}"/>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6:4</a:t>
            </a:r>
            <a:endParaRPr lang="bo-CN" sz="2000" b="1" cap="all" dirty="0">
              <a:solidFill>
                <a:schemeClr val="bg1"/>
              </a:solidFill>
              <a:latin typeface="ArialMT"/>
            </a:endParaRPr>
          </a:p>
        </p:txBody>
      </p:sp>
    </p:spTree>
    <p:extLst>
      <p:ext uri="{BB962C8B-B14F-4D97-AF65-F5344CB8AC3E}">
        <p14:creationId xmlns:p14="http://schemas.microsoft.com/office/powerpoint/2010/main" val="248143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53CC4-2488-4A2B-7795-838E46290553}"/>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6</a:t>
            </a:r>
            <a:r>
              <a:rPr lang="hi-IN" sz="4000" b="0" i="0">
                <a:solidFill>
                  <a:srgbClr val="121212"/>
                </a:solidFill>
                <a:effectLst/>
                <a:latin typeface="Arial" panose="020B0604020202020204" pitchFamily="34" charset="0"/>
              </a:rPr>
              <a:t>इस कारण तू इस्राएलियों से कह, ‘मैं यहोवा हूँ, और तुम को मिस्रियों के बोझों के नीचे से निकालूँगा, और उनके दासत्व से तुम को छुड़ाऊँगा, और अपनी भुजा बढ़ाकर और भारी दण्ड देकर तुम्हें छुड़ा लूँगा,</a:t>
            </a:r>
            <a:endParaRPr lang="en-IN" sz="4000" dirty="0"/>
          </a:p>
        </p:txBody>
      </p:sp>
      <p:pic>
        <p:nvPicPr>
          <p:cNvPr id="2" name="Audio 9">
            <a:hlinkClick r:id="" action="ppaction://media"/>
            <a:extLst>
              <a:ext uri="{FF2B5EF4-FFF2-40B4-BE49-F238E27FC236}">
                <a16:creationId xmlns:a16="http://schemas.microsoft.com/office/drawing/2014/main" id="{4166E983-E453-3B04-B517-CE6827222E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DD3756B-9A98-8D2E-8195-F9D63EC90641}"/>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Therefore tell the Israelites: ‘I am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and I will bring you out from under the yoke of the Egyptians and deliver you from their bondage. I will redeem you with an outstretched arm and with mighty acts of judgment.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913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A60EF-78EC-4666-B5C6-274EAC239819}"/>
              </a:ext>
            </a:extLst>
          </p:cNvPr>
          <p:cNvPicPr>
            <a:picLocks noChangeAspect="1"/>
          </p:cNvPicPr>
          <p:nvPr/>
        </p:nvPicPr>
        <p:blipFill>
          <a:blip r:embed="rId2"/>
          <a:stretch>
            <a:fillRect/>
          </a:stretch>
        </p:blipFill>
        <p:spPr>
          <a:xfrm>
            <a:off x="0" y="-168751"/>
            <a:ext cx="12192000" cy="7026751"/>
          </a:xfrm>
          <a:prstGeom prst="rect">
            <a:avLst/>
          </a:prstGeom>
        </p:spPr>
      </p:pic>
      <p:sp>
        <p:nvSpPr>
          <p:cNvPr id="4" name="TextBox 3">
            <a:extLst>
              <a:ext uri="{FF2B5EF4-FFF2-40B4-BE49-F238E27FC236}">
                <a16:creationId xmlns:a16="http://schemas.microsoft.com/office/drawing/2014/main" id="{470A754F-2A4A-BD6D-21AC-499DED7090C7}"/>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6:6</a:t>
            </a:r>
            <a:endParaRPr lang="bo-CN" sz="2000" b="1" cap="all" dirty="0">
              <a:solidFill>
                <a:schemeClr val="bg1"/>
              </a:solidFill>
              <a:latin typeface="ArialMT"/>
            </a:endParaRPr>
          </a:p>
        </p:txBody>
      </p:sp>
    </p:spTree>
    <p:extLst>
      <p:ext uri="{BB962C8B-B14F-4D97-AF65-F5344CB8AC3E}">
        <p14:creationId xmlns:p14="http://schemas.microsoft.com/office/powerpoint/2010/main" val="407685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25D624-E104-E51B-3559-E413B2F3366E}"/>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7</a:t>
            </a:r>
            <a:r>
              <a:rPr lang="hi-IN" sz="4000" b="0" i="0">
                <a:solidFill>
                  <a:srgbClr val="121212"/>
                </a:solidFill>
                <a:effectLst/>
                <a:latin typeface="Arial" panose="020B0604020202020204" pitchFamily="34" charset="0"/>
              </a:rPr>
              <a:t>और मैं तुम को अपनी प्रजा बनाने के लिये अपना लूँगा, और मैं तुम्हारा परमेश्वर ठहरूँगा; और तुम जान लोगे कि मैं तुम्हारा परमेश्वर यहोवा हूँ जो तुम्हें मिस्रियों के बोझों के नीचे से निकाल ले आया।</a:t>
            </a:r>
            <a:endParaRPr lang="en-IN" sz="4000" dirty="0"/>
          </a:p>
        </p:txBody>
      </p:sp>
      <p:pic>
        <p:nvPicPr>
          <p:cNvPr id="2" name="Audio 18">
            <a:hlinkClick r:id="" action="ppaction://media"/>
            <a:extLst>
              <a:ext uri="{FF2B5EF4-FFF2-40B4-BE49-F238E27FC236}">
                <a16:creationId xmlns:a16="http://schemas.microsoft.com/office/drawing/2014/main" id="{89E86324-5062-0583-DA56-112E7AE43E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27B4EE47-B1D9-D307-3B2D-120A41AF7F7C}"/>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I will take you as My own people, and I will be your God. Then you will know that I am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your God, who brought you out from under the yoke of the Egyptians.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5589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58617-7839-4188-9065-17A3CB0BA95E}"/>
              </a:ext>
            </a:extLst>
          </p:cNvPr>
          <p:cNvPicPr>
            <a:picLocks noChangeAspect="1"/>
          </p:cNvPicPr>
          <p:nvPr/>
        </p:nvPicPr>
        <p:blipFill>
          <a:blip r:embed="rId2"/>
          <a:stretch>
            <a:fillRect/>
          </a:stretch>
        </p:blipFill>
        <p:spPr>
          <a:xfrm>
            <a:off x="-1" y="1"/>
            <a:ext cx="13287375" cy="6858000"/>
          </a:xfrm>
          <a:prstGeom prst="rect">
            <a:avLst/>
          </a:prstGeom>
        </p:spPr>
      </p:pic>
      <p:sp>
        <p:nvSpPr>
          <p:cNvPr id="4" name="TextBox 3">
            <a:extLst>
              <a:ext uri="{FF2B5EF4-FFF2-40B4-BE49-F238E27FC236}">
                <a16:creationId xmlns:a16="http://schemas.microsoft.com/office/drawing/2014/main" id="{50671B9B-2D59-12AF-1C92-1886B0BD9695}"/>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6:7</a:t>
            </a:r>
            <a:endParaRPr lang="bo-CN" sz="2000" b="1" cap="all" dirty="0">
              <a:solidFill>
                <a:schemeClr val="bg1"/>
              </a:solidFill>
              <a:latin typeface="ArialMT"/>
            </a:endParaRPr>
          </a:p>
        </p:txBody>
      </p:sp>
    </p:spTree>
    <p:extLst>
      <p:ext uri="{BB962C8B-B14F-4D97-AF65-F5344CB8AC3E}">
        <p14:creationId xmlns:p14="http://schemas.microsoft.com/office/powerpoint/2010/main" val="3619567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EB91-CCC1-694A-6AD0-2B8FCA9F1F06}"/>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9</a:t>
            </a:r>
            <a:r>
              <a:rPr lang="hi-IN" sz="4000" b="0" i="0">
                <a:solidFill>
                  <a:srgbClr val="121212"/>
                </a:solidFill>
                <a:effectLst/>
                <a:latin typeface="Arial" panose="020B0604020202020204" pitchFamily="34" charset="0"/>
              </a:rPr>
              <a:t>ये बातें मूसा ने इस्राएलियों को सुनाईं; परन्तु उन्होंने मन की बेचैनी और दासत्व की क्रूरता के कारण उसकी न सुनी।</a:t>
            </a:r>
            <a:endParaRPr lang="en-IN" sz="4000" dirty="0"/>
          </a:p>
        </p:txBody>
      </p:sp>
      <p:pic>
        <p:nvPicPr>
          <p:cNvPr id="2" name="Audio 9">
            <a:hlinkClick r:id="" action="ppaction://media"/>
            <a:extLst>
              <a:ext uri="{FF2B5EF4-FFF2-40B4-BE49-F238E27FC236}">
                <a16:creationId xmlns:a16="http://schemas.microsoft.com/office/drawing/2014/main" id="{26DE18D8-C226-0209-CE16-437AFD41E0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85A6C86E-BBEE-396C-4624-9CEC2A9108BC}"/>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Moses relayed this message to the Israelites, but on account of their broken spirit and cruel bondage, they did not listen to him.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8680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82DA1-0203-460C-BECE-4C397D2344C3}"/>
              </a:ext>
            </a:extLst>
          </p:cNvPr>
          <p:cNvPicPr>
            <a:picLocks noChangeAspect="1"/>
          </p:cNvPicPr>
          <p:nvPr/>
        </p:nvPicPr>
        <p:blipFill>
          <a:blip r:embed="rId2"/>
          <a:stretch>
            <a:fillRect/>
          </a:stretch>
        </p:blipFill>
        <p:spPr>
          <a:xfrm>
            <a:off x="-600808" y="0"/>
            <a:ext cx="12792808" cy="6858000"/>
          </a:xfrm>
          <a:prstGeom prst="rect">
            <a:avLst/>
          </a:prstGeom>
        </p:spPr>
      </p:pic>
      <p:sp>
        <p:nvSpPr>
          <p:cNvPr id="4" name="TextBox 3">
            <a:extLst>
              <a:ext uri="{FF2B5EF4-FFF2-40B4-BE49-F238E27FC236}">
                <a16:creationId xmlns:a16="http://schemas.microsoft.com/office/drawing/2014/main" id="{9A87FA4B-E5B8-87B8-655B-F1126C157152}"/>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6:9</a:t>
            </a:r>
            <a:endParaRPr lang="bo-CN" sz="2000" b="1" cap="all" dirty="0">
              <a:solidFill>
                <a:schemeClr val="bg1"/>
              </a:solidFill>
              <a:latin typeface="ArialMT"/>
            </a:endParaRPr>
          </a:p>
        </p:txBody>
      </p:sp>
    </p:spTree>
    <p:extLst>
      <p:ext uri="{BB962C8B-B14F-4D97-AF65-F5344CB8AC3E}">
        <p14:creationId xmlns:p14="http://schemas.microsoft.com/office/powerpoint/2010/main" val="1579701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D49D0E-E525-8C0C-5B4F-2A7622745AEE}"/>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10</a:t>
            </a:r>
            <a:r>
              <a:rPr lang="hi-IN" sz="4000" b="0" i="0">
                <a:solidFill>
                  <a:srgbClr val="121212"/>
                </a:solidFill>
                <a:effectLst/>
                <a:latin typeface="Arial" panose="020B0604020202020204" pitchFamily="34" charset="0"/>
              </a:rPr>
              <a:t>तब यहोवा ने मूसा से कहा, </a:t>
            </a:r>
            <a:r>
              <a:rPr lang="hi-IN" sz="4000" b="0" i="0">
                <a:solidFill>
                  <a:srgbClr val="777A7B"/>
                </a:solidFill>
                <a:effectLst/>
                <a:latin typeface="Arial" panose="020B0604020202020204" pitchFamily="34" charset="0"/>
              </a:rPr>
              <a:t>11</a:t>
            </a:r>
            <a:r>
              <a:rPr lang="hi-IN" sz="4000" b="0" i="0">
                <a:solidFill>
                  <a:srgbClr val="121212"/>
                </a:solidFill>
                <a:effectLst/>
                <a:latin typeface="Arial" panose="020B0604020202020204" pitchFamily="34" charset="0"/>
              </a:rPr>
              <a:t>“तू जाकर मिस्र के राजा फ़िरौन से कह कि इस्राएलियों को अपने </a:t>
            </a:r>
            <a:r>
              <a:rPr lang="hi-IN" sz="4000" b="0" i="1">
                <a:solidFill>
                  <a:srgbClr val="121212"/>
                </a:solidFill>
                <a:effectLst/>
                <a:latin typeface="Arial" panose="020B0604020202020204" pitchFamily="34" charset="0"/>
              </a:rPr>
              <a:t>देश में से निकल जाने दे</a:t>
            </a:r>
            <a:r>
              <a:rPr lang="hi-IN" sz="4000" b="0" i="0">
                <a:solidFill>
                  <a:srgbClr val="121212"/>
                </a:solidFill>
                <a:effectLst/>
                <a:latin typeface="Arial" panose="020B0604020202020204" pitchFamily="34" charset="0"/>
              </a:rPr>
              <a:t>।</a:t>
            </a:r>
            <a:endParaRPr lang="en-IN" sz="4000" dirty="0"/>
          </a:p>
        </p:txBody>
      </p:sp>
      <p:pic>
        <p:nvPicPr>
          <p:cNvPr id="2" name="Audio 5">
            <a:hlinkClick r:id="" action="ppaction://media"/>
            <a:extLst>
              <a:ext uri="{FF2B5EF4-FFF2-40B4-BE49-F238E27FC236}">
                <a16:creationId xmlns:a16="http://schemas.microsoft.com/office/drawing/2014/main" id="{02D61C60-F017-360F-6232-66C0A680FB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0469899D-8E02-0AC5-FCC3-738D0CD0B2F9}"/>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So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said to Moses, </a:t>
            </a:r>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“Go and tell Pharaoh king of Egypt to let the Israelites go out of his land.”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0530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248450-E882-4E62-99FF-ED3E9EB8508A}"/>
              </a:ext>
            </a:extLst>
          </p:cNvPr>
          <p:cNvPicPr>
            <a:picLocks noChangeAspect="1"/>
          </p:cNvPicPr>
          <p:nvPr/>
        </p:nvPicPr>
        <p:blipFill>
          <a:blip r:embed="rId2"/>
          <a:stretch>
            <a:fillRect/>
          </a:stretch>
        </p:blipFill>
        <p:spPr>
          <a:xfrm>
            <a:off x="0" y="-94997"/>
            <a:ext cx="12192000" cy="6952997"/>
          </a:xfrm>
          <a:prstGeom prst="rect">
            <a:avLst/>
          </a:prstGeom>
        </p:spPr>
      </p:pic>
      <p:sp>
        <p:nvSpPr>
          <p:cNvPr id="4" name="TextBox 3">
            <a:extLst>
              <a:ext uri="{FF2B5EF4-FFF2-40B4-BE49-F238E27FC236}">
                <a16:creationId xmlns:a16="http://schemas.microsoft.com/office/drawing/2014/main" id="{2B56FB80-B2B9-AC15-573E-E314D483F0DC}"/>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6:10,11</a:t>
            </a:r>
            <a:endParaRPr lang="bo-CN" sz="2000" b="1" cap="all" dirty="0">
              <a:solidFill>
                <a:schemeClr val="bg1"/>
              </a:solidFill>
              <a:latin typeface="ArialMT"/>
            </a:endParaRPr>
          </a:p>
        </p:txBody>
      </p:sp>
    </p:spTree>
    <p:extLst>
      <p:ext uri="{BB962C8B-B14F-4D97-AF65-F5344CB8AC3E}">
        <p14:creationId xmlns:p14="http://schemas.microsoft.com/office/powerpoint/2010/main" val="294815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 Moses questions God – Exodus 5:12 – 6:30</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C0A488E0-5EE5-2B93-4552-B58741581CA9}"/>
              </a:ext>
            </a:extLst>
          </p:cNvPr>
          <p:cNvSpPr txBox="1"/>
          <p:nvPr/>
        </p:nvSpPr>
        <p:spPr>
          <a:xfrm>
            <a:off x="6096000" y="0"/>
            <a:ext cx="6096000" cy="6858000"/>
          </a:xfrm>
          <a:prstGeom prst="rect">
            <a:avLst/>
          </a:prstGeom>
          <a:noFill/>
        </p:spPr>
        <p:txBody>
          <a:bodyPr wrap="square" rtlCol="0">
            <a:noAutofit/>
          </a:bodyPr>
          <a:lstStyle/>
          <a:p>
            <a:r>
              <a:rPr lang="hi-IN" sz="4000" dirty="0"/>
              <a:t>मूसा ने परमेश्वर से सवाल किया - निर्गमन 5:12 - 6:30</a:t>
            </a:r>
            <a:endParaRPr lang="en-IN" sz="4000" dirty="0"/>
          </a:p>
        </p:txBody>
      </p:sp>
      <p:pic>
        <p:nvPicPr>
          <p:cNvPr id="3" name="Audio 24">
            <a:hlinkClick r:id="" action="ppaction://media"/>
            <a:extLst>
              <a:ext uri="{FF2B5EF4-FFF2-40B4-BE49-F238E27FC236}">
                <a16:creationId xmlns:a16="http://schemas.microsoft.com/office/drawing/2014/main" id="{995C0E1B-286B-AC3F-3EFD-BDA7E695BC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B92AC-D747-4588-882B-95009458C58D}"/>
              </a:ext>
            </a:extLst>
          </p:cNvPr>
          <p:cNvPicPr>
            <a:picLocks noChangeAspect="1"/>
          </p:cNvPicPr>
          <p:nvPr/>
        </p:nvPicPr>
        <p:blipFill>
          <a:blip r:embed="rId2"/>
          <a:stretch>
            <a:fillRect/>
          </a:stretch>
        </p:blipFill>
        <p:spPr>
          <a:xfrm>
            <a:off x="0" y="-1150189"/>
            <a:ext cx="12192000" cy="8008189"/>
          </a:xfrm>
          <a:prstGeom prst="rect">
            <a:avLst/>
          </a:prstGeom>
        </p:spPr>
      </p:pic>
      <p:sp>
        <p:nvSpPr>
          <p:cNvPr id="3" name="TextBox 2">
            <a:extLst>
              <a:ext uri="{FF2B5EF4-FFF2-40B4-BE49-F238E27FC236}">
                <a16:creationId xmlns:a16="http://schemas.microsoft.com/office/drawing/2014/main" id="{781BC24B-6DAA-63E6-A159-BB0CDF26580D}"/>
              </a:ext>
            </a:extLst>
          </p:cNvPr>
          <p:cNvSpPr txBox="1"/>
          <p:nvPr/>
        </p:nvSpPr>
        <p:spPr>
          <a:xfrm>
            <a:off x="5875865" y="268747"/>
            <a:ext cx="5821988" cy="1729388"/>
          </a:xfrm>
          <a:prstGeom prst="rect">
            <a:avLst/>
          </a:prstGeom>
          <a:noFill/>
        </p:spPr>
        <p:txBody>
          <a:bodyPr wrap="square" rtlCol="0">
            <a:noAutofit/>
          </a:bodyPr>
          <a:lstStyle/>
          <a:p>
            <a:r>
              <a:rPr lang="hi-IN" sz="5400" dirty="0">
                <a:solidFill>
                  <a:schemeClr val="bg1"/>
                </a:solidFill>
                <a:effectLst/>
                <a:latin typeface="TimesNewRomanPSMT"/>
                <a:ea typeface="Calibri" panose="020F0502020204030204" pitchFamily="34" charset="0"/>
                <a:cs typeface="TimesNewRomanPSMT"/>
              </a:rPr>
              <a:t>मूसा ने परमेश्वर</a:t>
            </a:r>
            <a:r>
              <a:rPr lang="en-US" sz="5400" dirty="0">
                <a:solidFill>
                  <a:schemeClr val="bg1"/>
                </a:solidFill>
                <a:effectLst/>
                <a:latin typeface="TimesNewRomanPSMT"/>
                <a:ea typeface="Calibri" panose="020F0502020204030204" pitchFamily="34" charset="0"/>
                <a:cs typeface="TimesNewRomanPSMT"/>
              </a:rPr>
              <a:t> </a:t>
            </a:r>
            <a:r>
              <a:rPr lang="hi-IN" sz="5400" dirty="0">
                <a:solidFill>
                  <a:schemeClr val="bg1"/>
                </a:solidFill>
                <a:effectLst/>
                <a:latin typeface="TimesNewRomanPSMT"/>
                <a:ea typeface="Calibri" panose="020F0502020204030204" pitchFamily="34" charset="0"/>
                <a:cs typeface="TimesNewRomanPSMT"/>
              </a:rPr>
              <a:t>से सवाल किया - निर्गमन 5:12 - 6:30</a:t>
            </a:r>
            <a:endParaRPr lang="en-ZA" sz="54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14963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753A0-F574-36C8-3166-EBE161930C36}"/>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10</a:t>
            </a:r>
            <a:r>
              <a:rPr lang="hi-IN" sz="4000" b="0" i="0">
                <a:solidFill>
                  <a:srgbClr val="121212"/>
                </a:solidFill>
                <a:effectLst/>
                <a:latin typeface="Arial" panose="020B0604020202020204" pitchFamily="34" charset="0"/>
              </a:rPr>
              <a:t>तब लोगों के परिश्रम करानेवालों ने और सरदारों ने बाहर जाकर उनसे कहा, “फ़िरौन इस प्रकार कहता है, ‘मैं तुम्हें पुआल नहीं दूँगा।</a:t>
            </a:r>
            <a:endParaRPr lang="en-IN" sz="4000" dirty="0"/>
          </a:p>
        </p:txBody>
      </p:sp>
      <p:pic>
        <p:nvPicPr>
          <p:cNvPr id="3" name="Audio 26">
            <a:hlinkClick r:id="" action="ppaction://media"/>
            <a:extLst>
              <a:ext uri="{FF2B5EF4-FFF2-40B4-BE49-F238E27FC236}">
                <a16:creationId xmlns:a16="http://schemas.microsoft.com/office/drawing/2014/main" id="{7EC031C5-EE2F-8318-3EFA-1E41AC54EA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F0EF1971-D5EF-C580-B61C-3D5D11E6223B}"/>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So the taskmasters and foremen of the people went out and said to them, “This is what Pharaoh says: ‘I am no longer giving you straw.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185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5395-69F9-4123-92A9-0A4BB45D8DE9}"/>
              </a:ext>
            </a:extLst>
          </p:cNvPr>
          <p:cNvPicPr>
            <a:picLocks noChangeAspect="1"/>
          </p:cNvPicPr>
          <p:nvPr/>
        </p:nvPicPr>
        <p:blipFill>
          <a:blip r:embed="rId2"/>
          <a:stretch>
            <a:fillRect/>
          </a:stretch>
        </p:blipFill>
        <p:spPr>
          <a:xfrm>
            <a:off x="0" y="-205071"/>
            <a:ext cx="12192000" cy="7063071"/>
          </a:xfrm>
          <a:prstGeom prst="rect">
            <a:avLst/>
          </a:prstGeom>
        </p:spPr>
      </p:pic>
      <p:sp>
        <p:nvSpPr>
          <p:cNvPr id="2" name="TextBox 1">
            <a:extLst>
              <a:ext uri="{FF2B5EF4-FFF2-40B4-BE49-F238E27FC236}">
                <a16:creationId xmlns:a16="http://schemas.microsoft.com/office/drawing/2014/main" id="{B86E594F-04B4-A218-F51A-4B303DFB09B5}"/>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5:10</a:t>
            </a:r>
            <a:endParaRPr lang="bo-CN" sz="2000" b="1" cap="all" dirty="0">
              <a:solidFill>
                <a:schemeClr val="bg1"/>
              </a:solidFill>
              <a:latin typeface="ArialMT"/>
            </a:endParaRPr>
          </a:p>
        </p:txBody>
      </p:sp>
    </p:spTree>
    <p:extLst>
      <p:ext uri="{BB962C8B-B14F-4D97-AF65-F5344CB8AC3E}">
        <p14:creationId xmlns:p14="http://schemas.microsoft.com/office/powerpoint/2010/main" val="422284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A20390-5110-E146-439A-9EE7FF54919D}"/>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12</a:t>
            </a:r>
            <a:r>
              <a:rPr lang="hi-IN" sz="4000" b="0" i="0">
                <a:solidFill>
                  <a:srgbClr val="121212"/>
                </a:solidFill>
                <a:effectLst/>
                <a:latin typeface="Arial" panose="020B0604020202020204" pitchFamily="34" charset="0"/>
              </a:rPr>
              <a:t>इसलिए वे लोग सारे मिस्र देश में तितर-बितर हुए कि पुआल के बदले खूँटी बटोरें।</a:t>
            </a:r>
            <a:endParaRPr lang="en-IN" sz="4000" dirty="0"/>
          </a:p>
        </p:txBody>
      </p:sp>
      <p:pic>
        <p:nvPicPr>
          <p:cNvPr id="2" name="Audio 23">
            <a:hlinkClick r:id="" action="ppaction://media"/>
            <a:extLst>
              <a:ext uri="{FF2B5EF4-FFF2-40B4-BE49-F238E27FC236}">
                <a16:creationId xmlns:a16="http://schemas.microsoft.com/office/drawing/2014/main" id="{DAFA81D2-0593-F559-06C9-92292D155C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0E395E4E-CECC-1506-4BB5-3DC20A119A13}"/>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So the people scattered all over the land of Egypt to gather stubble for straw.</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21F41-F91D-4D24-B12E-000E0F9951B5}"/>
              </a:ext>
            </a:extLst>
          </p:cNvPr>
          <p:cNvPicPr>
            <a:picLocks noChangeAspect="1"/>
          </p:cNvPicPr>
          <p:nvPr/>
        </p:nvPicPr>
        <p:blipFill>
          <a:blip r:embed="rId2"/>
          <a:stretch>
            <a:fillRect/>
          </a:stretch>
        </p:blipFill>
        <p:spPr>
          <a:xfrm>
            <a:off x="-1" y="-974361"/>
            <a:ext cx="15004789" cy="7832361"/>
          </a:xfrm>
          <a:prstGeom prst="rect">
            <a:avLst/>
          </a:prstGeom>
        </p:spPr>
      </p:pic>
      <p:sp>
        <p:nvSpPr>
          <p:cNvPr id="4" name="TextBox 3">
            <a:extLst>
              <a:ext uri="{FF2B5EF4-FFF2-40B4-BE49-F238E27FC236}">
                <a16:creationId xmlns:a16="http://schemas.microsoft.com/office/drawing/2014/main" id="{66CB8EE7-7444-322C-A5BD-A958042A30B7}"/>
              </a:ext>
            </a:extLst>
          </p:cNvPr>
          <p:cNvSpPr txBox="1"/>
          <p:nvPr/>
        </p:nvSpPr>
        <p:spPr>
          <a:xfrm>
            <a:off x="386972" y="324836"/>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5:12</a:t>
            </a:r>
            <a:endParaRPr lang="bo-CN" sz="2000" b="1" cap="all" dirty="0">
              <a:solidFill>
                <a:schemeClr val="bg1"/>
              </a:solidFill>
              <a:latin typeface="ArialMT"/>
            </a:endParaRPr>
          </a:p>
        </p:txBody>
      </p:sp>
    </p:spTree>
    <p:extLst>
      <p:ext uri="{BB962C8B-B14F-4D97-AF65-F5344CB8AC3E}">
        <p14:creationId xmlns:p14="http://schemas.microsoft.com/office/powerpoint/2010/main" val="2011959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A925CE-DBAD-5D4E-456B-6E3EABE6904D}"/>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13</a:t>
            </a:r>
            <a:r>
              <a:rPr lang="hi-IN" sz="4000" b="0" i="0">
                <a:solidFill>
                  <a:srgbClr val="121212"/>
                </a:solidFill>
                <a:effectLst/>
                <a:latin typeface="Arial" panose="020B0604020202020204" pitchFamily="34" charset="0"/>
              </a:rPr>
              <a:t>परिश्रम करनेवाले यह कह-कहकर उनसे जल्दी करते रहे कि जिस प्रकार तुम पुआल पाकर किया करते थे उसी प्रकार अपना प्रतिदिन का काम अब भी पूरा करो।</a:t>
            </a:r>
            <a:endParaRPr lang="en-IN" sz="4000" dirty="0"/>
          </a:p>
        </p:txBody>
      </p:sp>
      <p:pic>
        <p:nvPicPr>
          <p:cNvPr id="2" name="Audio 23">
            <a:hlinkClick r:id="" action="ppaction://media"/>
            <a:extLst>
              <a:ext uri="{FF2B5EF4-FFF2-40B4-BE49-F238E27FC236}">
                <a16:creationId xmlns:a16="http://schemas.microsoft.com/office/drawing/2014/main" id="{138F0381-196B-C903-BF9A-0B9789BB8F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263553A4-79E0-A8D6-21C2-24C2D3CABDFC}"/>
              </a:ext>
            </a:extLst>
          </p:cNvPr>
          <p:cNvSpPr txBox="1"/>
          <p:nvPr/>
        </p:nvSpPr>
        <p:spPr>
          <a:xfrm>
            <a:off x="135467" y="152400"/>
            <a:ext cx="5839664" cy="6519333"/>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 taskmasters kept pressing them, saying, “Fulfill your quota each day, just as you did when straw was provided.”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4597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1012</Words>
  <Application>Microsoft Office PowerPoint</Application>
  <PresentationFormat>Widescreen</PresentationFormat>
  <Paragraphs>54</Paragraphs>
  <Slides>28</Slides>
  <Notes>2</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Microsoft Himalaya</vt:lpstr>
      <vt:lpstr>PT Serif</vt:lpstr>
      <vt:lpstr>Symbol</vt:lpstr>
      <vt:lpstr>Times New Roman</vt:lpstr>
      <vt:lpstr>TimesNewRomanPSMT</vt:lpstr>
      <vt:lpstr>Office Theme</vt:lpstr>
      <vt:lpstr>08-8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67</cp:revision>
  <dcterms:created xsi:type="dcterms:W3CDTF">2021-07-20T09:23:46Z</dcterms:created>
  <dcterms:modified xsi:type="dcterms:W3CDTF">2024-07-23T10:18:43Z</dcterms:modified>
</cp:coreProperties>
</file>