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69" r:id="rId3"/>
    <p:sldId id="256" r:id="rId4"/>
    <p:sldId id="270" r:id="rId5"/>
    <p:sldId id="257" r:id="rId6"/>
    <p:sldId id="271" r:id="rId7"/>
    <p:sldId id="258" r:id="rId8"/>
    <p:sldId id="272" r:id="rId9"/>
    <p:sldId id="259" r:id="rId10"/>
    <p:sldId id="273" r:id="rId11"/>
    <p:sldId id="260" r:id="rId12"/>
    <p:sldId id="274" r:id="rId13"/>
    <p:sldId id="262" r:id="rId14"/>
    <p:sldId id="275" r:id="rId15"/>
    <p:sldId id="263" r:id="rId16"/>
    <p:sldId id="276" r:id="rId17"/>
    <p:sldId id="264" r:id="rId18"/>
    <p:sldId id="277" r:id="rId19"/>
    <p:sldId id="265" r:id="rId20"/>
    <p:sldId id="278" r:id="rId21"/>
    <p:sldId id="26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63A47F-AE2D-4CD1-B7A4-5FB6FC5842FF}" v="12" dt="2023-01-18T10:29:32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951" autoAdjust="0"/>
  </p:normalViewPr>
  <p:slideViewPr>
    <p:cSldViewPr snapToGrid="0">
      <p:cViewPr varScale="1">
        <p:scale>
          <a:sx n="55" d="100"/>
          <a:sy n="55" d="100"/>
        </p:scale>
        <p:origin x="90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263A47F-AE2D-4CD1-B7A4-5FB6FC5842FF}"/>
    <pc:docChg chg="custSel modSld">
      <pc:chgData name="Leonie Smith" userId="fed1330f33f5650e" providerId="LiveId" clId="{3263A47F-AE2D-4CD1-B7A4-5FB6FC5842FF}" dt="2023-01-18T10:29:32.405" v="37"/>
      <pc:docMkLst>
        <pc:docMk/>
      </pc:docMkLst>
      <pc:sldChg chg="addSp delSp modSp mod modTransition modAnim">
        <pc:chgData name="Leonie Smith" userId="fed1330f33f5650e" providerId="LiveId" clId="{3263A47F-AE2D-4CD1-B7A4-5FB6FC5842FF}" dt="2023-01-18T10:29:32.405" v="37"/>
        <pc:sldMkLst>
          <pc:docMk/>
          <pc:sldMk cId="3348757415" sldId="256"/>
        </pc:sldMkLst>
        <pc:spChg chg="add mod">
          <ac:chgData name="Leonie Smith" userId="fed1330f33f5650e" providerId="LiveId" clId="{3263A47F-AE2D-4CD1-B7A4-5FB6FC5842FF}" dt="2023-01-18T10:29:32.405" v="37"/>
          <ac:spMkLst>
            <pc:docMk/>
            <pc:sldMk cId="3348757415" sldId="256"/>
            <ac:spMk id="2" creationId="{A603CBBC-14BD-1238-F4E2-1A13E84CBFCD}"/>
          </ac:spMkLst>
        </pc:spChg>
        <pc:spChg chg="del">
          <ac:chgData name="Leonie Smith" userId="fed1330f33f5650e" providerId="LiveId" clId="{3263A47F-AE2D-4CD1-B7A4-5FB6FC5842FF}" dt="2023-01-18T10:28:00.166" v="18" actId="21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3348757415" sldId="256"/>
            <ac:picMk id="7" creationId="{EBCD3F29-50D3-422A-92C7-4596966DD6BC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30.315" v="36"/>
        <pc:sldMkLst>
          <pc:docMk/>
          <pc:sldMk cId="1018574621" sldId="257"/>
        </pc:sldMkLst>
        <pc:spChg chg="add mod">
          <ac:chgData name="Leonie Smith" userId="fed1330f33f5650e" providerId="LiveId" clId="{3263A47F-AE2D-4CD1-B7A4-5FB6FC5842FF}" dt="2023-01-18T10:29:30.315" v="36"/>
          <ac:spMkLst>
            <pc:docMk/>
            <pc:sldMk cId="1018574621" sldId="257"/>
            <ac:spMk id="2" creationId="{B312A1F4-A49F-3119-17B7-D97A215C20B7}"/>
          </ac:spMkLst>
        </pc:spChg>
        <pc:spChg chg="del">
          <ac:chgData name="Leonie Smith" userId="fed1330f33f5650e" providerId="LiveId" clId="{3263A47F-AE2D-4CD1-B7A4-5FB6FC5842FF}" dt="2023-01-18T10:28:06.095" v="19" actId="21"/>
          <ac:spMkLst>
            <pc:docMk/>
            <pc:sldMk cId="1018574621" sldId="257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1018574621" sldId="257"/>
            <ac:picMk id="16" creationId="{66882435-B6FC-4E06-B2C2-4F15B6F70AF3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27.826" v="35"/>
        <pc:sldMkLst>
          <pc:docMk/>
          <pc:sldMk cId="525752733" sldId="258"/>
        </pc:sldMkLst>
        <pc:spChg chg="add mod">
          <ac:chgData name="Leonie Smith" userId="fed1330f33f5650e" providerId="LiveId" clId="{3263A47F-AE2D-4CD1-B7A4-5FB6FC5842FF}" dt="2023-01-18T10:29:27.826" v="35"/>
          <ac:spMkLst>
            <pc:docMk/>
            <pc:sldMk cId="525752733" sldId="258"/>
            <ac:spMk id="2" creationId="{D1EC8BBA-EE64-E701-51F4-A10D9BB3F9B3}"/>
          </ac:spMkLst>
        </pc:spChg>
        <pc:spChg chg="del">
          <ac:chgData name="Leonie Smith" userId="fed1330f33f5650e" providerId="LiveId" clId="{3263A47F-AE2D-4CD1-B7A4-5FB6FC5842FF}" dt="2023-01-18T10:28:11.327" v="20" actId="21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525752733" sldId="258"/>
            <ac:picMk id="5" creationId="{7FE03BAE-53AF-42B8-A22E-4BACDA775395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25.984" v="34"/>
        <pc:sldMkLst>
          <pc:docMk/>
          <pc:sldMk cId="3459794170" sldId="259"/>
        </pc:sldMkLst>
        <pc:spChg chg="add mod">
          <ac:chgData name="Leonie Smith" userId="fed1330f33f5650e" providerId="LiveId" clId="{3263A47F-AE2D-4CD1-B7A4-5FB6FC5842FF}" dt="2023-01-18T10:29:25.984" v="34"/>
          <ac:spMkLst>
            <pc:docMk/>
            <pc:sldMk cId="3459794170" sldId="259"/>
            <ac:spMk id="2" creationId="{B332B8A0-19C4-DEB7-B90A-5825A3121035}"/>
          </ac:spMkLst>
        </pc:spChg>
        <pc:spChg chg="del">
          <ac:chgData name="Leonie Smith" userId="fed1330f33f5650e" providerId="LiveId" clId="{3263A47F-AE2D-4CD1-B7A4-5FB6FC5842FF}" dt="2023-01-18T10:28:17.743" v="21" actId="21"/>
          <ac:spMkLst>
            <pc:docMk/>
            <pc:sldMk cId="3459794170" sldId="259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3459794170" sldId="259"/>
            <ac:picMk id="12" creationId="{7FE954AE-7C47-4787-A02E-A5C5214B917B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24.032" v="33"/>
        <pc:sldMkLst>
          <pc:docMk/>
          <pc:sldMk cId="1204998267" sldId="260"/>
        </pc:sldMkLst>
        <pc:spChg chg="add mod">
          <ac:chgData name="Leonie Smith" userId="fed1330f33f5650e" providerId="LiveId" clId="{3263A47F-AE2D-4CD1-B7A4-5FB6FC5842FF}" dt="2023-01-18T10:29:24.032" v="33"/>
          <ac:spMkLst>
            <pc:docMk/>
            <pc:sldMk cId="1204998267" sldId="260"/>
            <ac:spMk id="2" creationId="{2028A896-0367-1548-5524-4EC2DBA3438F}"/>
          </ac:spMkLst>
        </pc:spChg>
        <pc:spChg chg="del">
          <ac:chgData name="Leonie Smith" userId="fed1330f33f5650e" providerId="LiveId" clId="{3263A47F-AE2D-4CD1-B7A4-5FB6FC5842FF}" dt="2023-01-18T10:28:22.695" v="22" actId="21"/>
          <ac:spMkLst>
            <pc:docMk/>
            <pc:sldMk cId="1204998267" sldId="260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1204998267" sldId="260"/>
            <ac:picMk id="3" creationId="{466C379A-41EC-4446-B09F-44C98D4D2371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21.305" v="32"/>
        <pc:sldMkLst>
          <pc:docMk/>
          <pc:sldMk cId="3350226380" sldId="262"/>
        </pc:sldMkLst>
        <pc:spChg chg="add mod">
          <ac:chgData name="Leonie Smith" userId="fed1330f33f5650e" providerId="LiveId" clId="{3263A47F-AE2D-4CD1-B7A4-5FB6FC5842FF}" dt="2023-01-18T10:29:21.305" v="32"/>
          <ac:spMkLst>
            <pc:docMk/>
            <pc:sldMk cId="3350226380" sldId="262"/>
            <ac:spMk id="2" creationId="{671A7588-B19B-53EB-497A-A27C1E16D772}"/>
          </ac:spMkLst>
        </pc:spChg>
        <pc:spChg chg="del">
          <ac:chgData name="Leonie Smith" userId="fed1330f33f5650e" providerId="LiveId" clId="{3263A47F-AE2D-4CD1-B7A4-5FB6FC5842FF}" dt="2023-01-18T10:28:26.990" v="23" actId="21"/>
          <ac:spMkLst>
            <pc:docMk/>
            <pc:sldMk cId="3350226380" sldId="262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3350226380" sldId="262"/>
            <ac:picMk id="7" creationId="{395317E9-920F-437C-9159-FF9735BD27E8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19.523" v="31"/>
        <pc:sldMkLst>
          <pc:docMk/>
          <pc:sldMk cId="814010234" sldId="263"/>
        </pc:sldMkLst>
        <pc:spChg chg="add mod">
          <ac:chgData name="Leonie Smith" userId="fed1330f33f5650e" providerId="LiveId" clId="{3263A47F-AE2D-4CD1-B7A4-5FB6FC5842FF}" dt="2023-01-18T10:29:19.523" v="31"/>
          <ac:spMkLst>
            <pc:docMk/>
            <pc:sldMk cId="814010234" sldId="263"/>
            <ac:spMk id="2" creationId="{8D25E6A0-C644-D953-EF9E-F6AD12182BBE}"/>
          </ac:spMkLst>
        </pc:spChg>
        <pc:spChg chg="del">
          <ac:chgData name="Leonie Smith" userId="fed1330f33f5650e" providerId="LiveId" clId="{3263A47F-AE2D-4CD1-B7A4-5FB6FC5842FF}" dt="2023-01-18T10:28:30.962" v="24" actId="21"/>
          <ac:spMkLst>
            <pc:docMk/>
            <pc:sldMk cId="814010234" sldId="263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814010234" sldId="263"/>
            <ac:picMk id="9" creationId="{6E8A93E9-52D6-4F2E-9855-41C02CD44406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17.051" v="30"/>
        <pc:sldMkLst>
          <pc:docMk/>
          <pc:sldMk cId="302978315" sldId="264"/>
        </pc:sldMkLst>
        <pc:spChg chg="add mod">
          <ac:chgData name="Leonie Smith" userId="fed1330f33f5650e" providerId="LiveId" clId="{3263A47F-AE2D-4CD1-B7A4-5FB6FC5842FF}" dt="2023-01-18T10:29:17.051" v="30"/>
          <ac:spMkLst>
            <pc:docMk/>
            <pc:sldMk cId="302978315" sldId="264"/>
            <ac:spMk id="2" creationId="{042CC6C0-9009-BDE6-4E05-8019DF4E0927}"/>
          </ac:spMkLst>
        </pc:spChg>
        <pc:spChg chg="del">
          <ac:chgData name="Leonie Smith" userId="fed1330f33f5650e" providerId="LiveId" clId="{3263A47F-AE2D-4CD1-B7A4-5FB6FC5842FF}" dt="2023-01-18T10:28:36.820" v="25" actId="21"/>
          <ac:spMkLst>
            <pc:docMk/>
            <pc:sldMk cId="302978315" sldId="264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302978315" sldId="264"/>
            <ac:picMk id="7" creationId="{F8C40BCF-844B-4A15-958F-3FFAEF9611AC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09.935" v="29"/>
        <pc:sldMkLst>
          <pc:docMk/>
          <pc:sldMk cId="891345644" sldId="265"/>
        </pc:sldMkLst>
        <pc:spChg chg="add mod">
          <ac:chgData name="Leonie Smith" userId="fed1330f33f5650e" providerId="LiveId" clId="{3263A47F-AE2D-4CD1-B7A4-5FB6FC5842FF}" dt="2023-01-18T10:29:09.935" v="29"/>
          <ac:spMkLst>
            <pc:docMk/>
            <pc:sldMk cId="891345644" sldId="265"/>
            <ac:spMk id="2" creationId="{C1CCE7E5-49D6-60C8-48DA-2CFA5F8E8529}"/>
          </ac:spMkLst>
        </pc:spChg>
        <pc:spChg chg="del">
          <ac:chgData name="Leonie Smith" userId="fed1330f33f5650e" providerId="LiveId" clId="{3263A47F-AE2D-4CD1-B7A4-5FB6FC5842FF}" dt="2023-01-18T10:28:44.815" v="26" actId="21"/>
          <ac:spMkLst>
            <pc:docMk/>
            <pc:sldMk cId="891345644" sldId="265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891345644" sldId="265"/>
            <ac:picMk id="8" creationId="{0EA1D583-EC86-42E2-9102-8DBB5892DD87}"/>
          </ac:picMkLst>
        </pc:picChg>
      </pc:sldChg>
      <pc:sldChg chg="addSp delSp modSp mod modTransition modAnim">
        <pc:chgData name="Leonie Smith" userId="fed1330f33f5650e" providerId="LiveId" clId="{3263A47F-AE2D-4CD1-B7A4-5FB6FC5842FF}" dt="2023-01-18T10:29:08.072" v="28"/>
        <pc:sldMkLst>
          <pc:docMk/>
          <pc:sldMk cId="3955896480" sldId="266"/>
        </pc:sldMkLst>
        <pc:spChg chg="add mod">
          <ac:chgData name="Leonie Smith" userId="fed1330f33f5650e" providerId="LiveId" clId="{3263A47F-AE2D-4CD1-B7A4-5FB6FC5842FF}" dt="2023-01-18T10:29:08.072" v="28"/>
          <ac:spMkLst>
            <pc:docMk/>
            <pc:sldMk cId="3955896480" sldId="266"/>
            <ac:spMk id="2" creationId="{A1FD6109-7EFB-0D60-35DD-2C2467490055}"/>
          </ac:spMkLst>
        </pc:spChg>
        <pc:spChg chg="del">
          <ac:chgData name="Leonie Smith" userId="fed1330f33f5650e" providerId="LiveId" clId="{3263A47F-AE2D-4CD1-B7A4-5FB6FC5842FF}" dt="2023-01-18T10:28:48.893" v="27" actId="21"/>
          <ac:spMkLst>
            <pc:docMk/>
            <pc:sldMk cId="3955896480" sldId="266"/>
            <ac:spMk id="6" creationId="{416C064E-628E-47C0-A712-DB178FE9901E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3955896480" sldId="266"/>
            <ac:picMk id="3" creationId="{12A91BEB-9F50-45ED-92EC-41D19FBB9773}"/>
          </ac:picMkLst>
        </pc:picChg>
      </pc:sldChg>
      <pc:sldChg chg="delSp modSp mod modTransition modAnim">
        <pc:chgData name="Leonie Smith" userId="fed1330f33f5650e" providerId="LiveId" clId="{3263A47F-AE2D-4CD1-B7A4-5FB6FC5842FF}" dt="2023-01-18T10:27:50.791" v="17"/>
        <pc:sldMkLst>
          <pc:docMk/>
          <pc:sldMk cId="2062017611" sldId="268"/>
        </pc:sldMkLst>
        <pc:spChg chg="mod">
          <ac:chgData name="Leonie Smith" userId="fed1330f33f5650e" providerId="LiveId" clId="{3263A47F-AE2D-4CD1-B7A4-5FB6FC5842FF}" dt="2023-01-18T10:26:37.431" v="8"/>
          <ac:spMkLst>
            <pc:docMk/>
            <pc:sldMk cId="2062017611" sldId="268"/>
            <ac:spMk id="3" creationId="{95684FAB-980A-4A16-AA8D-339AF4235D24}"/>
          </ac:spMkLst>
        </pc:spChg>
        <pc:picChg chg="del">
          <ac:chgData name="Leonie Smith" userId="fed1330f33f5650e" providerId="LiveId" clId="{3263A47F-AE2D-4CD1-B7A4-5FB6FC5842FF}" dt="2023-01-18T10:27:50.791" v="17"/>
          <ac:picMkLst>
            <pc:docMk/>
            <pc:sldMk cId="2062017611" sldId="268"/>
            <ac:picMk id="4" creationId="{ECACABF4-E25C-4B54-9DF3-FBFC2B9F4D6C}"/>
          </ac:picMkLst>
        </pc:picChg>
      </pc:sldChg>
      <pc:sldChg chg="addSp delSp modSp mod modTransition">
        <pc:chgData name="Leonie Smith" userId="fed1330f33f5650e" providerId="LiveId" clId="{3263A47F-AE2D-4CD1-B7A4-5FB6FC5842FF}" dt="2023-01-18T10:27:50.791" v="17"/>
        <pc:sldMkLst>
          <pc:docMk/>
          <pc:sldMk cId="3710022795" sldId="269"/>
        </pc:sldMkLst>
        <pc:spChg chg="del">
          <ac:chgData name="Leonie Smith" userId="fed1330f33f5650e" providerId="LiveId" clId="{3263A47F-AE2D-4CD1-B7A4-5FB6FC5842FF}" dt="2023-01-18T10:24:43.954" v="0" actId="21"/>
          <ac:spMkLst>
            <pc:docMk/>
            <pc:sldMk cId="3710022795" sldId="269"/>
            <ac:spMk id="2" creationId="{194DA1DF-C61C-3FC9-B34A-F04FA93FE73D}"/>
          </ac:spMkLst>
        </pc:spChg>
        <pc:spChg chg="add mod">
          <ac:chgData name="Leonie Smith" userId="fed1330f33f5650e" providerId="LiveId" clId="{3263A47F-AE2D-4CD1-B7A4-5FB6FC5842FF}" dt="2023-01-18T10:25:42.521" v="6"/>
          <ac:spMkLst>
            <pc:docMk/>
            <pc:sldMk cId="3710022795" sldId="269"/>
            <ac:spMk id="4" creationId="{48ED531E-6D09-AAA4-8CEC-31F762F96B9C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1919070028" sldId="270"/>
        </pc:sldMkLst>
        <pc:spChg chg="mod">
          <ac:chgData name="Leonie Smith" userId="fed1330f33f5650e" providerId="LiveId" clId="{3263A47F-AE2D-4CD1-B7A4-5FB6FC5842FF}" dt="2023-01-18T10:25:27.801" v="5" actId="207"/>
          <ac:spMkLst>
            <pc:docMk/>
            <pc:sldMk cId="1919070028" sldId="270"/>
            <ac:spMk id="3" creationId="{0D803138-5B93-392A-9726-61FF9D2DD5F5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3596868789" sldId="271"/>
        </pc:sldMkLst>
        <pc:spChg chg="mod">
          <ac:chgData name="Leonie Smith" userId="fed1330f33f5650e" providerId="LiveId" clId="{3263A47F-AE2D-4CD1-B7A4-5FB6FC5842FF}" dt="2023-01-18T10:25:59.351" v="7"/>
          <ac:spMkLst>
            <pc:docMk/>
            <pc:sldMk cId="3596868789" sldId="271"/>
            <ac:spMk id="2" creationId="{EDC1F411-3F09-3ED8-ECA5-74347E92A889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3715093511" sldId="272"/>
        </pc:sldMkLst>
        <pc:spChg chg="mod">
          <ac:chgData name="Leonie Smith" userId="fed1330f33f5650e" providerId="LiveId" clId="{3263A47F-AE2D-4CD1-B7A4-5FB6FC5842FF}" dt="2023-01-18T10:26:56.139" v="9"/>
          <ac:spMkLst>
            <pc:docMk/>
            <pc:sldMk cId="3715093511" sldId="272"/>
            <ac:spMk id="2" creationId="{08BB1EE6-F630-07B6-4275-3C855ABB9418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3953270307" sldId="273"/>
        </pc:sldMkLst>
        <pc:spChg chg="mod">
          <ac:chgData name="Leonie Smith" userId="fed1330f33f5650e" providerId="LiveId" clId="{3263A47F-AE2D-4CD1-B7A4-5FB6FC5842FF}" dt="2023-01-18T10:27:02.804" v="10"/>
          <ac:spMkLst>
            <pc:docMk/>
            <pc:sldMk cId="3953270307" sldId="273"/>
            <ac:spMk id="2" creationId="{F7A86244-E3B8-456F-9498-19EEC9E6C190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1555109332" sldId="274"/>
        </pc:sldMkLst>
        <pc:spChg chg="mod">
          <ac:chgData name="Leonie Smith" userId="fed1330f33f5650e" providerId="LiveId" clId="{3263A47F-AE2D-4CD1-B7A4-5FB6FC5842FF}" dt="2023-01-18T10:27:09.704" v="11"/>
          <ac:spMkLst>
            <pc:docMk/>
            <pc:sldMk cId="1555109332" sldId="274"/>
            <ac:spMk id="2" creationId="{9C127E0F-688E-097A-438A-7EF16166EB5B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575995025" sldId="275"/>
        </pc:sldMkLst>
        <pc:spChg chg="mod">
          <ac:chgData name="Leonie Smith" userId="fed1330f33f5650e" providerId="LiveId" clId="{3263A47F-AE2D-4CD1-B7A4-5FB6FC5842FF}" dt="2023-01-18T10:27:15.962" v="12"/>
          <ac:spMkLst>
            <pc:docMk/>
            <pc:sldMk cId="575995025" sldId="275"/>
            <ac:spMk id="2" creationId="{A34E9E53-1268-D558-7DFD-C10551E17A5E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2645017328" sldId="276"/>
        </pc:sldMkLst>
        <pc:spChg chg="mod">
          <ac:chgData name="Leonie Smith" userId="fed1330f33f5650e" providerId="LiveId" clId="{3263A47F-AE2D-4CD1-B7A4-5FB6FC5842FF}" dt="2023-01-18T10:27:22.205" v="13"/>
          <ac:spMkLst>
            <pc:docMk/>
            <pc:sldMk cId="2645017328" sldId="276"/>
            <ac:spMk id="2" creationId="{D54A1CBA-A77F-1557-F567-7EFB82F5F966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2760359225" sldId="277"/>
        </pc:sldMkLst>
        <pc:spChg chg="mod">
          <ac:chgData name="Leonie Smith" userId="fed1330f33f5650e" providerId="LiveId" clId="{3263A47F-AE2D-4CD1-B7A4-5FB6FC5842FF}" dt="2023-01-18T10:27:28.451" v="14"/>
          <ac:spMkLst>
            <pc:docMk/>
            <pc:sldMk cId="2760359225" sldId="277"/>
            <ac:spMk id="2" creationId="{8C978B9C-D8FA-9E58-07FA-9FDCEA58B306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3205238433" sldId="278"/>
        </pc:sldMkLst>
        <pc:spChg chg="mod">
          <ac:chgData name="Leonie Smith" userId="fed1330f33f5650e" providerId="LiveId" clId="{3263A47F-AE2D-4CD1-B7A4-5FB6FC5842FF}" dt="2023-01-18T10:27:35.420" v="15"/>
          <ac:spMkLst>
            <pc:docMk/>
            <pc:sldMk cId="3205238433" sldId="278"/>
            <ac:spMk id="2" creationId="{03CEEB95-F3DB-D27D-968E-623F2CF3A0CC}"/>
          </ac:spMkLst>
        </pc:spChg>
      </pc:sldChg>
      <pc:sldChg chg="modSp mod modTransition">
        <pc:chgData name="Leonie Smith" userId="fed1330f33f5650e" providerId="LiveId" clId="{3263A47F-AE2D-4CD1-B7A4-5FB6FC5842FF}" dt="2023-01-18T10:27:50.791" v="17"/>
        <pc:sldMkLst>
          <pc:docMk/>
          <pc:sldMk cId="2364824669" sldId="279"/>
        </pc:sldMkLst>
        <pc:spChg chg="mod">
          <ac:chgData name="Leonie Smith" userId="fed1330f33f5650e" providerId="LiveId" clId="{3263A47F-AE2D-4CD1-B7A4-5FB6FC5842FF}" dt="2023-01-18T10:27:41.961" v="16"/>
          <ac:spMkLst>
            <pc:docMk/>
            <pc:sldMk cId="2364824669" sldId="279"/>
            <ac:spMk id="2" creationId="{A0276735-0FF4-A556-4BF6-44B17F076D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E3324-D1BE-468C-90CE-DFC923A8DBB6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9F373-CD81-4905-BF90-57582B8BCD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528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F373-CD81-4905-BF90-57582B8BCD2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30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4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publicdomain/zero/1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openbible.com/" TargetMode="External"/><Relationship Id="rId5" Type="http://schemas.openxmlformats.org/officeDocument/2006/relationships/hyperlink" Target="https://discoverybible.com/" TargetMode="External"/><Relationship Id="rId4" Type="http://schemas.openxmlformats.org/officeDocument/2006/relationships/hyperlink" Target="https://biblehub.com/" TargetMode="Externa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78B3-AF9D-4C57-9196-EFBAB8F0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08-9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4FAB-980A-4A16-AA8D-339AF4235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4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8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8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8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12">
            <a:hlinkClick r:id="" action="ppaction://media"/>
            <a:extLst>
              <a:ext uri="{FF2B5EF4-FFF2-40B4-BE49-F238E27FC236}">
                <a16:creationId xmlns:a16="http://schemas.microsoft.com/office/drawing/2014/main" id="{E7FB29FC-A81E-5EDD-8C63-38C683B2B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510A8-1297-4254-9088-0A1CD1F0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507" y="0"/>
            <a:ext cx="134565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6A0DD-5E38-6007-A5F6-1E253ECD9F91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5327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434D85-226C-A3BF-BC7D-44A634C75F3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 और जब मैं मिस्र पर हाथ बढ़ाकर इस्राएलियों को उनके बीच से निकालूँगा तब मिस्री जान लेंगे, कि मैं यहोवा हूँ।”</a:t>
            </a:r>
            <a:endParaRPr lang="en-IN" sz="4000" dirty="0"/>
          </a:p>
        </p:txBody>
      </p:sp>
      <p:pic>
        <p:nvPicPr>
          <p:cNvPr id="2" name="Audio 5">
            <a:hlinkClick r:id="" action="ppaction://media"/>
            <a:extLst>
              <a:ext uri="{FF2B5EF4-FFF2-40B4-BE49-F238E27FC236}">
                <a16:creationId xmlns:a16="http://schemas.microsoft.com/office/drawing/2014/main" id="{6932F0F4-0F1C-7581-6049-557FCCA53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E6A488-F64C-1B0B-0DB9-7C4A586EC721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Egyptians will know that I am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when I stretch out My hand against Egypt and bring the Israelites out from among them.”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62498-01A3-4200-943F-9D046BC14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25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07A11-4587-E898-80A0-FB0E21B33297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5510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441FC-BA2E-1AD5-DA1A-81662AE2929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8 फिर यहोवा ने मूसा और हारून से इस प्रकार कहा, 9 “जब फ़िरौन तुम से कहे, ‘अपने प्रमाण का कोई चमत्कार दिखाओ,’ तब तू हारून से कहना, ‘अपनी लाठी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को लेकर फ़िरौन के सामने डाल दे, कि वह अजगर बन जाए।’”</a:t>
            </a:r>
            <a:endParaRPr lang="en-IN" sz="4000" dirty="0"/>
          </a:p>
        </p:txBody>
      </p:sp>
      <p:pic>
        <p:nvPicPr>
          <p:cNvPr id="2" name="Audio 96">
            <a:hlinkClick r:id="" action="ppaction://media"/>
            <a:extLst>
              <a:ext uri="{FF2B5EF4-FFF2-40B4-BE49-F238E27FC236}">
                <a16:creationId xmlns:a16="http://schemas.microsoft.com/office/drawing/2014/main" id="{6D0FDBDB-D82A-7BE0-C63E-7EE88F350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0C780-EE6D-484D-2447-68C1455DA3D5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8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 to Moses and Aaron, </a:t>
            </a:r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“When Pharaoh tells you, ‘Perform a miracle,’ you are to say to Aaron, ‘Take your staff and throw it down before Pharaoh,’ and it will become a serpent.”</a:t>
            </a:r>
            <a:endParaRPr lang="en-ZA" sz="3800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6CC3-2CD2-4D3E-A952-F8A47BE3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129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D197C-4633-6331-230A-82635CA7BF95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7599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3DC706-77CE-F1ED-CC58-CE3BFBDAD08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10 तब मूसा और हारून ने फ़िरौन के पास जाकर यहोवा की आज्ञा के अनुसार किया; और जब हारून ने अपनी लाठी को फ़िरौन और उसके कर्मचारियों के सामने डाल दिया, तब वह अजगर बन गई।</a:t>
            </a:r>
            <a:endParaRPr lang="en-IN" sz="4000" dirty="0"/>
          </a:p>
        </p:txBody>
      </p:sp>
      <p:pic>
        <p:nvPicPr>
          <p:cNvPr id="2" name="Audio 15">
            <a:hlinkClick r:id="" action="ppaction://media"/>
            <a:extLst>
              <a:ext uri="{FF2B5EF4-FFF2-40B4-BE49-F238E27FC236}">
                <a16:creationId xmlns:a16="http://schemas.microsoft.com/office/drawing/2014/main" id="{C24B0351-F3B9-93FC-DA26-215DEAAF3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8A4DA-9F41-89ED-CAF6-61E23827CAFF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Moses and Aaron went to Pharaoh and did just as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commanded. Aaron threw his staff down before Pharaoh and his officials, and it became a serpent.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2094B-154D-4675-AC84-8F82074B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960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6983B-9308-E257-992D-DF67C850D473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4501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E23372-3897-6E14-CBA4-0BF44261104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11 तब फ़िरौन ने पंडितों और टोनहा करनेवालों को बुलवाया; और मिस्र के जादूगरों ने आकर अपने-अपने तंत्र-मंत्र से वैसा ही किया।</a:t>
            </a:r>
            <a:endParaRPr lang="en-IN" sz="4000" dirty="0"/>
          </a:p>
        </p:txBody>
      </p:sp>
      <p:pic>
        <p:nvPicPr>
          <p:cNvPr id="2" name="Audio 5">
            <a:hlinkClick r:id="" action="ppaction://media"/>
            <a:extLst>
              <a:ext uri="{FF2B5EF4-FFF2-40B4-BE49-F238E27FC236}">
                <a16:creationId xmlns:a16="http://schemas.microsoft.com/office/drawing/2014/main" id="{974739C6-9909-D014-1615-91817AC30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0CA8C-C51C-F012-D6B5-52B3C8E2A4CF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Pharaoh called the wise men and sorcerers and magicians of Egypt, and they also did the same things by their magic arts.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6D6-436A-414D-B107-2CBCACBA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017"/>
            <a:ext cx="12192000" cy="7975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FE154-092A-000F-06D0-346E07C1A448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6035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ECE4C8-465F-BE4A-7E53-368DA7F3282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12 उन्होंने भी अपनी-अपनी लाठी को डाल दिया, और वे भी अजगर बन गई। पर हारून की लाठी उनकी लाठियों को निगल गई। </a:t>
            </a:r>
            <a:endParaRPr lang="en-IN" sz="4000" dirty="0"/>
          </a:p>
        </p:txBody>
      </p:sp>
      <p:pic>
        <p:nvPicPr>
          <p:cNvPr id="2" name="Audio 25">
            <a:hlinkClick r:id="" action="ppaction://media"/>
            <a:extLst>
              <a:ext uri="{FF2B5EF4-FFF2-40B4-BE49-F238E27FC236}">
                <a16:creationId xmlns:a16="http://schemas.microsoft.com/office/drawing/2014/main" id="{0776C07A-0C42-059B-5D8A-4AE54D8C6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BA86C-0443-43E7-7BAD-49F5486A8F6D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Each one threw down his staff, and it became a serpent. But Aaron’s staff swallowed up the other staffs.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0B3B5-96C2-4E2D-8349-3EF08420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F908D-FBA2-BE9B-913A-C4C0A322CF5C}"/>
              </a:ext>
            </a:extLst>
          </p:cNvPr>
          <p:cNvSpPr txBox="1"/>
          <p:nvPr/>
        </p:nvSpPr>
        <p:spPr>
          <a:xfrm>
            <a:off x="6418385" y="138811"/>
            <a:ext cx="5843953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मूसा और हारून फेरो के पास लौटे - निर्गमन 7:1-13</a:t>
            </a:r>
            <a:endParaRPr lang="en-ZA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38D48-340C-31A8-3762-75DF7423AC6B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2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D2869-E0BE-429D-BA72-59B8333B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538" y="0"/>
            <a:ext cx="124585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3BABE-9679-09AC-4771-A13C34C26ABA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0523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479C7-35B5-8CC6-C1FF-00BD3A591F2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13 परन्तु फ़िरौन का मन और हठीला हो गया, और यहोवा के वचन के अनुसार उसने मूसा और हारून की बातों को नहीं माना।</a:t>
            </a:r>
            <a:endParaRPr lang="en-IN" sz="4000" dirty="0"/>
          </a:p>
        </p:txBody>
      </p:sp>
      <p:pic>
        <p:nvPicPr>
          <p:cNvPr id="2" name="Audio 10">
            <a:hlinkClick r:id="" action="ppaction://media"/>
            <a:extLst>
              <a:ext uri="{FF2B5EF4-FFF2-40B4-BE49-F238E27FC236}">
                <a16:creationId xmlns:a16="http://schemas.microsoft.com/office/drawing/2014/main" id="{764DF115-3D35-5832-76DA-B88AE53E3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199D4-1A9E-14EF-11D4-C9F2F458F123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Still, Pharaoh’s heart was hardened, and he would not listen to them, just as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said.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C4F99-3B2C-449F-BD1E-89CCB6C3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5218"/>
            <a:ext cx="12192000" cy="7243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0A080-F06F-632B-DAC1-D5FAEECA1EC5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6482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Moses and Aaron return to Pharaoh – Exodus 7:1-13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03CBBC-14BD-1238-F4E2-1A13E84CBFC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मूसा और हारून फेरो के पास लौटे - निर्गमन 7:1-13</a:t>
            </a:r>
            <a:endParaRPr lang="en-IN" sz="4000" dirty="0"/>
          </a:p>
        </p:txBody>
      </p:sp>
      <p:pic>
        <p:nvPicPr>
          <p:cNvPr id="5" name="Audio 17">
            <a:hlinkClick r:id="" action="ppaction://media"/>
            <a:extLst>
              <a:ext uri="{FF2B5EF4-FFF2-40B4-BE49-F238E27FC236}">
                <a16:creationId xmlns:a16="http://schemas.microsoft.com/office/drawing/2014/main" id="{63C15030-BF6B-FD4B-70E7-E423904A8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627AF-F310-420B-A4A4-03BB9D87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553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72966-B60D-DEFF-5E11-3AC2F0CBE980}"/>
              </a:ext>
            </a:extLst>
          </p:cNvPr>
          <p:cNvSpPr txBox="1"/>
          <p:nvPr/>
        </p:nvSpPr>
        <p:spPr>
          <a:xfrm>
            <a:off x="6418385" y="138811"/>
            <a:ext cx="5843953" cy="2205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मूसा और हारून फेरो के पास लौटे - निर्गमन 7:1-13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91907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answered Moses, “See, I have made you like God to Pharaoh, and your brother Aaron will be your prophet.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are to speak all that I command you, and your brother Aaron is to tell Pharaoh to let the Israelites go out of his land.</a:t>
            </a:r>
            <a:endParaRPr lang="en-ZA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2A1F4-A49F-3119-17B7-D97A215C20B7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यहोवा ने मूसा से कहा, “सुन, मैं तुझे फ़िरौन के लिये परमेश्वर सा ठहराता हूँ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a;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तेरा भाई हारून तेरा नबी ठहरेगा। 2 जो-जो आज्ञा मैं तुझे दूँ वही तू कहना, और हारून उसे फ़िरौन से कहेगा जिससे वह इस्राएलियों को अपने देश से निकल जाने दे।</a:t>
            </a:r>
            <a:endParaRPr lang="en-IN" sz="4000" dirty="0"/>
          </a:p>
        </p:txBody>
      </p:sp>
      <p:pic>
        <p:nvPicPr>
          <p:cNvPr id="3" name="Audio 5">
            <a:hlinkClick r:id="" action="ppaction://media"/>
            <a:extLst>
              <a:ext uri="{FF2B5EF4-FFF2-40B4-BE49-F238E27FC236}">
                <a16:creationId xmlns:a16="http://schemas.microsoft.com/office/drawing/2014/main" id="{523B2EFA-9CA3-3A13-5FE5-122543E33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EE39C-DDE5-49AD-91B6-E51C4458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272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1F411-3F09-3ED8-ECA5-74347E92A889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686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C8BBA-EE64-E701-51F4-A10D9BB3F9B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3 परन्तु मैं फ़िरौन के मन को कठोर कर दूँगा, और अपने चिन्ह और चमत्कार मिस्र देश में बहुत से दिखलाऊँगा। </a:t>
            </a:r>
            <a:endParaRPr lang="en-IN" sz="4000" dirty="0"/>
          </a:p>
        </p:txBody>
      </p:sp>
      <p:pic>
        <p:nvPicPr>
          <p:cNvPr id="3" name="Audio 8">
            <a:hlinkClick r:id="" action="ppaction://media"/>
            <a:extLst>
              <a:ext uri="{FF2B5EF4-FFF2-40B4-BE49-F238E27FC236}">
                <a16:creationId xmlns:a16="http://schemas.microsoft.com/office/drawing/2014/main" id="{9380F1FF-B1B9-0C98-5196-3ABCC0FCD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502D4-0431-ACB0-EE98-4CCBE8C15972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I will harden Pharaoh’s heart, and though I will multiply My signs and wonders in the land of Egypt,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26AAA3-A3A2-4962-8776-DC9BD551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282" y="0"/>
            <a:ext cx="1354056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45D9B0-2E3F-5EF7-A8C5-6CE80CD6B71C}"/>
              </a:ext>
            </a:extLst>
          </p:cNvPr>
          <p:cNvSpPr txBox="1"/>
          <p:nvPr/>
        </p:nvSpPr>
        <p:spPr>
          <a:xfrm>
            <a:off x="327620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7:3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1509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2B8A0-19C4-DEB7-B90A-5825A312103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4 तो भी फ़िरौन तुम्हारी न सुनेगा; और मैं मिस्र देश पर अपना हाथ बढ़ाकर मिस्रियों को भारी दण्ड देकर अपनी सेना अर्थात् अपनी इस्राएली प्रजा को मिस्र देश से निकाल लूँगा।</a:t>
            </a:r>
            <a:endParaRPr lang="en-IN" sz="4000" dirty="0"/>
          </a:p>
        </p:txBody>
      </p:sp>
      <p:pic>
        <p:nvPicPr>
          <p:cNvPr id="3" name="Audio 9">
            <a:hlinkClick r:id="" action="ppaction://media"/>
            <a:extLst>
              <a:ext uri="{FF2B5EF4-FFF2-40B4-BE49-F238E27FC236}">
                <a16:creationId xmlns:a16="http://schemas.microsoft.com/office/drawing/2014/main" id="{F2F050D8-7C9F-6879-E5C3-C91AC9B6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FBC02-0222-545F-8812-C4013B6920F1}"/>
              </a:ext>
            </a:extLst>
          </p:cNvPr>
          <p:cNvSpPr txBox="1"/>
          <p:nvPr/>
        </p:nvSpPr>
        <p:spPr>
          <a:xfrm>
            <a:off x="215900" y="175846"/>
            <a:ext cx="5759231" cy="6466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Pharaoh will not listen to you.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I will lay My hand on Egypt, and by mighty acts of judgment I will bring the divisions of My people the Israelites out of the land of Egypt.</a:t>
            </a:r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821</Words>
  <Application>Microsoft Office PowerPoint</Application>
  <PresentationFormat>Widescreen</PresentationFormat>
  <Paragraphs>44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08-9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54</cp:revision>
  <dcterms:created xsi:type="dcterms:W3CDTF">2021-07-20T09:23:46Z</dcterms:created>
  <dcterms:modified xsi:type="dcterms:W3CDTF">2024-07-23T10:26:13Z</dcterms:modified>
</cp:coreProperties>
</file>