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1" r:id="rId2"/>
    <p:sldId id="272" r:id="rId3"/>
    <p:sldId id="256" r:id="rId4"/>
    <p:sldId id="273" r:id="rId5"/>
    <p:sldId id="257" r:id="rId6"/>
    <p:sldId id="274" r:id="rId7"/>
    <p:sldId id="258" r:id="rId8"/>
    <p:sldId id="275" r:id="rId9"/>
    <p:sldId id="259" r:id="rId10"/>
    <p:sldId id="276" r:id="rId11"/>
    <p:sldId id="260" r:id="rId12"/>
    <p:sldId id="277" r:id="rId13"/>
    <p:sldId id="261" r:id="rId14"/>
    <p:sldId id="278" r:id="rId15"/>
    <p:sldId id="262" r:id="rId16"/>
    <p:sldId id="279" r:id="rId17"/>
    <p:sldId id="263" r:id="rId18"/>
    <p:sldId id="280" r:id="rId19"/>
    <p:sldId id="264" r:id="rId20"/>
    <p:sldId id="281" r:id="rId21"/>
    <p:sldId id="265" r:id="rId22"/>
    <p:sldId id="282" r:id="rId23"/>
    <p:sldId id="266"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32BB7F-75B8-4C46-AE21-AC078E6781B5}" v="13" dt="2023-01-23T12:06:56.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3" autoAdjust="0"/>
    <p:restoredTop sz="93945" autoAdjust="0"/>
  </p:normalViewPr>
  <p:slideViewPr>
    <p:cSldViewPr snapToGrid="0">
      <p:cViewPr varScale="1">
        <p:scale>
          <a:sx n="55" d="100"/>
          <a:sy n="55" d="100"/>
        </p:scale>
        <p:origin x="102" y="1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332BB7F-75B8-4C46-AE21-AC078E6781B5}"/>
    <pc:docChg chg="undo custSel modSld">
      <pc:chgData name="Leonie Smith" userId="fed1330f33f5650e" providerId="LiveId" clId="{C332BB7F-75B8-4C46-AE21-AC078E6781B5}" dt="2023-01-23T12:06:56.416" v="46"/>
      <pc:docMkLst>
        <pc:docMk/>
      </pc:docMkLst>
      <pc:sldChg chg="addSp delSp modSp mod modTransition modAnim">
        <pc:chgData name="Leonie Smith" userId="fed1330f33f5650e" providerId="LiveId" clId="{C332BB7F-75B8-4C46-AE21-AC078E6781B5}" dt="2023-01-23T12:06:56.416" v="46"/>
        <pc:sldMkLst>
          <pc:docMk/>
          <pc:sldMk cId="3348757415" sldId="256"/>
        </pc:sldMkLst>
        <pc:spChg chg="add mod">
          <ac:chgData name="Leonie Smith" userId="fed1330f33f5650e" providerId="LiveId" clId="{C332BB7F-75B8-4C46-AE21-AC078E6781B5}" dt="2023-01-23T12:06:56.416" v="46"/>
          <ac:spMkLst>
            <pc:docMk/>
            <pc:sldMk cId="3348757415" sldId="256"/>
            <ac:spMk id="2" creationId="{B097AF0A-FC34-B5CF-3C05-91D942F43A2C}"/>
          </ac:spMkLst>
        </pc:spChg>
        <pc:spChg chg="del">
          <ac:chgData name="Leonie Smith" userId="fed1330f33f5650e" providerId="LiveId" clId="{C332BB7F-75B8-4C46-AE21-AC078E6781B5}" dt="2023-01-23T12:05:24.990" v="24" actId="21"/>
          <ac:spMkLst>
            <pc:docMk/>
            <pc:sldMk cId="3348757415" sldId="256"/>
            <ac:spMk id="6" creationId="{416C064E-628E-47C0-A712-DB178FE9901E}"/>
          </ac:spMkLst>
        </pc:spChg>
        <pc:picChg chg="del">
          <ac:chgData name="Leonie Smith" userId="fed1330f33f5650e" providerId="LiveId" clId="{C332BB7F-75B8-4C46-AE21-AC078E6781B5}" dt="2023-01-23T12:05:14.501" v="23"/>
          <ac:picMkLst>
            <pc:docMk/>
            <pc:sldMk cId="3348757415" sldId="256"/>
            <ac:picMk id="9" creationId="{50F06193-891D-4066-8825-F86EE356F7DB}"/>
          </ac:picMkLst>
        </pc:picChg>
      </pc:sldChg>
      <pc:sldChg chg="addSp delSp modSp mod modTransition modAnim">
        <pc:chgData name="Leonie Smith" userId="fed1330f33f5650e" providerId="LiveId" clId="{C332BB7F-75B8-4C46-AE21-AC078E6781B5}" dt="2023-01-23T12:06:54.842" v="45"/>
        <pc:sldMkLst>
          <pc:docMk/>
          <pc:sldMk cId="1018574621" sldId="257"/>
        </pc:sldMkLst>
        <pc:spChg chg="add mod">
          <ac:chgData name="Leonie Smith" userId="fed1330f33f5650e" providerId="LiveId" clId="{C332BB7F-75B8-4C46-AE21-AC078E6781B5}" dt="2023-01-23T12:06:54.842" v="45"/>
          <ac:spMkLst>
            <pc:docMk/>
            <pc:sldMk cId="1018574621" sldId="257"/>
            <ac:spMk id="2" creationId="{D71C467C-A024-7269-DD41-DF9362CD4DAA}"/>
          </ac:spMkLst>
        </pc:spChg>
        <pc:spChg chg="del">
          <ac:chgData name="Leonie Smith" userId="fed1330f33f5650e" providerId="LiveId" clId="{C332BB7F-75B8-4C46-AE21-AC078E6781B5}" dt="2023-01-23T12:05:28.381" v="25" actId="21"/>
          <ac:spMkLst>
            <pc:docMk/>
            <pc:sldMk cId="1018574621" sldId="257"/>
            <ac:spMk id="6" creationId="{416C064E-628E-47C0-A712-DB178FE9901E}"/>
          </ac:spMkLst>
        </pc:spChg>
        <pc:picChg chg="del">
          <ac:chgData name="Leonie Smith" userId="fed1330f33f5650e" providerId="LiveId" clId="{C332BB7F-75B8-4C46-AE21-AC078E6781B5}" dt="2023-01-23T12:05:14.501" v="23"/>
          <ac:picMkLst>
            <pc:docMk/>
            <pc:sldMk cId="1018574621" sldId="257"/>
            <ac:picMk id="5" creationId="{26C7DBF2-1C33-46D3-AF63-9BF998AF59E8}"/>
          </ac:picMkLst>
        </pc:picChg>
      </pc:sldChg>
      <pc:sldChg chg="addSp delSp modSp mod modTransition modAnim">
        <pc:chgData name="Leonie Smith" userId="fed1330f33f5650e" providerId="LiveId" clId="{C332BB7F-75B8-4C46-AE21-AC078E6781B5}" dt="2023-01-23T12:06:53.263" v="44"/>
        <pc:sldMkLst>
          <pc:docMk/>
          <pc:sldMk cId="525752733" sldId="258"/>
        </pc:sldMkLst>
        <pc:spChg chg="add mod">
          <ac:chgData name="Leonie Smith" userId="fed1330f33f5650e" providerId="LiveId" clId="{C332BB7F-75B8-4C46-AE21-AC078E6781B5}" dt="2023-01-23T12:06:53.263" v="44"/>
          <ac:spMkLst>
            <pc:docMk/>
            <pc:sldMk cId="525752733" sldId="258"/>
            <ac:spMk id="2" creationId="{287EF601-1205-7B9D-587F-4833819AB277}"/>
          </ac:spMkLst>
        </pc:spChg>
        <pc:spChg chg="del">
          <ac:chgData name="Leonie Smith" userId="fed1330f33f5650e" providerId="LiveId" clId="{C332BB7F-75B8-4C46-AE21-AC078E6781B5}" dt="2023-01-23T12:05:33.332" v="26" actId="21"/>
          <ac:spMkLst>
            <pc:docMk/>
            <pc:sldMk cId="525752733" sldId="258"/>
            <ac:spMk id="6" creationId="{416C064E-628E-47C0-A712-DB178FE9901E}"/>
          </ac:spMkLst>
        </pc:spChg>
        <pc:picChg chg="del">
          <ac:chgData name="Leonie Smith" userId="fed1330f33f5650e" providerId="LiveId" clId="{C332BB7F-75B8-4C46-AE21-AC078E6781B5}" dt="2023-01-23T12:05:14.501" v="23"/>
          <ac:picMkLst>
            <pc:docMk/>
            <pc:sldMk cId="525752733" sldId="258"/>
            <ac:picMk id="5" creationId="{106911CA-8802-447C-A256-0F842A8B60DB}"/>
          </ac:picMkLst>
        </pc:picChg>
      </pc:sldChg>
      <pc:sldChg chg="addSp delSp modSp mod modTransition modAnim">
        <pc:chgData name="Leonie Smith" userId="fed1330f33f5650e" providerId="LiveId" clId="{C332BB7F-75B8-4C46-AE21-AC078E6781B5}" dt="2023-01-23T12:06:51.488" v="43"/>
        <pc:sldMkLst>
          <pc:docMk/>
          <pc:sldMk cId="3459794170" sldId="259"/>
        </pc:sldMkLst>
        <pc:spChg chg="add mod">
          <ac:chgData name="Leonie Smith" userId="fed1330f33f5650e" providerId="LiveId" clId="{C332BB7F-75B8-4C46-AE21-AC078E6781B5}" dt="2023-01-23T12:06:51.488" v="43"/>
          <ac:spMkLst>
            <pc:docMk/>
            <pc:sldMk cId="3459794170" sldId="259"/>
            <ac:spMk id="2" creationId="{7BFAB85E-AAE1-3E81-C40D-628893D6134E}"/>
          </ac:spMkLst>
        </pc:spChg>
        <pc:spChg chg="del">
          <ac:chgData name="Leonie Smith" userId="fed1330f33f5650e" providerId="LiveId" clId="{C332BB7F-75B8-4C46-AE21-AC078E6781B5}" dt="2023-01-23T12:05:42.337" v="27" actId="21"/>
          <ac:spMkLst>
            <pc:docMk/>
            <pc:sldMk cId="3459794170" sldId="259"/>
            <ac:spMk id="6" creationId="{416C064E-628E-47C0-A712-DB178FE9901E}"/>
          </ac:spMkLst>
        </pc:spChg>
        <pc:picChg chg="del">
          <ac:chgData name="Leonie Smith" userId="fed1330f33f5650e" providerId="LiveId" clId="{C332BB7F-75B8-4C46-AE21-AC078E6781B5}" dt="2023-01-23T12:05:14.501" v="23"/>
          <ac:picMkLst>
            <pc:docMk/>
            <pc:sldMk cId="3459794170" sldId="259"/>
            <ac:picMk id="10" creationId="{BAA4AA3C-DFA4-4560-82F6-BFC5F8DCC621}"/>
          </ac:picMkLst>
        </pc:picChg>
      </pc:sldChg>
      <pc:sldChg chg="addSp delSp modSp mod modTransition modAnim">
        <pc:chgData name="Leonie Smith" userId="fed1330f33f5650e" providerId="LiveId" clId="{C332BB7F-75B8-4C46-AE21-AC078E6781B5}" dt="2023-01-23T12:06:50.035" v="42"/>
        <pc:sldMkLst>
          <pc:docMk/>
          <pc:sldMk cId="1204998267" sldId="260"/>
        </pc:sldMkLst>
        <pc:spChg chg="add mod">
          <ac:chgData name="Leonie Smith" userId="fed1330f33f5650e" providerId="LiveId" clId="{C332BB7F-75B8-4C46-AE21-AC078E6781B5}" dt="2023-01-23T12:06:50.035" v="42"/>
          <ac:spMkLst>
            <pc:docMk/>
            <pc:sldMk cId="1204998267" sldId="260"/>
            <ac:spMk id="2" creationId="{64073DED-E582-3B15-02B4-541B4DA19265}"/>
          </ac:spMkLst>
        </pc:spChg>
        <pc:spChg chg="del">
          <ac:chgData name="Leonie Smith" userId="fed1330f33f5650e" providerId="LiveId" clId="{C332BB7F-75B8-4C46-AE21-AC078E6781B5}" dt="2023-01-23T12:05:47.663" v="28" actId="21"/>
          <ac:spMkLst>
            <pc:docMk/>
            <pc:sldMk cId="1204998267" sldId="260"/>
            <ac:spMk id="6" creationId="{416C064E-628E-47C0-A712-DB178FE9901E}"/>
          </ac:spMkLst>
        </pc:spChg>
        <pc:picChg chg="del">
          <ac:chgData name="Leonie Smith" userId="fed1330f33f5650e" providerId="LiveId" clId="{C332BB7F-75B8-4C46-AE21-AC078E6781B5}" dt="2023-01-23T12:05:14.501" v="23"/>
          <ac:picMkLst>
            <pc:docMk/>
            <pc:sldMk cId="1204998267" sldId="260"/>
            <ac:picMk id="3" creationId="{7A212B61-4CD7-4E77-B615-9CED68AB0D4E}"/>
          </ac:picMkLst>
        </pc:picChg>
      </pc:sldChg>
      <pc:sldChg chg="addSp delSp modSp mod modTransition modAnim">
        <pc:chgData name="Leonie Smith" userId="fed1330f33f5650e" providerId="LiveId" clId="{C332BB7F-75B8-4C46-AE21-AC078E6781B5}" dt="2023-01-23T12:06:48.377" v="41"/>
        <pc:sldMkLst>
          <pc:docMk/>
          <pc:sldMk cId="3728152200" sldId="261"/>
        </pc:sldMkLst>
        <pc:spChg chg="add mod">
          <ac:chgData name="Leonie Smith" userId="fed1330f33f5650e" providerId="LiveId" clId="{C332BB7F-75B8-4C46-AE21-AC078E6781B5}" dt="2023-01-23T12:06:48.377" v="41"/>
          <ac:spMkLst>
            <pc:docMk/>
            <pc:sldMk cId="3728152200" sldId="261"/>
            <ac:spMk id="3" creationId="{0F6FB3BB-9D5C-352E-4E62-0A0612328B31}"/>
          </ac:spMkLst>
        </pc:spChg>
        <pc:spChg chg="del">
          <ac:chgData name="Leonie Smith" userId="fed1330f33f5650e" providerId="LiveId" clId="{C332BB7F-75B8-4C46-AE21-AC078E6781B5}" dt="2023-01-23T12:05:52.449" v="29" actId="21"/>
          <ac:spMkLst>
            <pc:docMk/>
            <pc:sldMk cId="3728152200" sldId="261"/>
            <ac:spMk id="6" creationId="{416C064E-628E-47C0-A712-DB178FE9901E}"/>
          </ac:spMkLst>
        </pc:spChg>
        <pc:picChg chg="del">
          <ac:chgData name="Leonie Smith" userId="fed1330f33f5650e" providerId="LiveId" clId="{C332BB7F-75B8-4C46-AE21-AC078E6781B5}" dt="2023-01-23T12:05:14.501" v="23"/>
          <ac:picMkLst>
            <pc:docMk/>
            <pc:sldMk cId="3728152200" sldId="261"/>
            <ac:picMk id="2" creationId="{A660622B-CEA9-46E3-A684-A4317EE6931C}"/>
          </ac:picMkLst>
        </pc:picChg>
      </pc:sldChg>
      <pc:sldChg chg="addSp delSp modSp mod modTransition modAnim">
        <pc:chgData name="Leonie Smith" userId="fed1330f33f5650e" providerId="LiveId" clId="{C332BB7F-75B8-4C46-AE21-AC078E6781B5}" dt="2023-01-23T12:06:46.754" v="40"/>
        <pc:sldMkLst>
          <pc:docMk/>
          <pc:sldMk cId="3350226380" sldId="262"/>
        </pc:sldMkLst>
        <pc:spChg chg="add mod">
          <ac:chgData name="Leonie Smith" userId="fed1330f33f5650e" providerId="LiveId" clId="{C332BB7F-75B8-4C46-AE21-AC078E6781B5}" dt="2023-01-23T12:06:46.754" v="40"/>
          <ac:spMkLst>
            <pc:docMk/>
            <pc:sldMk cId="3350226380" sldId="262"/>
            <ac:spMk id="2" creationId="{9B4811A3-DB22-C322-50B9-2EE7AE3396CD}"/>
          </ac:spMkLst>
        </pc:spChg>
        <pc:spChg chg="del">
          <ac:chgData name="Leonie Smith" userId="fed1330f33f5650e" providerId="LiveId" clId="{C332BB7F-75B8-4C46-AE21-AC078E6781B5}" dt="2023-01-23T12:05:57.681" v="30" actId="21"/>
          <ac:spMkLst>
            <pc:docMk/>
            <pc:sldMk cId="3350226380" sldId="262"/>
            <ac:spMk id="6" creationId="{416C064E-628E-47C0-A712-DB178FE9901E}"/>
          </ac:spMkLst>
        </pc:spChg>
        <pc:picChg chg="del">
          <ac:chgData name="Leonie Smith" userId="fed1330f33f5650e" providerId="LiveId" clId="{C332BB7F-75B8-4C46-AE21-AC078E6781B5}" dt="2023-01-23T12:05:14.501" v="23"/>
          <ac:picMkLst>
            <pc:docMk/>
            <pc:sldMk cId="3350226380" sldId="262"/>
            <ac:picMk id="9" creationId="{D1689B4E-F27C-4A18-9631-76BDE7DC1FEE}"/>
          </ac:picMkLst>
        </pc:picChg>
      </pc:sldChg>
      <pc:sldChg chg="addSp delSp modSp mod modTransition modAnim">
        <pc:chgData name="Leonie Smith" userId="fed1330f33f5650e" providerId="LiveId" clId="{C332BB7F-75B8-4C46-AE21-AC078E6781B5}" dt="2023-01-23T12:06:45.093" v="39"/>
        <pc:sldMkLst>
          <pc:docMk/>
          <pc:sldMk cId="814010234" sldId="263"/>
        </pc:sldMkLst>
        <pc:spChg chg="add mod">
          <ac:chgData name="Leonie Smith" userId="fed1330f33f5650e" providerId="LiveId" clId="{C332BB7F-75B8-4C46-AE21-AC078E6781B5}" dt="2023-01-23T12:06:45.093" v="39"/>
          <ac:spMkLst>
            <pc:docMk/>
            <pc:sldMk cId="814010234" sldId="263"/>
            <ac:spMk id="3" creationId="{ACAD5A14-2646-6AAD-FFBC-0059374AE67C}"/>
          </ac:spMkLst>
        </pc:spChg>
        <pc:spChg chg="del">
          <ac:chgData name="Leonie Smith" userId="fed1330f33f5650e" providerId="LiveId" clId="{C332BB7F-75B8-4C46-AE21-AC078E6781B5}" dt="2023-01-23T12:06:02.378" v="31" actId="21"/>
          <ac:spMkLst>
            <pc:docMk/>
            <pc:sldMk cId="814010234" sldId="263"/>
            <ac:spMk id="6" creationId="{416C064E-628E-47C0-A712-DB178FE9901E}"/>
          </ac:spMkLst>
        </pc:spChg>
        <pc:picChg chg="del">
          <ac:chgData name="Leonie Smith" userId="fed1330f33f5650e" providerId="LiveId" clId="{C332BB7F-75B8-4C46-AE21-AC078E6781B5}" dt="2023-01-23T12:05:14.501" v="23"/>
          <ac:picMkLst>
            <pc:docMk/>
            <pc:sldMk cId="814010234" sldId="263"/>
            <ac:picMk id="2" creationId="{AA906D10-17E6-4DA9-92A0-D2A4C5A416B3}"/>
          </ac:picMkLst>
        </pc:picChg>
      </pc:sldChg>
      <pc:sldChg chg="addSp delSp modSp mod modTransition modAnim">
        <pc:chgData name="Leonie Smith" userId="fed1330f33f5650e" providerId="LiveId" clId="{C332BB7F-75B8-4C46-AE21-AC078E6781B5}" dt="2023-01-23T12:06:42.679" v="38"/>
        <pc:sldMkLst>
          <pc:docMk/>
          <pc:sldMk cId="302978315" sldId="264"/>
        </pc:sldMkLst>
        <pc:spChg chg="add mod">
          <ac:chgData name="Leonie Smith" userId="fed1330f33f5650e" providerId="LiveId" clId="{C332BB7F-75B8-4C46-AE21-AC078E6781B5}" dt="2023-01-23T12:06:42.679" v="38"/>
          <ac:spMkLst>
            <pc:docMk/>
            <pc:sldMk cId="302978315" sldId="264"/>
            <ac:spMk id="2" creationId="{A1C4A93C-A2C1-6D9A-1D2B-F6A311F7949F}"/>
          </ac:spMkLst>
        </pc:spChg>
        <pc:spChg chg="del">
          <ac:chgData name="Leonie Smith" userId="fed1330f33f5650e" providerId="LiveId" clId="{C332BB7F-75B8-4C46-AE21-AC078E6781B5}" dt="2023-01-23T12:06:10.884" v="32" actId="21"/>
          <ac:spMkLst>
            <pc:docMk/>
            <pc:sldMk cId="302978315" sldId="264"/>
            <ac:spMk id="6" creationId="{416C064E-628E-47C0-A712-DB178FE9901E}"/>
          </ac:spMkLst>
        </pc:spChg>
        <pc:picChg chg="del">
          <ac:chgData name="Leonie Smith" userId="fed1330f33f5650e" providerId="LiveId" clId="{C332BB7F-75B8-4C46-AE21-AC078E6781B5}" dt="2023-01-23T12:05:14.501" v="23"/>
          <ac:picMkLst>
            <pc:docMk/>
            <pc:sldMk cId="302978315" sldId="264"/>
            <ac:picMk id="3" creationId="{72C51440-D670-4313-953A-471F86014CF9}"/>
          </ac:picMkLst>
        </pc:picChg>
      </pc:sldChg>
      <pc:sldChg chg="addSp delSp modSp mod modTransition modAnim">
        <pc:chgData name="Leonie Smith" userId="fed1330f33f5650e" providerId="LiveId" clId="{C332BB7F-75B8-4C46-AE21-AC078E6781B5}" dt="2023-01-23T12:06:40.076" v="37"/>
        <pc:sldMkLst>
          <pc:docMk/>
          <pc:sldMk cId="891345644" sldId="265"/>
        </pc:sldMkLst>
        <pc:spChg chg="add mod">
          <ac:chgData name="Leonie Smith" userId="fed1330f33f5650e" providerId="LiveId" clId="{C332BB7F-75B8-4C46-AE21-AC078E6781B5}" dt="2023-01-23T12:06:40.076" v="37"/>
          <ac:spMkLst>
            <pc:docMk/>
            <pc:sldMk cId="891345644" sldId="265"/>
            <ac:spMk id="2" creationId="{2F2EEF68-FC25-7FBD-4C05-EAB39E371860}"/>
          </ac:spMkLst>
        </pc:spChg>
        <pc:spChg chg="del mod">
          <ac:chgData name="Leonie Smith" userId="fed1330f33f5650e" providerId="LiveId" clId="{C332BB7F-75B8-4C46-AE21-AC078E6781B5}" dt="2023-01-23T12:06:16.348" v="34" actId="21"/>
          <ac:spMkLst>
            <pc:docMk/>
            <pc:sldMk cId="891345644" sldId="265"/>
            <ac:spMk id="6" creationId="{416C064E-628E-47C0-A712-DB178FE9901E}"/>
          </ac:spMkLst>
        </pc:spChg>
        <pc:picChg chg="del">
          <ac:chgData name="Leonie Smith" userId="fed1330f33f5650e" providerId="LiveId" clId="{C332BB7F-75B8-4C46-AE21-AC078E6781B5}" dt="2023-01-23T12:05:14.501" v="23"/>
          <ac:picMkLst>
            <pc:docMk/>
            <pc:sldMk cId="891345644" sldId="265"/>
            <ac:picMk id="10" creationId="{31369023-6229-40E2-8BE9-50410F0EDD06}"/>
          </ac:picMkLst>
        </pc:picChg>
      </pc:sldChg>
      <pc:sldChg chg="addSp delSp modSp mod modTransition modAnim">
        <pc:chgData name="Leonie Smith" userId="fed1330f33f5650e" providerId="LiveId" clId="{C332BB7F-75B8-4C46-AE21-AC078E6781B5}" dt="2023-01-23T12:06:38.173" v="36"/>
        <pc:sldMkLst>
          <pc:docMk/>
          <pc:sldMk cId="3955896480" sldId="266"/>
        </pc:sldMkLst>
        <pc:spChg chg="add mod">
          <ac:chgData name="Leonie Smith" userId="fed1330f33f5650e" providerId="LiveId" clId="{C332BB7F-75B8-4C46-AE21-AC078E6781B5}" dt="2023-01-23T12:06:38.173" v="36"/>
          <ac:spMkLst>
            <pc:docMk/>
            <pc:sldMk cId="3955896480" sldId="266"/>
            <ac:spMk id="3" creationId="{3A64D71D-3DC8-42E9-F700-48CE2679E95C}"/>
          </ac:spMkLst>
        </pc:spChg>
        <pc:spChg chg="del">
          <ac:chgData name="Leonie Smith" userId="fed1330f33f5650e" providerId="LiveId" clId="{C332BB7F-75B8-4C46-AE21-AC078E6781B5}" dt="2023-01-23T12:06:19.188" v="35" actId="21"/>
          <ac:spMkLst>
            <pc:docMk/>
            <pc:sldMk cId="3955896480" sldId="266"/>
            <ac:spMk id="6" creationId="{416C064E-628E-47C0-A712-DB178FE9901E}"/>
          </ac:spMkLst>
        </pc:spChg>
        <pc:picChg chg="del">
          <ac:chgData name="Leonie Smith" userId="fed1330f33f5650e" providerId="LiveId" clId="{C332BB7F-75B8-4C46-AE21-AC078E6781B5}" dt="2023-01-23T12:05:14.501" v="23"/>
          <ac:picMkLst>
            <pc:docMk/>
            <pc:sldMk cId="3955896480" sldId="266"/>
            <ac:picMk id="2" creationId="{134E9EF3-B8BD-4D40-9F1E-63FE1A1EE36B}"/>
          </ac:picMkLst>
        </pc:picChg>
      </pc:sldChg>
      <pc:sldChg chg="delSp modTransition modAnim">
        <pc:chgData name="Leonie Smith" userId="fed1330f33f5650e" providerId="LiveId" clId="{C332BB7F-75B8-4C46-AE21-AC078E6781B5}" dt="2023-01-23T12:05:14.501" v="23"/>
        <pc:sldMkLst>
          <pc:docMk/>
          <pc:sldMk cId="2899921576" sldId="271"/>
        </pc:sldMkLst>
        <pc:picChg chg="del">
          <ac:chgData name="Leonie Smith" userId="fed1330f33f5650e" providerId="LiveId" clId="{C332BB7F-75B8-4C46-AE21-AC078E6781B5}" dt="2023-01-23T12:05:14.501" v="23"/>
          <ac:picMkLst>
            <pc:docMk/>
            <pc:sldMk cId="2899921576" sldId="271"/>
            <ac:picMk id="4" creationId="{AF142E75-0B49-4C4E-9A93-0E9652EC8479}"/>
          </ac:picMkLst>
        </pc:picChg>
      </pc:sldChg>
      <pc:sldChg chg="addSp delSp modSp mod modTransition">
        <pc:chgData name="Leonie Smith" userId="fed1330f33f5650e" providerId="LiveId" clId="{C332BB7F-75B8-4C46-AE21-AC078E6781B5}" dt="2023-01-23T12:05:14.501" v="23"/>
        <pc:sldMkLst>
          <pc:docMk/>
          <pc:sldMk cId="500570333" sldId="272"/>
        </pc:sldMkLst>
        <pc:spChg chg="del">
          <ac:chgData name="Leonie Smith" userId="fed1330f33f5650e" providerId="LiveId" clId="{C332BB7F-75B8-4C46-AE21-AC078E6781B5}" dt="2023-01-23T12:01:36.018" v="0" actId="21"/>
          <ac:spMkLst>
            <pc:docMk/>
            <pc:sldMk cId="500570333" sldId="272"/>
            <ac:spMk id="2" creationId="{4617AFEF-E3A6-2347-944A-F24DD7A052DA}"/>
          </ac:spMkLst>
        </pc:spChg>
        <pc:spChg chg="add mod">
          <ac:chgData name="Leonie Smith" userId="fed1330f33f5650e" providerId="LiveId" clId="{C332BB7F-75B8-4C46-AE21-AC078E6781B5}" dt="2023-01-23T12:03:37.318" v="10"/>
          <ac:spMkLst>
            <pc:docMk/>
            <pc:sldMk cId="500570333" sldId="272"/>
            <ac:spMk id="4" creationId="{C6185970-D047-9F3B-BD1C-84B55468BFC8}"/>
          </ac:spMkLst>
        </pc:spChg>
      </pc:sldChg>
      <pc:sldChg chg="modSp mod modTransition">
        <pc:chgData name="Leonie Smith" userId="fed1330f33f5650e" providerId="LiveId" clId="{C332BB7F-75B8-4C46-AE21-AC078E6781B5}" dt="2023-01-23T12:05:14.501" v="23"/>
        <pc:sldMkLst>
          <pc:docMk/>
          <pc:sldMk cId="2489790989" sldId="273"/>
        </pc:sldMkLst>
        <pc:spChg chg="mod">
          <ac:chgData name="Leonie Smith" userId="fed1330f33f5650e" providerId="LiveId" clId="{C332BB7F-75B8-4C46-AE21-AC078E6781B5}" dt="2023-01-23T12:03:30.069" v="9" actId="1076"/>
          <ac:spMkLst>
            <pc:docMk/>
            <pc:sldMk cId="2489790989" sldId="273"/>
            <ac:spMk id="3" creationId="{84DBFBEF-A950-8149-E866-043D35D9F646}"/>
          </ac:spMkLst>
        </pc:spChg>
      </pc:sldChg>
      <pc:sldChg chg="modSp mod modTransition">
        <pc:chgData name="Leonie Smith" userId="fed1330f33f5650e" providerId="LiveId" clId="{C332BB7F-75B8-4C46-AE21-AC078E6781B5}" dt="2023-01-23T12:05:14.501" v="23"/>
        <pc:sldMkLst>
          <pc:docMk/>
          <pc:sldMk cId="2978092442" sldId="274"/>
        </pc:sldMkLst>
        <pc:spChg chg="mod">
          <ac:chgData name="Leonie Smith" userId="fed1330f33f5650e" providerId="LiveId" clId="{C332BB7F-75B8-4C46-AE21-AC078E6781B5}" dt="2023-01-23T12:03:45.572" v="11"/>
          <ac:spMkLst>
            <pc:docMk/>
            <pc:sldMk cId="2978092442" sldId="274"/>
            <ac:spMk id="2" creationId="{A80AD9AE-4696-9F0C-2E28-EC08D599F77C}"/>
          </ac:spMkLst>
        </pc:spChg>
      </pc:sldChg>
      <pc:sldChg chg="modSp mod modTransition">
        <pc:chgData name="Leonie Smith" userId="fed1330f33f5650e" providerId="LiveId" clId="{C332BB7F-75B8-4C46-AE21-AC078E6781B5}" dt="2023-01-23T12:05:14.501" v="23"/>
        <pc:sldMkLst>
          <pc:docMk/>
          <pc:sldMk cId="2520886217" sldId="275"/>
        </pc:sldMkLst>
        <pc:spChg chg="mod">
          <ac:chgData name="Leonie Smith" userId="fed1330f33f5650e" providerId="LiveId" clId="{C332BB7F-75B8-4C46-AE21-AC078E6781B5}" dt="2023-01-23T12:03:49.646" v="12"/>
          <ac:spMkLst>
            <pc:docMk/>
            <pc:sldMk cId="2520886217" sldId="275"/>
            <ac:spMk id="2" creationId="{1F79D74B-6DC0-122F-F39A-AE8C000869D0}"/>
          </ac:spMkLst>
        </pc:spChg>
      </pc:sldChg>
      <pc:sldChg chg="modSp mod modTransition">
        <pc:chgData name="Leonie Smith" userId="fed1330f33f5650e" providerId="LiveId" clId="{C332BB7F-75B8-4C46-AE21-AC078E6781B5}" dt="2023-01-23T12:05:14.501" v="23"/>
        <pc:sldMkLst>
          <pc:docMk/>
          <pc:sldMk cId="4078596160" sldId="276"/>
        </pc:sldMkLst>
        <pc:spChg chg="mod">
          <ac:chgData name="Leonie Smith" userId="fed1330f33f5650e" providerId="LiveId" clId="{C332BB7F-75B8-4C46-AE21-AC078E6781B5}" dt="2023-01-23T12:03:54.608" v="13"/>
          <ac:spMkLst>
            <pc:docMk/>
            <pc:sldMk cId="4078596160" sldId="276"/>
            <ac:spMk id="2" creationId="{B4E6E296-13B2-CBF1-3109-E78CF57B2851}"/>
          </ac:spMkLst>
        </pc:spChg>
      </pc:sldChg>
      <pc:sldChg chg="modSp mod modTransition">
        <pc:chgData name="Leonie Smith" userId="fed1330f33f5650e" providerId="LiveId" clId="{C332BB7F-75B8-4C46-AE21-AC078E6781B5}" dt="2023-01-23T12:05:14.501" v="23"/>
        <pc:sldMkLst>
          <pc:docMk/>
          <pc:sldMk cId="2049674522" sldId="277"/>
        </pc:sldMkLst>
        <pc:spChg chg="mod">
          <ac:chgData name="Leonie Smith" userId="fed1330f33f5650e" providerId="LiveId" clId="{C332BB7F-75B8-4C46-AE21-AC078E6781B5}" dt="2023-01-23T12:03:59.051" v="14"/>
          <ac:spMkLst>
            <pc:docMk/>
            <pc:sldMk cId="2049674522" sldId="277"/>
            <ac:spMk id="2" creationId="{6C40AA2E-6AF1-6BDB-3FB3-41923A4CAD72}"/>
          </ac:spMkLst>
        </pc:spChg>
      </pc:sldChg>
      <pc:sldChg chg="modSp mod modTransition">
        <pc:chgData name="Leonie Smith" userId="fed1330f33f5650e" providerId="LiveId" clId="{C332BB7F-75B8-4C46-AE21-AC078E6781B5}" dt="2023-01-23T12:05:14.501" v="23"/>
        <pc:sldMkLst>
          <pc:docMk/>
          <pc:sldMk cId="97274168" sldId="278"/>
        </pc:sldMkLst>
        <pc:spChg chg="mod">
          <ac:chgData name="Leonie Smith" userId="fed1330f33f5650e" providerId="LiveId" clId="{C332BB7F-75B8-4C46-AE21-AC078E6781B5}" dt="2023-01-23T12:04:03.758" v="15"/>
          <ac:spMkLst>
            <pc:docMk/>
            <pc:sldMk cId="97274168" sldId="278"/>
            <ac:spMk id="2" creationId="{1F4660F1-8871-43FF-2974-F15C71CD9411}"/>
          </ac:spMkLst>
        </pc:spChg>
      </pc:sldChg>
      <pc:sldChg chg="modSp mod modTransition">
        <pc:chgData name="Leonie Smith" userId="fed1330f33f5650e" providerId="LiveId" clId="{C332BB7F-75B8-4C46-AE21-AC078E6781B5}" dt="2023-01-23T12:05:14.501" v="23"/>
        <pc:sldMkLst>
          <pc:docMk/>
          <pc:sldMk cId="2235043246" sldId="279"/>
        </pc:sldMkLst>
        <pc:spChg chg="mod">
          <ac:chgData name="Leonie Smith" userId="fed1330f33f5650e" providerId="LiveId" clId="{C332BB7F-75B8-4C46-AE21-AC078E6781B5}" dt="2023-01-23T12:04:08.288" v="16"/>
          <ac:spMkLst>
            <pc:docMk/>
            <pc:sldMk cId="2235043246" sldId="279"/>
            <ac:spMk id="2" creationId="{863C2FE9-2C8F-5398-46BB-6B3F6D1D7867}"/>
          </ac:spMkLst>
        </pc:spChg>
      </pc:sldChg>
      <pc:sldChg chg="modSp mod modTransition">
        <pc:chgData name="Leonie Smith" userId="fed1330f33f5650e" providerId="LiveId" clId="{C332BB7F-75B8-4C46-AE21-AC078E6781B5}" dt="2023-01-23T12:05:14.501" v="23"/>
        <pc:sldMkLst>
          <pc:docMk/>
          <pc:sldMk cId="4039263378" sldId="280"/>
        </pc:sldMkLst>
        <pc:spChg chg="mod">
          <ac:chgData name="Leonie Smith" userId="fed1330f33f5650e" providerId="LiveId" clId="{C332BB7F-75B8-4C46-AE21-AC078E6781B5}" dt="2023-01-23T12:04:18.953" v="19"/>
          <ac:spMkLst>
            <pc:docMk/>
            <pc:sldMk cId="4039263378" sldId="280"/>
            <ac:spMk id="2" creationId="{E245191C-58DD-482D-AF21-BD6C62381442}"/>
          </ac:spMkLst>
        </pc:spChg>
      </pc:sldChg>
      <pc:sldChg chg="modSp mod modTransition">
        <pc:chgData name="Leonie Smith" userId="fed1330f33f5650e" providerId="LiveId" clId="{C332BB7F-75B8-4C46-AE21-AC078E6781B5}" dt="2023-01-23T12:05:14.501" v="23"/>
        <pc:sldMkLst>
          <pc:docMk/>
          <pc:sldMk cId="711655605" sldId="281"/>
        </pc:sldMkLst>
        <pc:spChg chg="mod">
          <ac:chgData name="Leonie Smith" userId="fed1330f33f5650e" providerId="LiveId" clId="{C332BB7F-75B8-4C46-AE21-AC078E6781B5}" dt="2023-01-23T12:04:24.873" v="20"/>
          <ac:spMkLst>
            <pc:docMk/>
            <pc:sldMk cId="711655605" sldId="281"/>
            <ac:spMk id="2" creationId="{1B447DCD-AD60-5C60-5660-63775439064F}"/>
          </ac:spMkLst>
        </pc:spChg>
      </pc:sldChg>
      <pc:sldChg chg="modSp mod modTransition">
        <pc:chgData name="Leonie Smith" userId="fed1330f33f5650e" providerId="LiveId" clId="{C332BB7F-75B8-4C46-AE21-AC078E6781B5}" dt="2023-01-23T12:05:14.501" v="23"/>
        <pc:sldMkLst>
          <pc:docMk/>
          <pc:sldMk cId="1446759029" sldId="282"/>
        </pc:sldMkLst>
        <pc:spChg chg="mod">
          <ac:chgData name="Leonie Smith" userId="fed1330f33f5650e" providerId="LiveId" clId="{C332BB7F-75B8-4C46-AE21-AC078E6781B5}" dt="2023-01-23T12:04:28.883" v="21"/>
          <ac:spMkLst>
            <pc:docMk/>
            <pc:sldMk cId="1446759029" sldId="282"/>
            <ac:spMk id="2" creationId="{18135D1A-38D3-2AC3-0AB4-E61A7CC50602}"/>
          </ac:spMkLst>
        </pc:spChg>
      </pc:sldChg>
      <pc:sldChg chg="modSp mod modTransition">
        <pc:chgData name="Leonie Smith" userId="fed1330f33f5650e" providerId="LiveId" clId="{C332BB7F-75B8-4C46-AE21-AC078E6781B5}" dt="2023-01-23T12:05:14.501" v="23"/>
        <pc:sldMkLst>
          <pc:docMk/>
          <pc:sldMk cId="539604656" sldId="283"/>
        </pc:sldMkLst>
        <pc:spChg chg="mod">
          <ac:chgData name="Leonie Smith" userId="fed1330f33f5650e" providerId="LiveId" clId="{C332BB7F-75B8-4C46-AE21-AC078E6781B5}" dt="2023-01-23T12:04:32.911" v="22"/>
          <ac:spMkLst>
            <pc:docMk/>
            <pc:sldMk cId="539604656" sldId="283"/>
            <ac:spMk id="2" creationId="{9CAC52DE-21EC-F2AB-6674-AE59FE330F7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17A55-75CD-4E17-9186-E2AE36E00542}"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95728-338C-4178-8153-68CEB2B8FF23}" type="slidenum">
              <a:rPr lang="en-IN" smtClean="0"/>
              <a:t>‹#›</a:t>
            </a:fld>
            <a:endParaRPr lang="en-IN"/>
          </a:p>
        </p:txBody>
      </p:sp>
    </p:spTree>
    <p:extLst>
      <p:ext uri="{BB962C8B-B14F-4D97-AF65-F5344CB8AC3E}">
        <p14:creationId xmlns:p14="http://schemas.microsoft.com/office/powerpoint/2010/main" val="74534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F5895728-338C-4178-8153-68CEB2B8FF23}" type="slidenum">
              <a:rPr lang="en-IN" smtClean="0"/>
              <a:t>1</a:t>
            </a:fld>
            <a:endParaRPr lang="en-IN"/>
          </a:p>
        </p:txBody>
      </p:sp>
    </p:spTree>
    <p:extLst>
      <p:ext uri="{BB962C8B-B14F-4D97-AF65-F5344CB8AC3E}">
        <p14:creationId xmlns:p14="http://schemas.microsoft.com/office/powerpoint/2010/main" val="414143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F5895728-338C-4178-8153-68CEB2B8FF23}" type="slidenum">
              <a:rPr lang="en-IN" smtClean="0"/>
              <a:t>3</a:t>
            </a:fld>
            <a:endParaRPr lang="en-IN"/>
          </a:p>
        </p:txBody>
      </p:sp>
    </p:spTree>
    <p:extLst>
      <p:ext uri="{BB962C8B-B14F-4D97-AF65-F5344CB8AC3E}">
        <p14:creationId xmlns:p14="http://schemas.microsoft.com/office/powerpoint/2010/main" val="767937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3893-B279-455A-BBC8-038CEDADBF7E}"/>
              </a:ext>
            </a:extLst>
          </p:cNvPr>
          <p:cNvSpPr>
            <a:spLocks noGrp="1"/>
          </p:cNvSpPr>
          <p:nvPr>
            <p:ph type="title"/>
          </p:nvPr>
        </p:nvSpPr>
        <p:spPr/>
        <p:txBody>
          <a:bodyPr/>
          <a:lstStyle/>
          <a:p>
            <a:r>
              <a:rPr lang="en-IN" dirty="0"/>
              <a:t>09-1</a:t>
            </a:r>
          </a:p>
        </p:txBody>
      </p:sp>
      <p:sp>
        <p:nvSpPr>
          <p:cNvPr id="3" name="Content Placeholder 2">
            <a:extLst>
              <a:ext uri="{FF2B5EF4-FFF2-40B4-BE49-F238E27FC236}">
                <a16:creationId xmlns:a16="http://schemas.microsoft.com/office/drawing/2014/main" id="{6A71B06E-B274-447B-A32D-D62BD0D32ECD}"/>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4" name="Audio 16">
            <a:hlinkClick r:id="" action="ppaction://media"/>
            <a:extLst>
              <a:ext uri="{FF2B5EF4-FFF2-40B4-BE49-F238E27FC236}">
                <a16:creationId xmlns:a16="http://schemas.microsoft.com/office/drawing/2014/main" id="{06C12CEF-A1A2-F545-2E60-9B8C945C6F0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9992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4F2AC-A45B-40B1-8260-27F11EA6159F}"/>
              </a:ext>
            </a:extLst>
          </p:cNvPr>
          <p:cNvPicPr>
            <a:picLocks noChangeAspect="1"/>
          </p:cNvPicPr>
          <p:nvPr/>
        </p:nvPicPr>
        <p:blipFill>
          <a:blip r:embed="rId2"/>
          <a:stretch>
            <a:fillRect/>
          </a:stretch>
        </p:blipFill>
        <p:spPr>
          <a:xfrm>
            <a:off x="0" y="-117403"/>
            <a:ext cx="12192000" cy="6975403"/>
          </a:xfrm>
          <a:prstGeom prst="rect">
            <a:avLst/>
          </a:prstGeom>
        </p:spPr>
      </p:pic>
      <p:sp>
        <p:nvSpPr>
          <p:cNvPr id="4" name="TextBox 3">
            <a:extLst>
              <a:ext uri="{FF2B5EF4-FFF2-40B4-BE49-F238E27FC236}">
                <a16:creationId xmlns:a16="http://schemas.microsoft.com/office/drawing/2014/main" id="{33AF5000-0716-C3D8-D82A-D9D5FE692415}"/>
              </a:ext>
            </a:extLst>
          </p:cNvPr>
          <p:cNvSpPr txBox="1"/>
          <p:nvPr/>
        </p:nvSpPr>
        <p:spPr>
          <a:xfrm>
            <a:off x="379562" y="250166"/>
            <a:ext cx="3116424" cy="584775"/>
          </a:xfrm>
          <a:prstGeom prst="rect">
            <a:avLst/>
          </a:prstGeom>
          <a:noFill/>
        </p:spPr>
        <p:txBody>
          <a:bodyPr wrap="square" rtlCol="0">
            <a:spAutoFit/>
          </a:bodyPr>
          <a:lstStyle/>
          <a:p>
            <a:r>
              <a:rPr lang="hi-I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निर्गमन</a:t>
            </a:r>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2000" b="1" cap="all" dirty="0">
                <a:solidFill>
                  <a:schemeClr val="bg1"/>
                </a:solidFill>
                <a:latin typeface="ArialMT"/>
              </a:rPr>
              <a:t>7:16</a:t>
            </a:r>
            <a:endParaRPr lang="bo-CN" sz="2000" b="1" cap="all" dirty="0">
              <a:solidFill>
                <a:schemeClr val="bg1"/>
              </a:solidFill>
              <a:latin typeface="ArialMT"/>
            </a:endParaRPr>
          </a:p>
        </p:txBody>
      </p:sp>
    </p:spTree>
    <p:extLst>
      <p:ext uri="{BB962C8B-B14F-4D97-AF65-F5344CB8AC3E}">
        <p14:creationId xmlns:p14="http://schemas.microsoft.com/office/powerpoint/2010/main" val="4078596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63652D-E82E-6287-B14C-05506AF44A5B}"/>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यहोवा यह कहता है, इससे तू जान लेगा कि मैं ही परमेश्वर हूँ; देख, मैं अपने हाथ की लाठी को नील नदी के जल पर मारूँगा, और जल लहू बन जाएगा,</a:t>
            </a:r>
            <a:endParaRPr lang="en-IN" sz="4000" dirty="0"/>
          </a:p>
        </p:txBody>
      </p:sp>
      <p:pic>
        <p:nvPicPr>
          <p:cNvPr id="2" name="Audio 5">
            <a:hlinkClick r:id="" action="ppaction://media"/>
            <a:extLst>
              <a:ext uri="{FF2B5EF4-FFF2-40B4-BE49-F238E27FC236}">
                <a16:creationId xmlns:a16="http://schemas.microsoft.com/office/drawing/2014/main" id="{CE312EC9-FA4D-F3A9-9DE2-FB6D2F2D8D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420FF0AB-F856-FCDB-4274-369A800983B0}"/>
              </a:ext>
            </a:extLst>
          </p:cNvPr>
          <p:cNvSpPr txBox="1"/>
          <p:nvPr/>
        </p:nvSpPr>
        <p:spPr>
          <a:xfrm>
            <a:off x="175846" y="158262"/>
            <a:ext cx="5951685" cy="6471138"/>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This is what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says: By this you will know that I am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Behold, with the staff in my hand I will strike the water of the Nile, and it will turn to blood.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049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45040-B706-44B4-89E6-74A4606DA462}"/>
              </a:ext>
            </a:extLst>
          </p:cNvPr>
          <p:cNvPicPr>
            <a:picLocks noChangeAspect="1"/>
          </p:cNvPicPr>
          <p:nvPr/>
        </p:nvPicPr>
        <p:blipFill>
          <a:blip r:embed="rId2"/>
          <a:stretch>
            <a:fillRect/>
          </a:stretch>
        </p:blipFill>
        <p:spPr>
          <a:xfrm>
            <a:off x="-1029942" y="0"/>
            <a:ext cx="13221942" cy="6858000"/>
          </a:xfrm>
          <a:prstGeom prst="rect">
            <a:avLst/>
          </a:prstGeom>
        </p:spPr>
      </p:pic>
      <p:sp>
        <p:nvSpPr>
          <p:cNvPr id="4" name="TextBox 3">
            <a:extLst>
              <a:ext uri="{FF2B5EF4-FFF2-40B4-BE49-F238E27FC236}">
                <a16:creationId xmlns:a16="http://schemas.microsoft.com/office/drawing/2014/main" id="{027682CB-55EB-774E-CBF7-58EB800B6CE8}"/>
              </a:ext>
            </a:extLst>
          </p:cNvPr>
          <p:cNvSpPr txBox="1"/>
          <p:nvPr/>
        </p:nvSpPr>
        <p:spPr>
          <a:xfrm>
            <a:off x="379562" y="250166"/>
            <a:ext cx="3116424" cy="584775"/>
          </a:xfrm>
          <a:prstGeom prst="rect">
            <a:avLst/>
          </a:prstGeom>
          <a:noFill/>
        </p:spPr>
        <p:txBody>
          <a:bodyPr wrap="square" rtlCol="0">
            <a:spAutoFit/>
          </a:bodyPr>
          <a:lstStyle/>
          <a:p>
            <a:r>
              <a:rPr lang="hi-I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निर्गमन</a:t>
            </a:r>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2000" b="1" cap="all" dirty="0">
                <a:solidFill>
                  <a:schemeClr val="bg1"/>
                </a:solidFill>
                <a:latin typeface="ArialMT"/>
              </a:rPr>
              <a:t>7:17</a:t>
            </a:r>
            <a:endParaRPr lang="bo-CN" sz="2000" b="1" cap="all" dirty="0">
              <a:solidFill>
                <a:schemeClr val="bg1"/>
              </a:solidFill>
              <a:latin typeface="ArialMT"/>
            </a:endParaRPr>
          </a:p>
        </p:txBody>
      </p:sp>
    </p:spTree>
    <p:extLst>
      <p:ext uri="{BB962C8B-B14F-4D97-AF65-F5344CB8AC3E}">
        <p14:creationId xmlns:p14="http://schemas.microsoft.com/office/powerpoint/2010/main" val="2049674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0EF2E-EE58-2B60-2D0E-7BD6452A1BF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और जो मछलियाँ नील नदी में हैं वे मर जाएँगी, और नील नदी से दुर्गन्ध आने लगेगी, और मिस्रियों का जी नदी का पानी पीने के लिये न चाहेगा।’”</a:t>
            </a:r>
            <a:endParaRPr lang="en-IN" sz="4000" dirty="0"/>
          </a:p>
        </p:txBody>
      </p:sp>
      <p:pic>
        <p:nvPicPr>
          <p:cNvPr id="3" name="Audio 9">
            <a:hlinkClick r:id="" action="ppaction://media"/>
            <a:extLst>
              <a:ext uri="{FF2B5EF4-FFF2-40B4-BE49-F238E27FC236}">
                <a16:creationId xmlns:a16="http://schemas.microsoft.com/office/drawing/2014/main" id="{E3D22422-7254-1161-8CAF-EAD2125545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00DD76E2-4A31-73B8-9953-373DB4612698}"/>
              </a:ext>
            </a:extLst>
          </p:cNvPr>
          <p:cNvSpPr txBox="1"/>
          <p:nvPr/>
        </p:nvSpPr>
        <p:spPr>
          <a:xfrm>
            <a:off x="175846" y="158262"/>
            <a:ext cx="5951685" cy="6471138"/>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Inter" panose="020B0502030000000004" pitchFamily="34" charset="0"/>
              </a:rPr>
              <a:t>18</a:t>
            </a:r>
            <a:r>
              <a:rPr lang="en-US" sz="4000" b="0" i="0" dirty="0">
                <a:solidFill>
                  <a:srgbClr val="121212"/>
                </a:solidFill>
                <a:effectLst/>
                <a:latin typeface="Inter" panose="020B0502030000000004" pitchFamily="34" charset="0"/>
              </a:rPr>
              <a:t>The fish in the Nile will die, the river will stink, and the Egyptians will be unable to drink its water.’”</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7281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5E093-432E-4F17-854A-4F280D7562EF}"/>
              </a:ext>
            </a:extLst>
          </p:cNvPr>
          <p:cNvPicPr>
            <a:picLocks noChangeAspect="1"/>
          </p:cNvPicPr>
          <p:nvPr/>
        </p:nvPicPr>
        <p:blipFill>
          <a:blip r:embed="rId2"/>
          <a:stretch>
            <a:fillRect/>
          </a:stretch>
        </p:blipFill>
        <p:spPr>
          <a:xfrm>
            <a:off x="0" y="0"/>
            <a:ext cx="14814468" cy="6858000"/>
          </a:xfrm>
          <a:prstGeom prst="rect">
            <a:avLst/>
          </a:prstGeom>
        </p:spPr>
      </p:pic>
      <p:sp>
        <p:nvSpPr>
          <p:cNvPr id="4" name="TextBox 3">
            <a:extLst>
              <a:ext uri="{FF2B5EF4-FFF2-40B4-BE49-F238E27FC236}">
                <a16:creationId xmlns:a16="http://schemas.microsoft.com/office/drawing/2014/main" id="{F06105BB-FA0C-5005-6E88-551F7A77DE50}"/>
              </a:ext>
            </a:extLst>
          </p:cNvPr>
          <p:cNvSpPr txBox="1"/>
          <p:nvPr/>
        </p:nvSpPr>
        <p:spPr>
          <a:xfrm>
            <a:off x="379562" y="250166"/>
            <a:ext cx="3116424" cy="584775"/>
          </a:xfrm>
          <a:prstGeom prst="rect">
            <a:avLst/>
          </a:prstGeom>
          <a:noFill/>
        </p:spPr>
        <p:txBody>
          <a:bodyPr wrap="square" rtlCol="0">
            <a:spAutoFit/>
          </a:bodyPr>
          <a:lstStyle/>
          <a:p>
            <a:r>
              <a:rPr lang="hi-I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निर्गमन</a:t>
            </a:r>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2000" b="1" cap="all" dirty="0">
                <a:solidFill>
                  <a:schemeClr val="bg1"/>
                </a:solidFill>
                <a:latin typeface="ArialMT"/>
              </a:rPr>
              <a:t>7:18</a:t>
            </a:r>
            <a:endParaRPr lang="bo-CN" sz="2000" b="1" cap="all" dirty="0">
              <a:solidFill>
                <a:schemeClr val="bg1"/>
              </a:solidFill>
              <a:latin typeface="ArialMT"/>
            </a:endParaRPr>
          </a:p>
        </p:txBody>
      </p:sp>
    </p:spTree>
    <p:extLst>
      <p:ext uri="{BB962C8B-B14F-4D97-AF65-F5344CB8AC3E}">
        <p14:creationId xmlns:p14="http://schemas.microsoft.com/office/powerpoint/2010/main" val="97274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1F5BFB-44B6-A401-51EC-42CBC67187E5}"/>
              </a:ext>
            </a:extLst>
          </p:cNvPr>
          <p:cNvSpPr txBox="1"/>
          <p:nvPr/>
        </p:nvSpPr>
        <p:spPr>
          <a:xfrm>
            <a:off x="6096000" y="0"/>
            <a:ext cx="6096000" cy="6858000"/>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19 फिर यहोवा ने मूसा से कहा, “हारून से कह कि अपनी लाठी लेकर मिस्र देश में जितना जल है, अर्थात् उसकी नदियाँ, नहरें, झीलें, और जलकुण्ड, सब के ऊपर अपना हाथ बढ़ा कि उनका जल लहू बन जाए; और सारे मिस्र देश में काठ और पत्थर दोनों भाँति के जलपात्रों में लहू ही लहू हो जाएगा।”</a:t>
            </a:r>
            <a:endParaRPr lang="en-IN" sz="3600" dirty="0"/>
          </a:p>
        </p:txBody>
      </p:sp>
      <p:pic>
        <p:nvPicPr>
          <p:cNvPr id="2" name="Audio 13">
            <a:hlinkClick r:id="" action="ppaction://media"/>
            <a:extLst>
              <a:ext uri="{FF2B5EF4-FFF2-40B4-BE49-F238E27FC236}">
                <a16:creationId xmlns:a16="http://schemas.microsoft.com/office/drawing/2014/main" id="{5A6BA18F-FEAA-1AC2-D12B-C4BB577F17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06A943BA-A2C1-4141-65BF-D91EC1AF83FE}"/>
              </a:ext>
            </a:extLst>
          </p:cNvPr>
          <p:cNvSpPr txBox="1"/>
          <p:nvPr/>
        </p:nvSpPr>
        <p:spPr>
          <a:xfrm>
            <a:off x="175846" y="158262"/>
            <a:ext cx="5951685" cy="6471138"/>
          </a:xfrm>
          <a:prstGeom prst="rect">
            <a:avLst/>
          </a:prstGeom>
          <a:noFill/>
        </p:spPr>
        <p:txBody>
          <a:bodyPr wrap="square" rtlCol="0">
            <a:noAutofit/>
          </a:bodyPr>
          <a:lstStyle/>
          <a:p>
            <a:pPr>
              <a:lnSpc>
                <a:spcPct val="115000"/>
              </a:lnSpc>
              <a:spcAft>
                <a:spcPts val="1000"/>
              </a:spcAft>
            </a:pPr>
            <a:r>
              <a:rPr lang="en-US" sz="3200" b="0" i="0">
                <a:solidFill>
                  <a:srgbClr val="777A7B"/>
                </a:solidFill>
                <a:effectLst/>
                <a:latin typeface="Inter" panose="020B0502030000000004" pitchFamily="34" charset="0"/>
              </a:rPr>
              <a:t>19</a:t>
            </a:r>
            <a:r>
              <a:rPr lang="en-US" sz="3200" b="0" i="0">
                <a:solidFill>
                  <a:srgbClr val="121212"/>
                </a:solidFill>
                <a:effectLst/>
                <a:latin typeface="Inter" panose="020B0502030000000004" pitchFamily="34" charset="0"/>
              </a:rPr>
              <a:t>And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said to Moses, “Tell Aaron, ‘Take your staff and stretch out your hand over the waters of Egypt—over their rivers and canals and ponds and reservoirs—that they may become blood.’ There will be blood throughout the land of Egypt, even in the vessels of wood and stone.”</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5022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E5593B-CEE5-4EE3-8ABC-1D2AE721356D}"/>
              </a:ext>
            </a:extLst>
          </p:cNvPr>
          <p:cNvPicPr>
            <a:picLocks noChangeAspect="1"/>
          </p:cNvPicPr>
          <p:nvPr/>
        </p:nvPicPr>
        <p:blipFill>
          <a:blip r:embed="rId2"/>
          <a:stretch>
            <a:fillRect/>
          </a:stretch>
        </p:blipFill>
        <p:spPr>
          <a:xfrm>
            <a:off x="0" y="-226923"/>
            <a:ext cx="12192000" cy="7311846"/>
          </a:xfrm>
          <a:prstGeom prst="rect">
            <a:avLst/>
          </a:prstGeom>
        </p:spPr>
      </p:pic>
      <p:sp>
        <p:nvSpPr>
          <p:cNvPr id="4" name="TextBox 3">
            <a:extLst>
              <a:ext uri="{FF2B5EF4-FFF2-40B4-BE49-F238E27FC236}">
                <a16:creationId xmlns:a16="http://schemas.microsoft.com/office/drawing/2014/main" id="{36B3066D-4784-1177-F487-7522F49F34E1}"/>
              </a:ext>
            </a:extLst>
          </p:cNvPr>
          <p:cNvSpPr txBox="1"/>
          <p:nvPr/>
        </p:nvSpPr>
        <p:spPr>
          <a:xfrm>
            <a:off x="379562" y="250166"/>
            <a:ext cx="3116424" cy="584775"/>
          </a:xfrm>
          <a:prstGeom prst="rect">
            <a:avLst/>
          </a:prstGeom>
          <a:noFill/>
        </p:spPr>
        <p:txBody>
          <a:bodyPr wrap="square" rtlCol="0">
            <a:spAutoFit/>
          </a:bodyPr>
          <a:lstStyle/>
          <a:p>
            <a:r>
              <a:rPr lang="hi-I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निर्गमन</a:t>
            </a:r>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2000" b="1" cap="all" dirty="0">
                <a:solidFill>
                  <a:schemeClr val="bg1"/>
                </a:solidFill>
                <a:latin typeface="ArialMT"/>
              </a:rPr>
              <a:t>7:19</a:t>
            </a:r>
            <a:endParaRPr lang="bo-CN" sz="2000" b="1" cap="all" dirty="0">
              <a:solidFill>
                <a:schemeClr val="bg1"/>
              </a:solidFill>
              <a:latin typeface="ArialMT"/>
            </a:endParaRPr>
          </a:p>
        </p:txBody>
      </p:sp>
    </p:spTree>
    <p:extLst>
      <p:ext uri="{BB962C8B-B14F-4D97-AF65-F5344CB8AC3E}">
        <p14:creationId xmlns:p14="http://schemas.microsoft.com/office/powerpoint/2010/main" val="2235043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AA8EAD-89B0-0ACC-E8E2-36EEAA3D9A6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तब मूसा और हारून ने यहोवा की आज्ञा ही के अनुसार किया, अर्थात् उसने लाठी को उठाकर फ़िरौन और उसके कर्मचारियों के देखते नील नदी के जल पर मारा, और नदी का सब जल लहू बन गया।</a:t>
            </a:r>
            <a:endParaRPr lang="en-IN" sz="4000" dirty="0"/>
          </a:p>
        </p:txBody>
      </p:sp>
      <p:pic>
        <p:nvPicPr>
          <p:cNvPr id="3" name="Audio 24">
            <a:hlinkClick r:id="" action="ppaction://media"/>
            <a:extLst>
              <a:ext uri="{FF2B5EF4-FFF2-40B4-BE49-F238E27FC236}">
                <a16:creationId xmlns:a16="http://schemas.microsoft.com/office/drawing/2014/main" id="{34B552F9-7E4A-3581-0481-D7A0CCC04B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032323C7-6F2D-071D-66B6-AA2C73DC2F20}"/>
              </a:ext>
            </a:extLst>
          </p:cNvPr>
          <p:cNvSpPr txBox="1"/>
          <p:nvPr/>
        </p:nvSpPr>
        <p:spPr>
          <a:xfrm>
            <a:off x="175846" y="158262"/>
            <a:ext cx="5951685" cy="6471138"/>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Inter" panose="020B0502030000000004" pitchFamily="34" charset="0"/>
              </a:rPr>
              <a:t>20</a:t>
            </a:r>
            <a:r>
              <a:rPr lang="en-US" sz="4000" b="0" i="0" dirty="0">
                <a:solidFill>
                  <a:srgbClr val="121212"/>
                </a:solidFill>
                <a:effectLst/>
                <a:latin typeface="Inter" panose="020B0502030000000004" pitchFamily="34" charset="0"/>
              </a:rPr>
              <a:t>Moses and Aaron did just as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had commanded; in the presence of Pharaoh and his officials, Aaron raised the staff  and struck the water of the Nile, and all the water was turned to blood.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1401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CB3CA-F496-4C9C-8CC5-1B0C17CDFDEE}"/>
              </a:ext>
            </a:extLst>
          </p:cNvPr>
          <p:cNvPicPr>
            <a:picLocks noChangeAspect="1"/>
          </p:cNvPicPr>
          <p:nvPr/>
        </p:nvPicPr>
        <p:blipFill>
          <a:blip r:embed="rId2"/>
          <a:stretch>
            <a:fillRect/>
          </a:stretch>
        </p:blipFill>
        <p:spPr>
          <a:xfrm>
            <a:off x="0" y="0"/>
            <a:ext cx="13082716" cy="6858000"/>
          </a:xfrm>
          <a:prstGeom prst="rect">
            <a:avLst/>
          </a:prstGeom>
        </p:spPr>
      </p:pic>
      <p:sp>
        <p:nvSpPr>
          <p:cNvPr id="4" name="TextBox 3">
            <a:extLst>
              <a:ext uri="{FF2B5EF4-FFF2-40B4-BE49-F238E27FC236}">
                <a16:creationId xmlns:a16="http://schemas.microsoft.com/office/drawing/2014/main" id="{F47EDDDE-54E7-2998-F00C-DC6E1E9DBC50}"/>
              </a:ext>
            </a:extLst>
          </p:cNvPr>
          <p:cNvSpPr txBox="1"/>
          <p:nvPr/>
        </p:nvSpPr>
        <p:spPr>
          <a:xfrm>
            <a:off x="379562" y="250166"/>
            <a:ext cx="3116424" cy="584775"/>
          </a:xfrm>
          <a:prstGeom prst="rect">
            <a:avLst/>
          </a:prstGeom>
          <a:noFill/>
        </p:spPr>
        <p:txBody>
          <a:bodyPr wrap="square" rtlCol="0">
            <a:spAutoFit/>
          </a:bodyPr>
          <a:lstStyle/>
          <a:p>
            <a:r>
              <a:rPr lang="hi-I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निर्गमन</a:t>
            </a:r>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2000" b="1" cap="all" dirty="0">
                <a:solidFill>
                  <a:schemeClr val="bg1"/>
                </a:solidFill>
                <a:latin typeface="ArialMT"/>
              </a:rPr>
              <a:t>7:20</a:t>
            </a:r>
            <a:endParaRPr lang="bo-CN" sz="2000" b="1" cap="all" dirty="0">
              <a:solidFill>
                <a:schemeClr val="bg1"/>
              </a:solidFill>
              <a:latin typeface="ArialMT"/>
            </a:endParaRPr>
          </a:p>
        </p:txBody>
      </p:sp>
    </p:spTree>
    <p:extLst>
      <p:ext uri="{BB962C8B-B14F-4D97-AF65-F5344CB8AC3E}">
        <p14:creationId xmlns:p14="http://schemas.microsoft.com/office/powerpoint/2010/main" val="4039263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0AD126-26C9-1FEC-7FE3-A46B8365133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21 और नील नदी में जो मछलियाँ थीं वे मर गई; और नदी से दुर्गन्ध आने लगी, और मिस्री लोग नदी का पानी न पी सके; और सारे मिस्र देश में लहू हो गया।</a:t>
            </a:r>
            <a:endParaRPr lang="en-IN" sz="4000" dirty="0"/>
          </a:p>
        </p:txBody>
      </p:sp>
      <p:pic>
        <p:nvPicPr>
          <p:cNvPr id="2" name="Audio 6">
            <a:hlinkClick r:id="" action="ppaction://media"/>
            <a:extLst>
              <a:ext uri="{FF2B5EF4-FFF2-40B4-BE49-F238E27FC236}">
                <a16:creationId xmlns:a16="http://schemas.microsoft.com/office/drawing/2014/main" id="{32DB322F-73F4-3BE0-153A-8D3754FF52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28D08AEC-6EA6-6A20-C2FE-A005E0E8B544}"/>
              </a:ext>
            </a:extLst>
          </p:cNvPr>
          <p:cNvSpPr txBox="1"/>
          <p:nvPr/>
        </p:nvSpPr>
        <p:spPr>
          <a:xfrm>
            <a:off x="175846" y="158262"/>
            <a:ext cx="5951685" cy="6471138"/>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The fish in the Nile died, and the river smelled so bad that the Egyptians could not drink its water. And there was blood throughout the land of Egypt.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29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09BE1-0BBE-47DB-9DA8-F2A2871330C1}"/>
              </a:ext>
            </a:extLst>
          </p:cNvPr>
          <p:cNvPicPr>
            <a:picLocks noChangeAspect="1"/>
          </p:cNvPicPr>
          <p:nvPr/>
        </p:nvPicPr>
        <p:blipFill>
          <a:blip r:embed="rId2"/>
          <a:stretch>
            <a:fillRect/>
          </a:stretch>
        </p:blipFill>
        <p:spPr>
          <a:xfrm>
            <a:off x="-689548" y="1"/>
            <a:ext cx="14532042" cy="6858000"/>
          </a:xfrm>
          <a:prstGeom prst="rect">
            <a:avLst/>
          </a:prstGeom>
        </p:spPr>
      </p:pic>
      <p:sp>
        <p:nvSpPr>
          <p:cNvPr id="4" name="TextBox 3">
            <a:extLst>
              <a:ext uri="{FF2B5EF4-FFF2-40B4-BE49-F238E27FC236}">
                <a16:creationId xmlns:a16="http://schemas.microsoft.com/office/drawing/2014/main" id="{C6185970-D047-9F3B-BD1C-84B55468BFC8}"/>
              </a:ext>
            </a:extLst>
          </p:cNvPr>
          <p:cNvSpPr txBox="1"/>
          <p:nvPr/>
        </p:nvSpPr>
        <p:spPr>
          <a:xfrm>
            <a:off x="7164336" y="4376584"/>
            <a:ext cx="5187462" cy="1969476"/>
          </a:xfrm>
          <a:prstGeom prst="rect">
            <a:avLst/>
          </a:prstGeom>
          <a:noFill/>
        </p:spPr>
        <p:txBody>
          <a:bodyPr wrap="square" rtlCol="0">
            <a:noAutofit/>
          </a:bodyPr>
          <a:lstStyle/>
          <a:p>
            <a:pPr>
              <a:lnSpc>
                <a:spcPct val="115000"/>
              </a:lnSpc>
              <a:spcAft>
                <a:spcPts val="1000"/>
              </a:spcAft>
            </a:pPr>
            <a:r>
              <a:rPr lang="hi-I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पानी का खून में बदलना</a:t>
            </a:r>
            <a:endPar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hi-I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निर्गमन 7:14-25</a:t>
            </a:r>
            <a:endParaRPr lang="en-ZA" sz="1600" dirty="0"/>
          </a:p>
        </p:txBody>
      </p:sp>
      <p:sp>
        <p:nvSpPr>
          <p:cNvPr id="2" name="TextBox 1">
            <a:extLst>
              <a:ext uri="{FF2B5EF4-FFF2-40B4-BE49-F238E27FC236}">
                <a16:creationId xmlns:a16="http://schemas.microsoft.com/office/drawing/2014/main" id="{64D752BA-D9BC-547D-6E11-9EC20F6306AE}"/>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500570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06B75C-F449-4B34-80C2-CF5FDAC19706}"/>
              </a:ext>
            </a:extLst>
          </p:cNvPr>
          <p:cNvPicPr>
            <a:picLocks noChangeAspect="1"/>
          </p:cNvPicPr>
          <p:nvPr/>
        </p:nvPicPr>
        <p:blipFill>
          <a:blip r:embed="rId2"/>
          <a:stretch>
            <a:fillRect/>
          </a:stretch>
        </p:blipFill>
        <p:spPr>
          <a:xfrm>
            <a:off x="-1025236" y="0"/>
            <a:ext cx="13217236" cy="6858000"/>
          </a:xfrm>
          <a:prstGeom prst="rect">
            <a:avLst/>
          </a:prstGeom>
        </p:spPr>
      </p:pic>
      <p:sp>
        <p:nvSpPr>
          <p:cNvPr id="4" name="TextBox 3">
            <a:extLst>
              <a:ext uri="{FF2B5EF4-FFF2-40B4-BE49-F238E27FC236}">
                <a16:creationId xmlns:a16="http://schemas.microsoft.com/office/drawing/2014/main" id="{DD2CFD6C-E6A8-7476-B121-C541147A2844}"/>
              </a:ext>
            </a:extLst>
          </p:cNvPr>
          <p:cNvSpPr txBox="1"/>
          <p:nvPr/>
        </p:nvSpPr>
        <p:spPr>
          <a:xfrm>
            <a:off x="379562" y="250166"/>
            <a:ext cx="3116424" cy="584775"/>
          </a:xfrm>
          <a:prstGeom prst="rect">
            <a:avLst/>
          </a:prstGeom>
          <a:noFill/>
        </p:spPr>
        <p:txBody>
          <a:bodyPr wrap="square" rtlCol="0">
            <a:spAutoFit/>
          </a:bodyPr>
          <a:lstStyle/>
          <a:p>
            <a:r>
              <a:rPr lang="hi-I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निर्गमन</a:t>
            </a:r>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2000" b="1" cap="all" dirty="0">
                <a:solidFill>
                  <a:schemeClr val="bg1"/>
                </a:solidFill>
                <a:latin typeface="ArialMT"/>
              </a:rPr>
              <a:t>7:21</a:t>
            </a:r>
            <a:endParaRPr lang="bo-CN" sz="2000" b="1" cap="all" dirty="0">
              <a:solidFill>
                <a:schemeClr val="bg1"/>
              </a:solidFill>
              <a:latin typeface="ArialMT"/>
            </a:endParaRPr>
          </a:p>
        </p:txBody>
      </p:sp>
    </p:spTree>
    <p:extLst>
      <p:ext uri="{BB962C8B-B14F-4D97-AF65-F5344CB8AC3E}">
        <p14:creationId xmlns:p14="http://schemas.microsoft.com/office/powerpoint/2010/main" val="711655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039992-A2E1-A40D-0BE9-A02677FDBA80}"/>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22 तब मिस्र के जादूगरों ने भी अपने तंत्र-मंत्रों से वैसा ही किया; तो भी फ़िरौन का मन हठीला हो गया, और यहोवा के कहने के अनुसार उसने मूसा और हारून की न मानी।</a:t>
            </a:r>
            <a:endParaRPr lang="en-IN" sz="4000" dirty="0"/>
          </a:p>
        </p:txBody>
      </p:sp>
      <p:pic>
        <p:nvPicPr>
          <p:cNvPr id="2" name="Audio 13">
            <a:hlinkClick r:id="" action="ppaction://media"/>
            <a:extLst>
              <a:ext uri="{FF2B5EF4-FFF2-40B4-BE49-F238E27FC236}">
                <a16:creationId xmlns:a16="http://schemas.microsoft.com/office/drawing/2014/main" id="{485D1644-4CB1-81DC-11ED-1AEF66234B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C38769BB-5661-67DF-CF9D-94FAE970AEC6}"/>
              </a:ext>
            </a:extLst>
          </p:cNvPr>
          <p:cNvSpPr txBox="1"/>
          <p:nvPr/>
        </p:nvSpPr>
        <p:spPr>
          <a:xfrm>
            <a:off x="175846" y="158262"/>
            <a:ext cx="5951685" cy="6471138"/>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But the magicians of Egypt did the same things by their magic arts. So Pharaoh’s heart was hardened, and he would not listen to Moses and Aaron, just as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had said.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913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97B2F-7FF1-4775-840E-74B6EC3245DA}"/>
              </a:ext>
            </a:extLst>
          </p:cNvPr>
          <p:cNvPicPr>
            <a:picLocks noChangeAspect="1"/>
          </p:cNvPicPr>
          <p:nvPr/>
        </p:nvPicPr>
        <p:blipFill>
          <a:blip r:embed="rId2"/>
          <a:stretch>
            <a:fillRect/>
          </a:stretch>
        </p:blipFill>
        <p:spPr>
          <a:xfrm>
            <a:off x="-1" y="-50869"/>
            <a:ext cx="12351895" cy="6908870"/>
          </a:xfrm>
          <a:prstGeom prst="rect">
            <a:avLst/>
          </a:prstGeom>
        </p:spPr>
      </p:pic>
      <p:sp>
        <p:nvSpPr>
          <p:cNvPr id="4" name="TextBox 3">
            <a:extLst>
              <a:ext uri="{FF2B5EF4-FFF2-40B4-BE49-F238E27FC236}">
                <a16:creationId xmlns:a16="http://schemas.microsoft.com/office/drawing/2014/main" id="{54F33D3D-0C1A-6825-70DA-22E142AE4DD8}"/>
              </a:ext>
            </a:extLst>
          </p:cNvPr>
          <p:cNvSpPr txBox="1"/>
          <p:nvPr/>
        </p:nvSpPr>
        <p:spPr>
          <a:xfrm>
            <a:off x="379562" y="250166"/>
            <a:ext cx="3116424" cy="584775"/>
          </a:xfrm>
          <a:prstGeom prst="rect">
            <a:avLst/>
          </a:prstGeom>
          <a:noFill/>
        </p:spPr>
        <p:txBody>
          <a:bodyPr wrap="square" rtlCol="0">
            <a:spAutoFit/>
          </a:bodyPr>
          <a:lstStyle/>
          <a:p>
            <a:r>
              <a:rPr lang="hi-I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निर्गमन</a:t>
            </a:r>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2000" b="1" cap="all" dirty="0">
                <a:solidFill>
                  <a:schemeClr val="bg1"/>
                </a:solidFill>
                <a:latin typeface="ArialMT"/>
              </a:rPr>
              <a:t>7:22</a:t>
            </a:r>
            <a:endParaRPr lang="bo-CN" sz="2000" b="1" cap="all" dirty="0">
              <a:solidFill>
                <a:schemeClr val="bg1"/>
              </a:solidFill>
              <a:latin typeface="ArialMT"/>
            </a:endParaRPr>
          </a:p>
        </p:txBody>
      </p:sp>
    </p:spTree>
    <p:extLst>
      <p:ext uri="{BB962C8B-B14F-4D97-AF65-F5344CB8AC3E}">
        <p14:creationId xmlns:p14="http://schemas.microsoft.com/office/powerpoint/2010/main" val="1446759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5FFDE9-E7A6-743B-FB87-64BFFF28B053}"/>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23 फ़िरौन ने इस पर भी ध्यान नहीं दिया, और मुँह फेरकर अपने घर में चला गया।</a:t>
            </a:r>
            <a:endParaRPr lang="en-IN" sz="4000" dirty="0"/>
          </a:p>
        </p:txBody>
      </p:sp>
      <p:pic>
        <p:nvPicPr>
          <p:cNvPr id="3" name="Audio 5">
            <a:hlinkClick r:id="" action="ppaction://media"/>
            <a:extLst>
              <a:ext uri="{FF2B5EF4-FFF2-40B4-BE49-F238E27FC236}">
                <a16:creationId xmlns:a16="http://schemas.microsoft.com/office/drawing/2014/main" id="{10B283D9-E90C-722A-92D0-2CD1E44405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9A1F5A0B-E3E5-F235-B8CD-55A729D6775D}"/>
              </a:ext>
            </a:extLst>
          </p:cNvPr>
          <p:cNvSpPr txBox="1"/>
          <p:nvPr/>
        </p:nvSpPr>
        <p:spPr>
          <a:xfrm>
            <a:off x="175846" y="158262"/>
            <a:ext cx="5951685" cy="6471138"/>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Instead, Pharaoh turned around, went into his palace, and did not take any of this to heart.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95589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E2B1F-38E6-482D-A26A-7D20B995F75F}"/>
              </a:ext>
            </a:extLst>
          </p:cNvPr>
          <p:cNvPicPr>
            <a:picLocks noChangeAspect="1"/>
          </p:cNvPicPr>
          <p:nvPr/>
        </p:nvPicPr>
        <p:blipFill>
          <a:blip r:embed="rId2"/>
          <a:stretch>
            <a:fillRect/>
          </a:stretch>
        </p:blipFill>
        <p:spPr>
          <a:xfrm>
            <a:off x="0" y="-87131"/>
            <a:ext cx="12192000" cy="6945131"/>
          </a:xfrm>
          <a:prstGeom prst="rect">
            <a:avLst/>
          </a:prstGeom>
        </p:spPr>
      </p:pic>
      <p:sp>
        <p:nvSpPr>
          <p:cNvPr id="4" name="TextBox 3">
            <a:extLst>
              <a:ext uri="{FF2B5EF4-FFF2-40B4-BE49-F238E27FC236}">
                <a16:creationId xmlns:a16="http://schemas.microsoft.com/office/drawing/2014/main" id="{222D139C-CDDD-7044-8210-94162CB09E33}"/>
              </a:ext>
            </a:extLst>
          </p:cNvPr>
          <p:cNvSpPr txBox="1"/>
          <p:nvPr/>
        </p:nvSpPr>
        <p:spPr>
          <a:xfrm>
            <a:off x="379562" y="250166"/>
            <a:ext cx="3116424" cy="584775"/>
          </a:xfrm>
          <a:prstGeom prst="rect">
            <a:avLst/>
          </a:prstGeom>
          <a:noFill/>
        </p:spPr>
        <p:txBody>
          <a:bodyPr wrap="square" rtlCol="0">
            <a:spAutoFit/>
          </a:bodyPr>
          <a:lstStyle/>
          <a:p>
            <a:r>
              <a:rPr lang="hi-I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निर्गमन</a:t>
            </a:r>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2000" b="1" cap="all" dirty="0">
                <a:solidFill>
                  <a:schemeClr val="bg1"/>
                </a:solidFill>
                <a:latin typeface="ArialMT"/>
              </a:rPr>
              <a:t>7:23</a:t>
            </a:r>
            <a:endParaRPr lang="bo-CN" sz="2000" b="1" cap="all" dirty="0">
              <a:solidFill>
                <a:schemeClr val="bg1"/>
              </a:solidFill>
              <a:latin typeface="ArialMT"/>
            </a:endParaRPr>
          </a:p>
        </p:txBody>
      </p:sp>
    </p:spTree>
    <p:extLst>
      <p:ext uri="{BB962C8B-B14F-4D97-AF65-F5344CB8AC3E}">
        <p14:creationId xmlns:p14="http://schemas.microsoft.com/office/powerpoint/2010/main" val="539604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36AA5B6-A000-4CAE-A27E-7562F62AB48A}"/>
              </a:ext>
            </a:extLst>
          </p:cNvPr>
          <p:cNvSpPr txBox="1"/>
          <p:nvPr/>
        </p:nvSpPr>
        <p:spPr>
          <a:xfrm>
            <a:off x="175846" y="158262"/>
            <a:ext cx="5951685" cy="6471138"/>
          </a:xfrm>
          <a:prstGeom prst="rect">
            <a:avLst/>
          </a:prstGeom>
          <a:noFill/>
        </p:spPr>
        <p:txBody>
          <a:bodyPr wrap="square" rtlCol="0">
            <a:noAutofit/>
          </a:bodyPr>
          <a:lstStyle/>
          <a:p>
            <a:pPr>
              <a:lnSpc>
                <a:spcPct val="115000"/>
              </a:lnSpc>
              <a:spcAft>
                <a:spcPts val="1000"/>
              </a:spcAft>
            </a:pPr>
            <a:r>
              <a:rPr lang="en-ZA" sz="5400" dirty="0">
                <a:effectLst/>
                <a:latin typeface="TimesNewRomanPSMT"/>
                <a:ea typeface="Calibri" panose="020F0502020204030204" pitchFamily="34" charset="0"/>
                <a:cs typeface="TimesNewRomanPSMT"/>
              </a:rPr>
              <a:t>Water to Blood – Exodus 7:14-25</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B097AF0A-FC34-B5CF-3C05-91D942F43A2C}"/>
              </a:ext>
            </a:extLst>
          </p:cNvPr>
          <p:cNvSpPr txBox="1"/>
          <p:nvPr/>
        </p:nvSpPr>
        <p:spPr>
          <a:xfrm>
            <a:off x="6096000" y="0"/>
            <a:ext cx="6096000" cy="6858000"/>
          </a:xfrm>
          <a:prstGeom prst="rect">
            <a:avLst/>
          </a:prstGeom>
          <a:noFill/>
        </p:spPr>
        <p:txBody>
          <a:bodyPr wrap="square" rtlCol="0">
            <a:noAutofit/>
          </a:bodyPr>
          <a:lstStyle/>
          <a:p>
            <a:r>
              <a:rPr lang="hi-IN" sz="4000" dirty="0"/>
              <a:t>पानी का खून में बदलना</a:t>
            </a:r>
            <a:r>
              <a:rPr lang="en-US" sz="4000" dirty="0"/>
              <a:t> </a:t>
            </a:r>
            <a:r>
              <a:rPr lang="hi-IN" sz="4000" dirty="0"/>
              <a:t>- निर्गमन 7:14-25</a:t>
            </a:r>
            <a:endParaRPr lang="en-IN" sz="4000" dirty="0"/>
          </a:p>
        </p:txBody>
      </p:sp>
      <p:pic>
        <p:nvPicPr>
          <p:cNvPr id="3" name="Audio 11">
            <a:hlinkClick r:id="" action="ppaction://media"/>
            <a:extLst>
              <a:ext uri="{FF2B5EF4-FFF2-40B4-BE49-F238E27FC236}">
                <a16:creationId xmlns:a16="http://schemas.microsoft.com/office/drawing/2014/main" id="{8C87F891-1F53-214F-AE71-6BB5BCA8E1C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ABE94-7D64-4D54-B734-8769D2926B51}"/>
              </a:ext>
            </a:extLst>
          </p:cNvPr>
          <p:cNvPicPr>
            <a:picLocks noChangeAspect="1"/>
          </p:cNvPicPr>
          <p:nvPr/>
        </p:nvPicPr>
        <p:blipFill>
          <a:blip r:embed="rId2"/>
          <a:stretch>
            <a:fillRect/>
          </a:stretch>
        </p:blipFill>
        <p:spPr>
          <a:xfrm>
            <a:off x="-689548" y="1"/>
            <a:ext cx="14532042" cy="6858000"/>
          </a:xfrm>
          <a:prstGeom prst="rect">
            <a:avLst/>
          </a:prstGeom>
        </p:spPr>
      </p:pic>
      <p:sp>
        <p:nvSpPr>
          <p:cNvPr id="3" name="TextBox 2">
            <a:extLst>
              <a:ext uri="{FF2B5EF4-FFF2-40B4-BE49-F238E27FC236}">
                <a16:creationId xmlns:a16="http://schemas.microsoft.com/office/drawing/2014/main" id="{4E2F4A3D-52AF-B888-876A-2C9D0F8A80D9}"/>
              </a:ext>
            </a:extLst>
          </p:cNvPr>
          <p:cNvSpPr txBox="1"/>
          <p:nvPr/>
        </p:nvSpPr>
        <p:spPr>
          <a:xfrm>
            <a:off x="7164336" y="4376584"/>
            <a:ext cx="5187462" cy="1969476"/>
          </a:xfrm>
          <a:prstGeom prst="rect">
            <a:avLst/>
          </a:prstGeom>
          <a:noFill/>
        </p:spPr>
        <p:txBody>
          <a:bodyPr wrap="square" rtlCol="0">
            <a:noAutofit/>
          </a:bodyPr>
          <a:lstStyle/>
          <a:p>
            <a:pPr>
              <a:lnSpc>
                <a:spcPct val="115000"/>
              </a:lnSpc>
              <a:spcAft>
                <a:spcPts val="1000"/>
              </a:spcAft>
            </a:pPr>
            <a:r>
              <a:rPr lang="hi-I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पानी का खून में बदलना</a:t>
            </a:r>
            <a:endPar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hi-I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निर्गमन 7:14-25</a:t>
            </a:r>
            <a:endParaRPr lang="en-ZA" sz="1600" dirty="0"/>
          </a:p>
        </p:txBody>
      </p:sp>
    </p:spTree>
    <p:extLst>
      <p:ext uri="{BB962C8B-B14F-4D97-AF65-F5344CB8AC3E}">
        <p14:creationId xmlns:p14="http://schemas.microsoft.com/office/powerpoint/2010/main" val="2489790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1C467C-A024-7269-DD41-DF9362CD4DAA}"/>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14</a:t>
            </a:r>
            <a:r>
              <a:rPr lang="hi-IN" sz="4000" b="0" i="0">
                <a:solidFill>
                  <a:srgbClr val="121212"/>
                </a:solidFill>
                <a:effectLst/>
                <a:latin typeface="Arial" panose="020B0604020202020204" pitchFamily="34" charset="0"/>
              </a:rPr>
              <a:t>तब यहोवा ने मूसा से कहा, “फ़िरौन का मन कठोर हो गया है और वह इस प्रजा को जाने नहीं देता।</a:t>
            </a:r>
            <a:endParaRPr lang="en-IN" sz="4000" dirty="0"/>
          </a:p>
        </p:txBody>
      </p:sp>
      <p:pic>
        <p:nvPicPr>
          <p:cNvPr id="3" name="Audio 6">
            <a:hlinkClick r:id="" action="ppaction://media"/>
            <a:extLst>
              <a:ext uri="{FF2B5EF4-FFF2-40B4-BE49-F238E27FC236}">
                <a16:creationId xmlns:a16="http://schemas.microsoft.com/office/drawing/2014/main" id="{B0C69937-4144-0548-E1EA-7F50185669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5DC650A-54F4-DEFC-A4F5-FB6B60CAA539}"/>
              </a:ext>
            </a:extLst>
          </p:cNvPr>
          <p:cNvSpPr txBox="1"/>
          <p:nvPr/>
        </p:nvSpPr>
        <p:spPr>
          <a:xfrm>
            <a:off x="175846" y="158262"/>
            <a:ext cx="5951685" cy="6471138"/>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Inter" panose="020B0502030000000004" pitchFamily="34" charset="0"/>
              </a:rPr>
              <a:t>14</a:t>
            </a:r>
            <a:r>
              <a:rPr lang="en-US" sz="4000" b="0" i="0" dirty="0">
                <a:solidFill>
                  <a:srgbClr val="121212"/>
                </a:solidFill>
                <a:effectLst/>
                <a:latin typeface="Inter" panose="020B0502030000000004" pitchFamily="34" charset="0"/>
              </a:rPr>
              <a:t>Then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said to Moses, “Pharaoh’s heart is unyielding; he refuses to let the people go.</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0185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A7969-67E4-4885-82D3-95332991320F}"/>
              </a:ext>
            </a:extLst>
          </p:cNvPr>
          <p:cNvPicPr>
            <a:picLocks noChangeAspect="1"/>
          </p:cNvPicPr>
          <p:nvPr/>
        </p:nvPicPr>
        <p:blipFill>
          <a:blip r:embed="rId2"/>
          <a:stretch>
            <a:fillRect/>
          </a:stretch>
        </p:blipFill>
        <p:spPr>
          <a:xfrm>
            <a:off x="0" y="-33781"/>
            <a:ext cx="12681679" cy="6891781"/>
          </a:xfrm>
          <a:prstGeom prst="rect">
            <a:avLst/>
          </a:prstGeom>
        </p:spPr>
      </p:pic>
      <p:sp>
        <p:nvSpPr>
          <p:cNvPr id="2" name="TextBox 1">
            <a:extLst>
              <a:ext uri="{FF2B5EF4-FFF2-40B4-BE49-F238E27FC236}">
                <a16:creationId xmlns:a16="http://schemas.microsoft.com/office/drawing/2014/main" id="{A80AD9AE-4696-9F0C-2E28-EC08D599F77C}"/>
              </a:ext>
            </a:extLst>
          </p:cNvPr>
          <p:cNvSpPr txBox="1"/>
          <p:nvPr/>
        </p:nvSpPr>
        <p:spPr>
          <a:xfrm>
            <a:off x="379562" y="250166"/>
            <a:ext cx="3116424" cy="584775"/>
          </a:xfrm>
          <a:prstGeom prst="rect">
            <a:avLst/>
          </a:prstGeom>
          <a:noFill/>
        </p:spPr>
        <p:txBody>
          <a:bodyPr wrap="square" rtlCol="0">
            <a:spAutoFit/>
          </a:bodyPr>
          <a:lstStyle/>
          <a:p>
            <a:r>
              <a:rPr lang="hi-I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निर्गमन</a:t>
            </a:r>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2000" b="1" cap="all" dirty="0">
                <a:solidFill>
                  <a:schemeClr val="bg1"/>
                </a:solidFill>
                <a:latin typeface="ArialMT"/>
              </a:rPr>
              <a:t>7:14</a:t>
            </a:r>
            <a:endParaRPr lang="bo-CN" sz="2000" b="1" cap="all" dirty="0">
              <a:solidFill>
                <a:schemeClr val="bg1"/>
              </a:solidFill>
              <a:latin typeface="ArialMT"/>
            </a:endParaRPr>
          </a:p>
        </p:txBody>
      </p:sp>
    </p:spTree>
    <p:extLst>
      <p:ext uri="{BB962C8B-B14F-4D97-AF65-F5344CB8AC3E}">
        <p14:creationId xmlns:p14="http://schemas.microsoft.com/office/powerpoint/2010/main" val="297809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7EF601-1205-7B9D-587F-4833819AB27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इसलिए सवेरे के समय फ़िरौन के पास जा, वह तो जल की ओर बाहर आएगा; और जो लाठी सर्प बन गई थी, उसको हाथ में लिए हुए नील नदी के तट पर उससे भेंट करने के लिये खड़े रहना।</a:t>
            </a:r>
            <a:endParaRPr lang="en-IN" sz="4000" dirty="0"/>
          </a:p>
        </p:txBody>
      </p:sp>
      <p:pic>
        <p:nvPicPr>
          <p:cNvPr id="3" name="Audio 19">
            <a:hlinkClick r:id="" action="ppaction://media"/>
            <a:extLst>
              <a:ext uri="{FF2B5EF4-FFF2-40B4-BE49-F238E27FC236}">
                <a16:creationId xmlns:a16="http://schemas.microsoft.com/office/drawing/2014/main" id="{8FBBD32E-41B1-89FB-5ECF-A5E99A1864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BFD2DB26-6552-C84B-57AF-D81AA9D2F4C2}"/>
              </a:ext>
            </a:extLst>
          </p:cNvPr>
          <p:cNvSpPr txBox="1"/>
          <p:nvPr/>
        </p:nvSpPr>
        <p:spPr>
          <a:xfrm>
            <a:off x="175846" y="158262"/>
            <a:ext cx="5951685" cy="6471138"/>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Go to Pharaoh in the morning as you see him walking out to the water. Wait on the bank of the Nile to meet him, and take in your hand the staff that was changed into a snake.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257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BCCF-8950-45D5-8E4B-41EB6AFD3D5A}"/>
              </a:ext>
            </a:extLst>
          </p:cNvPr>
          <p:cNvPicPr>
            <a:picLocks noChangeAspect="1"/>
          </p:cNvPicPr>
          <p:nvPr/>
        </p:nvPicPr>
        <p:blipFill>
          <a:blip r:embed="rId2"/>
          <a:stretch>
            <a:fillRect/>
          </a:stretch>
        </p:blipFill>
        <p:spPr>
          <a:xfrm>
            <a:off x="0" y="1"/>
            <a:ext cx="12221882" cy="6858000"/>
          </a:xfrm>
          <a:prstGeom prst="rect">
            <a:avLst/>
          </a:prstGeom>
        </p:spPr>
      </p:pic>
      <p:sp>
        <p:nvSpPr>
          <p:cNvPr id="4" name="TextBox 3">
            <a:extLst>
              <a:ext uri="{FF2B5EF4-FFF2-40B4-BE49-F238E27FC236}">
                <a16:creationId xmlns:a16="http://schemas.microsoft.com/office/drawing/2014/main" id="{06388125-D5D0-932E-B1D1-8CBEB202958F}"/>
              </a:ext>
            </a:extLst>
          </p:cNvPr>
          <p:cNvSpPr txBox="1"/>
          <p:nvPr/>
        </p:nvSpPr>
        <p:spPr>
          <a:xfrm>
            <a:off x="379562" y="250166"/>
            <a:ext cx="3116424" cy="584775"/>
          </a:xfrm>
          <a:prstGeom prst="rect">
            <a:avLst/>
          </a:prstGeom>
          <a:noFill/>
        </p:spPr>
        <p:txBody>
          <a:bodyPr wrap="square" rtlCol="0">
            <a:spAutoFit/>
          </a:bodyPr>
          <a:lstStyle/>
          <a:p>
            <a:r>
              <a:rPr lang="hi-I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निर्गमन</a:t>
            </a:r>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2000" b="1" cap="all" dirty="0">
                <a:solidFill>
                  <a:schemeClr val="bg1"/>
                </a:solidFill>
                <a:latin typeface="ArialMT"/>
              </a:rPr>
              <a:t>7:15</a:t>
            </a:r>
            <a:endParaRPr lang="bo-CN" sz="2000" b="1" cap="all" dirty="0">
              <a:solidFill>
                <a:schemeClr val="bg1"/>
              </a:solidFill>
              <a:latin typeface="ArialMT"/>
            </a:endParaRPr>
          </a:p>
        </p:txBody>
      </p:sp>
    </p:spTree>
    <p:extLst>
      <p:ext uri="{BB962C8B-B14F-4D97-AF65-F5344CB8AC3E}">
        <p14:creationId xmlns:p14="http://schemas.microsoft.com/office/powerpoint/2010/main" val="252088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E84964-D639-78FE-51E6-D4CD7417D56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और उससे इस प्रकार कहना, ‘इब्रियों के परमेश्वर यहोवा ने मुझे यह कहने के लिये तेरे पास भेजा है कि मेरी प्रजा के लोगों को जाने दे कि जिससे वे जंगल में मेरी उपासना करें; और अब तक तूने मेरा कहना नहीं माना।</a:t>
            </a:r>
            <a:endParaRPr lang="en-IN" sz="4000" dirty="0"/>
          </a:p>
        </p:txBody>
      </p:sp>
      <p:pic>
        <p:nvPicPr>
          <p:cNvPr id="2" name="Audio 13">
            <a:hlinkClick r:id="" action="ppaction://media"/>
            <a:extLst>
              <a:ext uri="{FF2B5EF4-FFF2-40B4-BE49-F238E27FC236}">
                <a16:creationId xmlns:a16="http://schemas.microsoft.com/office/drawing/2014/main" id="{584AC702-6BFB-F3FC-FD6E-A80BBB800B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921C4007-3511-4960-41DC-7350B725804B}"/>
              </a:ext>
            </a:extLst>
          </p:cNvPr>
          <p:cNvSpPr txBox="1"/>
          <p:nvPr/>
        </p:nvSpPr>
        <p:spPr>
          <a:xfrm>
            <a:off x="175846" y="158262"/>
            <a:ext cx="5951685" cy="6471138"/>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Then say to him,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 God of the Hebrews, has sent me to tell you: Let My people go, so that they may worship Me in the wilderness. But you have not listened until now.</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4597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974</Words>
  <Application>Microsoft Office PowerPoint</Application>
  <PresentationFormat>Widescreen</PresentationFormat>
  <Paragraphs>50</Paragraphs>
  <Slides>24</Slides>
  <Notes>2</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56</cp:revision>
  <dcterms:created xsi:type="dcterms:W3CDTF">2021-07-20T09:23:46Z</dcterms:created>
  <dcterms:modified xsi:type="dcterms:W3CDTF">2024-07-23T11:09:25Z</dcterms:modified>
</cp:coreProperties>
</file>