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0" r:id="rId2"/>
    <p:sldId id="293" r:id="rId3"/>
    <p:sldId id="256" r:id="rId4"/>
    <p:sldId id="302" r:id="rId5"/>
    <p:sldId id="258" r:id="rId6"/>
    <p:sldId id="301" r:id="rId7"/>
    <p:sldId id="281" r:id="rId8"/>
    <p:sldId id="300" r:id="rId9"/>
    <p:sldId id="282" r:id="rId10"/>
    <p:sldId id="299" r:id="rId11"/>
    <p:sldId id="283" r:id="rId12"/>
    <p:sldId id="298" r:id="rId13"/>
    <p:sldId id="284" r:id="rId14"/>
    <p:sldId id="297" r:id="rId15"/>
    <p:sldId id="285" r:id="rId16"/>
    <p:sldId id="296" r:id="rId17"/>
    <p:sldId id="286" r:id="rId18"/>
    <p:sldId id="295" r:id="rId19"/>
    <p:sldId id="287" r:id="rId20"/>
    <p:sldId id="294" r:id="rId21"/>
    <p:sldId id="288" r:id="rId22"/>
    <p:sldId id="291" r:id="rId23"/>
    <p:sldId id="28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52CD1A-296A-4875-9114-424473D17427}" v="116" dt="2023-08-04T06:44:30.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78" y="87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2BAD61A-11E4-4D54-BA44-E083ED33B3A1}"/>
    <pc:docChg chg="custSel modSld">
      <pc:chgData name="Leonie Smith" userId="fed1330f33f5650e" providerId="LiveId" clId="{62BAD61A-11E4-4D54-BA44-E083ED33B3A1}" dt="2023-01-23T13:55:06.908" v="42"/>
      <pc:docMkLst>
        <pc:docMk/>
      </pc:docMkLst>
      <pc:sldChg chg="addSp delSp modSp mod modTransition modAnim">
        <pc:chgData name="Leonie Smith" userId="fed1330f33f5650e" providerId="LiveId" clId="{62BAD61A-11E4-4D54-BA44-E083ED33B3A1}" dt="2023-01-23T13:55:06.908" v="42"/>
        <pc:sldMkLst>
          <pc:docMk/>
          <pc:sldMk cId="3348757415" sldId="256"/>
        </pc:sldMkLst>
        <pc:spChg chg="add mod">
          <ac:chgData name="Leonie Smith" userId="fed1330f33f5650e" providerId="LiveId" clId="{62BAD61A-11E4-4D54-BA44-E083ED33B3A1}" dt="2023-01-23T13:55:06.908" v="42"/>
          <ac:spMkLst>
            <pc:docMk/>
            <pc:sldMk cId="3348757415" sldId="256"/>
            <ac:spMk id="3" creationId="{71E81B4E-CBBE-9F5E-C646-1076F5141C98}"/>
          </ac:spMkLst>
        </pc:spChg>
        <pc:spChg chg="del">
          <ac:chgData name="Leonie Smith" userId="fed1330f33f5650e" providerId="LiveId" clId="{62BAD61A-11E4-4D54-BA44-E083ED33B3A1}" dt="2023-01-23T13:51:55.465" v="21" actId="21"/>
          <ac:spMkLst>
            <pc:docMk/>
            <pc:sldMk cId="3348757415" sldId="256"/>
            <ac:spMk id="6" creationId="{416C064E-628E-47C0-A712-DB178FE9901E}"/>
          </ac:spMkLst>
        </pc:spChg>
        <pc:picChg chg="del">
          <ac:chgData name="Leonie Smith" userId="fed1330f33f5650e" providerId="LiveId" clId="{62BAD61A-11E4-4D54-BA44-E083ED33B3A1}" dt="2023-01-23T13:51:50.461" v="20"/>
          <ac:picMkLst>
            <pc:docMk/>
            <pc:sldMk cId="3348757415" sldId="256"/>
            <ac:picMk id="2" creationId="{9446FEB9-1CF5-493A-8D70-9EF61EEA4725}"/>
          </ac:picMkLst>
        </pc:picChg>
      </pc:sldChg>
      <pc:sldChg chg="addSp delSp modSp mod modTransition modAnim">
        <pc:chgData name="Leonie Smith" userId="fed1330f33f5650e" providerId="LiveId" clId="{62BAD61A-11E4-4D54-BA44-E083ED33B3A1}" dt="2023-01-23T13:55:05.062" v="41"/>
        <pc:sldMkLst>
          <pc:docMk/>
          <pc:sldMk cId="525752733" sldId="258"/>
        </pc:sldMkLst>
        <pc:spChg chg="add mod">
          <ac:chgData name="Leonie Smith" userId="fed1330f33f5650e" providerId="LiveId" clId="{62BAD61A-11E4-4D54-BA44-E083ED33B3A1}" dt="2023-01-23T13:55:05.062" v="41"/>
          <ac:spMkLst>
            <pc:docMk/>
            <pc:sldMk cId="525752733" sldId="258"/>
            <ac:spMk id="2" creationId="{2E0E068C-095A-4322-4EA2-BE5AB84D10D1}"/>
          </ac:spMkLst>
        </pc:spChg>
        <pc:spChg chg="del">
          <ac:chgData name="Leonie Smith" userId="fed1330f33f5650e" providerId="LiveId" clId="{62BAD61A-11E4-4D54-BA44-E083ED33B3A1}" dt="2023-01-23T13:51:59.788" v="22" actId="21"/>
          <ac:spMkLst>
            <pc:docMk/>
            <pc:sldMk cId="525752733" sldId="258"/>
            <ac:spMk id="6" creationId="{416C064E-628E-47C0-A712-DB178FE9901E}"/>
          </ac:spMkLst>
        </pc:spChg>
        <pc:picChg chg="del">
          <ac:chgData name="Leonie Smith" userId="fed1330f33f5650e" providerId="LiveId" clId="{62BAD61A-11E4-4D54-BA44-E083ED33B3A1}" dt="2023-01-23T13:51:50.461" v="20"/>
          <ac:picMkLst>
            <pc:docMk/>
            <pc:sldMk cId="525752733" sldId="258"/>
            <ac:picMk id="3" creationId="{FBD1013C-E416-406E-A088-EADDDED14699}"/>
          </ac:picMkLst>
        </pc:picChg>
      </pc:sldChg>
      <pc:sldChg chg="addSp delSp modSp mod modTransition modAnim">
        <pc:chgData name="Leonie Smith" userId="fed1330f33f5650e" providerId="LiveId" clId="{62BAD61A-11E4-4D54-BA44-E083ED33B3A1}" dt="2023-01-23T13:55:02.861" v="40"/>
        <pc:sldMkLst>
          <pc:docMk/>
          <pc:sldMk cId="2044568653" sldId="281"/>
        </pc:sldMkLst>
        <pc:spChg chg="add mod">
          <ac:chgData name="Leonie Smith" userId="fed1330f33f5650e" providerId="LiveId" clId="{62BAD61A-11E4-4D54-BA44-E083ED33B3A1}" dt="2023-01-23T13:55:02.861" v="40"/>
          <ac:spMkLst>
            <pc:docMk/>
            <pc:sldMk cId="2044568653" sldId="281"/>
            <ac:spMk id="2" creationId="{B6C8FBC6-C20E-4874-3497-D7FB9DCFD493}"/>
          </ac:spMkLst>
        </pc:spChg>
        <pc:spChg chg="del">
          <ac:chgData name="Leonie Smith" userId="fed1330f33f5650e" providerId="LiveId" clId="{62BAD61A-11E4-4D54-BA44-E083ED33B3A1}" dt="2023-01-23T13:52:02.127" v="23" actId="21"/>
          <ac:spMkLst>
            <pc:docMk/>
            <pc:sldMk cId="2044568653" sldId="281"/>
            <ac:spMk id="6" creationId="{416C064E-628E-47C0-A712-DB178FE9901E}"/>
          </ac:spMkLst>
        </pc:spChg>
        <pc:picChg chg="del">
          <ac:chgData name="Leonie Smith" userId="fed1330f33f5650e" providerId="LiveId" clId="{62BAD61A-11E4-4D54-BA44-E083ED33B3A1}" dt="2023-01-23T13:51:50.461" v="20"/>
          <ac:picMkLst>
            <pc:docMk/>
            <pc:sldMk cId="2044568653" sldId="281"/>
            <ac:picMk id="5" creationId="{6957BD10-806F-4017-BBA7-9FE0FC3C8459}"/>
          </ac:picMkLst>
        </pc:picChg>
      </pc:sldChg>
      <pc:sldChg chg="addSp delSp modSp mod modTransition modAnim">
        <pc:chgData name="Leonie Smith" userId="fed1330f33f5650e" providerId="LiveId" clId="{62BAD61A-11E4-4D54-BA44-E083ED33B3A1}" dt="2023-01-23T13:55:00.716" v="39"/>
        <pc:sldMkLst>
          <pc:docMk/>
          <pc:sldMk cId="3681266347" sldId="282"/>
        </pc:sldMkLst>
        <pc:spChg chg="add mod">
          <ac:chgData name="Leonie Smith" userId="fed1330f33f5650e" providerId="LiveId" clId="{62BAD61A-11E4-4D54-BA44-E083ED33B3A1}" dt="2023-01-23T13:55:00.716" v="39"/>
          <ac:spMkLst>
            <pc:docMk/>
            <pc:sldMk cId="3681266347" sldId="282"/>
            <ac:spMk id="2" creationId="{385922CC-F47E-104C-A071-200A1B2573F7}"/>
          </ac:spMkLst>
        </pc:spChg>
        <pc:spChg chg="del">
          <ac:chgData name="Leonie Smith" userId="fed1330f33f5650e" providerId="LiveId" clId="{62BAD61A-11E4-4D54-BA44-E083ED33B3A1}" dt="2023-01-23T13:52:06.455" v="24" actId="21"/>
          <ac:spMkLst>
            <pc:docMk/>
            <pc:sldMk cId="3681266347" sldId="282"/>
            <ac:spMk id="6" creationId="{416C064E-628E-47C0-A712-DB178FE9901E}"/>
          </ac:spMkLst>
        </pc:spChg>
        <pc:picChg chg="del">
          <ac:chgData name="Leonie Smith" userId="fed1330f33f5650e" providerId="LiveId" clId="{62BAD61A-11E4-4D54-BA44-E083ED33B3A1}" dt="2023-01-23T13:51:50.461" v="20"/>
          <ac:picMkLst>
            <pc:docMk/>
            <pc:sldMk cId="3681266347" sldId="282"/>
            <ac:picMk id="8" creationId="{D26C18BF-D0CB-4AA3-8E1F-ED2C76CA87D3}"/>
          </ac:picMkLst>
        </pc:picChg>
      </pc:sldChg>
      <pc:sldChg chg="addSp delSp modSp mod modTransition modAnim">
        <pc:chgData name="Leonie Smith" userId="fed1330f33f5650e" providerId="LiveId" clId="{62BAD61A-11E4-4D54-BA44-E083ED33B3A1}" dt="2023-01-23T13:54:58.484" v="38"/>
        <pc:sldMkLst>
          <pc:docMk/>
          <pc:sldMk cId="26953390" sldId="283"/>
        </pc:sldMkLst>
        <pc:spChg chg="add mod">
          <ac:chgData name="Leonie Smith" userId="fed1330f33f5650e" providerId="LiveId" clId="{62BAD61A-11E4-4D54-BA44-E083ED33B3A1}" dt="2023-01-23T13:54:58.484" v="38"/>
          <ac:spMkLst>
            <pc:docMk/>
            <pc:sldMk cId="26953390" sldId="283"/>
            <ac:spMk id="2" creationId="{C6D28E79-76BC-E1AD-3664-1F93C4AF17CF}"/>
          </ac:spMkLst>
        </pc:spChg>
        <pc:spChg chg="del">
          <ac:chgData name="Leonie Smith" userId="fed1330f33f5650e" providerId="LiveId" clId="{62BAD61A-11E4-4D54-BA44-E083ED33B3A1}" dt="2023-01-23T13:52:09.509" v="25" actId="21"/>
          <ac:spMkLst>
            <pc:docMk/>
            <pc:sldMk cId="26953390" sldId="283"/>
            <ac:spMk id="6" creationId="{416C064E-628E-47C0-A712-DB178FE9901E}"/>
          </ac:spMkLst>
        </pc:spChg>
        <pc:picChg chg="del">
          <ac:chgData name="Leonie Smith" userId="fed1330f33f5650e" providerId="LiveId" clId="{62BAD61A-11E4-4D54-BA44-E083ED33B3A1}" dt="2023-01-23T13:51:50.461" v="20"/>
          <ac:picMkLst>
            <pc:docMk/>
            <pc:sldMk cId="26953390" sldId="283"/>
            <ac:picMk id="19" creationId="{DDA772CC-B462-4EA4-976C-D4EE75409E69}"/>
          </ac:picMkLst>
        </pc:picChg>
      </pc:sldChg>
      <pc:sldChg chg="addSp delSp modSp mod modTransition modAnim">
        <pc:chgData name="Leonie Smith" userId="fed1330f33f5650e" providerId="LiveId" clId="{62BAD61A-11E4-4D54-BA44-E083ED33B3A1}" dt="2023-01-23T13:54:56.067" v="37"/>
        <pc:sldMkLst>
          <pc:docMk/>
          <pc:sldMk cId="2872476414" sldId="284"/>
        </pc:sldMkLst>
        <pc:spChg chg="add mod">
          <ac:chgData name="Leonie Smith" userId="fed1330f33f5650e" providerId="LiveId" clId="{62BAD61A-11E4-4D54-BA44-E083ED33B3A1}" dt="2023-01-23T13:54:56.067" v="37"/>
          <ac:spMkLst>
            <pc:docMk/>
            <pc:sldMk cId="2872476414" sldId="284"/>
            <ac:spMk id="2" creationId="{D8817648-1E4E-2ACA-0401-6722EB670DDE}"/>
          </ac:spMkLst>
        </pc:spChg>
        <pc:spChg chg="del">
          <ac:chgData name="Leonie Smith" userId="fed1330f33f5650e" providerId="LiveId" clId="{62BAD61A-11E4-4D54-BA44-E083ED33B3A1}" dt="2023-01-23T13:52:13.999" v="26" actId="21"/>
          <ac:spMkLst>
            <pc:docMk/>
            <pc:sldMk cId="2872476414" sldId="284"/>
            <ac:spMk id="6" creationId="{416C064E-628E-47C0-A712-DB178FE9901E}"/>
          </ac:spMkLst>
        </pc:spChg>
        <pc:picChg chg="del">
          <ac:chgData name="Leonie Smith" userId="fed1330f33f5650e" providerId="LiveId" clId="{62BAD61A-11E4-4D54-BA44-E083ED33B3A1}" dt="2023-01-23T13:51:50.461" v="20"/>
          <ac:picMkLst>
            <pc:docMk/>
            <pc:sldMk cId="2872476414" sldId="284"/>
            <ac:picMk id="5" creationId="{18F47D97-EFA3-431D-BA71-59492CEB09BE}"/>
          </ac:picMkLst>
        </pc:picChg>
      </pc:sldChg>
      <pc:sldChg chg="addSp delSp modSp mod modTransition modAnim">
        <pc:chgData name="Leonie Smith" userId="fed1330f33f5650e" providerId="LiveId" clId="{62BAD61A-11E4-4D54-BA44-E083ED33B3A1}" dt="2023-01-23T13:54:53.559" v="36"/>
        <pc:sldMkLst>
          <pc:docMk/>
          <pc:sldMk cId="2342427813" sldId="285"/>
        </pc:sldMkLst>
        <pc:spChg chg="add mod">
          <ac:chgData name="Leonie Smith" userId="fed1330f33f5650e" providerId="LiveId" clId="{62BAD61A-11E4-4D54-BA44-E083ED33B3A1}" dt="2023-01-23T13:54:53.559" v="36"/>
          <ac:spMkLst>
            <pc:docMk/>
            <pc:sldMk cId="2342427813" sldId="285"/>
            <ac:spMk id="3" creationId="{DF6BF6DC-E979-585D-461F-363830A3F18E}"/>
          </ac:spMkLst>
        </pc:spChg>
        <pc:spChg chg="del">
          <ac:chgData name="Leonie Smith" userId="fed1330f33f5650e" providerId="LiveId" clId="{62BAD61A-11E4-4D54-BA44-E083ED33B3A1}" dt="2023-01-23T13:52:17.408" v="27" actId="21"/>
          <ac:spMkLst>
            <pc:docMk/>
            <pc:sldMk cId="2342427813" sldId="285"/>
            <ac:spMk id="6" creationId="{416C064E-628E-47C0-A712-DB178FE9901E}"/>
          </ac:spMkLst>
        </pc:spChg>
        <pc:picChg chg="del">
          <ac:chgData name="Leonie Smith" userId="fed1330f33f5650e" providerId="LiveId" clId="{62BAD61A-11E4-4D54-BA44-E083ED33B3A1}" dt="2023-01-23T13:51:50.461" v="20"/>
          <ac:picMkLst>
            <pc:docMk/>
            <pc:sldMk cId="2342427813" sldId="285"/>
            <ac:picMk id="2" creationId="{FFBC3196-69D9-413F-9DA1-54E6363AA0C8}"/>
          </ac:picMkLst>
        </pc:picChg>
      </pc:sldChg>
      <pc:sldChg chg="addSp delSp modSp mod modTransition modAnim">
        <pc:chgData name="Leonie Smith" userId="fed1330f33f5650e" providerId="LiveId" clId="{62BAD61A-11E4-4D54-BA44-E083ED33B3A1}" dt="2023-01-23T13:54:50.942" v="35"/>
        <pc:sldMkLst>
          <pc:docMk/>
          <pc:sldMk cId="2223752114" sldId="286"/>
        </pc:sldMkLst>
        <pc:spChg chg="add mod">
          <ac:chgData name="Leonie Smith" userId="fed1330f33f5650e" providerId="LiveId" clId="{62BAD61A-11E4-4D54-BA44-E083ED33B3A1}" dt="2023-01-23T13:54:50.942" v="35"/>
          <ac:spMkLst>
            <pc:docMk/>
            <pc:sldMk cId="2223752114" sldId="286"/>
            <ac:spMk id="3" creationId="{0CAD080E-0EF4-B30A-D814-729CDB0A2571}"/>
          </ac:spMkLst>
        </pc:spChg>
        <pc:spChg chg="del">
          <ac:chgData name="Leonie Smith" userId="fed1330f33f5650e" providerId="LiveId" clId="{62BAD61A-11E4-4D54-BA44-E083ED33B3A1}" dt="2023-01-23T13:52:22.601" v="28" actId="21"/>
          <ac:spMkLst>
            <pc:docMk/>
            <pc:sldMk cId="2223752114" sldId="286"/>
            <ac:spMk id="6" creationId="{416C064E-628E-47C0-A712-DB178FE9901E}"/>
          </ac:spMkLst>
        </pc:spChg>
        <pc:picChg chg="del">
          <ac:chgData name="Leonie Smith" userId="fed1330f33f5650e" providerId="LiveId" clId="{62BAD61A-11E4-4D54-BA44-E083ED33B3A1}" dt="2023-01-23T13:51:50.461" v="20"/>
          <ac:picMkLst>
            <pc:docMk/>
            <pc:sldMk cId="2223752114" sldId="286"/>
            <ac:picMk id="2" creationId="{CA630042-8500-4AC1-A3F1-4DD4411611BF}"/>
          </ac:picMkLst>
        </pc:picChg>
      </pc:sldChg>
      <pc:sldChg chg="addSp delSp modSp mod modTransition modAnim">
        <pc:chgData name="Leonie Smith" userId="fed1330f33f5650e" providerId="LiveId" clId="{62BAD61A-11E4-4D54-BA44-E083ED33B3A1}" dt="2023-01-23T13:54:44.434" v="34"/>
        <pc:sldMkLst>
          <pc:docMk/>
          <pc:sldMk cId="680484570" sldId="287"/>
        </pc:sldMkLst>
        <pc:spChg chg="add mod">
          <ac:chgData name="Leonie Smith" userId="fed1330f33f5650e" providerId="LiveId" clId="{62BAD61A-11E4-4D54-BA44-E083ED33B3A1}" dt="2023-01-23T13:54:44.434" v="34"/>
          <ac:spMkLst>
            <pc:docMk/>
            <pc:sldMk cId="680484570" sldId="287"/>
            <ac:spMk id="2" creationId="{99212325-FB97-3C10-4B44-940FE4B93118}"/>
          </ac:spMkLst>
        </pc:spChg>
        <pc:spChg chg="del">
          <ac:chgData name="Leonie Smith" userId="fed1330f33f5650e" providerId="LiveId" clId="{62BAD61A-11E4-4D54-BA44-E083ED33B3A1}" dt="2023-01-23T13:53:10.161" v="29" actId="21"/>
          <ac:spMkLst>
            <pc:docMk/>
            <pc:sldMk cId="680484570" sldId="287"/>
            <ac:spMk id="6" creationId="{416C064E-628E-47C0-A712-DB178FE9901E}"/>
          </ac:spMkLst>
        </pc:spChg>
        <pc:picChg chg="del">
          <ac:chgData name="Leonie Smith" userId="fed1330f33f5650e" providerId="LiveId" clId="{62BAD61A-11E4-4D54-BA44-E083ED33B3A1}" dt="2023-01-23T13:51:50.461" v="20"/>
          <ac:picMkLst>
            <pc:docMk/>
            <pc:sldMk cId="680484570" sldId="287"/>
            <ac:picMk id="11" creationId="{30C3564D-6786-4446-B4F7-C1D7AFBC03AF}"/>
          </ac:picMkLst>
        </pc:picChg>
      </pc:sldChg>
      <pc:sldChg chg="addSp delSp modSp mod modTransition modAnim">
        <pc:chgData name="Leonie Smith" userId="fed1330f33f5650e" providerId="LiveId" clId="{62BAD61A-11E4-4D54-BA44-E083ED33B3A1}" dt="2023-01-23T13:54:40.555" v="33"/>
        <pc:sldMkLst>
          <pc:docMk/>
          <pc:sldMk cId="1123929638" sldId="288"/>
        </pc:sldMkLst>
        <pc:spChg chg="add mod">
          <ac:chgData name="Leonie Smith" userId="fed1330f33f5650e" providerId="LiveId" clId="{62BAD61A-11E4-4D54-BA44-E083ED33B3A1}" dt="2023-01-23T13:54:40.555" v="33"/>
          <ac:spMkLst>
            <pc:docMk/>
            <pc:sldMk cId="1123929638" sldId="288"/>
            <ac:spMk id="2" creationId="{F29C6F54-E503-0526-4857-5130D9441695}"/>
          </ac:spMkLst>
        </pc:spChg>
        <pc:spChg chg="del">
          <ac:chgData name="Leonie Smith" userId="fed1330f33f5650e" providerId="LiveId" clId="{62BAD61A-11E4-4D54-BA44-E083ED33B3A1}" dt="2023-01-23T13:53:16.024" v="30" actId="21"/>
          <ac:spMkLst>
            <pc:docMk/>
            <pc:sldMk cId="1123929638" sldId="288"/>
            <ac:spMk id="6" creationId="{416C064E-628E-47C0-A712-DB178FE9901E}"/>
          </ac:spMkLst>
        </pc:spChg>
        <pc:picChg chg="del">
          <ac:chgData name="Leonie Smith" userId="fed1330f33f5650e" providerId="LiveId" clId="{62BAD61A-11E4-4D54-BA44-E083ED33B3A1}" dt="2023-01-23T13:51:50.461" v="20"/>
          <ac:picMkLst>
            <pc:docMk/>
            <pc:sldMk cId="1123929638" sldId="288"/>
            <ac:picMk id="5" creationId="{B5E2E1C9-D130-4AEE-8B73-CA84FD28A390}"/>
          </ac:picMkLst>
        </pc:picChg>
      </pc:sldChg>
      <pc:sldChg chg="addSp delSp modSp mod modTransition modAnim">
        <pc:chgData name="Leonie Smith" userId="fed1330f33f5650e" providerId="LiveId" clId="{62BAD61A-11E4-4D54-BA44-E083ED33B3A1}" dt="2023-01-23T13:54:38.483" v="32"/>
        <pc:sldMkLst>
          <pc:docMk/>
          <pc:sldMk cId="1206678836" sldId="289"/>
        </pc:sldMkLst>
        <pc:spChg chg="add mod">
          <ac:chgData name="Leonie Smith" userId="fed1330f33f5650e" providerId="LiveId" clId="{62BAD61A-11E4-4D54-BA44-E083ED33B3A1}" dt="2023-01-23T13:54:38.483" v="32"/>
          <ac:spMkLst>
            <pc:docMk/>
            <pc:sldMk cId="1206678836" sldId="289"/>
            <ac:spMk id="3" creationId="{95240F6A-8D49-EA20-8CEA-06EB4CD933E8}"/>
          </ac:spMkLst>
        </pc:spChg>
        <pc:spChg chg="del">
          <ac:chgData name="Leonie Smith" userId="fed1330f33f5650e" providerId="LiveId" clId="{62BAD61A-11E4-4D54-BA44-E083ED33B3A1}" dt="2023-01-23T13:53:24.353" v="31" actId="21"/>
          <ac:spMkLst>
            <pc:docMk/>
            <pc:sldMk cId="1206678836" sldId="289"/>
            <ac:spMk id="6" creationId="{416C064E-628E-47C0-A712-DB178FE9901E}"/>
          </ac:spMkLst>
        </pc:spChg>
        <pc:picChg chg="del">
          <ac:chgData name="Leonie Smith" userId="fed1330f33f5650e" providerId="LiveId" clId="{62BAD61A-11E4-4D54-BA44-E083ED33B3A1}" dt="2023-01-23T13:51:50.461" v="20"/>
          <ac:picMkLst>
            <pc:docMk/>
            <pc:sldMk cId="1206678836" sldId="289"/>
            <ac:picMk id="2" creationId="{F72081E2-F5B1-40BA-8E74-FD112AD95F81}"/>
          </ac:picMkLst>
        </pc:picChg>
      </pc:sldChg>
      <pc:sldChg chg="delSp modTransition modAnim">
        <pc:chgData name="Leonie Smith" userId="fed1330f33f5650e" providerId="LiveId" clId="{62BAD61A-11E4-4D54-BA44-E083ED33B3A1}" dt="2023-01-23T13:51:50.461" v="20"/>
        <pc:sldMkLst>
          <pc:docMk/>
          <pc:sldMk cId="3629751281" sldId="290"/>
        </pc:sldMkLst>
        <pc:picChg chg="del">
          <ac:chgData name="Leonie Smith" userId="fed1330f33f5650e" providerId="LiveId" clId="{62BAD61A-11E4-4D54-BA44-E083ED33B3A1}" dt="2023-01-23T13:51:50.461" v="20"/>
          <ac:picMkLst>
            <pc:docMk/>
            <pc:sldMk cId="3629751281" sldId="290"/>
            <ac:picMk id="5" creationId="{D6B4A9FF-833A-4E61-9AA5-235FD9480948}"/>
          </ac:picMkLst>
        </pc:picChg>
      </pc:sldChg>
      <pc:sldChg chg="modSp mod modTransition">
        <pc:chgData name="Leonie Smith" userId="fed1330f33f5650e" providerId="LiveId" clId="{62BAD61A-11E4-4D54-BA44-E083ED33B3A1}" dt="2023-01-23T13:51:50.461" v="20"/>
        <pc:sldMkLst>
          <pc:docMk/>
          <pc:sldMk cId="2143474395" sldId="291"/>
        </pc:sldMkLst>
        <pc:spChg chg="mod">
          <ac:chgData name="Leonie Smith" userId="fed1330f33f5650e" providerId="LiveId" clId="{62BAD61A-11E4-4D54-BA44-E083ED33B3A1}" dt="2023-01-23T13:51:36.237" v="18"/>
          <ac:spMkLst>
            <pc:docMk/>
            <pc:sldMk cId="2143474395" sldId="291"/>
            <ac:spMk id="4" creationId="{F890DCDD-946B-4387-BD55-F69B56600A7F}"/>
          </ac:spMkLst>
        </pc:spChg>
      </pc:sldChg>
      <pc:sldChg chg="modSp mod modTransition">
        <pc:chgData name="Leonie Smith" userId="fed1330f33f5650e" providerId="LiveId" clId="{62BAD61A-11E4-4D54-BA44-E083ED33B3A1}" dt="2023-01-23T13:51:50.461" v="20"/>
        <pc:sldMkLst>
          <pc:docMk/>
          <pc:sldMk cId="1862522892" sldId="292"/>
        </pc:sldMkLst>
        <pc:spChg chg="mod">
          <ac:chgData name="Leonie Smith" userId="fed1330f33f5650e" providerId="LiveId" clId="{62BAD61A-11E4-4D54-BA44-E083ED33B3A1}" dt="2023-01-23T13:51:40.628" v="19"/>
          <ac:spMkLst>
            <pc:docMk/>
            <pc:sldMk cId="1862522892" sldId="292"/>
            <ac:spMk id="4" creationId="{F9234725-0BBF-4ABF-B483-D2200655B3C3}"/>
          </ac:spMkLst>
        </pc:spChg>
      </pc:sldChg>
      <pc:sldChg chg="addSp delSp modSp mod modTransition">
        <pc:chgData name="Leonie Smith" userId="fed1330f33f5650e" providerId="LiveId" clId="{62BAD61A-11E4-4D54-BA44-E083ED33B3A1}" dt="2023-01-23T13:51:50.461" v="20"/>
        <pc:sldMkLst>
          <pc:docMk/>
          <pc:sldMk cId="3901307420" sldId="293"/>
        </pc:sldMkLst>
        <pc:spChg chg="add mod">
          <ac:chgData name="Leonie Smith" userId="fed1330f33f5650e" providerId="LiveId" clId="{62BAD61A-11E4-4D54-BA44-E083ED33B3A1}" dt="2023-01-23T13:50:41.891" v="9"/>
          <ac:spMkLst>
            <pc:docMk/>
            <pc:sldMk cId="3901307420" sldId="293"/>
            <ac:spMk id="2" creationId="{8A7FF72A-37DA-BEF7-6C29-2FB2CF5C8786}"/>
          </ac:spMkLst>
        </pc:spChg>
        <pc:spChg chg="del">
          <ac:chgData name="Leonie Smith" userId="fed1330f33f5650e" providerId="LiveId" clId="{62BAD61A-11E4-4D54-BA44-E083ED33B3A1}" dt="2023-01-23T13:50:05.989" v="0" actId="21"/>
          <ac:spMkLst>
            <pc:docMk/>
            <pc:sldMk cId="3901307420" sldId="293"/>
            <ac:spMk id="4" creationId="{3C69002E-16BC-47D4-875C-8F98CDC757CD}"/>
          </ac:spMkLst>
        </pc:spChg>
      </pc:sldChg>
      <pc:sldChg chg="modSp mod modTransition">
        <pc:chgData name="Leonie Smith" userId="fed1330f33f5650e" providerId="LiveId" clId="{62BAD61A-11E4-4D54-BA44-E083ED33B3A1}" dt="2023-01-23T13:51:50.461" v="20"/>
        <pc:sldMkLst>
          <pc:docMk/>
          <pc:sldMk cId="936728747" sldId="294"/>
        </pc:sldMkLst>
        <pc:spChg chg="mod">
          <ac:chgData name="Leonie Smith" userId="fed1330f33f5650e" providerId="LiveId" clId="{62BAD61A-11E4-4D54-BA44-E083ED33B3A1}" dt="2023-01-23T13:51:32.488" v="17"/>
          <ac:spMkLst>
            <pc:docMk/>
            <pc:sldMk cId="936728747" sldId="294"/>
            <ac:spMk id="4" creationId="{6A40D180-F625-4897-8FD9-CA6218D1399D}"/>
          </ac:spMkLst>
        </pc:spChg>
      </pc:sldChg>
      <pc:sldChg chg="modSp mod modTransition">
        <pc:chgData name="Leonie Smith" userId="fed1330f33f5650e" providerId="LiveId" clId="{62BAD61A-11E4-4D54-BA44-E083ED33B3A1}" dt="2023-01-23T13:51:50.461" v="20"/>
        <pc:sldMkLst>
          <pc:docMk/>
          <pc:sldMk cId="3970352948" sldId="295"/>
        </pc:sldMkLst>
        <pc:spChg chg="mod">
          <ac:chgData name="Leonie Smith" userId="fed1330f33f5650e" providerId="LiveId" clId="{62BAD61A-11E4-4D54-BA44-E083ED33B3A1}" dt="2023-01-23T13:51:28.296" v="16"/>
          <ac:spMkLst>
            <pc:docMk/>
            <pc:sldMk cId="3970352948" sldId="295"/>
            <ac:spMk id="4" creationId="{3FAE0E26-B4CD-4C30-BF56-562BF804D72D}"/>
          </ac:spMkLst>
        </pc:spChg>
      </pc:sldChg>
      <pc:sldChg chg="modSp mod modTransition">
        <pc:chgData name="Leonie Smith" userId="fed1330f33f5650e" providerId="LiveId" clId="{62BAD61A-11E4-4D54-BA44-E083ED33B3A1}" dt="2023-01-23T13:51:50.461" v="20"/>
        <pc:sldMkLst>
          <pc:docMk/>
          <pc:sldMk cId="2701632954" sldId="296"/>
        </pc:sldMkLst>
        <pc:spChg chg="mod">
          <ac:chgData name="Leonie Smith" userId="fed1330f33f5650e" providerId="LiveId" clId="{62BAD61A-11E4-4D54-BA44-E083ED33B3A1}" dt="2023-01-23T13:51:23.598" v="15"/>
          <ac:spMkLst>
            <pc:docMk/>
            <pc:sldMk cId="2701632954" sldId="296"/>
            <ac:spMk id="4" creationId="{4D37E231-578B-42BA-ACCA-078C03FC63C9}"/>
          </ac:spMkLst>
        </pc:spChg>
      </pc:sldChg>
      <pc:sldChg chg="modSp mod modTransition">
        <pc:chgData name="Leonie Smith" userId="fed1330f33f5650e" providerId="LiveId" clId="{62BAD61A-11E4-4D54-BA44-E083ED33B3A1}" dt="2023-01-23T13:51:50.461" v="20"/>
        <pc:sldMkLst>
          <pc:docMk/>
          <pc:sldMk cId="799638697" sldId="297"/>
        </pc:sldMkLst>
        <pc:spChg chg="mod">
          <ac:chgData name="Leonie Smith" userId="fed1330f33f5650e" providerId="LiveId" clId="{62BAD61A-11E4-4D54-BA44-E083ED33B3A1}" dt="2023-01-23T13:51:19.209" v="14"/>
          <ac:spMkLst>
            <pc:docMk/>
            <pc:sldMk cId="799638697" sldId="297"/>
            <ac:spMk id="4" creationId="{2F1C5818-6455-4975-9F6C-D4CE3838DBB0}"/>
          </ac:spMkLst>
        </pc:spChg>
      </pc:sldChg>
      <pc:sldChg chg="modSp mod modTransition">
        <pc:chgData name="Leonie Smith" userId="fed1330f33f5650e" providerId="LiveId" clId="{62BAD61A-11E4-4D54-BA44-E083ED33B3A1}" dt="2023-01-23T13:51:50.461" v="20"/>
        <pc:sldMkLst>
          <pc:docMk/>
          <pc:sldMk cId="4283492821" sldId="298"/>
        </pc:sldMkLst>
        <pc:spChg chg="mod">
          <ac:chgData name="Leonie Smith" userId="fed1330f33f5650e" providerId="LiveId" clId="{62BAD61A-11E4-4D54-BA44-E083ED33B3A1}" dt="2023-01-23T13:51:14.346" v="13"/>
          <ac:spMkLst>
            <pc:docMk/>
            <pc:sldMk cId="4283492821" sldId="298"/>
            <ac:spMk id="4" creationId="{418E1692-9540-441C-87C3-12DE5C093382}"/>
          </ac:spMkLst>
        </pc:spChg>
      </pc:sldChg>
      <pc:sldChg chg="modSp mod modTransition">
        <pc:chgData name="Leonie Smith" userId="fed1330f33f5650e" providerId="LiveId" clId="{62BAD61A-11E4-4D54-BA44-E083ED33B3A1}" dt="2023-01-23T13:51:50.461" v="20"/>
        <pc:sldMkLst>
          <pc:docMk/>
          <pc:sldMk cId="2854876209" sldId="299"/>
        </pc:sldMkLst>
        <pc:spChg chg="mod">
          <ac:chgData name="Leonie Smith" userId="fed1330f33f5650e" providerId="LiveId" clId="{62BAD61A-11E4-4D54-BA44-E083ED33B3A1}" dt="2023-01-23T13:51:10.439" v="12"/>
          <ac:spMkLst>
            <pc:docMk/>
            <pc:sldMk cId="2854876209" sldId="299"/>
            <ac:spMk id="4" creationId="{7D1A03C1-80A9-44B5-90D0-A405E6B20FC9}"/>
          </ac:spMkLst>
        </pc:spChg>
      </pc:sldChg>
      <pc:sldChg chg="modSp mod modTransition">
        <pc:chgData name="Leonie Smith" userId="fed1330f33f5650e" providerId="LiveId" clId="{62BAD61A-11E4-4D54-BA44-E083ED33B3A1}" dt="2023-01-23T13:51:50.461" v="20"/>
        <pc:sldMkLst>
          <pc:docMk/>
          <pc:sldMk cId="3851962140" sldId="300"/>
        </pc:sldMkLst>
        <pc:spChg chg="mod">
          <ac:chgData name="Leonie Smith" userId="fed1330f33f5650e" providerId="LiveId" clId="{62BAD61A-11E4-4D54-BA44-E083ED33B3A1}" dt="2023-01-23T13:51:05.537" v="11"/>
          <ac:spMkLst>
            <pc:docMk/>
            <pc:sldMk cId="3851962140" sldId="300"/>
            <ac:spMk id="4" creationId="{23307225-FA4E-4507-9C34-0A29D17D09B1}"/>
          </ac:spMkLst>
        </pc:spChg>
      </pc:sldChg>
      <pc:sldChg chg="modSp mod modTransition">
        <pc:chgData name="Leonie Smith" userId="fed1330f33f5650e" providerId="LiveId" clId="{62BAD61A-11E4-4D54-BA44-E083ED33B3A1}" dt="2023-01-23T13:51:50.461" v="20"/>
        <pc:sldMkLst>
          <pc:docMk/>
          <pc:sldMk cId="1501083686" sldId="301"/>
        </pc:sldMkLst>
        <pc:spChg chg="mod">
          <ac:chgData name="Leonie Smith" userId="fed1330f33f5650e" providerId="LiveId" clId="{62BAD61A-11E4-4D54-BA44-E083ED33B3A1}" dt="2023-01-23T13:51:01.567" v="10"/>
          <ac:spMkLst>
            <pc:docMk/>
            <pc:sldMk cId="1501083686" sldId="301"/>
            <ac:spMk id="6" creationId="{FEC522AE-717E-4898-97D7-10EE996A2AAA}"/>
          </ac:spMkLst>
        </pc:spChg>
      </pc:sldChg>
      <pc:sldChg chg="modSp mod modTransition">
        <pc:chgData name="Leonie Smith" userId="fed1330f33f5650e" providerId="LiveId" clId="{62BAD61A-11E4-4D54-BA44-E083ED33B3A1}" dt="2023-01-23T13:51:50.461" v="20"/>
        <pc:sldMkLst>
          <pc:docMk/>
          <pc:sldMk cId="3174229951" sldId="302"/>
        </pc:sldMkLst>
        <pc:spChg chg="mod">
          <ac:chgData name="Leonie Smith" userId="fed1330f33f5650e" providerId="LiveId" clId="{62BAD61A-11E4-4D54-BA44-E083ED33B3A1}" dt="2023-01-23T13:50:37.958" v="8" actId="1076"/>
          <ac:spMkLst>
            <pc:docMk/>
            <pc:sldMk cId="3174229951" sldId="302"/>
            <ac:spMk id="4" creationId="{1D75E247-62A8-4D7A-BA8F-541DFE1756B4}"/>
          </ac:spMkLst>
        </pc:spChg>
      </pc:sldChg>
    </pc:docChg>
  </pc:docChgLst>
  <pc:docChgLst>
    <pc:chgData name="Leonie Smith" userId="fed1330f33f5650e" providerId="LiveId" clId="{B752CD1A-296A-4875-9114-424473D17427}"/>
    <pc:docChg chg="modSld">
      <pc:chgData name="Leonie Smith" userId="fed1330f33f5650e" providerId="LiveId" clId="{B752CD1A-296A-4875-9114-424473D17427}" dt="2023-08-04T06:44:30.888" v="167"/>
      <pc:docMkLst>
        <pc:docMk/>
      </pc:docMkLst>
      <pc:sldChg chg="addSp delSp modSp mod modTransition modAnim">
        <pc:chgData name="Leonie Smith" userId="fed1330f33f5650e" providerId="LiveId" clId="{B752CD1A-296A-4875-9114-424473D17427}" dt="2023-08-04T06:44:30.888" v="167"/>
        <pc:sldMkLst>
          <pc:docMk/>
          <pc:sldMk cId="3348757415" sldId="256"/>
        </pc:sldMkLst>
        <pc:picChg chg="add del mod">
          <ac:chgData name="Leonie Smith" userId="fed1330f33f5650e" providerId="LiveId" clId="{B752CD1A-296A-4875-9114-424473D17427}" dt="2023-08-04T06:44:09.229" v="163"/>
          <ac:picMkLst>
            <pc:docMk/>
            <pc:sldMk cId="3348757415" sldId="256"/>
            <ac:picMk id="8" creationId="{3A888522-5957-D574-905B-1FA04B531317}"/>
          </ac:picMkLst>
        </pc:picChg>
        <pc:picChg chg="add del mod">
          <ac:chgData name="Leonie Smith" userId="fed1330f33f5650e" providerId="LiveId" clId="{B752CD1A-296A-4875-9114-424473D17427}" dt="2023-08-04T06:44:16.555" v="164"/>
          <ac:picMkLst>
            <pc:docMk/>
            <pc:sldMk cId="3348757415" sldId="256"/>
            <ac:picMk id="11" creationId="{1A5616AE-1FDB-38CD-403D-5D8911785A87}"/>
          </ac:picMkLst>
        </pc:picChg>
        <pc:picChg chg="add del mod">
          <ac:chgData name="Leonie Smith" userId="fed1330f33f5650e" providerId="LiveId" clId="{B752CD1A-296A-4875-9114-424473D17427}" dt="2023-08-04T06:44:23.822" v="166"/>
          <ac:picMkLst>
            <pc:docMk/>
            <pc:sldMk cId="3348757415" sldId="256"/>
            <ac:picMk id="12" creationId="{63F7DBAF-5CDD-A82B-A50F-F4A00148F6EF}"/>
          </ac:picMkLst>
        </pc:picChg>
        <pc:picChg chg="add del mod ord">
          <ac:chgData name="Leonie Smith" userId="fed1330f33f5650e" providerId="LiveId" clId="{B752CD1A-296A-4875-9114-424473D17427}" dt="2023-08-04T06:44:30.888" v="167"/>
          <ac:picMkLst>
            <pc:docMk/>
            <pc:sldMk cId="3348757415" sldId="256"/>
            <ac:picMk id="16" creationId="{B9A6EF65-003F-2A71-83CE-7BE143A34206}"/>
          </ac:picMkLst>
        </pc:picChg>
        <pc:picChg chg="add mod">
          <ac:chgData name="Leonie Smith" userId="fed1330f33f5650e" providerId="LiveId" clId="{B752CD1A-296A-4875-9114-424473D17427}" dt="2023-08-04T06:44:30.888" v="167"/>
          <ac:picMkLst>
            <pc:docMk/>
            <pc:sldMk cId="3348757415" sldId="256"/>
            <ac:picMk id="17" creationId="{B1D2E201-F282-1650-C65D-534E82234268}"/>
          </ac:picMkLst>
        </pc:picChg>
      </pc:sldChg>
      <pc:sldChg chg="addSp delSp modSp mod modTransition modAnim">
        <pc:chgData name="Leonie Smith" userId="fed1330f33f5650e" providerId="LiveId" clId="{B752CD1A-296A-4875-9114-424473D17427}" dt="2023-08-04T06:14:28.474" v="49"/>
        <pc:sldMkLst>
          <pc:docMk/>
          <pc:sldMk cId="525752733" sldId="258"/>
        </pc:sldMkLst>
        <pc:picChg chg="add del mod">
          <ac:chgData name="Leonie Smith" userId="fed1330f33f5650e" providerId="LiveId" clId="{B752CD1A-296A-4875-9114-424473D17427}" dt="2023-08-04T06:09:31.874" v="18"/>
          <ac:picMkLst>
            <pc:docMk/>
            <pc:sldMk cId="525752733" sldId="258"/>
            <ac:picMk id="6" creationId="{58475EC9-D970-D49C-95FE-3CA3EF9E6A01}"/>
          </ac:picMkLst>
        </pc:picChg>
        <pc:picChg chg="add del mod">
          <ac:chgData name="Leonie Smith" userId="fed1330f33f5650e" providerId="LiveId" clId="{B752CD1A-296A-4875-9114-424473D17427}" dt="2023-08-04T06:09:40.933" v="19"/>
          <ac:picMkLst>
            <pc:docMk/>
            <pc:sldMk cId="525752733" sldId="258"/>
            <ac:picMk id="9" creationId="{A46F10FC-A2BD-C728-8026-72ED43066085}"/>
          </ac:picMkLst>
        </pc:picChg>
        <pc:picChg chg="add del mod">
          <ac:chgData name="Leonie Smith" userId="fed1330f33f5650e" providerId="LiveId" clId="{B752CD1A-296A-4875-9114-424473D17427}" dt="2023-08-04T06:09:42.441" v="21"/>
          <ac:picMkLst>
            <pc:docMk/>
            <pc:sldMk cId="525752733" sldId="258"/>
            <ac:picMk id="10" creationId="{2A48F4A0-4EE4-F976-11FC-52CD3EF093FC}"/>
          </ac:picMkLst>
        </pc:picChg>
        <pc:picChg chg="add del mod ord">
          <ac:chgData name="Leonie Smith" userId="fed1330f33f5650e" providerId="LiveId" clId="{B752CD1A-296A-4875-9114-424473D17427}" dt="2023-08-04T06:09:50.561" v="22"/>
          <ac:picMkLst>
            <pc:docMk/>
            <pc:sldMk cId="525752733" sldId="258"/>
            <ac:picMk id="12" creationId="{CCB22BA8-4696-7C53-B5E0-3678E08B0B82}"/>
          </ac:picMkLst>
        </pc:picChg>
        <pc:picChg chg="add del mod">
          <ac:chgData name="Leonie Smith" userId="fed1330f33f5650e" providerId="LiveId" clId="{B752CD1A-296A-4875-9114-424473D17427}" dt="2023-08-04T06:10:15.671" v="24"/>
          <ac:picMkLst>
            <pc:docMk/>
            <pc:sldMk cId="525752733" sldId="258"/>
            <ac:picMk id="13" creationId="{65E34BAA-2061-59B4-60FC-DDCC8EF56744}"/>
          </ac:picMkLst>
        </pc:picChg>
        <pc:picChg chg="add del mod ord">
          <ac:chgData name="Leonie Smith" userId="fed1330f33f5650e" providerId="LiveId" clId="{B752CD1A-296A-4875-9114-424473D17427}" dt="2023-08-04T06:10:21.920" v="25"/>
          <ac:picMkLst>
            <pc:docMk/>
            <pc:sldMk cId="525752733" sldId="258"/>
            <ac:picMk id="16" creationId="{55E919BC-B854-2306-D384-2B308687BEE2}"/>
          </ac:picMkLst>
        </pc:picChg>
        <pc:picChg chg="add del mod">
          <ac:chgData name="Leonie Smith" userId="fed1330f33f5650e" providerId="LiveId" clId="{B752CD1A-296A-4875-9114-424473D17427}" dt="2023-08-04T06:10:23.447" v="27"/>
          <ac:picMkLst>
            <pc:docMk/>
            <pc:sldMk cId="525752733" sldId="258"/>
            <ac:picMk id="17" creationId="{3D147351-5027-39E5-9423-C3FEBBAC4961}"/>
          </ac:picMkLst>
        </pc:picChg>
        <pc:picChg chg="add del mod ord">
          <ac:chgData name="Leonie Smith" userId="fed1330f33f5650e" providerId="LiveId" clId="{B752CD1A-296A-4875-9114-424473D17427}" dt="2023-08-04T06:10:29.322" v="28"/>
          <ac:picMkLst>
            <pc:docMk/>
            <pc:sldMk cId="525752733" sldId="258"/>
            <ac:picMk id="20" creationId="{03A1C982-5515-116A-7719-FACA9A8FB40F}"/>
          </ac:picMkLst>
        </pc:picChg>
        <pc:picChg chg="add del mod">
          <ac:chgData name="Leonie Smith" userId="fed1330f33f5650e" providerId="LiveId" clId="{B752CD1A-296A-4875-9114-424473D17427}" dt="2023-08-04T06:10:40.702" v="30"/>
          <ac:picMkLst>
            <pc:docMk/>
            <pc:sldMk cId="525752733" sldId="258"/>
            <ac:picMk id="21" creationId="{EE397F9B-2C67-09CE-6414-C30919DE5152}"/>
          </ac:picMkLst>
        </pc:picChg>
        <pc:picChg chg="add del mod ord">
          <ac:chgData name="Leonie Smith" userId="fed1330f33f5650e" providerId="LiveId" clId="{B752CD1A-296A-4875-9114-424473D17427}" dt="2023-08-04T06:10:59.858" v="31"/>
          <ac:picMkLst>
            <pc:docMk/>
            <pc:sldMk cId="525752733" sldId="258"/>
            <ac:picMk id="24" creationId="{8C298EA9-1C00-4EA9-4223-57AF45428374}"/>
          </ac:picMkLst>
        </pc:picChg>
        <pc:picChg chg="add del mod">
          <ac:chgData name="Leonie Smith" userId="fed1330f33f5650e" providerId="LiveId" clId="{B752CD1A-296A-4875-9114-424473D17427}" dt="2023-08-04T06:11:01.462" v="33"/>
          <ac:picMkLst>
            <pc:docMk/>
            <pc:sldMk cId="525752733" sldId="258"/>
            <ac:picMk id="25" creationId="{322B9B7E-A759-CBA2-C1E6-0522986DA7A3}"/>
          </ac:picMkLst>
        </pc:picChg>
        <pc:picChg chg="add del mod ord">
          <ac:chgData name="Leonie Smith" userId="fed1330f33f5650e" providerId="LiveId" clId="{B752CD1A-296A-4875-9114-424473D17427}" dt="2023-08-04T06:11:22.097" v="34"/>
          <ac:picMkLst>
            <pc:docMk/>
            <pc:sldMk cId="525752733" sldId="258"/>
            <ac:picMk id="28" creationId="{269A2887-D812-27A2-072E-AA1CAEA9AA33}"/>
          </ac:picMkLst>
        </pc:picChg>
        <pc:picChg chg="add del mod">
          <ac:chgData name="Leonie Smith" userId="fed1330f33f5650e" providerId="LiveId" clId="{B752CD1A-296A-4875-9114-424473D17427}" dt="2023-08-04T06:11:36.583" v="36"/>
          <ac:picMkLst>
            <pc:docMk/>
            <pc:sldMk cId="525752733" sldId="258"/>
            <ac:picMk id="29" creationId="{DDC571D3-43FF-9215-53BC-AF691873C0D4}"/>
          </ac:picMkLst>
        </pc:picChg>
        <pc:picChg chg="add del mod ord">
          <ac:chgData name="Leonie Smith" userId="fed1330f33f5650e" providerId="LiveId" clId="{B752CD1A-296A-4875-9114-424473D17427}" dt="2023-08-04T06:11:52.049" v="37"/>
          <ac:picMkLst>
            <pc:docMk/>
            <pc:sldMk cId="525752733" sldId="258"/>
            <ac:picMk id="33" creationId="{F95F6C72-A5C1-BF9A-0C0C-A48520021839}"/>
          </ac:picMkLst>
        </pc:picChg>
        <pc:picChg chg="add del mod">
          <ac:chgData name="Leonie Smith" userId="fed1330f33f5650e" providerId="LiveId" clId="{B752CD1A-296A-4875-9114-424473D17427}" dt="2023-08-04T06:11:53.707" v="39"/>
          <ac:picMkLst>
            <pc:docMk/>
            <pc:sldMk cId="525752733" sldId="258"/>
            <ac:picMk id="34" creationId="{F7AA1EA8-90CD-1D48-74B2-A6733031A0B7}"/>
          </ac:picMkLst>
        </pc:picChg>
        <pc:picChg chg="add del mod ord">
          <ac:chgData name="Leonie Smith" userId="fed1330f33f5650e" providerId="LiveId" clId="{B752CD1A-296A-4875-9114-424473D17427}" dt="2023-08-04T06:12:14.073" v="40"/>
          <ac:picMkLst>
            <pc:docMk/>
            <pc:sldMk cId="525752733" sldId="258"/>
            <ac:picMk id="37" creationId="{D842546F-8022-07E8-3AB7-B4D066335BA2}"/>
          </ac:picMkLst>
        </pc:picChg>
        <pc:picChg chg="add del mod">
          <ac:chgData name="Leonie Smith" userId="fed1330f33f5650e" providerId="LiveId" clId="{B752CD1A-296A-4875-9114-424473D17427}" dt="2023-08-04T06:12:39.068" v="42"/>
          <ac:picMkLst>
            <pc:docMk/>
            <pc:sldMk cId="525752733" sldId="258"/>
            <ac:picMk id="38" creationId="{807B7947-FA61-93A0-9F26-0098FEF2A4E8}"/>
          </ac:picMkLst>
        </pc:picChg>
        <pc:picChg chg="add del mod ord">
          <ac:chgData name="Leonie Smith" userId="fed1330f33f5650e" providerId="LiveId" clId="{B752CD1A-296A-4875-9114-424473D17427}" dt="2023-08-04T06:13:00.688" v="43"/>
          <ac:picMkLst>
            <pc:docMk/>
            <pc:sldMk cId="525752733" sldId="258"/>
            <ac:picMk id="42" creationId="{7733D4E4-37C0-E957-C52B-774D4CE9113D}"/>
          </ac:picMkLst>
        </pc:picChg>
        <pc:picChg chg="add del mod">
          <ac:chgData name="Leonie Smith" userId="fed1330f33f5650e" providerId="LiveId" clId="{B752CD1A-296A-4875-9114-424473D17427}" dt="2023-08-04T06:13:27.865" v="45"/>
          <ac:picMkLst>
            <pc:docMk/>
            <pc:sldMk cId="525752733" sldId="258"/>
            <ac:picMk id="43" creationId="{3879FE4F-306B-D4D9-659D-0BB59ED60A9A}"/>
          </ac:picMkLst>
        </pc:picChg>
        <pc:picChg chg="add del mod ord">
          <ac:chgData name="Leonie Smith" userId="fed1330f33f5650e" providerId="LiveId" clId="{B752CD1A-296A-4875-9114-424473D17427}" dt="2023-08-04T06:13:47.073" v="46"/>
          <ac:picMkLst>
            <pc:docMk/>
            <pc:sldMk cId="525752733" sldId="258"/>
            <ac:picMk id="48" creationId="{A5496432-92D9-CCC0-2B35-BD0B7E5DB53E}"/>
          </ac:picMkLst>
        </pc:picChg>
        <pc:picChg chg="add del mod">
          <ac:chgData name="Leonie Smith" userId="fed1330f33f5650e" providerId="LiveId" clId="{B752CD1A-296A-4875-9114-424473D17427}" dt="2023-08-04T06:14:08.858" v="48"/>
          <ac:picMkLst>
            <pc:docMk/>
            <pc:sldMk cId="525752733" sldId="258"/>
            <ac:picMk id="49" creationId="{C8DD314E-53C9-B53E-5265-DA317E511EA5}"/>
          </ac:picMkLst>
        </pc:picChg>
        <pc:picChg chg="add del mod ord">
          <ac:chgData name="Leonie Smith" userId="fed1330f33f5650e" providerId="LiveId" clId="{B752CD1A-296A-4875-9114-424473D17427}" dt="2023-08-04T06:14:28.474" v="49"/>
          <ac:picMkLst>
            <pc:docMk/>
            <pc:sldMk cId="525752733" sldId="258"/>
            <ac:picMk id="53" creationId="{1E49FE30-1DF8-587F-2A05-1B706586D2FD}"/>
          </ac:picMkLst>
        </pc:picChg>
        <pc:picChg chg="add mod">
          <ac:chgData name="Leonie Smith" userId="fed1330f33f5650e" providerId="LiveId" clId="{B752CD1A-296A-4875-9114-424473D17427}" dt="2023-08-04T06:14:28.474" v="49"/>
          <ac:picMkLst>
            <pc:docMk/>
            <pc:sldMk cId="525752733" sldId="258"/>
            <ac:picMk id="54" creationId="{9854EF00-0310-5B42-CD54-A58935EF9296}"/>
          </ac:picMkLst>
        </pc:picChg>
      </pc:sldChg>
      <pc:sldChg chg="addSp delSp modSp mod modTransition modAnim">
        <pc:chgData name="Leonie Smith" userId="fed1330f33f5650e" providerId="LiveId" clId="{B752CD1A-296A-4875-9114-424473D17427}" dt="2023-08-04T06:17:01.985" v="59"/>
        <pc:sldMkLst>
          <pc:docMk/>
          <pc:sldMk cId="2044568653" sldId="281"/>
        </pc:sldMkLst>
        <pc:picChg chg="add del mod">
          <ac:chgData name="Leonie Smith" userId="fed1330f33f5650e" providerId="LiveId" clId="{B752CD1A-296A-4875-9114-424473D17427}" dt="2023-08-04T06:15:43.949" v="52"/>
          <ac:picMkLst>
            <pc:docMk/>
            <pc:sldMk cId="2044568653" sldId="281"/>
            <ac:picMk id="7" creationId="{A748B2BC-CB95-4EEC-631B-814828F63F3A}"/>
          </ac:picMkLst>
        </pc:picChg>
        <pc:picChg chg="add del mod">
          <ac:chgData name="Leonie Smith" userId="fed1330f33f5650e" providerId="LiveId" clId="{B752CD1A-296A-4875-9114-424473D17427}" dt="2023-08-04T06:15:53.494" v="53"/>
          <ac:picMkLst>
            <pc:docMk/>
            <pc:sldMk cId="2044568653" sldId="281"/>
            <ac:picMk id="10" creationId="{215548AA-1E64-76D5-2981-DAD6DFCF898C}"/>
          </ac:picMkLst>
        </pc:picChg>
        <pc:picChg chg="add del mod">
          <ac:chgData name="Leonie Smith" userId="fed1330f33f5650e" providerId="LiveId" clId="{B752CD1A-296A-4875-9114-424473D17427}" dt="2023-08-04T06:16:03.026" v="55"/>
          <ac:picMkLst>
            <pc:docMk/>
            <pc:sldMk cId="2044568653" sldId="281"/>
            <ac:picMk id="11" creationId="{5CDAAEF3-5BCF-9B78-E827-ACC389198580}"/>
          </ac:picMkLst>
        </pc:picChg>
        <pc:picChg chg="add del mod ord">
          <ac:chgData name="Leonie Smith" userId="fed1330f33f5650e" providerId="LiveId" clId="{B752CD1A-296A-4875-9114-424473D17427}" dt="2023-08-04T06:16:18.144" v="56"/>
          <ac:picMkLst>
            <pc:docMk/>
            <pc:sldMk cId="2044568653" sldId="281"/>
            <ac:picMk id="15" creationId="{462045C0-C310-333F-8560-B8706D37C458}"/>
          </ac:picMkLst>
        </pc:picChg>
        <pc:picChg chg="add del mod">
          <ac:chgData name="Leonie Smith" userId="fed1330f33f5650e" providerId="LiveId" clId="{B752CD1A-296A-4875-9114-424473D17427}" dt="2023-08-04T06:16:48.499" v="58"/>
          <ac:picMkLst>
            <pc:docMk/>
            <pc:sldMk cId="2044568653" sldId="281"/>
            <ac:picMk id="16" creationId="{CBE71B0E-32DA-8FDC-9814-7929C38F4AAF}"/>
          </ac:picMkLst>
        </pc:picChg>
        <pc:picChg chg="add del mod ord">
          <ac:chgData name="Leonie Smith" userId="fed1330f33f5650e" providerId="LiveId" clId="{B752CD1A-296A-4875-9114-424473D17427}" dt="2023-08-04T06:17:01.985" v="59"/>
          <ac:picMkLst>
            <pc:docMk/>
            <pc:sldMk cId="2044568653" sldId="281"/>
            <ac:picMk id="21" creationId="{6A5CCD20-FFD7-C5EE-FFE1-86A087E7AA2E}"/>
          </ac:picMkLst>
        </pc:picChg>
        <pc:picChg chg="add mod">
          <ac:chgData name="Leonie Smith" userId="fed1330f33f5650e" providerId="LiveId" clId="{B752CD1A-296A-4875-9114-424473D17427}" dt="2023-08-04T06:17:01.985" v="59"/>
          <ac:picMkLst>
            <pc:docMk/>
            <pc:sldMk cId="2044568653" sldId="281"/>
            <ac:picMk id="22" creationId="{BD97A2E0-380E-CA51-4D86-FA66DBE1498B}"/>
          </ac:picMkLst>
        </pc:picChg>
      </pc:sldChg>
      <pc:sldChg chg="addSp delSp modSp mod modTransition modAnim">
        <pc:chgData name="Leonie Smith" userId="fed1330f33f5650e" providerId="LiveId" clId="{B752CD1A-296A-4875-9114-424473D17427}" dt="2023-08-04T06:24:08.319" v="93"/>
        <pc:sldMkLst>
          <pc:docMk/>
          <pc:sldMk cId="3681266347" sldId="282"/>
        </pc:sldMkLst>
        <pc:picChg chg="add del mod">
          <ac:chgData name="Leonie Smith" userId="fed1330f33f5650e" providerId="LiveId" clId="{B752CD1A-296A-4875-9114-424473D17427}" dt="2023-08-04T06:19:04.475" v="62"/>
          <ac:picMkLst>
            <pc:docMk/>
            <pc:sldMk cId="3681266347" sldId="282"/>
            <ac:picMk id="6" creationId="{BC1E709A-2188-0392-AE07-9E542D20B051}"/>
          </ac:picMkLst>
        </pc:picChg>
        <pc:picChg chg="add del mod">
          <ac:chgData name="Leonie Smith" userId="fed1330f33f5650e" providerId="LiveId" clId="{B752CD1A-296A-4875-9114-424473D17427}" dt="2023-08-04T06:19:23.454" v="63"/>
          <ac:picMkLst>
            <pc:docMk/>
            <pc:sldMk cId="3681266347" sldId="282"/>
            <ac:picMk id="12" creationId="{72099490-D870-CCA6-BDA9-024705AE2491}"/>
          </ac:picMkLst>
        </pc:picChg>
        <pc:picChg chg="add del mod">
          <ac:chgData name="Leonie Smith" userId="fed1330f33f5650e" providerId="LiveId" clId="{B752CD1A-296A-4875-9114-424473D17427}" dt="2023-08-04T06:19:46.290" v="65"/>
          <ac:picMkLst>
            <pc:docMk/>
            <pc:sldMk cId="3681266347" sldId="282"/>
            <ac:picMk id="13" creationId="{FE6832A3-CF98-5716-B8A9-16CCCDBCC0CB}"/>
          </ac:picMkLst>
        </pc:picChg>
        <pc:picChg chg="add del mod ord">
          <ac:chgData name="Leonie Smith" userId="fed1330f33f5650e" providerId="LiveId" clId="{B752CD1A-296A-4875-9114-424473D17427}" dt="2023-08-04T06:20:06.540" v="66"/>
          <ac:picMkLst>
            <pc:docMk/>
            <pc:sldMk cId="3681266347" sldId="282"/>
            <ac:picMk id="18" creationId="{8A0241BA-013D-CDF2-E247-54531C721A1C}"/>
          </ac:picMkLst>
        </pc:picChg>
        <pc:picChg chg="add del mod">
          <ac:chgData name="Leonie Smith" userId="fed1330f33f5650e" providerId="LiveId" clId="{B752CD1A-296A-4875-9114-424473D17427}" dt="2023-08-04T06:20:22.305" v="68"/>
          <ac:picMkLst>
            <pc:docMk/>
            <pc:sldMk cId="3681266347" sldId="282"/>
            <ac:picMk id="19" creationId="{1C0B221C-659F-479D-6B82-41B2F53E0F8D}"/>
          </ac:picMkLst>
        </pc:picChg>
        <pc:picChg chg="add del mod ord">
          <ac:chgData name="Leonie Smith" userId="fed1330f33f5650e" providerId="LiveId" clId="{B752CD1A-296A-4875-9114-424473D17427}" dt="2023-08-04T06:20:40.829" v="69"/>
          <ac:picMkLst>
            <pc:docMk/>
            <pc:sldMk cId="3681266347" sldId="282"/>
            <ac:picMk id="23" creationId="{11512F42-2B21-57DE-DF4F-E4985128B117}"/>
          </ac:picMkLst>
        </pc:picChg>
        <pc:picChg chg="add del mod">
          <ac:chgData name="Leonie Smith" userId="fed1330f33f5650e" providerId="LiveId" clId="{B752CD1A-296A-4875-9114-424473D17427}" dt="2023-08-04T06:21:02.667" v="71"/>
          <ac:picMkLst>
            <pc:docMk/>
            <pc:sldMk cId="3681266347" sldId="282"/>
            <ac:picMk id="24" creationId="{D360797F-FCA9-D517-E726-835800F7E71F}"/>
          </ac:picMkLst>
        </pc:picChg>
        <pc:picChg chg="add del mod ord">
          <ac:chgData name="Leonie Smith" userId="fed1330f33f5650e" providerId="LiveId" clId="{B752CD1A-296A-4875-9114-424473D17427}" dt="2023-08-04T06:21:16.650" v="72"/>
          <ac:picMkLst>
            <pc:docMk/>
            <pc:sldMk cId="3681266347" sldId="282"/>
            <ac:picMk id="29" creationId="{CF63BA5C-3451-BFEB-B061-0292C355A982}"/>
          </ac:picMkLst>
        </pc:picChg>
        <pc:picChg chg="add del mod">
          <ac:chgData name="Leonie Smith" userId="fed1330f33f5650e" providerId="LiveId" clId="{B752CD1A-296A-4875-9114-424473D17427}" dt="2023-08-04T06:21:22.617" v="74"/>
          <ac:picMkLst>
            <pc:docMk/>
            <pc:sldMk cId="3681266347" sldId="282"/>
            <ac:picMk id="30" creationId="{AD21397D-BAD6-9C93-98CB-1496FC9DBA82}"/>
          </ac:picMkLst>
        </pc:picChg>
        <pc:picChg chg="add del mod ord">
          <ac:chgData name="Leonie Smith" userId="fed1330f33f5650e" providerId="LiveId" clId="{B752CD1A-296A-4875-9114-424473D17427}" dt="2023-08-04T06:21:41.413" v="75"/>
          <ac:picMkLst>
            <pc:docMk/>
            <pc:sldMk cId="3681266347" sldId="282"/>
            <ac:picMk id="33" creationId="{DA53FFAC-13F8-C6D1-D4A1-A7C89B609230}"/>
          </ac:picMkLst>
        </pc:picChg>
        <pc:picChg chg="add del mod">
          <ac:chgData name="Leonie Smith" userId="fed1330f33f5650e" providerId="LiveId" clId="{B752CD1A-296A-4875-9114-424473D17427}" dt="2023-08-04T06:21:55.046" v="77"/>
          <ac:picMkLst>
            <pc:docMk/>
            <pc:sldMk cId="3681266347" sldId="282"/>
            <ac:picMk id="34" creationId="{C8DA7CBB-B3A1-45AF-6BF6-C4C514B9E524}"/>
          </ac:picMkLst>
        </pc:picChg>
        <pc:picChg chg="add del mod ord">
          <ac:chgData name="Leonie Smith" userId="fed1330f33f5650e" providerId="LiveId" clId="{B752CD1A-296A-4875-9114-424473D17427}" dt="2023-08-04T06:22:13.390" v="78"/>
          <ac:picMkLst>
            <pc:docMk/>
            <pc:sldMk cId="3681266347" sldId="282"/>
            <ac:picMk id="38" creationId="{0E713300-DD39-3A33-7D39-DC5F83046674}"/>
          </ac:picMkLst>
        </pc:picChg>
        <pc:picChg chg="add del mod">
          <ac:chgData name="Leonie Smith" userId="fed1330f33f5650e" providerId="LiveId" clId="{B752CD1A-296A-4875-9114-424473D17427}" dt="2023-08-04T06:22:37.880" v="80"/>
          <ac:picMkLst>
            <pc:docMk/>
            <pc:sldMk cId="3681266347" sldId="282"/>
            <ac:picMk id="39" creationId="{8C0EDA45-4A63-0714-BA4C-ABE0F7ED4FF4}"/>
          </ac:picMkLst>
        </pc:picChg>
        <pc:picChg chg="add del mod ord">
          <ac:chgData name="Leonie Smith" userId="fed1330f33f5650e" providerId="LiveId" clId="{B752CD1A-296A-4875-9114-424473D17427}" dt="2023-08-04T06:22:56.317" v="81"/>
          <ac:picMkLst>
            <pc:docMk/>
            <pc:sldMk cId="3681266347" sldId="282"/>
            <ac:picMk id="44" creationId="{544445D1-379E-C364-0F04-8C1278DF5DAA}"/>
          </ac:picMkLst>
        </pc:picChg>
        <pc:picChg chg="add del mod">
          <ac:chgData name="Leonie Smith" userId="fed1330f33f5650e" providerId="LiveId" clId="{B752CD1A-296A-4875-9114-424473D17427}" dt="2023-08-04T06:23:17.297" v="83"/>
          <ac:picMkLst>
            <pc:docMk/>
            <pc:sldMk cId="3681266347" sldId="282"/>
            <ac:picMk id="45" creationId="{74CBA2BE-3F9A-8631-6DD4-9109151E50C9}"/>
          </ac:picMkLst>
        </pc:picChg>
        <pc:picChg chg="add del mod ord">
          <ac:chgData name="Leonie Smith" userId="fed1330f33f5650e" providerId="LiveId" clId="{B752CD1A-296A-4875-9114-424473D17427}" dt="2023-08-04T06:23:30.484" v="84"/>
          <ac:picMkLst>
            <pc:docMk/>
            <pc:sldMk cId="3681266347" sldId="282"/>
            <ac:picMk id="49" creationId="{A9F4C107-49E0-8569-94C8-2A88A2CBF95E}"/>
          </ac:picMkLst>
        </pc:picChg>
        <pc:picChg chg="add del mod">
          <ac:chgData name="Leonie Smith" userId="fed1330f33f5650e" providerId="LiveId" clId="{B752CD1A-296A-4875-9114-424473D17427}" dt="2023-08-04T06:23:32.177" v="86"/>
          <ac:picMkLst>
            <pc:docMk/>
            <pc:sldMk cId="3681266347" sldId="282"/>
            <ac:picMk id="50" creationId="{D6CBB145-3BB6-175A-570E-FB88C18E0746}"/>
          </ac:picMkLst>
        </pc:picChg>
        <pc:picChg chg="add del mod ord">
          <ac:chgData name="Leonie Smith" userId="fed1330f33f5650e" providerId="LiveId" clId="{B752CD1A-296A-4875-9114-424473D17427}" dt="2023-08-04T06:23:38.187" v="87"/>
          <ac:picMkLst>
            <pc:docMk/>
            <pc:sldMk cId="3681266347" sldId="282"/>
            <ac:picMk id="53" creationId="{0D7DC5E2-F5E3-C7DE-6F94-E0B23AC60F2D}"/>
          </ac:picMkLst>
        </pc:picChg>
        <pc:picChg chg="add del mod">
          <ac:chgData name="Leonie Smith" userId="fed1330f33f5650e" providerId="LiveId" clId="{B752CD1A-296A-4875-9114-424473D17427}" dt="2023-08-04T06:23:41.343" v="89"/>
          <ac:picMkLst>
            <pc:docMk/>
            <pc:sldMk cId="3681266347" sldId="282"/>
            <ac:picMk id="54" creationId="{9B916F8F-67C7-E830-4C9E-A2EAEF96BACD}"/>
          </ac:picMkLst>
        </pc:picChg>
        <pc:picChg chg="add del mod ord">
          <ac:chgData name="Leonie Smith" userId="fed1330f33f5650e" providerId="LiveId" clId="{B752CD1A-296A-4875-9114-424473D17427}" dt="2023-08-04T06:23:49.376" v="90"/>
          <ac:picMkLst>
            <pc:docMk/>
            <pc:sldMk cId="3681266347" sldId="282"/>
            <ac:picMk id="57" creationId="{BC683C7D-6238-D7BD-9426-4A2DF5BFBC0C}"/>
          </ac:picMkLst>
        </pc:picChg>
        <pc:picChg chg="add del mod">
          <ac:chgData name="Leonie Smith" userId="fed1330f33f5650e" providerId="LiveId" clId="{B752CD1A-296A-4875-9114-424473D17427}" dt="2023-08-04T06:23:50.868" v="92"/>
          <ac:picMkLst>
            <pc:docMk/>
            <pc:sldMk cId="3681266347" sldId="282"/>
            <ac:picMk id="58" creationId="{C4BF4850-867E-7455-92FA-15B7CBD36B5C}"/>
          </ac:picMkLst>
        </pc:picChg>
        <pc:picChg chg="add del mod ord">
          <ac:chgData name="Leonie Smith" userId="fed1330f33f5650e" providerId="LiveId" clId="{B752CD1A-296A-4875-9114-424473D17427}" dt="2023-08-04T06:24:08.319" v="93"/>
          <ac:picMkLst>
            <pc:docMk/>
            <pc:sldMk cId="3681266347" sldId="282"/>
            <ac:picMk id="61" creationId="{8FDCF8BF-F811-5634-3B0A-B53E273D7495}"/>
          </ac:picMkLst>
        </pc:picChg>
        <pc:picChg chg="add mod">
          <ac:chgData name="Leonie Smith" userId="fed1330f33f5650e" providerId="LiveId" clId="{B752CD1A-296A-4875-9114-424473D17427}" dt="2023-08-04T06:24:08.319" v="93"/>
          <ac:picMkLst>
            <pc:docMk/>
            <pc:sldMk cId="3681266347" sldId="282"/>
            <ac:picMk id="62" creationId="{99D4826E-CAEB-8784-9550-FFACDE7C3276}"/>
          </ac:picMkLst>
        </pc:picChg>
      </pc:sldChg>
      <pc:sldChg chg="addSp delSp modSp mod modTransition modAnim">
        <pc:chgData name="Leonie Smith" userId="fed1330f33f5650e" providerId="LiveId" clId="{B752CD1A-296A-4875-9114-424473D17427}" dt="2023-08-04T06:27:20.771" v="115"/>
        <pc:sldMkLst>
          <pc:docMk/>
          <pc:sldMk cId="26953390" sldId="283"/>
        </pc:sldMkLst>
        <pc:picChg chg="add del mod">
          <ac:chgData name="Leonie Smith" userId="fed1330f33f5650e" providerId="LiveId" clId="{B752CD1A-296A-4875-9114-424473D17427}" dt="2023-08-04T06:24:51.062" v="96"/>
          <ac:picMkLst>
            <pc:docMk/>
            <pc:sldMk cId="26953390" sldId="283"/>
            <ac:picMk id="8" creationId="{81FFDEC3-3D90-A96A-F9A4-A4E5658A5305}"/>
          </ac:picMkLst>
        </pc:picChg>
        <pc:picChg chg="add del mod">
          <ac:chgData name="Leonie Smith" userId="fed1330f33f5650e" providerId="LiveId" clId="{B752CD1A-296A-4875-9114-424473D17427}" dt="2023-08-04T06:24:59.720" v="97"/>
          <ac:picMkLst>
            <pc:docMk/>
            <pc:sldMk cId="26953390" sldId="283"/>
            <ac:picMk id="10" creationId="{A2335EE6-8F0C-1292-70F9-02A1DA3EB287}"/>
          </ac:picMkLst>
        </pc:picChg>
        <pc:picChg chg="add del mod">
          <ac:chgData name="Leonie Smith" userId="fed1330f33f5650e" providerId="LiveId" clId="{B752CD1A-296A-4875-9114-424473D17427}" dt="2023-08-04T06:25:01.360" v="99"/>
          <ac:picMkLst>
            <pc:docMk/>
            <pc:sldMk cId="26953390" sldId="283"/>
            <ac:picMk id="11" creationId="{2E51D0F5-93A5-410A-921C-F2D5C1C13E3A}"/>
          </ac:picMkLst>
        </pc:picChg>
        <pc:picChg chg="add del mod ord">
          <ac:chgData name="Leonie Smith" userId="fed1330f33f5650e" providerId="LiveId" clId="{B752CD1A-296A-4875-9114-424473D17427}" dt="2023-08-04T06:25:14.936" v="100"/>
          <ac:picMkLst>
            <pc:docMk/>
            <pc:sldMk cId="26953390" sldId="283"/>
            <ac:picMk id="14" creationId="{1C5B6C9A-7384-9D83-88F0-E054E3C89752}"/>
          </ac:picMkLst>
        </pc:picChg>
        <pc:picChg chg="add del mod">
          <ac:chgData name="Leonie Smith" userId="fed1330f33f5650e" providerId="LiveId" clId="{B752CD1A-296A-4875-9114-424473D17427}" dt="2023-08-04T06:25:30.295" v="102"/>
          <ac:picMkLst>
            <pc:docMk/>
            <pc:sldMk cId="26953390" sldId="283"/>
            <ac:picMk id="15" creationId="{D90F936F-70BC-90BB-F6B0-9735BD0DE109}"/>
          </ac:picMkLst>
        </pc:picChg>
        <pc:picChg chg="add del mod ord">
          <ac:chgData name="Leonie Smith" userId="fed1330f33f5650e" providerId="LiveId" clId="{B752CD1A-296A-4875-9114-424473D17427}" dt="2023-08-04T06:25:44.102" v="103"/>
          <ac:picMkLst>
            <pc:docMk/>
            <pc:sldMk cId="26953390" sldId="283"/>
            <ac:picMk id="19" creationId="{8A6B9313-8F15-44C6-E339-7A412DD6EDB7}"/>
          </ac:picMkLst>
        </pc:picChg>
        <pc:picChg chg="add del mod">
          <ac:chgData name="Leonie Smith" userId="fed1330f33f5650e" providerId="LiveId" clId="{B752CD1A-296A-4875-9114-424473D17427}" dt="2023-08-04T06:26:00.500" v="105"/>
          <ac:picMkLst>
            <pc:docMk/>
            <pc:sldMk cId="26953390" sldId="283"/>
            <ac:picMk id="20" creationId="{9C3C47B4-35AB-93D5-0C01-A214F7949A5E}"/>
          </ac:picMkLst>
        </pc:picChg>
        <pc:picChg chg="add del mod ord">
          <ac:chgData name="Leonie Smith" userId="fed1330f33f5650e" providerId="LiveId" clId="{B752CD1A-296A-4875-9114-424473D17427}" dt="2023-08-04T06:26:14.390" v="106"/>
          <ac:picMkLst>
            <pc:docMk/>
            <pc:sldMk cId="26953390" sldId="283"/>
            <ac:picMk id="24" creationId="{FE676D8C-E133-2440-43B9-788A02E1EDB8}"/>
          </ac:picMkLst>
        </pc:picChg>
        <pc:picChg chg="add del mod">
          <ac:chgData name="Leonie Smith" userId="fed1330f33f5650e" providerId="LiveId" clId="{B752CD1A-296A-4875-9114-424473D17427}" dt="2023-08-04T06:26:27.951" v="108"/>
          <ac:picMkLst>
            <pc:docMk/>
            <pc:sldMk cId="26953390" sldId="283"/>
            <ac:picMk id="25" creationId="{B7A17C6D-CFC8-E0F7-E594-DD98E439098F}"/>
          </ac:picMkLst>
        </pc:picChg>
        <pc:picChg chg="add del mod ord">
          <ac:chgData name="Leonie Smith" userId="fed1330f33f5650e" providerId="LiveId" clId="{B752CD1A-296A-4875-9114-424473D17427}" dt="2023-08-04T06:26:38.383" v="109"/>
          <ac:picMkLst>
            <pc:docMk/>
            <pc:sldMk cId="26953390" sldId="283"/>
            <ac:picMk id="29" creationId="{E85C0A9A-5AE0-FD87-F315-23A5415C3E2E}"/>
          </ac:picMkLst>
        </pc:picChg>
        <pc:picChg chg="add del mod">
          <ac:chgData name="Leonie Smith" userId="fed1330f33f5650e" providerId="LiveId" clId="{B752CD1A-296A-4875-9114-424473D17427}" dt="2023-08-04T06:26:40.696" v="111"/>
          <ac:picMkLst>
            <pc:docMk/>
            <pc:sldMk cId="26953390" sldId="283"/>
            <ac:picMk id="30" creationId="{6539380E-2050-F854-C896-4ADED8D22B39}"/>
          </ac:picMkLst>
        </pc:picChg>
        <pc:picChg chg="add del mod ord">
          <ac:chgData name="Leonie Smith" userId="fed1330f33f5650e" providerId="LiveId" clId="{B752CD1A-296A-4875-9114-424473D17427}" dt="2023-08-04T06:26:53.467" v="112"/>
          <ac:picMkLst>
            <pc:docMk/>
            <pc:sldMk cId="26953390" sldId="283"/>
            <ac:picMk id="33" creationId="{6C4D0816-5608-7845-A6BB-A6F464B06070}"/>
          </ac:picMkLst>
        </pc:picChg>
        <pc:picChg chg="add del mod">
          <ac:chgData name="Leonie Smith" userId="fed1330f33f5650e" providerId="LiveId" clId="{B752CD1A-296A-4875-9114-424473D17427}" dt="2023-08-04T06:27:07.212" v="114"/>
          <ac:picMkLst>
            <pc:docMk/>
            <pc:sldMk cId="26953390" sldId="283"/>
            <ac:picMk id="34" creationId="{DA493857-D118-0242-4738-A46CF141396F}"/>
          </ac:picMkLst>
        </pc:picChg>
        <pc:picChg chg="add del mod ord">
          <ac:chgData name="Leonie Smith" userId="fed1330f33f5650e" providerId="LiveId" clId="{B752CD1A-296A-4875-9114-424473D17427}" dt="2023-08-04T06:27:20.771" v="115"/>
          <ac:picMkLst>
            <pc:docMk/>
            <pc:sldMk cId="26953390" sldId="283"/>
            <ac:picMk id="38" creationId="{5B1B31B0-0267-1F7C-CAC4-E9D875B9BE91}"/>
          </ac:picMkLst>
        </pc:picChg>
        <pc:picChg chg="add mod">
          <ac:chgData name="Leonie Smith" userId="fed1330f33f5650e" providerId="LiveId" clId="{B752CD1A-296A-4875-9114-424473D17427}" dt="2023-08-04T06:27:20.771" v="115"/>
          <ac:picMkLst>
            <pc:docMk/>
            <pc:sldMk cId="26953390" sldId="283"/>
            <ac:picMk id="39" creationId="{B89CC2D6-3E67-72CB-A1D6-1E771D44BD95}"/>
          </ac:picMkLst>
        </pc:picChg>
      </pc:sldChg>
      <pc:sldChg chg="addSp delSp modSp mod modTransition modAnim">
        <pc:chgData name="Leonie Smith" userId="fed1330f33f5650e" providerId="LiveId" clId="{B752CD1A-296A-4875-9114-424473D17427}" dt="2023-08-04T06:28:58.085" v="122"/>
        <pc:sldMkLst>
          <pc:docMk/>
          <pc:sldMk cId="2872476414" sldId="284"/>
        </pc:sldMkLst>
        <pc:picChg chg="add del mod">
          <ac:chgData name="Leonie Smith" userId="fed1330f33f5650e" providerId="LiveId" clId="{B752CD1A-296A-4875-9114-424473D17427}" dt="2023-08-04T06:28:24.968" v="118"/>
          <ac:picMkLst>
            <pc:docMk/>
            <pc:sldMk cId="2872476414" sldId="284"/>
            <ac:picMk id="6" creationId="{C5014FC8-E2B9-8AF0-69CB-656A46DEF063}"/>
          </ac:picMkLst>
        </pc:picChg>
        <pc:picChg chg="add del mod">
          <ac:chgData name="Leonie Smith" userId="fed1330f33f5650e" providerId="LiveId" clId="{B752CD1A-296A-4875-9114-424473D17427}" dt="2023-08-04T06:28:36.232" v="119"/>
          <ac:picMkLst>
            <pc:docMk/>
            <pc:sldMk cId="2872476414" sldId="284"/>
            <ac:picMk id="9" creationId="{F218EA2A-4EEF-9C6F-5A2E-725139CCDD3D}"/>
          </ac:picMkLst>
        </pc:picChg>
        <pc:picChg chg="add del mod">
          <ac:chgData name="Leonie Smith" userId="fed1330f33f5650e" providerId="LiveId" clId="{B752CD1A-296A-4875-9114-424473D17427}" dt="2023-08-04T06:28:40.126" v="121"/>
          <ac:picMkLst>
            <pc:docMk/>
            <pc:sldMk cId="2872476414" sldId="284"/>
            <ac:picMk id="10" creationId="{3DA4394E-7049-9025-DBC2-B1EB24BAFCFC}"/>
          </ac:picMkLst>
        </pc:picChg>
        <pc:picChg chg="add del mod ord">
          <ac:chgData name="Leonie Smith" userId="fed1330f33f5650e" providerId="LiveId" clId="{B752CD1A-296A-4875-9114-424473D17427}" dt="2023-08-04T06:28:58.085" v="122"/>
          <ac:picMkLst>
            <pc:docMk/>
            <pc:sldMk cId="2872476414" sldId="284"/>
            <ac:picMk id="13" creationId="{3B94D079-3B9E-98AC-1F86-F34ED9A0A9CB}"/>
          </ac:picMkLst>
        </pc:picChg>
        <pc:picChg chg="add mod">
          <ac:chgData name="Leonie Smith" userId="fed1330f33f5650e" providerId="LiveId" clId="{B752CD1A-296A-4875-9114-424473D17427}" dt="2023-08-04T06:28:58.085" v="122"/>
          <ac:picMkLst>
            <pc:docMk/>
            <pc:sldMk cId="2872476414" sldId="284"/>
            <ac:picMk id="14" creationId="{A6F82FF7-FDB4-D81B-1821-5EE06EAC0CBA}"/>
          </ac:picMkLst>
        </pc:picChg>
      </pc:sldChg>
      <pc:sldChg chg="addSp delSp modSp mod modTransition modAnim">
        <pc:chgData name="Leonie Smith" userId="fed1330f33f5650e" providerId="LiveId" clId="{B752CD1A-296A-4875-9114-424473D17427}" dt="2023-08-04T06:30:13.753" v="126"/>
        <pc:sldMkLst>
          <pc:docMk/>
          <pc:sldMk cId="2342427813" sldId="285"/>
        </pc:sldMkLst>
        <pc:picChg chg="add del mod">
          <ac:chgData name="Leonie Smith" userId="fed1330f33f5650e" providerId="LiveId" clId="{B752CD1A-296A-4875-9114-424473D17427}" dt="2023-08-04T06:30:00.594" v="125"/>
          <ac:picMkLst>
            <pc:docMk/>
            <pc:sldMk cId="2342427813" sldId="285"/>
            <ac:picMk id="7" creationId="{7472D462-2880-6397-856D-C09476E3B2BC}"/>
          </ac:picMkLst>
        </pc:picChg>
        <pc:picChg chg="add del mod">
          <ac:chgData name="Leonie Smith" userId="fed1330f33f5650e" providerId="LiveId" clId="{B752CD1A-296A-4875-9114-424473D17427}" dt="2023-08-04T06:30:13.753" v="126"/>
          <ac:picMkLst>
            <pc:docMk/>
            <pc:sldMk cId="2342427813" sldId="285"/>
            <ac:picMk id="10" creationId="{671CCBBA-C9F8-A125-C328-62D9DF690BBC}"/>
          </ac:picMkLst>
        </pc:picChg>
        <pc:picChg chg="add mod">
          <ac:chgData name="Leonie Smith" userId="fed1330f33f5650e" providerId="LiveId" clId="{B752CD1A-296A-4875-9114-424473D17427}" dt="2023-08-04T06:30:13.753" v="126"/>
          <ac:picMkLst>
            <pc:docMk/>
            <pc:sldMk cId="2342427813" sldId="285"/>
            <ac:picMk id="11" creationId="{255164C0-16D1-2881-880F-D1C0871CF031}"/>
          </ac:picMkLst>
        </pc:picChg>
      </pc:sldChg>
      <pc:sldChg chg="addSp delSp modSp mod modTransition modAnim">
        <pc:chgData name="Leonie Smith" userId="fed1330f33f5650e" providerId="LiveId" clId="{B752CD1A-296A-4875-9114-424473D17427}" dt="2023-08-04T06:35:05.120" v="136"/>
        <pc:sldMkLst>
          <pc:docMk/>
          <pc:sldMk cId="2223752114" sldId="286"/>
        </pc:sldMkLst>
        <pc:picChg chg="add del mod">
          <ac:chgData name="Leonie Smith" userId="fed1330f33f5650e" providerId="LiveId" clId="{B752CD1A-296A-4875-9114-424473D17427}" dt="2023-08-04T06:33:21.783" v="129"/>
          <ac:picMkLst>
            <pc:docMk/>
            <pc:sldMk cId="2223752114" sldId="286"/>
            <ac:picMk id="6" creationId="{1EFE1F34-9A61-B0AF-4487-4571757D3F2F}"/>
          </ac:picMkLst>
        </pc:picChg>
        <pc:picChg chg="add del mod">
          <ac:chgData name="Leonie Smith" userId="fed1330f33f5650e" providerId="LiveId" clId="{B752CD1A-296A-4875-9114-424473D17427}" dt="2023-08-04T06:33:42.887" v="130"/>
          <ac:picMkLst>
            <pc:docMk/>
            <pc:sldMk cId="2223752114" sldId="286"/>
            <ac:picMk id="9" creationId="{FE076B58-E63C-B8DB-B940-297A4F69F6EB}"/>
          </ac:picMkLst>
        </pc:picChg>
        <pc:picChg chg="add del mod">
          <ac:chgData name="Leonie Smith" userId="fed1330f33f5650e" providerId="LiveId" clId="{B752CD1A-296A-4875-9114-424473D17427}" dt="2023-08-04T06:34:08.431" v="132"/>
          <ac:picMkLst>
            <pc:docMk/>
            <pc:sldMk cId="2223752114" sldId="286"/>
            <ac:picMk id="10" creationId="{F46C838F-A1DC-C5A8-ABE6-70B2FD1C1EC2}"/>
          </ac:picMkLst>
        </pc:picChg>
        <pc:picChg chg="add del mod ord">
          <ac:chgData name="Leonie Smith" userId="fed1330f33f5650e" providerId="LiveId" clId="{B752CD1A-296A-4875-9114-424473D17427}" dt="2023-08-04T06:34:27.221" v="133"/>
          <ac:picMkLst>
            <pc:docMk/>
            <pc:sldMk cId="2223752114" sldId="286"/>
            <ac:picMk id="15" creationId="{DAAB3B29-A090-38D9-7164-665659C787D8}"/>
          </ac:picMkLst>
        </pc:picChg>
        <pc:picChg chg="add del mod">
          <ac:chgData name="Leonie Smith" userId="fed1330f33f5650e" providerId="LiveId" clId="{B752CD1A-296A-4875-9114-424473D17427}" dt="2023-08-04T06:34:45.948" v="135"/>
          <ac:picMkLst>
            <pc:docMk/>
            <pc:sldMk cId="2223752114" sldId="286"/>
            <ac:picMk id="16" creationId="{933C2A1A-94D7-CBA0-B0A5-08A0F64A5350}"/>
          </ac:picMkLst>
        </pc:picChg>
        <pc:picChg chg="add del mod ord">
          <ac:chgData name="Leonie Smith" userId="fed1330f33f5650e" providerId="LiveId" clId="{B752CD1A-296A-4875-9114-424473D17427}" dt="2023-08-04T06:35:05.120" v="136"/>
          <ac:picMkLst>
            <pc:docMk/>
            <pc:sldMk cId="2223752114" sldId="286"/>
            <ac:picMk id="20" creationId="{F9471581-52BD-1054-7C13-530491553386}"/>
          </ac:picMkLst>
        </pc:picChg>
        <pc:picChg chg="add mod">
          <ac:chgData name="Leonie Smith" userId="fed1330f33f5650e" providerId="LiveId" clId="{B752CD1A-296A-4875-9114-424473D17427}" dt="2023-08-04T06:35:05.120" v="136"/>
          <ac:picMkLst>
            <pc:docMk/>
            <pc:sldMk cId="2223752114" sldId="286"/>
            <ac:picMk id="21" creationId="{4591F5DA-4EC7-FD72-2E6B-42E04045ED0D}"/>
          </ac:picMkLst>
        </pc:picChg>
      </pc:sldChg>
      <pc:sldChg chg="addSp delSp modSp mod modTransition modAnim">
        <pc:chgData name="Leonie Smith" userId="fed1330f33f5650e" providerId="LiveId" clId="{B752CD1A-296A-4875-9114-424473D17427}" dt="2023-08-04T06:39:18.770" v="149"/>
        <pc:sldMkLst>
          <pc:docMk/>
          <pc:sldMk cId="680484570" sldId="287"/>
        </pc:sldMkLst>
        <pc:picChg chg="add del mod">
          <ac:chgData name="Leonie Smith" userId="fed1330f33f5650e" providerId="LiveId" clId="{B752CD1A-296A-4875-9114-424473D17427}" dt="2023-08-04T06:37:04.762" v="139"/>
          <ac:picMkLst>
            <pc:docMk/>
            <pc:sldMk cId="680484570" sldId="287"/>
            <ac:picMk id="6" creationId="{59011BC8-FF4F-857C-4A8D-E322BC1D14A5}"/>
          </ac:picMkLst>
        </pc:picChg>
        <pc:picChg chg="add del mod">
          <ac:chgData name="Leonie Smith" userId="fed1330f33f5650e" providerId="LiveId" clId="{B752CD1A-296A-4875-9114-424473D17427}" dt="2023-08-04T06:37:24.675" v="140"/>
          <ac:picMkLst>
            <pc:docMk/>
            <pc:sldMk cId="680484570" sldId="287"/>
            <ac:picMk id="9" creationId="{173796E1-8152-1EA7-2B0C-30FC6F583E08}"/>
          </ac:picMkLst>
        </pc:picChg>
        <pc:picChg chg="add del mod">
          <ac:chgData name="Leonie Smith" userId="fed1330f33f5650e" providerId="LiveId" clId="{B752CD1A-296A-4875-9114-424473D17427}" dt="2023-08-04T06:37:30.164" v="142"/>
          <ac:picMkLst>
            <pc:docMk/>
            <pc:sldMk cId="680484570" sldId="287"/>
            <ac:picMk id="10" creationId="{7282E3D5-8AA9-EDDE-8E4C-F47B0EF9D2B6}"/>
          </ac:picMkLst>
        </pc:picChg>
        <pc:picChg chg="add del mod ord">
          <ac:chgData name="Leonie Smith" userId="fed1330f33f5650e" providerId="LiveId" clId="{B752CD1A-296A-4875-9114-424473D17427}" dt="2023-08-04T06:37:52.327" v="143"/>
          <ac:picMkLst>
            <pc:docMk/>
            <pc:sldMk cId="680484570" sldId="287"/>
            <ac:picMk id="13" creationId="{39DFEB2C-7C8B-FD3E-E9AC-C989FF0A5E34}"/>
          </ac:picMkLst>
        </pc:picChg>
        <pc:picChg chg="add del mod">
          <ac:chgData name="Leonie Smith" userId="fed1330f33f5650e" providerId="LiveId" clId="{B752CD1A-296A-4875-9114-424473D17427}" dt="2023-08-04T06:38:17.310" v="145"/>
          <ac:picMkLst>
            <pc:docMk/>
            <pc:sldMk cId="680484570" sldId="287"/>
            <ac:picMk id="14" creationId="{533ACBFE-8F80-9FBF-DFE3-2A3AD68B2C11}"/>
          </ac:picMkLst>
        </pc:picChg>
        <pc:picChg chg="add del mod ord">
          <ac:chgData name="Leonie Smith" userId="fed1330f33f5650e" providerId="LiveId" clId="{B752CD1A-296A-4875-9114-424473D17427}" dt="2023-08-04T06:38:39.917" v="146"/>
          <ac:picMkLst>
            <pc:docMk/>
            <pc:sldMk cId="680484570" sldId="287"/>
            <ac:picMk id="19" creationId="{E9AE5C21-5AB5-640D-B65F-C1EC47A5184B}"/>
          </ac:picMkLst>
        </pc:picChg>
        <pc:picChg chg="add del mod">
          <ac:chgData name="Leonie Smith" userId="fed1330f33f5650e" providerId="LiveId" clId="{B752CD1A-296A-4875-9114-424473D17427}" dt="2023-08-04T06:38:57.325" v="148"/>
          <ac:picMkLst>
            <pc:docMk/>
            <pc:sldMk cId="680484570" sldId="287"/>
            <ac:picMk id="20" creationId="{4ED1DEEA-2457-559F-F17B-B3520764A836}"/>
          </ac:picMkLst>
        </pc:picChg>
        <pc:picChg chg="add del mod ord">
          <ac:chgData name="Leonie Smith" userId="fed1330f33f5650e" providerId="LiveId" clId="{B752CD1A-296A-4875-9114-424473D17427}" dt="2023-08-04T06:39:18.770" v="149"/>
          <ac:picMkLst>
            <pc:docMk/>
            <pc:sldMk cId="680484570" sldId="287"/>
            <ac:picMk id="24" creationId="{014E859C-20D8-10D1-630F-F1581F2DF7FF}"/>
          </ac:picMkLst>
        </pc:picChg>
        <pc:picChg chg="add mod">
          <ac:chgData name="Leonie Smith" userId="fed1330f33f5650e" providerId="LiveId" clId="{B752CD1A-296A-4875-9114-424473D17427}" dt="2023-08-04T06:39:18.770" v="149"/>
          <ac:picMkLst>
            <pc:docMk/>
            <pc:sldMk cId="680484570" sldId="287"/>
            <ac:picMk id="25" creationId="{938F579E-2CA4-A025-F4F2-A3198651B77E}"/>
          </ac:picMkLst>
        </pc:picChg>
      </pc:sldChg>
      <pc:sldChg chg="addSp delSp modSp mod modTransition modAnim">
        <pc:chgData name="Leonie Smith" userId="fed1330f33f5650e" providerId="LiveId" clId="{B752CD1A-296A-4875-9114-424473D17427}" dt="2023-08-04T06:41:50.454" v="156"/>
        <pc:sldMkLst>
          <pc:docMk/>
          <pc:sldMk cId="1123929638" sldId="288"/>
        </pc:sldMkLst>
        <pc:picChg chg="add del mod">
          <ac:chgData name="Leonie Smith" userId="fed1330f33f5650e" providerId="LiveId" clId="{B752CD1A-296A-4875-9114-424473D17427}" dt="2023-08-04T06:41:07.397" v="152"/>
          <ac:picMkLst>
            <pc:docMk/>
            <pc:sldMk cId="1123929638" sldId="288"/>
            <ac:picMk id="6" creationId="{C7F38B88-50F3-5C92-47A6-A2A1D896D34F}"/>
          </ac:picMkLst>
        </pc:picChg>
        <pc:picChg chg="add del mod">
          <ac:chgData name="Leonie Smith" userId="fed1330f33f5650e" providerId="LiveId" clId="{B752CD1A-296A-4875-9114-424473D17427}" dt="2023-08-04T06:41:23.319" v="153"/>
          <ac:picMkLst>
            <pc:docMk/>
            <pc:sldMk cId="1123929638" sldId="288"/>
            <ac:picMk id="10" creationId="{7E03222E-3AA5-20EE-F2EB-BCD898928408}"/>
          </ac:picMkLst>
        </pc:picChg>
        <pc:picChg chg="add del mod">
          <ac:chgData name="Leonie Smith" userId="fed1330f33f5650e" providerId="LiveId" clId="{B752CD1A-296A-4875-9114-424473D17427}" dt="2023-08-04T06:41:35.237" v="155"/>
          <ac:picMkLst>
            <pc:docMk/>
            <pc:sldMk cId="1123929638" sldId="288"/>
            <ac:picMk id="11" creationId="{5507CFCD-3867-F322-B7D9-40BAC0833306}"/>
          </ac:picMkLst>
        </pc:picChg>
        <pc:picChg chg="add del mod ord">
          <ac:chgData name="Leonie Smith" userId="fed1330f33f5650e" providerId="LiveId" clId="{B752CD1A-296A-4875-9114-424473D17427}" dt="2023-08-04T06:41:50.454" v="156"/>
          <ac:picMkLst>
            <pc:docMk/>
            <pc:sldMk cId="1123929638" sldId="288"/>
            <ac:picMk id="15" creationId="{4E2B11AD-CE06-CA57-0DC8-5ECD89528260}"/>
          </ac:picMkLst>
        </pc:picChg>
        <pc:picChg chg="add mod">
          <ac:chgData name="Leonie Smith" userId="fed1330f33f5650e" providerId="LiveId" clId="{B752CD1A-296A-4875-9114-424473D17427}" dt="2023-08-04T06:41:50.454" v="156"/>
          <ac:picMkLst>
            <pc:docMk/>
            <pc:sldMk cId="1123929638" sldId="288"/>
            <ac:picMk id="16" creationId="{AD5B1A36-998A-AA8B-D5BC-061B7A87B054}"/>
          </ac:picMkLst>
        </pc:picChg>
      </pc:sldChg>
      <pc:sldChg chg="addSp delSp modSp mod modTransition modAnim">
        <pc:chgData name="Leonie Smith" userId="fed1330f33f5650e" providerId="LiveId" clId="{B752CD1A-296A-4875-9114-424473D17427}" dt="2023-08-04T06:43:16.472" v="160"/>
        <pc:sldMkLst>
          <pc:docMk/>
          <pc:sldMk cId="1206678836" sldId="289"/>
        </pc:sldMkLst>
        <pc:picChg chg="add del mod">
          <ac:chgData name="Leonie Smith" userId="fed1330f33f5650e" providerId="LiveId" clId="{B752CD1A-296A-4875-9114-424473D17427}" dt="2023-08-04T06:42:57.110" v="159"/>
          <ac:picMkLst>
            <pc:docMk/>
            <pc:sldMk cId="1206678836" sldId="289"/>
            <ac:picMk id="6" creationId="{9313E9A6-6F02-27B3-E453-F291258A004D}"/>
          </ac:picMkLst>
        </pc:picChg>
        <pc:picChg chg="add del mod">
          <ac:chgData name="Leonie Smith" userId="fed1330f33f5650e" providerId="LiveId" clId="{B752CD1A-296A-4875-9114-424473D17427}" dt="2023-08-04T06:43:16.472" v="160"/>
          <ac:picMkLst>
            <pc:docMk/>
            <pc:sldMk cId="1206678836" sldId="289"/>
            <ac:picMk id="11" creationId="{A1213F9D-E1E7-11A9-244A-24C5B3EA3A60}"/>
          </ac:picMkLst>
        </pc:picChg>
        <pc:picChg chg="add mod">
          <ac:chgData name="Leonie Smith" userId="fed1330f33f5650e" providerId="LiveId" clId="{B752CD1A-296A-4875-9114-424473D17427}" dt="2023-08-04T06:43:16.472" v="160"/>
          <ac:picMkLst>
            <pc:docMk/>
            <pc:sldMk cId="1206678836" sldId="289"/>
            <ac:picMk id="12" creationId="{B83115CF-9C40-2D27-437D-3CACF3418302}"/>
          </ac:picMkLst>
        </pc:picChg>
      </pc:sldChg>
      <pc:sldChg chg="addSp delSp modSp mod modTransition modAnim">
        <pc:chgData name="Leonie Smith" userId="fed1330f33f5650e" providerId="LiveId" clId="{B752CD1A-296A-4875-9114-424473D17427}" dt="2023-08-04T06:08:09.766" v="15"/>
        <pc:sldMkLst>
          <pc:docMk/>
          <pc:sldMk cId="3629751281" sldId="290"/>
        </pc:sldMkLst>
        <pc:picChg chg="add del mod">
          <ac:chgData name="Leonie Smith" userId="fed1330f33f5650e" providerId="LiveId" clId="{B752CD1A-296A-4875-9114-424473D17427}" dt="2023-08-04T06:07:01.011" v="2"/>
          <ac:picMkLst>
            <pc:docMk/>
            <pc:sldMk cId="3629751281" sldId="290"/>
            <ac:picMk id="7" creationId="{BC1E490C-536E-7D32-A188-309FAA9769C6}"/>
          </ac:picMkLst>
        </pc:picChg>
        <pc:picChg chg="add del mod">
          <ac:chgData name="Leonie Smith" userId="fed1330f33f5650e" providerId="LiveId" clId="{B752CD1A-296A-4875-9114-424473D17427}" dt="2023-08-04T06:07:06.248" v="3"/>
          <ac:picMkLst>
            <pc:docMk/>
            <pc:sldMk cId="3629751281" sldId="290"/>
            <ac:picMk id="10" creationId="{EF23961D-5D59-9699-BCEA-3C113938785B}"/>
          </ac:picMkLst>
        </pc:picChg>
        <pc:picChg chg="add del mod">
          <ac:chgData name="Leonie Smith" userId="fed1330f33f5650e" providerId="LiveId" clId="{B752CD1A-296A-4875-9114-424473D17427}" dt="2023-08-04T06:07:10.250" v="5"/>
          <ac:picMkLst>
            <pc:docMk/>
            <pc:sldMk cId="3629751281" sldId="290"/>
            <ac:picMk id="11" creationId="{B97AA8C0-6081-52AB-B113-5B75FF9E0FCE}"/>
          </ac:picMkLst>
        </pc:picChg>
        <pc:picChg chg="add del mod ord">
          <ac:chgData name="Leonie Smith" userId="fed1330f33f5650e" providerId="LiveId" clId="{B752CD1A-296A-4875-9114-424473D17427}" dt="2023-08-04T06:07:15.490" v="6"/>
          <ac:picMkLst>
            <pc:docMk/>
            <pc:sldMk cId="3629751281" sldId="290"/>
            <ac:picMk id="14" creationId="{6E9DE123-154D-6133-C5E1-FCF6F7E50C77}"/>
          </ac:picMkLst>
        </pc:picChg>
        <pc:picChg chg="add del mod">
          <ac:chgData name="Leonie Smith" userId="fed1330f33f5650e" providerId="LiveId" clId="{B752CD1A-296A-4875-9114-424473D17427}" dt="2023-08-04T06:07:19.526" v="8"/>
          <ac:picMkLst>
            <pc:docMk/>
            <pc:sldMk cId="3629751281" sldId="290"/>
            <ac:picMk id="15" creationId="{3ACE9461-EBC9-6D0A-1E79-B5EC492C1353}"/>
          </ac:picMkLst>
        </pc:picChg>
        <pc:picChg chg="add del mod ord">
          <ac:chgData name="Leonie Smith" userId="fed1330f33f5650e" providerId="LiveId" clId="{B752CD1A-296A-4875-9114-424473D17427}" dt="2023-08-04T06:07:26.380" v="9"/>
          <ac:picMkLst>
            <pc:docMk/>
            <pc:sldMk cId="3629751281" sldId="290"/>
            <ac:picMk id="18" creationId="{D61D79C1-B042-9582-6403-5783F54A9B21}"/>
          </ac:picMkLst>
        </pc:picChg>
        <pc:picChg chg="add del mod">
          <ac:chgData name="Leonie Smith" userId="fed1330f33f5650e" providerId="LiveId" clId="{B752CD1A-296A-4875-9114-424473D17427}" dt="2023-08-04T06:07:50.240" v="11"/>
          <ac:picMkLst>
            <pc:docMk/>
            <pc:sldMk cId="3629751281" sldId="290"/>
            <ac:picMk id="19" creationId="{542E60E5-279F-A928-0EBA-4B54D42BA9DE}"/>
          </ac:picMkLst>
        </pc:picChg>
        <pc:picChg chg="add del mod ord">
          <ac:chgData name="Leonie Smith" userId="fed1330f33f5650e" providerId="LiveId" clId="{B752CD1A-296A-4875-9114-424473D17427}" dt="2023-08-04T06:07:59.701" v="12"/>
          <ac:picMkLst>
            <pc:docMk/>
            <pc:sldMk cId="3629751281" sldId="290"/>
            <ac:picMk id="26" creationId="{23B3CC01-1A1D-7C1F-1753-84345C3C1FC2}"/>
          </ac:picMkLst>
        </pc:picChg>
        <pc:picChg chg="add del mod">
          <ac:chgData name="Leonie Smith" userId="fed1330f33f5650e" providerId="LiveId" clId="{B752CD1A-296A-4875-9114-424473D17427}" dt="2023-08-04T06:08:02.440" v="14"/>
          <ac:picMkLst>
            <pc:docMk/>
            <pc:sldMk cId="3629751281" sldId="290"/>
            <ac:picMk id="27" creationId="{B15CBDD5-9EB7-1290-ADDF-33783DC64D0E}"/>
          </ac:picMkLst>
        </pc:picChg>
        <pc:picChg chg="add del mod ord">
          <ac:chgData name="Leonie Smith" userId="fed1330f33f5650e" providerId="LiveId" clId="{B752CD1A-296A-4875-9114-424473D17427}" dt="2023-08-04T06:08:09.766" v="15"/>
          <ac:picMkLst>
            <pc:docMk/>
            <pc:sldMk cId="3629751281" sldId="290"/>
            <ac:picMk id="29" creationId="{9F82C006-1103-2F35-6604-037B666D4500}"/>
          </ac:picMkLst>
        </pc:picChg>
        <pc:picChg chg="add mod">
          <ac:chgData name="Leonie Smith" userId="fed1330f33f5650e" providerId="LiveId" clId="{B752CD1A-296A-4875-9114-424473D17427}" dt="2023-08-04T06:08:09.766" v="15"/>
          <ac:picMkLst>
            <pc:docMk/>
            <pc:sldMk cId="3629751281" sldId="290"/>
            <ac:picMk id="30" creationId="{F44F9CBB-5A82-8914-D378-3B88CAE24CE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B177E-5261-4C41-B0CF-7F543DB4F0BB}"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A34A7-06E9-4E80-B226-89D69E3237D9}" type="slidenum">
              <a:rPr lang="en-IN" smtClean="0"/>
              <a:t>‹#›</a:t>
            </a:fld>
            <a:endParaRPr lang="en-IN"/>
          </a:p>
        </p:txBody>
      </p:sp>
    </p:spTree>
    <p:extLst>
      <p:ext uri="{BB962C8B-B14F-4D97-AF65-F5344CB8AC3E}">
        <p14:creationId xmlns:p14="http://schemas.microsoft.com/office/powerpoint/2010/main" val="39114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36FA34A7-06E9-4E80-B226-89D69E3237D9}" type="slidenum">
              <a:rPr lang="en-IN" smtClean="0"/>
              <a:t>3</a:t>
            </a:fld>
            <a:endParaRPr lang="en-IN"/>
          </a:p>
        </p:txBody>
      </p:sp>
    </p:spTree>
    <p:extLst>
      <p:ext uri="{BB962C8B-B14F-4D97-AF65-F5344CB8AC3E}">
        <p14:creationId xmlns:p14="http://schemas.microsoft.com/office/powerpoint/2010/main" val="2466467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1C86-8415-4788-8BAA-5A92001221A4}"/>
              </a:ext>
            </a:extLst>
          </p:cNvPr>
          <p:cNvSpPr>
            <a:spLocks noGrp="1"/>
          </p:cNvSpPr>
          <p:nvPr>
            <p:ph type="title"/>
          </p:nvPr>
        </p:nvSpPr>
        <p:spPr/>
        <p:txBody>
          <a:bodyPr/>
          <a:lstStyle/>
          <a:p>
            <a:r>
              <a:rPr lang="en-IN" dirty="0"/>
              <a:t>09-10</a:t>
            </a:r>
          </a:p>
        </p:txBody>
      </p:sp>
      <p:sp>
        <p:nvSpPr>
          <p:cNvPr id="3" name="Content Placeholder 2">
            <a:extLst>
              <a:ext uri="{FF2B5EF4-FFF2-40B4-BE49-F238E27FC236}">
                <a16:creationId xmlns:a16="http://schemas.microsoft.com/office/drawing/2014/main" id="{C9361B61-17CF-4AB8-8F76-80FEDB9044A9}"/>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30" name="Audio 29">
            <a:hlinkClick r:id="" action="ppaction://media"/>
            <a:extLst>
              <a:ext uri="{FF2B5EF4-FFF2-40B4-BE49-F238E27FC236}">
                <a16:creationId xmlns:a16="http://schemas.microsoft.com/office/drawing/2014/main" id="{F44F9CBB-5A82-8914-D378-3B88CAE24CE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29751281"/>
      </p:ext>
    </p:extLst>
  </p:cSld>
  <p:clrMapOvr>
    <a:masterClrMapping/>
  </p:clrMapOvr>
  <mc:AlternateContent xmlns:mc="http://schemas.openxmlformats.org/markup-compatibility/2006" xmlns:p14="http://schemas.microsoft.com/office/powerpoint/2010/main">
    <mc:Choice Requires="p14">
      <p:transition spd="slow" p14:dur="2000" advTm="4093"/>
    </mc:Choice>
    <mc:Fallback xmlns="">
      <p:transition spd="slow" advTm="4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915CA-21F3-456A-93DF-B3D06DEBEB17}"/>
              </a:ext>
            </a:extLst>
          </p:cNvPr>
          <p:cNvPicPr>
            <a:picLocks noChangeAspect="1"/>
          </p:cNvPicPr>
          <p:nvPr/>
        </p:nvPicPr>
        <p:blipFill>
          <a:blip r:embed="rId2"/>
          <a:stretch>
            <a:fillRect/>
          </a:stretch>
        </p:blipFill>
        <p:spPr>
          <a:xfrm>
            <a:off x="-41745" y="-116378"/>
            <a:ext cx="12233745" cy="6974378"/>
          </a:xfrm>
          <a:prstGeom prst="rect">
            <a:avLst/>
          </a:prstGeom>
        </p:spPr>
      </p:pic>
      <p:sp>
        <p:nvSpPr>
          <p:cNvPr id="2" name="TextBox 1">
            <a:extLst>
              <a:ext uri="{FF2B5EF4-FFF2-40B4-BE49-F238E27FC236}">
                <a16:creationId xmlns:a16="http://schemas.microsoft.com/office/drawing/2014/main" id="{1A28A4E7-6F13-8C49-B157-289A4616A9C7}"/>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11:3</a:t>
            </a:r>
            <a:endParaRPr lang="bo-CN" sz="2000" b="1" cap="all" dirty="0">
              <a:solidFill>
                <a:schemeClr val="bg1"/>
              </a:solidFill>
              <a:latin typeface="ArialMT"/>
            </a:endParaRPr>
          </a:p>
        </p:txBody>
      </p:sp>
    </p:spTree>
    <p:extLst>
      <p:ext uri="{BB962C8B-B14F-4D97-AF65-F5344CB8AC3E}">
        <p14:creationId xmlns:p14="http://schemas.microsoft.com/office/powerpoint/2010/main" val="2854876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19073C-FC03-DD31-5342-1B18D58DA69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फिर मूसा ने कहा, “यहोवा इस प्रकार कहता है, कि आधी रात के लगभग मैं मिस्र देश के बीच में होकर चलूँगा।</a:t>
            </a:r>
            <a:endParaRPr lang="en-IN" sz="4000" dirty="0"/>
          </a:p>
        </p:txBody>
      </p:sp>
      <p:pic>
        <p:nvPicPr>
          <p:cNvPr id="39" name="Audio 38">
            <a:hlinkClick r:id="" action="ppaction://media"/>
            <a:extLst>
              <a:ext uri="{FF2B5EF4-FFF2-40B4-BE49-F238E27FC236}">
                <a16:creationId xmlns:a16="http://schemas.microsoft.com/office/drawing/2014/main" id="{B89CC2D6-3E67-72CB-A1D6-1E771D44BD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9FEF297-A869-3A71-26FB-9EA4AE38F24B}"/>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So Moses declared, “This is what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says: ‘About midnight I will go throughout Egypt,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0351"/>
    </mc:Choice>
    <mc:Fallback xmlns="">
      <p:transition spd="slow" advTm="10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C0EC4-469E-46BE-95C9-103B22F28BCA}"/>
              </a:ext>
            </a:extLst>
          </p:cNvPr>
          <p:cNvPicPr>
            <a:picLocks noChangeAspect="1"/>
          </p:cNvPicPr>
          <p:nvPr/>
        </p:nvPicPr>
        <p:blipFill>
          <a:blip r:embed="rId2"/>
          <a:stretch>
            <a:fillRect/>
          </a:stretch>
        </p:blipFill>
        <p:spPr>
          <a:xfrm>
            <a:off x="0" y="-335407"/>
            <a:ext cx="12341629" cy="7193407"/>
          </a:xfrm>
          <a:prstGeom prst="rect">
            <a:avLst/>
          </a:prstGeom>
        </p:spPr>
      </p:pic>
      <p:sp>
        <p:nvSpPr>
          <p:cNvPr id="2" name="TextBox 1">
            <a:extLst>
              <a:ext uri="{FF2B5EF4-FFF2-40B4-BE49-F238E27FC236}">
                <a16:creationId xmlns:a16="http://schemas.microsoft.com/office/drawing/2014/main" id="{0A382563-1F02-FB63-D177-39D1F12B8F93}"/>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11:4</a:t>
            </a:r>
            <a:endParaRPr lang="bo-CN" sz="2000" b="1" cap="all" dirty="0">
              <a:solidFill>
                <a:schemeClr val="bg1"/>
              </a:solidFill>
              <a:latin typeface="ArialMT"/>
            </a:endParaRPr>
          </a:p>
        </p:txBody>
      </p:sp>
    </p:spTree>
    <p:extLst>
      <p:ext uri="{BB962C8B-B14F-4D97-AF65-F5344CB8AC3E}">
        <p14:creationId xmlns:p14="http://schemas.microsoft.com/office/powerpoint/2010/main" val="428349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CC81F7-412C-59A1-E91F-6A436CF58F9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तब मिस्र में सिंहासन पर विराजनेवाले फ़िरौन से लेकर चक्की पीसनेवाली दासी तक के पहलौठे; वरन् पशुओं तक के सब पहलौठे मर जाएँगे।</a:t>
            </a:r>
            <a:endParaRPr lang="en-IN" sz="4000" dirty="0"/>
          </a:p>
        </p:txBody>
      </p:sp>
      <p:pic>
        <p:nvPicPr>
          <p:cNvPr id="14" name="Audio 13">
            <a:hlinkClick r:id="" action="ppaction://media"/>
            <a:extLst>
              <a:ext uri="{FF2B5EF4-FFF2-40B4-BE49-F238E27FC236}">
                <a16:creationId xmlns:a16="http://schemas.microsoft.com/office/drawing/2014/main" id="{A6F82FF7-FDB4-D81B-1821-5EE06EAC0C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EC0C0EB-0302-A461-FCE9-9FA0416E5FF5}"/>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800" b="0" i="0">
                <a:solidFill>
                  <a:srgbClr val="777A7B"/>
                </a:solidFill>
                <a:effectLst/>
                <a:latin typeface="Inter" panose="020B0502030000000004" pitchFamily="34" charset="0"/>
              </a:rPr>
              <a:t>5</a:t>
            </a:r>
            <a:r>
              <a:rPr lang="en-US" sz="3800" b="0" i="0">
                <a:solidFill>
                  <a:srgbClr val="121212"/>
                </a:solidFill>
                <a:effectLst/>
                <a:latin typeface="Inter" panose="020B0502030000000004" pitchFamily="34" charset="0"/>
              </a:rPr>
              <a:t>and every firstborn son in the land of Egypt will die, from the firstborn of Pharaoh who sits on his throne, to the firstborn of the servant girl behind the hand mill, as well as the firstborn of all the cattle.</a:t>
            </a:r>
            <a:endParaRPr lang="en-ZA" sz="3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4704"/>
    </mc:Choice>
    <mc:Fallback xmlns="">
      <p:transition spd="slow" advTm="1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24E18-1D38-4D4F-AAF7-29DBAF8FE420}"/>
              </a:ext>
            </a:extLst>
          </p:cNvPr>
          <p:cNvPicPr>
            <a:picLocks noChangeAspect="1"/>
          </p:cNvPicPr>
          <p:nvPr/>
        </p:nvPicPr>
        <p:blipFill>
          <a:blip r:embed="rId2"/>
          <a:stretch>
            <a:fillRect/>
          </a:stretch>
        </p:blipFill>
        <p:spPr>
          <a:xfrm>
            <a:off x="0" y="-694000"/>
            <a:ext cx="12192000" cy="7552000"/>
          </a:xfrm>
          <a:prstGeom prst="rect">
            <a:avLst/>
          </a:prstGeom>
        </p:spPr>
      </p:pic>
      <p:sp>
        <p:nvSpPr>
          <p:cNvPr id="2" name="TextBox 1">
            <a:extLst>
              <a:ext uri="{FF2B5EF4-FFF2-40B4-BE49-F238E27FC236}">
                <a16:creationId xmlns:a16="http://schemas.microsoft.com/office/drawing/2014/main" id="{5376FF36-1326-61F8-D16D-DFF4E40452FD}"/>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11:5</a:t>
            </a:r>
            <a:endParaRPr lang="bo-CN" sz="2000" b="1" cap="all" dirty="0">
              <a:solidFill>
                <a:schemeClr val="bg1"/>
              </a:solidFill>
              <a:latin typeface="ArialMT"/>
            </a:endParaRPr>
          </a:p>
        </p:txBody>
      </p:sp>
    </p:spTree>
    <p:extLst>
      <p:ext uri="{BB962C8B-B14F-4D97-AF65-F5344CB8AC3E}">
        <p14:creationId xmlns:p14="http://schemas.microsoft.com/office/powerpoint/2010/main" val="799638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49095-BF38-6AAD-5563-0A16E2BFF8F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और सारे मिस्र देश में बड़ा हाहाकार मचेगा, यहाँ तक कि उसके समान न तो कभी हुआ और न होगा।</a:t>
            </a:r>
            <a:endParaRPr lang="en-IN" sz="4000" dirty="0"/>
          </a:p>
        </p:txBody>
      </p:sp>
      <p:pic>
        <p:nvPicPr>
          <p:cNvPr id="11" name="Audio 10">
            <a:hlinkClick r:id="" action="ppaction://media"/>
            <a:extLst>
              <a:ext uri="{FF2B5EF4-FFF2-40B4-BE49-F238E27FC236}">
                <a16:creationId xmlns:a16="http://schemas.microsoft.com/office/drawing/2014/main" id="{255164C0-16D1-2881-880F-D1C0871CF0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5D98B67-AF90-EBF8-0676-A7A88266A1A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Then a great cry will go out over all the land of Egypt. Such an outcry has never been heard before and will never be heard again.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BD0BE-3E9D-4D34-B510-FD6632B517A6}"/>
              </a:ext>
            </a:extLst>
          </p:cNvPr>
          <p:cNvPicPr>
            <a:picLocks noChangeAspect="1"/>
          </p:cNvPicPr>
          <p:nvPr/>
        </p:nvPicPr>
        <p:blipFill>
          <a:blip r:embed="rId2"/>
          <a:stretch>
            <a:fillRect/>
          </a:stretch>
        </p:blipFill>
        <p:spPr>
          <a:xfrm>
            <a:off x="0" y="-507133"/>
            <a:ext cx="12192000" cy="7365133"/>
          </a:xfrm>
          <a:prstGeom prst="rect">
            <a:avLst/>
          </a:prstGeom>
        </p:spPr>
      </p:pic>
      <p:sp>
        <p:nvSpPr>
          <p:cNvPr id="2" name="TextBox 1">
            <a:extLst>
              <a:ext uri="{FF2B5EF4-FFF2-40B4-BE49-F238E27FC236}">
                <a16:creationId xmlns:a16="http://schemas.microsoft.com/office/drawing/2014/main" id="{78D3F482-4171-226D-18F0-57F779CD3AAE}"/>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11:6</a:t>
            </a:r>
            <a:endParaRPr lang="bo-CN" sz="2000" b="1" cap="all" dirty="0">
              <a:solidFill>
                <a:schemeClr val="bg1"/>
              </a:solidFill>
              <a:latin typeface="ArialMT"/>
            </a:endParaRPr>
          </a:p>
        </p:txBody>
      </p:sp>
    </p:spTree>
    <p:extLst>
      <p:ext uri="{BB962C8B-B14F-4D97-AF65-F5344CB8AC3E}">
        <p14:creationId xmlns:p14="http://schemas.microsoft.com/office/powerpoint/2010/main" val="2701632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8FA197-D435-6774-DE66-8030137F5BC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पर इस्राएलियों के विरुद्ध, क्या मनुष्य क्या पशु, किसी पर कोई कुत्ता भी न भौंकेगा</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जिससे तुम जान लो कि मिस्रियों और इस्राएलियों में मैं यहोवा अन्तर करता हूँ।</a:t>
            </a:r>
            <a:endParaRPr lang="en-IN" sz="4000" dirty="0"/>
          </a:p>
        </p:txBody>
      </p:sp>
      <p:pic>
        <p:nvPicPr>
          <p:cNvPr id="21" name="Audio 20">
            <a:hlinkClick r:id="" action="ppaction://media"/>
            <a:extLst>
              <a:ext uri="{FF2B5EF4-FFF2-40B4-BE49-F238E27FC236}">
                <a16:creationId xmlns:a16="http://schemas.microsoft.com/office/drawing/2014/main" id="{4591F5DA-4EC7-FD72-2E6B-42E04045ED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1C1CA55-F8E7-F169-D1FB-8A4E78CC29C5}"/>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But among all the Israelites, not even a dog will snarl at man or beast.’</a:t>
            </a:r>
          </a:p>
          <a:p>
            <a:pPr algn="l"/>
            <a:r>
              <a:rPr lang="en-US" sz="4000" b="0" i="0">
                <a:solidFill>
                  <a:srgbClr val="121212"/>
                </a:solidFill>
                <a:effectLst/>
                <a:latin typeface="Inter" panose="020B0502030000000004" pitchFamily="34" charset="0"/>
              </a:rPr>
              <a:t>Then you will know that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makes a distinction between Egypt and Israel.</a:t>
            </a:r>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15893"/>
    </mc:Choice>
    <mc:Fallback xmlns="">
      <p:transition spd="slow" advTm="15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73479-0BC2-455A-82B5-C8A881289462}"/>
              </a:ext>
            </a:extLst>
          </p:cNvPr>
          <p:cNvPicPr>
            <a:picLocks noChangeAspect="1"/>
          </p:cNvPicPr>
          <p:nvPr/>
        </p:nvPicPr>
        <p:blipFill>
          <a:blip r:embed="rId2"/>
          <a:stretch>
            <a:fillRect/>
          </a:stretch>
        </p:blipFill>
        <p:spPr>
          <a:xfrm>
            <a:off x="-458345" y="0"/>
            <a:ext cx="12650345" cy="6858000"/>
          </a:xfrm>
          <a:prstGeom prst="rect">
            <a:avLst/>
          </a:prstGeom>
        </p:spPr>
      </p:pic>
      <p:sp>
        <p:nvSpPr>
          <p:cNvPr id="2" name="TextBox 1">
            <a:extLst>
              <a:ext uri="{FF2B5EF4-FFF2-40B4-BE49-F238E27FC236}">
                <a16:creationId xmlns:a16="http://schemas.microsoft.com/office/drawing/2014/main" id="{FFD79CE8-7BD1-5F6B-DCFD-0AECEDCC7270}"/>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11:7</a:t>
            </a:r>
            <a:endParaRPr lang="bo-CN" sz="2000" b="1" cap="all" dirty="0">
              <a:solidFill>
                <a:schemeClr val="bg1"/>
              </a:solidFill>
              <a:latin typeface="ArialMT"/>
            </a:endParaRPr>
          </a:p>
        </p:txBody>
      </p:sp>
    </p:spTree>
    <p:extLst>
      <p:ext uri="{BB962C8B-B14F-4D97-AF65-F5344CB8AC3E}">
        <p14:creationId xmlns:p14="http://schemas.microsoft.com/office/powerpoint/2010/main" val="397035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F7240F-E9CA-B8E8-A8C9-FA8C01EA1ED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तब तेरे ये सब कर्मचारी मेरे पास आ मुझे दण्डवत् करके यह कहेंगे, ‘अपने सब अनुचरों समेत निकल जा।’ और उसके पश्चात् मैं निकल जाऊँगा।” यह कहकर मूसा बड़े क्रोध में फ़िरौन के पास से निकल गया।</a:t>
            </a:r>
            <a:endParaRPr lang="en-IN" sz="4000" dirty="0"/>
          </a:p>
        </p:txBody>
      </p:sp>
      <p:pic>
        <p:nvPicPr>
          <p:cNvPr id="25" name="Audio 24">
            <a:hlinkClick r:id="" action="ppaction://media"/>
            <a:extLst>
              <a:ext uri="{FF2B5EF4-FFF2-40B4-BE49-F238E27FC236}">
                <a16:creationId xmlns:a16="http://schemas.microsoft.com/office/drawing/2014/main" id="{938F579E-2CA4-A025-F4F2-A3198651B7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1CB8304-119C-F1C1-AF3F-780CE1708EF3}"/>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And all these officials of yours will come and bow before me, saying, ‘Go, you and all the people who follow you!’ After that, I will depart.”</a:t>
            </a:r>
          </a:p>
          <a:p>
            <a:pPr algn="l"/>
            <a:r>
              <a:rPr lang="en-US" sz="4000" b="0" i="0">
                <a:solidFill>
                  <a:srgbClr val="121212"/>
                </a:solidFill>
                <a:effectLst/>
                <a:latin typeface="Inter" panose="020B0502030000000004" pitchFamily="34" charset="0"/>
              </a:rPr>
              <a:t>And hot with anger, Moses left Pharaoh’s presence.</a:t>
            </a:r>
          </a:p>
          <a:p>
            <a:br>
              <a:rPr lang="en-US" sz="4000"/>
            </a:b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8151"/>
    </mc:Choice>
    <mc:Fallback xmlns="">
      <p:transition spd="slow" advTm="18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12939-A5FD-4170-B20C-2DF3BA6DF32B}"/>
              </a:ext>
            </a:extLst>
          </p:cNvPr>
          <p:cNvPicPr>
            <a:picLocks noChangeAspect="1"/>
          </p:cNvPicPr>
          <p:nvPr/>
        </p:nvPicPr>
        <p:blipFill>
          <a:blip r:embed="rId2"/>
          <a:stretch>
            <a:fillRect/>
          </a:stretch>
        </p:blipFill>
        <p:spPr>
          <a:xfrm>
            <a:off x="0" y="-632981"/>
            <a:ext cx="13582996" cy="7490981"/>
          </a:xfrm>
          <a:prstGeom prst="rect">
            <a:avLst/>
          </a:prstGeom>
        </p:spPr>
      </p:pic>
      <p:sp>
        <p:nvSpPr>
          <p:cNvPr id="2" name="TextBox 1">
            <a:extLst>
              <a:ext uri="{FF2B5EF4-FFF2-40B4-BE49-F238E27FC236}">
                <a16:creationId xmlns:a16="http://schemas.microsoft.com/office/drawing/2014/main" id="{8A7FF72A-37DA-BEF7-6C29-2FB2CF5C8786}"/>
              </a:ext>
            </a:extLst>
          </p:cNvPr>
          <p:cNvSpPr txBox="1"/>
          <p:nvPr/>
        </p:nvSpPr>
        <p:spPr>
          <a:xfrm>
            <a:off x="464462" y="3429000"/>
            <a:ext cx="5952963" cy="3388044"/>
          </a:xfrm>
          <a:prstGeom prst="rect">
            <a:avLst/>
          </a:prstGeom>
          <a:noFill/>
        </p:spPr>
        <p:txBody>
          <a:bodyPr wrap="square" rtlCol="0">
            <a:no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मिस्रियों के सबसे बड़े बेटे की मृत्यु - निर्गमन 11:1-10</a:t>
            </a:r>
            <a:endParaRPr lang="en-ZA" sz="7200" dirty="0"/>
          </a:p>
        </p:txBody>
      </p:sp>
      <p:sp>
        <p:nvSpPr>
          <p:cNvPr id="4" name="TextBox 3">
            <a:extLst>
              <a:ext uri="{FF2B5EF4-FFF2-40B4-BE49-F238E27FC236}">
                <a16:creationId xmlns:a16="http://schemas.microsoft.com/office/drawing/2014/main" id="{D038EF0F-1342-FE1E-145E-E3369595BC6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90130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7F205-CB03-41A8-A474-89DBA568E9E6}"/>
              </a:ext>
            </a:extLst>
          </p:cNvPr>
          <p:cNvPicPr>
            <a:picLocks noChangeAspect="1"/>
          </p:cNvPicPr>
          <p:nvPr/>
        </p:nvPicPr>
        <p:blipFill>
          <a:blip r:embed="rId2"/>
          <a:stretch>
            <a:fillRect/>
          </a:stretch>
        </p:blipFill>
        <p:spPr>
          <a:xfrm>
            <a:off x="-307258" y="0"/>
            <a:ext cx="12499258" cy="6858000"/>
          </a:xfrm>
          <a:prstGeom prst="rect">
            <a:avLst/>
          </a:prstGeom>
        </p:spPr>
      </p:pic>
      <p:sp>
        <p:nvSpPr>
          <p:cNvPr id="2" name="TextBox 1">
            <a:extLst>
              <a:ext uri="{FF2B5EF4-FFF2-40B4-BE49-F238E27FC236}">
                <a16:creationId xmlns:a16="http://schemas.microsoft.com/office/drawing/2014/main" id="{A531C91B-5DDA-2CDE-0053-1B1A556078DE}"/>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11:8</a:t>
            </a:r>
            <a:endParaRPr lang="bo-CN" sz="2000" b="1" cap="all" dirty="0">
              <a:solidFill>
                <a:schemeClr val="bg1"/>
              </a:solidFill>
              <a:latin typeface="ArialMT"/>
            </a:endParaRPr>
          </a:p>
        </p:txBody>
      </p:sp>
    </p:spTree>
    <p:extLst>
      <p:ext uri="{BB962C8B-B14F-4D97-AF65-F5344CB8AC3E}">
        <p14:creationId xmlns:p14="http://schemas.microsoft.com/office/powerpoint/2010/main" val="93672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016A10-B41F-38A4-50F5-95E7842F326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यहोवा ने मूसा से कह दिया था, “फ़िरौन तुम्हारी न सुनेगा; क्योंकि मेरी इच्छा है कि मिस्र देश में बहुत से चमत्कार करूँ।”</a:t>
            </a:r>
            <a:endParaRPr lang="en-IN" sz="4000" dirty="0"/>
          </a:p>
        </p:txBody>
      </p:sp>
      <p:pic>
        <p:nvPicPr>
          <p:cNvPr id="16" name="Audio 15">
            <a:hlinkClick r:id="" action="ppaction://media"/>
            <a:extLst>
              <a:ext uri="{FF2B5EF4-FFF2-40B4-BE49-F238E27FC236}">
                <a16:creationId xmlns:a16="http://schemas.microsoft.com/office/drawing/2014/main" id="{AD5B1A36-998A-AA8B-D5BC-061B7A87B0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925137D-27B2-45D9-5C0A-C8D86C231A5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Moses, “Pharaoh will not listen to you, so that My wonders may be multiplied in the land of Egypt.”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11972"/>
    </mc:Choice>
    <mc:Fallback xmlns="">
      <p:transition spd="slow" advTm="1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5BB09-750D-4FDB-9F90-818ECBA4B602}"/>
              </a:ext>
            </a:extLst>
          </p:cNvPr>
          <p:cNvPicPr>
            <a:picLocks noChangeAspect="1"/>
          </p:cNvPicPr>
          <p:nvPr/>
        </p:nvPicPr>
        <p:blipFill>
          <a:blip r:embed="rId2"/>
          <a:stretch>
            <a:fillRect/>
          </a:stretch>
        </p:blipFill>
        <p:spPr>
          <a:xfrm>
            <a:off x="0" y="-398508"/>
            <a:ext cx="12192000" cy="7256508"/>
          </a:xfrm>
          <a:prstGeom prst="rect">
            <a:avLst/>
          </a:prstGeom>
        </p:spPr>
      </p:pic>
      <p:sp>
        <p:nvSpPr>
          <p:cNvPr id="2" name="TextBox 1">
            <a:extLst>
              <a:ext uri="{FF2B5EF4-FFF2-40B4-BE49-F238E27FC236}">
                <a16:creationId xmlns:a16="http://schemas.microsoft.com/office/drawing/2014/main" id="{C2C3DE0A-9A31-1AB8-CCB9-847215B36984}"/>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11:9</a:t>
            </a:r>
            <a:endParaRPr lang="bo-CN" sz="2000" b="1" cap="all" dirty="0">
              <a:solidFill>
                <a:schemeClr val="bg1"/>
              </a:solidFill>
              <a:latin typeface="ArialMT"/>
            </a:endParaRPr>
          </a:p>
        </p:txBody>
      </p:sp>
    </p:spTree>
    <p:extLst>
      <p:ext uri="{BB962C8B-B14F-4D97-AF65-F5344CB8AC3E}">
        <p14:creationId xmlns:p14="http://schemas.microsoft.com/office/powerpoint/2010/main" val="2143474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F7B55-5A2B-D48C-E9AA-962DFA7E6733}"/>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मूसा और हारून ने फ़िरौन के सामने ये सब चमत्कार किए; पर यहोवा ने फ़िरौन का मन और कठोर कर दिया, इसलिए उसने इस्राएलियों को अपने देश से जाने न दिया।</a:t>
            </a:r>
            <a:endParaRPr lang="en-IN" sz="4000" dirty="0"/>
          </a:p>
        </p:txBody>
      </p:sp>
      <p:pic>
        <p:nvPicPr>
          <p:cNvPr id="12" name="Audio 11">
            <a:hlinkClick r:id="" action="ppaction://media"/>
            <a:extLst>
              <a:ext uri="{FF2B5EF4-FFF2-40B4-BE49-F238E27FC236}">
                <a16:creationId xmlns:a16="http://schemas.microsoft.com/office/drawing/2014/main" id="{B83115CF-9C40-2D27-437D-3CACF34183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D959EA4-09B6-AD50-F126-BAD1E69ABE4B}"/>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Moses and Aaron did all these wonders before Pharaoh, but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hardened  Pharaoh’s heart so that he would not let the Israelites go out of his land.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6038"/>
    </mc:Choice>
    <mc:Fallback xmlns="">
      <p:transition spd="slow" advTm="16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7A98-ECE4-4878-AA4F-F7248E51BEB8}"/>
              </a:ext>
            </a:extLst>
          </p:cNvPr>
          <p:cNvPicPr>
            <a:picLocks noChangeAspect="1"/>
          </p:cNvPicPr>
          <p:nvPr/>
        </p:nvPicPr>
        <p:blipFill>
          <a:blip r:embed="rId2"/>
          <a:stretch>
            <a:fillRect/>
          </a:stretch>
        </p:blipFill>
        <p:spPr>
          <a:xfrm>
            <a:off x="0" y="-194603"/>
            <a:ext cx="12192000" cy="7052603"/>
          </a:xfrm>
          <a:prstGeom prst="rect">
            <a:avLst/>
          </a:prstGeom>
        </p:spPr>
      </p:pic>
      <p:sp>
        <p:nvSpPr>
          <p:cNvPr id="2" name="TextBox 1">
            <a:extLst>
              <a:ext uri="{FF2B5EF4-FFF2-40B4-BE49-F238E27FC236}">
                <a16:creationId xmlns:a16="http://schemas.microsoft.com/office/drawing/2014/main" id="{94579A7C-4403-3351-BC68-3173DDBF2570}"/>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11:10</a:t>
            </a:r>
            <a:endParaRPr lang="bo-CN" sz="2000" b="1" cap="all" dirty="0">
              <a:solidFill>
                <a:schemeClr val="bg1"/>
              </a:solidFill>
              <a:latin typeface="ArialMT"/>
            </a:endParaRPr>
          </a:p>
        </p:txBody>
      </p:sp>
    </p:spTree>
    <p:extLst>
      <p:ext uri="{BB962C8B-B14F-4D97-AF65-F5344CB8AC3E}">
        <p14:creationId xmlns:p14="http://schemas.microsoft.com/office/powerpoint/2010/main" val="1862522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Death of eldest son announced – Exodus 11:1-10</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71E81B4E-CBBE-9F5E-C646-1076F5141C98}"/>
              </a:ext>
            </a:extLst>
          </p:cNvPr>
          <p:cNvSpPr txBox="1"/>
          <p:nvPr/>
        </p:nvSpPr>
        <p:spPr>
          <a:xfrm>
            <a:off x="6096000" y="0"/>
            <a:ext cx="6096000" cy="6858000"/>
          </a:xfrm>
          <a:prstGeom prst="rect">
            <a:avLst/>
          </a:prstGeom>
          <a:noFill/>
        </p:spPr>
        <p:txBody>
          <a:bodyPr wrap="square" rtlCol="0">
            <a:noAutofit/>
          </a:bodyPr>
          <a:lstStyle/>
          <a:p>
            <a:r>
              <a:rPr lang="hi-IN" sz="4000" dirty="0"/>
              <a:t>मिस्रियों के सबसे बड़े बेटे की मृत्यु - निर्गमन 11:1-10</a:t>
            </a:r>
            <a:endParaRPr lang="en-IN" sz="4000" dirty="0"/>
          </a:p>
        </p:txBody>
      </p:sp>
      <p:pic>
        <p:nvPicPr>
          <p:cNvPr id="17" name="Audio 16">
            <a:hlinkClick r:id="" action="ppaction://media"/>
            <a:extLst>
              <a:ext uri="{FF2B5EF4-FFF2-40B4-BE49-F238E27FC236}">
                <a16:creationId xmlns:a16="http://schemas.microsoft.com/office/drawing/2014/main" id="{B1D2E201-F282-1650-C65D-534E822342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626"/>
    </mc:Choice>
    <mc:Fallback xmlns="">
      <p:transition spd="slow" advTm="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BE963A-E843-499F-B1AC-1AD07F339825}"/>
              </a:ext>
            </a:extLst>
          </p:cNvPr>
          <p:cNvPicPr>
            <a:picLocks noChangeAspect="1"/>
          </p:cNvPicPr>
          <p:nvPr/>
        </p:nvPicPr>
        <p:blipFill>
          <a:blip r:embed="rId2"/>
          <a:stretch>
            <a:fillRect/>
          </a:stretch>
        </p:blipFill>
        <p:spPr>
          <a:xfrm>
            <a:off x="0" y="-632981"/>
            <a:ext cx="13582996" cy="7490981"/>
          </a:xfrm>
          <a:prstGeom prst="rect">
            <a:avLst/>
          </a:prstGeom>
        </p:spPr>
      </p:pic>
      <p:sp>
        <p:nvSpPr>
          <p:cNvPr id="3" name="TextBox 2">
            <a:extLst>
              <a:ext uri="{FF2B5EF4-FFF2-40B4-BE49-F238E27FC236}">
                <a16:creationId xmlns:a16="http://schemas.microsoft.com/office/drawing/2014/main" id="{B3454D02-9D88-002E-D2D2-4429FB7905FB}"/>
              </a:ext>
            </a:extLst>
          </p:cNvPr>
          <p:cNvSpPr txBox="1"/>
          <p:nvPr/>
        </p:nvSpPr>
        <p:spPr>
          <a:xfrm>
            <a:off x="464462" y="3429000"/>
            <a:ext cx="5952963" cy="3388044"/>
          </a:xfrm>
          <a:prstGeom prst="rect">
            <a:avLst/>
          </a:prstGeom>
          <a:noFill/>
        </p:spPr>
        <p:txBody>
          <a:bodyPr wrap="square" rtlCol="0">
            <a:no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मिस्रियों के सबसे बड़े बेटे की मृत्यु - निर्गमन 11:1-10</a:t>
            </a:r>
            <a:endParaRPr lang="en-ZA" sz="7200" dirty="0"/>
          </a:p>
        </p:txBody>
      </p:sp>
    </p:spTree>
    <p:extLst>
      <p:ext uri="{BB962C8B-B14F-4D97-AF65-F5344CB8AC3E}">
        <p14:creationId xmlns:p14="http://schemas.microsoft.com/office/powerpoint/2010/main" val="317422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0E068C-095A-4322-4EA2-BE5AB84D10D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फिर यहोवा ने मूसा से कहा, “एक और विपत्ति मैं फ़िरौन और मिस्र देश पर डालता हूँ, उसके पश्चात् वह तुम लोगों को वहाँ से जाने देगा</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और जब वह जाने देगा तब तुम सभी को निश्चय निकाल देगा।</a:t>
            </a:r>
            <a:endParaRPr lang="en-IN" sz="4000" dirty="0"/>
          </a:p>
        </p:txBody>
      </p:sp>
      <p:pic>
        <p:nvPicPr>
          <p:cNvPr id="54" name="Audio 53">
            <a:hlinkClick r:id="" action="ppaction://media"/>
            <a:extLst>
              <a:ext uri="{FF2B5EF4-FFF2-40B4-BE49-F238E27FC236}">
                <a16:creationId xmlns:a16="http://schemas.microsoft.com/office/drawing/2014/main" id="{9854EF00-0310-5B42-CD54-A58935EF92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A740944-3E52-FAEF-5841-56C64D5FAFAB}"/>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Then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Moses, “I will bring upon Pharaoh and Egypt one more plague. After that, he will allow you to leave this place. And when he lets you go, he will drive you out completely.</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6376"/>
    </mc:Choice>
    <mc:Fallback xmlns="">
      <p:transition spd="slow" advTm="1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B8E4FF-3BBE-4D0F-82E9-38C9FBA984AE}"/>
              </a:ext>
            </a:extLst>
          </p:cNvPr>
          <p:cNvPicPr>
            <a:picLocks noChangeAspect="1"/>
          </p:cNvPicPr>
          <p:nvPr/>
        </p:nvPicPr>
        <p:blipFill>
          <a:blip r:embed="rId2"/>
          <a:stretch>
            <a:fillRect/>
          </a:stretch>
        </p:blipFill>
        <p:spPr>
          <a:xfrm>
            <a:off x="0" y="-877614"/>
            <a:ext cx="12192000" cy="7735614"/>
          </a:xfrm>
          <a:prstGeom prst="rect">
            <a:avLst/>
          </a:prstGeom>
        </p:spPr>
      </p:pic>
      <p:sp>
        <p:nvSpPr>
          <p:cNvPr id="6" name="TextBox 5">
            <a:extLst>
              <a:ext uri="{FF2B5EF4-FFF2-40B4-BE49-F238E27FC236}">
                <a16:creationId xmlns:a16="http://schemas.microsoft.com/office/drawing/2014/main" id="{FEC522AE-717E-4898-97D7-10EE996A2AAA}"/>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11:1</a:t>
            </a:r>
            <a:endParaRPr lang="bo-CN" sz="2000" b="1" cap="all" dirty="0">
              <a:solidFill>
                <a:schemeClr val="bg1"/>
              </a:solidFill>
              <a:latin typeface="ArialMT"/>
            </a:endParaRPr>
          </a:p>
        </p:txBody>
      </p:sp>
    </p:spTree>
    <p:extLst>
      <p:ext uri="{BB962C8B-B14F-4D97-AF65-F5344CB8AC3E}">
        <p14:creationId xmlns:p14="http://schemas.microsoft.com/office/powerpoint/2010/main" val="150108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8FBC6-C20E-4874-3497-D7FB9DCFD493}"/>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मेरी प्रजा को मेरी यह आज्ञा सुना कि एक-एक पुरुष अपने-अपने पड़ोसी, और एक-एक स्त्री अपनी-अपनी पड़ोसिन से सोने-चाँदी के गहने माँग ले।”</a:t>
            </a:r>
            <a:endParaRPr lang="en-IN" sz="4000" dirty="0"/>
          </a:p>
        </p:txBody>
      </p:sp>
      <p:pic>
        <p:nvPicPr>
          <p:cNvPr id="22" name="Audio 21">
            <a:hlinkClick r:id="" action="ppaction://media"/>
            <a:extLst>
              <a:ext uri="{FF2B5EF4-FFF2-40B4-BE49-F238E27FC236}">
                <a16:creationId xmlns:a16="http://schemas.microsoft.com/office/drawing/2014/main" id="{BD97A2E0-380E-CA51-4D86-FA66DBE149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8D08A64-9F60-6DBF-7F0E-FD62203603FE}"/>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Now announce to the people that men and women alike should ask their neighbors for articles of silver and gold.”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0199"/>
    </mc:Choice>
    <mc:Fallback xmlns="">
      <p:transition spd="slow" advTm="1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F0CA1-9450-4F5E-A2FD-22CE8A21AF76}"/>
              </a:ext>
            </a:extLst>
          </p:cNvPr>
          <p:cNvPicPr>
            <a:picLocks noChangeAspect="1"/>
          </p:cNvPicPr>
          <p:nvPr/>
        </p:nvPicPr>
        <p:blipFill>
          <a:blip r:embed="rId2"/>
          <a:stretch>
            <a:fillRect/>
          </a:stretch>
        </p:blipFill>
        <p:spPr>
          <a:xfrm>
            <a:off x="0" y="-117835"/>
            <a:ext cx="12192000" cy="6975835"/>
          </a:xfrm>
          <a:prstGeom prst="rect">
            <a:avLst/>
          </a:prstGeom>
        </p:spPr>
      </p:pic>
      <p:sp>
        <p:nvSpPr>
          <p:cNvPr id="2" name="TextBox 1">
            <a:extLst>
              <a:ext uri="{FF2B5EF4-FFF2-40B4-BE49-F238E27FC236}">
                <a16:creationId xmlns:a16="http://schemas.microsoft.com/office/drawing/2014/main" id="{43900664-6CFA-0944-06FD-8E0EBAD55E4D}"/>
              </a:ext>
            </a:extLst>
          </p:cNvPr>
          <p:cNvSpPr txBox="1"/>
          <p:nvPr/>
        </p:nvSpPr>
        <p:spPr>
          <a:xfrm>
            <a:off x="297952" y="236305"/>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11:2</a:t>
            </a:r>
            <a:endParaRPr lang="bo-CN" sz="2000" b="1" cap="all" dirty="0">
              <a:solidFill>
                <a:schemeClr val="bg1"/>
              </a:solidFill>
              <a:latin typeface="ArialMT"/>
            </a:endParaRPr>
          </a:p>
        </p:txBody>
      </p:sp>
    </p:spTree>
    <p:extLst>
      <p:ext uri="{BB962C8B-B14F-4D97-AF65-F5344CB8AC3E}">
        <p14:creationId xmlns:p14="http://schemas.microsoft.com/office/powerpoint/2010/main" val="3851962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5922CC-F47E-104C-A071-200A1B2573F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तब यहोवा ने मिस्रियों को अपनी प्रजा पर दयालु किया। और इससे अधिक वह पुरुष मूसा मिस्र देश में फ़िरौन के कर्मचारियों और साधारण लोगों की दृष्टि में अति महान था।</a:t>
            </a:r>
            <a:endParaRPr lang="en-IN" sz="4000" dirty="0"/>
          </a:p>
        </p:txBody>
      </p:sp>
      <p:pic>
        <p:nvPicPr>
          <p:cNvPr id="62" name="Audio 61">
            <a:hlinkClick r:id="" action="ppaction://media"/>
            <a:extLst>
              <a:ext uri="{FF2B5EF4-FFF2-40B4-BE49-F238E27FC236}">
                <a16:creationId xmlns:a16="http://schemas.microsoft.com/office/drawing/2014/main" id="{99D4826E-CAEB-8784-9550-FFACDE7C32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855BDA7-3E18-E91A-9E52-5C2FAE6C83A2}"/>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gave the people favor in the sight of the Egyptians. Moreover, Moses himself was highly regarded in Egypt by Pharaoh’s officials and by the people.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4211"/>
    </mc:Choice>
    <mc:Fallback xmlns="">
      <p:transition spd="slow" advTm="14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876</Words>
  <Application>Microsoft Office PowerPoint</Application>
  <PresentationFormat>Widescreen</PresentationFormat>
  <Paragraphs>49</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62</cp:revision>
  <dcterms:created xsi:type="dcterms:W3CDTF">2021-07-20T09:23:46Z</dcterms:created>
  <dcterms:modified xsi:type="dcterms:W3CDTF">2024-07-23T12:20:55Z</dcterms:modified>
</cp:coreProperties>
</file>