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1" r:id="rId2"/>
    <p:sldId id="312" r:id="rId3"/>
    <p:sldId id="256" r:id="rId4"/>
    <p:sldId id="331" r:id="rId5"/>
    <p:sldId id="258" r:id="rId6"/>
    <p:sldId id="330" r:id="rId7"/>
    <p:sldId id="281" r:id="rId8"/>
    <p:sldId id="329" r:id="rId9"/>
    <p:sldId id="282" r:id="rId10"/>
    <p:sldId id="328" r:id="rId11"/>
    <p:sldId id="285" r:id="rId12"/>
    <p:sldId id="327" r:id="rId13"/>
    <p:sldId id="286" r:id="rId14"/>
    <p:sldId id="326" r:id="rId15"/>
    <p:sldId id="287" r:id="rId16"/>
    <p:sldId id="325" r:id="rId17"/>
    <p:sldId id="289" r:id="rId18"/>
    <p:sldId id="323" r:id="rId19"/>
    <p:sldId id="290" r:id="rId20"/>
    <p:sldId id="324" r:id="rId21"/>
    <p:sldId id="291" r:id="rId22"/>
    <p:sldId id="322" r:id="rId23"/>
    <p:sldId id="292" r:id="rId24"/>
    <p:sldId id="321" r:id="rId25"/>
    <p:sldId id="303" r:id="rId26"/>
    <p:sldId id="320" r:id="rId27"/>
    <p:sldId id="304" r:id="rId28"/>
    <p:sldId id="319" r:id="rId29"/>
    <p:sldId id="305" r:id="rId30"/>
    <p:sldId id="318" r:id="rId31"/>
    <p:sldId id="306" r:id="rId32"/>
    <p:sldId id="317" r:id="rId33"/>
    <p:sldId id="307" r:id="rId34"/>
    <p:sldId id="316" r:id="rId35"/>
    <p:sldId id="308" r:id="rId36"/>
    <p:sldId id="315" r:id="rId37"/>
    <p:sldId id="309" r:id="rId38"/>
    <p:sldId id="314" r:id="rId39"/>
    <p:sldId id="310" r:id="rId40"/>
    <p:sldId id="31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EBABF9-72B7-4793-996C-71E86C602A2E}" v="126" dt="2023-08-04T07:25:00.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78"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0EBABF9-72B7-4793-996C-71E86C602A2E}"/>
    <pc:docChg chg="modSld">
      <pc:chgData name="Leonie Smith" userId="fed1330f33f5650e" providerId="LiveId" clId="{30EBABF9-72B7-4793-996C-71E86C602A2E}" dt="2023-08-04T07:25:00.155" v="178"/>
      <pc:docMkLst>
        <pc:docMk/>
      </pc:docMkLst>
      <pc:sldChg chg="addSp delSp modSp mod modTransition modAnim">
        <pc:chgData name="Leonie Smith" userId="fed1330f33f5650e" providerId="LiveId" clId="{30EBABF9-72B7-4793-996C-71E86C602A2E}" dt="2023-08-04T06:50:16.129" v="7"/>
        <pc:sldMkLst>
          <pc:docMk/>
          <pc:sldMk cId="3348757415" sldId="256"/>
        </pc:sldMkLst>
        <pc:picChg chg="add del mod">
          <ac:chgData name="Leonie Smith" userId="fed1330f33f5650e" providerId="LiveId" clId="{30EBABF9-72B7-4793-996C-71E86C602A2E}" dt="2023-08-04T06:50:09.998" v="6"/>
          <ac:picMkLst>
            <pc:docMk/>
            <pc:sldMk cId="3348757415" sldId="256"/>
            <ac:picMk id="6" creationId="{2FF89E2A-8D27-0D41-6463-3326050F271A}"/>
          </ac:picMkLst>
        </pc:picChg>
        <pc:picChg chg="add del mod">
          <ac:chgData name="Leonie Smith" userId="fed1330f33f5650e" providerId="LiveId" clId="{30EBABF9-72B7-4793-996C-71E86C602A2E}" dt="2023-08-04T06:50:16.129" v="7"/>
          <ac:picMkLst>
            <pc:docMk/>
            <pc:sldMk cId="3348757415" sldId="256"/>
            <ac:picMk id="11" creationId="{551801E9-2777-A9C0-FCE1-37C83B5E7BED}"/>
          </ac:picMkLst>
        </pc:picChg>
        <pc:picChg chg="add mod">
          <ac:chgData name="Leonie Smith" userId="fed1330f33f5650e" providerId="LiveId" clId="{30EBABF9-72B7-4793-996C-71E86C602A2E}" dt="2023-08-04T06:50:16.129" v="7"/>
          <ac:picMkLst>
            <pc:docMk/>
            <pc:sldMk cId="3348757415" sldId="256"/>
            <ac:picMk id="12" creationId="{CB9B3F4F-A068-B592-63CF-1E36E0A7B4F8}"/>
          </ac:picMkLst>
        </pc:picChg>
      </pc:sldChg>
      <pc:sldChg chg="addSp delSp modSp mod modTransition modAnim">
        <pc:chgData name="Leonie Smith" userId="fed1330f33f5650e" providerId="LiveId" clId="{30EBABF9-72B7-4793-996C-71E86C602A2E}" dt="2023-08-04T06:50:45.366" v="11"/>
        <pc:sldMkLst>
          <pc:docMk/>
          <pc:sldMk cId="525752733" sldId="258"/>
        </pc:sldMkLst>
        <pc:picChg chg="add del mod">
          <ac:chgData name="Leonie Smith" userId="fed1330f33f5650e" providerId="LiveId" clId="{30EBABF9-72B7-4793-996C-71E86C602A2E}" dt="2023-08-04T06:50:36.619" v="10"/>
          <ac:picMkLst>
            <pc:docMk/>
            <pc:sldMk cId="525752733" sldId="258"/>
            <ac:picMk id="6" creationId="{D217CB25-D252-2AA1-91F1-7F0674D0E8A6}"/>
          </ac:picMkLst>
        </pc:picChg>
        <pc:picChg chg="add del mod">
          <ac:chgData name="Leonie Smith" userId="fed1330f33f5650e" providerId="LiveId" clId="{30EBABF9-72B7-4793-996C-71E86C602A2E}" dt="2023-08-04T06:50:45.366" v="11"/>
          <ac:picMkLst>
            <pc:docMk/>
            <pc:sldMk cId="525752733" sldId="258"/>
            <ac:picMk id="9" creationId="{CDD9C997-F110-C7FE-80D1-A289EF8B7F97}"/>
          </ac:picMkLst>
        </pc:picChg>
        <pc:picChg chg="add mod">
          <ac:chgData name="Leonie Smith" userId="fed1330f33f5650e" providerId="LiveId" clId="{30EBABF9-72B7-4793-996C-71E86C602A2E}" dt="2023-08-04T06:50:45.366" v="11"/>
          <ac:picMkLst>
            <pc:docMk/>
            <pc:sldMk cId="525752733" sldId="258"/>
            <ac:picMk id="10" creationId="{4E7BDEBD-1E2F-F91F-273C-277E133B3FDA}"/>
          </ac:picMkLst>
        </pc:picChg>
      </pc:sldChg>
      <pc:sldChg chg="addSp modSp">
        <pc:chgData name="Leonie Smith" userId="fed1330f33f5650e" providerId="LiveId" clId="{30EBABF9-72B7-4793-996C-71E86C602A2E}" dt="2023-08-04T06:51:21.222" v="12"/>
        <pc:sldMkLst>
          <pc:docMk/>
          <pc:sldMk cId="2044568653" sldId="281"/>
        </pc:sldMkLst>
        <pc:picChg chg="add mod">
          <ac:chgData name="Leonie Smith" userId="fed1330f33f5650e" providerId="LiveId" clId="{30EBABF9-72B7-4793-996C-71E86C602A2E}" dt="2023-08-04T06:51:21.222" v="12"/>
          <ac:picMkLst>
            <pc:docMk/>
            <pc:sldMk cId="2044568653" sldId="281"/>
            <ac:picMk id="6" creationId="{63521C6C-5340-8772-691A-D60BF66A26BA}"/>
          </ac:picMkLst>
        </pc:picChg>
      </pc:sldChg>
      <pc:sldChg chg="addSp delSp modSp mod modTransition modAnim">
        <pc:chgData name="Leonie Smith" userId="fed1330f33f5650e" providerId="LiveId" clId="{30EBABF9-72B7-4793-996C-71E86C602A2E}" dt="2023-08-04T06:52:42.929" v="16"/>
        <pc:sldMkLst>
          <pc:docMk/>
          <pc:sldMk cId="3681266347" sldId="282"/>
        </pc:sldMkLst>
        <pc:picChg chg="add del mod">
          <ac:chgData name="Leonie Smith" userId="fed1330f33f5650e" providerId="LiveId" clId="{30EBABF9-72B7-4793-996C-71E86C602A2E}" dt="2023-08-04T06:52:28.681" v="15"/>
          <ac:picMkLst>
            <pc:docMk/>
            <pc:sldMk cId="3681266347" sldId="282"/>
            <ac:picMk id="6" creationId="{CD433555-4970-5CD2-291A-6AF1B27C7787}"/>
          </ac:picMkLst>
        </pc:picChg>
        <pc:picChg chg="add del mod">
          <ac:chgData name="Leonie Smith" userId="fed1330f33f5650e" providerId="LiveId" clId="{30EBABF9-72B7-4793-996C-71E86C602A2E}" dt="2023-08-04T06:52:42.929" v="16"/>
          <ac:picMkLst>
            <pc:docMk/>
            <pc:sldMk cId="3681266347" sldId="282"/>
            <ac:picMk id="10" creationId="{015D5BEE-131F-B60B-67EC-B8F5C852B6E1}"/>
          </ac:picMkLst>
        </pc:picChg>
        <pc:picChg chg="add mod">
          <ac:chgData name="Leonie Smith" userId="fed1330f33f5650e" providerId="LiveId" clId="{30EBABF9-72B7-4793-996C-71E86C602A2E}" dt="2023-08-04T06:52:42.929" v="16"/>
          <ac:picMkLst>
            <pc:docMk/>
            <pc:sldMk cId="3681266347" sldId="282"/>
            <ac:picMk id="11" creationId="{1FEAE7A1-7EE9-5BE0-F5CF-54FD7D4FF179}"/>
          </ac:picMkLst>
        </pc:picChg>
      </pc:sldChg>
      <pc:sldChg chg="addSp delSp modSp mod modTransition modAnim">
        <pc:chgData name="Leonie Smith" userId="fed1330f33f5650e" providerId="LiveId" clId="{30EBABF9-72B7-4793-996C-71E86C602A2E}" dt="2023-08-04T06:54:32.794" v="26"/>
        <pc:sldMkLst>
          <pc:docMk/>
          <pc:sldMk cId="2342427813" sldId="285"/>
        </pc:sldMkLst>
        <pc:picChg chg="add del mod">
          <ac:chgData name="Leonie Smith" userId="fed1330f33f5650e" providerId="LiveId" clId="{30EBABF9-72B7-4793-996C-71E86C602A2E}" dt="2023-08-04T06:53:48.762" v="19"/>
          <ac:picMkLst>
            <pc:docMk/>
            <pc:sldMk cId="2342427813" sldId="285"/>
            <ac:picMk id="6" creationId="{858F8332-5D81-184B-60F0-1F265E13DB99}"/>
          </ac:picMkLst>
        </pc:picChg>
        <pc:picChg chg="add del mod">
          <ac:chgData name="Leonie Smith" userId="fed1330f33f5650e" providerId="LiveId" clId="{30EBABF9-72B7-4793-996C-71E86C602A2E}" dt="2023-08-04T06:53:54.522" v="20"/>
          <ac:picMkLst>
            <pc:docMk/>
            <pc:sldMk cId="2342427813" sldId="285"/>
            <ac:picMk id="10" creationId="{2615B24C-566B-1118-EDE9-294F424266F1}"/>
          </ac:picMkLst>
        </pc:picChg>
        <pc:picChg chg="add del mod">
          <ac:chgData name="Leonie Smith" userId="fed1330f33f5650e" providerId="LiveId" clId="{30EBABF9-72B7-4793-996C-71E86C602A2E}" dt="2023-08-04T06:53:56.169" v="22"/>
          <ac:picMkLst>
            <pc:docMk/>
            <pc:sldMk cId="2342427813" sldId="285"/>
            <ac:picMk id="11" creationId="{61074EE6-972C-8455-911A-F064C7BACADC}"/>
          </ac:picMkLst>
        </pc:picChg>
        <pc:picChg chg="add del mod ord">
          <ac:chgData name="Leonie Smith" userId="fed1330f33f5650e" providerId="LiveId" clId="{30EBABF9-72B7-4793-996C-71E86C602A2E}" dt="2023-08-04T06:54:07.741" v="23"/>
          <ac:picMkLst>
            <pc:docMk/>
            <pc:sldMk cId="2342427813" sldId="285"/>
            <ac:picMk id="14" creationId="{2F34741F-1C24-6A4C-8D8A-0F81E015CABD}"/>
          </ac:picMkLst>
        </pc:picChg>
        <pc:picChg chg="add del mod">
          <ac:chgData name="Leonie Smith" userId="fed1330f33f5650e" providerId="LiveId" clId="{30EBABF9-72B7-4793-996C-71E86C602A2E}" dt="2023-08-04T06:54:21.350" v="25"/>
          <ac:picMkLst>
            <pc:docMk/>
            <pc:sldMk cId="2342427813" sldId="285"/>
            <ac:picMk id="15" creationId="{AEDA14DC-A6D8-14FA-5B1B-D8C98D55F1DE}"/>
          </ac:picMkLst>
        </pc:picChg>
        <pc:picChg chg="add del mod ord">
          <ac:chgData name="Leonie Smith" userId="fed1330f33f5650e" providerId="LiveId" clId="{30EBABF9-72B7-4793-996C-71E86C602A2E}" dt="2023-08-04T06:54:32.794" v="26"/>
          <ac:picMkLst>
            <pc:docMk/>
            <pc:sldMk cId="2342427813" sldId="285"/>
            <ac:picMk id="20" creationId="{565BF25B-3CC0-C38D-0A9C-D1A7287B824A}"/>
          </ac:picMkLst>
        </pc:picChg>
        <pc:picChg chg="add mod">
          <ac:chgData name="Leonie Smith" userId="fed1330f33f5650e" providerId="LiveId" clId="{30EBABF9-72B7-4793-996C-71E86C602A2E}" dt="2023-08-04T06:54:32.794" v="26"/>
          <ac:picMkLst>
            <pc:docMk/>
            <pc:sldMk cId="2342427813" sldId="285"/>
            <ac:picMk id="21" creationId="{05EAEECD-EEBD-283B-C79D-0B22E67D7981}"/>
          </ac:picMkLst>
        </pc:picChg>
      </pc:sldChg>
      <pc:sldChg chg="addSp delSp modSp mod modTransition modAnim">
        <pc:chgData name="Leonie Smith" userId="fed1330f33f5650e" providerId="LiveId" clId="{30EBABF9-72B7-4793-996C-71E86C602A2E}" dt="2023-08-04T06:56:38.021" v="39"/>
        <pc:sldMkLst>
          <pc:docMk/>
          <pc:sldMk cId="2223752114" sldId="286"/>
        </pc:sldMkLst>
        <pc:picChg chg="add del mod">
          <ac:chgData name="Leonie Smith" userId="fed1330f33f5650e" providerId="LiveId" clId="{30EBABF9-72B7-4793-996C-71E86C602A2E}" dt="2023-08-04T06:55:28.882" v="29"/>
          <ac:picMkLst>
            <pc:docMk/>
            <pc:sldMk cId="2223752114" sldId="286"/>
            <ac:picMk id="6" creationId="{C78D1398-4FC6-764B-A64E-360FA001C11B}"/>
          </ac:picMkLst>
        </pc:picChg>
        <pc:picChg chg="add del mod">
          <ac:chgData name="Leonie Smith" userId="fed1330f33f5650e" providerId="LiveId" clId="{30EBABF9-72B7-4793-996C-71E86C602A2E}" dt="2023-08-04T06:55:41.695" v="30"/>
          <ac:picMkLst>
            <pc:docMk/>
            <pc:sldMk cId="2223752114" sldId="286"/>
            <ac:picMk id="9" creationId="{90FEE6B2-C297-F738-E4D6-4EC3E6B20B69}"/>
          </ac:picMkLst>
        </pc:picChg>
        <pc:picChg chg="add del mod">
          <ac:chgData name="Leonie Smith" userId="fed1330f33f5650e" providerId="LiveId" clId="{30EBABF9-72B7-4793-996C-71E86C602A2E}" dt="2023-08-04T06:55:43.980" v="32"/>
          <ac:picMkLst>
            <pc:docMk/>
            <pc:sldMk cId="2223752114" sldId="286"/>
            <ac:picMk id="10" creationId="{8232548A-6863-010E-AAAE-083A3A919248}"/>
          </ac:picMkLst>
        </pc:picChg>
        <pc:picChg chg="add del mod ord">
          <ac:chgData name="Leonie Smith" userId="fed1330f33f5650e" providerId="LiveId" clId="{30EBABF9-72B7-4793-996C-71E86C602A2E}" dt="2023-08-04T06:55:56.310" v="33"/>
          <ac:picMkLst>
            <pc:docMk/>
            <pc:sldMk cId="2223752114" sldId="286"/>
            <ac:picMk id="13" creationId="{74489DE3-1D4C-08BF-8188-337B8E356864}"/>
          </ac:picMkLst>
        </pc:picChg>
        <pc:picChg chg="add del mod">
          <ac:chgData name="Leonie Smith" userId="fed1330f33f5650e" providerId="LiveId" clId="{30EBABF9-72B7-4793-996C-71E86C602A2E}" dt="2023-08-04T06:56:04.715" v="35"/>
          <ac:picMkLst>
            <pc:docMk/>
            <pc:sldMk cId="2223752114" sldId="286"/>
            <ac:picMk id="14" creationId="{44AE2C33-9B3A-334A-123F-C3791BB06724}"/>
          </ac:picMkLst>
        </pc:picChg>
        <pc:picChg chg="add del mod ord">
          <ac:chgData name="Leonie Smith" userId="fed1330f33f5650e" providerId="LiveId" clId="{30EBABF9-72B7-4793-996C-71E86C602A2E}" dt="2023-08-04T06:56:18.787" v="36"/>
          <ac:picMkLst>
            <pc:docMk/>
            <pc:sldMk cId="2223752114" sldId="286"/>
            <ac:picMk id="17" creationId="{4783B56E-6ADC-B32A-7CE0-8ACDBFAE45BE}"/>
          </ac:picMkLst>
        </pc:picChg>
        <pc:picChg chg="add del mod">
          <ac:chgData name="Leonie Smith" userId="fed1330f33f5650e" providerId="LiveId" clId="{30EBABF9-72B7-4793-996C-71E86C602A2E}" dt="2023-08-04T06:56:24.651" v="38"/>
          <ac:picMkLst>
            <pc:docMk/>
            <pc:sldMk cId="2223752114" sldId="286"/>
            <ac:picMk id="18" creationId="{197F19D3-CF31-9EC2-1B32-3F5FB6E244B2}"/>
          </ac:picMkLst>
        </pc:picChg>
        <pc:picChg chg="add del mod ord">
          <ac:chgData name="Leonie Smith" userId="fed1330f33f5650e" providerId="LiveId" clId="{30EBABF9-72B7-4793-996C-71E86C602A2E}" dt="2023-08-04T06:56:38.021" v="39"/>
          <ac:picMkLst>
            <pc:docMk/>
            <pc:sldMk cId="2223752114" sldId="286"/>
            <ac:picMk id="21" creationId="{1B495AC8-7773-1569-0366-70985A12F30F}"/>
          </ac:picMkLst>
        </pc:picChg>
        <pc:picChg chg="add mod">
          <ac:chgData name="Leonie Smith" userId="fed1330f33f5650e" providerId="LiveId" clId="{30EBABF9-72B7-4793-996C-71E86C602A2E}" dt="2023-08-04T06:56:38.021" v="39"/>
          <ac:picMkLst>
            <pc:docMk/>
            <pc:sldMk cId="2223752114" sldId="286"/>
            <ac:picMk id="22" creationId="{ADB4FE30-5DA5-E9B9-C6B2-AAE530F11F55}"/>
          </ac:picMkLst>
        </pc:picChg>
      </pc:sldChg>
      <pc:sldChg chg="addSp delSp modSp mod modTransition modAnim">
        <pc:chgData name="Leonie Smith" userId="fed1330f33f5650e" providerId="LiveId" clId="{30EBABF9-72B7-4793-996C-71E86C602A2E}" dt="2023-08-04T06:58:28.675" v="52"/>
        <pc:sldMkLst>
          <pc:docMk/>
          <pc:sldMk cId="680484570" sldId="287"/>
        </pc:sldMkLst>
        <pc:picChg chg="add del mod">
          <ac:chgData name="Leonie Smith" userId="fed1330f33f5650e" providerId="LiveId" clId="{30EBABF9-72B7-4793-996C-71E86C602A2E}" dt="2023-08-04T06:57:23.823" v="42"/>
          <ac:picMkLst>
            <pc:docMk/>
            <pc:sldMk cId="680484570" sldId="287"/>
            <ac:picMk id="6" creationId="{A692737E-4059-46E0-3AF8-6C5ADDD18D99}"/>
          </ac:picMkLst>
        </pc:picChg>
        <pc:picChg chg="add del mod">
          <ac:chgData name="Leonie Smith" userId="fed1330f33f5650e" providerId="LiveId" clId="{30EBABF9-72B7-4793-996C-71E86C602A2E}" dt="2023-08-04T06:57:39.394" v="43"/>
          <ac:picMkLst>
            <pc:docMk/>
            <pc:sldMk cId="680484570" sldId="287"/>
            <ac:picMk id="9" creationId="{306188F1-4A82-F7E0-31CA-02A6CF00CEA2}"/>
          </ac:picMkLst>
        </pc:picChg>
        <pc:picChg chg="add del mod">
          <ac:chgData name="Leonie Smith" userId="fed1330f33f5650e" providerId="LiveId" clId="{30EBABF9-72B7-4793-996C-71E86C602A2E}" dt="2023-08-04T06:57:46.201" v="45"/>
          <ac:picMkLst>
            <pc:docMk/>
            <pc:sldMk cId="680484570" sldId="287"/>
            <ac:picMk id="10" creationId="{F8A9DCE8-891D-CD67-1BF2-68AEAD472D33}"/>
          </ac:picMkLst>
        </pc:picChg>
        <pc:picChg chg="add del mod ord">
          <ac:chgData name="Leonie Smith" userId="fed1330f33f5650e" providerId="LiveId" clId="{30EBABF9-72B7-4793-996C-71E86C602A2E}" dt="2023-08-04T06:57:56.458" v="46"/>
          <ac:picMkLst>
            <pc:docMk/>
            <pc:sldMk cId="680484570" sldId="287"/>
            <ac:picMk id="13" creationId="{3BB03074-0623-9E93-2B7B-6122E399696E}"/>
          </ac:picMkLst>
        </pc:picChg>
        <pc:picChg chg="add del mod">
          <ac:chgData name="Leonie Smith" userId="fed1330f33f5650e" providerId="LiveId" clId="{30EBABF9-72B7-4793-996C-71E86C602A2E}" dt="2023-08-04T06:57:57.888" v="48"/>
          <ac:picMkLst>
            <pc:docMk/>
            <pc:sldMk cId="680484570" sldId="287"/>
            <ac:picMk id="14" creationId="{67224FA2-A4A9-A36E-C0A2-17C462CD4116}"/>
          </ac:picMkLst>
        </pc:picChg>
        <pc:picChg chg="add del mod ord">
          <ac:chgData name="Leonie Smith" userId="fed1330f33f5650e" providerId="LiveId" clId="{30EBABF9-72B7-4793-996C-71E86C602A2E}" dt="2023-08-04T06:58:10.768" v="49"/>
          <ac:picMkLst>
            <pc:docMk/>
            <pc:sldMk cId="680484570" sldId="287"/>
            <ac:picMk id="17" creationId="{287D9A37-44E2-9520-B38D-BFEDA51783B7}"/>
          </ac:picMkLst>
        </pc:picChg>
        <pc:picChg chg="add del mod">
          <ac:chgData name="Leonie Smith" userId="fed1330f33f5650e" providerId="LiveId" clId="{30EBABF9-72B7-4793-996C-71E86C602A2E}" dt="2023-08-04T06:58:14.664" v="51"/>
          <ac:picMkLst>
            <pc:docMk/>
            <pc:sldMk cId="680484570" sldId="287"/>
            <ac:picMk id="18" creationId="{0D79C52F-9D3E-D08D-5A30-0EEFE0AFC2B4}"/>
          </ac:picMkLst>
        </pc:picChg>
        <pc:picChg chg="add del mod ord">
          <ac:chgData name="Leonie Smith" userId="fed1330f33f5650e" providerId="LiveId" clId="{30EBABF9-72B7-4793-996C-71E86C602A2E}" dt="2023-08-04T06:58:28.675" v="52"/>
          <ac:picMkLst>
            <pc:docMk/>
            <pc:sldMk cId="680484570" sldId="287"/>
            <ac:picMk id="21" creationId="{FF09D57B-CD22-9AF3-A69A-93F37F2D4961}"/>
          </ac:picMkLst>
        </pc:picChg>
        <pc:picChg chg="add mod">
          <ac:chgData name="Leonie Smith" userId="fed1330f33f5650e" providerId="LiveId" clId="{30EBABF9-72B7-4793-996C-71E86C602A2E}" dt="2023-08-04T06:58:28.675" v="52"/>
          <ac:picMkLst>
            <pc:docMk/>
            <pc:sldMk cId="680484570" sldId="287"/>
            <ac:picMk id="22" creationId="{D86A97A5-3E6B-39C4-6F85-33697389919D}"/>
          </ac:picMkLst>
        </pc:picChg>
      </pc:sldChg>
      <pc:sldChg chg="addSp delSp modSp mod modTransition modAnim">
        <pc:chgData name="Leonie Smith" userId="fed1330f33f5650e" providerId="LiveId" clId="{30EBABF9-72B7-4793-996C-71E86C602A2E}" dt="2023-08-04T07:01:34.446" v="68"/>
        <pc:sldMkLst>
          <pc:docMk/>
          <pc:sldMk cId="1206678836" sldId="289"/>
        </pc:sldMkLst>
        <pc:picChg chg="add del mod">
          <ac:chgData name="Leonie Smith" userId="fed1330f33f5650e" providerId="LiveId" clId="{30EBABF9-72B7-4793-996C-71E86C602A2E}" dt="2023-08-04T07:00:13.194" v="55"/>
          <ac:picMkLst>
            <pc:docMk/>
            <pc:sldMk cId="1206678836" sldId="289"/>
            <ac:picMk id="6" creationId="{E86BACD6-44D3-AB3E-CAF6-E646A538AE27}"/>
          </ac:picMkLst>
        </pc:picChg>
        <pc:picChg chg="add del mod">
          <ac:chgData name="Leonie Smith" userId="fed1330f33f5650e" providerId="LiveId" clId="{30EBABF9-72B7-4793-996C-71E86C602A2E}" dt="2023-08-04T07:00:19.506" v="56"/>
          <ac:picMkLst>
            <pc:docMk/>
            <pc:sldMk cId="1206678836" sldId="289"/>
            <ac:picMk id="12" creationId="{609D67B1-0890-AD0E-81D7-80762290DE21}"/>
          </ac:picMkLst>
        </pc:picChg>
        <pc:picChg chg="add del mod">
          <ac:chgData name="Leonie Smith" userId="fed1330f33f5650e" providerId="LiveId" clId="{30EBABF9-72B7-4793-996C-71E86C602A2E}" dt="2023-08-04T07:00:20.729" v="58"/>
          <ac:picMkLst>
            <pc:docMk/>
            <pc:sldMk cId="1206678836" sldId="289"/>
            <ac:picMk id="13" creationId="{5C77F11F-3782-2AA2-E363-E4FA23986408}"/>
          </ac:picMkLst>
        </pc:picChg>
        <pc:picChg chg="add del mod ord">
          <ac:chgData name="Leonie Smith" userId="fed1330f33f5650e" providerId="LiveId" clId="{30EBABF9-72B7-4793-996C-71E86C602A2E}" dt="2023-08-04T07:00:31.719" v="59"/>
          <ac:picMkLst>
            <pc:docMk/>
            <pc:sldMk cId="1206678836" sldId="289"/>
            <ac:picMk id="16" creationId="{9CDFF2D4-8709-F7FE-A6DF-1BADB343A1BE}"/>
          </ac:picMkLst>
        </pc:picChg>
        <pc:picChg chg="add del mod">
          <ac:chgData name="Leonie Smith" userId="fed1330f33f5650e" providerId="LiveId" clId="{30EBABF9-72B7-4793-996C-71E86C602A2E}" dt="2023-08-04T07:00:34.070" v="61"/>
          <ac:picMkLst>
            <pc:docMk/>
            <pc:sldMk cId="1206678836" sldId="289"/>
            <ac:picMk id="17" creationId="{98FB62F0-0DCF-08AF-940C-910B2583C0DF}"/>
          </ac:picMkLst>
        </pc:picChg>
        <pc:picChg chg="add del mod ord">
          <ac:chgData name="Leonie Smith" userId="fed1330f33f5650e" providerId="LiveId" clId="{30EBABF9-72B7-4793-996C-71E86C602A2E}" dt="2023-08-04T07:00:48.501" v="62"/>
          <ac:picMkLst>
            <pc:docMk/>
            <pc:sldMk cId="1206678836" sldId="289"/>
            <ac:picMk id="20" creationId="{E3DBE6D6-076F-FA3A-C42A-C8BB064DE6ED}"/>
          </ac:picMkLst>
        </pc:picChg>
        <pc:picChg chg="add del mod">
          <ac:chgData name="Leonie Smith" userId="fed1330f33f5650e" providerId="LiveId" clId="{30EBABF9-72B7-4793-996C-71E86C602A2E}" dt="2023-08-04T07:00:59.121" v="64"/>
          <ac:picMkLst>
            <pc:docMk/>
            <pc:sldMk cId="1206678836" sldId="289"/>
            <ac:picMk id="21" creationId="{3B880D6C-89D7-5242-9D5E-0E9830E857A3}"/>
          </ac:picMkLst>
        </pc:picChg>
        <pc:picChg chg="add del mod ord">
          <ac:chgData name="Leonie Smith" userId="fed1330f33f5650e" providerId="LiveId" clId="{30EBABF9-72B7-4793-996C-71E86C602A2E}" dt="2023-08-04T07:01:13.436" v="65"/>
          <ac:picMkLst>
            <pc:docMk/>
            <pc:sldMk cId="1206678836" sldId="289"/>
            <ac:picMk id="25" creationId="{3BBDC482-B475-757D-357D-69C331AD8B01}"/>
          </ac:picMkLst>
        </pc:picChg>
        <pc:picChg chg="add del mod">
          <ac:chgData name="Leonie Smith" userId="fed1330f33f5650e" providerId="LiveId" clId="{30EBABF9-72B7-4793-996C-71E86C602A2E}" dt="2023-08-04T07:01:21.486" v="67"/>
          <ac:picMkLst>
            <pc:docMk/>
            <pc:sldMk cId="1206678836" sldId="289"/>
            <ac:picMk id="26" creationId="{61552A48-989B-C334-852C-6A9B7DDBC83F}"/>
          </ac:picMkLst>
        </pc:picChg>
        <pc:picChg chg="add del mod ord">
          <ac:chgData name="Leonie Smith" userId="fed1330f33f5650e" providerId="LiveId" clId="{30EBABF9-72B7-4793-996C-71E86C602A2E}" dt="2023-08-04T07:01:34.446" v="68"/>
          <ac:picMkLst>
            <pc:docMk/>
            <pc:sldMk cId="1206678836" sldId="289"/>
            <ac:picMk id="30" creationId="{2FD22EAB-1205-FC56-9132-A2A8B4FB9F08}"/>
          </ac:picMkLst>
        </pc:picChg>
        <pc:picChg chg="add mod">
          <ac:chgData name="Leonie Smith" userId="fed1330f33f5650e" providerId="LiveId" clId="{30EBABF9-72B7-4793-996C-71E86C602A2E}" dt="2023-08-04T07:01:34.446" v="68"/>
          <ac:picMkLst>
            <pc:docMk/>
            <pc:sldMk cId="1206678836" sldId="289"/>
            <ac:picMk id="31" creationId="{5A72B3A2-A956-94E9-A2E2-B88B4A3142DD}"/>
          </ac:picMkLst>
        </pc:picChg>
      </pc:sldChg>
      <pc:sldChg chg="addSp modSp">
        <pc:chgData name="Leonie Smith" userId="fed1330f33f5650e" providerId="LiveId" clId="{30EBABF9-72B7-4793-996C-71E86C602A2E}" dt="2023-08-04T07:02:33.737" v="69"/>
        <pc:sldMkLst>
          <pc:docMk/>
          <pc:sldMk cId="3289899634" sldId="290"/>
        </pc:sldMkLst>
        <pc:picChg chg="add mod">
          <ac:chgData name="Leonie Smith" userId="fed1330f33f5650e" providerId="LiveId" clId="{30EBABF9-72B7-4793-996C-71E86C602A2E}" dt="2023-08-04T07:02:33.737" v="69"/>
          <ac:picMkLst>
            <pc:docMk/>
            <pc:sldMk cId="3289899634" sldId="290"/>
            <ac:picMk id="6" creationId="{59A4BEC6-0EC3-0E6A-0F17-CF25A61645BF}"/>
          </ac:picMkLst>
        </pc:picChg>
      </pc:sldChg>
      <pc:sldChg chg="addSp delSp modSp mod modTransition modAnim">
        <pc:chgData name="Leonie Smith" userId="fed1330f33f5650e" providerId="LiveId" clId="{30EBABF9-72B7-4793-996C-71E86C602A2E}" dt="2023-08-04T07:06:31.045" v="82"/>
        <pc:sldMkLst>
          <pc:docMk/>
          <pc:sldMk cId="66364055" sldId="291"/>
        </pc:sldMkLst>
        <pc:picChg chg="add del mod">
          <ac:chgData name="Leonie Smith" userId="fed1330f33f5650e" providerId="LiveId" clId="{30EBABF9-72B7-4793-996C-71E86C602A2E}" dt="2023-08-04T07:03:57.045" v="72"/>
          <ac:picMkLst>
            <pc:docMk/>
            <pc:sldMk cId="66364055" sldId="291"/>
            <ac:picMk id="6" creationId="{CFDF24B8-B105-54D7-7528-25C9FFE59447}"/>
          </ac:picMkLst>
        </pc:picChg>
        <pc:picChg chg="add del mod">
          <ac:chgData name="Leonie Smith" userId="fed1330f33f5650e" providerId="LiveId" clId="{30EBABF9-72B7-4793-996C-71E86C602A2E}" dt="2023-08-04T07:04:18.611" v="73"/>
          <ac:picMkLst>
            <pc:docMk/>
            <pc:sldMk cId="66364055" sldId="291"/>
            <ac:picMk id="10" creationId="{B78C7C59-314D-6C82-B2BE-85E34A3966C4}"/>
          </ac:picMkLst>
        </pc:picChg>
        <pc:picChg chg="add del mod">
          <ac:chgData name="Leonie Smith" userId="fed1330f33f5650e" providerId="LiveId" clId="{30EBABF9-72B7-4793-996C-71E86C602A2E}" dt="2023-08-04T07:04:43.506" v="75"/>
          <ac:picMkLst>
            <pc:docMk/>
            <pc:sldMk cId="66364055" sldId="291"/>
            <ac:picMk id="11" creationId="{95F08A5E-022E-C3FA-5D2D-440CD3C921CF}"/>
          </ac:picMkLst>
        </pc:picChg>
        <pc:picChg chg="add del mod ord">
          <ac:chgData name="Leonie Smith" userId="fed1330f33f5650e" providerId="LiveId" clId="{30EBABF9-72B7-4793-996C-71E86C602A2E}" dt="2023-08-04T07:05:05.233" v="76"/>
          <ac:picMkLst>
            <pc:docMk/>
            <pc:sldMk cId="66364055" sldId="291"/>
            <ac:picMk id="16" creationId="{14C37762-F71A-7816-910A-772250A34F06}"/>
          </ac:picMkLst>
        </pc:picChg>
        <pc:picChg chg="add del mod">
          <ac:chgData name="Leonie Smith" userId="fed1330f33f5650e" providerId="LiveId" clId="{30EBABF9-72B7-4793-996C-71E86C602A2E}" dt="2023-08-04T07:05:34.363" v="78"/>
          <ac:picMkLst>
            <pc:docMk/>
            <pc:sldMk cId="66364055" sldId="291"/>
            <ac:picMk id="17" creationId="{14639CD7-2362-B9D7-3B67-91924D3718DB}"/>
          </ac:picMkLst>
        </pc:picChg>
        <pc:picChg chg="add del mod ord">
          <ac:chgData name="Leonie Smith" userId="fed1330f33f5650e" providerId="LiveId" clId="{30EBABF9-72B7-4793-996C-71E86C602A2E}" dt="2023-08-04T07:05:57.415" v="79"/>
          <ac:picMkLst>
            <pc:docMk/>
            <pc:sldMk cId="66364055" sldId="291"/>
            <ac:picMk id="22" creationId="{0F782678-F624-5644-F12E-231A60DEA5CD}"/>
          </ac:picMkLst>
        </pc:picChg>
        <pc:picChg chg="add del mod">
          <ac:chgData name="Leonie Smith" userId="fed1330f33f5650e" providerId="LiveId" clId="{30EBABF9-72B7-4793-996C-71E86C602A2E}" dt="2023-08-04T07:06:08.537" v="81"/>
          <ac:picMkLst>
            <pc:docMk/>
            <pc:sldMk cId="66364055" sldId="291"/>
            <ac:picMk id="23" creationId="{DDA6875D-724B-C660-6843-ED68355B3D03}"/>
          </ac:picMkLst>
        </pc:picChg>
        <pc:picChg chg="add del mod ord">
          <ac:chgData name="Leonie Smith" userId="fed1330f33f5650e" providerId="LiveId" clId="{30EBABF9-72B7-4793-996C-71E86C602A2E}" dt="2023-08-04T07:06:31.045" v="82"/>
          <ac:picMkLst>
            <pc:docMk/>
            <pc:sldMk cId="66364055" sldId="291"/>
            <ac:picMk id="27" creationId="{8F84463D-941F-1866-8A78-32BE7690D368}"/>
          </ac:picMkLst>
        </pc:picChg>
        <pc:picChg chg="add mod">
          <ac:chgData name="Leonie Smith" userId="fed1330f33f5650e" providerId="LiveId" clId="{30EBABF9-72B7-4793-996C-71E86C602A2E}" dt="2023-08-04T07:06:31.045" v="82"/>
          <ac:picMkLst>
            <pc:docMk/>
            <pc:sldMk cId="66364055" sldId="291"/>
            <ac:picMk id="28" creationId="{428A0EC9-9969-99CA-F621-BA4CDFBBE548}"/>
          </ac:picMkLst>
        </pc:picChg>
      </pc:sldChg>
      <pc:sldChg chg="addSp delSp modSp mod modTransition modAnim">
        <pc:chgData name="Leonie Smith" userId="fed1330f33f5650e" providerId="LiveId" clId="{30EBABF9-72B7-4793-996C-71E86C602A2E}" dt="2023-08-04T07:08:26.406" v="89"/>
        <pc:sldMkLst>
          <pc:docMk/>
          <pc:sldMk cId="768309068" sldId="292"/>
        </pc:sldMkLst>
        <pc:picChg chg="add del mod">
          <ac:chgData name="Leonie Smith" userId="fed1330f33f5650e" providerId="LiveId" clId="{30EBABF9-72B7-4793-996C-71E86C602A2E}" dt="2023-08-04T07:07:47.370" v="85"/>
          <ac:picMkLst>
            <pc:docMk/>
            <pc:sldMk cId="768309068" sldId="292"/>
            <ac:picMk id="6" creationId="{90373C1B-ACE2-3F03-99D6-B9B36A0AAFDB}"/>
          </ac:picMkLst>
        </pc:picChg>
        <pc:picChg chg="add del mod">
          <ac:chgData name="Leonie Smith" userId="fed1330f33f5650e" providerId="LiveId" clId="{30EBABF9-72B7-4793-996C-71E86C602A2E}" dt="2023-08-04T07:08:04.278" v="86"/>
          <ac:picMkLst>
            <pc:docMk/>
            <pc:sldMk cId="768309068" sldId="292"/>
            <ac:picMk id="9" creationId="{11C23AA0-1F90-0422-9605-BE61FDBF0C19}"/>
          </ac:picMkLst>
        </pc:picChg>
        <pc:picChg chg="add del mod">
          <ac:chgData name="Leonie Smith" userId="fed1330f33f5650e" providerId="LiveId" clId="{30EBABF9-72B7-4793-996C-71E86C602A2E}" dt="2023-08-04T07:08:06.221" v="88"/>
          <ac:picMkLst>
            <pc:docMk/>
            <pc:sldMk cId="768309068" sldId="292"/>
            <ac:picMk id="10" creationId="{C7E24A41-2B5C-F56B-83DB-D2CB49627B8A}"/>
          </ac:picMkLst>
        </pc:picChg>
        <pc:picChg chg="add del mod ord">
          <ac:chgData name="Leonie Smith" userId="fed1330f33f5650e" providerId="LiveId" clId="{30EBABF9-72B7-4793-996C-71E86C602A2E}" dt="2023-08-04T07:08:26.406" v="89"/>
          <ac:picMkLst>
            <pc:docMk/>
            <pc:sldMk cId="768309068" sldId="292"/>
            <ac:picMk id="13" creationId="{C3933DD3-BE6A-1A4C-349B-FEA82521C21E}"/>
          </ac:picMkLst>
        </pc:picChg>
        <pc:picChg chg="add mod">
          <ac:chgData name="Leonie Smith" userId="fed1330f33f5650e" providerId="LiveId" clId="{30EBABF9-72B7-4793-996C-71E86C602A2E}" dt="2023-08-04T07:08:26.406" v="89"/>
          <ac:picMkLst>
            <pc:docMk/>
            <pc:sldMk cId="768309068" sldId="292"/>
            <ac:picMk id="14" creationId="{D6604630-4B79-A742-9A07-0E78A773B57A}"/>
          </ac:picMkLst>
        </pc:picChg>
      </pc:sldChg>
      <pc:sldChg chg="addSp modSp">
        <pc:chgData name="Leonie Smith" userId="fed1330f33f5650e" providerId="LiveId" clId="{30EBABF9-72B7-4793-996C-71E86C602A2E}" dt="2023-08-04T07:09:22.492" v="90"/>
        <pc:sldMkLst>
          <pc:docMk/>
          <pc:sldMk cId="2175593715" sldId="303"/>
        </pc:sldMkLst>
        <pc:picChg chg="add mod">
          <ac:chgData name="Leonie Smith" userId="fed1330f33f5650e" providerId="LiveId" clId="{30EBABF9-72B7-4793-996C-71E86C602A2E}" dt="2023-08-04T07:09:22.492" v="90"/>
          <ac:picMkLst>
            <pc:docMk/>
            <pc:sldMk cId="2175593715" sldId="303"/>
            <ac:picMk id="6" creationId="{61025508-8430-4621-8938-3B545D45D618}"/>
          </ac:picMkLst>
        </pc:picChg>
      </pc:sldChg>
      <pc:sldChg chg="addSp delSp modSp mod modTransition modAnim">
        <pc:chgData name="Leonie Smith" userId="fed1330f33f5650e" providerId="LiveId" clId="{30EBABF9-72B7-4793-996C-71E86C602A2E}" dt="2023-08-04T07:11:12.614" v="103"/>
        <pc:sldMkLst>
          <pc:docMk/>
          <pc:sldMk cId="558270468" sldId="304"/>
        </pc:sldMkLst>
        <pc:picChg chg="add del mod">
          <ac:chgData name="Leonie Smith" userId="fed1330f33f5650e" providerId="LiveId" clId="{30EBABF9-72B7-4793-996C-71E86C602A2E}" dt="2023-08-04T07:10:13.169" v="93"/>
          <ac:picMkLst>
            <pc:docMk/>
            <pc:sldMk cId="558270468" sldId="304"/>
            <ac:picMk id="6" creationId="{22575A7B-2DE6-6287-21F7-FEFB66F1DF76}"/>
          </ac:picMkLst>
        </pc:picChg>
        <pc:picChg chg="add del mod">
          <ac:chgData name="Leonie Smith" userId="fed1330f33f5650e" providerId="LiveId" clId="{30EBABF9-72B7-4793-996C-71E86C602A2E}" dt="2023-08-04T07:10:29.956" v="94"/>
          <ac:picMkLst>
            <pc:docMk/>
            <pc:sldMk cId="558270468" sldId="304"/>
            <ac:picMk id="9" creationId="{9114F962-EA2D-6A58-780B-D79B9C3E062F}"/>
          </ac:picMkLst>
        </pc:picChg>
        <pc:picChg chg="add del mod">
          <ac:chgData name="Leonie Smith" userId="fed1330f33f5650e" providerId="LiveId" clId="{30EBABF9-72B7-4793-996C-71E86C602A2E}" dt="2023-08-04T07:10:31.362" v="96"/>
          <ac:picMkLst>
            <pc:docMk/>
            <pc:sldMk cId="558270468" sldId="304"/>
            <ac:picMk id="10" creationId="{983D8496-A560-EFDA-93A5-2A2285BF1F8A}"/>
          </ac:picMkLst>
        </pc:picChg>
        <pc:picChg chg="add del mod ord">
          <ac:chgData name="Leonie Smith" userId="fed1330f33f5650e" providerId="LiveId" clId="{30EBABF9-72B7-4793-996C-71E86C602A2E}" dt="2023-08-04T07:10:39.941" v="97"/>
          <ac:picMkLst>
            <pc:docMk/>
            <pc:sldMk cId="558270468" sldId="304"/>
            <ac:picMk id="12" creationId="{3D81EE1E-16BA-654F-5BDC-264482B12E70}"/>
          </ac:picMkLst>
        </pc:picChg>
        <pc:picChg chg="add del mod">
          <ac:chgData name="Leonie Smith" userId="fed1330f33f5650e" providerId="LiveId" clId="{30EBABF9-72B7-4793-996C-71E86C602A2E}" dt="2023-08-04T07:10:41.546" v="99"/>
          <ac:picMkLst>
            <pc:docMk/>
            <pc:sldMk cId="558270468" sldId="304"/>
            <ac:picMk id="13" creationId="{8593A53B-FD63-B50B-C0E3-0D9DF12F6D09}"/>
          </ac:picMkLst>
        </pc:picChg>
        <pc:picChg chg="add del mod ord">
          <ac:chgData name="Leonie Smith" userId="fed1330f33f5650e" providerId="LiveId" clId="{30EBABF9-72B7-4793-996C-71E86C602A2E}" dt="2023-08-04T07:10:46.657" v="100"/>
          <ac:picMkLst>
            <pc:docMk/>
            <pc:sldMk cId="558270468" sldId="304"/>
            <ac:picMk id="16" creationId="{A220284C-CC10-3D83-86DC-C097D52828AF}"/>
          </ac:picMkLst>
        </pc:picChg>
        <pc:picChg chg="add del mod">
          <ac:chgData name="Leonie Smith" userId="fed1330f33f5650e" providerId="LiveId" clId="{30EBABF9-72B7-4793-996C-71E86C602A2E}" dt="2023-08-04T07:10:51.551" v="102"/>
          <ac:picMkLst>
            <pc:docMk/>
            <pc:sldMk cId="558270468" sldId="304"/>
            <ac:picMk id="17" creationId="{DADBC145-0804-1EE0-0A77-54AE4EE42D96}"/>
          </ac:picMkLst>
        </pc:picChg>
        <pc:picChg chg="add del mod ord">
          <ac:chgData name="Leonie Smith" userId="fed1330f33f5650e" providerId="LiveId" clId="{30EBABF9-72B7-4793-996C-71E86C602A2E}" dt="2023-08-04T07:11:12.614" v="103"/>
          <ac:picMkLst>
            <pc:docMk/>
            <pc:sldMk cId="558270468" sldId="304"/>
            <ac:picMk id="20" creationId="{6ABD7A38-7749-7066-9D50-8E17B49B5FD3}"/>
          </ac:picMkLst>
        </pc:picChg>
        <pc:picChg chg="add mod">
          <ac:chgData name="Leonie Smith" userId="fed1330f33f5650e" providerId="LiveId" clId="{30EBABF9-72B7-4793-996C-71E86C602A2E}" dt="2023-08-04T07:11:12.614" v="103"/>
          <ac:picMkLst>
            <pc:docMk/>
            <pc:sldMk cId="558270468" sldId="304"/>
            <ac:picMk id="21" creationId="{8F9842B9-2A27-54D6-9D6D-A86ADDB561CA}"/>
          </ac:picMkLst>
        </pc:picChg>
      </pc:sldChg>
      <pc:sldChg chg="addSp delSp modSp mod modTransition modAnim">
        <pc:chgData name="Leonie Smith" userId="fed1330f33f5650e" providerId="LiveId" clId="{30EBABF9-72B7-4793-996C-71E86C602A2E}" dt="2023-08-04T07:14:55.431" v="128"/>
        <pc:sldMkLst>
          <pc:docMk/>
          <pc:sldMk cId="1131394432" sldId="305"/>
        </pc:sldMkLst>
        <pc:picChg chg="add del mod">
          <ac:chgData name="Leonie Smith" userId="fed1330f33f5650e" providerId="LiveId" clId="{30EBABF9-72B7-4793-996C-71E86C602A2E}" dt="2023-08-04T07:12:02.692" v="106"/>
          <ac:picMkLst>
            <pc:docMk/>
            <pc:sldMk cId="1131394432" sldId="305"/>
            <ac:picMk id="6" creationId="{4CAE73CF-06BD-7023-51AB-19C5D2B7FACE}"/>
          </ac:picMkLst>
        </pc:picChg>
        <pc:picChg chg="add del mod">
          <ac:chgData name="Leonie Smith" userId="fed1330f33f5650e" providerId="LiveId" clId="{30EBABF9-72B7-4793-996C-71E86C602A2E}" dt="2023-08-04T07:12:17.556" v="107"/>
          <ac:picMkLst>
            <pc:docMk/>
            <pc:sldMk cId="1131394432" sldId="305"/>
            <ac:picMk id="9" creationId="{E573629A-7F25-EC31-0622-3D78C77D8EB7}"/>
          </ac:picMkLst>
        </pc:picChg>
        <pc:picChg chg="add del mod">
          <ac:chgData name="Leonie Smith" userId="fed1330f33f5650e" providerId="LiveId" clId="{30EBABF9-72B7-4793-996C-71E86C602A2E}" dt="2023-08-04T07:12:18.867" v="109"/>
          <ac:picMkLst>
            <pc:docMk/>
            <pc:sldMk cId="1131394432" sldId="305"/>
            <ac:picMk id="10" creationId="{B2D638E4-D0D7-EB8D-E29D-D1F040E401B5}"/>
          </ac:picMkLst>
        </pc:picChg>
        <pc:picChg chg="add del mod ord">
          <ac:chgData name="Leonie Smith" userId="fed1330f33f5650e" providerId="LiveId" clId="{30EBABF9-72B7-4793-996C-71E86C602A2E}" dt="2023-08-04T07:12:38.224" v="110"/>
          <ac:picMkLst>
            <pc:docMk/>
            <pc:sldMk cId="1131394432" sldId="305"/>
            <ac:picMk id="13" creationId="{6593E73D-46B5-ECC3-BF1F-59F0FDE8F320}"/>
          </ac:picMkLst>
        </pc:picChg>
        <pc:picChg chg="add del mod">
          <ac:chgData name="Leonie Smith" userId="fed1330f33f5650e" providerId="LiveId" clId="{30EBABF9-72B7-4793-996C-71E86C602A2E}" dt="2023-08-04T07:12:51.068" v="112"/>
          <ac:picMkLst>
            <pc:docMk/>
            <pc:sldMk cId="1131394432" sldId="305"/>
            <ac:picMk id="14" creationId="{133628B1-8F88-4958-2F27-A3146CA67112}"/>
          </ac:picMkLst>
        </pc:picChg>
        <pc:picChg chg="add del mod ord">
          <ac:chgData name="Leonie Smith" userId="fed1330f33f5650e" providerId="LiveId" clId="{30EBABF9-72B7-4793-996C-71E86C602A2E}" dt="2023-08-04T07:12:56.251" v="113"/>
          <ac:picMkLst>
            <pc:docMk/>
            <pc:sldMk cId="1131394432" sldId="305"/>
            <ac:picMk id="18" creationId="{2191D426-FC14-2DE4-86C4-05ACB51D33FD}"/>
          </ac:picMkLst>
        </pc:picChg>
        <pc:picChg chg="add del mod">
          <ac:chgData name="Leonie Smith" userId="fed1330f33f5650e" providerId="LiveId" clId="{30EBABF9-72B7-4793-996C-71E86C602A2E}" dt="2023-08-04T07:12:57.972" v="115"/>
          <ac:picMkLst>
            <pc:docMk/>
            <pc:sldMk cId="1131394432" sldId="305"/>
            <ac:picMk id="19" creationId="{51885CC8-1A49-9D09-0647-F8743796E0E7}"/>
          </ac:picMkLst>
        </pc:picChg>
        <pc:picChg chg="add del mod ord">
          <ac:chgData name="Leonie Smith" userId="fed1330f33f5650e" providerId="LiveId" clId="{30EBABF9-72B7-4793-996C-71E86C602A2E}" dt="2023-08-04T07:13:04.115" v="116"/>
          <ac:picMkLst>
            <pc:docMk/>
            <pc:sldMk cId="1131394432" sldId="305"/>
            <ac:picMk id="22" creationId="{B29F1C70-3EDD-8833-01F6-66E7223BE957}"/>
          </ac:picMkLst>
        </pc:picChg>
        <pc:picChg chg="add del mod">
          <ac:chgData name="Leonie Smith" userId="fed1330f33f5650e" providerId="LiveId" clId="{30EBABF9-72B7-4793-996C-71E86C602A2E}" dt="2023-08-04T07:13:06.959" v="118"/>
          <ac:picMkLst>
            <pc:docMk/>
            <pc:sldMk cId="1131394432" sldId="305"/>
            <ac:picMk id="23" creationId="{0607FFE9-6CD6-EBD0-5460-13D098C8EE31}"/>
          </ac:picMkLst>
        </pc:picChg>
        <pc:picChg chg="add del mod ord">
          <ac:chgData name="Leonie Smith" userId="fed1330f33f5650e" providerId="LiveId" clId="{30EBABF9-72B7-4793-996C-71E86C602A2E}" dt="2023-08-04T07:13:25.139" v="119"/>
          <ac:picMkLst>
            <pc:docMk/>
            <pc:sldMk cId="1131394432" sldId="305"/>
            <ac:picMk id="26" creationId="{78837EBA-32A3-4E4A-20B8-A4F474961528}"/>
          </ac:picMkLst>
        </pc:picChg>
        <pc:picChg chg="add del mod">
          <ac:chgData name="Leonie Smith" userId="fed1330f33f5650e" providerId="LiveId" clId="{30EBABF9-72B7-4793-996C-71E86C602A2E}" dt="2023-08-04T07:13:33.157" v="121"/>
          <ac:picMkLst>
            <pc:docMk/>
            <pc:sldMk cId="1131394432" sldId="305"/>
            <ac:picMk id="27" creationId="{5CF9567E-2607-2192-F612-AA280EEAA5F5}"/>
          </ac:picMkLst>
        </pc:picChg>
        <pc:picChg chg="add del mod ord">
          <ac:chgData name="Leonie Smith" userId="fed1330f33f5650e" providerId="LiveId" clId="{30EBABF9-72B7-4793-996C-71E86C602A2E}" dt="2023-08-04T07:13:53.418" v="122"/>
          <ac:picMkLst>
            <pc:docMk/>
            <pc:sldMk cId="1131394432" sldId="305"/>
            <ac:picMk id="31" creationId="{F8C2FCCE-EEE4-F68D-C374-D2FE7B8BE0A0}"/>
          </ac:picMkLst>
        </pc:picChg>
        <pc:picChg chg="add del mod">
          <ac:chgData name="Leonie Smith" userId="fed1330f33f5650e" providerId="LiveId" clId="{30EBABF9-72B7-4793-996C-71E86C602A2E}" dt="2023-08-04T07:14:06.532" v="124"/>
          <ac:picMkLst>
            <pc:docMk/>
            <pc:sldMk cId="1131394432" sldId="305"/>
            <ac:picMk id="32" creationId="{3A9BFF4B-053D-584E-823B-05116007C694}"/>
          </ac:picMkLst>
        </pc:picChg>
        <pc:picChg chg="add del mod ord">
          <ac:chgData name="Leonie Smith" userId="fed1330f33f5650e" providerId="LiveId" clId="{30EBABF9-72B7-4793-996C-71E86C602A2E}" dt="2023-08-04T07:14:24.863" v="125"/>
          <ac:picMkLst>
            <pc:docMk/>
            <pc:sldMk cId="1131394432" sldId="305"/>
            <ac:picMk id="36" creationId="{A1A5A5F9-83C2-47AF-BBE9-A3D306BCDC10}"/>
          </ac:picMkLst>
        </pc:picChg>
        <pc:picChg chg="add del mod">
          <ac:chgData name="Leonie Smith" userId="fed1330f33f5650e" providerId="LiveId" clId="{30EBABF9-72B7-4793-996C-71E86C602A2E}" dt="2023-08-04T07:14:37.002" v="127"/>
          <ac:picMkLst>
            <pc:docMk/>
            <pc:sldMk cId="1131394432" sldId="305"/>
            <ac:picMk id="37" creationId="{C6EA8A4C-2CD4-2BC4-7E19-8518BB3C7278}"/>
          </ac:picMkLst>
        </pc:picChg>
        <pc:picChg chg="add del mod ord">
          <ac:chgData name="Leonie Smith" userId="fed1330f33f5650e" providerId="LiveId" clId="{30EBABF9-72B7-4793-996C-71E86C602A2E}" dt="2023-08-04T07:14:55.431" v="128"/>
          <ac:picMkLst>
            <pc:docMk/>
            <pc:sldMk cId="1131394432" sldId="305"/>
            <ac:picMk id="41" creationId="{8D12186C-D859-36BC-1CF9-FB05FD423435}"/>
          </ac:picMkLst>
        </pc:picChg>
        <pc:picChg chg="add mod">
          <ac:chgData name="Leonie Smith" userId="fed1330f33f5650e" providerId="LiveId" clId="{30EBABF9-72B7-4793-996C-71E86C602A2E}" dt="2023-08-04T07:14:55.431" v="128"/>
          <ac:picMkLst>
            <pc:docMk/>
            <pc:sldMk cId="1131394432" sldId="305"/>
            <ac:picMk id="42" creationId="{0C91683A-002C-9521-156A-8011A2E2D6D5}"/>
          </ac:picMkLst>
        </pc:picChg>
      </pc:sldChg>
      <pc:sldChg chg="addSp delSp modSp mod modTransition modAnim">
        <pc:chgData name="Leonie Smith" userId="fed1330f33f5650e" providerId="LiveId" clId="{30EBABF9-72B7-4793-996C-71E86C602A2E}" dt="2023-08-04T07:17:11.082" v="141"/>
        <pc:sldMkLst>
          <pc:docMk/>
          <pc:sldMk cId="1792026114" sldId="306"/>
        </pc:sldMkLst>
        <pc:picChg chg="add del mod">
          <ac:chgData name="Leonie Smith" userId="fed1330f33f5650e" providerId="LiveId" clId="{30EBABF9-72B7-4793-996C-71E86C602A2E}" dt="2023-08-04T07:16:00.988" v="131"/>
          <ac:picMkLst>
            <pc:docMk/>
            <pc:sldMk cId="1792026114" sldId="306"/>
            <ac:picMk id="6" creationId="{EAA1964D-3172-0965-0CCE-0AD2DCB8517F}"/>
          </ac:picMkLst>
        </pc:picChg>
        <pc:picChg chg="add del mod">
          <ac:chgData name="Leonie Smith" userId="fed1330f33f5650e" providerId="LiveId" clId="{30EBABF9-72B7-4793-996C-71E86C602A2E}" dt="2023-08-04T07:16:10.832" v="132"/>
          <ac:picMkLst>
            <pc:docMk/>
            <pc:sldMk cId="1792026114" sldId="306"/>
            <ac:picMk id="11" creationId="{66DCD82B-1A76-66C9-3651-30076E223482}"/>
          </ac:picMkLst>
        </pc:picChg>
        <pc:picChg chg="add del mod">
          <ac:chgData name="Leonie Smith" userId="fed1330f33f5650e" providerId="LiveId" clId="{30EBABF9-72B7-4793-996C-71E86C602A2E}" dt="2023-08-04T07:16:12.692" v="134"/>
          <ac:picMkLst>
            <pc:docMk/>
            <pc:sldMk cId="1792026114" sldId="306"/>
            <ac:picMk id="12" creationId="{5D4A52C6-6A46-79B6-8D97-3E6E7685FFED}"/>
          </ac:picMkLst>
        </pc:picChg>
        <pc:picChg chg="add del mod ord">
          <ac:chgData name="Leonie Smith" userId="fed1330f33f5650e" providerId="LiveId" clId="{30EBABF9-72B7-4793-996C-71E86C602A2E}" dt="2023-08-04T07:16:33.950" v="135"/>
          <ac:picMkLst>
            <pc:docMk/>
            <pc:sldMk cId="1792026114" sldId="306"/>
            <ac:picMk id="15" creationId="{97172E90-6D9A-00C2-C349-0EA0903A31C1}"/>
          </ac:picMkLst>
        </pc:picChg>
        <pc:picChg chg="add del mod">
          <ac:chgData name="Leonie Smith" userId="fed1330f33f5650e" providerId="LiveId" clId="{30EBABF9-72B7-4793-996C-71E86C602A2E}" dt="2023-08-04T07:16:41.468" v="137"/>
          <ac:picMkLst>
            <pc:docMk/>
            <pc:sldMk cId="1792026114" sldId="306"/>
            <ac:picMk id="16" creationId="{A3A52A45-628C-AFD0-C7CE-03E8FE32ED0D}"/>
          </ac:picMkLst>
        </pc:picChg>
        <pc:picChg chg="add del mod ord">
          <ac:chgData name="Leonie Smith" userId="fed1330f33f5650e" providerId="LiveId" clId="{30EBABF9-72B7-4793-996C-71E86C602A2E}" dt="2023-08-04T07:16:49.107" v="138"/>
          <ac:picMkLst>
            <pc:docMk/>
            <pc:sldMk cId="1792026114" sldId="306"/>
            <ac:picMk id="20" creationId="{234049B5-F2E6-C32E-4577-373F58165A15}"/>
          </ac:picMkLst>
        </pc:picChg>
        <pc:picChg chg="add del mod">
          <ac:chgData name="Leonie Smith" userId="fed1330f33f5650e" providerId="LiveId" clId="{30EBABF9-72B7-4793-996C-71E86C602A2E}" dt="2023-08-04T07:16:50.446" v="140"/>
          <ac:picMkLst>
            <pc:docMk/>
            <pc:sldMk cId="1792026114" sldId="306"/>
            <ac:picMk id="21" creationId="{7EF169AB-7252-9EFF-6726-A2CBD96EC59D}"/>
          </ac:picMkLst>
        </pc:picChg>
        <pc:picChg chg="add del mod ord">
          <ac:chgData name="Leonie Smith" userId="fed1330f33f5650e" providerId="LiveId" clId="{30EBABF9-72B7-4793-996C-71E86C602A2E}" dt="2023-08-04T07:17:11.082" v="141"/>
          <ac:picMkLst>
            <pc:docMk/>
            <pc:sldMk cId="1792026114" sldId="306"/>
            <ac:picMk id="24" creationId="{8CE97612-FE3B-C660-C91B-3FCECA2E2CE1}"/>
          </ac:picMkLst>
        </pc:picChg>
        <pc:picChg chg="add mod">
          <ac:chgData name="Leonie Smith" userId="fed1330f33f5650e" providerId="LiveId" clId="{30EBABF9-72B7-4793-996C-71E86C602A2E}" dt="2023-08-04T07:17:11.082" v="141"/>
          <ac:picMkLst>
            <pc:docMk/>
            <pc:sldMk cId="1792026114" sldId="306"/>
            <ac:picMk id="25" creationId="{139E2671-551F-21AD-2D5B-78687B877FE2}"/>
          </ac:picMkLst>
        </pc:picChg>
      </pc:sldChg>
      <pc:sldChg chg="addSp modSp">
        <pc:chgData name="Leonie Smith" userId="fed1330f33f5650e" providerId="LiveId" clId="{30EBABF9-72B7-4793-996C-71E86C602A2E}" dt="2023-08-04T07:18:10.298" v="142"/>
        <pc:sldMkLst>
          <pc:docMk/>
          <pc:sldMk cId="1469732928" sldId="307"/>
        </pc:sldMkLst>
        <pc:picChg chg="add mod">
          <ac:chgData name="Leonie Smith" userId="fed1330f33f5650e" providerId="LiveId" clId="{30EBABF9-72B7-4793-996C-71E86C602A2E}" dt="2023-08-04T07:18:10.298" v="142"/>
          <ac:picMkLst>
            <pc:docMk/>
            <pc:sldMk cId="1469732928" sldId="307"/>
            <ac:picMk id="8" creationId="{537C2434-8461-55DE-34D6-1CE1ABF6CCB1}"/>
          </ac:picMkLst>
        </pc:picChg>
      </pc:sldChg>
      <pc:sldChg chg="addSp delSp modSp mod modTransition modAnim">
        <pc:chgData name="Leonie Smith" userId="fed1330f33f5650e" providerId="LiveId" clId="{30EBABF9-72B7-4793-996C-71E86C602A2E}" dt="2023-08-04T07:20:12.308" v="155"/>
        <pc:sldMkLst>
          <pc:docMk/>
          <pc:sldMk cId="843655711" sldId="308"/>
        </pc:sldMkLst>
        <pc:picChg chg="add del mod">
          <ac:chgData name="Leonie Smith" userId="fed1330f33f5650e" providerId="LiveId" clId="{30EBABF9-72B7-4793-996C-71E86C602A2E}" dt="2023-08-04T07:19:01.205" v="145"/>
          <ac:picMkLst>
            <pc:docMk/>
            <pc:sldMk cId="843655711" sldId="308"/>
            <ac:picMk id="6" creationId="{8AAE5D82-7BA0-EF32-7666-CE0DD95EAD10}"/>
          </ac:picMkLst>
        </pc:picChg>
        <pc:picChg chg="add del mod">
          <ac:chgData name="Leonie Smith" userId="fed1330f33f5650e" providerId="LiveId" clId="{30EBABF9-72B7-4793-996C-71E86C602A2E}" dt="2023-08-04T07:19:16.692" v="146"/>
          <ac:picMkLst>
            <pc:docMk/>
            <pc:sldMk cId="843655711" sldId="308"/>
            <ac:picMk id="9" creationId="{3C1301C1-25D0-548F-1409-3A415E49EB45}"/>
          </ac:picMkLst>
        </pc:picChg>
        <pc:picChg chg="add del mod">
          <ac:chgData name="Leonie Smith" userId="fed1330f33f5650e" providerId="LiveId" clId="{30EBABF9-72B7-4793-996C-71E86C602A2E}" dt="2023-08-04T07:19:18.183" v="148"/>
          <ac:picMkLst>
            <pc:docMk/>
            <pc:sldMk cId="843655711" sldId="308"/>
            <ac:picMk id="10" creationId="{AE619659-C65F-3725-D57E-A25BBD480193}"/>
          </ac:picMkLst>
        </pc:picChg>
        <pc:picChg chg="add del mod ord">
          <ac:chgData name="Leonie Smith" userId="fed1330f33f5650e" providerId="LiveId" clId="{30EBABF9-72B7-4793-996C-71E86C602A2E}" dt="2023-08-04T07:19:33.411" v="149"/>
          <ac:picMkLst>
            <pc:docMk/>
            <pc:sldMk cId="843655711" sldId="308"/>
            <ac:picMk id="13" creationId="{0DBD6A64-061F-12A4-2007-9DFF45FD3DDB}"/>
          </ac:picMkLst>
        </pc:picChg>
        <pc:picChg chg="add del mod">
          <ac:chgData name="Leonie Smith" userId="fed1330f33f5650e" providerId="LiveId" clId="{30EBABF9-72B7-4793-996C-71E86C602A2E}" dt="2023-08-04T07:19:45.939" v="151"/>
          <ac:picMkLst>
            <pc:docMk/>
            <pc:sldMk cId="843655711" sldId="308"/>
            <ac:picMk id="14" creationId="{974D1F74-62F7-BF3E-BAC0-2F1C301866B7}"/>
          </ac:picMkLst>
        </pc:picChg>
        <pc:picChg chg="add del mod ord">
          <ac:chgData name="Leonie Smith" userId="fed1330f33f5650e" providerId="LiveId" clId="{30EBABF9-72B7-4793-996C-71E86C602A2E}" dt="2023-08-04T07:19:52.436" v="152"/>
          <ac:picMkLst>
            <pc:docMk/>
            <pc:sldMk cId="843655711" sldId="308"/>
            <ac:picMk id="18" creationId="{50965914-7061-6ABF-BDBB-5B45608F415B}"/>
          </ac:picMkLst>
        </pc:picChg>
        <pc:picChg chg="add del mod">
          <ac:chgData name="Leonie Smith" userId="fed1330f33f5650e" providerId="LiveId" clId="{30EBABF9-72B7-4793-996C-71E86C602A2E}" dt="2023-08-04T07:19:56.636" v="154"/>
          <ac:picMkLst>
            <pc:docMk/>
            <pc:sldMk cId="843655711" sldId="308"/>
            <ac:picMk id="19" creationId="{4DAC703A-E496-6765-E598-6F5A7BCB0F54}"/>
          </ac:picMkLst>
        </pc:picChg>
        <pc:picChg chg="add del mod ord">
          <ac:chgData name="Leonie Smith" userId="fed1330f33f5650e" providerId="LiveId" clId="{30EBABF9-72B7-4793-996C-71E86C602A2E}" dt="2023-08-04T07:20:12.308" v="155"/>
          <ac:picMkLst>
            <pc:docMk/>
            <pc:sldMk cId="843655711" sldId="308"/>
            <ac:picMk id="22" creationId="{A3B752C2-18EB-2C33-FCAA-21F0355A3E68}"/>
          </ac:picMkLst>
        </pc:picChg>
        <pc:picChg chg="add mod">
          <ac:chgData name="Leonie Smith" userId="fed1330f33f5650e" providerId="LiveId" clId="{30EBABF9-72B7-4793-996C-71E86C602A2E}" dt="2023-08-04T07:20:12.308" v="155"/>
          <ac:picMkLst>
            <pc:docMk/>
            <pc:sldMk cId="843655711" sldId="308"/>
            <ac:picMk id="23" creationId="{1B0BB593-1D7C-39B6-3EA6-2F4E4729A481}"/>
          </ac:picMkLst>
        </pc:picChg>
      </pc:sldChg>
      <pc:sldChg chg="addSp delSp modSp mod modTransition modAnim">
        <pc:chgData name="Leonie Smith" userId="fed1330f33f5650e" providerId="LiveId" clId="{30EBABF9-72B7-4793-996C-71E86C602A2E}" dt="2023-08-04T07:21:37.276" v="165"/>
        <pc:sldMkLst>
          <pc:docMk/>
          <pc:sldMk cId="1303758499" sldId="309"/>
        </pc:sldMkLst>
        <pc:picChg chg="add del mod">
          <ac:chgData name="Leonie Smith" userId="fed1330f33f5650e" providerId="LiveId" clId="{30EBABF9-72B7-4793-996C-71E86C602A2E}" dt="2023-08-04T07:20:44.130" v="158"/>
          <ac:picMkLst>
            <pc:docMk/>
            <pc:sldMk cId="1303758499" sldId="309"/>
            <ac:picMk id="6" creationId="{72188C65-05E2-6B28-9092-7A990E44FB55}"/>
          </ac:picMkLst>
        </pc:picChg>
        <pc:picChg chg="add del mod">
          <ac:chgData name="Leonie Smith" userId="fed1330f33f5650e" providerId="LiveId" clId="{30EBABF9-72B7-4793-996C-71E86C602A2E}" dt="2023-08-04T07:20:49.031" v="159"/>
          <ac:picMkLst>
            <pc:docMk/>
            <pc:sldMk cId="1303758499" sldId="309"/>
            <ac:picMk id="9" creationId="{9BC7A6BF-85AC-B5B4-08ED-DC3B595F9D01}"/>
          </ac:picMkLst>
        </pc:picChg>
        <pc:picChg chg="add del mod">
          <ac:chgData name="Leonie Smith" userId="fed1330f33f5650e" providerId="LiveId" clId="{30EBABF9-72B7-4793-996C-71E86C602A2E}" dt="2023-08-04T07:20:50.373" v="161"/>
          <ac:picMkLst>
            <pc:docMk/>
            <pc:sldMk cId="1303758499" sldId="309"/>
            <ac:picMk id="10" creationId="{69FD4106-E9EE-E11B-54AE-2E102D143744}"/>
          </ac:picMkLst>
        </pc:picChg>
        <pc:picChg chg="add del mod ord">
          <ac:chgData name="Leonie Smith" userId="fed1330f33f5650e" providerId="LiveId" clId="{30EBABF9-72B7-4793-996C-71E86C602A2E}" dt="2023-08-04T07:21:03.749" v="162"/>
          <ac:picMkLst>
            <pc:docMk/>
            <pc:sldMk cId="1303758499" sldId="309"/>
            <ac:picMk id="13" creationId="{EC09B3E9-BAF1-2675-6FAF-C1A264C170AE}"/>
          </ac:picMkLst>
        </pc:picChg>
        <pc:picChg chg="add del mod">
          <ac:chgData name="Leonie Smith" userId="fed1330f33f5650e" providerId="LiveId" clId="{30EBABF9-72B7-4793-996C-71E86C602A2E}" dt="2023-08-04T07:21:23.796" v="164"/>
          <ac:picMkLst>
            <pc:docMk/>
            <pc:sldMk cId="1303758499" sldId="309"/>
            <ac:picMk id="14" creationId="{5B993A13-6975-DFAC-A9A7-9E2BD7F31CF3}"/>
          </ac:picMkLst>
        </pc:picChg>
        <pc:picChg chg="add del mod ord">
          <ac:chgData name="Leonie Smith" userId="fed1330f33f5650e" providerId="LiveId" clId="{30EBABF9-72B7-4793-996C-71E86C602A2E}" dt="2023-08-04T07:21:37.276" v="165"/>
          <ac:picMkLst>
            <pc:docMk/>
            <pc:sldMk cId="1303758499" sldId="309"/>
            <ac:picMk id="19" creationId="{936F5175-A038-E49B-E8D6-B8D48335BD4B}"/>
          </ac:picMkLst>
        </pc:picChg>
        <pc:picChg chg="add mod">
          <ac:chgData name="Leonie Smith" userId="fed1330f33f5650e" providerId="LiveId" clId="{30EBABF9-72B7-4793-996C-71E86C602A2E}" dt="2023-08-04T07:21:37.276" v="165"/>
          <ac:picMkLst>
            <pc:docMk/>
            <pc:sldMk cId="1303758499" sldId="309"/>
            <ac:picMk id="20" creationId="{1A62E30D-75EE-C4FB-807E-4943063F89DD}"/>
          </ac:picMkLst>
        </pc:picChg>
      </pc:sldChg>
      <pc:sldChg chg="addSp delSp modSp mod modTransition modAnim">
        <pc:chgData name="Leonie Smith" userId="fed1330f33f5650e" providerId="LiveId" clId="{30EBABF9-72B7-4793-996C-71E86C602A2E}" dt="2023-08-04T07:25:00.155" v="178"/>
        <pc:sldMkLst>
          <pc:docMk/>
          <pc:sldMk cId="2466534099" sldId="310"/>
        </pc:sldMkLst>
        <pc:picChg chg="add del mod">
          <ac:chgData name="Leonie Smith" userId="fed1330f33f5650e" providerId="LiveId" clId="{30EBABF9-72B7-4793-996C-71E86C602A2E}" dt="2023-08-04T07:22:59.890" v="168"/>
          <ac:picMkLst>
            <pc:docMk/>
            <pc:sldMk cId="2466534099" sldId="310"/>
            <ac:picMk id="7" creationId="{47F32199-230C-9318-1141-228165CACF81}"/>
          </ac:picMkLst>
        </pc:picChg>
        <pc:picChg chg="add del mod">
          <ac:chgData name="Leonie Smith" userId="fed1330f33f5650e" providerId="LiveId" clId="{30EBABF9-72B7-4793-996C-71E86C602A2E}" dt="2023-08-04T07:23:07.668" v="169"/>
          <ac:picMkLst>
            <pc:docMk/>
            <pc:sldMk cId="2466534099" sldId="310"/>
            <ac:picMk id="11" creationId="{E9F8BF7F-7009-84FB-6863-2FDD279586C1}"/>
          </ac:picMkLst>
        </pc:picChg>
        <pc:picChg chg="add del mod">
          <ac:chgData name="Leonie Smith" userId="fed1330f33f5650e" providerId="LiveId" clId="{30EBABF9-72B7-4793-996C-71E86C602A2E}" dt="2023-08-04T07:23:10.188" v="171"/>
          <ac:picMkLst>
            <pc:docMk/>
            <pc:sldMk cId="2466534099" sldId="310"/>
            <ac:picMk id="12" creationId="{C01B82F2-5E43-AF3C-BBF2-740F66950268}"/>
          </ac:picMkLst>
        </pc:picChg>
        <pc:picChg chg="add del mod ord">
          <ac:chgData name="Leonie Smith" userId="fed1330f33f5650e" providerId="LiveId" clId="{30EBABF9-72B7-4793-996C-71E86C602A2E}" dt="2023-08-04T07:23:30.144" v="172"/>
          <ac:picMkLst>
            <pc:docMk/>
            <pc:sldMk cId="2466534099" sldId="310"/>
            <ac:picMk id="15" creationId="{AAEF4921-B505-3947-3EA3-FCACA5BDD00E}"/>
          </ac:picMkLst>
        </pc:picChg>
        <pc:picChg chg="add del mod">
          <ac:chgData name="Leonie Smith" userId="fed1330f33f5650e" providerId="LiveId" clId="{30EBABF9-72B7-4793-996C-71E86C602A2E}" dt="2023-08-04T07:23:55.589" v="174"/>
          <ac:picMkLst>
            <pc:docMk/>
            <pc:sldMk cId="2466534099" sldId="310"/>
            <ac:picMk id="16" creationId="{80A0CBDA-E0C1-6A80-2284-F946B95E7BD5}"/>
          </ac:picMkLst>
        </pc:picChg>
        <pc:picChg chg="add del mod ord">
          <ac:chgData name="Leonie Smith" userId="fed1330f33f5650e" providerId="LiveId" clId="{30EBABF9-72B7-4793-996C-71E86C602A2E}" dt="2023-08-04T07:24:16.185" v="175"/>
          <ac:picMkLst>
            <pc:docMk/>
            <pc:sldMk cId="2466534099" sldId="310"/>
            <ac:picMk id="21" creationId="{A097A124-C43A-73DE-E165-F9EC17DC5946}"/>
          </ac:picMkLst>
        </pc:picChg>
        <pc:picChg chg="add del mod">
          <ac:chgData name="Leonie Smith" userId="fed1330f33f5650e" providerId="LiveId" clId="{30EBABF9-72B7-4793-996C-71E86C602A2E}" dt="2023-08-04T07:24:41.022" v="177"/>
          <ac:picMkLst>
            <pc:docMk/>
            <pc:sldMk cId="2466534099" sldId="310"/>
            <ac:picMk id="22" creationId="{D1F2D987-2C9F-5464-A6F3-18F98CC909B5}"/>
          </ac:picMkLst>
        </pc:picChg>
        <pc:picChg chg="add del mod ord">
          <ac:chgData name="Leonie Smith" userId="fed1330f33f5650e" providerId="LiveId" clId="{30EBABF9-72B7-4793-996C-71E86C602A2E}" dt="2023-08-04T07:25:00.155" v="178"/>
          <ac:picMkLst>
            <pc:docMk/>
            <pc:sldMk cId="2466534099" sldId="310"/>
            <ac:picMk id="27" creationId="{E37F6E42-CBFB-8119-CADB-3E14DA3F979A}"/>
          </ac:picMkLst>
        </pc:picChg>
        <pc:picChg chg="add mod">
          <ac:chgData name="Leonie Smith" userId="fed1330f33f5650e" providerId="LiveId" clId="{30EBABF9-72B7-4793-996C-71E86C602A2E}" dt="2023-08-04T07:25:00.155" v="178"/>
          <ac:picMkLst>
            <pc:docMk/>
            <pc:sldMk cId="2466534099" sldId="310"/>
            <ac:picMk id="28" creationId="{BBE2C38B-3E3B-476A-BC6D-B05EF1A63613}"/>
          </ac:picMkLst>
        </pc:picChg>
      </pc:sldChg>
      <pc:sldChg chg="addSp delSp modSp mod modTransition modAnim">
        <pc:chgData name="Leonie Smith" userId="fed1330f33f5650e" providerId="LiveId" clId="{30EBABF9-72B7-4793-996C-71E86C602A2E}" dt="2023-08-04T06:49:16.714" v="3"/>
        <pc:sldMkLst>
          <pc:docMk/>
          <pc:sldMk cId="1903538765" sldId="311"/>
        </pc:sldMkLst>
        <pc:picChg chg="add del mod">
          <ac:chgData name="Leonie Smith" userId="fed1330f33f5650e" providerId="LiveId" clId="{30EBABF9-72B7-4793-996C-71E86C602A2E}" dt="2023-08-04T06:49:09.272" v="2"/>
          <ac:picMkLst>
            <pc:docMk/>
            <pc:sldMk cId="1903538765" sldId="311"/>
            <ac:picMk id="7" creationId="{8C439C97-29E8-2B31-7EDB-C2B6D56D8FCE}"/>
          </ac:picMkLst>
        </pc:picChg>
        <pc:picChg chg="add del mod">
          <ac:chgData name="Leonie Smith" userId="fed1330f33f5650e" providerId="LiveId" clId="{30EBABF9-72B7-4793-996C-71E86C602A2E}" dt="2023-08-04T06:49:16.714" v="3"/>
          <ac:picMkLst>
            <pc:docMk/>
            <pc:sldMk cId="1903538765" sldId="311"/>
            <ac:picMk id="10" creationId="{EA3BF11A-9F18-2103-C33F-B15896B55297}"/>
          </ac:picMkLst>
        </pc:picChg>
        <pc:picChg chg="add mod">
          <ac:chgData name="Leonie Smith" userId="fed1330f33f5650e" providerId="LiveId" clId="{30EBABF9-72B7-4793-996C-71E86C602A2E}" dt="2023-08-04T06:49:16.714" v="3"/>
          <ac:picMkLst>
            <pc:docMk/>
            <pc:sldMk cId="1903538765" sldId="311"/>
            <ac:picMk id="11" creationId="{C0CF3003-493F-CC2B-BD7B-89BEBD394785}"/>
          </ac:picMkLst>
        </pc:picChg>
      </pc:sldChg>
    </pc:docChg>
  </pc:docChgLst>
  <pc:docChgLst>
    <pc:chgData name="Leonie Smith" userId="fed1330f33f5650e" providerId="LiveId" clId="{BC8B19EF-D81A-4B85-BC4E-7E714AD77700}"/>
    <pc:docChg chg="custSel modSld">
      <pc:chgData name="Leonie Smith" userId="fed1330f33f5650e" providerId="LiveId" clId="{BC8B19EF-D81A-4B85-BC4E-7E714AD77700}" dt="2023-01-23T14:11:37.860" v="68"/>
      <pc:docMkLst>
        <pc:docMk/>
      </pc:docMkLst>
      <pc:sldChg chg="addSp delSp modSp mod modTransition modAnim">
        <pc:chgData name="Leonie Smith" userId="fed1330f33f5650e" providerId="LiveId" clId="{BC8B19EF-D81A-4B85-BC4E-7E714AD77700}" dt="2023-01-23T14:11:37.860" v="68"/>
        <pc:sldMkLst>
          <pc:docMk/>
          <pc:sldMk cId="3348757415" sldId="256"/>
        </pc:sldMkLst>
        <pc:spChg chg="add mod">
          <ac:chgData name="Leonie Smith" userId="fed1330f33f5650e" providerId="LiveId" clId="{BC8B19EF-D81A-4B85-BC4E-7E714AD77700}" dt="2023-01-23T14:11:37.860" v="68"/>
          <ac:spMkLst>
            <pc:docMk/>
            <pc:sldMk cId="3348757415" sldId="256"/>
            <ac:spMk id="2" creationId="{E7BC69B6-5EEE-C13C-C3F4-3CDE60B3AB0B}"/>
          </ac:spMkLst>
        </pc:spChg>
        <pc:spChg chg="del">
          <ac:chgData name="Leonie Smith" userId="fed1330f33f5650e" providerId="LiveId" clId="{BC8B19EF-D81A-4B85-BC4E-7E714AD77700}" dt="2023-01-23T14:09:32.182" v="27" actId="21"/>
          <ac:spMkLst>
            <pc:docMk/>
            <pc:sldMk cId="3348757415" sldId="256"/>
            <ac:spMk id="6" creationId="{416C064E-628E-47C0-A712-DB178FE9901E}"/>
          </ac:spMkLst>
        </pc:spChg>
        <pc:picChg chg="del">
          <ac:chgData name="Leonie Smith" userId="fed1330f33f5650e" providerId="LiveId" clId="{BC8B19EF-D81A-4B85-BC4E-7E714AD77700}" dt="2023-01-23T14:09:26.661" v="26"/>
          <ac:picMkLst>
            <pc:docMk/>
            <pc:sldMk cId="3348757415" sldId="256"/>
            <ac:picMk id="7" creationId="{AD4515DF-9FAE-4C07-AAF4-7081AD509492}"/>
          </ac:picMkLst>
        </pc:picChg>
      </pc:sldChg>
      <pc:sldChg chg="addSp delSp modSp mod modTransition modAnim">
        <pc:chgData name="Leonie Smith" userId="fed1330f33f5650e" providerId="LiveId" clId="{BC8B19EF-D81A-4B85-BC4E-7E714AD77700}" dt="2023-01-23T14:11:36.027" v="67"/>
        <pc:sldMkLst>
          <pc:docMk/>
          <pc:sldMk cId="525752733" sldId="258"/>
        </pc:sldMkLst>
        <pc:spChg chg="add mod">
          <ac:chgData name="Leonie Smith" userId="fed1330f33f5650e" providerId="LiveId" clId="{BC8B19EF-D81A-4B85-BC4E-7E714AD77700}" dt="2023-01-23T14:11:36.027" v="67"/>
          <ac:spMkLst>
            <pc:docMk/>
            <pc:sldMk cId="525752733" sldId="258"/>
            <ac:spMk id="2" creationId="{E5D87427-DF06-F500-2406-6C7F297653E0}"/>
          </ac:spMkLst>
        </pc:spChg>
        <pc:spChg chg="del">
          <ac:chgData name="Leonie Smith" userId="fed1330f33f5650e" providerId="LiveId" clId="{BC8B19EF-D81A-4B85-BC4E-7E714AD77700}" dt="2023-01-23T14:09:36.556" v="28" actId="21"/>
          <ac:spMkLst>
            <pc:docMk/>
            <pc:sldMk cId="525752733" sldId="258"/>
            <ac:spMk id="6" creationId="{416C064E-628E-47C0-A712-DB178FE9901E}"/>
          </ac:spMkLst>
        </pc:spChg>
        <pc:picChg chg="del">
          <ac:chgData name="Leonie Smith" userId="fed1330f33f5650e" providerId="LiveId" clId="{BC8B19EF-D81A-4B85-BC4E-7E714AD77700}" dt="2023-01-23T14:09:26.661" v="26"/>
          <ac:picMkLst>
            <pc:docMk/>
            <pc:sldMk cId="525752733" sldId="258"/>
            <ac:picMk id="5" creationId="{5E096AD0-A85F-4FAE-92C9-93D35A48F083}"/>
          </ac:picMkLst>
        </pc:picChg>
      </pc:sldChg>
      <pc:sldChg chg="addSp delSp modSp mod modTransition modAnim">
        <pc:chgData name="Leonie Smith" userId="fed1330f33f5650e" providerId="LiveId" clId="{BC8B19EF-D81A-4B85-BC4E-7E714AD77700}" dt="2023-01-23T14:11:33.915" v="66"/>
        <pc:sldMkLst>
          <pc:docMk/>
          <pc:sldMk cId="2044568653" sldId="281"/>
        </pc:sldMkLst>
        <pc:spChg chg="add mod">
          <ac:chgData name="Leonie Smith" userId="fed1330f33f5650e" providerId="LiveId" clId="{BC8B19EF-D81A-4B85-BC4E-7E714AD77700}" dt="2023-01-23T14:11:33.915" v="66"/>
          <ac:spMkLst>
            <pc:docMk/>
            <pc:sldMk cId="2044568653" sldId="281"/>
            <ac:spMk id="3" creationId="{7D7EA9F2-D6A7-31C0-01BD-5EB8843F4E02}"/>
          </ac:spMkLst>
        </pc:spChg>
        <pc:spChg chg="del">
          <ac:chgData name="Leonie Smith" userId="fed1330f33f5650e" providerId="LiveId" clId="{BC8B19EF-D81A-4B85-BC4E-7E714AD77700}" dt="2023-01-23T14:09:42.517" v="29" actId="21"/>
          <ac:spMkLst>
            <pc:docMk/>
            <pc:sldMk cId="2044568653" sldId="281"/>
            <ac:spMk id="6" creationId="{416C064E-628E-47C0-A712-DB178FE9901E}"/>
          </ac:spMkLst>
        </pc:spChg>
        <pc:picChg chg="del">
          <ac:chgData name="Leonie Smith" userId="fed1330f33f5650e" providerId="LiveId" clId="{BC8B19EF-D81A-4B85-BC4E-7E714AD77700}" dt="2023-01-23T14:09:26.661" v="26"/>
          <ac:picMkLst>
            <pc:docMk/>
            <pc:sldMk cId="2044568653" sldId="281"/>
            <ac:picMk id="2" creationId="{D6395C5D-4B50-471E-ABFA-368C89006AA7}"/>
          </ac:picMkLst>
        </pc:picChg>
      </pc:sldChg>
      <pc:sldChg chg="addSp delSp modSp mod modTransition modAnim">
        <pc:chgData name="Leonie Smith" userId="fed1330f33f5650e" providerId="LiveId" clId="{BC8B19EF-D81A-4B85-BC4E-7E714AD77700}" dt="2023-01-23T14:11:32.222" v="65"/>
        <pc:sldMkLst>
          <pc:docMk/>
          <pc:sldMk cId="3681266347" sldId="282"/>
        </pc:sldMkLst>
        <pc:spChg chg="add mod">
          <ac:chgData name="Leonie Smith" userId="fed1330f33f5650e" providerId="LiveId" clId="{BC8B19EF-D81A-4B85-BC4E-7E714AD77700}" dt="2023-01-23T14:11:32.222" v="65"/>
          <ac:spMkLst>
            <pc:docMk/>
            <pc:sldMk cId="3681266347" sldId="282"/>
            <ac:spMk id="2" creationId="{48900E1B-A050-4F54-053A-14FBFBE0B0A4}"/>
          </ac:spMkLst>
        </pc:spChg>
        <pc:spChg chg="del">
          <ac:chgData name="Leonie Smith" userId="fed1330f33f5650e" providerId="LiveId" clId="{BC8B19EF-D81A-4B85-BC4E-7E714AD77700}" dt="2023-01-23T14:09:47.619" v="30" actId="21"/>
          <ac:spMkLst>
            <pc:docMk/>
            <pc:sldMk cId="3681266347" sldId="282"/>
            <ac:spMk id="6" creationId="{416C064E-628E-47C0-A712-DB178FE9901E}"/>
          </ac:spMkLst>
        </pc:spChg>
        <pc:picChg chg="del">
          <ac:chgData name="Leonie Smith" userId="fed1330f33f5650e" providerId="LiveId" clId="{BC8B19EF-D81A-4B85-BC4E-7E714AD77700}" dt="2023-01-23T14:09:26.661" v="26"/>
          <ac:picMkLst>
            <pc:docMk/>
            <pc:sldMk cId="3681266347" sldId="282"/>
            <ac:picMk id="3" creationId="{E98C17C3-7A57-4B77-B1C3-EABC753894B0}"/>
          </ac:picMkLst>
        </pc:picChg>
      </pc:sldChg>
      <pc:sldChg chg="addSp delSp modSp mod modTransition modAnim">
        <pc:chgData name="Leonie Smith" userId="fed1330f33f5650e" providerId="LiveId" clId="{BC8B19EF-D81A-4B85-BC4E-7E714AD77700}" dt="2023-01-23T14:11:29.431" v="64"/>
        <pc:sldMkLst>
          <pc:docMk/>
          <pc:sldMk cId="2342427813" sldId="285"/>
        </pc:sldMkLst>
        <pc:spChg chg="add mod">
          <ac:chgData name="Leonie Smith" userId="fed1330f33f5650e" providerId="LiveId" clId="{BC8B19EF-D81A-4B85-BC4E-7E714AD77700}" dt="2023-01-23T14:11:29.431" v="64"/>
          <ac:spMkLst>
            <pc:docMk/>
            <pc:sldMk cId="2342427813" sldId="285"/>
            <ac:spMk id="2" creationId="{55215483-EF7D-D661-BE03-4D537A354576}"/>
          </ac:spMkLst>
        </pc:spChg>
        <pc:spChg chg="del">
          <ac:chgData name="Leonie Smith" userId="fed1330f33f5650e" providerId="LiveId" clId="{BC8B19EF-D81A-4B85-BC4E-7E714AD77700}" dt="2023-01-23T14:09:50.318" v="31" actId="21"/>
          <ac:spMkLst>
            <pc:docMk/>
            <pc:sldMk cId="2342427813" sldId="285"/>
            <ac:spMk id="6" creationId="{416C064E-628E-47C0-A712-DB178FE9901E}"/>
          </ac:spMkLst>
        </pc:spChg>
        <pc:picChg chg="del">
          <ac:chgData name="Leonie Smith" userId="fed1330f33f5650e" providerId="LiveId" clId="{BC8B19EF-D81A-4B85-BC4E-7E714AD77700}" dt="2023-01-23T14:09:26.661" v="26"/>
          <ac:picMkLst>
            <pc:docMk/>
            <pc:sldMk cId="2342427813" sldId="285"/>
            <ac:picMk id="5" creationId="{9CD9A996-7DE5-41C4-B878-AEB62848FA2C}"/>
          </ac:picMkLst>
        </pc:picChg>
      </pc:sldChg>
      <pc:sldChg chg="addSp delSp modSp mod modTransition modAnim">
        <pc:chgData name="Leonie Smith" userId="fed1330f33f5650e" providerId="LiveId" clId="{BC8B19EF-D81A-4B85-BC4E-7E714AD77700}" dt="2023-01-23T14:11:27.453" v="63"/>
        <pc:sldMkLst>
          <pc:docMk/>
          <pc:sldMk cId="2223752114" sldId="286"/>
        </pc:sldMkLst>
        <pc:spChg chg="add mod">
          <ac:chgData name="Leonie Smith" userId="fed1330f33f5650e" providerId="LiveId" clId="{BC8B19EF-D81A-4B85-BC4E-7E714AD77700}" dt="2023-01-23T14:11:27.453" v="63"/>
          <ac:spMkLst>
            <pc:docMk/>
            <pc:sldMk cId="2223752114" sldId="286"/>
            <ac:spMk id="2" creationId="{847770EE-75A6-AC42-941E-8E251EB00229}"/>
          </ac:spMkLst>
        </pc:spChg>
        <pc:spChg chg="del">
          <ac:chgData name="Leonie Smith" userId="fed1330f33f5650e" providerId="LiveId" clId="{BC8B19EF-D81A-4B85-BC4E-7E714AD77700}" dt="2023-01-23T14:09:52.631" v="32" actId="21"/>
          <ac:spMkLst>
            <pc:docMk/>
            <pc:sldMk cId="2223752114" sldId="286"/>
            <ac:spMk id="6" creationId="{416C064E-628E-47C0-A712-DB178FE9901E}"/>
          </ac:spMkLst>
        </pc:spChg>
        <pc:picChg chg="del">
          <ac:chgData name="Leonie Smith" userId="fed1330f33f5650e" providerId="LiveId" clId="{BC8B19EF-D81A-4B85-BC4E-7E714AD77700}" dt="2023-01-23T14:09:26.661" v="26"/>
          <ac:picMkLst>
            <pc:docMk/>
            <pc:sldMk cId="2223752114" sldId="286"/>
            <ac:picMk id="3" creationId="{45C67DCB-0632-4ACC-AD7A-E02CEEE6032C}"/>
          </ac:picMkLst>
        </pc:picChg>
      </pc:sldChg>
      <pc:sldChg chg="addSp delSp modSp mod modTransition modAnim">
        <pc:chgData name="Leonie Smith" userId="fed1330f33f5650e" providerId="LiveId" clId="{BC8B19EF-D81A-4B85-BC4E-7E714AD77700}" dt="2023-01-23T14:11:25.922" v="62"/>
        <pc:sldMkLst>
          <pc:docMk/>
          <pc:sldMk cId="680484570" sldId="287"/>
        </pc:sldMkLst>
        <pc:spChg chg="add mod">
          <ac:chgData name="Leonie Smith" userId="fed1330f33f5650e" providerId="LiveId" clId="{BC8B19EF-D81A-4B85-BC4E-7E714AD77700}" dt="2023-01-23T14:11:25.922" v="62"/>
          <ac:spMkLst>
            <pc:docMk/>
            <pc:sldMk cId="680484570" sldId="287"/>
            <ac:spMk id="2" creationId="{A32CB9C6-2F60-5250-5409-4EA221CC6FDC}"/>
          </ac:spMkLst>
        </pc:spChg>
        <pc:spChg chg="del mod">
          <ac:chgData name="Leonie Smith" userId="fed1330f33f5650e" providerId="LiveId" clId="{BC8B19EF-D81A-4B85-BC4E-7E714AD77700}" dt="2023-01-23T14:09:57.677" v="35" actId="21"/>
          <ac:spMkLst>
            <pc:docMk/>
            <pc:sldMk cId="680484570" sldId="287"/>
            <ac:spMk id="6" creationId="{416C064E-628E-47C0-A712-DB178FE9901E}"/>
          </ac:spMkLst>
        </pc:spChg>
        <pc:picChg chg="del">
          <ac:chgData name="Leonie Smith" userId="fed1330f33f5650e" providerId="LiveId" clId="{BC8B19EF-D81A-4B85-BC4E-7E714AD77700}" dt="2023-01-23T14:09:26.661" v="26"/>
          <ac:picMkLst>
            <pc:docMk/>
            <pc:sldMk cId="680484570" sldId="287"/>
            <ac:picMk id="8" creationId="{F8D32919-5AE5-4919-8DAA-151856352967}"/>
          </ac:picMkLst>
        </pc:picChg>
      </pc:sldChg>
      <pc:sldChg chg="addSp delSp modSp mod modTransition modAnim">
        <pc:chgData name="Leonie Smith" userId="fed1330f33f5650e" providerId="LiveId" clId="{BC8B19EF-D81A-4B85-BC4E-7E714AD77700}" dt="2023-01-23T14:11:24.311" v="61"/>
        <pc:sldMkLst>
          <pc:docMk/>
          <pc:sldMk cId="1206678836" sldId="289"/>
        </pc:sldMkLst>
        <pc:spChg chg="add mod">
          <ac:chgData name="Leonie Smith" userId="fed1330f33f5650e" providerId="LiveId" clId="{BC8B19EF-D81A-4B85-BC4E-7E714AD77700}" dt="2023-01-23T14:11:24.311" v="61"/>
          <ac:spMkLst>
            <pc:docMk/>
            <pc:sldMk cId="1206678836" sldId="289"/>
            <ac:spMk id="2" creationId="{2E266D5C-0970-1A19-BC1F-ACF79E040DAC}"/>
          </ac:spMkLst>
        </pc:spChg>
        <pc:spChg chg="del mod">
          <ac:chgData name="Leonie Smith" userId="fed1330f33f5650e" providerId="LiveId" clId="{BC8B19EF-D81A-4B85-BC4E-7E714AD77700}" dt="2023-01-23T14:10:03.547" v="37" actId="21"/>
          <ac:spMkLst>
            <pc:docMk/>
            <pc:sldMk cId="1206678836" sldId="289"/>
            <ac:spMk id="6" creationId="{416C064E-628E-47C0-A712-DB178FE9901E}"/>
          </ac:spMkLst>
        </pc:spChg>
        <pc:picChg chg="del">
          <ac:chgData name="Leonie Smith" userId="fed1330f33f5650e" providerId="LiveId" clId="{BC8B19EF-D81A-4B85-BC4E-7E714AD77700}" dt="2023-01-23T14:09:26.661" v="26"/>
          <ac:picMkLst>
            <pc:docMk/>
            <pc:sldMk cId="1206678836" sldId="289"/>
            <ac:picMk id="3" creationId="{2D22797C-A6E8-43CB-A098-C2E7B4672167}"/>
          </ac:picMkLst>
        </pc:picChg>
      </pc:sldChg>
      <pc:sldChg chg="addSp delSp modSp mod modTransition modAnim">
        <pc:chgData name="Leonie Smith" userId="fed1330f33f5650e" providerId="LiveId" clId="{BC8B19EF-D81A-4B85-BC4E-7E714AD77700}" dt="2023-01-23T14:11:21.986" v="60"/>
        <pc:sldMkLst>
          <pc:docMk/>
          <pc:sldMk cId="3289899634" sldId="290"/>
        </pc:sldMkLst>
        <pc:spChg chg="add mod">
          <ac:chgData name="Leonie Smith" userId="fed1330f33f5650e" providerId="LiveId" clId="{BC8B19EF-D81A-4B85-BC4E-7E714AD77700}" dt="2023-01-23T14:11:21.986" v="60"/>
          <ac:spMkLst>
            <pc:docMk/>
            <pc:sldMk cId="3289899634" sldId="290"/>
            <ac:spMk id="3" creationId="{1A06A994-CFF2-FFCE-8768-954DC6C3FC9E}"/>
          </ac:spMkLst>
        </pc:spChg>
        <pc:spChg chg="del">
          <ac:chgData name="Leonie Smith" userId="fed1330f33f5650e" providerId="LiveId" clId="{BC8B19EF-D81A-4B85-BC4E-7E714AD77700}" dt="2023-01-23T14:10:06.571" v="38" actId="21"/>
          <ac:spMkLst>
            <pc:docMk/>
            <pc:sldMk cId="3289899634" sldId="290"/>
            <ac:spMk id="6" creationId="{416C064E-628E-47C0-A712-DB178FE9901E}"/>
          </ac:spMkLst>
        </pc:spChg>
        <pc:picChg chg="del">
          <ac:chgData name="Leonie Smith" userId="fed1330f33f5650e" providerId="LiveId" clId="{BC8B19EF-D81A-4B85-BC4E-7E714AD77700}" dt="2023-01-23T14:09:26.661" v="26"/>
          <ac:picMkLst>
            <pc:docMk/>
            <pc:sldMk cId="3289899634" sldId="290"/>
            <ac:picMk id="2" creationId="{39A4B9C3-C13E-42A9-9978-E0B8854D3760}"/>
          </ac:picMkLst>
        </pc:picChg>
      </pc:sldChg>
      <pc:sldChg chg="addSp delSp modSp mod modTransition modAnim">
        <pc:chgData name="Leonie Smith" userId="fed1330f33f5650e" providerId="LiveId" clId="{BC8B19EF-D81A-4B85-BC4E-7E714AD77700}" dt="2023-01-23T14:11:20.725" v="59"/>
        <pc:sldMkLst>
          <pc:docMk/>
          <pc:sldMk cId="66364055" sldId="291"/>
        </pc:sldMkLst>
        <pc:spChg chg="add mod">
          <ac:chgData name="Leonie Smith" userId="fed1330f33f5650e" providerId="LiveId" clId="{BC8B19EF-D81A-4B85-BC4E-7E714AD77700}" dt="2023-01-23T14:11:20.725" v="59"/>
          <ac:spMkLst>
            <pc:docMk/>
            <pc:sldMk cId="66364055" sldId="291"/>
            <ac:spMk id="2" creationId="{2804C0E5-6C64-C3F7-8547-BA0A023BBAC6}"/>
          </ac:spMkLst>
        </pc:spChg>
        <pc:spChg chg="del">
          <ac:chgData name="Leonie Smith" userId="fed1330f33f5650e" providerId="LiveId" clId="{BC8B19EF-D81A-4B85-BC4E-7E714AD77700}" dt="2023-01-23T14:10:10.645" v="39" actId="21"/>
          <ac:spMkLst>
            <pc:docMk/>
            <pc:sldMk cId="66364055" sldId="291"/>
            <ac:spMk id="6" creationId="{416C064E-628E-47C0-A712-DB178FE9901E}"/>
          </ac:spMkLst>
        </pc:spChg>
        <pc:picChg chg="del">
          <ac:chgData name="Leonie Smith" userId="fed1330f33f5650e" providerId="LiveId" clId="{BC8B19EF-D81A-4B85-BC4E-7E714AD77700}" dt="2023-01-23T14:09:26.661" v="26"/>
          <ac:picMkLst>
            <pc:docMk/>
            <pc:sldMk cId="66364055" sldId="291"/>
            <ac:picMk id="15" creationId="{862661BC-39EE-4B10-8FA3-3B22BA64C5AD}"/>
          </ac:picMkLst>
        </pc:picChg>
      </pc:sldChg>
      <pc:sldChg chg="addSp delSp modSp mod modTransition modAnim">
        <pc:chgData name="Leonie Smith" userId="fed1330f33f5650e" providerId="LiveId" clId="{BC8B19EF-D81A-4B85-BC4E-7E714AD77700}" dt="2023-01-23T14:11:19.373" v="58"/>
        <pc:sldMkLst>
          <pc:docMk/>
          <pc:sldMk cId="768309068" sldId="292"/>
        </pc:sldMkLst>
        <pc:spChg chg="add mod">
          <ac:chgData name="Leonie Smith" userId="fed1330f33f5650e" providerId="LiveId" clId="{BC8B19EF-D81A-4B85-BC4E-7E714AD77700}" dt="2023-01-23T14:11:19.373" v="58"/>
          <ac:spMkLst>
            <pc:docMk/>
            <pc:sldMk cId="768309068" sldId="292"/>
            <ac:spMk id="2" creationId="{847AD92F-9272-FA84-523D-F3E455E55223}"/>
          </ac:spMkLst>
        </pc:spChg>
        <pc:spChg chg="del mod">
          <ac:chgData name="Leonie Smith" userId="fed1330f33f5650e" providerId="LiveId" clId="{BC8B19EF-D81A-4B85-BC4E-7E714AD77700}" dt="2023-01-23T14:10:17.993" v="41" actId="21"/>
          <ac:spMkLst>
            <pc:docMk/>
            <pc:sldMk cId="768309068" sldId="292"/>
            <ac:spMk id="6" creationId="{416C064E-628E-47C0-A712-DB178FE9901E}"/>
          </ac:spMkLst>
        </pc:spChg>
        <pc:picChg chg="del">
          <ac:chgData name="Leonie Smith" userId="fed1330f33f5650e" providerId="LiveId" clId="{BC8B19EF-D81A-4B85-BC4E-7E714AD77700}" dt="2023-01-23T14:09:26.661" v="26"/>
          <ac:picMkLst>
            <pc:docMk/>
            <pc:sldMk cId="768309068" sldId="292"/>
            <ac:picMk id="12" creationId="{54B41161-1980-418D-AEEC-F74AA2AE8C1D}"/>
          </ac:picMkLst>
        </pc:picChg>
      </pc:sldChg>
      <pc:sldChg chg="addSp delSp modSp mod modTransition modAnim">
        <pc:chgData name="Leonie Smith" userId="fed1330f33f5650e" providerId="LiveId" clId="{BC8B19EF-D81A-4B85-BC4E-7E714AD77700}" dt="2023-01-23T14:11:18.094" v="57"/>
        <pc:sldMkLst>
          <pc:docMk/>
          <pc:sldMk cId="2175593715" sldId="303"/>
        </pc:sldMkLst>
        <pc:spChg chg="add mod">
          <ac:chgData name="Leonie Smith" userId="fed1330f33f5650e" providerId="LiveId" clId="{BC8B19EF-D81A-4B85-BC4E-7E714AD77700}" dt="2023-01-23T14:11:18.094" v="57"/>
          <ac:spMkLst>
            <pc:docMk/>
            <pc:sldMk cId="2175593715" sldId="303"/>
            <ac:spMk id="2" creationId="{65CB5A4D-21C7-EB15-6651-D420DD68511D}"/>
          </ac:spMkLst>
        </pc:spChg>
        <pc:spChg chg="del">
          <ac:chgData name="Leonie Smith" userId="fed1330f33f5650e" providerId="LiveId" clId="{BC8B19EF-D81A-4B85-BC4E-7E714AD77700}" dt="2023-01-23T14:10:25.061" v="42" actId="21"/>
          <ac:spMkLst>
            <pc:docMk/>
            <pc:sldMk cId="2175593715" sldId="303"/>
            <ac:spMk id="6" creationId="{416C064E-628E-47C0-A712-DB178FE9901E}"/>
          </ac:spMkLst>
        </pc:spChg>
        <pc:picChg chg="del">
          <ac:chgData name="Leonie Smith" userId="fed1330f33f5650e" providerId="LiveId" clId="{BC8B19EF-D81A-4B85-BC4E-7E714AD77700}" dt="2023-01-23T14:09:26.661" v="26"/>
          <ac:picMkLst>
            <pc:docMk/>
            <pc:sldMk cId="2175593715" sldId="303"/>
            <ac:picMk id="3" creationId="{6E0F3A1E-1E98-45A0-B519-2DAB2464E1F1}"/>
          </ac:picMkLst>
        </pc:picChg>
      </pc:sldChg>
      <pc:sldChg chg="addSp delSp modSp mod modTransition modAnim">
        <pc:chgData name="Leonie Smith" userId="fed1330f33f5650e" providerId="LiveId" clId="{BC8B19EF-D81A-4B85-BC4E-7E714AD77700}" dt="2023-01-23T14:11:16.483" v="56"/>
        <pc:sldMkLst>
          <pc:docMk/>
          <pc:sldMk cId="558270468" sldId="304"/>
        </pc:sldMkLst>
        <pc:spChg chg="add mod">
          <ac:chgData name="Leonie Smith" userId="fed1330f33f5650e" providerId="LiveId" clId="{BC8B19EF-D81A-4B85-BC4E-7E714AD77700}" dt="2023-01-23T14:11:16.483" v="56"/>
          <ac:spMkLst>
            <pc:docMk/>
            <pc:sldMk cId="558270468" sldId="304"/>
            <ac:spMk id="2" creationId="{CC3D07C3-B99B-B828-A9CB-60DC39F55C9E}"/>
          </ac:spMkLst>
        </pc:spChg>
        <pc:spChg chg="del">
          <ac:chgData name="Leonie Smith" userId="fed1330f33f5650e" providerId="LiveId" clId="{BC8B19EF-D81A-4B85-BC4E-7E714AD77700}" dt="2023-01-23T14:10:29.688" v="43" actId="21"/>
          <ac:spMkLst>
            <pc:docMk/>
            <pc:sldMk cId="558270468" sldId="304"/>
            <ac:spMk id="6" creationId="{416C064E-628E-47C0-A712-DB178FE9901E}"/>
          </ac:spMkLst>
        </pc:spChg>
        <pc:picChg chg="del">
          <ac:chgData name="Leonie Smith" userId="fed1330f33f5650e" providerId="LiveId" clId="{BC8B19EF-D81A-4B85-BC4E-7E714AD77700}" dt="2023-01-23T14:09:26.661" v="26"/>
          <ac:picMkLst>
            <pc:docMk/>
            <pc:sldMk cId="558270468" sldId="304"/>
            <ac:picMk id="19" creationId="{857E8239-0296-41B1-9960-189DEF844517}"/>
          </ac:picMkLst>
        </pc:picChg>
      </pc:sldChg>
      <pc:sldChg chg="addSp delSp modSp mod modTransition modAnim">
        <pc:chgData name="Leonie Smith" userId="fed1330f33f5650e" providerId="LiveId" clId="{BC8B19EF-D81A-4B85-BC4E-7E714AD77700}" dt="2023-01-23T14:11:15.064" v="55"/>
        <pc:sldMkLst>
          <pc:docMk/>
          <pc:sldMk cId="1131394432" sldId="305"/>
        </pc:sldMkLst>
        <pc:spChg chg="add mod">
          <ac:chgData name="Leonie Smith" userId="fed1330f33f5650e" providerId="LiveId" clId="{BC8B19EF-D81A-4B85-BC4E-7E714AD77700}" dt="2023-01-23T14:11:15.064" v="55"/>
          <ac:spMkLst>
            <pc:docMk/>
            <pc:sldMk cId="1131394432" sldId="305"/>
            <ac:spMk id="2" creationId="{88B9083A-1E79-9069-4D01-6CFC470160BA}"/>
          </ac:spMkLst>
        </pc:spChg>
        <pc:spChg chg="del">
          <ac:chgData name="Leonie Smith" userId="fed1330f33f5650e" providerId="LiveId" clId="{BC8B19EF-D81A-4B85-BC4E-7E714AD77700}" dt="2023-01-23T14:10:35.274" v="44" actId="21"/>
          <ac:spMkLst>
            <pc:docMk/>
            <pc:sldMk cId="1131394432" sldId="305"/>
            <ac:spMk id="6" creationId="{416C064E-628E-47C0-A712-DB178FE9901E}"/>
          </ac:spMkLst>
        </pc:spChg>
        <pc:picChg chg="del">
          <ac:chgData name="Leonie Smith" userId="fed1330f33f5650e" providerId="LiveId" clId="{BC8B19EF-D81A-4B85-BC4E-7E714AD77700}" dt="2023-01-23T14:09:26.661" v="26"/>
          <ac:picMkLst>
            <pc:docMk/>
            <pc:sldMk cId="1131394432" sldId="305"/>
            <ac:picMk id="3" creationId="{C9D02076-38F9-4254-B9C5-71AD02FA0FDA}"/>
          </ac:picMkLst>
        </pc:picChg>
      </pc:sldChg>
      <pc:sldChg chg="addSp delSp modSp mod modTransition modAnim">
        <pc:chgData name="Leonie Smith" userId="fed1330f33f5650e" providerId="LiveId" clId="{BC8B19EF-D81A-4B85-BC4E-7E714AD77700}" dt="2023-01-23T14:11:13.616" v="54"/>
        <pc:sldMkLst>
          <pc:docMk/>
          <pc:sldMk cId="1792026114" sldId="306"/>
        </pc:sldMkLst>
        <pc:spChg chg="add mod">
          <ac:chgData name="Leonie Smith" userId="fed1330f33f5650e" providerId="LiveId" clId="{BC8B19EF-D81A-4B85-BC4E-7E714AD77700}" dt="2023-01-23T14:11:13.616" v="54"/>
          <ac:spMkLst>
            <pc:docMk/>
            <pc:sldMk cId="1792026114" sldId="306"/>
            <ac:spMk id="3" creationId="{12F8C0BD-2074-BFCE-5925-772F9D2CCC9D}"/>
          </ac:spMkLst>
        </pc:spChg>
        <pc:spChg chg="del">
          <ac:chgData name="Leonie Smith" userId="fed1330f33f5650e" providerId="LiveId" clId="{BC8B19EF-D81A-4B85-BC4E-7E714AD77700}" dt="2023-01-23T14:10:38.282" v="45" actId="21"/>
          <ac:spMkLst>
            <pc:docMk/>
            <pc:sldMk cId="1792026114" sldId="306"/>
            <ac:spMk id="6" creationId="{416C064E-628E-47C0-A712-DB178FE9901E}"/>
          </ac:spMkLst>
        </pc:spChg>
        <pc:picChg chg="del">
          <ac:chgData name="Leonie Smith" userId="fed1330f33f5650e" providerId="LiveId" clId="{BC8B19EF-D81A-4B85-BC4E-7E714AD77700}" dt="2023-01-23T14:09:26.661" v="26"/>
          <ac:picMkLst>
            <pc:docMk/>
            <pc:sldMk cId="1792026114" sldId="306"/>
            <ac:picMk id="2" creationId="{D5E94941-5C58-465C-B016-E2BC3E5B7EB7}"/>
          </ac:picMkLst>
        </pc:picChg>
      </pc:sldChg>
      <pc:sldChg chg="addSp delSp modSp mod modTransition modAnim">
        <pc:chgData name="Leonie Smith" userId="fed1330f33f5650e" providerId="LiveId" clId="{BC8B19EF-D81A-4B85-BC4E-7E714AD77700}" dt="2023-01-23T14:11:12.111" v="53"/>
        <pc:sldMkLst>
          <pc:docMk/>
          <pc:sldMk cId="1469732928" sldId="307"/>
        </pc:sldMkLst>
        <pc:spChg chg="add mod">
          <ac:chgData name="Leonie Smith" userId="fed1330f33f5650e" providerId="LiveId" clId="{BC8B19EF-D81A-4B85-BC4E-7E714AD77700}" dt="2023-01-23T14:11:12.111" v="53"/>
          <ac:spMkLst>
            <pc:docMk/>
            <pc:sldMk cId="1469732928" sldId="307"/>
            <ac:spMk id="2" creationId="{99A94B5A-AE6F-7581-CADC-39137B90CD25}"/>
          </ac:spMkLst>
        </pc:spChg>
        <pc:spChg chg="del">
          <ac:chgData name="Leonie Smith" userId="fed1330f33f5650e" providerId="LiveId" clId="{BC8B19EF-D81A-4B85-BC4E-7E714AD77700}" dt="2023-01-23T14:10:41.194" v="46" actId="21"/>
          <ac:spMkLst>
            <pc:docMk/>
            <pc:sldMk cId="1469732928" sldId="307"/>
            <ac:spMk id="6" creationId="{416C064E-628E-47C0-A712-DB178FE9901E}"/>
          </ac:spMkLst>
        </pc:spChg>
        <pc:picChg chg="del">
          <ac:chgData name="Leonie Smith" userId="fed1330f33f5650e" providerId="LiveId" clId="{BC8B19EF-D81A-4B85-BC4E-7E714AD77700}" dt="2023-01-23T14:09:26.661" v="26"/>
          <ac:picMkLst>
            <pc:docMk/>
            <pc:sldMk cId="1469732928" sldId="307"/>
            <ac:picMk id="3" creationId="{B5E87041-74CC-4D7B-A462-2E1DA75F930B}"/>
          </ac:picMkLst>
        </pc:picChg>
      </pc:sldChg>
      <pc:sldChg chg="addSp delSp modSp mod modTransition modAnim">
        <pc:chgData name="Leonie Smith" userId="fed1330f33f5650e" providerId="LiveId" clId="{BC8B19EF-D81A-4B85-BC4E-7E714AD77700}" dt="2023-01-23T14:11:10.608" v="52"/>
        <pc:sldMkLst>
          <pc:docMk/>
          <pc:sldMk cId="843655711" sldId="308"/>
        </pc:sldMkLst>
        <pc:spChg chg="add mod">
          <ac:chgData name="Leonie Smith" userId="fed1330f33f5650e" providerId="LiveId" clId="{BC8B19EF-D81A-4B85-BC4E-7E714AD77700}" dt="2023-01-23T14:11:10.608" v="52"/>
          <ac:spMkLst>
            <pc:docMk/>
            <pc:sldMk cId="843655711" sldId="308"/>
            <ac:spMk id="2" creationId="{A8318E18-5658-F336-2D2D-4923977FBC8E}"/>
          </ac:spMkLst>
        </pc:spChg>
        <pc:spChg chg="del">
          <ac:chgData name="Leonie Smith" userId="fed1330f33f5650e" providerId="LiveId" clId="{BC8B19EF-D81A-4B85-BC4E-7E714AD77700}" dt="2023-01-23T14:10:44.235" v="47" actId="21"/>
          <ac:spMkLst>
            <pc:docMk/>
            <pc:sldMk cId="843655711" sldId="308"/>
            <ac:spMk id="6" creationId="{416C064E-628E-47C0-A712-DB178FE9901E}"/>
          </ac:spMkLst>
        </pc:spChg>
        <pc:picChg chg="del">
          <ac:chgData name="Leonie Smith" userId="fed1330f33f5650e" providerId="LiveId" clId="{BC8B19EF-D81A-4B85-BC4E-7E714AD77700}" dt="2023-01-23T14:09:26.661" v="26"/>
          <ac:picMkLst>
            <pc:docMk/>
            <pc:sldMk cId="843655711" sldId="308"/>
            <ac:picMk id="5" creationId="{EC891DE2-73A1-4278-B173-C88804C5F637}"/>
          </ac:picMkLst>
        </pc:picChg>
      </pc:sldChg>
      <pc:sldChg chg="addSp delSp modSp mod modTransition modAnim">
        <pc:chgData name="Leonie Smith" userId="fed1330f33f5650e" providerId="LiveId" clId="{BC8B19EF-D81A-4B85-BC4E-7E714AD77700}" dt="2023-01-23T14:11:09.011" v="51"/>
        <pc:sldMkLst>
          <pc:docMk/>
          <pc:sldMk cId="1303758499" sldId="309"/>
        </pc:sldMkLst>
        <pc:spChg chg="add mod">
          <ac:chgData name="Leonie Smith" userId="fed1330f33f5650e" providerId="LiveId" clId="{BC8B19EF-D81A-4B85-BC4E-7E714AD77700}" dt="2023-01-23T14:11:09.011" v="51"/>
          <ac:spMkLst>
            <pc:docMk/>
            <pc:sldMk cId="1303758499" sldId="309"/>
            <ac:spMk id="3" creationId="{56A400A9-5BF9-6355-8A16-3D5D3F026BD6}"/>
          </ac:spMkLst>
        </pc:spChg>
        <pc:spChg chg="del">
          <ac:chgData name="Leonie Smith" userId="fed1330f33f5650e" providerId="LiveId" clId="{BC8B19EF-D81A-4B85-BC4E-7E714AD77700}" dt="2023-01-23T14:10:46.821" v="48" actId="21"/>
          <ac:spMkLst>
            <pc:docMk/>
            <pc:sldMk cId="1303758499" sldId="309"/>
            <ac:spMk id="6" creationId="{416C064E-628E-47C0-A712-DB178FE9901E}"/>
          </ac:spMkLst>
        </pc:spChg>
        <pc:picChg chg="del">
          <ac:chgData name="Leonie Smith" userId="fed1330f33f5650e" providerId="LiveId" clId="{BC8B19EF-D81A-4B85-BC4E-7E714AD77700}" dt="2023-01-23T14:09:26.661" v="26"/>
          <ac:picMkLst>
            <pc:docMk/>
            <pc:sldMk cId="1303758499" sldId="309"/>
            <ac:picMk id="2" creationId="{5A4CEFD8-2886-4901-862A-AA5823F6D38C}"/>
          </ac:picMkLst>
        </pc:picChg>
      </pc:sldChg>
      <pc:sldChg chg="addSp delSp modSp mod modTransition modAnim">
        <pc:chgData name="Leonie Smith" userId="fed1330f33f5650e" providerId="LiveId" clId="{BC8B19EF-D81A-4B85-BC4E-7E714AD77700}" dt="2023-01-23T14:11:06.285" v="50"/>
        <pc:sldMkLst>
          <pc:docMk/>
          <pc:sldMk cId="2466534099" sldId="310"/>
        </pc:sldMkLst>
        <pc:spChg chg="add mod">
          <ac:chgData name="Leonie Smith" userId="fed1330f33f5650e" providerId="LiveId" clId="{BC8B19EF-D81A-4B85-BC4E-7E714AD77700}" dt="2023-01-23T14:11:06.285" v="50"/>
          <ac:spMkLst>
            <pc:docMk/>
            <pc:sldMk cId="2466534099" sldId="310"/>
            <ac:spMk id="3" creationId="{F0D0B72E-DB06-C9D2-2BD1-1133E28BA145}"/>
          </ac:spMkLst>
        </pc:spChg>
        <pc:spChg chg="del">
          <ac:chgData name="Leonie Smith" userId="fed1330f33f5650e" providerId="LiveId" clId="{BC8B19EF-D81A-4B85-BC4E-7E714AD77700}" dt="2023-01-23T14:10:49.332" v="49" actId="21"/>
          <ac:spMkLst>
            <pc:docMk/>
            <pc:sldMk cId="2466534099" sldId="310"/>
            <ac:spMk id="6" creationId="{416C064E-628E-47C0-A712-DB178FE9901E}"/>
          </ac:spMkLst>
        </pc:spChg>
        <pc:picChg chg="del">
          <ac:chgData name="Leonie Smith" userId="fed1330f33f5650e" providerId="LiveId" clId="{BC8B19EF-D81A-4B85-BC4E-7E714AD77700}" dt="2023-01-23T14:09:26.661" v="26"/>
          <ac:picMkLst>
            <pc:docMk/>
            <pc:sldMk cId="2466534099" sldId="310"/>
            <ac:picMk id="2" creationId="{622C282E-C15F-4558-AA13-277A3AC832F0}"/>
          </ac:picMkLst>
        </pc:picChg>
      </pc:sldChg>
      <pc:sldChg chg="delSp modTransition modAnim">
        <pc:chgData name="Leonie Smith" userId="fed1330f33f5650e" providerId="LiveId" clId="{BC8B19EF-D81A-4B85-BC4E-7E714AD77700}" dt="2023-01-23T14:09:26.661" v="26"/>
        <pc:sldMkLst>
          <pc:docMk/>
          <pc:sldMk cId="1903538765" sldId="311"/>
        </pc:sldMkLst>
        <pc:picChg chg="del">
          <ac:chgData name="Leonie Smith" userId="fed1330f33f5650e" providerId="LiveId" clId="{BC8B19EF-D81A-4B85-BC4E-7E714AD77700}" dt="2023-01-23T14:09:26.661" v="26"/>
          <ac:picMkLst>
            <pc:docMk/>
            <pc:sldMk cId="1903538765" sldId="311"/>
            <ac:picMk id="5" creationId="{F020E7A3-15CF-4793-92C5-D71A9F36916B}"/>
          </ac:picMkLst>
        </pc:picChg>
      </pc:sldChg>
      <pc:sldChg chg="addSp delSp modSp mod modTransition">
        <pc:chgData name="Leonie Smith" userId="fed1330f33f5650e" providerId="LiveId" clId="{BC8B19EF-D81A-4B85-BC4E-7E714AD77700}" dt="2023-01-23T14:09:26.661" v="26"/>
        <pc:sldMkLst>
          <pc:docMk/>
          <pc:sldMk cId="2154758347" sldId="312"/>
        </pc:sldMkLst>
        <pc:spChg chg="add mod">
          <ac:chgData name="Leonie Smith" userId="fed1330f33f5650e" providerId="LiveId" clId="{BC8B19EF-D81A-4B85-BC4E-7E714AD77700}" dt="2023-01-23T14:07:50.493" v="7"/>
          <ac:spMkLst>
            <pc:docMk/>
            <pc:sldMk cId="2154758347" sldId="312"/>
            <ac:spMk id="2" creationId="{953AEE02-3894-5D0D-1AD7-2CC5540158CB}"/>
          </ac:spMkLst>
        </pc:spChg>
        <pc:spChg chg="del">
          <ac:chgData name="Leonie Smith" userId="fed1330f33f5650e" providerId="LiveId" clId="{BC8B19EF-D81A-4B85-BC4E-7E714AD77700}" dt="2023-01-23T14:07:14.533" v="0" actId="21"/>
          <ac:spMkLst>
            <pc:docMk/>
            <pc:sldMk cId="2154758347" sldId="312"/>
            <ac:spMk id="4" creationId="{3001991F-2FD5-4419-86CD-FAB304F3866D}"/>
          </ac:spMkLst>
        </pc:spChg>
      </pc:sldChg>
      <pc:sldChg chg="modSp mod modTransition">
        <pc:chgData name="Leonie Smith" userId="fed1330f33f5650e" providerId="LiveId" clId="{BC8B19EF-D81A-4B85-BC4E-7E714AD77700}" dt="2023-01-23T14:09:26.661" v="26"/>
        <pc:sldMkLst>
          <pc:docMk/>
          <pc:sldMk cId="3829375752" sldId="313"/>
        </pc:sldMkLst>
        <pc:spChg chg="mod">
          <ac:chgData name="Leonie Smith" userId="fed1330f33f5650e" providerId="LiveId" clId="{BC8B19EF-D81A-4B85-BC4E-7E714AD77700}" dt="2023-01-23T14:09:17.963" v="25"/>
          <ac:spMkLst>
            <pc:docMk/>
            <pc:sldMk cId="3829375752" sldId="313"/>
            <ac:spMk id="4" creationId="{AFEDED00-2E3C-4062-BAF7-ABFD5F778109}"/>
          </ac:spMkLst>
        </pc:spChg>
      </pc:sldChg>
      <pc:sldChg chg="modSp mod modTransition">
        <pc:chgData name="Leonie Smith" userId="fed1330f33f5650e" providerId="LiveId" clId="{BC8B19EF-D81A-4B85-BC4E-7E714AD77700}" dt="2023-01-23T14:09:26.661" v="26"/>
        <pc:sldMkLst>
          <pc:docMk/>
          <pc:sldMk cId="122880418" sldId="314"/>
        </pc:sldMkLst>
        <pc:spChg chg="mod">
          <ac:chgData name="Leonie Smith" userId="fed1330f33f5650e" providerId="LiveId" clId="{BC8B19EF-D81A-4B85-BC4E-7E714AD77700}" dt="2023-01-23T14:09:13.356" v="24"/>
          <ac:spMkLst>
            <pc:docMk/>
            <pc:sldMk cId="122880418" sldId="314"/>
            <ac:spMk id="4" creationId="{9FA1C963-8FA3-4FFA-931A-BF8A9181D0FC}"/>
          </ac:spMkLst>
        </pc:spChg>
      </pc:sldChg>
      <pc:sldChg chg="modSp mod modTransition">
        <pc:chgData name="Leonie Smith" userId="fed1330f33f5650e" providerId="LiveId" clId="{BC8B19EF-D81A-4B85-BC4E-7E714AD77700}" dt="2023-01-23T14:09:26.661" v="26"/>
        <pc:sldMkLst>
          <pc:docMk/>
          <pc:sldMk cId="444074151" sldId="315"/>
        </pc:sldMkLst>
        <pc:spChg chg="mod">
          <ac:chgData name="Leonie Smith" userId="fed1330f33f5650e" providerId="LiveId" clId="{BC8B19EF-D81A-4B85-BC4E-7E714AD77700}" dt="2023-01-23T14:09:09.296" v="23"/>
          <ac:spMkLst>
            <pc:docMk/>
            <pc:sldMk cId="444074151" sldId="315"/>
            <ac:spMk id="4" creationId="{2AA8B6C5-E0C1-4DE9-BA6C-FEE4A5F980DE}"/>
          </ac:spMkLst>
        </pc:spChg>
      </pc:sldChg>
      <pc:sldChg chg="modSp mod modTransition">
        <pc:chgData name="Leonie Smith" userId="fed1330f33f5650e" providerId="LiveId" clId="{BC8B19EF-D81A-4B85-BC4E-7E714AD77700}" dt="2023-01-23T14:09:26.661" v="26"/>
        <pc:sldMkLst>
          <pc:docMk/>
          <pc:sldMk cId="1619947843" sldId="316"/>
        </pc:sldMkLst>
        <pc:spChg chg="mod">
          <ac:chgData name="Leonie Smith" userId="fed1330f33f5650e" providerId="LiveId" clId="{BC8B19EF-D81A-4B85-BC4E-7E714AD77700}" dt="2023-01-23T14:09:04.773" v="22"/>
          <ac:spMkLst>
            <pc:docMk/>
            <pc:sldMk cId="1619947843" sldId="316"/>
            <ac:spMk id="4" creationId="{68853CCD-C4D8-4CBA-A17C-BD77C3077C3F}"/>
          </ac:spMkLst>
        </pc:spChg>
      </pc:sldChg>
      <pc:sldChg chg="modSp mod modTransition">
        <pc:chgData name="Leonie Smith" userId="fed1330f33f5650e" providerId="LiveId" clId="{BC8B19EF-D81A-4B85-BC4E-7E714AD77700}" dt="2023-01-23T14:09:26.661" v="26"/>
        <pc:sldMkLst>
          <pc:docMk/>
          <pc:sldMk cId="2791417641" sldId="317"/>
        </pc:sldMkLst>
        <pc:spChg chg="mod">
          <ac:chgData name="Leonie Smith" userId="fed1330f33f5650e" providerId="LiveId" clId="{BC8B19EF-D81A-4B85-BC4E-7E714AD77700}" dt="2023-01-23T14:08:59.894" v="21"/>
          <ac:spMkLst>
            <pc:docMk/>
            <pc:sldMk cId="2791417641" sldId="317"/>
            <ac:spMk id="4" creationId="{65E8FED0-DE01-4CBD-9EBF-9D50B7D9C1CB}"/>
          </ac:spMkLst>
        </pc:spChg>
      </pc:sldChg>
      <pc:sldChg chg="modSp mod modTransition">
        <pc:chgData name="Leonie Smith" userId="fed1330f33f5650e" providerId="LiveId" clId="{BC8B19EF-D81A-4B85-BC4E-7E714AD77700}" dt="2023-01-23T14:09:26.661" v="26"/>
        <pc:sldMkLst>
          <pc:docMk/>
          <pc:sldMk cId="1495303862" sldId="318"/>
        </pc:sldMkLst>
        <pc:spChg chg="mod">
          <ac:chgData name="Leonie Smith" userId="fed1330f33f5650e" providerId="LiveId" clId="{BC8B19EF-D81A-4B85-BC4E-7E714AD77700}" dt="2023-01-23T14:08:55.967" v="20"/>
          <ac:spMkLst>
            <pc:docMk/>
            <pc:sldMk cId="1495303862" sldId="318"/>
            <ac:spMk id="4" creationId="{F75D1836-6E0C-4936-8477-CB1990FD42B7}"/>
          </ac:spMkLst>
        </pc:spChg>
      </pc:sldChg>
      <pc:sldChg chg="modSp mod modTransition">
        <pc:chgData name="Leonie Smith" userId="fed1330f33f5650e" providerId="LiveId" clId="{BC8B19EF-D81A-4B85-BC4E-7E714AD77700}" dt="2023-01-23T14:09:26.661" v="26"/>
        <pc:sldMkLst>
          <pc:docMk/>
          <pc:sldMk cId="3268328651" sldId="319"/>
        </pc:sldMkLst>
        <pc:spChg chg="mod">
          <ac:chgData name="Leonie Smith" userId="fed1330f33f5650e" providerId="LiveId" clId="{BC8B19EF-D81A-4B85-BC4E-7E714AD77700}" dt="2023-01-23T14:08:51.433" v="19"/>
          <ac:spMkLst>
            <pc:docMk/>
            <pc:sldMk cId="3268328651" sldId="319"/>
            <ac:spMk id="4" creationId="{4EE91DF0-4896-47B0-948E-A71A1EA20845}"/>
          </ac:spMkLst>
        </pc:spChg>
      </pc:sldChg>
      <pc:sldChg chg="modSp mod modTransition">
        <pc:chgData name="Leonie Smith" userId="fed1330f33f5650e" providerId="LiveId" clId="{BC8B19EF-D81A-4B85-BC4E-7E714AD77700}" dt="2023-01-23T14:09:26.661" v="26"/>
        <pc:sldMkLst>
          <pc:docMk/>
          <pc:sldMk cId="3600081476" sldId="320"/>
        </pc:sldMkLst>
        <pc:spChg chg="mod">
          <ac:chgData name="Leonie Smith" userId="fed1330f33f5650e" providerId="LiveId" clId="{BC8B19EF-D81A-4B85-BC4E-7E714AD77700}" dt="2023-01-23T14:08:47.013" v="18"/>
          <ac:spMkLst>
            <pc:docMk/>
            <pc:sldMk cId="3600081476" sldId="320"/>
            <ac:spMk id="4" creationId="{9E0CDBBC-CA2D-4D91-8350-F63FB4E4862B}"/>
          </ac:spMkLst>
        </pc:spChg>
      </pc:sldChg>
      <pc:sldChg chg="modSp mod modTransition">
        <pc:chgData name="Leonie Smith" userId="fed1330f33f5650e" providerId="LiveId" clId="{BC8B19EF-D81A-4B85-BC4E-7E714AD77700}" dt="2023-01-23T14:09:26.661" v="26"/>
        <pc:sldMkLst>
          <pc:docMk/>
          <pc:sldMk cId="1998277404" sldId="321"/>
        </pc:sldMkLst>
        <pc:spChg chg="mod">
          <ac:chgData name="Leonie Smith" userId="fed1330f33f5650e" providerId="LiveId" clId="{BC8B19EF-D81A-4B85-BC4E-7E714AD77700}" dt="2023-01-23T14:08:43.238" v="17"/>
          <ac:spMkLst>
            <pc:docMk/>
            <pc:sldMk cId="1998277404" sldId="321"/>
            <ac:spMk id="4" creationId="{7FB52519-DF0E-4794-9B92-41341B3DB693}"/>
          </ac:spMkLst>
        </pc:spChg>
      </pc:sldChg>
      <pc:sldChg chg="modSp mod modTransition">
        <pc:chgData name="Leonie Smith" userId="fed1330f33f5650e" providerId="LiveId" clId="{BC8B19EF-D81A-4B85-BC4E-7E714AD77700}" dt="2023-01-23T14:09:26.661" v="26"/>
        <pc:sldMkLst>
          <pc:docMk/>
          <pc:sldMk cId="1251308905" sldId="322"/>
        </pc:sldMkLst>
        <pc:spChg chg="mod">
          <ac:chgData name="Leonie Smith" userId="fed1330f33f5650e" providerId="LiveId" clId="{BC8B19EF-D81A-4B85-BC4E-7E714AD77700}" dt="2023-01-23T14:08:39.494" v="16"/>
          <ac:spMkLst>
            <pc:docMk/>
            <pc:sldMk cId="1251308905" sldId="322"/>
            <ac:spMk id="4" creationId="{58ACCEA2-34F0-4E3F-A2AF-69F6AF718B70}"/>
          </ac:spMkLst>
        </pc:spChg>
      </pc:sldChg>
      <pc:sldChg chg="modSp mod modTransition">
        <pc:chgData name="Leonie Smith" userId="fed1330f33f5650e" providerId="LiveId" clId="{BC8B19EF-D81A-4B85-BC4E-7E714AD77700}" dt="2023-01-23T14:09:26.661" v="26"/>
        <pc:sldMkLst>
          <pc:docMk/>
          <pc:sldMk cId="1669700002" sldId="323"/>
        </pc:sldMkLst>
        <pc:spChg chg="mod">
          <ac:chgData name="Leonie Smith" userId="fed1330f33f5650e" providerId="LiveId" clId="{BC8B19EF-D81A-4B85-BC4E-7E714AD77700}" dt="2023-01-23T14:08:30.133" v="14"/>
          <ac:spMkLst>
            <pc:docMk/>
            <pc:sldMk cId="1669700002" sldId="323"/>
            <ac:spMk id="4" creationId="{8DE969AE-2D55-4AE6-8BAE-19EFC31228CA}"/>
          </ac:spMkLst>
        </pc:spChg>
      </pc:sldChg>
      <pc:sldChg chg="modSp mod modTransition">
        <pc:chgData name="Leonie Smith" userId="fed1330f33f5650e" providerId="LiveId" clId="{BC8B19EF-D81A-4B85-BC4E-7E714AD77700}" dt="2023-01-23T14:09:26.661" v="26"/>
        <pc:sldMkLst>
          <pc:docMk/>
          <pc:sldMk cId="3321320929" sldId="324"/>
        </pc:sldMkLst>
        <pc:spChg chg="mod">
          <ac:chgData name="Leonie Smith" userId="fed1330f33f5650e" providerId="LiveId" clId="{BC8B19EF-D81A-4B85-BC4E-7E714AD77700}" dt="2023-01-23T14:08:34.581" v="15"/>
          <ac:spMkLst>
            <pc:docMk/>
            <pc:sldMk cId="3321320929" sldId="324"/>
            <ac:spMk id="4" creationId="{71BADFF5-C1CB-47BF-AF42-D93AE26AD0F3}"/>
          </ac:spMkLst>
        </pc:spChg>
      </pc:sldChg>
      <pc:sldChg chg="modSp mod modTransition">
        <pc:chgData name="Leonie Smith" userId="fed1330f33f5650e" providerId="LiveId" clId="{BC8B19EF-D81A-4B85-BC4E-7E714AD77700}" dt="2023-01-23T14:09:26.661" v="26"/>
        <pc:sldMkLst>
          <pc:docMk/>
          <pc:sldMk cId="927688437" sldId="325"/>
        </pc:sldMkLst>
        <pc:spChg chg="mod">
          <ac:chgData name="Leonie Smith" userId="fed1330f33f5650e" providerId="LiveId" clId="{BC8B19EF-D81A-4B85-BC4E-7E714AD77700}" dt="2023-01-23T14:08:24.611" v="13"/>
          <ac:spMkLst>
            <pc:docMk/>
            <pc:sldMk cId="927688437" sldId="325"/>
            <ac:spMk id="4" creationId="{42286538-408A-43C0-BFBC-D5F611CADAFE}"/>
          </ac:spMkLst>
        </pc:spChg>
      </pc:sldChg>
      <pc:sldChg chg="modSp mod modTransition">
        <pc:chgData name="Leonie Smith" userId="fed1330f33f5650e" providerId="LiveId" clId="{BC8B19EF-D81A-4B85-BC4E-7E714AD77700}" dt="2023-01-23T14:09:26.661" v="26"/>
        <pc:sldMkLst>
          <pc:docMk/>
          <pc:sldMk cId="3022214795" sldId="326"/>
        </pc:sldMkLst>
        <pc:spChg chg="mod">
          <ac:chgData name="Leonie Smith" userId="fed1330f33f5650e" providerId="LiveId" clId="{BC8B19EF-D81A-4B85-BC4E-7E714AD77700}" dt="2023-01-23T14:08:18.350" v="12"/>
          <ac:spMkLst>
            <pc:docMk/>
            <pc:sldMk cId="3022214795" sldId="326"/>
            <ac:spMk id="4" creationId="{732579FF-6BE8-4412-AA61-51CC46C0BF4E}"/>
          </ac:spMkLst>
        </pc:spChg>
      </pc:sldChg>
      <pc:sldChg chg="modSp mod modTransition">
        <pc:chgData name="Leonie Smith" userId="fed1330f33f5650e" providerId="LiveId" clId="{BC8B19EF-D81A-4B85-BC4E-7E714AD77700}" dt="2023-01-23T14:09:26.661" v="26"/>
        <pc:sldMkLst>
          <pc:docMk/>
          <pc:sldMk cId="2718577505" sldId="327"/>
        </pc:sldMkLst>
        <pc:spChg chg="mod">
          <ac:chgData name="Leonie Smith" userId="fed1330f33f5650e" providerId="LiveId" clId="{BC8B19EF-D81A-4B85-BC4E-7E714AD77700}" dt="2023-01-23T14:08:14.107" v="11"/>
          <ac:spMkLst>
            <pc:docMk/>
            <pc:sldMk cId="2718577505" sldId="327"/>
            <ac:spMk id="4" creationId="{A26D099C-21DA-4B3B-BBD5-46AD26FAA125}"/>
          </ac:spMkLst>
        </pc:spChg>
      </pc:sldChg>
      <pc:sldChg chg="modSp mod modTransition">
        <pc:chgData name="Leonie Smith" userId="fed1330f33f5650e" providerId="LiveId" clId="{BC8B19EF-D81A-4B85-BC4E-7E714AD77700}" dt="2023-01-23T14:09:26.661" v="26"/>
        <pc:sldMkLst>
          <pc:docMk/>
          <pc:sldMk cId="2805695889" sldId="328"/>
        </pc:sldMkLst>
        <pc:spChg chg="mod">
          <ac:chgData name="Leonie Smith" userId="fed1330f33f5650e" providerId="LiveId" clId="{BC8B19EF-D81A-4B85-BC4E-7E714AD77700}" dt="2023-01-23T14:08:08.994" v="10"/>
          <ac:spMkLst>
            <pc:docMk/>
            <pc:sldMk cId="2805695889" sldId="328"/>
            <ac:spMk id="4" creationId="{7D47F1F6-DCBD-4723-A5C6-6DCDB2B846B3}"/>
          </ac:spMkLst>
        </pc:spChg>
      </pc:sldChg>
      <pc:sldChg chg="modSp mod modTransition">
        <pc:chgData name="Leonie Smith" userId="fed1330f33f5650e" providerId="LiveId" clId="{BC8B19EF-D81A-4B85-BC4E-7E714AD77700}" dt="2023-01-23T14:09:26.661" v="26"/>
        <pc:sldMkLst>
          <pc:docMk/>
          <pc:sldMk cId="3643532728" sldId="329"/>
        </pc:sldMkLst>
        <pc:spChg chg="mod">
          <ac:chgData name="Leonie Smith" userId="fed1330f33f5650e" providerId="LiveId" clId="{BC8B19EF-D81A-4B85-BC4E-7E714AD77700}" dt="2023-01-23T14:08:04.315" v="9"/>
          <ac:spMkLst>
            <pc:docMk/>
            <pc:sldMk cId="3643532728" sldId="329"/>
            <ac:spMk id="4" creationId="{0B44C72E-61C3-49CD-8F6B-26F14785CA50}"/>
          </ac:spMkLst>
        </pc:spChg>
      </pc:sldChg>
      <pc:sldChg chg="modSp mod modTransition">
        <pc:chgData name="Leonie Smith" userId="fed1330f33f5650e" providerId="LiveId" clId="{BC8B19EF-D81A-4B85-BC4E-7E714AD77700}" dt="2023-01-23T14:09:26.661" v="26"/>
        <pc:sldMkLst>
          <pc:docMk/>
          <pc:sldMk cId="4129406417" sldId="330"/>
        </pc:sldMkLst>
        <pc:spChg chg="mod">
          <ac:chgData name="Leonie Smith" userId="fed1330f33f5650e" providerId="LiveId" clId="{BC8B19EF-D81A-4B85-BC4E-7E714AD77700}" dt="2023-01-23T14:07:59.493" v="8"/>
          <ac:spMkLst>
            <pc:docMk/>
            <pc:sldMk cId="4129406417" sldId="330"/>
            <ac:spMk id="4" creationId="{AA7870B7-6EF0-444E-A2A9-51644A433197}"/>
          </ac:spMkLst>
        </pc:spChg>
      </pc:sldChg>
      <pc:sldChg chg="modSp mod modTransition">
        <pc:chgData name="Leonie Smith" userId="fed1330f33f5650e" providerId="LiveId" clId="{BC8B19EF-D81A-4B85-BC4E-7E714AD77700}" dt="2023-01-23T14:09:26.661" v="26"/>
        <pc:sldMkLst>
          <pc:docMk/>
          <pc:sldMk cId="2697053123" sldId="331"/>
        </pc:sldMkLst>
        <pc:spChg chg="mod">
          <ac:chgData name="Leonie Smith" userId="fed1330f33f5650e" providerId="LiveId" clId="{BC8B19EF-D81A-4B85-BC4E-7E714AD77700}" dt="2023-01-23T14:07:44.441" v="6" actId="1076"/>
          <ac:spMkLst>
            <pc:docMk/>
            <pc:sldMk cId="2697053123" sldId="331"/>
            <ac:spMk id="3" creationId="{72AB430C-43BE-4ED7-9541-DD6A7F8F3B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76EC2-5E46-4C3A-84F4-F5F9AE8102AB}"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C2F9-BCC6-4E7B-8220-F58DD9FE9943}" type="slidenum">
              <a:rPr lang="en-IN" smtClean="0"/>
              <a:t>‹#›</a:t>
            </a:fld>
            <a:endParaRPr lang="en-IN"/>
          </a:p>
        </p:txBody>
      </p:sp>
    </p:spTree>
    <p:extLst>
      <p:ext uri="{BB962C8B-B14F-4D97-AF65-F5344CB8AC3E}">
        <p14:creationId xmlns:p14="http://schemas.microsoft.com/office/powerpoint/2010/main" val="140728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EFDC2F9-BCC6-4E7B-8220-F58DD9FE9943}" type="slidenum">
              <a:rPr lang="en-IN" smtClean="0"/>
              <a:t>3</a:t>
            </a:fld>
            <a:endParaRPr lang="en-IN"/>
          </a:p>
        </p:txBody>
      </p:sp>
    </p:spTree>
    <p:extLst>
      <p:ext uri="{BB962C8B-B14F-4D97-AF65-F5344CB8AC3E}">
        <p14:creationId xmlns:p14="http://schemas.microsoft.com/office/powerpoint/2010/main" val="287507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6C3A-EB71-4135-8CA3-975566010BC7}"/>
              </a:ext>
            </a:extLst>
          </p:cNvPr>
          <p:cNvSpPr>
            <a:spLocks noGrp="1"/>
          </p:cNvSpPr>
          <p:nvPr>
            <p:ph type="title"/>
          </p:nvPr>
        </p:nvSpPr>
        <p:spPr/>
        <p:txBody>
          <a:bodyPr/>
          <a:lstStyle/>
          <a:p>
            <a:r>
              <a:rPr lang="en-IN" dirty="0"/>
              <a:t>09-11</a:t>
            </a:r>
          </a:p>
        </p:txBody>
      </p:sp>
      <p:sp>
        <p:nvSpPr>
          <p:cNvPr id="3" name="Content Placeholder 2">
            <a:extLst>
              <a:ext uri="{FF2B5EF4-FFF2-40B4-BE49-F238E27FC236}">
                <a16:creationId xmlns:a16="http://schemas.microsoft.com/office/drawing/2014/main" id="{21B7FDA7-B720-44DC-84D1-FBDC2333E1AE}"/>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C0CF3003-493F-CC2B-BD7B-89BEBD39478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3538765"/>
      </p:ext>
    </p:extLst>
  </p:cSld>
  <p:clrMapOvr>
    <a:masterClrMapping/>
  </p:clrMapOvr>
  <mc:AlternateContent xmlns:mc="http://schemas.openxmlformats.org/markup-compatibility/2006" xmlns:p14="http://schemas.microsoft.com/office/powerpoint/2010/main">
    <mc:Choice Requires="p14">
      <p:transition spd="slow" p14:dur="2000" advTm="4032"/>
    </mc:Choice>
    <mc:Fallback xmlns="">
      <p:transition spd="slow" advTm="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0C10-0AEC-4573-BB3C-7871CAE9E044}"/>
              </a:ext>
            </a:extLst>
          </p:cNvPr>
          <p:cNvPicPr>
            <a:picLocks noChangeAspect="1"/>
          </p:cNvPicPr>
          <p:nvPr/>
        </p:nvPicPr>
        <p:blipFill>
          <a:blip r:embed="rId2"/>
          <a:stretch>
            <a:fillRect/>
          </a:stretch>
        </p:blipFill>
        <p:spPr>
          <a:xfrm>
            <a:off x="0" y="-67972"/>
            <a:ext cx="12192000" cy="6925972"/>
          </a:xfrm>
          <a:prstGeom prst="rect">
            <a:avLst/>
          </a:prstGeom>
        </p:spPr>
      </p:pic>
      <p:sp>
        <p:nvSpPr>
          <p:cNvPr id="2" name="TextBox 1">
            <a:extLst>
              <a:ext uri="{FF2B5EF4-FFF2-40B4-BE49-F238E27FC236}">
                <a16:creationId xmlns:a16="http://schemas.microsoft.com/office/drawing/2014/main" id="{0D9A595B-CCFA-B586-FCFD-67CF97CCBA41}"/>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12:3</a:t>
            </a:r>
            <a:endParaRPr lang="bo-CN" sz="2000" b="1" cap="all" dirty="0">
              <a:solidFill>
                <a:schemeClr val="bg1"/>
              </a:solidFill>
              <a:latin typeface="ArialMT"/>
            </a:endParaRPr>
          </a:p>
        </p:txBody>
      </p:sp>
    </p:spTree>
    <p:extLst>
      <p:ext uri="{BB962C8B-B14F-4D97-AF65-F5344CB8AC3E}">
        <p14:creationId xmlns:p14="http://schemas.microsoft.com/office/powerpoint/2010/main" val="280569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15483-EF7D-D661-BE03-4D537A35457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और इस महीने के चौदहवें दिन तक उसे रख छोड़ना, और उस दिन सूर्यास्त के समय इस्राएल की सारी मण्डली के लोग उसे बलि करें।</a:t>
            </a:r>
            <a:endParaRPr lang="en-IN" sz="4000" dirty="0"/>
          </a:p>
        </p:txBody>
      </p:sp>
      <p:pic>
        <p:nvPicPr>
          <p:cNvPr id="21" name="Audio 20">
            <a:hlinkClick r:id="" action="ppaction://media"/>
            <a:extLst>
              <a:ext uri="{FF2B5EF4-FFF2-40B4-BE49-F238E27FC236}">
                <a16:creationId xmlns:a16="http://schemas.microsoft.com/office/drawing/2014/main" id="{05EAEECD-EEBD-283B-C79D-0B22E67D79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5A90A19-9ECA-3B3B-9BFF-5C9FF25FC42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You must keep it until the fourteenth day of the month, when the whole assembly of the congregation of Israel will slaughter the animals at twilight.</a:t>
            </a:r>
            <a:br>
              <a:rPr lang="en-US" sz="4000" b="0" i="0" dirty="0">
                <a:solidFill>
                  <a:srgbClr val="121212"/>
                </a:solidFill>
                <a:effectLst/>
                <a:latin typeface="Inter" panose="020B0502030000000004" pitchFamily="34" charset="0"/>
              </a:rPr>
            </a:b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8195"/>
    </mc:Choice>
    <mc:Fallback xmlns="">
      <p:transition spd="slow" advTm="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D526F-0848-44F4-A853-50124541CDC5}"/>
              </a:ext>
            </a:extLst>
          </p:cNvPr>
          <p:cNvPicPr>
            <a:picLocks noChangeAspect="1"/>
          </p:cNvPicPr>
          <p:nvPr/>
        </p:nvPicPr>
        <p:blipFill>
          <a:blip r:embed="rId2"/>
          <a:stretch>
            <a:fillRect/>
          </a:stretch>
        </p:blipFill>
        <p:spPr>
          <a:xfrm>
            <a:off x="0" y="-25231"/>
            <a:ext cx="12192000" cy="6883232"/>
          </a:xfrm>
          <a:prstGeom prst="rect">
            <a:avLst/>
          </a:prstGeom>
        </p:spPr>
      </p:pic>
      <p:sp>
        <p:nvSpPr>
          <p:cNvPr id="2" name="TextBox 1">
            <a:extLst>
              <a:ext uri="{FF2B5EF4-FFF2-40B4-BE49-F238E27FC236}">
                <a16:creationId xmlns:a16="http://schemas.microsoft.com/office/drawing/2014/main" id="{91684E27-9486-04E0-A1F4-283AC8FEA406}"/>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12:6</a:t>
            </a:r>
            <a:endParaRPr lang="bo-CN" sz="2000" b="1" cap="all" dirty="0">
              <a:solidFill>
                <a:schemeClr val="bg1"/>
              </a:solidFill>
              <a:latin typeface="ArialMT"/>
            </a:endParaRPr>
          </a:p>
        </p:txBody>
      </p:sp>
    </p:spTree>
    <p:extLst>
      <p:ext uri="{BB962C8B-B14F-4D97-AF65-F5344CB8AC3E}">
        <p14:creationId xmlns:p14="http://schemas.microsoft.com/office/powerpoint/2010/main" val="271857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B14C3B-0A2B-2AFE-6B2A-B09F9806933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तब वे उसके लहू में से कुछ लेकर जिन घरों में मेम्ने को खाएँगे उनके द्वार के दोनों ओर और चौखट के सिरे पर लगाएँ।</a:t>
            </a:r>
            <a:endParaRPr lang="en-IN" sz="4000" dirty="0"/>
          </a:p>
        </p:txBody>
      </p:sp>
      <p:pic>
        <p:nvPicPr>
          <p:cNvPr id="22" name="Audio 21">
            <a:hlinkClick r:id="" action="ppaction://media"/>
            <a:extLst>
              <a:ext uri="{FF2B5EF4-FFF2-40B4-BE49-F238E27FC236}">
                <a16:creationId xmlns:a16="http://schemas.microsoft.com/office/drawing/2014/main" id="{ADB4FE30-5DA5-E9B9-C6B2-AAE530F11F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BAAB424-383E-ACE7-98C1-7DD14D6CD7CC}"/>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121212"/>
                </a:solidFill>
                <a:effectLst/>
                <a:latin typeface="Inter" panose="020B0502030000000004" pitchFamily="34" charset="0"/>
              </a:rPr>
              <a:t> </a:t>
            </a:r>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They are to take some of the blood and put it on the sides and tops of the doorframes  of the houses where they eat the lambs.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0120"/>
    </mc:Choice>
    <mc:Fallback xmlns="">
      <p:transition spd="slow" advTm="1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EA6E2-A133-4A67-AF37-AB3E5578618F}"/>
              </a:ext>
            </a:extLst>
          </p:cNvPr>
          <p:cNvPicPr>
            <a:picLocks noChangeAspect="1"/>
          </p:cNvPicPr>
          <p:nvPr/>
        </p:nvPicPr>
        <p:blipFill>
          <a:blip r:embed="rId2"/>
          <a:stretch>
            <a:fillRect/>
          </a:stretch>
        </p:blipFill>
        <p:spPr>
          <a:xfrm>
            <a:off x="0" y="-90129"/>
            <a:ext cx="12192000" cy="6948129"/>
          </a:xfrm>
          <a:prstGeom prst="rect">
            <a:avLst/>
          </a:prstGeom>
        </p:spPr>
      </p:pic>
      <p:sp>
        <p:nvSpPr>
          <p:cNvPr id="2" name="TextBox 1">
            <a:extLst>
              <a:ext uri="{FF2B5EF4-FFF2-40B4-BE49-F238E27FC236}">
                <a16:creationId xmlns:a16="http://schemas.microsoft.com/office/drawing/2014/main" id="{3459FB99-F35A-8332-701C-561757588F08}"/>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12:7</a:t>
            </a:r>
            <a:endParaRPr lang="bo-CN" sz="2000" b="1" cap="all" dirty="0">
              <a:solidFill>
                <a:schemeClr val="bg1"/>
              </a:solidFill>
              <a:latin typeface="ArialMT"/>
            </a:endParaRPr>
          </a:p>
        </p:txBody>
      </p:sp>
    </p:spTree>
    <p:extLst>
      <p:ext uri="{BB962C8B-B14F-4D97-AF65-F5344CB8AC3E}">
        <p14:creationId xmlns:p14="http://schemas.microsoft.com/office/powerpoint/2010/main" val="302221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D08AC8-2843-C89D-3102-FB3318E5F4A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और वे उसके माँस को उसी रात आग में भूनकर अख़मीरी रोटी</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और कड़वे सागपात</a:t>
            </a:r>
            <a:r>
              <a:rPr lang="en-US" sz="4000" b="0" i="0" dirty="0">
                <a:solidFill>
                  <a:srgbClr val="121212"/>
                </a:solidFill>
                <a:effectLst/>
                <a:latin typeface="Arial" panose="020B0604020202020204" pitchFamily="34" charset="0"/>
              </a:rPr>
              <a:t>d </a:t>
            </a:r>
            <a:r>
              <a:rPr lang="hi-IN" sz="4000" b="0" i="0" dirty="0">
                <a:solidFill>
                  <a:srgbClr val="121212"/>
                </a:solidFill>
                <a:effectLst/>
                <a:latin typeface="Arial" panose="020B0604020202020204" pitchFamily="34" charset="0"/>
              </a:rPr>
              <a:t>के साथ खाएँ।</a:t>
            </a:r>
            <a:endParaRPr lang="en-IN" sz="4000" dirty="0"/>
          </a:p>
        </p:txBody>
      </p:sp>
      <p:pic>
        <p:nvPicPr>
          <p:cNvPr id="22" name="Audio 21">
            <a:hlinkClick r:id="" action="ppaction://media"/>
            <a:extLst>
              <a:ext uri="{FF2B5EF4-FFF2-40B4-BE49-F238E27FC236}">
                <a16:creationId xmlns:a16="http://schemas.microsoft.com/office/drawing/2014/main" id="{D86A97A5-3E6B-39C4-6F85-3369738991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448895-B545-C35F-09A1-73EC6F0DC76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They are to eat the meat that night, roasted over the fire, along with unleavened bread and bitter herbs.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0737"/>
    </mc:Choice>
    <mc:Fallback xmlns="">
      <p:transition spd="slow" advTm="1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C80E2-6C98-419F-B7AF-8CC886AE6D2B}"/>
              </a:ext>
            </a:extLst>
          </p:cNvPr>
          <p:cNvPicPr>
            <a:picLocks noChangeAspect="1"/>
          </p:cNvPicPr>
          <p:nvPr/>
        </p:nvPicPr>
        <p:blipFill>
          <a:blip r:embed="rId2"/>
          <a:stretch>
            <a:fillRect/>
          </a:stretch>
        </p:blipFill>
        <p:spPr>
          <a:xfrm>
            <a:off x="0" y="-63813"/>
            <a:ext cx="12192000" cy="6921813"/>
          </a:xfrm>
          <a:prstGeom prst="rect">
            <a:avLst/>
          </a:prstGeom>
        </p:spPr>
      </p:pic>
      <p:sp>
        <p:nvSpPr>
          <p:cNvPr id="2" name="TextBox 1">
            <a:extLst>
              <a:ext uri="{FF2B5EF4-FFF2-40B4-BE49-F238E27FC236}">
                <a16:creationId xmlns:a16="http://schemas.microsoft.com/office/drawing/2014/main" id="{684D21CA-E662-172E-981A-61B6D70DE9AB}"/>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12:8</a:t>
            </a:r>
            <a:endParaRPr lang="bo-CN" sz="2000" b="1" cap="all" dirty="0">
              <a:solidFill>
                <a:schemeClr val="bg1"/>
              </a:solidFill>
              <a:latin typeface="ArialMT"/>
            </a:endParaRPr>
          </a:p>
        </p:txBody>
      </p:sp>
    </p:spTree>
    <p:extLst>
      <p:ext uri="{BB962C8B-B14F-4D97-AF65-F5344CB8AC3E}">
        <p14:creationId xmlns:p14="http://schemas.microsoft.com/office/powerpoint/2010/main" val="92768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4A775B-140F-8140-6AB9-ECFBBC24680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और उसमें से कुछ सवेरे तक न रहने देना, और यदि कुछ सवेरे तक रह भी जाए, तो उसे आग में जला देना।</a:t>
            </a:r>
            <a:endParaRPr lang="en-IN" sz="4000" dirty="0"/>
          </a:p>
        </p:txBody>
      </p:sp>
      <p:pic>
        <p:nvPicPr>
          <p:cNvPr id="31" name="Audio 30">
            <a:hlinkClick r:id="" action="ppaction://media"/>
            <a:extLst>
              <a:ext uri="{FF2B5EF4-FFF2-40B4-BE49-F238E27FC236}">
                <a16:creationId xmlns:a16="http://schemas.microsoft.com/office/drawing/2014/main" id="{5A72B3A2-A956-94E9-A2E2-B88B4A3142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CDDFA3E-16E9-C846-F765-81BE248C8BFD}"/>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Do not leave any of it until morning; before the morning you must burn up any part that is left over.</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9668"/>
    </mc:Choice>
    <mc:Fallback xmlns="">
      <p:transition spd="slow" advTm="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CA5B8-AA1C-4ACE-8C79-ECE40B3E71B8}"/>
              </a:ext>
            </a:extLst>
          </p:cNvPr>
          <p:cNvPicPr>
            <a:picLocks noChangeAspect="1"/>
          </p:cNvPicPr>
          <p:nvPr/>
        </p:nvPicPr>
        <p:blipFill>
          <a:blip r:embed="rId2"/>
          <a:stretch>
            <a:fillRect/>
          </a:stretch>
        </p:blipFill>
        <p:spPr>
          <a:xfrm>
            <a:off x="-133004" y="-9107"/>
            <a:ext cx="12325004" cy="6867107"/>
          </a:xfrm>
          <a:prstGeom prst="rect">
            <a:avLst/>
          </a:prstGeom>
        </p:spPr>
      </p:pic>
      <p:sp>
        <p:nvSpPr>
          <p:cNvPr id="2" name="TextBox 1">
            <a:extLst>
              <a:ext uri="{FF2B5EF4-FFF2-40B4-BE49-F238E27FC236}">
                <a16:creationId xmlns:a16="http://schemas.microsoft.com/office/drawing/2014/main" id="{E7DB8CBA-DB28-8F20-83C5-DFD11CE01B7D}"/>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12:10</a:t>
            </a:r>
            <a:endParaRPr lang="bo-CN" sz="2000" b="1" cap="all" dirty="0">
              <a:solidFill>
                <a:schemeClr val="bg1"/>
              </a:solidFill>
              <a:latin typeface="ArialMT"/>
            </a:endParaRPr>
          </a:p>
        </p:txBody>
      </p:sp>
    </p:spTree>
    <p:extLst>
      <p:ext uri="{BB962C8B-B14F-4D97-AF65-F5344CB8AC3E}">
        <p14:creationId xmlns:p14="http://schemas.microsoft.com/office/powerpoint/2010/main" val="166970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83035C-2943-98A2-6AB6-2926C6B9D61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और उसके खाने की यह विधि है; कि कमर बाँधे, पाँव में जूती पहने, और हाथ में लाठी लिए हुए उसे फुर्ती से खाना; वह तो यहोवा का फसह होगा।</a:t>
            </a:r>
            <a:endParaRPr lang="en-IN" sz="4000" dirty="0"/>
          </a:p>
        </p:txBody>
      </p:sp>
      <p:pic>
        <p:nvPicPr>
          <p:cNvPr id="6" name="Audio 5">
            <a:hlinkClick r:id="" action="ppaction://media"/>
            <a:extLst>
              <a:ext uri="{FF2B5EF4-FFF2-40B4-BE49-F238E27FC236}">
                <a16:creationId xmlns:a16="http://schemas.microsoft.com/office/drawing/2014/main" id="{59A4BEC6-0EC3-0E6A-0F17-CF25A6164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C710CFD-6008-265C-5FED-3309339A7765}"/>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This is how you are to eat it: You must be fully dressed for travel, with your sandals on your feet and your staff in your hand. You are to eat in haste; it is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’s Passover.</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2437"/>
    </mc:Choice>
    <mc:Fallback xmlns="">
      <p:transition spd="slow" advTm="1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057D6-9155-4F67-908D-16D50DA8C53F}"/>
              </a:ext>
            </a:extLst>
          </p:cNvPr>
          <p:cNvPicPr>
            <a:picLocks noChangeAspect="1"/>
          </p:cNvPicPr>
          <p:nvPr/>
        </p:nvPicPr>
        <p:blipFill>
          <a:blip r:embed="rId2"/>
          <a:stretch>
            <a:fillRect/>
          </a:stretch>
        </p:blipFill>
        <p:spPr>
          <a:xfrm>
            <a:off x="0" y="-1"/>
            <a:ext cx="12192000" cy="7354349"/>
          </a:xfrm>
          <a:prstGeom prst="rect">
            <a:avLst/>
          </a:prstGeom>
        </p:spPr>
      </p:pic>
      <p:sp>
        <p:nvSpPr>
          <p:cNvPr id="2" name="TextBox 1">
            <a:extLst>
              <a:ext uri="{FF2B5EF4-FFF2-40B4-BE49-F238E27FC236}">
                <a16:creationId xmlns:a16="http://schemas.microsoft.com/office/drawing/2014/main" id="{953AEE02-3894-5D0D-1AD7-2CC5540158CB}"/>
              </a:ext>
            </a:extLst>
          </p:cNvPr>
          <p:cNvSpPr txBox="1"/>
          <p:nvPr/>
        </p:nvSpPr>
        <p:spPr>
          <a:xfrm>
            <a:off x="572344" y="3429000"/>
            <a:ext cx="4896471" cy="1996972"/>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फसह पर्व की स्थापना - निर्गमन 12:1-36</a:t>
            </a:r>
          </a:p>
        </p:txBody>
      </p:sp>
      <p:sp>
        <p:nvSpPr>
          <p:cNvPr id="4" name="TextBox 3">
            <a:extLst>
              <a:ext uri="{FF2B5EF4-FFF2-40B4-BE49-F238E27FC236}">
                <a16:creationId xmlns:a16="http://schemas.microsoft.com/office/drawing/2014/main" id="{CBC7FE17-68DE-058C-A1B2-72F840AEF2D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15475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BB6AA-AACB-4B6F-BF01-CD6A9031248B}"/>
              </a:ext>
            </a:extLst>
          </p:cNvPr>
          <p:cNvPicPr>
            <a:picLocks noChangeAspect="1"/>
          </p:cNvPicPr>
          <p:nvPr/>
        </p:nvPicPr>
        <p:blipFill>
          <a:blip r:embed="rId2"/>
          <a:stretch>
            <a:fillRect/>
          </a:stretch>
        </p:blipFill>
        <p:spPr>
          <a:xfrm>
            <a:off x="0" y="-137886"/>
            <a:ext cx="12192000" cy="6995886"/>
          </a:xfrm>
          <a:prstGeom prst="rect">
            <a:avLst/>
          </a:prstGeom>
        </p:spPr>
      </p:pic>
      <p:sp>
        <p:nvSpPr>
          <p:cNvPr id="2" name="TextBox 1">
            <a:extLst>
              <a:ext uri="{FF2B5EF4-FFF2-40B4-BE49-F238E27FC236}">
                <a16:creationId xmlns:a16="http://schemas.microsoft.com/office/drawing/2014/main" id="{72AD6698-DA5F-1750-A1ED-3FA24F0D651C}"/>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12:11</a:t>
            </a:r>
            <a:endParaRPr lang="bo-CN" sz="2000" b="1" cap="all" dirty="0">
              <a:solidFill>
                <a:schemeClr val="bg1"/>
              </a:solidFill>
              <a:latin typeface="ArialMT"/>
            </a:endParaRPr>
          </a:p>
        </p:txBody>
      </p:sp>
    </p:spTree>
    <p:extLst>
      <p:ext uri="{BB962C8B-B14F-4D97-AF65-F5344CB8AC3E}">
        <p14:creationId xmlns:p14="http://schemas.microsoft.com/office/powerpoint/2010/main" val="3321320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3B04EA-A41F-7DBA-DB05-5CDE1FB426F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क्योंकि उस रात को मैं मिस्र देश के बीच में से होकर जाऊँगा, और मिस्र देश के क्या मनुष्य क्या पशु, सब के पहिलौठों को मारूँगा; और मिस्र के सारे देवताओं को भी मैं दण्ड दूँगा; मैं तो यहोवा हूँ।</a:t>
            </a:r>
            <a:endParaRPr lang="en-IN" sz="4000" dirty="0"/>
          </a:p>
        </p:txBody>
      </p:sp>
      <p:pic>
        <p:nvPicPr>
          <p:cNvPr id="28" name="Audio 27">
            <a:hlinkClick r:id="" action="ppaction://media"/>
            <a:extLst>
              <a:ext uri="{FF2B5EF4-FFF2-40B4-BE49-F238E27FC236}">
                <a16:creationId xmlns:a16="http://schemas.microsoft.com/office/drawing/2014/main" id="{428A0EC9-9969-99CA-F621-BA4CDFBBE5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1196092-C1B7-E57A-BF97-C88C5C5318AD}"/>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On that night I will pass through the land of Egypt and strike down every firstborn male, both man and beast, and I will execute judgment against all the gods of Egypt. I am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9280"/>
    </mc:Choice>
    <mc:Fallback xmlns="">
      <p:transition spd="slow" advTm="1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1E301-4AFD-47E6-8E3B-D7DBE1E005A0}"/>
              </a:ext>
            </a:extLst>
          </p:cNvPr>
          <p:cNvPicPr>
            <a:picLocks noChangeAspect="1"/>
          </p:cNvPicPr>
          <p:nvPr/>
        </p:nvPicPr>
        <p:blipFill>
          <a:blip r:embed="rId2"/>
          <a:stretch>
            <a:fillRect/>
          </a:stretch>
        </p:blipFill>
        <p:spPr>
          <a:xfrm>
            <a:off x="0" y="-276329"/>
            <a:ext cx="12192000" cy="7134330"/>
          </a:xfrm>
          <a:prstGeom prst="rect">
            <a:avLst/>
          </a:prstGeom>
        </p:spPr>
      </p:pic>
      <p:sp>
        <p:nvSpPr>
          <p:cNvPr id="2" name="TextBox 1">
            <a:extLst>
              <a:ext uri="{FF2B5EF4-FFF2-40B4-BE49-F238E27FC236}">
                <a16:creationId xmlns:a16="http://schemas.microsoft.com/office/drawing/2014/main" id="{D90C7BD4-30C6-F6B2-E7FA-0DAF00796D4D}"/>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12:12</a:t>
            </a:r>
            <a:endParaRPr lang="bo-CN" sz="2000" b="1" cap="all" dirty="0">
              <a:solidFill>
                <a:schemeClr val="bg1"/>
              </a:solidFill>
              <a:latin typeface="ArialMT"/>
            </a:endParaRPr>
          </a:p>
        </p:txBody>
      </p:sp>
    </p:spTree>
    <p:extLst>
      <p:ext uri="{BB962C8B-B14F-4D97-AF65-F5344CB8AC3E}">
        <p14:creationId xmlns:p14="http://schemas.microsoft.com/office/powerpoint/2010/main" val="125130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C953A-A633-7D14-2A86-AEEE0C84309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और जिन घरों में तुम रहोगे उन पर वह लहू तुम्हारे निमित्त चिन्ह ठहरेगा; अर्थात् मैं उस लहू को देखकर तुम को छोड़ जाऊँगा, और जब मैं मिस्र देश के लोगों को मारूँगा, तब वह विपत्ति तुम पर न पड़ेगी और तुम नाश न होंगे।</a:t>
            </a:r>
            <a:endParaRPr lang="en-IN" sz="4000" dirty="0"/>
          </a:p>
        </p:txBody>
      </p:sp>
      <p:pic>
        <p:nvPicPr>
          <p:cNvPr id="14" name="Audio 13">
            <a:hlinkClick r:id="" action="ppaction://media"/>
            <a:extLst>
              <a:ext uri="{FF2B5EF4-FFF2-40B4-BE49-F238E27FC236}">
                <a16:creationId xmlns:a16="http://schemas.microsoft.com/office/drawing/2014/main" id="{D6604630-4B79-A742-9A07-0E78A773B5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C8E69E5-312F-A56D-57DE-E837A763B89D}"/>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 blood on the houses where you are staying will distinguish them; when I see the blood, I will pass over you. No plague will fall on you to destroy you when I strike the land of Egypt.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6887"/>
    </mc:Choice>
    <mc:Fallback xmlns="">
      <p:transition spd="slow" advTm="1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B4399-A998-4098-805C-0940B4EA4770}"/>
              </a:ext>
            </a:extLst>
          </p:cNvPr>
          <p:cNvPicPr>
            <a:picLocks noChangeAspect="1"/>
          </p:cNvPicPr>
          <p:nvPr/>
        </p:nvPicPr>
        <p:blipFill>
          <a:blip r:embed="rId2"/>
          <a:stretch>
            <a:fillRect/>
          </a:stretch>
        </p:blipFill>
        <p:spPr>
          <a:xfrm>
            <a:off x="-1" y="1"/>
            <a:ext cx="12869333" cy="6858000"/>
          </a:xfrm>
          <a:prstGeom prst="rect">
            <a:avLst/>
          </a:prstGeom>
        </p:spPr>
      </p:pic>
      <p:sp>
        <p:nvSpPr>
          <p:cNvPr id="2" name="TextBox 1">
            <a:extLst>
              <a:ext uri="{FF2B5EF4-FFF2-40B4-BE49-F238E27FC236}">
                <a16:creationId xmlns:a16="http://schemas.microsoft.com/office/drawing/2014/main" id="{8A86F092-B36F-0EC4-473E-EB5AB7B3729D}"/>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12:13</a:t>
            </a:r>
            <a:endParaRPr lang="bo-CN" sz="2000" b="1" cap="all" dirty="0">
              <a:solidFill>
                <a:schemeClr val="bg1"/>
              </a:solidFill>
              <a:latin typeface="ArialMT"/>
            </a:endParaRPr>
          </a:p>
        </p:txBody>
      </p:sp>
    </p:spTree>
    <p:extLst>
      <p:ext uri="{BB962C8B-B14F-4D97-AF65-F5344CB8AC3E}">
        <p14:creationId xmlns:p14="http://schemas.microsoft.com/office/powerpoint/2010/main" val="1998277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E1AC27-DEF3-73A6-23A2-376F6D16F2D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और इस्राएलियों ने जाकर, जो आज्ञा यहोवा ने मूसा और हारून को दी थी, उसी के अनुसार किया।</a:t>
            </a:r>
            <a:endParaRPr lang="en-IN" sz="4000" dirty="0"/>
          </a:p>
        </p:txBody>
      </p:sp>
      <p:pic>
        <p:nvPicPr>
          <p:cNvPr id="6" name="Audio 5">
            <a:hlinkClick r:id="" action="ppaction://media"/>
            <a:extLst>
              <a:ext uri="{FF2B5EF4-FFF2-40B4-BE49-F238E27FC236}">
                <a16:creationId xmlns:a16="http://schemas.microsoft.com/office/drawing/2014/main" id="{61025508-8430-4621-8938-3B545D45D6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12AC2C-F342-DC0B-E6E6-D975D9CC800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And the Israelites went and did just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commanded Moses and Aaron.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175593715"/>
      </p:ext>
    </p:extLst>
  </p:cSld>
  <p:clrMapOvr>
    <a:masterClrMapping/>
  </p:clrMapOvr>
  <mc:AlternateContent xmlns:mc="http://schemas.openxmlformats.org/markup-compatibility/2006" xmlns:p14="http://schemas.microsoft.com/office/powerpoint/2010/main">
    <mc:Choice Requires="p14">
      <p:transition spd="slow" p14:dur="2000" advTm="9899"/>
    </mc:Choice>
    <mc:Fallback xmlns="">
      <p:transition spd="slow" advTm="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A95D5-FCA7-4ADF-BDB2-3D6801672A88}"/>
              </a:ext>
            </a:extLst>
          </p:cNvPr>
          <p:cNvPicPr>
            <a:picLocks noChangeAspect="1"/>
          </p:cNvPicPr>
          <p:nvPr/>
        </p:nvPicPr>
        <p:blipFill>
          <a:blip r:embed="rId2"/>
          <a:stretch>
            <a:fillRect/>
          </a:stretch>
        </p:blipFill>
        <p:spPr>
          <a:xfrm>
            <a:off x="0" y="-159287"/>
            <a:ext cx="12192000" cy="6969662"/>
          </a:xfrm>
          <a:prstGeom prst="rect">
            <a:avLst/>
          </a:prstGeom>
        </p:spPr>
      </p:pic>
      <p:sp>
        <p:nvSpPr>
          <p:cNvPr id="2" name="TextBox 1">
            <a:extLst>
              <a:ext uri="{FF2B5EF4-FFF2-40B4-BE49-F238E27FC236}">
                <a16:creationId xmlns:a16="http://schemas.microsoft.com/office/drawing/2014/main" id="{808AC731-165C-38FA-F441-04F64649B972}"/>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12:28</a:t>
            </a:r>
            <a:endParaRPr lang="bo-CN" sz="2000" b="1" cap="all" dirty="0">
              <a:solidFill>
                <a:schemeClr val="bg1"/>
              </a:solidFill>
              <a:latin typeface="ArialMT"/>
            </a:endParaRPr>
          </a:p>
        </p:txBody>
      </p:sp>
    </p:spTree>
    <p:extLst>
      <p:ext uri="{BB962C8B-B14F-4D97-AF65-F5344CB8AC3E}">
        <p14:creationId xmlns:p14="http://schemas.microsoft.com/office/powerpoint/2010/main" val="3600081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8E4E4-7961-C88C-626D-E9C1F506CAC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29 ऐसा हुआ कि आधी रात को यहोवा ने मिस्र देश में सिंहासन पर विराजनेवाले फ़िरौन से लेकर गड्ढे में पड़े हुए बँधुए तक सब के पहिलौठों को, वरन् पशुओं तक के सब पहिलौठों को मार डाला। </a:t>
            </a:r>
            <a:endParaRPr lang="en-IN" sz="4000" dirty="0"/>
          </a:p>
        </p:txBody>
      </p:sp>
      <p:pic>
        <p:nvPicPr>
          <p:cNvPr id="21" name="Audio 20">
            <a:hlinkClick r:id="" action="ppaction://media"/>
            <a:extLst>
              <a:ext uri="{FF2B5EF4-FFF2-40B4-BE49-F238E27FC236}">
                <a16:creationId xmlns:a16="http://schemas.microsoft.com/office/drawing/2014/main" id="{8F9842B9-2A27-54D6-9D6D-A86ADDB561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CD72B9C-8A38-FD06-6989-CD632BF4A7E7}"/>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Now at midnight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struck down every firstborn male in the land of Egypt, from the firstborn of Pharaoh, who sat on his throne, to the firstborn of the prisoner in the dungeon, as well as all the firstborn among the livestock.</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58270468"/>
      </p:ext>
    </p:extLst>
  </p:cSld>
  <p:clrMapOvr>
    <a:masterClrMapping/>
  </p:clrMapOvr>
  <mc:AlternateContent xmlns:mc="http://schemas.openxmlformats.org/markup-compatibility/2006" xmlns:p14="http://schemas.microsoft.com/office/powerpoint/2010/main">
    <mc:Choice Requires="p14">
      <p:transition spd="slow" p14:dur="2000" advTm="17788"/>
    </mc:Choice>
    <mc:Fallback xmlns="">
      <p:transition spd="slow" advTm="1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68DD0-9176-4867-BD6F-CD83E663CAB9}"/>
              </a:ext>
            </a:extLst>
          </p:cNvPr>
          <p:cNvPicPr>
            <a:picLocks noChangeAspect="1"/>
          </p:cNvPicPr>
          <p:nvPr/>
        </p:nvPicPr>
        <p:blipFill>
          <a:blip r:embed="rId2"/>
          <a:stretch>
            <a:fillRect/>
          </a:stretch>
        </p:blipFill>
        <p:spPr>
          <a:xfrm>
            <a:off x="0" y="-545869"/>
            <a:ext cx="12192000" cy="7403869"/>
          </a:xfrm>
          <a:prstGeom prst="rect">
            <a:avLst/>
          </a:prstGeom>
        </p:spPr>
      </p:pic>
      <p:sp>
        <p:nvSpPr>
          <p:cNvPr id="2" name="TextBox 1">
            <a:extLst>
              <a:ext uri="{FF2B5EF4-FFF2-40B4-BE49-F238E27FC236}">
                <a16:creationId xmlns:a16="http://schemas.microsoft.com/office/drawing/2014/main" id="{AEED40B8-0451-91FB-360B-1A0CBD8F00E4}"/>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12:29</a:t>
            </a:r>
            <a:endParaRPr lang="bo-CN" sz="2000" b="1" cap="all" dirty="0">
              <a:solidFill>
                <a:schemeClr val="bg1"/>
              </a:solidFill>
              <a:latin typeface="ArialMT"/>
            </a:endParaRPr>
          </a:p>
        </p:txBody>
      </p:sp>
    </p:spTree>
    <p:extLst>
      <p:ext uri="{BB962C8B-B14F-4D97-AF65-F5344CB8AC3E}">
        <p14:creationId xmlns:p14="http://schemas.microsoft.com/office/powerpoint/2010/main" val="326832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931EE-BB44-5DEF-C1D1-93157F14D96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30 और फ़िरौन रात ही को उठ बैठा, और उसके सब कर्मचारी, वरन् सारे मिस्री उठे; और मिस्र में बड़ा हाहाकार मचा, क्योंकि एक भी ऐसा घर न था जिसमें कोई मरा न हो।</a:t>
            </a:r>
            <a:endParaRPr lang="en-IN" sz="4000" dirty="0"/>
          </a:p>
        </p:txBody>
      </p:sp>
      <p:pic>
        <p:nvPicPr>
          <p:cNvPr id="42" name="Audio 41">
            <a:hlinkClick r:id="" action="ppaction://media"/>
            <a:extLst>
              <a:ext uri="{FF2B5EF4-FFF2-40B4-BE49-F238E27FC236}">
                <a16:creationId xmlns:a16="http://schemas.microsoft.com/office/drawing/2014/main" id="{0C91683A-002C-9521-156A-8011A2E2D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C77BD8-AA96-06D1-06E0-A2EA57705C47}"/>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During the night Pharaoh got up—he and all his officials and all the Egyptians—and there was loud wailing in Egypt; for there was no house without someone dead.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131394432"/>
      </p:ext>
    </p:extLst>
  </p:cSld>
  <p:clrMapOvr>
    <a:masterClrMapping/>
  </p:clrMapOvr>
  <mc:AlternateContent xmlns:mc="http://schemas.openxmlformats.org/markup-compatibility/2006" xmlns:p14="http://schemas.microsoft.com/office/powerpoint/2010/main">
    <mc:Choice Requires="p14">
      <p:transition spd="slow" p14:dur="2000" advTm="15175"/>
    </mc:Choice>
    <mc:Fallback xmlns="">
      <p:transition spd="slow" advTm="1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5400" dirty="0">
                <a:effectLst/>
                <a:latin typeface="TimesNewRomanPSMT"/>
                <a:ea typeface="Calibri" panose="020F0502020204030204" pitchFamily="34" charset="0"/>
                <a:cs typeface="TimesNewRomanPSMT"/>
              </a:rPr>
              <a:t>Passover – Exodus 12:1-36</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E7BC69B6-5EEE-C13C-C3F4-3CDE60B3AB0B}"/>
              </a:ext>
            </a:extLst>
          </p:cNvPr>
          <p:cNvSpPr txBox="1"/>
          <p:nvPr/>
        </p:nvSpPr>
        <p:spPr>
          <a:xfrm>
            <a:off x="6096000" y="0"/>
            <a:ext cx="6096000" cy="6858000"/>
          </a:xfrm>
          <a:prstGeom prst="rect">
            <a:avLst/>
          </a:prstGeom>
          <a:noFill/>
        </p:spPr>
        <p:txBody>
          <a:bodyPr wrap="square" rtlCol="0">
            <a:noAutofit/>
          </a:bodyPr>
          <a:lstStyle/>
          <a:p>
            <a:r>
              <a:rPr lang="hi-IN" sz="4000" dirty="0"/>
              <a:t>फसह पर्व की स्थापना - निर्गमन 12:1-36</a:t>
            </a:r>
          </a:p>
        </p:txBody>
      </p:sp>
      <p:pic>
        <p:nvPicPr>
          <p:cNvPr id="12" name="Audio 11">
            <a:hlinkClick r:id="" action="ppaction://media"/>
            <a:extLst>
              <a:ext uri="{FF2B5EF4-FFF2-40B4-BE49-F238E27FC236}">
                <a16:creationId xmlns:a16="http://schemas.microsoft.com/office/drawing/2014/main" id="{CB9B3F4F-A068-B592-63CF-1E36E0A7B4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882"/>
    </mc:Choice>
    <mc:Fallback xmlns="">
      <p:transition spd="slow" advTm="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97C2E-CCEC-473F-A67C-430302B3FDDB}"/>
              </a:ext>
            </a:extLst>
          </p:cNvPr>
          <p:cNvPicPr>
            <a:picLocks noChangeAspect="1"/>
          </p:cNvPicPr>
          <p:nvPr/>
        </p:nvPicPr>
        <p:blipFill>
          <a:blip r:embed="rId2"/>
          <a:stretch>
            <a:fillRect/>
          </a:stretch>
        </p:blipFill>
        <p:spPr>
          <a:xfrm>
            <a:off x="0" y="0"/>
            <a:ext cx="13538638" cy="6858000"/>
          </a:xfrm>
          <a:prstGeom prst="rect">
            <a:avLst/>
          </a:prstGeom>
        </p:spPr>
      </p:pic>
      <p:sp>
        <p:nvSpPr>
          <p:cNvPr id="2" name="TextBox 1">
            <a:extLst>
              <a:ext uri="{FF2B5EF4-FFF2-40B4-BE49-F238E27FC236}">
                <a16:creationId xmlns:a16="http://schemas.microsoft.com/office/drawing/2014/main" id="{F46210C7-BD07-D16B-78FC-89A45863587F}"/>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12:30</a:t>
            </a:r>
            <a:endParaRPr lang="bo-CN" sz="2000" b="1" cap="all" dirty="0">
              <a:solidFill>
                <a:schemeClr val="bg1"/>
              </a:solidFill>
              <a:latin typeface="ArialMT"/>
            </a:endParaRPr>
          </a:p>
        </p:txBody>
      </p:sp>
    </p:spTree>
    <p:extLst>
      <p:ext uri="{BB962C8B-B14F-4D97-AF65-F5344CB8AC3E}">
        <p14:creationId xmlns:p14="http://schemas.microsoft.com/office/powerpoint/2010/main" val="149530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9A615-B88C-364A-4DFE-9A34E51725EB}"/>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31 तब फ़िरौन ने रात ही रात में मूसा और हारून को बुलवाकर कहा, “तुम इस्राएलियों समेत मेरी प्रजा के बीच से निकल जाओ; और अपने कहने के अनुसार जाकर यहोवा की उपासना करो।</a:t>
            </a:r>
            <a:endParaRPr lang="en-IN" sz="4000" dirty="0"/>
          </a:p>
        </p:txBody>
      </p:sp>
      <p:pic>
        <p:nvPicPr>
          <p:cNvPr id="25" name="Audio 24">
            <a:hlinkClick r:id="" action="ppaction://media"/>
            <a:extLst>
              <a:ext uri="{FF2B5EF4-FFF2-40B4-BE49-F238E27FC236}">
                <a16:creationId xmlns:a16="http://schemas.microsoft.com/office/drawing/2014/main" id="{139E2671-551F-21AD-2D5B-78687B877F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0474323-2200-7AEA-A02B-E672D17A2F2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Then Pharaoh summoned Moses and Aaron by night and said, “Get up, leave my people, both you and the Israelites! Go, worship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as you have requested.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92026114"/>
      </p:ext>
    </p:extLst>
  </p:cSld>
  <p:clrMapOvr>
    <a:masterClrMapping/>
  </p:clrMapOvr>
  <mc:AlternateContent xmlns:mc="http://schemas.openxmlformats.org/markup-compatibility/2006" xmlns:p14="http://schemas.microsoft.com/office/powerpoint/2010/main">
    <mc:Choice Requires="p14">
      <p:transition spd="slow" p14:dur="2000" advTm="17403"/>
    </mc:Choice>
    <mc:Fallback xmlns="">
      <p:transition spd="slow" advTm="1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90B65-B819-47DB-8B7E-CE286F9C7C95}"/>
              </a:ext>
            </a:extLst>
          </p:cNvPr>
          <p:cNvPicPr>
            <a:picLocks noChangeAspect="1"/>
          </p:cNvPicPr>
          <p:nvPr/>
        </p:nvPicPr>
        <p:blipFill>
          <a:blip r:embed="rId2"/>
          <a:stretch>
            <a:fillRect/>
          </a:stretch>
        </p:blipFill>
        <p:spPr>
          <a:xfrm>
            <a:off x="1" y="-123017"/>
            <a:ext cx="12192000" cy="6981017"/>
          </a:xfrm>
          <a:prstGeom prst="rect">
            <a:avLst/>
          </a:prstGeom>
        </p:spPr>
      </p:pic>
      <p:sp>
        <p:nvSpPr>
          <p:cNvPr id="2" name="TextBox 1">
            <a:extLst>
              <a:ext uri="{FF2B5EF4-FFF2-40B4-BE49-F238E27FC236}">
                <a16:creationId xmlns:a16="http://schemas.microsoft.com/office/drawing/2014/main" id="{7C14F2E5-43D2-08C3-8A29-4F90A9EEE2B1}"/>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12:31</a:t>
            </a:r>
            <a:endParaRPr lang="bo-CN" sz="2000" b="1" cap="all" dirty="0">
              <a:solidFill>
                <a:schemeClr val="bg1"/>
              </a:solidFill>
              <a:latin typeface="ArialMT"/>
            </a:endParaRPr>
          </a:p>
        </p:txBody>
      </p:sp>
    </p:spTree>
    <p:extLst>
      <p:ext uri="{BB962C8B-B14F-4D97-AF65-F5344CB8AC3E}">
        <p14:creationId xmlns:p14="http://schemas.microsoft.com/office/powerpoint/2010/main" val="2791417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92FD5B-083D-7F63-ADEA-570A75E3E79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32 अपने कहने के अनुसार अपनी भेड़-बकरियों और गाय-बैलों को साथ ले जाओ; और मुझे आशीर्वाद दे जाओ।”</a:t>
            </a:r>
            <a:endParaRPr lang="en-IN" sz="4000" dirty="0"/>
          </a:p>
        </p:txBody>
      </p:sp>
      <p:pic>
        <p:nvPicPr>
          <p:cNvPr id="8" name="Audio 7">
            <a:hlinkClick r:id="" action="ppaction://media"/>
            <a:extLst>
              <a:ext uri="{FF2B5EF4-FFF2-40B4-BE49-F238E27FC236}">
                <a16:creationId xmlns:a16="http://schemas.microsoft.com/office/drawing/2014/main" id="{537C2434-8461-55DE-34D6-1CE1ABF6CC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F265B22-6217-9DC1-C63B-6CF3297B18A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Take your flocks and herds as well, just as you have said, and depart! And bless me also.”</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469732928"/>
      </p:ext>
    </p:extLst>
  </p:cSld>
  <p:clrMapOvr>
    <a:masterClrMapping/>
  </p:clrMapOvr>
  <mc:AlternateContent xmlns:mc="http://schemas.openxmlformats.org/markup-compatibility/2006" xmlns:p14="http://schemas.microsoft.com/office/powerpoint/2010/main">
    <mc:Choice Requires="p14">
      <p:transition spd="slow" p14:dur="2000" advTm="10373"/>
    </mc:Choice>
    <mc:Fallback xmlns="">
      <p:transition spd="slow" advTm="1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AAE35-C19C-4692-96FF-72D66F134FE6}"/>
              </a:ext>
            </a:extLst>
          </p:cNvPr>
          <p:cNvPicPr>
            <a:picLocks noChangeAspect="1"/>
          </p:cNvPicPr>
          <p:nvPr/>
        </p:nvPicPr>
        <p:blipFill>
          <a:blip r:embed="rId2"/>
          <a:stretch>
            <a:fillRect/>
          </a:stretch>
        </p:blipFill>
        <p:spPr>
          <a:xfrm>
            <a:off x="0" y="1"/>
            <a:ext cx="12202917" cy="6858000"/>
          </a:xfrm>
          <a:prstGeom prst="rect">
            <a:avLst/>
          </a:prstGeom>
        </p:spPr>
      </p:pic>
      <p:sp>
        <p:nvSpPr>
          <p:cNvPr id="2" name="TextBox 1">
            <a:extLst>
              <a:ext uri="{FF2B5EF4-FFF2-40B4-BE49-F238E27FC236}">
                <a16:creationId xmlns:a16="http://schemas.microsoft.com/office/drawing/2014/main" id="{5F2E3385-C8DE-3151-EBBF-59A8F31B2BFC}"/>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12:32</a:t>
            </a:r>
            <a:endParaRPr lang="bo-CN" sz="2000" b="1" cap="all" dirty="0">
              <a:solidFill>
                <a:schemeClr val="bg1"/>
              </a:solidFill>
              <a:latin typeface="ArialMT"/>
            </a:endParaRPr>
          </a:p>
        </p:txBody>
      </p:sp>
    </p:spTree>
    <p:extLst>
      <p:ext uri="{BB962C8B-B14F-4D97-AF65-F5344CB8AC3E}">
        <p14:creationId xmlns:p14="http://schemas.microsoft.com/office/powerpoint/2010/main" val="1619947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B61F37-A097-FDD5-E3B2-50BBF83BD4F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33 और मिस्री जो कहते थे, ‘हम तो सब मर मिटे हैं,’ उन्होंने इस्राएली लोगों पर दबाव डालकर कहा, “देश से झटपट निकल जाओ।”</a:t>
            </a:r>
            <a:endParaRPr lang="en-IN" sz="4000" dirty="0"/>
          </a:p>
        </p:txBody>
      </p:sp>
      <p:pic>
        <p:nvPicPr>
          <p:cNvPr id="23" name="Audio 22">
            <a:hlinkClick r:id="" action="ppaction://media"/>
            <a:extLst>
              <a:ext uri="{FF2B5EF4-FFF2-40B4-BE49-F238E27FC236}">
                <a16:creationId xmlns:a16="http://schemas.microsoft.com/office/drawing/2014/main" id="{1B0BB593-1D7C-39B6-3EA6-2F4E4729A4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86388D8-0F60-A7AC-D07B-57A7150EBEAD}"/>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And in order to send them out of the land quickly, the Egyptians urged the people on. “For otherwise,” they said, “we are all going to die!”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43655711"/>
      </p:ext>
    </p:extLst>
  </p:cSld>
  <p:clrMapOvr>
    <a:masterClrMapping/>
  </p:clrMapOvr>
  <mc:AlternateContent xmlns:mc="http://schemas.openxmlformats.org/markup-compatibility/2006" xmlns:p14="http://schemas.microsoft.com/office/powerpoint/2010/main">
    <mc:Choice Requires="p14">
      <p:transition spd="slow" p14:dur="2000" advTm="12406"/>
    </mc:Choice>
    <mc:Fallback xmlns="">
      <p:transition spd="slow" advTm="1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D5675-4B68-4FAF-856B-780AE0F4B628}"/>
              </a:ext>
            </a:extLst>
          </p:cNvPr>
          <p:cNvPicPr>
            <a:picLocks noChangeAspect="1"/>
          </p:cNvPicPr>
          <p:nvPr/>
        </p:nvPicPr>
        <p:blipFill>
          <a:blip r:embed="rId2"/>
          <a:stretch>
            <a:fillRect/>
          </a:stretch>
        </p:blipFill>
        <p:spPr>
          <a:xfrm>
            <a:off x="1" y="-123198"/>
            <a:ext cx="12192000" cy="6981198"/>
          </a:xfrm>
          <a:prstGeom prst="rect">
            <a:avLst/>
          </a:prstGeom>
        </p:spPr>
      </p:pic>
      <p:sp>
        <p:nvSpPr>
          <p:cNvPr id="2" name="TextBox 1">
            <a:extLst>
              <a:ext uri="{FF2B5EF4-FFF2-40B4-BE49-F238E27FC236}">
                <a16:creationId xmlns:a16="http://schemas.microsoft.com/office/drawing/2014/main" id="{BF7BCC6E-B8DE-B13C-6EC2-CEA788FEFFAC}"/>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12:33</a:t>
            </a:r>
            <a:endParaRPr lang="bo-CN" sz="2000" b="1" cap="all" dirty="0">
              <a:solidFill>
                <a:schemeClr val="bg1"/>
              </a:solidFill>
              <a:latin typeface="ArialMT"/>
            </a:endParaRPr>
          </a:p>
        </p:txBody>
      </p:sp>
    </p:spTree>
    <p:extLst>
      <p:ext uri="{BB962C8B-B14F-4D97-AF65-F5344CB8AC3E}">
        <p14:creationId xmlns:p14="http://schemas.microsoft.com/office/powerpoint/2010/main" val="444074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44650-5893-834E-B760-21FB3BA4204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35 इस्राएलियों ने मूसा के कहने के अनुसार मिस्रियों से सोने-चाँदी के गहने और वस्त्र माँग लिए।</a:t>
            </a:r>
            <a:endParaRPr lang="en-IN" sz="4000" dirty="0"/>
          </a:p>
        </p:txBody>
      </p:sp>
      <p:pic>
        <p:nvPicPr>
          <p:cNvPr id="20" name="Audio 19">
            <a:hlinkClick r:id="" action="ppaction://media"/>
            <a:extLst>
              <a:ext uri="{FF2B5EF4-FFF2-40B4-BE49-F238E27FC236}">
                <a16:creationId xmlns:a16="http://schemas.microsoft.com/office/drawing/2014/main" id="{1A62E30D-75EE-C4FB-807E-4943063F89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9600E43-C666-A9BC-3982-EA7A7B33C48E}"/>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35</a:t>
            </a:r>
            <a:r>
              <a:rPr lang="en-US" sz="4000" b="0" i="0">
                <a:solidFill>
                  <a:srgbClr val="121212"/>
                </a:solidFill>
                <a:effectLst/>
                <a:latin typeface="Inter" panose="020B0502030000000004" pitchFamily="34" charset="0"/>
              </a:rPr>
              <a:t>Furthermore, the Israelites acted on Moses’ word and asked the Egyptians for articles of silver and gold, and for clothing.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03758499"/>
      </p:ext>
    </p:extLst>
  </p:cSld>
  <p:clrMapOvr>
    <a:masterClrMapping/>
  </p:clrMapOvr>
  <mc:AlternateContent xmlns:mc="http://schemas.openxmlformats.org/markup-compatibility/2006" xmlns:p14="http://schemas.microsoft.com/office/powerpoint/2010/main">
    <mc:Choice Requires="p14">
      <p:transition spd="slow" p14:dur="2000" advTm="10223"/>
    </mc:Choice>
    <mc:Fallback xmlns="">
      <p:transition spd="slow" advTm="10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19B81-1C39-4E3E-A405-251E35B71938}"/>
              </a:ext>
            </a:extLst>
          </p:cNvPr>
          <p:cNvPicPr>
            <a:picLocks noChangeAspect="1"/>
          </p:cNvPicPr>
          <p:nvPr/>
        </p:nvPicPr>
        <p:blipFill>
          <a:blip r:embed="rId2"/>
          <a:stretch>
            <a:fillRect/>
          </a:stretch>
        </p:blipFill>
        <p:spPr>
          <a:xfrm>
            <a:off x="-515390" y="0"/>
            <a:ext cx="13518647" cy="6858000"/>
          </a:xfrm>
          <a:prstGeom prst="rect">
            <a:avLst/>
          </a:prstGeom>
        </p:spPr>
      </p:pic>
      <p:sp>
        <p:nvSpPr>
          <p:cNvPr id="2" name="TextBox 1">
            <a:extLst>
              <a:ext uri="{FF2B5EF4-FFF2-40B4-BE49-F238E27FC236}">
                <a16:creationId xmlns:a16="http://schemas.microsoft.com/office/drawing/2014/main" id="{F0C28ECE-B5C8-F365-63F8-3EA695DB4044}"/>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12:35</a:t>
            </a:r>
            <a:endParaRPr lang="bo-CN" sz="2000" b="1" cap="all" dirty="0">
              <a:solidFill>
                <a:schemeClr val="bg1"/>
              </a:solidFill>
              <a:latin typeface="ArialMT"/>
            </a:endParaRPr>
          </a:p>
        </p:txBody>
      </p:sp>
    </p:spTree>
    <p:extLst>
      <p:ext uri="{BB962C8B-B14F-4D97-AF65-F5344CB8AC3E}">
        <p14:creationId xmlns:p14="http://schemas.microsoft.com/office/powerpoint/2010/main" val="122880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A5D4B-882C-FAE9-418A-C157666361E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36 और यहोवा ने मिस्रियों को अपनी प्रजा के लोगों पर ऐसा दयालु किया कि उन्होंने जो-जो माँगा वह सब उनको दिया। इस प्रकार इस्राएलियों ने मिस्रियों को लूट लिया।</a:t>
            </a:r>
            <a:endParaRPr lang="en-IN" sz="4000" dirty="0"/>
          </a:p>
        </p:txBody>
      </p:sp>
      <p:pic>
        <p:nvPicPr>
          <p:cNvPr id="28" name="Audio 27">
            <a:hlinkClick r:id="" action="ppaction://media"/>
            <a:extLst>
              <a:ext uri="{FF2B5EF4-FFF2-40B4-BE49-F238E27FC236}">
                <a16:creationId xmlns:a16="http://schemas.microsoft.com/office/drawing/2014/main" id="{BBE2C38B-3E3B-476A-BC6D-B05EF1A636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4AC308C-5DE4-712D-069E-335D7528C30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36</a:t>
            </a:r>
            <a:r>
              <a:rPr lang="en-US" sz="4000" b="0" i="0">
                <a:solidFill>
                  <a:srgbClr val="121212"/>
                </a:solidFill>
                <a:effectLst/>
                <a:latin typeface="Inter" panose="020B0502030000000004" pitchFamily="34" charset="0"/>
              </a:rPr>
              <a:t>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gave the people such favor in the sight of the Egyptians that they granted their request. In this way they plundered the Egyptians.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466534099"/>
      </p:ext>
    </p:extLst>
  </p:cSld>
  <p:clrMapOvr>
    <a:masterClrMapping/>
  </p:clrMapOvr>
  <mc:AlternateContent xmlns:mc="http://schemas.openxmlformats.org/markup-compatibility/2006" xmlns:p14="http://schemas.microsoft.com/office/powerpoint/2010/main">
    <mc:Choice Requires="p14">
      <p:transition spd="slow" p14:dur="2000" advTm="15891"/>
    </mc:Choice>
    <mc:Fallback xmlns="">
      <p:transition spd="slow" advTm="15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2D9703-70A0-4C65-BA16-035D27937D9C}"/>
              </a:ext>
            </a:extLst>
          </p:cNvPr>
          <p:cNvPicPr>
            <a:picLocks noChangeAspect="1"/>
          </p:cNvPicPr>
          <p:nvPr/>
        </p:nvPicPr>
        <p:blipFill>
          <a:blip r:embed="rId2"/>
          <a:stretch>
            <a:fillRect/>
          </a:stretch>
        </p:blipFill>
        <p:spPr>
          <a:xfrm>
            <a:off x="0" y="-1"/>
            <a:ext cx="12192000" cy="7354349"/>
          </a:xfrm>
          <a:prstGeom prst="rect">
            <a:avLst/>
          </a:prstGeom>
        </p:spPr>
      </p:pic>
      <p:sp>
        <p:nvSpPr>
          <p:cNvPr id="3" name="TextBox 2">
            <a:extLst>
              <a:ext uri="{FF2B5EF4-FFF2-40B4-BE49-F238E27FC236}">
                <a16:creationId xmlns:a16="http://schemas.microsoft.com/office/drawing/2014/main" id="{62221E48-F91C-1198-8028-E399C0E3A794}"/>
              </a:ext>
            </a:extLst>
          </p:cNvPr>
          <p:cNvSpPr txBox="1"/>
          <p:nvPr/>
        </p:nvSpPr>
        <p:spPr>
          <a:xfrm>
            <a:off x="572344" y="3429000"/>
            <a:ext cx="4896471" cy="1996972"/>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फसह पर्व की स्थापना - निर्गमन 12:1-36</a:t>
            </a:r>
          </a:p>
        </p:txBody>
      </p:sp>
    </p:spTree>
    <p:extLst>
      <p:ext uri="{BB962C8B-B14F-4D97-AF65-F5344CB8AC3E}">
        <p14:creationId xmlns:p14="http://schemas.microsoft.com/office/powerpoint/2010/main" val="2697053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018AE-CC46-4B47-B460-139ED1669876}"/>
              </a:ext>
            </a:extLst>
          </p:cNvPr>
          <p:cNvPicPr>
            <a:picLocks noChangeAspect="1"/>
          </p:cNvPicPr>
          <p:nvPr/>
        </p:nvPicPr>
        <p:blipFill>
          <a:blip r:embed="rId2"/>
          <a:stretch>
            <a:fillRect/>
          </a:stretch>
        </p:blipFill>
        <p:spPr>
          <a:xfrm>
            <a:off x="0" y="-194063"/>
            <a:ext cx="12192000" cy="7052063"/>
          </a:xfrm>
          <a:prstGeom prst="rect">
            <a:avLst/>
          </a:prstGeom>
        </p:spPr>
      </p:pic>
      <p:sp>
        <p:nvSpPr>
          <p:cNvPr id="2" name="TextBox 1">
            <a:extLst>
              <a:ext uri="{FF2B5EF4-FFF2-40B4-BE49-F238E27FC236}">
                <a16:creationId xmlns:a16="http://schemas.microsoft.com/office/drawing/2014/main" id="{3EB6F272-3638-DD4B-3C50-51FB329ACCC4}"/>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12:36</a:t>
            </a:r>
            <a:endParaRPr lang="bo-CN" sz="2000" b="1" cap="all" dirty="0">
              <a:solidFill>
                <a:schemeClr val="bg1"/>
              </a:solidFill>
              <a:latin typeface="ArialMT"/>
            </a:endParaRPr>
          </a:p>
        </p:txBody>
      </p:sp>
    </p:spTree>
    <p:extLst>
      <p:ext uri="{BB962C8B-B14F-4D97-AF65-F5344CB8AC3E}">
        <p14:creationId xmlns:p14="http://schemas.microsoft.com/office/powerpoint/2010/main" val="382937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D87427-DF06-F500-2406-6C7F297653E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फिर यहोवा ने मिस्र देश में मूसा और हारून से कहा,</a:t>
            </a:r>
            <a:endParaRPr lang="en-IN" sz="4000" dirty="0"/>
          </a:p>
        </p:txBody>
      </p:sp>
      <p:pic>
        <p:nvPicPr>
          <p:cNvPr id="10" name="Audio 9">
            <a:hlinkClick r:id="" action="ppaction://media"/>
            <a:extLst>
              <a:ext uri="{FF2B5EF4-FFF2-40B4-BE49-F238E27FC236}">
                <a16:creationId xmlns:a16="http://schemas.microsoft.com/office/drawing/2014/main" id="{4E7BDEBD-1E2F-F91F-273C-277E133B3F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5B41744-3B49-F1F1-7D0D-B33952C5153D}"/>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Now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and Aaron in the land of Egypt,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493"/>
    </mc:Choice>
    <mc:Fallback xmlns="">
      <p:transition spd="slow" advTm="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67A63-1A98-4EF1-8E91-89F98CE2FAC4}"/>
              </a:ext>
            </a:extLst>
          </p:cNvPr>
          <p:cNvPicPr>
            <a:picLocks noChangeAspect="1"/>
          </p:cNvPicPr>
          <p:nvPr/>
        </p:nvPicPr>
        <p:blipFill>
          <a:blip r:embed="rId2"/>
          <a:stretch>
            <a:fillRect/>
          </a:stretch>
        </p:blipFill>
        <p:spPr>
          <a:xfrm>
            <a:off x="0" y="-92029"/>
            <a:ext cx="12192000" cy="6950029"/>
          </a:xfrm>
          <a:prstGeom prst="rect">
            <a:avLst/>
          </a:prstGeom>
        </p:spPr>
      </p:pic>
      <p:sp>
        <p:nvSpPr>
          <p:cNvPr id="4" name="TextBox 3">
            <a:extLst>
              <a:ext uri="{FF2B5EF4-FFF2-40B4-BE49-F238E27FC236}">
                <a16:creationId xmlns:a16="http://schemas.microsoft.com/office/drawing/2014/main" id="{AA7870B7-6EF0-444E-A2A9-51644A433197}"/>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12:1</a:t>
            </a:r>
            <a:endParaRPr lang="bo-CN" sz="2000" b="1" cap="all" dirty="0">
              <a:solidFill>
                <a:schemeClr val="bg1"/>
              </a:solidFill>
              <a:latin typeface="ArialMT"/>
            </a:endParaRPr>
          </a:p>
        </p:txBody>
      </p:sp>
    </p:spTree>
    <p:extLst>
      <p:ext uri="{BB962C8B-B14F-4D97-AF65-F5344CB8AC3E}">
        <p14:creationId xmlns:p14="http://schemas.microsoft.com/office/powerpoint/2010/main" val="412940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7EA9F2-D6A7-31C0-01BD-5EB8843F4E0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“यह महीना तुम लोगों के लिये आरम्भ का ठहरे; अर्थात् वर्ष का पहला महीना यही ठहरे।</a:t>
            </a:r>
            <a:endParaRPr lang="en-IN" sz="4000" dirty="0"/>
          </a:p>
        </p:txBody>
      </p:sp>
      <p:pic>
        <p:nvPicPr>
          <p:cNvPr id="6" name="Audio 5">
            <a:hlinkClick r:id="" action="ppaction://media"/>
            <a:extLst>
              <a:ext uri="{FF2B5EF4-FFF2-40B4-BE49-F238E27FC236}">
                <a16:creationId xmlns:a16="http://schemas.microsoft.com/office/drawing/2014/main" id="{63521C6C-5340-8772-691A-D60BF66A26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145D353-087A-5437-5AB4-01B856EFBEDF}"/>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“This month is the beginning of months for you; it shall be the first month of your year.</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D2690-B76B-4D2E-BE8E-3E3E2CC84C8E}"/>
              </a:ext>
            </a:extLst>
          </p:cNvPr>
          <p:cNvPicPr>
            <a:picLocks noChangeAspect="1"/>
          </p:cNvPicPr>
          <p:nvPr/>
        </p:nvPicPr>
        <p:blipFill>
          <a:blip r:embed="rId2"/>
          <a:stretch>
            <a:fillRect/>
          </a:stretch>
        </p:blipFill>
        <p:spPr>
          <a:xfrm>
            <a:off x="1" y="-792161"/>
            <a:ext cx="12192000" cy="7650161"/>
          </a:xfrm>
          <a:prstGeom prst="rect">
            <a:avLst/>
          </a:prstGeom>
        </p:spPr>
      </p:pic>
      <p:sp>
        <p:nvSpPr>
          <p:cNvPr id="2" name="TextBox 1">
            <a:extLst>
              <a:ext uri="{FF2B5EF4-FFF2-40B4-BE49-F238E27FC236}">
                <a16:creationId xmlns:a16="http://schemas.microsoft.com/office/drawing/2014/main" id="{AEAF8861-D6D6-6BAB-6E12-A16748C93E08}"/>
              </a:ext>
            </a:extLst>
          </p:cNvPr>
          <p:cNvSpPr txBox="1"/>
          <p:nvPr/>
        </p:nvSpPr>
        <p:spPr>
          <a:xfrm>
            <a:off x="328773" y="21575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12:2</a:t>
            </a:r>
            <a:endParaRPr lang="bo-CN" sz="2000" b="1" cap="all" dirty="0">
              <a:solidFill>
                <a:schemeClr val="bg1"/>
              </a:solidFill>
              <a:latin typeface="ArialMT"/>
            </a:endParaRPr>
          </a:p>
        </p:txBody>
      </p:sp>
    </p:spTree>
    <p:extLst>
      <p:ext uri="{BB962C8B-B14F-4D97-AF65-F5344CB8AC3E}">
        <p14:creationId xmlns:p14="http://schemas.microsoft.com/office/powerpoint/2010/main" val="364353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00E1B-A050-4F54-053A-14FBFBE0B0A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इस्राएल की सारी मण्डली से इस प्रकार कहो, कि इसी महीने के दसवें दिन को तुम अपने-अपने पितरों के घरानों के अनुसार, घराने पीछे एक-एक मेम्ना</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ले रखो।</a:t>
            </a:r>
            <a:endParaRPr lang="en-IN" sz="4000" dirty="0"/>
          </a:p>
        </p:txBody>
      </p:sp>
      <p:pic>
        <p:nvPicPr>
          <p:cNvPr id="11" name="Audio 10">
            <a:hlinkClick r:id="" action="ppaction://media"/>
            <a:extLst>
              <a:ext uri="{FF2B5EF4-FFF2-40B4-BE49-F238E27FC236}">
                <a16:creationId xmlns:a16="http://schemas.microsoft.com/office/drawing/2014/main" id="{1FEAE7A1-7EE9-5BE0-F5CF-54FD7D4FF1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772FBC5-C9AA-AC7A-FDB8-B7627E07A0E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Tell the whole congregation of Israel that on the tenth day of this month each man must select a lamb  for his family, one per household.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1020"/>
    </mc:Choice>
    <mc:Fallback xmlns="">
      <p:transition spd="slow" advTm="1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3147</TotalTime>
  <Words>1303</Words>
  <Application>Microsoft Office PowerPoint</Application>
  <PresentationFormat>Widescreen</PresentationFormat>
  <Paragraphs>70</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91</cp:revision>
  <dcterms:created xsi:type="dcterms:W3CDTF">2021-07-20T09:23:46Z</dcterms:created>
  <dcterms:modified xsi:type="dcterms:W3CDTF">2024-07-23T12:32:55Z</dcterms:modified>
</cp:coreProperties>
</file>