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77" r:id="rId2"/>
    <p:sldId id="278" r:id="rId3"/>
    <p:sldId id="256" r:id="rId4"/>
    <p:sldId id="279" r:id="rId5"/>
    <p:sldId id="257" r:id="rId6"/>
    <p:sldId id="280" r:id="rId7"/>
    <p:sldId id="258" r:id="rId8"/>
    <p:sldId id="281" r:id="rId9"/>
    <p:sldId id="259" r:id="rId10"/>
    <p:sldId id="282" r:id="rId11"/>
    <p:sldId id="260" r:id="rId12"/>
    <p:sldId id="283" r:id="rId13"/>
    <p:sldId id="261" r:id="rId14"/>
    <p:sldId id="284" r:id="rId15"/>
    <p:sldId id="262" r:id="rId16"/>
    <p:sldId id="286" r:id="rId17"/>
    <p:sldId id="263" r:id="rId18"/>
    <p:sldId id="287" r:id="rId19"/>
    <p:sldId id="264" r:id="rId20"/>
    <p:sldId id="285" r:id="rId21"/>
    <p:sldId id="268" r:id="rId22"/>
    <p:sldId id="288" r:id="rId23"/>
    <p:sldId id="269" r:id="rId24"/>
    <p:sldId id="289" r:id="rId25"/>
    <p:sldId id="270" r:id="rId26"/>
    <p:sldId id="290" r:id="rId27"/>
    <p:sldId id="271" r:id="rId28"/>
    <p:sldId id="29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C5C498-55AE-4336-9537-875189FC22A4}" v="16" dt="2023-01-23T12:27:17.2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37" autoAdjust="0"/>
    <p:restoredTop sz="93969" autoAdjust="0"/>
  </p:normalViewPr>
  <p:slideViewPr>
    <p:cSldViewPr snapToGrid="0">
      <p:cViewPr varScale="1">
        <p:scale>
          <a:sx n="55" d="100"/>
          <a:sy n="55" d="100"/>
        </p:scale>
        <p:origin x="60" y="12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4EC5C498-55AE-4336-9537-875189FC22A4}"/>
    <pc:docChg chg="undo custSel modSld sldOrd">
      <pc:chgData name="Leonie Smith" userId="fed1330f33f5650e" providerId="LiveId" clId="{4EC5C498-55AE-4336-9537-875189FC22A4}" dt="2023-01-23T12:27:17.287" v="54"/>
      <pc:docMkLst>
        <pc:docMk/>
      </pc:docMkLst>
      <pc:sldChg chg="addSp delSp modSp mod modTransition modAnim">
        <pc:chgData name="Leonie Smith" userId="fed1330f33f5650e" providerId="LiveId" clId="{4EC5C498-55AE-4336-9537-875189FC22A4}" dt="2023-01-23T12:27:17.287" v="54"/>
        <pc:sldMkLst>
          <pc:docMk/>
          <pc:sldMk cId="3348757415" sldId="256"/>
        </pc:sldMkLst>
        <pc:spChg chg="add mod">
          <ac:chgData name="Leonie Smith" userId="fed1330f33f5650e" providerId="LiveId" clId="{4EC5C498-55AE-4336-9537-875189FC22A4}" dt="2023-01-23T12:27:17.287" v="54"/>
          <ac:spMkLst>
            <pc:docMk/>
            <pc:sldMk cId="3348757415" sldId="256"/>
            <ac:spMk id="3" creationId="{DDA51511-7E11-B0B9-E7D9-FCEC769D05A1}"/>
          </ac:spMkLst>
        </pc:spChg>
        <pc:spChg chg="del">
          <ac:chgData name="Leonie Smith" userId="fed1330f33f5650e" providerId="LiveId" clId="{4EC5C498-55AE-4336-9537-875189FC22A4}" dt="2023-01-23T12:25:59.885" v="28" actId="21"/>
          <ac:spMkLst>
            <pc:docMk/>
            <pc:sldMk cId="3348757415" sldId="256"/>
            <ac:spMk id="6" creationId="{416C064E-628E-47C0-A712-DB178FE9901E}"/>
          </ac:spMkLst>
        </pc:spChg>
        <pc:picChg chg="del">
          <ac:chgData name="Leonie Smith" userId="fed1330f33f5650e" providerId="LiveId" clId="{4EC5C498-55AE-4336-9537-875189FC22A4}" dt="2023-01-23T12:25:55.117" v="27"/>
          <ac:picMkLst>
            <pc:docMk/>
            <pc:sldMk cId="3348757415" sldId="256"/>
            <ac:picMk id="2" creationId="{860C4BDE-62A8-4333-B51A-26AB3FD250F9}"/>
          </ac:picMkLst>
        </pc:picChg>
      </pc:sldChg>
      <pc:sldChg chg="addSp delSp modSp mod modTransition modAnim">
        <pc:chgData name="Leonie Smith" userId="fed1330f33f5650e" providerId="LiveId" clId="{4EC5C498-55AE-4336-9537-875189FC22A4}" dt="2023-01-23T12:27:15.751" v="53"/>
        <pc:sldMkLst>
          <pc:docMk/>
          <pc:sldMk cId="1018574621" sldId="257"/>
        </pc:sldMkLst>
        <pc:spChg chg="add mod">
          <ac:chgData name="Leonie Smith" userId="fed1330f33f5650e" providerId="LiveId" clId="{4EC5C498-55AE-4336-9537-875189FC22A4}" dt="2023-01-23T12:27:15.751" v="53"/>
          <ac:spMkLst>
            <pc:docMk/>
            <pc:sldMk cId="1018574621" sldId="257"/>
            <ac:spMk id="2" creationId="{78B92D26-32AE-AADD-377D-FC67418DA7DB}"/>
          </ac:spMkLst>
        </pc:spChg>
        <pc:spChg chg="del">
          <ac:chgData name="Leonie Smith" userId="fed1330f33f5650e" providerId="LiveId" clId="{4EC5C498-55AE-4336-9537-875189FC22A4}" dt="2023-01-23T12:26:10.011" v="29" actId="21"/>
          <ac:spMkLst>
            <pc:docMk/>
            <pc:sldMk cId="1018574621" sldId="257"/>
            <ac:spMk id="6" creationId="{416C064E-628E-47C0-A712-DB178FE9901E}"/>
          </ac:spMkLst>
        </pc:spChg>
        <pc:picChg chg="del">
          <ac:chgData name="Leonie Smith" userId="fed1330f33f5650e" providerId="LiveId" clId="{4EC5C498-55AE-4336-9537-875189FC22A4}" dt="2023-01-23T12:25:55.117" v="27"/>
          <ac:picMkLst>
            <pc:docMk/>
            <pc:sldMk cId="1018574621" sldId="257"/>
            <ac:picMk id="5" creationId="{B40D4A77-BE72-440F-8832-FCEA13FD5025}"/>
          </ac:picMkLst>
        </pc:picChg>
      </pc:sldChg>
      <pc:sldChg chg="addSp delSp modSp mod modTransition modAnim">
        <pc:chgData name="Leonie Smith" userId="fed1330f33f5650e" providerId="LiveId" clId="{4EC5C498-55AE-4336-9537-875189FC22A4}" dt="2023-01-23T12:27:14.297" v="52"/>
        <pc:sldMkLst>
          <pc:docMk/>
          <pc:sldMk cId="525752733" sldId="258"/>
        </pc:sldMkLst>
        <pc:spChg chg="add mod">
          <ac:chgData name="Leonie Smith" userId="fed1330f33f5650e" providerId="LiveId" clId="{4EC5C498-55AE-4336-9537-875189FC22A4}" dt="2023-01-23T12:27:14.297" v="52"/>
          <ac:spMkLst>
            <pc:docMk/>
            <pc:sldMk cId="525752733" sldId="258"/>
            <ac:spMk id="2" creationId="{A4DF2CC0-8FC2-2F72-36B2-1E20C1D786C9}"/>
          </ac:spMkLst>
        </pc:spChg>
        <pc:spChg chg="del">
          <ac:chgData name="Leonie Smith" userId="fed1330f33f5650e" providerId="LiveId" clId="{4EC5C498-55AE-4336-9537-875189FC22A4}" dt="2023-01-23T12:26:16.591" v="30" actId="21"/>
          <ac:spMkLst>
            <pc:docMk/>
            <pc:sldMk cId="525752733" sldId="258"/>
            <ac:spMk id="6" creationId="{416C064E-628E-47C0-A712-DB178FE9901E}"/>
          </ac:spMkLst>
        </pc:spChg>
        <pc:picChg chg="del">
          <ac:chgData name="Leonie Smith" userId="fed1330f33f5650e" providerId="LiveId" clId="{4EC5C498-55AE-4336-9537-875189FC22A4}" dt="2023-01-23T12:25:55.117" v="27"/>
          <ac:picMkLst>
            <pc:docMk/>
            <pc:sldMk cId="525752733" sldId="258"/>
            <ac:picMk id="3" creationId="{713A109E-9017-4003-9401-136461067143}"/>
          </ac:picMkLst>
        </pc:picChg>
      </pc:sldChg>
      <pc:sldChg chg="addSp delSp modSp mod modTransition modAnim">
        <pc:chgData name="Leonie Smith" userId="fed1330f33f5650e" providerId="LiveId" clId="{4EC5C498-55AE-4336-9537-875189FC22A4}" dt="2023-01-23T12:27:12.916" v="51"/>
        <pc:sldMkLst>
          <pc:docMk/>
          <pc:sldMk cId="3459794170" sldId="259"/>
        </pc:sldMkLst>
        <pc:spChg chg="add mod">
          <ac:chgData name="Leonie Smith" userId="fed1330f33f5650e" providerId="LiveId" clId="{4EC5C498-55AE-4336-9537-875189FC22A4}" dt="2023-01-23T12:27:12.916" v="51"/>
          <ac:spMkLst>
            <pc:docMk/>
            <pc:sldMk cId="3459794170" sldId="259"/>
            <ac:spMk id="2" creationId="{D9A46A28-7A80-4476-8613-C00796C7D991}"/>
          </ac:spMkLst>
        </pc:spChg>
        <pc:spChg chg="del">
          <ac:chgData name="Leonie Smith" userId="fed1330f33f5650e" providerId="LiveId" clId="{4EC5C498-55AE-4336-9537-875189FC22A4}" dt="2023-01-23T12:26:21.185" v="31" actId="21"/>
          <ac:spMkLst>
            <pc:docMk/>
            <pc:sldMk cId="3459794170" sldId="259"/>
            <ac:spMk id="6" creationId="{416C064E-628E-47C0-A712-DB178FE9901E}"/>
          </ac:spMkLst>
        </pc:spChg>
        <pc:picChg chg="del">
          <ac:chgData name="Leonie Smith" userId="fed1330f33f5650e" providerId="LiveId" clId="{4EC5C498-55AE-4336-9537-875189FC22A4}" dt="2023-01-23T12:25:55.117" v="27"/>
          <ac:picMkLst>
            <pc:docMk/>
            <pc:sldMk cId="3459794170" sldId="259"/>
            <ac:picMk id="9" creationId="{93C9C292-A1CA-4D4D-A5E6-66D2EEDD73B5}"/>
          </ac:picMkLst>
        </pc:picChg>
      </pc:sldChg>
      <pc:sldChg chg="addSp delSp modSp mod modTransition modAnim">
        <pc:chgData name="Leonie Smith" userId="fed1330f33f5650e" providerId="LiveId" clId="{4EC5C498-55AE-4336-9537-875189FC22A4}" dt="2023-01-23T12:27:11.543" v="50"/>
        <pc:sldMkLst>
          <pc:docMk/>
          <pc:sldMk cId="1204998267" sldId="260"/>
        </pc:sldMkLst>
        <pc:spChg chg="add mod">
          <ac:chgData name="Leonie Smith" userId="fed1330f33f5650e" providerId="LiveId" clId="{4EC5C498-55AE-4336-9537-875189FC22A4}" dt="2023-01-23T12:27:11.543" v="50"/>
          <ac:spMkLst>
            <pc:docMk/>
            <pc:sldMk cId="1204998267" sldId="260"/>
            <ac:spMk id="3" creationId="{871575C6-9B2B-6640-3C9D-2C095B5434CA}"/>
          </ac:spMkLst>
        </pc:spChg>
        <pc:spChg chg="del">
          <ac:chgData name="Leonie Smith" userId="fed1330f33f5650e" providerId="LiveId" clId="{4EC5C498-55AE-4336-9537-875189FC22A4}" dt="2023-01-23T12:26:23.926" v="32" actId="21"/>
          <ac:spMkLst>
            <pc:docMk/>
            <pc:sldMk cId="1204998267" sldId="260"/>
            <ac:spMk id="6" creationId="{416C064E-628E-47C0-A712-DB178FE9901E}"/>
          </ac:spMkLst>
        </pc:spChg>
        <pc:picChg chg="del">
          <ac:chgData name="Leonie Smith" userId="fed1330f33f5650e" providerId="LiveId" clId="{4EC5C498-55AE-4336-9537-875189FC22A4}" dt="2023-01-23T12:25:55.117" v="27"/>
          <ac:picMkLst>
            <pc:docMk/>
            <pc:sldMk cId="1204998267" sldId="260"/>
            <ac:picMk id="2" creationId="{1C5B34B4-EAF7-4E4F-BFD4-6B248EAB34A7}"/>
          </ac:picMkLst>
        </pc:picChg>
      </pc:sldChg>
      <pc:sldChg chg="addSp delSp modSp mod modTransition modAnim">
        <pc:chgData name="Leonie Smith" userId="fed1330f33f5650e" providerId="LiveId" clId="{4EC5C498-55AE-4336-9537-875189FC22A4}" dt="2023-01-23T12:27:09.832" v="49"/>
        <pc:sldMkLst>
          <pc:docMk/>
          <pc:sldMk cId="3728152200" sldId="261"/>
        </pc:sldMkLst>
        <pc:spChg chg="add mod">
          <ac:chgData name="Leonie Smith" userId="fed1330f33f5650e" providerId="LiveId" clId="{4EC5C498-55AE-4336-9537-875189FC22A4}" dt="2023-01-23T12:27:09.832" v="49"/>
          <ac:spMkLst>
            <pc:docMk/>
            <pc:sldMk cId="3728152200" sldId="261"/>
            <ac:spMk id="2" creationId="{7ACA6E5A-DDAA-E5C0-6316-E58ED0848FA1}"/>
          </ac:spMkLst>
        </pc:spChg>
        <pc:spChg chg="del">
          <ac:chgData name="Leonie Smith" userId="fed1330f33f5650e" providerId="LiveId" clId="{4EC5C498-55AE-4336-9537-875189FC22A4}" dt="2023-01-23T12:26:26.574" v="33" actId="21"/>
          <ac:spMkLst>
            <pc:docMk/>
            <pc:sldMk cId="3728152200" sldId="261"/>
            <ac:spMk id="6" creationId="{416C064E-628E-47C0-A712-DB178FE9901E}"/>
          </ac:spMkLst>
        </pc:spChg>
        <pc:picChg chg="del">
          <ac:chgData name="Leonie Smith" userId="fed1330f33f5650e" providerId="LiveId" clId="{4EC5C498-55AE-4336-9537-875189FC22A4}" dt="2023-01-23T12:25:55.117" v="27"/>
          <ac:picMkLst>
            <pc:docMk/>
            <pc:sldMk cId="3728152200" sldId="261"/>
            <ac:picMk id="9" creationId="{9B5A4ACF-A7F1-4A72-9DC8-D2362759B173}"/>
          </ac:picMkLst>
        </pc:picChg>
      </pc:sldChg>
      <pc:sldChg chg="addSp delSp modSp mod ord modTransition modAnim">
        <pc:chgData name="Leonie Smith" userId="fed1330f33f5650e" providerId="LiveId" clId="{4EC5C498-55AE-4336-9537-875189FC22A4}" dt="2023-01-23T12:27:07.562" v="48"/>
        <pc:sldMkLst>
          <pc:docMk/>
          <pc:sldMk cId="3350226380" sldId="262"/>
        </pc:sldMkLst>
        <pc:spChg chg="add mod">
          <ac:chgData name="Leonie Smith" userId="fed1330f33f5650e" providerId="LiveId" clId="{4EC5C498-55AE-4336-9537-875189FC22A4}" dt="2023-01-23T12:27:06.207" v="47"/>
          <ac:spMkLst>
            <pc:docMk/>
            <pc:sldMk cId="3350226380" sldId="262"/>
            <ac:spMk id="2" creationId="{A8A7C908-D7B4-3F77-364C-356544771AC1}"/>
          </ac:spMkLst>
        </pc:spChg>
        <pc:spChg chg="add mod">
          <ac:chgData name="Leonie Smith" userId="fed1330f33f5650e" providerId="LiveId" clId="{4EC5C498-55AE-4336-9537-875189FC22A4}" dt="2023-01-23T12:27:07.562" v="48"/>
          <ac:spMkLst>
            <pc:docMk/>
            <pc:sldMk cId="3350226380" sldId="262"/>
            <ac:spMk id="3" creationId="{BC5BE552-BD87-E6DE-F912-FEA4D4AD04C8}"/>
          </ac:spMkLst>
        </pc:spChg>
        <pc:spChg chg="del">
          <ac:chgData name="Leonie Smith" userId="fed1330f33f5650e" providerId="LiveId" clId="{4EC5C498-55AE-4336-9537-875189FC22A4}" dt="2023-01-23T12:26:28.957" v="34" actId="21"/>
          <ac:spMkLst>
            <pc:docMk/>
            <pc:sldMk cId="3350226380" sldId="262"/>
            <ac:spMk id="6" creationId="{416C064E-628E-47C0-A712-DB178FE9901E}"/>
          </ac:spMkLst>
        </pc:spChg>
        <pc:picChg chg="del">
          <ac:chgData name="Leonie Smith" userId="fed1330f33f5650e" providerId="LiveId" clId="{4EC5C498-55AE-4336-9537-875189FC22A4}" dt="2023-01-23T12:25:55.117" v="27"/>
          <ac:picMkLst>
            <pc:docMk/>
            <pc:sldMk cId="3350226380" sldId="262"/>
            <ac:picMk id="5" creationId="{6CADF6EF-8F8F-4F22-865A-AC79BC34FC79}"/>
          </ac:picMkLst>
        </pc:picChg>
      </pc:sldChg>
      <pc:sldChg chg="addSp delSp modSp mod modTransition modAnim">
        <pc:chgData name="Leonie Smith" userId="fed1330f33f5650e" providerId="LiveId" clId="{4EC5C498-55AE-4336-9537-875189FC22A4}" dt="2023-01-23T12:27:04.892" v="46"/>
        <pc:sldMkLst>
          <pc:docMk/>
          <pc:sldMk cId="814010234" sldId="263"/>
        </pc:sldMkLst>
        <pc:spChg chg="add mod">
          <ac:chgData name="Leonie Smith" userId="fed1330f33f5650e" providerId="LiveId" clId="{4EC5C498-55AE-4336-9537-875189FC22A4}" dt="2023-01-23T12:27:04.892" v="46"/>
          <ac:spMkLst>
            <pc:docMk/>
            <pc:sldMk cId="814010234" sldId="263"/>
            <ac:spMk id="3" creationId="{7D201754-EA01-2EE0-29AF-230756F20E14}"/>
          </ac:spMkLst>
        </pc:spChg>
        <pc:spChg chg="del">
          <ac:chgData name="Leonie Smith" userId="fed1330f33f5650e" providerId="LiveId" clId="{4EC5C498-55AE-4336-9537-875189FC22A4}" dt="2023-01-23T12:26:31.362" v="35" actId="21"/>
          <ac:spMkLst>
            <pc:docMk/>
            <pc:sldMk cId="814010234" sldId="263"/>
            <ac:spMk id="6" creationId="{416C064E-628E-47C0-A712-DB178FE9901E}"/>
          </ac:spMkLst>
        </pc:spChg>
        <pc:picChg chg="del">
          <ac:chgData name="Leonie Smith" userId="fed1330f33f5650e" providerId="LiveId" clId="{4EC5C498-55AE-4336-9537-875189FC22A4}" dt="2023-01-23T12:25:55.117" v="27"/>
          <ac:picMkLst>
            <pc:docMk/>
            <pc:sldMk cId="814010234" sldId="263"/>
            <ac:picMk id="2" creationId="{74A716CA-7A3B-4D9F-81FA-97F81ADD31B9}"/>
          </ac:picMkLst>
        </pc:picChg>
      </pc:sldChg>
      <pc:sldChg chg="addSp delSp modSp mod modTransition modAnim">
        <pc:chgData name="Leonie Smith" userId="fed1330f33f5650e" providerId="LiveId" clId="{4EC5C498-55AE-4336-9537-875189FC22A4}" dt="2023-01-23T12:27:03.558" v="45"/>
        <pc:sldMkLst>
          <pc:docMk/>
          <pc:sldMk cId="302978315" sldId="264"/>
        </pc:sldMkLst>
        <pc:spChg chg="add mod">
          <ac:chgData name="Leonie Smith" userId="fed1330f33f5650e" providerId="LiveId" clId="{4EC5C498-55AE-4336-9537-875189FC22A4}" dt="2023-01-23T12:27:03.558" v="45"/>
          <ac:spMkLst>
            <pc:docMk/>
            <pc:sldMk cId="302978315" sldId="264"/>
            <ac:spMk id="2" creationId="{A268DCBB-5791-1E22-D989-D455463FAA74}"/>
          </ac:spMkLst>
        </pc:spChg>
        <pc:spChg chg="del">
          <ac:chgData name="Leonie Smith" userId="fed1330f33f5650e" providerId="LiveId" clId="{4EC5C498-55AE-4336-9537-875189FC22A4}" dt="2023-01-23T12:26:35.853" v="36" actId="21"/>
          <ac:spMkLst>
            <pc:docMk/>
            <pc:sldMk cId="302978315" sldId="264"/>
            <ac:spMk id="6" creationId="{416C064E-628E-47C0-A712-DB178FE9901E}"/>
          </ac:spMkLst>
        </pc:spChg>
        <pc:picChg chg="del">
          <ac:chgData name="Leonie Smith" userId="fed1330f33f5650e" providerId="LiveId" clId="{4EC5C498-55AE-4336-9537-875189FC22A4}" dt="2023-01-23T12:25:55.117" v="27"/>
          <ac:picMkLst>
            <pc:docMk/>
            <pc:sldMk cId="302978315" sldId="264"/>
            <ac:picMk id="12" creationId="{B459E7A1-10AC-43A8-96B8-FBB6FADE70D5}"/>
          </ac:picMkLst>
        </pc:picChg>
      </pc:sldChg>
      <pc:sldChg chg="addSp delSp modSp mod modTransition modAnim">
        <pc:chgData name="Leonie Smith" userId="fed1330f33f5650e" providerId="LiveId" clId="{4EC5C498-55AE-4336-9537-875189FC22A4}" dt="2023-01-23T12:27:02.283" v="44"/>
        <pc:sldMkLst>
          <pc:docMk/>
          <pc:sldMk cId="4053000739" sldId="268"/>
        </pc:sldMkLst>
        <pc:spChg chg="add mod">
          <ac:chgData name="Leonie Smith" userId="fed1330f33f5650e" providerId="LiveId" clId="{4EC5C498-55AE-4336-9537-875189FC22A4}" dt="2023-01-23T12:27:02.283" v="44"/>
          <ac:spMkLst>
            <pc:docMk/>
            <pc:sldMk cId="4053000739" sldId="268"/>
            <ac:spMk id="2" creationId="{5DAF02C8-C397-687A-59A4-D41343C6ADCC}"/>
          </ac:spMkLst>
        </pc:spChg>
        <pc:spChg chg="del">
          <ac:chgData name="Leonie Smith" userId="fed1330f33f5650e" providerId="LiveId" clId="{4EC5C498-55AE-4336-9537-875189FC22A4}" dt="2023-01-23T12:26:39.759" v="37" actId="21"/>
          <ac:spMkLst>
            <pc:docMk/>
            <pc:sldMk cId="4053000739" sldId="268"/>
            <ac:spMk id="6" creationId="{416C064E-628E-47C0-A712-DB178FE9901E}"/>
          </ac:spMkLst>
        </pc:spChg>
        <pc:picChg chg="del">
          <ac:chgData name="Leonie Smith" userId="fed1330f33f5650e" providerId="LiveId" clId="{4EC5C498-55AE-4336-9537-875189FC22A4}" dt="2023-01-23T12:25:55.117" v="27"/>
          <ac:picMkLst>
            <pc:docMk/>
            <pc:sldMk cId="4053000739" sldId="268"/>
            <ac:picMk id="10" creationId="{F9AA2544-1055-4D52-ACC3-3BE6741A160E}"/>
          </ac:picMkLst>
        </pc:picChg>
      </pc:sldChg>
      <pc:sldChg chg="addSp delSp modSp mod modTransition modAnim">
        <pc:chgData name="Leonie Smith" userId="fed1330f33f5650e" providerId="LiveId" clId="{4EC5C498-55AE-4336-9537-875189FC22A4}" dt="2023-01-23T12:27:00.920" v="43"/>
        <pc:sldMkLst>
          <pc:docMk/>
          <pc:sldMk cId="3097559617" sldId="269"/>
        </pc:sldMkLst>
        <pc:spChg chg="add mod">
          <ac:chgData name="Leonie Smith" userId="fed1330f33f5650e" providerId="LiveId" clId="{4EC5C498-55AE-4336-9537-875189FC22A4}" dt="2023-01-23T12:27:00.920" v="43"/>
          <ac:spMkLst>
            <pc:docMk/>
            <pc:sldMk cId="3097559617" sldId="269"/>
            <ac:spMk id="2" creationId="{75D3C9EF-60B5-4812-E56B-0863DFC244A7}"/>
          </ac:spMkLst>
        </pc:spChg>
        <pc:spChg chg="del">
          <ac:chgData name="Leonie Smith" userId="fed1330f33f5650e" providerId="LiveId" clId="{4EC5C498-55AE-4336-9537-875189FC22A4}" dt="2023-01-23T12:26:42.654" v="38" actId="21"/>
          <ac:spMkLst>
            <pc:docMk/>
            <pc:sldMk cId="3097559617" sldId="269"/>
            <ac:spMk id="6" creationId="{416C064E-628E-47C0-A712-DB178FE9901E}"/>
          </ac:spMkLst>
        </pc:spChg>
        <pc:picChg chg="del">
          <ac:chgData name="Leonie Smith" userId="fed1330f33f5650e" providerId="LiveId" clId="{4EC5C498-55AE-4336-9537-875189FC22A4}" dt="2023-01-23T12:25:55.117" v="27"/>
          <ac:picMkLst>
            <pc:docMk/>
            <pc:sldMk cId="3097559617" sldId="269"/>
            <ac:picMk id="7" creationId="{AB2A21F5-1BF6-4718-A7A2-693F26E90952}"/>
          </ac:picMkLst>
        </pc:picChg>
      </pc:sldChg>
      <pc:sldChg chg="addSp delSp modSp mod modTransition modAnim">
        <pc:chgData name="Leonie Smith" userId="fed1330f33f5650e" providerId="LiveId" clId="{4EC5C498-55AE-4336-9537-875189FC22A4}" dt="2023-01-23T12:26:59.480" v="42"/>
        <pc:sldMkLst>
          <pc:docMk/>
          <pc:sldMk cId="415415560" sldId="270"/>
        </pc:sldMkLst>
        <pc:spChg chg="add mod">
          <ac:chgData name="Leonie Smith" userId="fed1330f33f5650e" providerId="LiveId" clId="{4EC5C498-55AE-4336-9537-875189FC22A4}" dt="2023-01-23T12:26:59.480" v="42"/>
          <ac:spMkLst>
            <pc:docMk/>
            <pc:sldMk cId="415415560" sldId="270"/>
            <ac:spMk id="2" creationId="{8492A60D-116A-7998-BE70-B80F4EB3643F}"/>
          </ac:spMkLst>
        </pc:spChg>
        <pc:spChg chg="del">
          <ac:chgData name="Leonie Smith" userId="fed1330f33f5650e" providerId="LiveId" clId="{4EC5C498-55AE-4336-9537-875189FC22A4}" dt="2023-01-23T12:26:45.093" v="39" actId="21"/>
          <ac:spMkLst>
            <pc:docMk/>
            <pc:sldMk cId="415415560" sldId="270"/>
            <ac:spMk id="6" creationId="{416C064E-628E-47C0-A712-DB178FE9901E}"/>
          </ac:spMkLst>
        </pc:spChg>
        <pc:picChg chg="del">
          <ac:chgData name="Leonie Smith" userId="fed1330f33f5650e" providerId="LiveId" clId="{4EC5C498-55AE-4336-9537-875189FC22A4}" dt="2023-01-23T12:25:55.117" v="27"/>
          <ac:picMkLst>
            <pc:docMk/>
            <pc:sldMk cId="415415560" sldId="270"/>
            <ac:picMk id="8" creationId="{85F10438-3EA1-444C-AC67-52806C0912E5}"/>
          </ac:picMkLst>
        </pc:picChg>
      </pc:sldChg>
      <pc:sldChg chg="addSp delSp modSp mod modTransition modAnim">
        <pc:chgData name="Leonie Smith" userId="fed1330f33f5650e" providerId="LiveId" clId="{4EC5C498-55AE-4336-9537-875189FC22A4}" dt="2023-01-23T12:26:57.762" v="41"/>
        <pc:sldMkLst>
          <pc:docMk/>
          <pc:sldMk cId="4138472140" sldId="271"/>
        </pc:sldMkLst>
        <pc:spChg chg="add mod">
          <ac:chgData name="Leonie Smith" userId="fed1330f33f5650e" providerId="LiveId" clId="{4EC5C498-55AE-4336-9537-875189FC22A4}" dt="2023-01-23T12:26:57.762" v="41"/>
          <ac:spMkLst>
            <pc:docMk/>
            <pc:sldMk cId="4138472140" sldId="271"/>
            <ac:spMk id="3" creationId="{D2F4C548-7138-6C53-4BB4-8E2E991D53AF}"/>
          </ac:spMkLst>
        </pc:spChg>
        <pc:spChg chg="del">
          <ac:chgData name="Leonie Smith" userId="fed1330f33f5650e" providerId="LiveId" clId="{4EC5C498-55AE-4336-9537-875189FC22A4}" dt="2023-01-23T12:26:47.477" v="40" actId="21"/>
          <ac:spMkLst>
            <pc:docMk/>
            <pc:sldMk cId="4138472140" sldId="271"/>
            <ac:spMk id="6" creationId="{416C064E-628E-47C0-A712-DB178FE9901E}"/>
          </ac:spMkLst>
        </pc:spChg>
        <pc:picChg chg="del">
          <ac:chgData name="Leonie Smith" userId="fed1330f33f5650e" providerId="LiveId" clId="{4EC5C498-55AE-4336-9537-875189FC22A4}" dt="2023-01-23T12:25:55.117" v="27"/>
          <ac:picMkLst>
            <pc:docMk/>
            <pc:sldMk cId="4138472140" sldId="271"/>
            <ac:picMk id="2" creationId="{15970589-F108-48F0-A642-2D1650E57EA5}"/>
          </ac:picMkLst>
        </pc:picChg>
      </pc:sldChg>
      <pc:sldChg chg="delSp modTransition modAnim">
        <pc:chgData name="Leonie Smith" userId="fed1330f33f5650e" providerId="LiveId" clId="{4EC5C498-55AE-4336-9537-875189FC22A4}" dt="2023-01-23T12:25:55.117" v="27"/>
        <pc:sldMkLst>
          <pc:docMk/>
          <pc:sldMk cId="578454877" sldId="277"/>
        </pc:sldMkLst>
        <pc:picChg chg="del">
          <ac:chgData name="Leonie Smith" userId="fed1330f33f5650e" providerId="LiveId" clId="{4EC5C498-55AE-4336-9537-875189FC22A4}" dt="2023-01-23T12:25:55.117" v="27"/>
          <ac:picMkLst>
            <pc:docMk/>
            <pc:sldMk cId="578454877" sldId="277"/>
            <ac:picMk id="4" creationId="{C6DBC8B9-FEE2-4C73-8824-427AF9413089}"/>
          </ac:picMkLst>
        </pc:picChg>
      </pc:sldChg>
      <pc:sldChg chg="addSp delSp modSp mod modTransition">
        <pc:chgData name="Leonie Smith" userId="fed1330f33f5650e" providerId="LiveId" clId="{4EC5C498-55AE-4336-9537-875189FC22A4}" dt="2023-01-23T12:25:55.117" v="27"/>
        <pc:sldMkLst>
          <pc:docMk/>
          <pc:sldMk cId="2435331780" sldId="278"/>
        </pc:sldMkLst>
        <pc:spChg chg="del mod">
          <ac:chgData name="Leonie Smith" userId="fed1330f33f5650e" providerId="LiveId" clId="{4EC5C498-55AE-4336-9537-875189FC22A4}" dt="2023-01-23T12:23:57.124" v="1" actId="21"/>
          <ac:spMkLst>
            <pc:docMk/>
            <pc:sldMk cId="2435331780" sldId="278"/>
            <ac:spMk id="2" creationId="{820EAEB9-A04C-1B0E-2539-9E413303A390}"/>
          </ac:spMkLst>
        </pc:spChg>
        <pc:spChg chg="add mod">
          <ac:chgData name="Leonie Smith" userId="fed1330f33f5650e" providerId="LiveId" clId="{4EC5C498-55AE-4336-9537-875189FC22A4}" dt="2023-01-23T12:24:42.732" v="11"/>
          <ac:spMkLst>
            <pc:docMk/>
            <pc:sldMk cId="2435331780" sldId="278"/>
            <ac:spMk id="4" creationId="{7C093DF3-E8C0-AF87-BB71-44EF5A144022}"/>
          </ac:spMkLst>
        </pc:spChg>
      </pc:sldChg>
      <pc:sldChg chg="modSp mod modTransition">
        <pc:chgData name="Leonie Smith" userId="fed1330f33f5650e" providerId="LiveId" clId="{4EC5C498-55AE-4336-9537-875189FC22A4}" dt="2023-01-23T12:25:55.117" v="27"/>
        <pc:sldMkLst>
          <pc:docMk/>
          <pc:sldMk cId="847466674" sldId="279"/>
        </pc:sldMkLst>
        <pc:spChg chg="mod">
          <ac:chgData name="Leonie Smith" userId="fed1330f33f5650e" providerId="LiveId" clId="{4EC5C498-55AE-4336-9537-875189FC22A4}" dt="2023-01-23T12:24:38.860" v="10" actId="1076"/>
          <ac:spMkLst>
            <pc:docMk/>
            <pc:sldMk cId="847466674" sldId="279"/>
            <ac:spMk id="3" creationId="{9C4161C6-3F35-438C-F4AB-13AC2A442B48}"/>
          </ac:spMkLst>
        </pc:spChg>
      </pc:sldChg>
      <pc:sldChg chg="modSp mod modTransition">
        <pc:chgData name="Leonie Smith" userId="fed1330f33f5650e" providerId="LiveId" clId="{4EC5C498-55AE-4336-9537-875189FC22A4}" dt="2023-01-23T12:25:55.117" v="27"/>
        <pc:sldMkLst>
          <pc:docMk/>
          <pc:sldMk cId="2388038502" sldId="280"/>
        </pc:sldMkLst>
        <pc:spChg chg="mod">
          <ac:chgData name="Leonie Smith" userId="fed1330f33f5650e" providerId="LiveId" clId="{4EC5C498-55AE-4336-9537-875189FC22A4}" dt="2023-01-23T12:24:52.087" v="12"/>
          <ac:spMkLst>
            <pc:docMk/>
            <pc:sldMk cId="2388038502" sldId="280"/>
            <ac:spMk id="2" creationId="{436393A5-773D-7458-FE35-EAEEEF62D7FD}"/>
          </ac:spMkLst>
        </pc:spChg>
      </pc:sldChg>
      <pc:sldChg chg="modSp mod modTransition">
        <pc:chgData name="Leonie Smith" userId="fed1330f33f5650e" providerId="LiveId" clId="{4EC5C498-55AE-4336-9537-875189FC22A4}" dt="2023-01-23T12:25:55.117" v="27"/>
        <pc:sldMkLst>
          <pc:docMk/>
          <pc:sldMk cId="1114261033" sldId="281"/>
        </pc:sldMkLst>
        <pc:spChg chg="mod">
          <ac:chgData name="Leonie Smith" userId="fed1330f33f5650e" providerId="LiveId" clId="{4EC5C498-55AE-4336-9537-875189FC22A4}" dt="2023-01-23T12:24:59.758" v="13"/>
          <ac:spMkLst>
            <pc:docMk/>
            <pc:sldMk cId="1114261033" sldId="281"/>
            <ac:spMk id="2" creationId="{1DCD4D6B-B21A-F87D-639F-58E19028F2C0}"/>
          </ac:spMkLst>
        </pc:spChg>
      </pc:sldChg>
      <pc:sldChg chg="modSp mod modTransition">
        <pc:chgData name="Leonie Smith" userId="fed1330f33f5650e" providerId="LiveId" clId="{4EC5C498-55AE-4336-9537-875189FC22A4}" dt="2023-01-23T12:25:55.117" v="27"/>
        <pc:sldMkLst>
          <pc:docMk/>
          <pc:sldMk cId="4267142200" sldId="282"/>
        </pc:sldMkLst>
        <pc:spChg chg="mod">
          <ac:chgData name="Leonie Smith" userId="fed1330f33f5650e" providerId="LiveId" clId="{4EC5C498-55AE-4336-9537-875189FC22A4}" dt="2023-01-23T12:25:07.006" v="14"/>
          <ac:spMkLst>
            <pc:docMk/>
            <pc:sldMk cId="4267142200" sldId="282"/>
            <ac:spMk id="2" creationId="{E926D46B-1218-69E0-7436-76E76D1AACC0}"/>
          </ac:spMkLst>
        </pc:spChg>
      </pc:sldChg>
      <pc:sldChg chg="modSp mod modTransition">
        <pc:chgData name="Leonie Smith" userId="fed1330f33f5650e" providerId="LiveId" clId="{4EC5C498-55AE-4336-9537-875189FC22A4}" dt="2023-01-23T12:25:55.117" v="27"/>
        <pc:sldMkLst>
          <pc:docMk/>
          <pc:sldMk cId="750088642" sldId="283"/>
        </pc:sldMkLst>
        <pc:spChg chg="mod">
          <ac:chgData name="Leonie Smith" userId="fed1330f33f5650e" providerId="LiveId" clId="{4EC5C498-55AE-4336-9537-875189FC22A4}" dt="2023-01-23T12:25:11.321" v="15"/>
          <ac:spMkLst>
            <pc:docMk/>
            <pc:sldMk cId="750088642" sldId="283"/>
            <ac:spMk id="2" creationId="{92EFF793-5828-3D08-294E-2A536AFDEA07}"/>
          </ac:spMkLst>
        </pc:spChg>
      </pc:sldChg>
      <pc:sldChg chg="modSp mod modTransition">
        <pc:chgData name="Leonie Smith" userId="fed1330f33f5650e" providerId="LiveId" clId="{4EC5C498-55AE-4336-9537-875189FC22A4}" dt="2023-01-23T12:25:55.117" v="27"/>
        <pc:sldMkLst>
          <pc:docMk/>
          <pc:sldMk cId="3776764897" sldId="284"/>
        </pc:sldMkLst>
        <pc:spChg chg="mod">
          <ac:chgData name="Leonie Smith" userId="fed1330f33f5650e" providerId="LiveId" clId="{4EC5C498-55AE-4336-9537-875189FC22A4}" dt="2023-01-23T12:25:15.192" v="16"/>
          <ac:spMkLst>
            <pc:docMk/>
            <pc:sldMk cId="3776764897" sldId="284"/>
            <ac:spMk id="2" creationId="{7A085684-AF17-6479-5D66-63E71CE1A522}"/>
          </ac:spMkLst>
        </pc:spChg>
      </pc:sldChg>
      <pc:sldChg chg="modSp mod modTransition">
        <pc:chgData name="Leonie Smith" userId="fed1330f33f5650e" providerId="LiveId" clId="{4EC5C498-55AE-4336-9537-875189FC22A4}" dt="2023-01-23T12:25:55.117" v="27"/>
        <pc:sldMkLst>
          <pc:docMk/>
          <pc:sldMk cId="1699762903" sldId="285"/>
        </pc:sldMkLst>
        <pc:spChg chg="mod">
          <ac:chgData name="Leonie Smith" userId="fed1330f33f5650e" providerId="LiveId" clId="{4EC5C498-55AE-4336-9537-875189FC22A4}" dt="2023-01-23T12:25:31.332" v="22"/>
          <ac:spMkLst>
            <pc:docMk/>
            <pc:sldMk cId="1699762903" sldId="285"/>
            <ac:spMk id="2" creationId="{E711FB5E-DF58-7290-CDC5-462C2A9D4F41}"/>
          </ac:spMkLst>
        </pc:spChg>
      </pc:sldChg>
      <pc:sldChg chg="modSp mod modTransition">
        <pc:chgData name="Leonie Smith" userId="fed1330f33f5650e" providerId="LiveId" clId="{4EC5C498-55AE-4336-9537-875189FC22A4}" dt="2023-01-23T12:25:55.117" v="27"/>
        <pc:sldMkLst>
          <pc:docMk/>
          <pc:sldMk cId="3497996203" sldId="286"/>
        </pc:sldMkLst>
        <pc:spChg chg="mod">
          <ac:chgData name="Leonie Smith" userId="fed1330f33f5650e" providerId="LiveId" clId="{4EC5C498-55AE-4336-9537-875189FC22A4}" dt="2023-01-23T12:25:19.346" v="17"/>
          <ac:spMkLst>
            <pc:docMk/>
            <pc:sldMk cId="3497996203" sldId="286"/>
            <ac:spMk id="2" creationId="{35B13D7B-5C62-B239-627F-C4B3CCA49E90}"/>
          </ac:spMkLst>
        </pc:spChg>
      </pc:sldChg>
      <pc:sldChg chg="modSp mod modTransition">
        <pc:chgData name="Leonie Smith" userId="fed1330f33f5650e" providerId="LiveId" clId="{4EC5C498-55AE-4336-9537-875189FC22A4}" dt="2023-01-23T12:25:55.117" v="27"/>
        <pc:sldMkLst>
          <pc:docMk/>
          <pc:sldMk cId="2000351109" sldId="287"/>
        </pc:sldMkLst>
        <pc:spChg chg="mod">
          <ac:chgData name="Leonie Smith" userId="fed1330f33f5650e" providerId="LiveId" clId="{4EC5C498-55AE-4336-9537-875189FC22A4}" dt="2023-01-23T12:25:27.390" v="21"/>
          <ac:spMkLst>
            <pc:docMk/>
            <pc:sldMk cId="2000351109" sldId="287"/>
            <ac:spMk id="2" creationId="{2D8BB27B-C2E9-47C9-DC8E-1B084B58CFF8}"/>
          </ac:spMkLst>
        </pc:spChg>
      </pc:sldChg>
      <pc:sldChg chg="modSp mod modTransition">
        <pc:chgData name="Leonie Smith" userId="fed1330f33f5650e" providerId="LiveId" clId="{4EC5C498-55AE-4336-9537-875189FC22A4}" dt="2023-01-23T12:25:55.117" v="27"/>
        <pc:sldMkLst>
          <pc:docMk/>
          <pc:sldMk cId="3304353897" sldId="288"/>
        </pc:sldMkLst>
        <pc:spChg chg="mod">
          <ac:chgData name="Leonie Smith" userId="fed1330f33f5650e" providerId="LiveId" clId="{4EC5C498-55AE-4336-9537-875189FC22A4}" dt="2023-01-23T12:25:35.580" v="23"/>
          <ac:spMkLst>
            <pc:docMk/>
            <pc:sldMk cId="3304353897" sldId="288"/>
            <ac:spMk id="4" creationId="{C78277A1-C2B8-8EDD-B0E7-8841789DADAE}"/>
          </ac:spMkLst>
        </pc:spChg>
      </pc:sldChg>
      <pc:sldChg chg="modSp mod modTransition">
        <pc:chgData name="Leonie Smith" userId="fed1330f33f5650e" providerId="LiveId" clId="{4EC5C498-55AE-4336-9537-875189FC22A4}" dt="2023-01-23T12:25:55.117" v="27"/>
        <pc:sldMkLst>
          <pc:docMk/>
          <pc:sldMk cId="1764177548" sldId="289"/>
        </pc:sldMkLst>
        <pc:spChg chg="mod">
          <ac:chgData name="Leonie Smith" userId="fed1330f33f5650e" providerId="LiveId" clId="{4EC5C498-55AE-4336-9537-875189FC22A4}" dt="2023-01-23T12:25:39.376" v="24"/>
          <ac:spMkLst>
            <pc:docMk/>
            <pc:sldMk cId="1764177548" sldId="289"/>
            <ac:spMk id="4" creationId="{93F30BD6-2F2D-B71C-026A-AD03E3D3C12F}"/>
          </ac:spMkLst>
        </pc:spChg>
      </pc:sldChg>
      <pc:sldChg chg="modSp mod modTransition">
        <pc:chgData name="Leonie Smith" userId="fed1330f33f5650e" providerId="LiveId" clId="{4EC5C498-55AE-4336-9537-875189FC22A4}" dt="2023-01-23T12:25:55.117" v="27"/>
        <pc:sldMkLst>
          <pc:docMk/>
          <pc:sldMk cId="2525301807" sldId="290"/>
        </pc:sldMkLst>
        <pc:spChg chg="mod">
          <ac:chgData name="Leonie Smith" userId="fed1330f33f5650e" providerId="LiveId" clId="{4EC5C498-55AE-4336-9537-875189FC22A4}" dt="2023-01-23T12:25:43.593" v="25"/>
          <ac:spMkLst>
            <pc:docMk/>
            <pc:sldMk cId="2525301807" sldId="290"/>
            <ac:spMk id="4" creationId="{9A2183F9-322B-A13D-9BAF-E3AE13FABBBB}"/>
          </ac:spMkLst>
        </pc:spChg>
      </pc:sldChg>
      <pc:sldChg chg="modSp mod modTransition">
        <pc:chgData name="Leonie Smith" userId="fed1330f33f5650e" providerId="LiveId" clId="{4EC5C498-55AE-4336-9537-875189FC22A4}" dt="2023-01-23T12:25:55.117" v="27"/>
        <pc:sldMkLst>
          <pc:docMk/>
          <pc:sldMk cId="1479913496" sldId="291"/>
        </pc:sldMkLst>
        <pc:spChg chg="mod">
          <ac:chgData name="Leonie Smith" userId="fed1330f33f5650e" providerId="LiveId" clId="{4EC5C498-55AE-4336-9537-875189FC22A4}" dt="2023-01-23T12:25:47.613" v="26"/>
          <ac:spMkLst>
            <pc:docMk/>
            <pc:sldMk cId="1479913496" sldId="291"/>
            <ac:spMk id="2" creationId="{0DFDF053-8EE5-C790-EE46-FE4F8CFEC47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AFA2CA-8075-4E59-940C-EC4F85B35464}" type="datetimeFigureOut">
              <a:rPr lang="en-IN" smtClean="0"/>
              <a:t>23-07-2024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DE93DD-0C74-4AFF-A740-1F799CB1110E}" type="slidenum">
              <a:rPr lang="en-IN" smtClean="0"/>
              <a:t>‹#›</a:t>
            </a:fld>
            <a:endParaRPr lang="en-IN"/>
          </a:p>
        </p:txBody>
      </p:sp>
    </p:spTree>
    <p:extLst>
      <p:ext uri="{BB962C8B-B14F-4D97-AF65-F5344CB8AC3E}">
        <p14:creationId xmlns:p14="http://schemas.microsoft.com/office/powerpoint/2010/main" val="1944691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a:t>First draft</a:t>
            </a:r>
          </a:p>
          <a:p>
            <a:endParaRPr lang="en-IN"/>
          </a:p>
        </p:txBody>
      </p:sp>
      <p:sp>
        <p:nvSpPr>
          <p:cNvPr id="4" name="Slide Number Placeholder 3"/>
          <p:cNvSpPr>
            <a:spLocks noGrp="1"/>
          </p:cNvSpPr>
          <p:nvPr>
            <p:ph type="sldNum" sz="quarter" idx="5"/>
          </p:nvPr>
        </p:nvSpPr>
        <p:spPr/>
        <p:txBody>
          <a:bodyPr/>
          <a:lstStyle/>
          <a:p>
            <a:fld id="{CEDE93DD-0C74-4AFF-A740-1F799CB1110E}" type="slidenum">
              <a:rPr lang="en-IN" smtClean="0"/>
              <a:t>3</a:t>
            </a:fld>
            <a:endParaRPr lang="en-IN"/>
          </a:p>
        </p:txBody>
      </p:sp>
    </p:spTree>
    <p:extLst>
      <p:ext uri="{BB962C8B-B14F-4D97-AF65-F5344CB8AC3E}">
        <p14:creationId xmlns:p14="http://schemas.microsoft.com/office/powerpoint/2010/main" val="2043146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creativecommons.org/licenses/by-sa/4.0/" TargetMode="External"/><Relationship Id="rId3" Type="http://schemas.openxmlformats.org/officeDocument/2006/relationships/slideLayout" Target="../slideLayouts/slideLayout2.xml"/><Relationship Id="rId7" Type="http://schemas.openxmlformats.org/officeDocument/2006/relationships/hyperlink" Target="https://creativecommons.org/publicdomain/zero/1.0/"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openbible.com/" TargetMode="External"/><Relationship Id="rId5" Type="http://schemas.openxmlformats.org/officeDocument/2006/relationships/hyperlink" Target="https://discoverybible.com/" TargetMode="External"/><Relationship Id="rId4" Type="http://schemas.openxmlformats.org/officeDocument/2006/relationships/hyperlink" Target="https://biblehub.com/" TargetMode="Externa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29B58-A75E-409B-8C38-81BFEF584A1F}"/>
              </a:ext>
            </a:extLst>
          </p:cNvPr>
          <p:cNvSpPr>
            <a:spLocks noGrp="1"/>
          </p:cNvSpPr>
          <p:nvPr>
            <p:ph type="title"/>
          </p:nvPr>
        </p:nvSpPr>
        <p:spPr/>
        <p:txBody>
          <a:bodyPr/>
          <a:lstStyle/>
          <a:p>
            <a:r>
              <a:rPr lang="en-IN" dirty="0"/>
              <a:t>09-2</a:t>
            </a:r>
          </a:p>
        </p:txBody>
      </p:sp>
      <p:sp>
        <p:nvSpPr>
          <p:cNvPr id="3" name="Content Placeholder 2">
            <a:extLst>
              <a:ext uri="{FF2B5EF4-FFF2-40B4-BE49-F238E27FC236}">
                <a16:creationId xmlns:a16="http://schemas.microsoft.com/office/drawing/2014/main" id="{16AA8BCD-E109-4FAA-A504-97BCCA41BAAA}"/>
              </a:ext>
            </a:extLst>
          </p:cNvPr>
          <p:cNvSpPr>
            <a:spLocks noGrp="1"/>
          </p:cNvSpPr>
          <p:nvPr>
            <p:ph idx="1"/>
          </p:nvPr>
        </p:nvSpPr>
        <p:spPr/>
        <p:txBody>
          <a:bodyPr>
            <a:normAutofit fontScale="70000" lnSpcReduction="20000"/>
          </a:bodyPr>
          <a:lstStyle/>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license 4.0.</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4"/>
              </a:rPr>
              <a:t>Bible Hub</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5"/>
              </a:rPr>
              <a:t>Discovery Bible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6"/>
              </a:rPr>
              <a:t>OpenBible.com</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7"/>
              </a:rPr>
              <a:t>dedicated to the public domain</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spcBef>
                <a:spcPts val="0"/>
              </a:spcBef>
              <a:spcAft>
                <a:spcPts val="0"/>
              </a:spcAft>
            </a:pPr>
            <a:r>
              <a:rPr lang="en-US" sz="2800" dirty="0">
                <a:solidFill>
                  <a:srgbClr val="2C3943"/>
                </a:solidFill>
                <a:effectLst/>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8"/>
              </a:rPr>
              <a:t>Creative Commons Attribution-</a:t>
            </a:r>
            <a:r>
              <a:rPr lang="en-IN" sz="2800" u="sng" dirty="0" err="1">
                <a:solidFill>
                  <a:srgbClr val="000000"/>
                </a:solidFill>
                <a:effectLst/>
                <a:highlight>
                  <a:srgbClr val="FFFFFF"/>
                </a:highlight>
                <a:latin typeface="PT Serif" panose="020A0603040505020204" pitchFamily="18" charset="0"/>
                <a:ea typeface="Times New Roman" panose="02020603050405020304" pitchFamily="18" charset="0"/>
                <a:hlinkClick r:id="rId8"/>
              </a:rPr>
              <a:t>ShareAlike</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8"/>
              </a:rPr>
              <a:t> 4.0 International License</a:t>
            </a:r>
            <a:r>
              <a:rPr lang="en-IN" sz="2800" dirty="0">
                <a:solidFill>
                  <a:srgbClr val="2C3943"/>
                </a:solidFill>
                <a:effectLst/>
                <a:highlight>
                  <a:srgbClr val="FFFFFF"/>
                </a:highlight>
                <a:latin typeface="PT Serif" panose="020A0603040505020204" pitchFamily="18" charset="0"/>
                <a:ea typeface="Times New Roman" panose="02020603050405020304" pitchFamily="18" charset="0"/>
              </a:rPr>
              <a:t>.</a:t>
            </a:r>
            <a:endParaRPr lang="en-US" sz="2800" dirty="0">
              <a:effectLst/>
              <a:highlight>
                <a:srgbClr val="FFFFFF"/>
              </a:highlight>
              <a:latin typeface="Times New Roman" panose="02020603050405020304" pitchFamily="18" charset="0"/>
              <a:ea typeface="Times New Roman" panose="02020603050405020304" pitchFamily="18" charset="0"/>
            </a:endParaRPr>
          </a:p>
        </p:txBody>
      </p:sp>
      <p:pic>
        <p:nvPicPr>
          <p:cNvPr id="4" name="Audio 12">
            <a:hlinkClick r:id="" action="ppaction://media"/>
            <a:extLst>
              <a:ext uri="{FF2B5EF4-FFF2-40B4-BE49-F238E27FC236}">
                <a16:creationId xmlns:a16="http://schemas.microsoft.com/office/drawing/2014/main" id="{426D033F-4BC4-5BAA-E35D-B5C1AC082E73}"/>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78454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E156F5-362A-479F-85AE-543E07EAB9B9}"/>
              </a:ext>
            </a:extLst>
          </p:cNvPr>
          <p:cNvPicPr>
            <a:picLocks noChangeAspect="1"/>
          </p:cNvPicPr>
          <p:nvPr/>
        </p:nvPicPr>
        <p:blipFill>
          <a:blip r:embed="rId2"/>
          <a:stretch>
            <a:fillRect/>
          </a:stretch>
        </p:blipFill>
        <p:spPr>
          <a:xfrm>
            <a:off x="-1200903" y="0"/>
            <a:ext cx="13392903" cy="6858000"/>
          </a:xfrm>
          <a:prstGeom prst="rect">
            <a:avLst/>
          </a:prstGeom>
        </p:spPr>
      </p:pic>
      <p:sp>
        <p:nvSpPr>
          <p:cNvPr id="4" name="TextBox 3">
            <a:extLst>
              <a:ext uri="{FF2B5EF4-FFF2-40B4-BE49-F238E27FC236}">
                <a16:creationId xmlns:a16="http://schemas.microsoft.com/office/drawing/2014/main" id="{9991AC49-A5E1-DD5D-9851-ADD6C8CC349B}"/>
              </a:ext>
            </a:extLst>
          </p:cNvPr>
          <p:cNvSpPr txBox="1"/>
          <p:nvPr/>
        </p:nvSpPr>
        <p:spPr>
          <a:xfrm>
            <a:off x="334109" y="298938"/>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8:</a:t>
            </a:r>
            <a:r>
              <a:rPr lang="en-US" sz="2000" b="1" cap="all" dirty="0">
                <a:solidFill>
                  <a:schemeClr val="bg1"/>
                </a:solidFill>
                <a:latin typeface="ArialMT"/>
              </a:rPr>
              <a:t>3</a:t>
            </a:r>
            <a:endParaRPr lang="en-IN" sz="2000" b="1" cap="all" dirty="0">
              <a:solidFill>
                <a:schemeClr val="bg1"/>
              </a:solidFill>
              <a:latin typeface="ArialMT"/>
            </a:endParaRPr>
          </a:p>
        </p:txBody>
      </p:sp>
    </p:spTree>
    <p:extLst>
      <p:ext uri="{BB962C8B-B14F-4D97-AF65-F5344CB8AC3E}">
        <p14:creationId xmlns:p14="http://schemas.microsoft.com/office/powerpoint/2010/main" val="4267142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62F034-AAAA-4DA2-284C-7D88DE3DB359}"/>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4 और तुझ पर, और तेरी प्रजा, और तेरे कर्मचारियों, सभी पर मेंढक चढ़ जाएँगे।’”</a:t>
            </a:r>
            <a:endParaRPr lang="en-IN" sz="4000" dirty="0"/>
          </a:p>
        </p:txBody>
      </p:sp>
      <p:pic>
        <p:nvPicPr>
          <p:cNvPr id="3" name="Audio 9">
            <a:hlinkClick r:id="" action="ppaction://media"/>
            <a:extLst>
              <a:ext uri="{FF2B5EF4-FFF2-40B4-BE49-F238E27FC236}">
                <a16:creationId xmlns:a16="http://schemas.microsoft.com/office/drawing/2014/main" id="{AB269278-C96C-1EF4-94BF-C9A4728466B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5" name="TextBox 4">
            <a:extLst>
              <a:ext uri="{FF2B5EF4-FFF2-40B4-BE49-F238E27FC236}">
                <a16:creationId xmlns:a16="http://schemas.microsoft.com/office/drawing/2014/main" id="{A9047CBE-397C-50DE-9311-128BBE92EDDA}"/>
              </a:ext>
            </a:extLst>
          </p:cNvPr>
          <p:cNvSpPr txBox="1"/>
          <p:nvPr/>
        </p:nvSpPr>
        <p:spPr>
          <a:xfrm>
            <a:off x="140677" y="140676"/>
            <a:ext cx="5834454" cy="6541477"/>
          </a:xfrm>
          <a:prstGeom prst="rect">
            <a:avLst/>
          </a:prstGeom>
          <a:noFill/>
        </p:spPr>
        <p:txBody>
          <a:bodyPr wrap="square" rtlCol="0">
            <a:noAutofit/>
          </a:bodyPr>
          <a:lstStyle/>
          <a:p>
            <a:pPr>
              <a:lnSpc>
                <a:spcPct val="115000"/>
              </a:lnSpc>
              <a:spcAft>
                <a:spcPts val="1000"/>
              </a:spcAft>
            </a:pPr>
            <a:r>
              <a:rPr lang="en-US" sz="3600" b="0" i="0">
                <a:solidFill>
                  <a:srgbClr val="777A7B"/>
                </a:solidFill>
                <a:effectLst/>
                <a:latin typeface="Inter" panose="020B0502030000000004" pitchFamily="34" charset="0"/>
              </a:rPr>
              <a:t>4</a:t>
            </a:r>
            <a:r>
              <a:rPr lang="en-US" sz="3600" b="0" i="0">
                <a:solidFill>
                  <a:srgbClr val="121212"/>
                </a:solidFill>
                <a:effectLst/>
                <a:latin typeface="Inter" panose="020B0502030000000004" pitchFamily="34" charset="0"/>
              </a:rPr>
              <a:t>The frogs will come up on you and your people and all your officials.’”</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1204998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676CE7-A530-4DA1-90F7-EB413D6D05E5}"/>
              </a:ext>
            </a:extLst>
          </p:cNvPr>
          <p:cNvPicPr>
            <a:picLocks noChangeAspect="1"/>
          </p:cNvPicPr>
          <p:nvPr/>
        </p:nvPicPr>
        <p:blipFill>
          <a:blip r:embed="rId2"/>
          <a:stretch>
            <a:fillRect/>
          </a:stretch>
        </p:blipFill>
        <p:spPr>
          <a:xfrm>
            <a:off x="-354419" y="0"/>
            <a:ext cx="12546419" cy="6858000"/>
          </a:xfrm>
          <a:prstGeom prst="rect">
            <a:avLst/>
          </a:prstGeom>
        </p:spPr>
      </p:pic>
      <p:sp>
        <p:nvSpPr>
          <p:cNvPr id="4" name="TextBox 3">
            <a:extLst>
              <a:ext uri="{FF2B5EF4-FFF2-40B4-BE49-F238E27FC236}">
                <a16:creationId xmlns:a16="http://schemas.microsoft.com/office/drawing/2014/main" id="{8B003F33-DA70-2F1E-B202-9AAD9822F49A}"/>
              </a:ext>
            </a:extLst>
          </p:cNvPr>
          <p:cNvSpPr txBox="1"/>
          <p:nvPr/>
        </p:nvSpPr>
        <p:spPr>
          <a:xfrm>
            <a:off x="334109" y="298938"/>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8:4</a:t>
            </a:r>
            <a:endParaRPr lang="bo-CN" sz="2000" b="1" cap="all" dirty="0">
              <a:solidFill>
                <a:schemeClr val="bg1"/>
              </a:solidFill>
              <a:latin typeface="ArialMT"/>
            </a:endParaRPr>
          </a:p>
        </p:txBody>
      </p:sp>
    </p:spTree>
    <p:extLst>
      <p:ext uri="{BB962C8B-B14F-4D97-AF65-F5344CB8AC3E}">
        <p14:creationId xmlns:p14="http://schemas.microsoft.com/office/powerpoint/2010/main" val="750088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1688D6-3E5A-D8AF-BF7B-F34A0E44E06C}"/>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5 फिर यहोवा ने मूसा को आज्ञा दी, “हारून से कह दे, कि नदियों, नहरों, और झीलों के ऊपर लाठी के साथ अपना हाथ बढ़ाकर मेंढकों को मिस्र देश पर चढ़ा ले आए।”</a:t>
            </a:r>
            <a:endParaRPr lang="en-IN" sz="4000" dirty="0"/>
          </a:p>
        </p:txBody>
      </p:sp>
      <p:pic>
        <p:nvPicPr>
          <p:cNvPr id="2" name="Audio 15">
            <a:hlinkClick r:id="" action="ppaction://media"/>
            <a:extLst>
              <a:ext uri="{FF2B5EF4-FFF2-40B4-BE49-F238E27FC236}">
                <a16:creationId xmlns:a16="http://schemas.microsoft.com/office/drawing/2014/main" id="{8487DC88-596A-6B2B-D234-92BD88BBB4A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5" name="TextBox 4">
            <a:extLst>
              <a:ext uri="{FF2B5EF4-FFF2-40B4-BE49-F238E27FC236}">
                <a16:creationId xmlns:a16="http://schemas.microsoft.com/office/drawing/2014/main" id="{CBDD99E3-1BF9-01E3-C20A-819E39C4E672}"/>
              </a:ext>
            </a:extLst>
          </p:cNvPr>
          <p:cNvSpPr txBox="1"/>
          <p:nvPr/>
        </p:nvSpPr>
        <p:spPr>
          <a:xfrm>
            <a:off x="140677" y="140676"/>
            <a:ext cx="5834454" cy="6541477"/>
          </a:xfrm>
          <a:prstGeom prst="rect">
            <a:avLst/>
          </a:prstGeom>
          <a:noFill/>
        </p:spPr>
        <p:txBody>
          <a:bodyPr wrap="square" rtlCol="0">
            <a:noAutofit/>
          </a:bodyPr>
          <a:lstStyle/>
          <a:p>
            <a:pPr>
              <a:lnSpc>
                <a:spcPct val="115000"/>
              </a:lnSpc>
              <a:spcAft>
                <a:spcPts val="1000"/>
              </a:spcAft>
            </a:pPr>
            <a:r>
              <a:rPr lang="en-US" sz="3600" b="0" i="0">
                <a:solidFill>
                  <a:srgbClr val="777A7B"/>
                </a:solidFill>
                <a:effectLst/>
                <a:latin typeface="Inter" panose="020B0502030000000004" pitchFamily="34" charset="0"/>
              </a:rPr>
              <a:t>5</a:t>
            </a:r>
            <a:r>
              <a:rPr lang="en-US" sz="3600" b="0" i="0">
                <a:solidFill>
                  <a:srgbClr val="121212"/>
                </a:solidFill>
                <a:effectLst/>
                <a:latin typeface="Inter" panose="020B0502030000000004" pitchFamily="34" charset="0"/>
              </a:rPr>
              <a:t>And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said to Moses, “Tell Aaron, ‘Stretch out your hand with your staff over the rivers and canals and ponds, and cause the frogs to come up onto the land of Egypt.’”</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72815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4576A3-007E-4A4E-8485-24534C1ED7C7}"/>
              </a:ext>
            </a:extLst>
          </p:cNvPr>
          <p:cNvPicPr>
            <a:picLocks noChangeAspect="1"/>
          </p:cNvPicPr>
          <p:nvPr/>
        </p:nvPicPr>
        <p:blipFill>
          <a:blip r:embed="rId2"/>
          <a:stretch>
            <a:fillRect/>
          </a:stretch>
        </p:blipFill>
        <p:spPr>
          <a:xfrm>
            <a:off x="0" y="-217961"/>
            <a:ext cx="12192000" cy="7075961"/>
          </a:xfrm>
          <a:prstGeom prst="rect">
            <a:avLst/>
          </a:prstGeom>
        </p:spPr>
      </p:pic>
      <p:sp>
        <p:nvSpPr>
          <p:cNvPr id="4" name="TextBox 3">
            <a:extLst>
              <a:ext uri="{FF2B5EF4-FFF2-40B4-BE49-F238E27FC236}">
                <a16:creationId xmlns:a16="http://schemas.microsoft.com/office/drawing/2014/main" id="{BFF8AAA6-22E0-1EE5-1BD5-12392D37D51E}"/>
              </a:ext>
            </a:extLst>
          </p:cNvPr>
          <p:cNvSpPr txBox="1"/>
          <p:nvPr/>
        </p:nvSpPr>
        <p:spPr>
          <a:xfrm>
            <a:off x="334109" y="298938"/>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8:5</a:t>
            </a:r>
            <a:endParaRPr lang="bo-CN" sz="2000" b="1" cap="all" dirty="0">
              <a:solidFill>
                <a:schemeClr val="bg1"/>
              </a:solidFill>
              <a:latin typeface="ArialMT"/>
            </a:endParaRPr>
          </a:p>
        </p:txBody>
      </p:sp>
    </p:spTree>
    <p:extLst>
      <p:ext uri="{BB962C8B-B14F-4D97-AF65-F5344CB8AC3E}">
        <p14:creationId xmlns:p14="http://schemas.microsoft.com/office/powerpoint/2010/main" val="37767648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A7C908-D7B4-3F77-364C-356544771AC1}"/>
              </a:ext>
            </a:extLst>
          </p:cNvPr>
          <p:cNvSpPr txBox="1"/>
          <p:nvPr/>
        </p:nvSpPr>
        <p:spPr>
          <a:xfrm>
            <a:off x="6096000" y="0"/>
            <a:ext cx="6096000" cy="6858000"/>
          </a:xfrm>
          <a:prstGeom prst="rect">
            <a:avLst/>
          </a:prstGeom>
          <a:noFill/>
        </p:spPr>
        <p:txBody>
          <a:bodyPr wrap="square" rtlCol="0">
            <a:noAutofit/>
          </a:bodyPr>
          <a:lstStyle/>
          <a:p>
            <a:r>
              <a:rPr lang="en-IN" dirty="0"/>
              <a:t> </a:t>
            </a:r>
          </a:p>
        </p:txBody>
      </p:sp>
      <p:sp>
        <p:nvSpPr>
          <p:cNvPr id="5" name="TextBox 4">
            <a:extLst>
              <a:ext uri="{FF2B5EF4-FFF2-40B4-BE49-F238E27FC236}">
                <a16:creationId xmlns:a16="http://schemas.microsoft.com/office/drawing/2014/main" id="{0520F84B-F33A-647C-22FC-B6FA551D15E0}"/>
              </a:ext>
            </a:extLst>
          </p:cNvPr>
          <p:cNvSpPr txBox="1"/>
          <p:nvPr/>
        </p:nvSpPr>
        <p:spPr>
          <a:xfrm>
            <a:off x="6248400" y="0"/>
            <a:ext cx="6096000" cy="6858000"/>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6 तब हारून ने मिस्र के जलाशयों के ऊपर अपना हाथ बढ़ाया; और मेंढकों ने मिस्र देश पर चढ़कर उसे छा लिया।</a:t>
            </a:r>
            <a:endParaRPr lang="en-IN" sz="4000" dirty="0"/>
          </a:p>
        </p:txBody>
      </p:sp>
      <p:pic>
        <p:nvPicPr>
          <p:cNvPr id="3" name="Audio 17">
            <a:hlinkClick r:id="" action="ppaction://media"/>
            <a:extLst>
              <a:ext uri="{FF2B5EF4-FFF2-40B4-BE49-F238E27FC236}">
                <a16:creationId xmlns:a16="http://schemas.microsoft.com/office/drawing/2014/main" id="{CD51E13B-34F1-4546-E79C-37A0F00944F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6" name="TextBox 5">
            <a:extLst>
              <a:ext uri="{FF2B5EF4-FFF2-40B4-BE49-F238E27FC236}">
                <a16:creationId xmlns:a16="http://schemas.microsoft.com/office/drawing/2014/main" id="{35320F6E-88F8-1C9D-22CB-E34214587C54}"/>
              </a:ext>
            </a:extLst>
          </p:cNvPr>
          <p:cNvSpPr txBox="1"/>
          <p:nvPr/>
        </p:nvSpPr>
        <p:spPr>
          <a:xfrm>
            <a:off x="140677" y="140676"/>
            <a:ext cx="5834454" cy="6541477"/>
          </a:xfrm>
          <a:prstGeom prst="rect">
            <a:avLst/>
          </a:prstGeom>
          <a:noFill/>
        </p:spPr>
        <p:txBody>
          <a:bodyPr wrap="square" rtlCol="0">
            <a:noAutofit/>
          </a:bodyPr>
          <a:lstStyle/>
          <a:p>
            <a:pPr>
              <a:lnSpc>
                <a:spcPct val="115000"/>
              </a:lnSpc>
              <a:spcAft>
                <a:spcPts val="1000"/>
              </a:spcAft>
            </a:pPr>
            <a:r>
              <a:rPr lang="en-US" sz="3600" b="0" i="0">
                <a:solidFill>
                  <a:srgbClr val="777A7B"/>
                </a:solidFill>
                <a:effectLst/>
                <a:latin typeface="Inter" panose="020B0502030000000004" pitchFamily="34" charset="0"/>
              </a:rPr>
              <a:t>6</a:t>
            </a:r>
            <a:r>
              <a:rPr lang="en-US" sz="3600" b="0" i="0">
                <a:solidFill>
                  <a:srgbClr val="121212"/>
                </a:solidFill>
                <a:effectLst/>
                <a:latin typeface="Inter" panose="020B0502030000000004" pitchFamily="34" charset="0"/>
              </a:rPr>
              <a:t>So Aaron stretched out his hand over the waters of Egypt, and the frogs came up and covered the land of Egypt.</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35022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C4C24D-31D8-4865-AEEC-7994E0D5FB14}"/>
              </a:ext>
            </a:extLst>
          </p:cNvPr>
          <p:cNvPicPr>
            <a:picLocks noChangeAspect="1"/>
          </p:cNvPicPr>
          <p:nvPr/>
        </p:nvPicPr>
        <p:blipFill>
          <a:blip r:embed="rId2"/>
          <a:stretch>
            <a:fillRect/>
          </a:stretch>
        </p:blipFill>
        <p:spPr>
          <a:xfrm>
            <a:off x="-1709252" y="0"/>
            <a:ext cx="14006183" cy="6858000"/>
          </a:xfrm>
          <a:prstGeom prst="rect">
            <a:avLst/>
          </a:prstGeom>
        </p:spPr>
      </p:pic>
      <p:sp>
        <p:nvSpPr>
          <p:cNvPr id="4" name="TextBox 3">
            <a:extLst>
              <a:ext uri="{FF2B5EF4-FFF2-40B4-BE49-F238E27FC236}">
                <a16:creationId xmlns:a16="http://schemas.microsoft.com/office/drawing/2014/main" id="{BFAAEB75-DDF1-60B2-D7DD-F02764E149AA}"/>
              </a:ext>
            </a:extLst>
          </p:cNvPr>
          <p:cNvSpPr txBox="1"/>
          <p:nvPr/>
        </p:nvSpPr>
        <p:spPr>
          <a:xfrm>
            <a:off x="334109" y="298938"/>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8:6</a:t>
            </a:r>
            <a:endParaRPr lang="bo-CN" sz="2000" b="1" cap="all" dirty="0">
              <a:solidFill>
                <a:schemeClr val="bg1"/>
              </a:solidFill>
              <a:latin typeface="ArialMT"/>
            </a:endParaRPr>
          </a:p>
        </p:txBody>
      </p:sp>
    </p:spTree>
    <p:extLst>
      <p:ext uri="{BB962C8B-B14F-4D97-AF65-F5344CB8AC3E}">
        <p14:creationId xmlns:p14="http://schemas.microsoft.com/office/powerpoint/2010/main" val="34979962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A6A74B-1E4D-22B3-886D-310D5F974A37}"/>
              </a:ext>
            </a:extLst>
          </p:cNvPr>
          <p:cNvSpPr txBox="1"/>
          <p:nvPr/>
        </p:nvSpPr>
        <p:spPr>
          <a:xfrm>
            <a:off x="6248400" y="0"/>
            <a:ext cx="6096000" cy="6858000"/>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7 और जादूगर भी अपने तंत्र-मंत्रों से उसी प्रकार मिस्र देश पर मेंढक चढ़ा ले आए।</a:t>
            </a:r>
            <a:endParaRPr lang="en-IN" sz="4000" dirty="0"/>
          </a:p>
        </p:txBody>
      </p:sp>
      <p:pic>
        <p:nvPicPr>
          <p:cNvPr id="3" name="Audio 9">
            <a:hlinkClick r:id="" action="ppaction://media"/>
            <a:extLst>
              <a:ext uri="{FF2B5EF4-FFF2-40B4-BE49-F238E27FC236}">
                <a16:creationId xmlns:a16="http://schemas.microsoft.com/office/drawing/2014/main" id="{4156E9CE-45E6-8F9A-2D5D-D88D0012EEA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5" name="TextBox 4">
            <a:extLst>
              <a:ext uri="{FF2B5EF4-FFF2-40B4-BE49-F238E27FC236}">
                <a16:creationId xmlns:a16="http://schemas.microsoft.com/office/drawing/2014/main" id="{9BFA30F5-83CB-B689-7E12-933984D69FEC}"/>
              </a:ext>
            </a:extLst>
          </p:cNvPr>
          <p:cNvSpPr txBox="1"/>
          <p:nvPr/>
        </p:nvSpPr>
        <p:spPr>
          <a:xfrm>
            <a:off x="140677" y="140676"/>
            <a:ext cx="5834454" cy="6541477"/>
          </a:xfrm>
          <a:prstGeom prst="rect">
            <a:avLst/>
          </a:prstGeom>
          <a:noFill/>
        </p:spPr>
        <p:txBody>
          <a:bodyPr wrap="square" rtlCol="0">
            <a:noAutofit/>
          </a:bodyPr>
          <a:lstStyle/>
          <a:p>
            <a:pPr>
              <a:lnSpc>
                <a:spcPct val="115000"/>
              </a:lnSpc>
              <a:spcAft>
                <a:spcPts val="1000"/>
              </a:spcAft>
            </a:pPr>
            <a:r>
              <a:rPr lang="en-US" sz="3600" b="0" i="0">
                <a:solidFill>
                  <a:srgbClr val="777A7B"/>
                </a:solidFill>
                <a:effectLst/>
                <a:latin typeface="Inter" panose="020B0502030000000004" pitchFamily="34" charset="0"/>
              </a:rPr>
              <a:t>7</a:t>
            </a:r>
            <a:r>
              <a:rPr lang="en-US" sz="3600" b="0" i="0">
                <a:solidFill>
                  <a:srgbClr val="121212"/>
                </a:solidFill>
                <a:effectLst/>
                <a:latin typeface="Inter" panose="020B0502030000000004" pitchFamily="34" charset="0"/>
              </a:rPr>
              <a:t>But the magicians did the same thing by their magic arts, and they also brought frogs up onto the land of Egypt.</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814010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053CBE-B38E-4B8B-9F96-5179203DD4D1}"/>
              </a:ext>
            </a:extLst>
          </p:cNvPr>
          <p:cNvPicPr>
            <a:picLocks noChangeAspect="1"/>
          </p:cNvPicPr>
          <p:nvPr/>
        </p:nvPicPr>
        <p:blipFill>
          <a:blip r:embed="rId2"/>
          <a:stretch>
            <a:fillRect/>
          </a:stretch>
        </p:blipFill>
        <p:spPr>
          <a:xfrm>
            <a:off x="0" y="-453030"/>
            <a:ext cx="12192000" cy="7764060"/>
          </a:xfrm>
          <a:prstGeom prst="rect">
            <a:avLst/>
          </a:prstGeom>
        </p:spPr>
      </p:pic>
      <p:sp>
        <p:nvSpPr>
          <p:cNvPr id="4" name="TextBox 3">
            <a:extLst>
              <a:ext uri="{FF2B5EF4-FFF2-40B4-BE49-F238E27FC236}">
                <a16:creationId xmlns:a16="http://schemas.microsoft.com/office/drawing/2014/main" id="{AE325931-97E0-3242-F4AE-D476D1F9C935}"/>
              </a:ext>
            </a:extLst>
          </p:cNvPr>
          <p:cNvSpPr txBox="1"/>
          <p:nvPr/>
        </p:nvSpPr>
        <p:spPr>
          <a:xfrm>
            <a:off x="334109" y="298938"/>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8:7</a:t>
            </a:r>
            <a:endParaRPr lang="bo-CN" sz="2000" b="1" cap="all" dirty="0">
              <a:solidFill>
                <a:schemeClr val="bg1"/>
              </a:solidFill>
              <a:latin typeface="ArialMT"/>
            </a:endParaRPr>
          </a:p>
        </p:txBody>
      </p:sp>
    </p:spTree>
    <p:extLst>
      <p:ext uri="{BB962C8B-B14F-4D97-AF65-F5344CB8AC3E}">
        <p14:creationId xmlns:p14="http://schemas.microsoft.com/office/powerpoint/2010/main" val="20003511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E61C85-60AC-11E8-0059-0720B30CF33D}"/>
              </a:ext>
            </a:extLst>
          </p:cNvPr>
          <p:cNvSpPr txBox="1"/>
          <p:nvPr/>
        </p:nvSpPr>
        <p:spPr>
          <a:xfrm>
            <a:off x="6248400" y="0"/>
            <a:ext cx="6096000" cy="6858000"/>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8 तब फ़िरौन ने मूसा और हारून को बुलवाकर कहा, “यहोवा से विनती करो कि वह मेंढकों को मुझसे और मेरी प्रजा से दूर करे; और मैं इस्राएली लोगों को जाने दूँगा। जिससे वे यहोवा के लिये बलिदान करें।”</a:t>
            </a:r>
            <a:endParaRPr lang="en-IN" sz="4000" dirty="0"/>
          </a:p>
        </p:txBody>
      </p:sp>
      <p:pic>
        <p:nvPicPr>
          <p:cNvPr id="2" name="Audio 9">
            <a:hlinkClick r:id="" action="ppaction://media"/>
            <a:extLst>
              <a:ext uri="{FF2B5EF4-FFF2-40B4-BE49-F238E27FC236}">
                <a16:creationId xmlns:a16="http://schemas.microsoft.com/office/drawing/2014/main" id="{890C1239-0EB4-7350-2FF5-936A11AD444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5" name="TextBox 4">
            <a:extLst>
              <a:ext uri="{FF2B5EF4-FFF2-40B4-BE49-F238E27FC236}">
                <a16:creationId xmlns:a16="http://schemas.microsoft.com/office/drawing/2014/main" id="{E11D88CF-E3DF-5AAC-9035-B98316936A1D}"/>
              </a:ext>
            </a:extLst>
          </p:cNvPr>
          <p:cNvSpPr txBox="1"/>
          <p:nvPr/>
        </p:nvSpPr>
        <p:spPr>
          <a:xfrm>
            <a:off x="140677" y="140676"/>
            <a:ext cx="5834454" cy="6541477"/>
          </a:xfrm>
          <a:prstGeom prst="rect">
            <a:avLst/>
          </a:prstGeom>
          <a:noFill/>
        </p:spPr>
        <p:txBody>
          <a:bodyPr wrap="square" rtlCol="0">
            <a:noAutofit/>
          </a:bodyPr>
          <a:lstStyle/>
          <a:p>
            <a:pPr>
              <a:lnSpc>
                <a:spcPct val="115000"/>
              </a:lnSpc>
              <a:spcAft>
                <a:spcPts val="1000"/>
              </a:spcAft>
            </a:pPr>
            <a:r>
              <a:rPr lang="en-US" sz="3600" b="0" i="0">
                <a:solidFill>
                  <a:srgbClr val="777A7B"/>
                </a:solidFill>
                <a:effectLst/>
                <a:latin typeface="Inter" panose="020B0502030000000004" pitchFamily="34" charset="0"/>
              </a:rPr>
              <a:t>8</a:t>
            </a:r>
            <a:r>
              <a:rPr lang="en-US" sz="3600" b="0" i="0">
                <a:solidFill>
                  <a:srgbClr val="121212"/>
                </a:solidFill>
                <a:effectLst/>
                <a:latin typeface="Inter" panose="020B0502030000000004" pitchFamily="34" charset="0"/>
              </a:rPr>
              <a:t>Pharaoh summoned Moses and Aaron and said, “Pray to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to take the frogs away from me and my people. Then I will let your people go, that they may sacrifice to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0297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BE8CA3-E18E-4681-9A4E-A8613BA9B022}"/>
              </a:ext>
            </a:extLst>
          </p:cNvPr>
          <p:cNvPicPr>
            <a:picLocks noChangeAspect="1"/>
          </p:cNvPicPr>
          <p:nvPr/>
        </p:nvPicPr>
        <p:blipFill>
          <a:blip r:embed="rId2"/>
          <a:stretch>
            <a:fillRect/>
          </a:stretch>
        </p:blipFill>
        <p:spPr>
          <a:xfrm>
            <a:off x="1" y="0"/>
            <a:ext cx="12192000" cy="7867290"/>
          </a:xfrm>
          <a:prstGeom prst="rect">
            <a:avLst/>
          </a:prstGeom>
        </p:spPr>
      </p:pic>
      <p:sp>
        <p:nvSpPr>
          <p:cNvPr id="2" name="TextBox 1">
            <a:extLst>
              <a:ext uri="{FF2B5EF4-FFF2-40B4-BE49-F238E27FC236}">
                <a16:creationId xmlns:a16="http://schemas.microsoft.com/office/drawing/2014/main" id="{CC5473CA-8A1E-09A4-4532-603FA7FF290C}"/>
              </a:ext>
            </a:extLst>
          </p:cNvPr>
          <p:cNvSpPr txBox="1"/>
          <p:nvPr/>
        </p:nvSpPr>
        <p:spPr>
          <a:xfrm>
            <a:off x="337884" y="352940"/>
            <a:ext cx="6425225" cy="2278117"/>
          </a:xfrm>
          <a:prstGeom prst="rect">
            <a:avLst/>
          </a:prstGeom>
          <a:noFill/>
        </p:spPr>
        <p:txBody>
          <a:bodyPr wrap="square" rtlCol="0">
            <a:noAutofit/>
          </a:bodyPr>
          <a:lstStyle/>
          <a:p>
            <a:pPr>
              <a:spcAft>
                <a:spcPts val="1000"/>
              </a:spcAft>
            </a:pPr>
            <a:r>
              <a:rPr lang="hi-IN" sz="5400" dirty="0">
                <a:solidFill>
                  <a:schemeClr val="bg1"/>
                </a:solidFill>
                <a:effectLst/>
                <a:latin typeface="TimesNewRomanPSMT"/>
                <a:ea typeface="Calibri" panose="020F0502020204030204" pitchFamily="34" charset="0"/>
                <a:cs typeface="TimesNewRomanPSMT"/>
              </a:rPr>
              <a:t>मिस्र में मेंढ़को की</a:t>
            </a:r>
            <a:endParaRPr lang="en-US" sz="5400" dirty="0">
              <a:solidFill>
                <a:schemeClr val="bg1"/>
              </a:solidFill>
              <a:effectLst/>
              <a:latin typeface="TimesNewRomanPSMT"/>
              <a:ea typeface="Calibri" panose="020F0502020204030204" pitchFamily="34" charset="0"/>
              <a:cs typeface="TimesNewRomanPSMT"/>
            </a:endParaRPr>
          </a:p>
          <a:p>
            <a:pPr>
              <a:spcAft>
                <a:spcPts val="1000"/>
              </a:spcAft>
            </a:pPr>
            <a:r>
              <a:rPr lang="hi-IN" sz="5400" dirty="0">
                <a:solidFill>
                  <a:schemeClr val="bg1"/>
                </a:solidFill>
                <a:effectLst/>
                <a:latin typeface="TimesNewRomanPSMT"/>
                <a:ea typeface="Calibri" panose="020F0502020204030204" pitchFamily="34" charset="0"/>
                <a:cs typeface="TimesNewRomanPSMT"/>
              </a:rPr>
              <a:t>विपत्ति</a:t>
            </a:r>
            <a:r>
              <a:rPr lang="en-ZA" sz="5400" dirty="0">
                <a:solidFill>
                  <a:schemeClr val="bg1"/>
                </a:solidFill>
                <a:effectLst/>
                <a:latin typeface="TimesNewRomanPSMT"/>
                <a:ea typeface="Calibri" panose="020F0502020204030204" pitchFamily="34" charset="0"/>
                <a:cs typeface="TimesNewRomanPSMT"/>
              </a:rPr>
              <a:t> – </a:t>
            </a:r>
            <a:r>
              <a:rPr lang="hi-IN" sz="5400" dirty="0">
                <a:solidFill>
                  <a:schemeClr val="bg1"/>
                </a:solidFill>
                <a:effectLst/>
                <a:latin typeface="TimesNewRomanPSMT"/>
                <a:ea typeface="Calibri" panose="020F0502020204030204" pitchFamily="34" charset="0"/>
                <a:cs typeface="TimesNewRomanPSMT"/>
              </a:rPr>
              <a:t>निर्गमन 8:1-15</a:t>
            </a:r>
            <a:endParaRPr lang="en-ZA" sz="8000" b="1" dirty="0">
              <a:solidFill>
                <a:schemeClr val="bg1"/>
              </a:solidFill>
              <a:latin typeface="Arial" panose="020B0604020202020204" pitchFamily="34" charset="0"/>
            </a:endParaRPr>
          </a:p>
          <a:p>
            <a:endParaRPr lang="en-ZA" sz="1600" dirty="0"/>
          </a:p>
        </p:txBody>
      </p:sp>
      <p:sp>
        <p:nvSpPr>
          <p:cNvPr id="4" name="TextBox 3">
            <a:extLst>
              <a:ext uri="{FF2B5EF4-FFF2-40B4-BE49-F238E27FC236}">
                <a16:creationId xmlns:a16="http://schemas.microsoft.com/office/drawing/2014/main" id="{E8F5E19C-3BBD-7887-E765-BF718609D06D}"/>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24353317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DA09C7-B8E1-4798-9615-204E8643717A}"/>
              </a:ext>
            </a:extLst>
          </p:cNvPr>
          <p:cNvPicPr>
            <a:picLocks noChangeAspect="1"/>
          </p:cNvPicPr>
          <p:nvPr/>
        </p:nvPicPr>
        <p:blipFill>
          <a:blip r:embed="rId2"/>
          <a:stretch>
            <a:fillRect/>
          </a:stretch>
        </p:blipFill>
        <p:spPr>
          <a:xfrm>
            <a:off x="0" y="-192795"/>
            <a:ext cx="12192000" cy="7050795"/>
          </a:xfrm>
          <a:prstGeom prst="rect">
            <a:avLst/>
          </a:prstGeom>
        </p:spPr>
      </p:pic>
      <p:sp>
        <p:nvSpPr>
          <p:cNvPr id="4" name="TextBox 3">
            <a:extLst>
              <a:ext uri="{FF2B5EF4-FFF2-40B4-BE49-F238E27FC236}">
                <a16:creationId xmlns:a16="http://schemas.microsoft.com/office/drawing/2014/main" id="{D9E8EFEB-3EF2-892B-F3B8-7E99FB4C7257}"/>
              </a:ext>
            </a:extLst>
          </p:cNvPr>
          <p:cNvSpPr txBox="1"/>
          <p:nvPr/>
        </p:nvSpPr>
        <p:spPr>
          <a:xfrm>
            <a:off x="334109" y="298938"/>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8:8</a:t>
            </a:r>
            <a:endParaRPr lang="bo-CN" sz="2000" b="1" cap="all" dirty="0">
              <a:solidFill>
                <a:schemeClr val="bg1"/>
              </a:solidFill>
              <a:latin typeface="ArialMT"/>
            </a:endParaRPr>
          </a:p>
        </p:txBody>
      </p:sp>
    </p:spTree>
    <p:extLst>
      <p:ext uri="{BB962C8B-B14F-4D97-AF65-F5344CB8AC3E}">
        <p14:creationId xmlns:p14="http://schemas.microsoft.com/office/powerpoint/2010/main" val="16997629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6673A8-B837-F34E-29AB-9B838BB22DBB}"/>
              </a:ext>
            </a:extLst>
          </p:cNvPr>
          <p:cNvSpPr txBox="1"/>
          <p:nvPr/>
        </p:nvSpPr>
        <p:spPr>
          <a:xfrm>
            <a:off x="6248400" y="0"/>
            <a:ext cx="6096000" cy="6858000"/>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12 तब मूसा और हारून फ़िरौन के पास से निकल गए; और मूसा ने उन मेंढकों के विषय यहोवा की दुहाई दी जो उसने फ़िरौन पर भेजे थे।</a:t>
            </a:r>
            <a:endParaRPr lang="en-IN" sz="4000" dirty="0"/>
          </a:p>
        </p:txBody>
      </p:sp>
      <p:pic>
        <p:nvPicPr>
          <p:cNvPr id="2" name="Audio 18">
            <a:hlinkClick r:id="" action="ppaction://media"/>
            <a:extLst>
              <a:ext uri="{FF2B5EF4-FFF2-40B4-BE49-F238E27FC236}">
                <a16:creationId xmlns:a16="http://schemas.microsoft.com/office/drawing/2014/main" id="{FEA20FBD-3FB1-E48A-6F75-0EC8F48DEA7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5" name="TextBox 4">
            <a:extLst>
              <a:ext uri="{FF2B5EF4-FFF2-40B4-BE49-F238E27FC236}">
                <a16:creationId xmlns:a16="http://schemas.microsoft.com/office/drawing/2014/main" id="{1BCE6A34-4C88-4E3F-739A-BE56B715EFB8}"/>
              </a:ext>
            </a:extLst>
          </p:cNvPr>
          <p:cNvSpPr txBox="1"/>
          <p:nvPr/>
        </p:nvSpPr>
        <p:spPr>
          <a:xfrm>
            <a:off x="140677" y="140676"/>
            <a:ext cx="5834454" cy="6541477"/>
          </a:xfrm>
          <a:prstGeom prst="rect">
            <a:avLst/>
          </a:prstGeom>
          <a:noFill/>
        </p:spPr>
        <p:txBody>
          <a:bodyPr wrap="square" rtlCol="0">
            <a:noAutofit/>
          </a:bodyPr>
          <a:lstStyle/>
          <a:p>
            <a:pPr>
              <a:lnSpc>
                <a:spcPct val="115000"/>
              </a:lnSpc>
              <a:spcAft>
                <a:spcPts val="1000"/>
              </a:spcAft>
            </a:pPr>
            <a:r>
              <a:rPr lang="en-US" sz="3600" b="0" i="0">
                <a:solidFill>
                  <a:srgbClr val="777A7B"/>
                </a:solidFill>
                <a:effectLst/>
                <a:latin typeface="Inter" panose="020B0502030000000004" pitchFamily="34" charset="0"/>
              </a:rPr>
              <a:t>12</a:t>
            </a:r>
            <a:r>
              <a:rPr lang="en-US" sz="3600" b="0" i="0">
                <a:solidFill>
                  <a:srgbClr val="121212"/>
                </a:solidFill>
                <a:effectLst/>
                <a:latin typeface="Inter" panose="020B0502030000000004" pitchFamily="34" charset="0"/>
              </a:rPr>
              <a:t>After Moses and Aaron had left Pharaoh, Moses cried out to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for help with the frogs that He had brought against Pharaoh.</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405300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6686E5-4B96-4256-9045-937DEACEE6C5}"/>
              </a:ext>
            </a:extLst>
          </p:cNvPr>
          <p:cNvPicPr>
            <a:picLocks noChangeAspect="1"/>
          </p:cNvPicPr>
          <p:nvPr/>
        </p:nvPicPr>
        <p:blipFill>
          <a:blip r:embed="rId2"/>
          <a:stretch>
            <a:fillRect/>
          </a:stretch>
        </p:blipFill>
        <p:spPr>
          <a:xfrm>
            <a:off x="0" y="-362197"/>
            <a:ext cx="12192000" cy="7220197"/>
          </a:xfrm>
          <a:prstGeom prst="rect">
            <a:avLst/>
          </a:prstGeom>
        </p:spPr>
      </p:pic>
      <p:sp>
        <p:nvSpPr>
          <p:cNvPr id="2" name="TextBox 1">
            <a:extLst>
              <a:ext uri="{FF2B5EF4-FFF2-40B4-BE49-F238E27FC236}">
                <a16:creationId xmlns:a16="http://schemas.microsoft.com/office/drawing/2014/main" id="{ED169278-5B7D-529A-8E18-CF5FF86148CB}"/>
              </a:ext>
            </a:extLst>
          </p:cNvPr>
          <p:cNvSpPr txBox="1"/>
          <p:nvPr/>
        </p:nvSpPr>
        <p:spPr>
          <a:xfrm>
            <a:off x="334109" y="298938"/>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8:12</a:t>
            </a:r>
            <a:endParaRPr lang="bo-CN" sz="2000" b="1" cap="all" dirty="0">
              <a:solidFill>
                <a:schemeClr val="bg1"/>
              </a:solidFill>
              <a:latin typeface="ArialMT"/>
            </a:endParaRPr>
          </a:p>
        </p:txBody>
      </p:sp>
    </p:spTree>
    <p:extLst>
      <p:ext uri="{BB962C8B-B14F-4D97-AF65-F5344CB8AC3E}">
        <p14:creationId xmlns:p14="http://schemas.microsoft.com/office/powerpoint/2010/main" val="33043538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C649563-E70E-32EC-CF07-92EC8B941F86}"/>
              </a:ext>
            </a:extLst>
          </p:cNvPr>
          <p:cNvSpPr txBox="1"/>
          <p:nvPr/>
        </p:nvSpPr>
        <p:spPr>
          <a:xfrm>
            <a:off x="6248400" y="0"/>
            <a:ext cx="6096000" cy="6858000"/>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13 और यहोवा ने मूसा के कहने के अनुसार किया; और मेंढक घरों, आँगनों, और खेतों में मर गए।</a:t>
            </a:r>
            <a:endParaRPr lang="en-IN" sz="4000" dirty="0"/>
          </a:p>
        </p:txBody>
      </p:sp>
      <p:pic>
        <p:nvPicPr>
          <p:cNvPr id="2" name="Audio 16">
            <a:hlinkClick r:id="" action="ppaction://media"/>
            <a:extLst>
              <a:ext uri="{FF2B5EF4-FFF2-40B4-BE49-F238E27FC236}">
                <a16:creationId xmlns:a16="http://schemas.microsoft.com/office/drawing/2014/main" id="{52DA4C52-A64B-39CA-BD6B-47D3288F857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5" name="TextBox 4">
            <a:extLst>
              <a:ext uri="{FF2B5EF4-FFF2-40B4-BE49-F238E27FC236}">
                <a16:creationId xmlns:a16="http://schemas.microsoft.com/office/drawing/2014/main" id="{761FFFC9-9030-D7CB-83E8-75A9A5857DAD}"/>
              </a:ext>
            </a:extLst>
          </p:cNvPr>
          <p:cNvSpPr txBox="1"/>
          <p:nvPr/>
        </p:nvSpPr>
        <p:spPr>
          <a:xfrm>
            <a:off x="140677" y="140676"/>
            <a:ext cx="5834454" cy="6541477"/>
          </a:xfrm>
          <a:prstGeom prst="rect">
            <a:avLst/>
          </a:prstGeom>
          <a:noFill/>
        </p:spPr>
        <p:txBody>
          <a:bodyPr wrap="square" rtlCol="0">
            <a:noAutofit/>
          </a:bodyPr>
          <a:lstStyle/>
          <a:p>
            <a:pPr>
              <a:lnSpc>
                <a:spcPct val="115000"/>
              </a:lnSpc>
              <a:spcAft>
                <a:spcPts val="1000"/>
              </a:spcAft>
            </a:pPr>
            <a:r>
              <a:rPr lang="en-US" sz="3600" b="0" i="0">
                <a:solidFill>
                  <a:srgbClr val="777A7B"/>
                </a:solidFill>
                <a:effectLst/>
                <a:latin typeface="Inter" panose="020B0502030000000004" pitchFamily="34" charset="0"/>
              </a:rPr>
              <a:t>13</a:t>
            </a:r>
            <a:r>
              <a:rPr lang="en-US" sz="3600" b="0" i="0">
                <a:solidFill>
                  <a:srgbClr val="121212"/>
                </a:solidFill>
                <a:effectLst/>
                <a:latin typeface="Inter" panose="020B0502030000000004" pitchFamily="34" charset="0"/>
              </a:rPr>
              <a:t>And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did as Moses requested, and the frogs in the houses, the courtyards, and the fields died.</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09755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29F1F1-AFBD-455E-A1EB-3C5F113342CC}"/>
              </a:ext>
            </a:extLst>
          </p:cNvPr>
          <p:cNvPicPr>
            <a:picLocks noChangeAspect="1"/>
          </p:cNvPicPr>
          <p:nvPr/>
        </p:nvPicPr>
        <p:blipFill>
          <a:blip r:embed="rId2"/>
          <a:stretch>
            <a:fillRect/>
          </a:stretch>
        </p:blipFill>
        <p:spPr>
          <a:xfrm>
            <a:off x="-349073" y="0"/>
            <a:ext cx="12541073" cy="6858000"/>
          </a:xfrm>
          <a:prstGeom prst="rect">
            <a:avLst/>
          </a:prstGeom>
        </p:spPr>
      </p:pic>
      <p:sp>
        <p:nvSpPr>
          <p:cNvPr id="2" name="TextBox 1">
            <a:extLst>
              <a:ext uri="{FF2B5EF4-FFF2-40B4-BE49-F238E27FC236}">
                <a16:creationId xmlns:a16="http://schemas.microsoft.com/office/drawing/2014/main" id="{F151478D-3DC6-EF26-5C05-04776F410C0A}"/>
              </a:ext>
            </a:extLst>
          </p:cNvPr>
          <p:cNvSpPr txBox="1"/>
          <p:nvPr/>
        </p:nvSpPr>
        <p:spPr>
          <a:xfrm>
            <a:off x="334109" y="298938"/>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8:13</a:t>
            </a:r>
            <a:endParaRPr lang="bo-CN" sz="2000" b="1" cap="all" dirty="0">
              <a:solidFill>
                <a:schemeClr val="bg1"/>
              </a:solidFill>
              <a:latin typeface="ArialMT"/>
            </a:endParaRPr>
          </a:p>
        </p:txBody>
      </p:sp>
    </p:spTree>
    <p:extLst>
      <p:ext uri="{BB962C8B-B14F-4D97-AF65-F5344CB8AC3E}">
        <p14:creationId xmlns:p14="http://schemas.microsoft.com/office/powerpoint/2010/main" val="17641775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4637F10-3921-C365-1EB6-CB3F47B91125}"/>
              </a:ext>
            </a:extLst>
          </p:cNvPr>
          <p:cNvSpPr txBox="1"/>
          <p:nvPr/>
        </p:nvSpPr>
        <p:spPr>
          <a:xfrm>
            <a:off x="6248400" y="0"/>
            <a:ext cx="6096000" cy="6858000"/>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14 और लोगों ने इकट्ठे करके उनके ढेर लगा दिए, और सारा देश दुर्गन्ध से भर गया।</a:t>
            </a:r>
            <a:endParaRPr lang="en-IN" sz="4000" dirty="0"/>
          </a:p>
        </p:txBody>
      </p:sp>
      <p:pic>
        <p:nvPicPr>
          <p:cNvPr id="2" name="Audio 11">
            <a:hlinkClick r:id="" action="ppaction://media"/>
            <a:extLst>
              <a:ext uri="{FF2B5EF4-FFF2-40B4-BE49-F238E27FC236}">
                <a16:creationId xmlns:a16="http://schemas.microsoft.com/office/drawing/2014/main" id="{71175716-D908-7048-1E2D-1C9782C1396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5" name="TextBox 4">
            <a:extLst>
              <a:ext uri="{FF2B5EF4-FFF2-40B4-BE49-F238E27FC236}">
                <a16:creationId xmlns:a16="http://schemas.microsoft.com/office/drawing/2014/main" id="{8BA8CC07-7348-5064-7940-B45F8F8F92AE}"/>
              </a:ext>
            </a:extLst>
          </p:cNvPr>
          <p:cNvSpPr txBox="1"/>
          <p:nvPr/>
        </p:nvSpPr>
        <p:spPr>
          <a:xfrm>
            <a:off x="140677" y="140676"/>
            <a:ext cx="5834454" cy="6541477"/>
          </a:xfrm>
          <a:prstGeom prst="rect">
            <a:avLst/>
          </a:prstGeom>
          <a:noFill/>
        </p:spPr>
        <p:txBody>
          <a:bodyPr wrap="square" rtlCol="0">
            <a:noAutofit/>
          </a:bodyPr>
          <a:lstStyle/>
          <a:p>
            <a:pPr>
              <a:lnSpc>
                <a:spcPct val="115000"/>
              </a:lnSpc>
              <a:spcAft>
                <a:spcPts val="1000"/>
              </a:spcAft>
            </a:pPr>
            <a:r>
              <a:rPr lang="en-US" sz="3600" b="0" i="0">
                <a:solidFill>
                  <a:srgbClr val="777A7B"/>
                </a:solidFill>
                <a:effectLst/>
                <a:latin typeface="Inter" panose="020B0502030000000004" pitchFamily="34" charset="0"/>
              </a:rPr>
              <a:t>14</a:t>
            </a:r>
            <a:r>
              <a:rPr lang="en-US" sz="3600" b="0" i="0">
                <a:solidFill>
                  <a:srgbClr val="121212"/>
                </a:solidFill>
                <a:effectLst/>
                <a:latin typeface="Inter" panose="020B0502030000000004" pitchFamily="34" charset="0"/>
              </a:rPr>
              <a:t>They were piled into countless heaps, and there was a terrible stench in the land.</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41541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F08822-7D16-4113-AE0B-88014468AA7A}"/>
              </a:ext>
            </a:extLst>
          </p:cNvPr>
          <p:cNvPicPr>
            <a:picLocks noChangeAspect="1"/>
          </p:cNvPicPr>
          <p:nvPr/>
        </p:nvPicPr>
        <p:blipFill>
          <a:blip r:embed="rId2"/>
          <a:stretch>
            <a:fillRect/>
          </a:stretch>
        </p:blipFill>
        <p:spPr>
          <a:xfrm>
            <a:off x="-139719" y="0"/>
            <a:ext cx="12331720" cy="6858000"/>
          </a:xfrm>
          <a:prstGeom prst="rect">
            <a:avLst/>
          </a:prstGeom>
        </p:spPr>
      </p:pic>
      <p:sp>
        <p:nvSpPr>
          <p:cNvPr id="2" name="TextBox 1">
            <a:extLst>
              <a:ext uri="{FF2B5EF4-FFF2-40B4-BE49-F238E27FC236}">
                <a16:creationId xmlns:a16="http://schemas.microsoft.com/office/drawing/2014/main" id="{E03EC27F-98B2-6157-1519-7116C8C9FAD3}"/>
              </a:ext>
            </a:extLst>
          </p:cNvPr>
          <p:cNvSpPr txBox="1"/>
          <p:nvPr/>
        </p:nvSpPr>
        <p:spPr>
          <a:xfrm>
            <a:off x="334109" y="298938"/>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8:14</a:t>
            </a:r>
            <a:endParaRPr lang="bo-CN" sz="2000" b="1" cap="all" dirty="0">
              <a:solidFill>
                <a:schemeClr val="bg1"/>
              </a:solidFill>
              <a:latin typeface="ArialMT"/>
            </a:endParaRPr>
          </a:p>
        </p:txBody>
      </p:sp>
    </p:spTree>
    <p:extLst>
      <p:ext uri="{BB962C8B-B14F-4D97-AF65-F5344CB8AC3E}">
        <p14:creationId xmlns:p14="http://schemas.microsoft.com/office/powerpoint/2010/main" val="25253018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40CDFE-F2FE-A618-E537-91FEEA94D8BF}"/>
              </a:ext>
            </a:extLst>
          </p:cNvPr>
          <p:cNvSpPr txBox="1"/>
          <p:nvPr/>
        </p:nvSpPr>
        <p:spPr>
          <a:xfrm>
            <a:off x="6248400" y="0"/>
            <a:ext cx="6096000" cy="6858000"/>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15 परन्तु जब फ़िरौन ने देखा कि अब आराम मिला है तब यहोवा के कहने के अनुसार उसने फिर अपने मन को कठोर किया, और उनकी न सुनी।</a:t>
            </a:r>
            <a:endParaRPr lang="en-IN" sz="4000" dirty="0"/>
          </a:p>
        </p:txBody>
      </p:sp>
      <p:pic>
        <p:nvPicPr>
          <p:cNvPr id="3" name="Audio 25">
            <a:hlinkClick r:id="" action="ppaction://media"/>
            <a:extLst>
              <a:ext uri="{FF2B5EF4-FFF2-40B4-BE49-F238E27FC236}">
                <a16:creationId xmlns:a16="http://schemas.microsoft.com/office/drawing/2014/main" id="{DE014CFE-9FCD-BCB6-97AC-9DB17E4CB5C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5" name="TextBox 4">
            <a:extLst>
              <a:ext uri="{FF2B5EF4-FFF2-40B4-BE49-F238E27FC236}">
                <a16:creationId xmlns:a16="http://schemas.microsoft.com/office/drawing/2014/main" id="{A447DD78-0373-62D8-35AD-672054D5E2AA}"/>
              </a:ext>
            </a:extLst>
          </p:cNvPr>
          <p:cNvSpPr txBox="1"/>
          <p:nvPr/>
        </p:nvSpPr>
        <p:spPr>
          <a:xfrm>
            <a:off x="140677" y="140676"/>
            <a:ext cx="5834454" cy="6541477"/>
          </a:xfrm>
          <a:prstGeom prst="rect">
            <a:avLst/>
          </a:prstGeom>
          <a:noFill/>
        </p:spPr>
        <p:txBody>
          <a:bodyPr wrap="square" rtlCol="0">
            <a:noAutofit/>
          </a:bodyPr>
          <a:lstStyle/>
          <a:p>
            <a:pPr>
              <a:lnSpc>
                <a:spcPct val="115000"/>
              </a:lnSpc>
              <a:spcAft>
                <a:spcPts val="1000"/>
              </a:spcAft>
            </a:pPr>
            <a:r>
              <a:rPr lang="en-US" sz="3600" b="0" i="0">
                <a:solidFill>
                  <a:srgbClr val="777A7B"/>
                </a:solidFill>
                <a:effectLst/>
                <a:latin typeface="Inter" panose="020B0502030000000004" pitchFamily="34" charset="0"/>
              </a:rPr>
              <a:t>15</a:t>
            </a:r>
            <a:r>
              <a:rPr lang="en-US" sz="3600" b="0" i="0">
                <a:solidFill>
                  <a:srgbClr val="121212"/>
                </a:solidFill>
                <a:effectLst/>
                <a:latin typeface="Inter" panose="020B0502030000000004" pitchFamily="34" charset="0"/>
              </a:rPr>
              <a:t>When Pharaoh saw that there was relief, however, he hardened  his heart and would not listen to Moses and Aaron, just as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had said.</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4138472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A92E14-DB9B-4F6B-8E4D-CED7B13B5D9D}"/>
              </a:ext>
            </a:extLst>
          </p:cNvPr>
          <p:cNvPicPr>
            <a:picLocks noChangeAspect="1"/>
          </p:cNvPicPr>
          <p:nvPr/>
        </p:nvPicPr>
        <p:blipFill>
          <a:blip r:embed="rId2"/>
          <a:stretch>
            <a:fillRect/>
          </a:stretch>
        </p:blipFill>
        <p:spPr>
          <a:xfrm>
            <a:off x="1" y="-411939"/>
            <a:ext cx="12192000" cy="7269940"/>
          </a:xfrm>
          <a:prstGeom prst="rect">
            <a:avLst/>
          </a:prstGeom>
        </p:spPr>
      </p:pic>
      <p:sp>
        <p:nvSpPr>
          <p:cNvPr id="4" name="TextBox 3">
            <a:extLst>
              <a:ext uri="{FF2B5EF4-FFF2-40B4-BE49-F238E27FC236}">
                <a16:creationId xmlns:a16="http://schemas.microsoft.com/office/drawing/2014/main" id="{1A2BF0F1-96E9-E3A7-DE2B-C5EB1DD84381}"/>
              </a:ext>
            </a:extLst>
          </p:cNvPr>
          <p:cNvSpPr txBox="1"/>
          <p:nvPr/>
        </p:nvSpPr>
        <p:spPr>
          <a:xfrm>
            <a:off x="334109" y="298938"/>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8:15</a:t>
            </a:r>
            <a:endParaRPr lang="bo-CN" sz="2000" b="1" cap="all" dirty="0">
              <a:solidFill>
                <a:schemeClr val="bg1"/>
              </a:solidFill>
              <a:latin typeface="ArialMT"/>
            </a:endParaRPr>
          </a:p>
        </p:txBody>
      </p:sp>
    </p:spTree>
    <p:extLst>
      <p:ext uri="{BB962C8B-B14F-4D97-AF65-F5344CB8AC3E}">
        <p14:creationId xmlns:p14="http://schemas.microsoft.com/office/powerpoint/2010/main" val="1479913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140677" y="140676"/>
            <a:ext cx="5834454" cy="6541477"/>
          </a:xfrm>
          <a:prstGeom prst="rect">
            <a:avLst/>
          </a:prstGeom>
          <a:noFill/>
        </p:spPr>
        <p:txBody>
          <a:bodyPr wrap="square" rtlCol="0">
            <a:noAutofit/>
          </a:bodyPr>
          <a:lstStyle/>
          <a:p>
            <a:pPr>
              <a:lnSpc>
                <a:spcPct val="115000"/>
              </a:lnSpc>
              <a:spcAft>
                <a:spcPts val="1000"/>
              </a:spcAft>
            </a:pPr>
            <a:r>
              <a:rPr lang="en-ZA" sz="3600" dirty="0">
                <a:effectLst/>
                <a:latin typeface="TimesNewRomanPSMT"/>
                <a:ea typeface="Calibri" panose="020F0502020204030204" pitchFamily="34" charset="0"/>
                <a:cs typeface="TimesNewRomanPSMT"/>
              </a:rPr>
              <a:t>Frogs – Exodus 8:1-15</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3" name="TextBox 2">
            <a:extLst>
              <a:ext uri="{FF2B5EF4-FFF2-40B4-BE49-F238E27FC236}">
                <a16:creationId xmlns:a16="http://schemas.microsoft.com/office/drawing/2014/main" id="{DDA51511-7E11-B0B9-E7D9-FCEC769D05A1}"/>
              </a:ext>
            </a:extLst>
          </p:cNvPr>
          <p:cNvSpPr txBox="1"/>
          <p:nvPr/>
        </p:nvSpPr>
        <p:spPr>
          <a:xfrm>
            <a:off x="6096000" y="0"/>
            <a:ext cx="6096000" cy="6858000"/>
          </a:xfrm>
          <a:prstGeom prst="rect">
            <a:avLst/>
          </a:prstGeom>
          <a:noFill/>
        </p:spPr>
        <p:txBody>
          <a:bodyPr wrap="square" rtlCol="0">
            <a:noAutofit/>
          </a:bodyPr>
          <a:lstStyle/>
          <a:p>
            <a:r>
              <a:rPr lang="hi-IN" sz="4000" dirty="0"/>
              <a:t>मिस्र में मेंढ़को की विपत्ति -</a:t>
            </a:r>
          </a:p>
          <a:p>
            <a:r>
              <a:rPr lang="hi-IN" sz="4000" dirty="0"/>
              <a:t>निर्गमन 8:1-15</a:t>
            </a:r>
            <a:endParaRPr lang="en-IN" sz="4000" dirty="0"/>
          </a:p>
        </p:txBody>
      </p:sp>
      <p:pic>
        <p:nvPicPr>
          <p:cNvPr id="2" name="Audio 8">
            <a:hlinkClick r:id="" action="ppaction://media"/>
            <a:extLst>
              <a:ext uri="{FF2B5EF4-FFF2-40B4-BE49-F238E27FC236}">
                <a16:creationId xmlns:a16="http://schemas.microsoft.com/office/drawing/2014/main" id="{F15E04FA-F7DD-5B70-641C-24C04E83D7E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4875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95EEF3-2567-4B70-97C2-674148DF7E63}"/>
              </a:ext>
            </a:extLst>
          </p:cNvPr>
          <p:cNvPicPr>
            <a:picLocks noChangeAspect="1"/>
          </p:cNvPicPr>
          <p:nvPr/>
        </p:nvPicPr>
        <p:blipFill>
          <a:blip r:embed="rId2"/>
          <a:stretch>
            <a:fillRect/>
          </a:stretch>
        </p:blipFill>
        <p:spPr>
          <a:xfrm>
            <a:off x="1" y="0"/>
            <a:ext cx="12192000" cy="7867290"/>
          </a:xfrm>
          <a:prstGeom prst="rect">
            <a:avLst/>
          </a:prstGeom>
        </p:spPr>
      </p:pic>
      <p:sp>
        <p:nvSpPr>
          <p:cNvPr id="3" name="TextBox 2">
            <a:extLst>
              <a:ext uri="{FF2B5EF4-FFF2-40B4-BE49-F238E27FC236}">
                <a16:creationId xmlns:a16="http://schemas.microsoft.com/office/drawing/2014/main" id="{9C4161C6-3F35-438C-F4AB-13AC2A442B48}"/>
              </a:ext>
            </a:extLst>
          </p:cNvPr>
          <p:cNvSpPr txBox="1"/>
          <p:nvPr/>
        </p:nvSpPr>
        <p:spPr>
          <a:xfrm>
            <a:off x="337884" y="352940"/>
            <a:ext cx="6425225" cy="2278117"/>
          </a:xfrm>
          <a:prstGeom prst="rect">
            <a:avLst/>
          </a:prstGeom>
          <a:noFill/>
        </p:spPr>
        <p:txBody>
          <a:bodyPr wrap="square" rtlCol="0">
            <a:noAutofit/>
          </a:bodyPr>
          <a:lstStyle/>
          <a:p>
            <a:pPr>
              <a:spcAft>
                <a:spcPts val="1000"/>
              </a:spcAft>
            </a:pPr>
            <a:r>
              <a:rPr lang="hi-IN" sz="5400" dirty="0">
                <a:solidFill>
                  <a:schemeClr val="bg1"/>
                </a:solidFill>
                <a:effectLst/>
                <a:latin typeface="TimesNewRomanPSMT"/>
                <a:ea typeface="Calibri" panose="020F0502020204030204" pitchFamily="34" charset="0"/>
                <a:cs typeface="TimesNewRomanPSMT"/>
              </a:rPr>
              <a:t>मिस्र में मेंढ़को की</a:t>
            </a:r>
            <a:endParaRPr lang="en-US" sz="5400" dirty="0">
              <a:solidFill>
                <a:schemeClr val="bg1"/>
              </a:solidFill>
              <a:effectLst/>
              <a:latin typeface="TimesNewRomanPSMT"/>
              <a:ea typeface="Calibri" panose="020F0502020204030204" pitchFamily="34" charset="0"/>
              <a:cs typeface="TimesNewRomanPSMT"/>
            </a:endParaRPr>
          </a:p>
          <a:p>
            <a:pPr>
              <a:spcAft>
                <a:spcPts val="1000"/>
              </a:spcAft>
            </a:pPr>
            <a:r>
              <a:rPr lang="hi-IN" sz="5400" dirty="0">
                <a:solidFill>
                  <a:schemeClr val="bg1"/>
                </a:solidFill>
                <a:effectLst/>
                <a:latin typeface="TimesNewRomanPSMT"/>
                <a:ea typeface="Calibri" panose="020F0502020204030204" pitchFamily="34" charset="0"/>
                <a:cs typeface="TimesNewRomanPSMT"/>
              </a:rPr>
              <a:t>विपत्ति</a:t>
            </a:r>
            <a:r>
              <a:rPr lang="en-ZA" sz="5400" dirty="0">
                <a:solidFill>
                  <a:schemeClr val="bg1"/>
                </a:solidFill>
                <a:effectLst/>
                <a:latin typeface="TimesNewRomanPSMT"/>
                <a:ea typeface="Calibri" panose="020F0502020204030204" pitchFamily="34" charset="0"/>
                <a:cs typeface="TimesNewRomanPSMT"/>
              </a:rPr>
              <a:t> – </a:t>
            </a:r>
            <a:r>
              <a:rPr lang="hi-IN" sz="5400" dirty="0">
                <a:solidFill>
                  <a:schemeClr val="bg1"/>
                </a:solidFill>
                <a:effectLst/>
                <a:latin typeface="TimesNewRomanPSMT"/>
                <a:ea typeface="Calibri" panose="020F0502020204030204" pitchFamily="34" charset="0"/>
                <a:cs typeface="TimesNewRomanPSMT"/>
              </a:rPr>
              <a:t>निर्गमन 8:1-15</a:t>
            </a:r>
            <a:endParaRPr lang="en-ZA" sz="8000" b="1" dirty="0">
              <a:solidFill>
                <a:schemeClr val="bg1"/>
              </a:solidFill>
              <a:latin typeface="Arial" panose="020B0604020202020204" pitchFamily="34" charset="0"/>
            </a:endParaRPr>
          </a:p>
          <a:p>
            <a:endParaRPr lang="en-ZA" sz="1600" dirty="0"/>
          </a:p>
        </p:txBody>
      </p:sp>
    </p:spTree>
    <p:extLst>
      <p:ext uri="{BB962C8B-B14F-4D97-AF65-F5344CB8AC3E}">
        <p14:creationId xmlns:p14="http://schemas.microsoft.com/office/powerpoint/2010/main" val="847466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2E3AF78-53BC-4149-B47D-BFBABCAD6B98}"/>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7:</a:t>
            </a:r>
            <a:endParaRPr lang="bo-CN" sz="2000" b="1" cap="all" dirty="0">
              <a:solidFill>
                <a:schemeClr val="bg1"/>
              </a:solidFill>
              <a:latin typeface="ArialMT"/>
            </a:endParaRPr>
          </a:p>
        </p:txBody>
      </p:sp>
      <p:sp>
        <p:nvSpPr>
          <p:cNvPr id="2" name="TextBox 1">
            <a:extLst>
              <a:ext uri="{FF2B5EF4-FFF2-40B4-BE49-F238E27FC236}">
                <a16:creationId xmlns:a16="http://schemas.microsoft.com/office/drawing/2014/main" id="{78B92D26-32AE-AADD-377D-FC67418DA7DB}"/>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777A7B"/>
                </a:solidFill>
                <a:effectLst/>
                <a:latin typeface="Open Sans" panose="020B0606030504020204" pitchFamily="34" charset="0"/>
              </a:rPr>
              <a:t>1</a:t>
            </a:r>
            <a:r>
              <a:rPr lang="hi-IN" sz="4000" b="0" i="0" dirty="0">
                <a:solidFill>
                  <a:srgbClr val="121212"/>
                </a:solidFill>
                <a:effectLst/>
                <a:latin typeface="Open Sans" panose="020B0606030504020204" pitchFamily="34" charset="0"/>
              </a:rPr>
              <a:t>तब यहोवा ने फिर मूसा से कहा, “फ़िरौन के पास जाकर कह, ‘यहोवा तुझ से इस प्रकार कहता है, कि मेरी प्रजा के लोगों को जाने दे जिससे वे मेरी उपासना करें।</a:t>
            </a:r>
            <a:endParaRPr lang="en-IN" sz="4000" dirty="0"/>
          </a:p>
        </p:txBody>
      </p:sp>
      <p:pic>
        <p:nvPicPr>
          <p:cNvPr id="3" name="Audio 10">
            <a:hlinkClick r:id="" action="ppaction://media"/>
            <a:extLst>
              <a:ext uri="{FF2B5EF4-FFF2-40B4-BE49-F238E27FC236}">
                <a16:creationId xmlns:a16="http://schemas.microsoft.com/office/drawing/2014/main" id="{00CA5172-15A1-2E71-438C-116706C1CFF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5" name="TextBox 4">
            <a:extLst>
              <a:ext uri="{FF2B5EF4-FFF2-40B4-BE49-F238E27FC236}">
                <a16:creationId xmlns:a16="http://schemas.microsoft.com/office/drawing/2014/main" id="{747ED916-7E1C-5D04-58FA-BEBCC04E4AE9}"/>
              </a:ext>
            </a:extLst>
          </p:cNvPr>
          <p:cNvSpPr txBox="1"/>
          <p:nvPr/>
        </p:nvSpPr>
        <p:spPr>
          <a:xfrm>
            <a:off x="140677" y="140676"/>
            <a:ext cx="5834454" cy="6541477"/>
          </a:xfrm>
          <a:prstGeom prst="rect">
            <a:avLst/>
          </a:prstGeom>
          <a:noFill/>
        </p:spPr>
        <p:txBody>
          <a:bodyPr wrap="square" rtlCol="0">
            <a:noAutofit/>
          </a:bodyPr>
          <a:lstStyle/>
          <a:p>
            <a:pPr>
              <a:lnSpc>
                <a:spcPct val="115000"/>
              </a:lnSpc>
              <a:spcAft>
                <a:spcPts val="1000"/>
              </a:spcAft>
            </a:pPr>
            <a:r>
              <a:rPr lang="en-US" sz="3600" b="0" i="0">
                <a:solidFill>
                  <a:srgbClr val="777A7B"/>
                </a:solidFill>
                <a:effectLst/>
                <a:latin typeface="Inter" panose="020B0502030000000004" pitchFamily="34" charset="0"/>
              </a:rPr>
              <a:t>1</a:t>
            </a:r>
            <a:r>
              <a:rPr lang="en-US" sz="3600" b="0" i="0">
                <a:solidFill>
                  <a:srgbClr val="121212"/>
                </a:solidFill>
                <a:effectLst/>
                <a:latin typeface="Inter" panose="020B0502030000000004" pitchFamily="34" charset="0"/>
              </a:rPr>
              <a:t>Then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said to Moses, “Go to Pharaoh and tell him that this is what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says: ‘Let My people go, so that they may worship Me.</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101857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425C5F-67A4-4B91-998A-57D112FFDB68}"/>
              </a:ext>
            </a:extLst>
          </p:cNvPr>
          <p:cNvPicPr>
            <a:picLocks noChangeAspect="1"/>
          </p:cNvPicPr>
          <p:nvPr/>
        </p:nvPicPr>
        <p:blipFill>
          <a:blip r:embed="rId2"/>
          <a:stretch>
            <a:fillRect/>
          </a:stretch>
        </p:blipFill>
        <p:spPr>
          <a:xfrm>
            <a:off x="-1" y="0"/>
            <a:ext cx="13404273" cy="6858000"/>
          </a:xfrm>
          <a:prstGeom prst="rect">
            <a:avLst/>
          </a:prstGeom>
        </p:spPr>
      </p:pic>
      <p:sp>
        <p:nvSpPr>
          <p:cNvPr id="2" name="TextBox 1">
            <a:extLst>
              <a:ext uri="{FF2B5EF4-FFF2-40B4-BE49-F238E27FC236}">
                <a16:creationId xmlns:a16="http://schemas.microsoft.com/office/drawing/2014/main" id="{436393A5-773D-7458-FE35-EAEEEF62D7FD}"/>
              </a:ext>
            </a:extLst>
          </p:cNvPr>
          <p:cNvSpPr txBox="1"/>
          <p:nvPr/>
        </p:nvSpPr>
        <p:spPr>
          <a:xfrm>
            <a:off x="334109" y="298938"/>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8:1</a:t>
            </a:r>
            <a:endParaRPr lang="bo-CN" sz="2000" b="1" cap="all" dirty="0">
              <a:solidFill>
                <a:schemeClr val="bg1"/>
              </a:solidFill>
              <a:latin typeface="ArialMT"/>
            </a:endParaRPr>
          </a:p>
        </p:txBody>
      </p:sp>
    </p:spTree>
    <p:extLst>
      <p:ext uri="{BB962C8B-B14F-4D97-AF65-F5344CB8AC3E}">
        <p14:creationId xmlns:p14="http://schemas.microsoft.com/office/powerpoint/2010/main" val="2388038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DF2CC0-8FC2-2F72-36B2-1E20C1D786C9}"/>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2 परन्तु यदि उन्हें जाने न देगा तो सुन, मैं मेंढक भेजकर तेरे सारे देश को हानि पहुँचानेवाला हूँ।</a:t>
            </a:r>
            <a:endParaRPr lang="en-IN" sz="4000" dirty="0"/>
          </a:p>
        </p:txBody>
      </p:sp>
      <p:pic>
        <p:nvPicPr>
          <p:cNvPr id="3" name="Audio 13">
            <a:hlinkClick r:id="" action="ppaction://media"/>
            <a:extLst>
              <a:ext uri="{FF2B5EF4-FFF2-40B4-BE49-F238E27FC236}">
                <a16:creationId xmlns:a16="http://schemas.microsoft.com/office/drawing/2014/main" id="{637F39E2-8CA9-3AEA-8D58-806046AEBC9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5" name="TextBox 4">
            <a:extLst>
              <a:ext uri="{FF2B5EF4-FFF2-40B4-BE49-F238E27FC236}">
                <a16:creationId xmlns:a16="http://schemas.microsoft.com/office/drawing/2014/main" id="{E77BDE81-0BD1-11C4-A50D-279ED3C47485}"/>
              </a:ext>
            </a:extLst>
          </p:cNvPr>
          <p:cNvSpPr txBox="1"/>
          <p:nvPr/>
        </p:nvSpPr>
        <p:spPr>
          <a:xfrm>
            <a:off x="140677" y="140676"/>
            <a:ext cx="5834454" cy="6541477"/>
          </a:xfrm>
          <a:prstGeom prst="rect">
            <a:avLst/>
          </a:prstGeom>
          <a:noFill/>
        </p:spPr>
        <p:txBody>
          <a:bodyPr wrap="square" rtlCol="0">
            <a:noAutofit/>
          </a:bodyPr>
          <a:lstStyle/>
          <a:p>
            <a:pPr>
              <a:lnSpc>
                <a:spcPct val="115000"/>
              </a:lnSpc>
              <a:spcAft>
                <a:spcPts val="1000"/>
              </a:spcAft>
            </a:pPr>
            <a:r>
              <a:rPr lang="en-US" sz="3600" b="0" i="0">
                <a:solidFill>
                  <a:srgbClr val="777A7B"/>
                </a:solidFill>
                <a:effectLst/>
                <a:latin typeface="Inter" panose="020B0502030000000004" pitchFamily="34" charset="0"/>
              </a:rPr>
              <a:t>2</a:t>
            </a:r>
            <a:r>
              <a:rPr lang="en-US" sz="3600" b="0" i="0">
                <a:solidFill>
                  <a:srgbClr val="121212"/>
                </a:solidFill>
                <a:effectLst/>
                <a:latin typeface="Inter" panose="020B0502030000000004" pitchFamily="34" charset="0"/>
              </a:rPr>
              <a:t>But if you refuse to let them go, I will plague your whole country with frogs.</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525752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0EA11E-A156-4119-98E5-5E476E650CB0}"/>
              </a:ext>
            </a:extLst>
          </p:cNvPr>
          <p:cNvPicPr>
            <a:picLocks noChangeAspect="1"/>
          </p:cNvPicPr>
          <p:nvPr/>
        </p:nvPicPr>
        <p:blipFill>
          <a:blip r:embed="rId2"/>
          <a:stretch>
            <a:fillRect/>
          </a:stretch>
        </p:blipFill>
        <p:spPr>
          <a:xfrm>
            <a:off x="-2075618" y="0"/>
            <a:ext cx="14315243" cy="6858000"/>
          </a:xfrm>
          <a:prstGeom prst="rect">
            <a:avLst/>
          </a:prstGeom>
        </p:spPr>
      </p:pic>
      <p:sp>
        <p:nvSpPr>
          <p:cNvPr id="4" name="TextBox 3">
            <a:extLst>
              <a:ext uri="{FF2B5EF4-FFF2-40B4-BE49-F238E27FC236}">
                <a16:creationId xmlns:a16="http://schemas.microsoft.com/office/drawing/2014/main" id="{17A05411-465B-D32A-C8C6-A30859563149}"/>
              </a:ext>
            </a:extLst>
          </p:cNvPr>
          <p:cNvSpPr txBox="1"/>
          <p:nvPr/>
        </p:nvSpPr>
        <p:spPr>
          <a:xfrm>
            <a:off x="334109" y="298938"/>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8:2</a:t>
            </a:r>
            <a:endParaRPr lang="bo-CN" sz="2000" b="1" cap="all" dirty="0">
              <a:solidFill>
                <a:schemeClr val="bg1"/>
              </a:solidFill>
              <a:latin typeface="ArialMT"/>
            </a:endParaRPr>
          </a:p>
        </p:txBody>
      </p:sp>
    </p:spTree>
    <p:extLst>
      <p:ext uri="{BB962C8B-B14F-4D97-AF65-F5344CB8AC3E}">
        <p14:creationId xmlns:p14="http://schemas.microsoft.com/office/powerpoint/2010/main" val="11142610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A46A28-7A80-4476-8613-C00796C7D991}"/>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3 और नील नदी मेंढकों से भर जाएगी, और वे तेरे भवन में, और तेरे बिछौने पर, और तेरे कर्मचारियों के घरों में, और तेरी प्रजा पर, वरन् तेरे तन्दूरों और कठौतियों में भी चढ़ जाएँगे।</a:t>
            </a:r>
            <a:endParaRPr lang="en-IN" sz="4000" dirty="0"/>
          </a:p>
        </p:txBody>
      </p:sp>
      <p:pic>
        <p:nvPicPr>
          <p:cNvPr id="3" name="Audio 5">
            <a:hlinkClick r:id="" action="ppaction://media"/>
            <a:extLst>
              <a:ext uri="{FF2B5EF4-FFF2-40B4-BE49-F238E27FC236}">
                <a16:creationId xmlns:a16="http://schemas.microsoft.com/office/drawing/2014/main" id="{3F09EF00-5F71-2E56-B0FB-534B4E27D2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11F78FDB-963C-1F61-C774-93D3950BA8A1}"/>
              </a:ext>
            </a:extLst>
          </p:cNvPr>
          <p:cNvSpPr txBox="1"/>
          <p:nvPr/>
        </p:nvSpPr>
        <p:spPr>
          <a:xfrm>
            <a:off x="140677" y="140676"/>
            <a:ext cx="5834454" cy="6541477"/>
          </a:xfrm>
          <a:prstGeom prst="rect">
            <a:avLst/>
          </a:prstGeom>
          <a:noFill/>
        </p:spPr>
        <p:txBody>
          <a:bodyPr wrap="square" rtlCol="0">
            <a:noAutofit/>
          </a:bodyPr>
          <a:lstStyle/>
          <a:p>
            <a:pPr>
              <a:lnSpc>
                <a:spcPct val="115000"/>
              </a:lnSpc>
              <a:spcAft>
                <a:spcPts val="1000"/>
              </a:spcAft>
            </a:pPr>
            <a:r>
              <a:rPr lang="en-US" sz="3600" b="0" i="0">
                <a:solidFill>
                  <a:srgbClr val="777A7B"/>
                </a:solidFill>
                <a:effectLst/>
                <a:latin typeface="Inter" panose="020B0502030000000004" pitchFamily="34" charset="0"/>
              </a:rPr>
              <a:t>3</a:t>
            </a:r>
            <a:r>
              <a:rPr lang="en-US" sz="3600" b="0" i="0">
                <a:solidFill>
                  <a:srgbClr val="121212"/>
                </a:solidFill>
                <a:effectLst/>
                <a:latin typeface="Inter" panose="020B0502030000000004" pitchFamily="34" charset="0"/>
              </a:rPr>
              <a:t>The Nile will teem with frogs, and they will come into your palace and up to your bedroom and onto your bed, into the houses of your officials and your people, and into your ovens and kneading bowls.</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45979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TotalTime>
  <Words>908</Words>
  <Application>Microsoft Office PowerPoint</Application>
  <PresentationFormat>Widescreen</PresentationFormat>
  <Paragraphs>57</Paragraphs>
  <Slides>28</Slides>
  <Notes>1</Notes>
  <HiddenSlides>0</HiddenSlides>
  <MMClips>14</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28</vt:i4>
      </vt:variant>
    </vt:vector>
  </HeadingPairs>
  <TitlesOfParts>
    <vt:vector size="40" baseType="lpstr">
      <vt:lpstr>Aptos</vt:lpstr>
      <vt:lpstr>Arial</vt:lpstr>
      <vt:lpstr>ArialMT</vt:lpstr>
      <vt:lpstr>Calibri</vt:lpstr>
      <vt:lpstr>Calibri Light</vt:lpstr>
      <vt:lpstr>Inter</vt:lpstr>
      <vt:lpstr>Open Sans</vt:lpstr>
      <vt:lpstr>PT Serif</vt:lpstr>
      <vt:lpstr>Symbol</vt:lpstr>
      <vt:lpstr>Times New Roman</vt:lpstr>
      <vt:lpstr>TimesNewRomanPSMT</vt:lpstr>
      <vt:lpstr>Office Theme</vt:lpstr>
      <vt:lpstr>09-2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75</cp:revision>
  <dcterms:created xsi:type="dcterms:W3CDTF">2021-07-20T09:23:46Z</dcterms:created>
  <dcterms:modified xsi:type="dcterms:W3CDTF">2024-07-23T11:26:00Z</dcterms:modified>
</cp:coreProperties>
</file>