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7" r:id="rId2"/>
    <p:sldId id="278" r:id="rId3"/>
    <p:sldId id="256" r:id="rId4"/>
    <p:sldId id="280" r:id="rId5"/>
    <p:sldId id="257" r:id="rId6"/>
    <p:sldId id="279" r:id="rId7"/>
    <p:sldId id="258" r:id="rId8"/>
    <p:sldId id="282" r:id="rId9"/>
    <p:sldId id="259" r:id="rId10"/>
    <p:sldId id="281" r:id="rId11"/>
    <p:sldId id="260"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C2B2F3-B056-446E-AAEE-43F58910D4A2}" v="46" dt="2023-08-02T05:43:36.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3945" autoAdjust="0"/>
  </p:normalViewPr>
  <p:slideViewPr>
    <p:cSldViewPr snapToGrid="0">
      <p:cViewPr varScale="1">
        <p:scale>
          <a:sx n="55" d="100"/>
          <a:sy n="55" d="100"/>
        </p:scale>
        <p:origin x="60"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3D089F81-899C-40EC-BEEC-0EBA141B98C3}"/>
    <pc:docChg chg="custSel modSld">
      <pc:chgData name="Leonie Smith" userId="fed1330f33f5650e" providerId="LiveId" clId="{3D089F81-899C-40EC-BEEC-0EBA141B98C3}" dt="2023-01-23T12:35:49.912" v="24"/>
      <pc:docMkLst>
        <pc:docMk/>
      </pc:docMkLst>
      <pc:sldChg chg="addSp delSp modSp mod modTransition modAnim">
        <pc:chgData name="Leonie Smith" userId="fed1330f33f5650e" providerId="LiveId" clId="{3D089F81-899C-40EC-BEEC-0EBA141B98C3}" dt="2023-01-23T12:35:49.912" v="24"/>
        <pc:sldMkLst>
          <pc:docMk/>
          <pc:sldMk cId="3348757415" sldId="256"/>
        </pc:sldMkLst>
        <pc:spChg chg="add mod">
          <ac:chgData name="Leonie Smith" userId="fed1330f33f5650e" providerId="LiveId" clId="{3D089F81-899C-40EC-BEEC-0EBA141B98C3}" dt="2023-01-23T12:35:49.912" v="24"/>
          <ac:spMkLst>
            <pc:docMk/>
            <pc:sldMk cId="3348757415" sldId="256"/>
            <ac:spMk id="3" creationId="{9AB9CCC9-1D3E-0496-5936-D6EF0862EEB9}"/>
          </ac:spMkLst>
        </pc:spChg>
        <pc:spChg chg="del">
          <ac:chgData name="Leonie Smith" userId="fed1330f33f5650e" providerId="LiveId" clId="{3D089F81-899C-40EC-BEEC-0EBA141B98C3}" dt="2023-01-23T12:35:14.424" v="15" actId="21"/>
          <ac:spMkLst>
            <pc:docMk/>
            <pc:sldMk cId="3348757415" sldId="256"/>
            <ac:spMk id="6" creationId="{416C064E-628E-47C0-A712-DB178FE9901E}"/>
          </ac:spMkLst>
        </pc:spChg>
        <pc:picChg chg="del">
          <ac:chgData name="Leonie Smith" userId="fed1330f33f5650e" providerId="LiveId" clId="{3D089F81-899C-40EC-BEEC-0EBA141B98C3}" dt="2023-01-23T12:35:09.722" v="14"/>
          <ac:picMkLst>
            <pc:docMk/>
            <pc:sldMk cId="3348757415" sldId="256"/>
            <ac:picMk id="2" creationId="{554B7FB2-3F2C-4E61-9F52-3E36BD433D78}"/>
          </ac:picMkLst>
        </pc:picChg>
      </pc:sldChg>
      <pc:sldChg chg="addSp delSp modSp mod modTransition modAnim">
        <pc:chgData name="Leonie Smith" userId="fed1330f33f5650e" providerId="LiveId" clId="{3D089F81-899C-40EC-BEEC-0EBA141B98C3}" dt="2023-01-23T12:35:48.076" v="23"/>
        <pc:sldMkLst>
          <pc:docMk/>
          <pc:sldMk cId="1018574621" sldId="257"/>
        </pc:sldMkLst>
        <pc:spChg chg="add mod">
          <ac:chgData name="Leonie Smith" userId="fed1330f33f5650e" providerId="LiveId" clId="{3D089F81-899C-40EC-BEEC-0EBA141B98C3}" dt="2023-01-23T12:35:48.076" v="23"/>
          <ac:spMkLst>
            <pc:docMk/>
            <pc:sldMk cId="1018574621" sldId="257"/>
            <ac:spMk id="2" creationId="{6C25B7A7-F7CB-B79B-CF2F-EBFBF1BAC2E0}"/>
          </ac:spMkLst>
        </pc:spChg>
        <pc:spChg chg="del">
          <ac:chgData name="Leonie Smith" userId="fed1330f33f5650e" providerId="LiveId" clId="{3D089F81-899C-40EC-BEEC-0EBA141B98C3}" dt="2023-01-23T12:35:19.453" v="16" actId="21"/>
          <ac:spMkLst>
            <pc:docMk/>
            <pc:sldMk cId="1018574621" sldId="257"/>
            <ac:spMk id="6" creationId="{416C064E-628E-47C0-A712-DB178FE9901E}"/>
          </ac:spMkLst>
        </pc:spChg>
        <pc:picChg chg="del">
          <ac:chgData name="Leonie Smith" userId="fed1330f33f5650e" providerId="LiveId" clId="{3D089F81-899C-40EC-BEEC-0EBA141B98C3}" dt="2023-01-23T12:35:09.722" v="14"/>
          <ac:picMkLst>
            <pc:docMk/>
            <pc:sldMk cId="1018574621" sldId="257"/>
            <ac:picMk id="3" creationId="{627723EE-8024-46E5-B129-235BEB0910C4}"/>
          </ac:picMkLst>
        </pc:picChg>
      </pc:sldChg>
      <pc:sldChg chg="addSp delSp modSp mod modTransition modAnim">
        <pc:chgData name="Leonie Smith" userId="fed1330f33f5650e" providerId="LiveId" clId="{3D089F81-899C-40EC-BEEC-0EBA141B98C3}" dt="2023-01-23T12:35:46.188" v="22"/>
        <pc:sldMkLst>
          <pc:docMk/>
          <pc:sldMk cId="525752733" sldId="258"/>
        </pc:sldMkLst>
        <pc:spChg chg="add mod">
          <ac:chgData name="Leonie Smith" userId="fed1330f33f5650e" providerId="LiveId" clId="{3D089F81-899C-40EC-BEEC-0EBA141B98C3}" dt="2023-01-23T12:35:46.188" v="22"/>
          <ac:spMkLst>
            <pc:docMk/>
            <pc:sldMk cId="525752733" sldId="258"/>
            <ac:spMk id="2" creationId="{1603367E-1D50-B42D-E583-BDE1BB7A3CB8}"/>
          </ac:spMkLst>
        </pc:spChg>
        <pc:spChg chg="del">
          <ac:chgData name="Leonie Smith" userId="fed1330f33f5650e" providerId="LiveId" clId="{3D089F81-899C-40EC-BEEC-0EBA141B98C3}" dt="2023-01-23T12:35:23.601" v="17" actId="21"/>
          <ac:spMkLst>
            <pc:docMk/>
            <pc:sldMk cId="525752733" sldId="258"/>
            <ac:spMk id="6" creationId="{416C064E-628E-47C0-A712-DB178FE9901E}"/>
          </ac:spMkLst>
        </pc:spChg>
        <pc:picChg chg="del">
          <ac:chgData name="Leonie Smith" userId="fed1330f33f5650e" providerId="LiveId" clId="{3D089F81-899C-40EC-BEEC-0EBA141B98C3}" dt="2023-01-23T12:35:09.722" v="14"/>
          <ac:picMkLst>
            <pc:docMk/>
            <pc:sldMk cId="525752733" sldId="258"/>
            <ac:picMk id="3" creationId="{A2377E48-7FBC-4E87-81F2-5646B624BC9E}"/>
          </ac:picMkLst>
        </pc:picChg>
      </pc:sldChg>
      <pc:sldChg chg="addSp delSp modSp mod modTransition modAnim">
        <pc:chgData name="Leonie Smith" userId="fed1330f33f5650e" providerId="LiveId" clId="{3D089F81-899C-40EC-BEEC-0EBA141B98C3}" dt="2023-01-23T12:35:44.353" v="21"/>
        <pc:sldMkLst>
          <pc:docMk/>
          <pc:sldMk cId="3459794170" sldId="259"/>
        </pc:sldMkLst>
        <pc:spChg chg="add mod">
          <ac:chgData name="Leonie Smith" userId="fed1330f33f5650e" providerId="LiveId" clId="{3D089F81-899C-40EC-BEEC-0EBA141B98C3}" dt="2023-01-23T12:35:44.353" v="21"/>
          <ac:spMkLst>
            <pc:docMk/>
            <pc:sldMk cId="3459794170" sldId="259"/>
            <ac:spMk id="2" creationId="{2BEC9132-5A95-FD67-19D6-0537133F3186}"/>
          </ac:spMkLst>
        </pc:spChg>
        <pc:spChg chg="del">
          <ac:chgData name="Leonie Smith" userId="fed1330f33f5650e" providerId="LiveId" clId="{3D089F81-899C-40EC-BEEC-0EBA141B98C3}" dt="2023-01-23T12:35:25.739" v="18" actId="21"/>
          <ac:spMkLst>
            <pc:docMk/>
            <pc:sldMk cId="3459794170" sldId="259"/>
            <ac:spMk id="6" creationId="{416C064E-628E-47C0-A712-DB178FE9901E}"/>
          </ac:spMkLst>
        </pc:spChg>
        <pc:picChg chg="del">
          <ac:chgData name="Leonie Smith" userId="fed1330f33f5650e" providerId="LiveId" clId="{3D089F81-899C-40EC-BEEC-0EBA141B98C3}" dt="2023-01-23T12:35:09.722" v="14"/>
          <ac:picMkLst>
            <pc:docMk/>
            <pc:sldMk cId="3459794170" sldId="259"/>
            <ac:picMk id="7" creationId="{163CA3A2-761F-4AB3-9776-A33EFE31C59B}"/>
          </ac:picMkLst>
        </pc:picChg>
      </pc:sldChg>
      <pc:sldChg chg="addSp delSp modSp mod modTransition modAnim">
        <pc:chgData name="Leonie Smith" userId="fed1330f33f5650e" providerId="LiveId" clId="{3D089F81-899C-40EC-BEEC-0EBA141B98C3}" dt="2023-01-23T12:35:42.450" v="20"/>
        <pc:sldMkLst>
          <pc:docMk/>
          <pc:sldMk cId="1204998267" sldId="260"/>
        </pc:sldMkLst>
        <pc:spChg chg="add mod">
          <ac:chgData name="Leonie Smith" userId="fed1330f33f5650e" providerId="LiveId" clId="{3D089F81-899C-40EC-BEEC-0EBA141B98C3}" dt="2023-01-23T12:35:42.450" v="20"/>
          <ac:spMkLst>
            <pc:docMk/>
            <pc:sldMk cId="1204998267" sldId="260"/>
            <ac:spMk id="2" creationId="{BF8640F9-B97B-CE3D-9E75-FB65DD72B114}"/>
          </ac:spMkLst>
        </pc:spChg>
        <pc:spChg chg="del">
          <ac:chgData name="Leonie Smith" userId="fed1330f33f5650e" providerId="LiveId" clId="{3D089F81-899C-40EC-BEEC-0EBA141B98C3}" dt="2023-01-23T12:35:31.019" v="19" actId="21"/>
          <ac:spMkLst>
            <pc:docMk/>
            <pc:sldMk cId="1204998267" sldId="260"/>
            <ac:spMk id="6" creationId="{416C064E-628E-47C0-A712-DB178FE9901E}"/>
          </ac:spMkLst>
        </pc:spChg>
        <pc:picChg chg="del">
          <ac:chgData name="Leonie Smith" userId="fed1330f33f5650e" providerId="LiveId" clId="{3D089F81-899C-40EC-BEEC-0EBA141B98C3}" dt="2023-01-23T12:35:09.722" v="14"/>
          <ac:picMkLst>
            <pc:docMk/>
            <pc:sldMk cId="1204998267" sldId="260"/>
            <ac:picMk id="9" creationId="{4292711B-E397-49A6-B8F4-5483930410D4}"/>
          </ac:picMkLst>
        </pc:picChg>
      </pc:sldChg>
      <pc:sldChg chg="modSp mod modTransition">
        <pc:chgData name="Leonie Smith" userId="fed1330f33f5650e" providerId="LiveId" clId="{3D089F81-899C-40EC-BEEC-0EBA141B98C3}" dt="2023-01-23T12:35:09.722" v="14"/>
        <pc:sldMkLst>
          <pc:docMk/>
          <pc:sldMk cId="1786802927" sldId="267"/>
        </pc:sldMkLst>
        <pc:spChg chg="mod">
          <ac:chgData name="Leonie Smith" userId="fed1330f33f5650e" providerId="LiveId" clId="{3D089F81-899C-40EC-BEEC-0EBA141B98C3}" dt="2023-01-23T12:34:58.841" v="13"/>
          <ac:spMkLst>
            <pc:docMk/>
            <pc:sldMk cId="1786802927" sldId="267"/>
            <ac:spMk id="2" creationId="{1AF136E3-492A-856A-1D8A-BC1553CB3E13}"/>
          </ac:spMkLst>
        </pc:spChg>
      </pc:sldChg>
      <pc:sldChg chg="delSp modSp mod modTransition modAnim">
        <pc:chgData name="Leonie Smith" userId="fed1330f33f5650e" providerId="LiveId" clId="{3D089F81-899C-40EC-BEEC-0EBA141B98C3}" dt="2023-01-23T12:35:09.722" v="14"/>
        <pc:sldMkLst>
          <pc:docMk/>
          <pc:sldMk cId="166641444" sldId="277"/>
        </pc:sldMkLst>
        <pc:spChg chg="mod">
          <ac:chgData name="Leonie Smith" userId="fed1330f33f5650e" providerId="LiveId" clId="{3D089F81-899C-40EC-BEEC-0EBA141B98C3}" dt="2023-01-23T12:33:35.071" v="0"/>
          <ac:spMkLst>
            <pc:docMk/>
            <pc:sldMk cId="166641444" sldId="277"/>
            <ac:spMk id="3" creationId="{02AFB4E7-B678-498F-A989-2D48AA83EE3C}"/>
          </ac:spMkLst>
        </pc:spChg>
        <pc:picChg chg="del">
          <ac:chgData name="Leonie Smith" userId="fed1330f33f5650e" providerId="LiveId" clId="{3D089F81-899C-40EC-BEEC-0EBA141B98C3}" dt="2023-01-23T12:35:09.722" v="14"/>
          <ac:picMkLst>
            <pc:docMk/>
            <pc:sldMk cId="166641444" sldId="277"/>
            <ac:picMk id="5" creationId="{EAF04B08-A661-4A8A-906D-B92046E92A8B}"/>
          </ac:picMkLst>
        </pc:picChg>
      </pc:sldChg>
      <pc:sldChg chg="addSp delSp modSp mod modTransition">
        <pc:chgData name="Leonie Smith" userId="fed1330f33f5650e" providerId="LiveId" clId="{3D089F81-899C-40EC-BEEC-0EBA141B98C3}" dt="2023-01-23T12:35:09.722" v="14"/>
        <pc:sldMkLst>
          <pc:docMk/>
          <pc:sldMk cId="2816221267" sldId="278"/>
        </pc:sldMkLst>
        <pc:spChg chg="del">
          <ac:chgData name="Leonie Smith" userId="fed1330f33f5650e" providerId="LiveId" clId="{3D089F81-899C-40EC-BEEC-0EBA141B98C3}" dt="2023-01-23T12:33:46.487" v="1" actId="21"/>
          <ac:spMkLst>
            <pc:docMk/>
            <pc:sldMk cId="2816221267" sldId="278"/>
            <ac:spMk id="2" creationId="{D1228DF0-51DE-9501-E838-A0EE8E1C86E0}"/>
          </ac:spMkLst>
        </pc:spChg>
        <pc:spChg chg="add mod">
          <ac:chgData name="Leonie Smith" userId="fed1330f33f5650e" providerId="LiveId" clId="{3D089F81-899C-40EC-BEEC-0EBA141B98C3}" dt="2023-01-23T12:34:34.439" v="9"/>
          <ac:spMkLst>
            <pc:docMk/>
            <pc:sldMk cId="2816221267" sldId="278"/>
            <ac:spMk id="4" creationId="{A04B0354-2D53-D6DC-EAA6-64383726AE4D}"/>
          </ac:spMkLst>
        </pc:spChg>
      </pc:sldChg>
      <pc:sldChg chg="modSp mod modTransition">
        <pc:chgData name="Leonie Smith" userId="fed1330f33f5650e" providerId="LiveId" clId="{3D089F81-899C-40EC-BEEC-0EBA141B98C3}" dt="2023-01-23T12:35:09.722" v="14"/>
        <pc:sldMkLst>
          <pc:docMk/>
          <pc:sldMk cId="646792185" sldId="279"/>
        </pc:sldMkLst>
        <pc:spChg chg="mod">
          <ac:chgData name="Leonie Smith" userId="fed1330f33f5650e" providerId="LiveId" clId="{3D089F81-899C-40EC-BEEC-0EBA141B98C3}" dt="2023-01-23T12:34:45.476" v="10"/>
          <ac:spMkLst>
            <pc:docMk/>
            <pc:sldMk cId="646792185" sldId="279"/>
            <ac:spMk id="2" creationId="{811B604C-7A0B-D10D-0E25-0F6C4BE1BD13}"/>
          </ac:spMkLst>
        </pc:spChg>
      </pc:sldChg>
      <pc:sldChg chg="modSp mod modTransition">
        <pc:chgData name="Leonie Smith" userId="fed1330f33f5650e" providerId="LiveId" clId="{3D089F81-899C-40EC-BEEC-0EBA141B98C3}" dt="2023-01-23T12:35:09.722" v="14"/>
        <pc:sldMkLst>
          <pc:docMk/>
          <pc:sldMk cId="3174313628" sldId="280"/>
        </pc:sldMkLst>
        <pc:spChg chg="mod">
          <ac:chgData name="Leonie Smith" userId="fed1330f33f5650e" providerId="LiveId" clId="{3D089F81-899C-40EC-BEEC-0EBA141B98C3}" dt="2023-01-23T12:34:26.353" v="8" actId="14100"/>
          <ac:spMkLst>
            <pc:docMk/>
            <pc:sldMk cId="3174313628" sldId="280"/>
            <ac:spMk id="3" creationId="{01387B1B-AF56-F559-9F16-174B3E80BD05}"/>
          </ac:spMkLst>
        </pc:spChg>
      </pc:sldChg>
      <pc:sldChg chg="modSp mod modTransition">
        <pc:chgData name="Leonie Smith" userId="fed1330f33f5650e" providerId="LiveId" clId="{3D089F81-899C-40EC-BEEC-0EBA141B98C3}" dt="2023-01-23T12:35:09.722" v="14"/>
        <pc:sldMkLst>
          <pc:docMk/>
          <pc:sldMk cId="832956364" sldId="281"/>
        </pc:sldMkLst>
        <pc:spChg chg="mod">
          <ac:chgData name="Leonie Smith" userId="fed1330f33f5650e" providerId="LiveId" clId="{3D089F81-899C-40EC-BEEC-0EBA141B98C3}" dt="2023-01-23T12:34:54.559" v="12"/>
          <ac:spMkLst>
            <pc:docMk/>
            <pc:sldMk cId="832956364" sldId="281"/>
            <ac:spMk id="2" creationId="{3AF8A30F-5B54-E3A6-0595-0156F291030A}"/>
          </ac:spMkLst>
        </pc:spChg>
      </pc:sldChg>
      <pc:sldChg chg="modSp mod modTransition">
        <pc:chgData name="Leonie Smith" userId="fed1330f33f5650e" providerId="LiveId" clId="{3D089F81-899C-40EC-BEEC-0EBA141B98C3}" dt="2023-01-23T12:35:09.722" v="14"/>
        <pc:sldMkLst>
          <pc:docMk/>
          <pc:sldMk cId="3629923847" sldId="282"/>
        </pc:sldMkLst>
        <pc:spChg chg="mod">
          <ac:chgData name="Leonie Smith" userId="fed1330f33f5650e" providerId="LiveId" clId="{3D089F81-899C-40EC-BEEC-0EBA141B98C3}" dt="2023-01-23T12:34:50.461" v="11"/>
          <ac:spMkLst>
            <pc:docMk/>
            <pc:sldMk cId="3629923847" sldId="282"/>
            <ac:spMk id="4" creationId="{76771025-F5B1-796B-6F62-29D86D4F8AEA}"/>
          </ac:spMkLst>
        </pc:spChg>
      </pc:sldChg>
    </pc:docChg>
  </pc:docChgLst>
  <pc:docChgLst>
    <pc:chgData name="Leonie Smith" userId="fed1330f33f5650e" providerId="LiveId" clId="{7AC2B2F3-B056-446E-AAEE-43F58910D4A2}"/>
    <pc:docChg chg="modSld">
      <pc:chgData name="Leonie Smith" userId="fed1330f33f5650e" providerId="LiveId" clId="{7AC2B2F3-B056-446E-AAEE-43F58910D4A2}" dt="2023-08-02T05:43:36.391" v="65"/>
      <pc:docMkLst>
        <pc:docMk/>
      </pc:docMkLst>
      <pc:sldChg chg="addSp delSp modSp mod modTransition modAnim">
        <pc:chgData name="Leonie Smith" userId="fed1330f33f5650e" providerId="LiveId" clId="{7AC2B2F3-B056-446E-AAEE-43F58910D4A2}" dt="2023-08-02T05:30:57.376" v="14"/>
        <pc:sldMkLst>
          <pc:docMk/>
          <pc:sldMk cId="3348757415" sldId="256"/>
        </pc:sldMkLst>
        <pc:picChg chg="add del mod">
          <ac:chgData name="Leonie Smith" userId="fed1330f33f5650e" providerId="LiveId" clId="{7AC2B2F3-B056-446E-AAEE-43F58910D4A2}" dt="2023-08-02T05:30:50.438" v="13"/>
          <ac:picMkLst>
            <pc:docMk/>
            <pc:sldMk cId="3348757415" sldId="256"/>
            <ac:picMk id="12" creationId="{68B97604-255B-56D8-162D-B042A158D92A}"/>
          </ac:picMkLst>
        </pc:picChg>
        <pc:picChg chg="add del mod">
          <ac:chgData name="Leonie Smith" userId="fed1330f33f5650e" providerId="LiveId" clId="{7AC2B2F3-B056-446E-AAEE-43F58910D4A2}" dt="2023-08-02T05:30:57.376" v="14"/>
          <ac:picMkLst>
            <pc:docMk/>
            <pc:sldMk cId="3348757415" sldId="256"/>
            <ac:picMk id="19" creationId="{D7D2162D-C3CF-D827-755B-AD64C3AFBF98}"/>
          </ac:picMkLst>
        </pc:picChg>
        <pc:picChg chg="add mod">
          <ac:chgData name="Leonie Smith" userId="fed1330f33f5650e" providerId="LiveId" clId="{7AC2B2F3-B056-446E-AAEE-43F58910D4A2}" dt="2023-08-02T05:30:57.376" v="14"/>
          <ac:picMkLst>
            <pc:docMk/>
            <pc:sldMk cId="3348757415" sldId="256"/>
            <ac:picMk id="20" creationId="{E61CCDA6-7317-D10F-1B64-BA12CB4317FF}"/>
          </ac:picMkLst>
        </pc:picChg>
      </pc:sldChg>
      <pc:sldChg chg="addSp delSp modSp mod modTransition modAnim">
        <pc:chgData name="Leonie Smith" userId="fed1330f33f5650e" providerId="LiveId" clId="{7AC2B2F3-B056-446E-AAEE-43F58910D4A2}" dt="2023-08-02T05:34:47.553" v="29"/>
        <pc:sldMkLst>
          <pc:docMk/>
          <pc:sldMk cId="1018574621" sldId="257"/>
        </pc:sldMkLst>
        <pc:picChg chg="add del mod">
          <ac:chgData name="Leonie Smith" userId="fed1330f33f5650e" providerId="LiveId" clId="{7AC2B2F3-B056-446E-AAEE-43F58910D4A2}" dt="2023-08-02T05:31:08.015" v="16"/>
          <ac:picMkLst>
            <pc:docMk/>
            <pc:sldMk cId="1018574621" sldId="257"/>
            <ac:picMk id="8" creationId="{46A7C333-ED2D-24BC-6F71-2C26AFEEA2C6}"/>
          </ac:picMkLst>
        </pc:picChg>
        <pc:picChg chg="add del mod">
          <ac:chgData name="Leonie Smith" userId="fed1330f33f5650e" providerId="LiveId" clId="{7AC2B2F3-B056-446E-AAEE-43F58910D4A2}" dt="2023-08-02T05:31:23.211" v="17"/>
          <ac:picMkLst>
            <pc:docMk/>
            <pc:sldMk cId="1018574621" sldId="257"/>
            <ac:picMk id="12" creationId="{1D81AEC8-7554-7103-9A97-38DE11AF7831}"/>
          </ac:picMkLst>
        </pc:picChg>
        <pc:picChg chg="add del mod">
          <ac:chgData name="Leonie Smith" userId="fed1330f33f5650e" providerId="LiveId" clId="{7AC2B2F3-B056-446E-AAEE-43F58910D4A2}" dt="2023-08-02T05:31:24.607" v="19"/>
          <ac:picMkLst>
            <pc:docMk/>
            <pc:sldMk cId="1018574621" sldId="257"/>
            <ac:picMk id="13" creationId="{7EE62FED-77F5-5CB5-97DA-0A3EB87904AE}"/>
          </ac:picMkLst>
        </pc:picChg>
        <pc:picChg chg="add del mod ord">
          <ac:chgData name="Leonie Smith" userId="fed1330f33f5650e" providerId="LiveId" clId="{7AC2B2F3-B056-446E-AAEE-43F58910D4A2}" dt="2023-08-02T05:31:42.118" v="20"/>
          <ac:picMkLst>
            <pc:docMk/>
            <pc:sldMk cId="1018574621" sldId="257"/>
            <ac:picMk id="16" creationId="{D54B0257-0925-B873-0F81-49F21AD24A0D}"/>
          </ac:picMkLst>
        </pc:picChg>
        <pc:picChg chg="add del mod">
          <ac:chgData name="Leonie Smith" userId="fed1330f33f5650e" providerId="LiveId" clId="{7AC2B2F3-B056-446E-AAEE-43F58910D4A2}" dt="2023-08-02T05:32:06.884" v="22"/>
          <ac:picMkLst>
            <pc:docMk/>
            <pc:sldMk cId="1018574621" sldId="257"/>
            <ac:picMk id="17" creationId="{B907AF4A-EA05-8453-9B41-8D2A407DAE8B}"/>
          </ac:picMkLst>
        </pc:picChg>
        <pc:picChg chg="add del mod ord">
          <ac:chgData name="Leonie Smith" userId="fed1330f33f5650e" providerId="LiveId" clId="{7AC2B2F3-B056-446E-AAEE-43F58910D4A2}" dt="2023-08-02T05:32:24.475" v="23"/>
          <ac:picMkLst>
            <pc:docMk/>
            <pc:sldMk cId="1018574621" sldId="257"/>
            <ac:picMk id="20" creationId="{5906C697-910C-7AED-FDF5-97FD98C31FAB}"/>
          </ac:picMkLst>
        </pc:picChg>
        <pc:picChg chg="add del mod">
          <ac:chgData name="Leonie Smith" userId="fed1330f33f5650e" providerId="LiveId" clId="{7AC2B2F3-B056-446E-AAEE-43F58910D4A2}" dt="2023-08-02T05:33:02.569" v="25"/>
          <ac:picMkLst>
            <pc:docMk/>
            <pc:sldMk cId="1018574621" sldId="257"/>
            <ac:picMk id="21" creationId="{0EDB1998-7783-1C3C-BAC5-EC68572B65B0}"/>
          </ac:picMkLst>
        </pc:picChg>
        <pc:picChg chg="add del mod ord">
          <ac:chgData name="Leonie Smith" userId="fed1330f33f5650e" providerId="LiveId" clId="{7AC2B2F3-B056-446E-AAEE-43F58910D4A2}" dt="2023-08-02T05:33:13.461" v="26"/>
          <ac:picMkLst>
            <pc:docMk/>
            <pc:sldMk cId="1018574621" sldId="257"/>
            <ac:picMk id="27" creationId="{C89B77DE-F0B4-EE26-82C6-26C52329283E}"/>
          </ac:picMkLst>
        </pc:picChg>
        <pc:picChg chg="add del mod">
          <ac:chgData name="Leonie Smith" userId="fed1330f33f5650e" providerId="LiveId" clId="{7AC2B2F3-B056-446E-AAEE-43F58910D4A2}" dt="2023-08-02T05:34:28.719" v="28"/>
          <ac:picMkLst>
            <pc:docMk/>
            <pc:sldMk cId="1018574621" sldId="257"/>
            <ac:picMk id="28" creationId="{E689C3A3-4BD1-D0BC-7B97-FBD1213E43A0}"/>
          </ac:picMkLst>
        </pc:picChg>
        <pc:picChg chg="add del mod ord">
          <ac:chgData name="Leonie Smith" userId="fed1330f33f5650e" providerId="LiveId" clId="{7AC2B2F3-B056-446E-AAEE-43F58910D4A2}" dt="2023-08-02T05:34:47.553" v="29"/>
          <ac:picMkLst>
            <pc:docMk/>
            <pc:sldMk cId="1018574621" sldId="257"/>
            <ac:picMk id="31" creationId="{9543FCAD-7573-D417-DC3A-75F62C479AF4}"/>
          </ac:picMkLst>
        </pc:picChg>
        <pc:picChg chg="add mod">
          <ac:chgData name="Leonie Smith" userId="fed1330f33f5650e" providerId="LiveId" clId="{7AC2B2F3-B056-446E-AAEE-43F58910D4A2}" dt="2023-08-02T05:34:47.553" v="29"/>
          <ac:picMkLst>
            <pc:docMk/>
            <pc:sldMk cId="1018574621" sldId="257"/>
            <ac:picMk id="32" creationId="{BF1856D5-D696-632D-3412-17027A042B85}"/>
          </ac:picMkLst>
        </pc:picChg>
      </pc:sldChg>
      <pc:sldChg chg="addSp delSp modSp mod modTransition modAnim">
        <pc:chgData name="Leonie Smith" userId="fed1330f33f5650e" providerId="LiveId" clId="{7AC2B2F3-B056-446E-AAEE-43F58910D4A2}" dt="2023-08-02T05:38:33.064" v="42"/>
        <pc:sldMkLst>
          <pc:docMk/>
          <pc:sldMk cId="525752733" sldId="258"/>
        </pc:sldMkLst>
        <pc:picChg chg="add del mod">
          <ac:chgData name="Leonie Smith" userId="fed1330f33f5650e" providerId="LiveId" clId="{7AC2B2F3-B056-446E-AAEE-43F58910D4A2}" dt="2023-08-02T05:36:42.657" v="32"/>
          <ac:picMkLst>
            <pc:docMk/>
            <pc:sldMk cId="525752733" sldId="258"/>
            <ac:picMk id="7" creationId="{7674ABF0-323D-2068-3A32-DE1B00CE2749}"/>
          </ac:picMkLst>
        </pc:picChg>
        <pc:picChg chg="add del mod">
          <ac:chgData name="Leonie Smith" userId="fed1330f33f5650e" providerId="LiveId" clId="{7AC2B2F3-B056-446E-AAEE-43F58910D4A2}" dt="2023-08-02T05:36:52.985" v="33"/>
          <ac:picMkLst>
            <pc:docMk/>
            <pc:sldMk cId="525752733" sldId="258"/>
            <ac:picMk id="11" creationId="{ED46635E-B0EF-C58F-A2F0-C6FF1E355A2D}"/>
          </ac:picMkLst>
        </pc:picChg>
        <pc:picChg chg="add del mod">
          <ac:chgData name="Leonie Smith" userId="fed1330f33f5650e" providerId="LiveId" clId="{7AC2B2F3-B056-446E-AAEE-43F58910D4A2}" dt="2023-08-02T05:36:54.445" v="35"/>
          <ac:picMkLst>
            <pc:docMk/>
            <pc:sldMk cId="525752733" sldId="258"/>
            <ac:picMk id="12" creationId="{39A078DE-EECE-CA22-CBBB-16D07A66A352}"/>
          </ac:picMkLst>
        </pc:picChg>
        <pc:picChg chg="add del mod ord">
          <ac:chgData name="Leonie Smith" userId="fed1330f33f5650e" providerId="LiveId" clId="{7AC2B2F3-B056-446E-AAEE-43F58910D4A2}" dt="2023-08-02T05:37:12.715" v="36"/>
          <ac:picMkLst>
            <pc:docMk/>
            <pc:sldMk cId="525752733" sldId="258"/>
            <ac:picMk id="15" creationId="{F83FE8AD-DFD6-8704-DE6D-E71680DE5742}"/>
          </ac:picMkLst>
        </pc:picChg>
        <pc:picChg chg="add del mod">
          <ac:chgData name="Leonie Smith" userId="fed1330f33f5650e" providerId="LiveId" clId="{7AC2B2F3-B056-446E-AAEE-43F58910D4A2}" dt="2023-08-02T05:37:23.169" v="38"/>
          <ac:picMkLst>
            <pc:docMk/>
            <pc:sldMk cId="525752733" sldId="258"/>
            <ac:picMk id="16" creationId="{8ABD56C9-77EF-E244-1487-D3B79D21ADE6}"/>
          </ac:picMkLst>
        </pc:picChg>
        <pc:picChg chg="add del mod ord">
          <ac:chgData name="Leonie Smith" userId="fed1330f33f5650e" providerId="LiveId" clId="{7AC2B2F3-B056-446E-AAEE-43F58910D4A2}" dt="2023-08-02T05:37:45.310" v="39"/>
          <ac:picMkLst>
            <pc:docMk/>
            <pc:sldMk cId="525752733" sldId="258"/>
            <ac:picMk id="20" creationId="{247F162F-42FE-6FF1-F37A-5031C6224BA1}"/>
          </ac:picMkLst>
        </pc:picChg>
        <pc:picChg chg="add del mod">
          <ac:chgData name="Leonie Smith" userId="fed1330f33f5650e" providerId="LiveId" clId="{7AC2B2F3-B056-446E-AAEE-43F58910D4A2}" dt="2023-08-02T05:38:09.295" v="41"/>
          <ac:picMkLst>
            <pc:docMk/>
            <pc:sldMk cId="525752733" sldId="258"/>
            <ac:picMk id="21" creationId="{C43090D1-3059-EC41-AFF8-551F2D09DA58}"/>
          </ac:picMkLst>
        </pc:picChg>
        <pc:picChg chg="add del mod ord">
          <ac:chgData name="Leonie Smith" userId="fed1330f33f5650e" providerId="LiveId" clId="{7AC2B2F3-B056-446E-AAEE-43F58910D4A2}" dt="2023-08-02T05:38:33.064" v="42"/>
          <ac:picMkLst>
            <pc:docMk/>
            <pc:sldMk cId="525752733" sldId="258"/>
            <ac:picMk id="26" creationId="{1278F07B-9008-17D6-A506-4C97993FFD8A}"/>
          </ac:picMkLst>
        </pc:picChg>
        <pc:picChg chg="add mod">
          <ac:chgData name="Leonie Smith" userId="fed1330f33f5650e" providerId="LiveId" clId="{7AC2B2F3-B056-446E-AAEE-43F58910D4A2}" dt="2023-08-02T05:38:33.064" v="42"/>
          <ac:picMkLst>
            <pc:docMk/>
            <pc:sldMk cId="525752733" sldId="258"/>
            <ac:picMk id="27" creationId="{58F30A06-508E-09B4-018C-85938C9F96C9}"/>
          </ac:picMkLst>
        </pc:picChg>
      </pc:sldChg>
      <pc:sldChg chg="addSp delSp modSp mod modTransition modAnim">
        <pc:chgData name="Leonie Smith" userId="fed1330f33f5650e" providerId="LiveId" clId="{7AC2B2F3-B056-446E-AAEE-43F58910D4A2}" dt="2023-08-02T05:40:31.774" v="49"/>
        <pc:sldMkLst>
          <pc:docMk/>
          <pc:sldMk cId="3459794170" sldId="259"/>
        </pc:sldMkLst>
        <pc:picChg chg="add del mod">
          <ac:chgData name="Leonie Smith" userId="fed1330f33f5650e" providerId="LiveId" clId="{7AC2B2F3-B056-446E-AAEE-43F58910D4A2}" dt="2023-08-02T05:39:58.938" v="45"/>
          <ac:picMkLst>
            <pc:docMk/>
            <pc:sldMk cId="3459794170" sldId="259"/>
            <ac:picMk id="7" creationId="{295949C7-1D73-F792-04E2-D834E63D135A}"/>
          </ac:picMkLst>
        </pc:picChg>
        <pc:picChg chg="add del mod">
          <ac:chgData name="Leonie Smith" userId="fed1330f33f5650e" providerId="LiveId" clId="{7AC2B2F3-B056-446E-AAEE-43F58910D4A2}" dt="2023-08-02T05:40:06.671" v="46"/>
          <ac:picMkLst>
            <pc:docMk/>
            <pc:sldMk cId="3459794170" sldId="259"/>
            <ac:picMk id="10" creationId="{E9B437F8-34C3-1520-9E21-5849BBABC02D}"/>
          </ac:picMkLst>
        </pc:picChg>
        <pc:picChg chg="add del mod">
          <ac:chgData name="Leonie Smith" userId="fed1330f33f5650e" providerId="LiveId" clId="{7AC2B2F3-B056-446E-AAEE-43F58910D4A2}" dt="2023-08-02T05:40:09.946" v="48"/>
          <ac:picMkLst>
            <pc:docMk/>
            <pc:sldMk cId="3459794170" sldId="259"/>
            <ac:picMk id="11" creationId="{8BCF58CE-8A8C-21D4-8F12-70E92AE57E46}"/>
          </ac:picMkLst>
        </pc:picChg>
        <pc:picChg chg="add del mod ord">
          <ac:chgData name="Leonie Smith" userId="fed1330f33f5650e" providerId="LiveId" clId="{7AC2B2F3-B056-446E-AAEE-43F58910D4A2}" dt="2023-08-02T05:40:31.774" v="49"/>
          <ac:picMkLst>
            <pc:docMk/>
            <pc:sldMk cId="3459794170" sldId="259"/>
            <ac:picMk id="14" creationId="{E5AD4160-4BE9-6D84-FBE3-8FD71FE86D3E}"/>
          </ac:picMkLst>
        </pc:picChg>
        <pc:picChg chg="add mod">
          <ac:chgData name="Leonie Smith" userId="fed1330f33f5650e" providerId="LiveId" clId="{7AC2B2F3-B056-446E-AAEE-43F58910D4A2}" dt="2023-08-02T05:40:31.774" v="49"/>
          <ac:picMkLst>
            <pc:docMk/>
            <pc:sldMk cId="3459794170" sldId="259"/>
            <ac:picMk id="15" creationId="{AB62D512-CFF9-0243-5147-215D18FC56D1}"/>
          </ac:picMkLst>
        </pc:picChg>
      </pc:sldChg>
      <pc:sldChg chg="addSp delSp modSp mod modTransition modAnim">
        <pc:chgData name="Leonie Smith" userId="fed1330f33f5650e" providerId="LiveId" clId="{7AC2B2F3-B056-446E-AAEE-43F58910D4A2}" dt="2023-08-02T05:43:36.391" v="65"/>
        <pc:sldMkLst>
          <pc:docMk/>
          <pc:sldMk cId="1204998267" sldId="260"/>
        </pc:sldMkLst>
        <pc:picChg chg="add del mod">
          <ac:chgData name="Leonie Smith" userId="fed1330f33f5650e" providerId="LiveId" clId="{7AC2B2F3-B056-446E-AAEE-43F58910D4A2}" dt="2023-08-02T05:41:59.075" v="52"/>
          <ac:picMkLst>
            <pc:docMk/>
            <pc:sldMk cId="1204998267" sldId="260"/>
            <ac:picMk id="7" creationId="{685AE0AF-56DD-7E04-726D-F6C8180A6F0D}"/>
          </ac:picMkLst>
        </pc:picChg>
        <pc:picChg chg="add del mod">
          <ac:chgData name="Leonie Smith" userId="fed1330f33f5650e" providerId="LiveId" clId="{7AC2B2F3-B056-446E-AAEE-43F58910D4A2}" dt="2023-08-02T05:42:08.876" v="53"/>
          <ac:picMkLst>
            <pc:docMk/>
            <pc:sldMk cId="1204998267" sldId="260"/>
            <ac:picMk id="10" creationId="{F7362189-8178-4022-3235-1E8591A6917E}"/>
          </ac:picMkLst>
        </pc:picChg>
        <pc:picChg chg="add del mod">
          <ac:chgData name="Leonie Smith" userId="fed1330f33f5650e" providerId="LiveId" clId="{7AC2B2F3-B056-446E-AAEE-43F58910D4A2}" dt="2023-08-02T05:42:10.488" v="55"/>
          <ac:picMkLst>
            <pc:docMk/>
            <pc:sldMk cId="1204998267" sldId="260"/>
            <ac:picMk id="11" creationId="{2E24992A-D102-BB68-DE3C-839594244BB8}"/>
          </ac:picMkLst>
        </pc:picChg>
        <pc:picChg chg="add del mod ord">
          <ac:chgData name="Leonie Smith" userId="fed1330f33f5650e" providerId="LiveId" clId="{7AC2B2F3-B056-446E-AAEE-43F58910D4A2}" dt="2023-08-02T05:42:23.047" v="56"/>
          <ac:picMkLst>
            <pc:docMk/>
            <pc:sldMk cId="1204998267" sldId="260"/>
            <ac:picMk id="13" creationId="{E500A463-408D-BFE9-ECE0-77A0336B4222}"/>
          </ac:picMkLst>
        </pc:picChg>
        <pc:picChg chg="add del mod">
          <ac:chgData name="Leonie Smith" userId="fed1330f33f5650e" providerId="LiveId" clId="{7AC2B2F3-B056-446E-AAEE-43F58910D4A2}" dt="2023-08-02T05:42:26.906" v="58"/>
          <ac:picMkLst>
            <pc:docMk/>
            <pc:sldMk cId="1204998267" sldId="260"/>
            <ac:picMk id="14" creationId="{031BA461-4506-FECF-E14B-A1D088803F95}"/>
          </ac:picMkLst>
        </pc:picChg>
        <pc:picChg chg="add del mod ord">
          <ac:chgData name="Leonie Smith" userId="fed1330f33f5650e" providerId="LiveId" clId="{7AC2B2F3-B056-446E-AAEE-43F58910D4A2}" dt="2023-08-02T05:42:48.214" v="59"/>
          <ac:picMkLst>
            <pc:docMk/>
            <pc:sldMk cId="1204998267" sldId="260"/>
            <ac:picMk id="17" creationId="{D4796CED-F599-75D2-79E7-B3228B3F96BF}"/>
          </ac:picMkLst>
        </pc:picChg>
        <pc:picChg chg="add del mod">
          <ac:chgData name="Leonie Smith" userId="fed1330f33f5650e" providerId="LiveId" clId="{7AC2B2F3-B056-446E-AAEE-43F58910D4A2}" dt="2023-08-02T05:43:09.077" v="61"/>
          <ac:picMkLst>
            <pc:docMk/>
            <pc:sldMk cId="1204998267" sldId="260"/>
            <ac:picMk id="18" creationId="{E8EF2320-9908-321D-3794-C8F8896E9030}"/>
          </ac:picMkLst>
        </pc:picChg>
        <pc:picChg chg="add del mod ord">
          <ac:chgData name="Leonie Smith" userId="fed1330f33f5650e" providerId="LiveId" clId="{7AC2B2F3-B056-446E-AAEE-43F58910D4A2}" dt="2023-08-02T05:43:14.333" v="62"/>
          <ac:picMkLst>
            <pc:docMk/>
            <pc:sldMk cId="1204998267" sldId="260"/>
            <ac:picMk id="22" creationId="{6E122EB5-7A6B-AC3A-7413-FD08419710BC}"/>
          </ac:picMkLst>
        </pc:picChg>
        <pc:picChg chg="add del mod">
          <ac:chgData name="Leonie Smith" userId="fed1330f33f5650e" providerId="LiveId" clId="{7AC2B2F3-B056-446E-AAEE-43F58910D4A2}" dt="2023-08-02T05:43:15.722" v="64"/>
          <ac:picMkLst>
            <pc:docMk/>
            <pc:sldMk cId="1204998267" sldId="260"/>
            <ac:picMk id="23" creationId="{81BAB727-D78C-9EDE-F8EA-7354D342F47B}"/>
          </ac:picMkLst>
        </pc:picChg>
        <pc:picChg chg="add del mod ord">
          <ac:chgData name="Leonie Smith" userId="fed1330f33f5650e" providerId="LiveId" clId="{7AC2B2F3-B056-446E-AAEE-43F58910D4A2}" dt="2023-08-02T05:43:36.391" v="65"/>
          <ac:picMkLst>
            <pc:docMk/>
            <pc:sldMk cId="1204998267" sldId="260"/>
            <ac:picMk id="25" creationId="{2AAC16F3-E067-8F9F-7BAA-A48E65910955}"/>
          </ac:picMkLst>
        </pc:picChg>
        <pc:picChg chg="add mod">
          <ac:chgData name="Leonie Smith" userId="fed1330f33f5650e" providerId="LiveId" clId="{7AC2B2F3-B056-446E-AAEE-43F58910D4A2}" dt="2023-08-02T05:43:36.391" v="65"/>
          <ac:picMkLst>
            <pc:docMk/>
            <pc:sldMk cId="1204998267" sldId="260"/>
            <ac:picMk id="26" creationId="{6EB3537B-D1BC-D437-EC0A-09A21DA14349}"/>
          </ac:picMkLst>
        </pc:picChg>
      </pc:sldChg>
      <pc:sldChg chg="addSp delSp modSp mod modTransition modAnim">
        <pc:chgData name="Leonie Smith" userId="fed1330f33f5650e" providerId="LiveId" clId="{7AC2B2F3-B056-446E-AAEE-43F58910D4A2}" dt="2023-08-02T05:22:08.052" v="9"/>
        <pc:sldMkLst>
          <pc:docMk/>
          <pc:sldMk cId="166641444" sldId="277"/>
        </pc:sldMkLst>
        <pc:picChg chg="add del mod">
          <ac:chgData name="Leonie Smith" userId="fed1330f33f5650e" providerId="LiveId" clId="{7AC2B2F3-B056-446E-AAEE-43F58910D4A2}" dt="2023-08-02T05:19:45.705" v="2"/>
          <ac:picMkLst>
            <pc:docMk/>
            <pc:sldMk cId="166641444" sldId="277"/>
            <ac:picMk id="7" creationId="{B0BB9682-C480-F649-EC82-7D7497E9D39F}"/>
          </ac:picMkLst>
        </pc:picChg>
        <pc:picChg chg="add del mod">
          <ac:chgData name="Leonie Smith" userId="fed1330f33f5650e" providerId="LiveId" clId="{7AC2B2F3-B056-446E-AAEE-43F58910D4A2}" dt="2023-08-02T05:19:52.206" v="3"/>
          <ac:picMkLst>
            <pc:docMk/>
            <pc:sldMk cId="166641444" sldId="277"/>
            <ac:picMk id="10" creationId="{6A037411-038F-0FE0-9BEC-C990EE691C57}"/>
          </ac:picMkLst>
        </pc:picChg>
        <pc:picChg chg="add del mod">
          <ac:chgData name="Leonie Smith" userId="fed1330f33f5650e" providerId="LiveId" clId="{7AC2B2F3-B056-446E-AAEE-43F58910D4A2}" dt="2023-08-02T05:21:35.356" v="5"/>
          <ac:picMkLst>
            <pc:docMk/>
            <pc:sldMk cId="166641444" sldId="277"/>
            <ac:picMk id="11" creationId="{7EFC2B90-9B6A-735D-2919-66704774996B}"/>
          </ac:picMkLst>
        </pc:picChg>
        <pc:picChg chg="add del mod ord">
          <ac:chgData name="Leonie Smith" userId="fed1330f33f5650e" providerId="LiveId" clId="{7AC2B2F3-B056-446E-AAEE-43F58910D4A2}" dt="2023-08-02T05:21:42.150" v="6"/>
          <ac:picMkLst>
            <pc:docMk/>
            <pc:sldMk cId="166641444" sldId="277"/>
            <ac:picMk id="18" creationId="{176B1FB3-AF51-0AE7-DB0C-7A46A3B44A62}"/>
          </ac:picMkLst>
        </pc:picChg>
        <pc:picChg chg="add del mod">
          <ac:chgData name="Leonie Smith" userId="fed1330f33f5650e" providerId="LiveId" clId="{7AC2B2F3-B056-446E-AAEE-43F58910D4A2}" dt="2023-08-02T05:22:01.285" v="8"/>
          <ac:picMkLst>
            <pc:docMk/>
            <pc:sldMk cId="166641444" sldId="277"/>
            <ac:picMk id="19" creationId="{A6D8FD85-EE34-1108-16D4-75A9CF817774}"/>
          </ac:picMkLst>
        </pc:picChg>
        <pc:picChg chg="add del mod ord">
          <ac:chgData name="Leonie Smith" userId="fed1330f33f5650e" providerId="LiveId" clId="{7AC2B2F3-B056-446E-AAEE-43F58910D4A2}" dt="2023-08-02T05:22:08.052" v="9"/>
          <ac:picMkLst>
            <pc:docMk/>
            <pc:sldMk cId="166641444" sldId="277"/>
            <ac:picMk id="26" creationId="{E66A6C92-24B9-AD35-7531-9EA450AB1623}"/>
          </ac:picMkLst>
        </pc:picChg>
        <pc:picChg chg="add mod">
          <ac:chgData name="Leonie Smith" userId="fed1330f33f5650e" providerId="LiveId" clId="{7AC2B2F3-B056-446E-AAEE-43F58910D4A2}" dt="2023-08-02T05:22:08.052" v="9"/>
          <ac:picMkLst>
            <pc:docMk/>
            <pc:sldMk cId="166641444" sldId="277"/>
            <ac:picMk id="27" creationId="{998ECE94-1637-0CC6-9C0E-D95E30DADC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67A9B-2888-4B8E-8C97-2CDF70D10959}" type="datetimeFigureOut">
              <a:rPr lang="en-IN" smtClean="0"/>
              <a:t>23-07-2024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09C35-BB9A-4F68-8E14-C2E71E457DBB}" type="slidenum">
              <a:rPr lang="en-IN" smtClean="0"/>
              <a:t>‹#›</a:t>
            </a:fld>
            <a:endParaRPr lang="en-IN"/>
          </a:p>
        </p:txBody>
      </p:sp>
    </p:spTree>
    <p:extLst>
      <p:ext uri="{BB962C8B-B14F-4D97-AF65-F5344CB8AC3E}">
        <p14:creationId xmlns:p14="http://schemas.microsoft.com/office/powerpoint/2010/main" val="341586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t>First draft</a:t>
            </a:r>
          </a:p>
          <a:p>
            <a:endParaRPr lang="en-IN"/>
          </a:p>
        </p:txBody>
      </p:sp>
      <p:sp>
        <p:nvSpPr>
          <p:cNvPr id="4" name="Slide Number Placeholder 3"/>
          <p:cNvSpPr>
            <a:spLocks noGrp="1"/>
          </p:cNvSpPr>
          <p:nvPr>
            <p:ph type="sldNum" sz="quarter" idx="5"/>
          </p:nvPr>
        </p:nvSpPr>
        <p:spPr/>
        <p:txBody>
          <a:bodyPr/>
          <a:lstStyle/>
          <a:p>
            <a:fld id="{0CD09C35-BB9A-4F68-8E14-C2E71E457DBB}" type="slidenum">
              <a:rPr lang="en-IN" smtClean="0"/>
              <a:t>3</a:t>
            </a:fld>
            <a:endParaRPr lang="en-IN"/>
          </a:p>
        </p:txBody>
      </p:sp>
    </p:spTree>
    <p:extLst>
      <p:ext uri="{BB962C8B-B14F-4D97-AF65-F5344CB8AC3E}">
        <p14:creationId xmlns:p14="http://schemas.microsoft.com/office/powerpoint/2010/main" val="136746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reativecommons.org/licenses/by-sa/4.0/" TargetMode="External"/><Relationship Id="rId3" Type="http://schemas.openxmlformats.org/officeDocument/2006/relationships/slideLayout" Target="../slideLayouts/slideLayout2.xml"/><Relationship Id="rId7" Type="http://schemas.openxmlformats.org/officeDocument/2006/relationships/hyperlink" Target="https://creativecommons.org/publicdomain/zero/1.0/"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openbible.com/" TargetMode="External"/><Relationship Id="rId5" Type="http://schemas.openxmlformats.org/officeDocument/2006/relationships/hyperlink" Target="https://discoverybible.com/" TargetMode="External"/><Relationship Id="rId4" Type="http://schemas.openxmlformats.org/officeDocument/2006/relationships/hyperlink" Target="https://biblehub.com/" TargetMode="Externa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45BE-DAD5-4667-9224-AD05A3C66CE6}"/>
              </a:ext>
            </a:extLst>
          </p:cNvPr>
          <p:cNvSpPr>
            <a:spLocks noGrp="1"/>
          </p:cNvSpPr>
          <p:nvPr>
            <p:ph type="title"/>
          </p:nvPr>
        </p:nvSpPr>
        <p:spPr/>
        <p:txBody>
          <a:bodyPr/>
          <a:lstStyle/>
          <a:p>
            <a:r>
              <a:rPr lang="en-IN" dirty="0"/>
              <a:t>09-3</a:t>
            </a:r>
          </a:p>
        </p:txBody>
      </p:sp>
      <p:sp>
        <p:nvSpPr>
          <p:cNvPr id="3" name="Content Placeholder 2">
            <a:extLst>
              <a:ext uri="{FF2B5EF4-FFF2-40B4-BE49-F238E27FC236}">
                <a16:creationId xmlns:a16="http://schemas.microsoft.com/office/drawing/2014/main" id="{02AFB4E7-B678-498F-A989-2D48AA83EE3C}"/>
              </a:ext>
            </a:extLst>
          </p:cNvPr>
          <p:cNvSpPr>
            <a:spLocks noGrp="1"/>
          </p:cNvSpPr>
          <p:nvPr>
            <p:ph idx="1"/>
          </p:nvPr>
        </p:nvSpPr>
        <p:spPr/>
        <p:txBody>
          <a:bodyPr>
            <a:normAutofit fontScale="70000" lnSpcReduction="20000"/>
          </a:bodyPr>
          <a:lstStyle/>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These materials are by the </a:t>
            </a:r>
            <a:r>
              <a:rPr lang="en-IN" sz="2800" kern="100" dirty="0" err="1">
                <a:solidFill>
                  <a:srgbClr val="2C3943"/>
                </a:solidFill>
                <a:effectLst/>
                <a:highlight>
                  <a:srgbClr val="FFFFFF"/>
                </a:highlight>
                <a:latin typeface="PT Serif" panose="020A0603040505020204" pitchFamily="18" charset="0"/>
                <a:ea typeface="Aptos"/>
                <a:cs typeface="Arial" panose="020B0604020202020204" pitchFamily="34" charset="0"/>
              </a:rPr>
              <a:t>Kongki</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Ka Project and are made available to you under the terms of the Creative Commons Attribution </a:t>
            </a:r>
            <a:r>
              <a:rPr lang="en-IN" sz="2800" kern="100" dirty="0" err="1">
                <a:solidFill>
                  <a:srgbClr val="2C3943"/>
                </a:solidFill>
                <a:effectLst/>
                <a:highlight>
                  <a:srgbClr val="FFFFFF"/>
                </a:highlight>
                <a:latin typeface="PT Serif" panose="020A0603040505020204" pitchFamily="18" charset="0"/>
                <a:ea typeface="Aptos"/>
                <a:cs typeface="Arial" panose="020B0604020202020204" pitchFamily="34" charset="0"/>
              </a:rPr>
              <a:t>ShareAlike</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license 4.0.</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You have permission to share and redistribute these materials in any format and to make reasonable revisions and adaptations of this translation, provided that:</a:t>
            </a:r>
            <a:endParaRPr lang="en-US" sz="2800" kern="100" dirty="0">
              <a:effectLst/>
              <a:latin typeface="Aptos"/>
              <a:ea typeface="Aptos"/>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You include the above licence and source information.</a:t>
            </a:r>
            <a:endParaRPr lang="en-US" sz="2800" kern="100" dirty="0">
              <a:effectLst/>
              <a:latin typeface="Aptos"/>
              <a:ea typeface="Aptos"/>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If you redistribute these materials or create derivatives, you must distribute your contributions under the same license as the original.</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The Holy Bible, Berean Standard Bible, BSB is produced in cooperation with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4"/>
              </a:rPr>
              <a:t>Bible Hub</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5"/>
              </a:rPr>
              <a:t>Discovery Bible</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6"/>
              </a:rPr>
              <a:t>OpenBible.com</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and the Berean Bible Translation Committee. This text of God's Word has been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7"/>
              </a:rPr>
              <a:t>dedicated to the public domain</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endParaRPr lang="en-US" sz="2800" kern="100" dirty="0">
              <a:effectLst/>
              <a:latin typeface="Aptos"/>
              <a:ea typeface="Aptos"/>
              <a:cs typeface="Arial" panose="020B0604020202020204" pitchFamily="34" charset="0"/>
            </a:endParaRPr>
          </a:p>
          <a:p>
            <a:pPr marL="0" marR="0">
              <a:spcBef>
                <a:spcPts val="0"/>
              </a:spcBef>
              <a:spcAft>
                <a:spcPts val="0"/>
              </a:spcAft>
            </a:pPr>
            <a:r>
              <a:rPr lang="en-US" sz="2800" dirty="0">
                <a:solidFill>
                  <a:srgbClr val="2C3943"/>
                </a:solidFill>
                <a:effectLst/>
                <a:highlight>
                  <a:srgbClr val="FFFFFF"/>
                </a:highlight>
                <a:latin typeface="PT Serif" panose="020A0603040505020204" pitchFamily="18" charset="0"/>
                <a:ea typeface="Times New Roman" panose="02020603050405020304" pitchFamily="18" charset="0"/>
              </a:rPr>
              <a:t>Hindi text is from Free Bibles India. This translation is made available under the terms of a </a:t>
            </a:r>
            <a:r>
              <a:rPr lang="en-IN" sz="2800" u="sng" dirty="0">
                <a:solidFill>
                  <a:srgbClr val="000000"/>
                </a:solidFill>
                <a:effectLst/>
                <a:highlight>
                  <a:srgbClr val="FFFFFF"/>
                </a:highlight>
                <a:latin typeface="PT Serif" panose="020A0603040505020204" pitchFamily="18" charset="0"/>
                <a:ea typeface="Times New Roman" panose="02020603050405020304" pitchFamily="18" charset="0"/>
                <a:hlinkClick r:id="rId8"/>
              </a:rPr>
              <a:t>Creative Commons Attribution-</a:t>
            </a:r>
            <a:r>
              <a:rPr lang="en-IN" sz="2800" u="sng" dirty="0" err="1">
                <a:solidFill>
                  <a:srgbClr val="000000"/>
                </a:solidFill>
                <a:effectLst/>
                <a:highlight>
                  <a:srgbClr val="FFFFFF"/>
                </a:highlight>
                <a:latin typeface="PT Serif" panose="020A0603040505020204" pitchFamily="18" charset="0"/>
                <a:ea typeface="Times New Roman" panose="02020603050405020304" pitchFamily="18" charset="0"/>
                <a:hlinkClick r:id="rId8"/>
              </a:rPr>
              <a:t>ShareAlike</a:t>
            </a:r>
            <a:r>
              <a:rPr lang="en-IN" sz="2800" u="sng" dirty="0">
                <a:solidFill>
                  <a:srgbClr val="000000"/>
                </a:solidFill>
                <a:effectLst/>
                <a:highlight>
                  <a:srgbClr val="FFFFFF"/>
                </a:highlight>
                <a:latin typeface="PT Serif" panose="020A0603040505020204" pitchFamily="18" charset="0"/>
                <a:ea typeface="Times New Roman" panose="02020603050405020304" pitchFamily="18" charset="0"/>
                <a:hlinkClick r:id="rId8"/>
              </a:rPr>
              <a:t> 4.0 International License</a:t>
            </a:r>
            <a:r>
              <a:rPr lang="en-IN" sz="2800" dirty="0">
                <a:solidFill>
                  <a:srgbClr val="2C3943"/>
                </a:solidFill>
                <a:effectLst/>
                <a:highlight>
                  <a:srgbClr val="FFFFFF"/>
                </a:highlight>
                <a:latin typeface="PT Serif" panose="020A0603040505020204" pitchFamily="18" charset="0"/>
                <a:ea typeface="Times New Roman" panose="02020603050405020304" pitchFamily="18" charset="0"/>
              </a:rPr>
              <a:t>.</a:t>
            </a:r>
            <a:endParaRPr lang="en-US" sz="2800" dirty="0">
              <a:effectLst/>
              <a:highlight>
                <a:srgbClr val="FFFFFF"/>
              </a:highlight>
              <a:latin typeface="Times New Roman" panose="02020603050405020304" pitchFamily="18" charset="0"/>
              <a:ea typeface="Times New Roman" panose="02020603050405020304" pitchFamily="18" charset="0"/>
            </a:endParaRPr>
          </a:p>
        </p:txBody>
      </p:sp>
      <p:pic>
        <p:nvPicPr>
          <p:cNvPr id="27" name="Audio 26">
            <a:hlinkClick r:id="" action="ppaction://media"/>
            <a:extLst>
              <a:ext uri="{FF2B5EF4-FFF2-40B4-BE49-F238E27FC236}">
                <a16:creationId xmlns:a16="http://schemas.microsoft.com/office/drawing/2014/main" id="{998ECE94-1637-0CC6-9C0E-D95E30DADC6A}"/>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166641444"/>
      </p:ext>
    </p:extLst>
  </p:cSld>
  <p:clrMapOvr>
    <a:masterClrMapping/>
  </p:clrMapOvr>
  <mc:AlternateContent xmlns:mc="http://schemas.openxmlformats.org/markup-compatibility/2006" xmlns:p14="http://schemas.microsoft.com/office/powerpoint/2010/main">
    <mc:Choice Requires="p14">
      <p:transition spd="slow" p14:dur="2000" advTm="3471"/>
    </mc:Choice>
    <mc:Fallback xmlns="">
      <p:transition spd="slow" advTm="3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C0687-F47C-4449-BCEE-0DDAA2FD63E8}"/>
              </a:ext>
            </a:extLst>
          </p:cNvPr>
          <p:cNvPicPr>
            <a:picLocks noChangeAspect="1"/>
          </p:cNvPicPr>
          <p:nvPr/>
        </p:nvPicPr>
        <p:blipFill>
          <a:blip r:embed="rId2"/>
          <a:stretch>
            <a:fillRect/>
          </a:stretch>
        </p:blipFill>
        <p:spPr>
          <a:xfrm>
            <a:off x="-133004" y="-436752"/>
            <a:ext cx="12325004" cy="7731503"/>
          </a:xfrm>
          <a:prstGeom prst="rect">
            <a:avLst/>
          </a:prstGeom>
        </p:spPr>
      </p:pic>
      <p:sp>
        <p:nvSpPr>
          <p:cNvPr id="4" name="TextBox 3">
            <a:extLst>
              <a:ext uri="{FF2B5EF4-FFF2-40B4-BE49-F238E27FC236}">
                <a16:creationId xmlns:a16="http://schemas.microsoft.com/office/drawing/2014/main" id="{62DFC523-A943-C189-5280-B3D79264B236}"/>
              </a:ext>
            </a:extLst>
          </p:cNvPr>
          <p:cNvSpPr txBox="1"/>
          <p:nvPr/>
        </p:nvSpPr>
        <p:spPr>
          <a:xfrm>
            <a:off x="362314" y="267416"/>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8:18</a:t>
            </a:r>
            <a:endParaRPr lang="bo-CN" sz="2000" b="1" cap="all" dirty="0">
              <a:solidFill>
                <a:schemeClr val="bg1"/>
              </a:solidFill>
              <a:latin typeface="ArialMT"/>
            </a:endParaRPr>
          </a:p>
        </p:txBody>
      </p:sp>
    </p:spTree>
    <p:extLst>
      <p:ext uri="{BB962C8B-B14F-4D97-AF65-F5344CB8AC3E}">
        <p14:creationId xmlns:p14="http://schemas.microsoft.com/office/powerpoint/2010/main" val="83295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4B470A-6093-3FE4-7952-B7E314D825F7}"/>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19 तब जादूगरों ने फ़िरौन से कहा, “यह तो परमेश्वर के हाथ</a:t>
            </a:r>
            <a:r>
              <a:rPr lang="en-US" sz="4000" b="0" i="0" dirty="0">
                <a:solidFill>
                  <a:srgbClr val="121212"/>
                </a:solidFill>
                <a:effectLst/>
                <a:latin typeface="Arial" panose="020B0604020202020204" pitchFamily="34" charset="0"/>
              </a:rPr>
              <a:t>b </a:t>
            </a:r>
            <a:r>
              <a:rPr lang="hi-IN" sz="4000" b="0" i="0" dirty="0">
                <a:solidFill>
                  <a:srgbClr val="121212"/>
                </a:solidFill>
                <a:effectLst/>
                <a:latin typeface="Arial" panose="020B0604020202020204" pitchFamily="34" charset="0"/>
              </a:rPr>
              <a:t>का काम है।” तो भी यहोवा के कहने के अनुसार फ़िरौन का मन कठोर होता गया, और उसने मूसा और हारून की बात न मानी।</a:t>
            </a:r>
            <a:endParaRPr lang="en-IN" sz="4000" dirty="0"/>
          </a:p>
        </p:txBody>
      </p:sp>
      <p:pic>
        <p:nvPicPr>
          <p:cNvPr id="26" name="Audio 25">
            <a:hlinkClick r:id="" action="ppaction://media"/>
            <a:extLst>
              <a:ext uri="{FF2B5EF4-FFF2-40B4-BE49-F238E27FC236}">
                <a16:creationId xmlns:a16="http://schemas.microsoft.com/office/drawing/2014/main" id="{6EB3537B-D1BC-D437-EC0A-09A21DA14349}"/>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147E482D-9E95-7DF9-CD90-F67DC34DF736}"/>
              </a:ext>
            </a:extLst>
          </p:cNvPr>
          <p:cNvSpPr txBox="1"/>
          <p:nvPr/>
        </p:nvSpPr>
        <p:spPr>
          <a:xfrm>
            <a:off x="123092" y="158262"/>
            <a:ext cx="5852039" cy="6541476"/>
          </a:xfrm>
          <a:prstGeom prst="rect">
            <a:avLst/>
          </a:prstGeom>
          <a:noFill/>
        </p:spPr>
        <p:txBody>
          <a:bodyPr wrap="square" rtlCol="0">
            <a:noAutofit/>
          </a:bodyPr>
          <a:lstStyle/>
          <a:p>
            <a:r>
              <a:rPr lang="en-US" sz="3600" b="0" i="0">
                <a:solidFill>
                  <a:srgbClr val="777A7B"/>
                </a:solidFill>
                <a:effectLst/>
                <a:latin typeface="Inter" panose="020B0502030000000004" pitchFamily="34" charset="0"/>
              </a:rPr>
              <a:t>19</a:t>
            </a:r>
            <a:r>
              <a:rPr lang="en-US" sz="3600" b="0" i="0">
                <a:solidFill>
                  <a:srgbClr val="121212"/>
                </a:solidFill>
                <a:effectLst/>
                <a:latin typeface="Inter" panose="020B0502030000000004" pitchFamily="34" charset="0"/>
              </a:rPr>
              <a:t>“This is the finger of God,” the magicians said to Pharaoh. But Pharaoh’s heart was hardened, and he would not listen to them, just as the </a:t>
            </a:r>
            <a:r>
              <a:rPr lang="en-US" sz="3600" b="0" i="0" cap="small">
                <a:solidFill>
                  <a:srgbClr val="121212"/>
                </a:solidFill>
                <a:effectLst/>
                <a:latin typeface="Inter" panose="020B0502030000000004" pitchFamily="34" charset="0"/>
              </a:rPr>
              <a:t>Lord</a:t>
            </a:r>
            <a:r>
              <a:rPr lang="en-US" sz="3600" b="0" i="0">
                <a:solidFill>
                  <a:srgbClr val="121212"/>
                </a:solidFill>
                <a:effectLst/>
                <a:latin typeface="Inter" panose="020B0502030000000004" pitchFamily="34" charset="0"/>
              </a:rPr>
              <a:t> had said.</a:t>
            </a:r>
            <a:endParaRPr lang="en-ZA" sz="3600" dirty="0"/>
          </a:p>
        </p:txBody>
      </p:sp>
    </p:spTree>
    <p:extLst>
      <p:ext uri="{BB962C8B-B14F-4D97-AF65-F5344CB8AC3E}">
        <p14:creationId xmlns:p14="http://schemas.microsoft.com/office/powerpoint/2010/main" val="1204998267"/>
      </p:ext>
    </p:extLst>
  </p:cSld>
  <p:clrMapOvr>
    <a:masterClrMapping/>
  </p:clrMapOvr>
  <mc:AlternateContent xmlns:mc="http://schemas.openxmlformats.org/markup-compatibility/2006" xmlns:p14="http://schemas.microsoft.com/office/powerpoint/2010/main">
    <mc:Choice Requires="p14">
      <p:transition spd="slow" p14:dur="2000" advTm="17295"/>
    </mc:Choice>
    <mc:Fallback xmlns="">
      <p:transition spd="slow" advTm="172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69" y="599090"/>
            <a:ext cx="5155324" cy="5675586"/>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FCD4E27-283C-41DD-BB6B-660010B41B41}"/>
              </a:ext>
            </a:extLst>
          </p:cNvPr>
          <p:cNvPicPr>
            <a:picLocks noChangeAspect="1"/>
          </p:cNvPicPr>
          <p:nvPr/>
        </p:nvPicPr>
        <p:blipFill>
          <a:blip r:embed="rId2"/>
          <a:stretch>
            <a:fillRect/>
          </a:stretch>
        </p:blipFill>
        <p:spPr>
          <a:xfrm>
            <a:off x="1" y="-1"/>
            <a:ext cx="12192000" cy="7636585"/>
          </a:xfrm>
          <a:prstGeom prst="rect">
            <a:avLst/>
          </a:prstGeom>
        </p:spPr>
      </p:pic>
      <p:sp>
        <p:nvSpPr>
          <p:cNvPr id="5" name="TextBox 4">
            <a:extLst>
              <a:ext uri="{FF2B5EF4-FFF2-40B4-BE49-F238E27FC236}">
                <a16:creationId xmlns:a16="http://schemas.microsoft.com/office/drawing/2014/main" id="{C37F2E16-F595-6769-082D-26D085C3A196}"/>
              </a:ext>
            </a:extLst>
          </p:cNvPr>
          <p:cNvSpPr txBox="1"/>
          <p:nvPr/>
        </p:nvSpPr>
        <p:spPr>
          <a:xfrm>
            <a:off x="362314" y="267416"/>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8:19</a:t>
            </a:r>
            <a:endParaRPr lang="bo-CN" sz="2000" b="1" cap="all" dirty="0">
              <a:solidFill>
                <a:schemeClr val="bg1"/>
              </a:solidFill>
              <a:latin typeface="ArialMT"/>
            </a:endParaRPr>
          </a:p>
        </p:txBody>
      </p:sp>
    </p:spTree>
    <p:extLst>
      <p:ext uri="{BB962C8B-B14F-4D97-AF65-F5344CB8AC3E}">
        <p14:creationId xmlns:p14="http://schemas.microsoft.com/office/powerpoint/2010/main" val="178680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886CC-F93B-48E2-A84E-E40B82EEC693}"/>
              </a:ext>
            </a:extLst>
          </p:cNvPr>
          <p:cNvPicPr>
            <a:picLocks noChangeAspect="1"/>
          </p:cNvPicPr>
          <p:nvPr/>
        </p:nvPicPr>
        <p:blipFill>
          <a:blip r:embed="rId2"/>
          <a:stretch>
            <a:fillRect/>
          </a:stretch>
        </p:blipFill>
        <p:spPr>
          <a:xfrm>
            <a:off x="0" y="-1"/>
            <a:ext cx="12192000" cy="7276263"/>
          </a:xfrm>
          <a:prstGeom prst="rect">
            <a:avLst/>
          </a:prstGeom>
        </p:spPr>
      </p:pic>
      <p:sp>
        <p:nvSpPr>
          <p:cNvPr id="4" name="TextBox 3">
            <a:extLst>
              <a:ext uri="{FF2B5EF4-FFF2-40B4-BE49-F238E27FC236}">
                <a16:creationId xmlns:a16="http://schemas.microsoft.com/office/drawing/2014/main" id="{A04B0354-2D53-D6DC-EAA6-64383726AE4D}"/>
              </a:ext>
            </a:extLst>
          </p:cNvPr>
          <p:cNvSpPr txBox="1"/>
          <p:nvPr/>
        </p:nvSpPr>
        <p:spPr>
          <a:xfrm>
            <a:off x="644218" y="3429000"/>
            <a:ext cx="7092462" cy="1981376"/>
          </a:xfrm>
          <a:prstGeom prst="rect">
            <a:avLst/>
          </a:prstGeom>
          <a:noFill/>
        </p:spPr>
        <p:txBody>
          <a:bodyPr wrap="square" rtlCol="0">
            <a:noAutofit/>
          </a:bodyPr>
          <a:lstStyle/>
          <a:p>
            <a:endParaRPr lang="en-ZA" sz="1600" b="1" dirty="0">
              <a:solidFill>
                <a:srgbClr val="444444"/>
              </a:solidFill>
              <a:latin typeface="Arial" panose="020B0604020202020204" pitchFamily="34" charset="0"/>
            </a:endParaRPr>
          </a:p>
          <a:p>
            <a:pPr>
              <a:spcAft>
                <a:spcPts val="1000"/>
              </a:spcAft>
            </a:pPr>
            <a:r>
              <a:rPr lang="hi-IN" sz="5400" dirty="0">
                <a:solidFill>
                  <a:schemeClr val="bg1"/>
                </a:solidFill>
                <a:effectLst/>
                <a:latin typeface="TimesNewRomanPSMT"/>
                <a:ea typeface="Calibri" panose="020F0502020204030204" pitchFamily="34" charset="0"/>
                <a:cs typeface="TimesNewRomanPSMT"/>
              </a:rPr>
              <a:t>मिस्र में पिस्सुओं की</a:t>
            </a:r>
            <a:r>
              <a:rPr lang="en-US" sz="5400" dirty="0">
                <a:solidFill>
                  <a:schemeClr val="bg1"/>
                </a:solidFill>
                <a:effectLst/>
                <a:latin typeface="TimesNewRomanPSMT"/>
                <a:ea typeface="Calibri" panose="020F0502020204030204" pitchFamily="34" charset="0"/>
                <a:cs typeface="TimesNewRomanPSMT"/>
              </a:rPr>
              <a:t> </a:t>
            </a:r>
            <a:r>
              <a:rPr lang="hi-IN" sz="5400" dirty="0">
                <a:solidFill>
                  <a:schemeClr val="bg1"/>
                </a:solidFill>
                <a:effectLst/>
                <a:latin typeface="TimesNewRomanPSMT"/>
                <a:ea typeface="Calibri" panose="020F0502020204030204" pitchFamily="34" charset="0"/>
                <a:cs typeface="TimesNewRomanPSMT"/>
              </a:rPr>
              <a:t>विपत्ति</a:t>
            </a:r>
            <a:r>
              <a:rPr lang="en-ZA" sz="5400" dirty="0">
                <a:solidFill>
                  <a:schemeClr val="bg1"/>
                </a:solidFill>
                <a:effectLst/>
                <a:latin typeface="TimesNewRomanPSMT"/>
                <a:ea typeface="Calibri" panose="020F0502020204030204" pitchFamily="34" charset="0"/>
                <a:cs typeface="TimesNewRomanPSMT"/>
              </a:rPr>
              <a:t> –</a:t>
            </a:r>
          </a:p>
          <a:p>
            <a:pPr>
              <a:spcAft>
                <a:spcPts val="1000"/>
              </a:spcAft>
            </a:pPr>
            <a:r>
              <a:rPr lang="hi-IN" sz="5400" dirty="0">
                <a:solidFill>
                  <a:schemeClr val="bg1"/>
                </a:solidFill>
                <a:effectLst/>
                <a:latin typeface="TimesNewRomanPSMT"/>
                <a:ea typeface="Calibri" panose="020F0502020204030204" pitchFamily="34" charset="0"/>
                <a:cs typeface="TimesNewRomanPSMT"/>
              </a:rPr>
              <a:t>निर्गमन 8:16-19</a:t>
            </a:r>
            <a:endParaRPr lang="en-ZA" sz="28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ABD24643-5756-C5FD-9EF1-861C6B487338}"/>
              </a:ext>
            </a:extLst>
          </p:cNvPr>
          <p:cNvSpPr txBox="1"/>
          <p:nvPr/>
        </p:nvSpPr>
        <p:spPr>
          <a:xfrm>
            <a:off x="572344" y="5674145"/>
            <a:ext cx="6591992" cy="671915"/>
          </a:xfrm>
          <a:prstGeom prst="rect">
            <a:avLst/>
          </a:prstGeom>
          <a:noFill/>
        </p:spPr>
        <p:txBody>
          <a:bodyPr wrap="square">
            <a:spAutoFit/>
          </a:bodyPr>
          <a:lstStyle/>
          <a:p>
            <a:pPr marL="0" marR="0">
              <a:lnSpc>
                <a:spcPct val="107000"/>
              </a:lnSpc>
              <a:spcBef>
                <a:spcPts val="0"/>
              </a:spcBef>
              <a:spcAft>
                <a:spcPts val="800"/>
              </a:spcAft>
            </a:pPr>
            <a:r>
              <a:rPr lang="en-US" sz="1800" kern="1200" dirty="0">
                <a:solidFill>
                  <a:srgbClr val="FFFFFF"/>
                </a:solidFill>
                <a:effectLst/>
                <a:latin typeface="Aptos"/>
                <a:ea typeface="Aptos"/>
                <a:cs typeface="Arial" panose="020B0604020202020204" pitchFamily="34" charset="0"/>
              </a:rPr>
              <a:t>This work is licensed under a Creative Commons Attribution-</a:t>
            </a:r>
            <a:r>
              <a:rPr lang="en-US" sz="1800" kern="1200" dirty="0" err="1">
                <a:solidFill>
                  <a:srgbClr val="FFFFFF"/>
                </a:solidFill>
                <a:effectLst/>
                <a:latin typeface="Aptos"/>
                <a:ea typeface="Aptos"/>
                <a:cs typeface="Arial" panose="020B0604020202020204" pitchFamily="34" charset="0"/>
              </a:rPr>
              <a:t>ShareAlike</a:t>
            </a:r>
            <a:r>
              <a:rPr lang="en-US" sz="1800" kern="1200" dirty="0">
                <a:solidFill>
                  <a:srgbClr val="FFFFFF"/>
                </a:solidFill>
                <a:effectLst/>
                <a:latin typeface="Aptos"/>
                <a:ea typeface="Aptos"/>
                <a:cs typeface="Arial" panose="020B0604020202020204" pitchFamily="34" charset="0"/>
              </a:rPr>
              <a:t> 4.0 International License</a:t>
            </a:r>
            <a:endParaRPr lang="en-US" sz="2400" kern="100" dirty="0">
              <a:effectLst/>
              <a:latin typeface="Aptos"/>
              <a:ea typeface="Aptos"/>
              <a:cs typeface="Arial" panose="020B0604020202020204" pitchFamily="34" charset="0"/>
            </a:endParaRPr>
          </a:p>
        </p:txBody>
      </p:sp>
    </p:spTree>
    <p:extLst>
      <p:ext uri="{BB962C8B-B14F-4D97-AF65-F5344CB8AC3E}">
        <p14:creationId xmlns:p14="http://schemas.microsoft.com/office/powerpoint/2010/main" val="281622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140677" y="140677"/>
            <a:ext cx="5834454" cy="6523892"/>
          </a:xfrm>
          <a:prstGeom prst="rect">
            <a:avLst/>
          </a:prstGeom>
          <a:noFill/>
        </p:spPr>
        <p:txBody>
          <a:bodyPr wrap="square" rtlCol="0">
            <a:noAutofit/>
          </a:bodyPr>
          <a:lstStyle/>
          <a:p>
            <a:pPr>
              <a:lnSpc>
                <a:spcPct val="115000"/>
              </a:lnSpc>
              <a:spcAft>
                <a:spcPts val="1000"/>
              </a:spcAft>
            </a:pPr>
            <a:r>
              <a:rPr lang="en-ZA" sz="4000" dirty="0">
                <a:effectLst/>
                <a:latin typeface="TimesNewRomanPSMT"/>
                <a:ea typeface="Calibri" panose="020F0502020204030204" pitchFamily="34" charset="0"/>
                <a:cs typeface="TimesNewRomanPSMT"/>
              </a:rPr>
              <a:t>Gnats – Exodus 8:16-19</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3" name="TextBox 2">
            <a:extLst>
              <a:ext uri="{FF2B5EF4-FFF2-40B4-BE49-F238E27FC236}">
                <a16:creationId xmlns:a16="http://schemas.microsoft.com/office/drawing/2014/main" id="{9AB9CCC9-1D3E-0496-5936-D6EF0862EEB9}"/>
              </a:ext>
            </a:extLst>
          </p:cNvPr>
          <p:cNvSpPr txBox="1"/>
          <p:nvPr/>
        </p:nvSpPr>
        <p:spPr>
          <a:xfrm>
            <a:off x="6096000" y="0"/>
            <a:ext cx="6096000" cy="6858000"/>
          </a:xfrm>
          <a:prstGeom prst="rect">
            <a:avLst/>
          </a:prstGeom>
          <a:noFill/>
        </p:spPr>
        <p:txBody>
          <a:bodyPr wrap="square" rtlCol="0">
            <a:noAutofit/>
          </a:bodyPr>
          <a:lstStyle/>
          <a:p>
            <a:r>
              <a:rPr lang="hi-IN" sz="4000" dirty="0"/>
              <a:t>मिस्र में पिस्सुओं की विपत्ति - निर्गमन 8:16-19</a:t>
            </a:r>
            <a:endParaRPr lang="en-IN" sz="4000" dirty="0"/>
          </a:p>
        </p:txBody>
      </p:sp>
      <p:pic>
        <p:nvPicPr>
          <p:cNvPr id="20" name="Audio 19">
            <a:hlinkClick r:id="" action="ppaction://media"/>
            <a:extLst>
              <a:ext uri="{FF2B5EF4-FFF2-40B4-BE49-F238E27FC236}">
                <a16:creationId xmlns:a16="http://schemas.microsoft.com/office/drawing/2014/main" id="{E61CCDA6-7317-D10F-1B64-BA12CB4317FF}"/>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348757415"/>
      </p:ext>
    </p:extLst>
  </p:cSld>
  <p:clrMapOvr>
    <a:masterClrMapping/>
  </p:clrMapOvr>
  <mc:AlternateContent xmlns:mc="http://schemas.openxmlformats.org/markup-compatibility/2006" xmlns:p14="http://schemas.microsoft.com/office/powerpoint/2010/main">
    <mc:Choice Requires="p14">
      <p:transition spd="slow" p14:dur="2000" advTm="3597"/>
    </mc:Choice>
    <mc:Fallback xmlns="">
      <p:transition spd="slow" advTm="35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33BA3-51B0-4A93-A301-54B11127DBE3}"/>
              </a:ext>
            </a:extLst>
          </p:cNvPr>
          <p:cNvPicPr>
            <a:picLocks noChangeAspect="1"/>
          </p:cNvPicPr>
          <p:nvPr/>
        </p:nvPicPr>
        <p:blipFill>
          <a:blip r:embed="rId2"/>
          <a:stretch>
            <a:fillRect/>
          </a:stretch>
        </p:blipFill>
        <p:spPr>
          <a:xfrm>
            <a:off x="0" y="-1"/>
            <a:ext cx="12192000" cy="7276263"/>
          </a:xfrm>
          <a:prstGeom prst="rect">
            <a:avLst/>
          </a:prstGeom>
        </p:spPr>
      </p:pic>
      <p:sp>
        <p:nvSpPr>
          <p:cNvPr id="3" name="TextBox 2">
            <a:extLst>
              <a:ext uri="{FF2B5EF4-FFF2-40B4-BE49-F238E27FC236}">
                <a16:creationId xmlns:a16="http://schemas.microsoft.com/office/drawing/2014/main" id="{9918A55A-AC1F-3B8F-94CB-EFBCDAAFA36E}"/>
              </a:ext>
            </a:extLst>
          </p:cNvPr>
          <p:cNvSpPr txBox="1"/>
          <p:nvPr/>
        </p:nvSpPr>
        <p:spPr>
          <a:xfrm>
            <a:off x="644218" y="3429000"/>
            <a:ext cx="7092462" cy="1981376"/>
          </a:xfrm>
          <a:prstGeom prst="rect">
            <a:avLst/>
          </a:prstGeom>
          <a:noFill/>
        </p:spPr>
        <p:txBody>
          <a:bodyPr wrap="square" rtlCol="0">
            <a:noAutofit/>
          </a:bodyPr>
          <a:lstStyle/>
          <a:p>
            <a:endParaRPr lang="en-ZA" sz="1600" b="1" dirty="0">
              <a:solidFill>
                <a:srgbClr val="444444"/>
              </a:solidFill>
              <a:latin typeface="Arial" panose="020B0604020202020204" pitchFamily="34" charset="0"/>
            </a:endParaRPr>
          </a:p>
          <a:p>
            <a:pPr>
              <a:spcAft>
                <a:spcPts val="1000"/>
              </a:spcAft>
            </a:pPr>
            <a:r>
              <a:rPr lang="hi-IN" sz="5400" dirty="0">
                <a:solidFill>
                  <a:schemeClr val="bg1"/>
                </a:solidFill>
                <a:effectLst/>
                <a:latin typeface="TimesNewRomanPSMT"/>
                <a:ea typeface="Calibri" panose="020F0502020204030204" pitchFamily="34" charset="0"/>
                <a:cs typeface="TimesNewRomanPSMT"/>
              </a:rPr>
              <a:t>मिस्र में पिस्सुओं की</a:t>
            </a:r>
            <a:r>
              <a:rPr lang="en-US" sz="5400" dirty="0">
                <a:solidFill>
                  <a:schemeClr val="bg1"/>
                </a:solidFill>
                <a:effectLst/>
                <a:latin typeface="TimesNewRomanPSMT"/>
                <a:ea typeface="Calibri" panose="020F0502020204030204" pitchFamily="34" charset="0"/>
                <a:cs typeface="TimesNewRomanPSMT"/>
              </a:rPr>
              <a:t> </a:t>
            </a:r>
            <a:r>
              <a:rPr lang="hi-IN" sz="5400" dirty="0">
                <a:solidFill>
                  <a:schemeClr val="bg1"/>
                </a:solidFill>
                <a:effectLst/>
                <a:latin typeface="TimesNewRomanPSMT"/>
                <a:ea typeface="Calibri" panose="020F0502020204030204" pitchFamily="34" charset="0"/>
                <a:cs typeface="TimesNewRomanPSMT"/>
              </a:rPr>
              <a:t>विपत्ति</a:t>
            </a:r>
            <a:r>
              <a:rPr lang="en-ZA" sz="5400" dirty="0">
                <a:solidFill>
                  <a:schemeClr val="bg1"/>
                </a:solidFill>
                <a:effectLst/>
                <a:latin typeface="TimesNewRomanPSMT"/>
                <a:ea typeface="Calibri" panose="020F0502020204030204" pitchFamily="34" charset="0"/>
                <a:cs typeface="TimesNewRomanPSMT"/>
              </a:rPr>
              <a:t> –</a:t>
            </a:r>
          </a:p>
          <a:p>
            <a:pPr>
              <a:spcAft>
                <a:spcPts val="1000"/>
              </a:spcAft>
            </a:pPr>
            <a:r>
              <a:rPr lang="hi-IN" sz="5400" dirty="0">
                <a:solidFill>
                  <a:schemeClr val="bg1"/>
                </a:solidFill>
                <a:effectLst/>
                <a:latin typeface="TimesNewRomanPSMT"/>
                <a:ea typeface="Calibri" panose="020F0502020204030204" pitchFamily="34" charset="0"/>
                <a:cs typeface="TimesNewRomanPSMT"/>
              </a:rPr>
              <a:t>निर्गमन 8:16-19</a:t>
            </a:r>
            <a:endParaRPr lang="en-ZA" sz="28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317431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123092" y="158262"/>
            <a:ext cx="5852039" cy="6541476"/>
          </a:xfrm>
          <a:prstGeom prst="rect">
            <a:avLst/>
          </a:prstGeom>
          <a:noFill/>
        </p:spPr>
        <p:txBody>
          <a:bodyPr wrap="square" rtlCol="0">
            <a:noAutofit/>
          </a:bodyPr>
          <a:lstStyle/>
          <a:p>
            <a:r>
              <a:rPr lang="en-US" sz="3600" b="0" i="0">
                <a:solidFill>
                  <a:srgbClr val="777A7B"/>
                </a:solidFill>
                <a:effectLst/>
                <a:latin typeface="Inter" panose="020B0502030000000004" pitchFamily="34" charset="0"/>
              </a:rPr>
              <a:t>16</a:t>
            </a:r>
            <a:r>
              <a:rPr lang="en-US" sz="3600" b="0" i="0">
                <a:solidFill>
                  <a:srgbClr val="121212"/>
                </a:solidFill>
                <a:effectLst/>
                <a:latin typeface="Inter" panose="020B0502030000000004" pitchFamily="34" charset="0"/>
              </a:rPr>
              <a:t>Then the </a:t>
            </a:r>
            <a:r>
              <a:rPr lang="en-US" sz="3600" b="0" i="0" cap="small">
                <a:solidFill>
                  <a:srgbClr val="121212"/>
                </a:solidFill>
                <a:effectLst/>
                <a:latin typeface="Inter" panose="020B0502030000000004" pitchFamily="34" charset="0"/>
              </a:rPr>
              <a:t>Lord</a:t>
            </a:r>
            <a:r>
              <a:rPr lang="en-US" sz="3600" b="0" i="0">
                <a:solidFill>
                  <a:srgbClr val="121212"/>
                </a:solidFill>
                <a:effectLst/>
                <a:latin typeface="Inter" panose="020B0502030000000004" pitchFamily="34" charset="0"/>
              </a:rPr>
              <a:t> said to Moses, “Tell Aaron, ‘Stretch out your staff and strike the dust of the earth, that it may turn into swarms of gnats throughout the land of Egypt.’”</a:t>
            </a:r>
            <a:endParaRPr lang="en-ZA" dirty="0"/>
          </a:p>
        </p:txBody>
      </p:sp>
      <p:sp>
        <p:nvSpPr>
          <p:cNvPr id="2" name="TextBox 1">
            <a:extLst>
              <a:ext uri="{FF2B5EF4-FFF2-40B4-BE49-F238E27FC236}">
                <a16:creationId xmlns:a16="http://schemas.microsoft.com/office/drawing/2014/main" id="{6C25B7A7-F7CB-B79B-CF2F-EBFBF1BAC2E0}"/>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16 फिर यहोवा ने मूसा से कहा, “हारून को आज्ञा दे, ‘तू अपनी लाठी बढ़ाकर भूमि की धूल</a:t>
            </a:r>
            <a:r>
              <a:rPr lang="en-US" sz="4000" b="0" i="0" dirty="0">
                <a:solidFill>
                  <a:srgbClr val="121212"/>
                </a:solidFill>
                <a:effectLst/>
                <a:latin typeface="Arial" panose="020B0604020202020204" pitchFamily="34" charset="0"/>
              </a:rPr>
              <a:t>a </a:t>
            </a:r>
            <a:r>
              <a:rPr lang="hi-IN" sz="4000" b="0" i="0" dirty="0">
                <a:solidFill>
                  <a:srgbClr val="121212"/>
                </a:solidFill>
                <a:effectLst/>
                <a:latin typeface="Arial" panose="020B0604020202020204" pitchFamily="34" charset="0"/>
              </a:rPr>
              <a:t>पर मार, जिससे वह मिस्र देश भर में कुटकियाँ बन जाएँ।’”</a:t>
            </a:r>
            <a:endParaRPr lang="en-IN" sz="4000" dirty="0"/>
          </a:p>
        </p:txBody>
      </p:sp>
      <p:pic>
        <p:nvPicPr>
          <p:cNvPr id="32" name="Audio 31">
            <a:hlinkClick r:id="" action="ppaction://media"/>
            <a:extLst>
              <a:ext uri="{FF2B5EF4-FFF2-40B4-BE49-F238E27FC236}">
                <a16:creationId xmlns:a16="http://schemas.microsoft.com/office/drawing/2014/main" id="{BF1856D5-D696-632D-3412-17027A042B8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1018574621"/>
      </p:ext>
    </p:extLst>
  </p:cSld>
  <p:clrMapOvr>
    <a:masterClrMapping/>
  </p:clrMapOvr>
  <mc:AlternateContent xmlns:mc="http://schemas.openxmlformats.org/markup-compatibility/2006" xmlns:p14="http://schemas.microsoft.com/office/powerpoint/2010/main">
    <mc:Choice Requires="p14">
      <p:transition spd="slow" p14:dur="2000" advTm="15410"/>
    </mc:Choice>
    <mc:Fallback xmlns="">
      <p:transition spd="slow" advTm="154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162A09-0CA2-4E08-9619-7CD0062773BB}"/>
              </a:ext>
            </a:extLst>
          </p:cNvPr>
          <p:cNvPicPr>
            <a:picLocks noChangeAspect="1"/>
          </p:cNvPicPr>
          <p:nvPr/>
        </p:nvPicPr>
        <p:blipFill>
          <a:blip r:embed="rId2"/>
          <a:stretch>
            <a:fillRect/>
          </a:stretch>
        </p:blipFill>
        <p:spPr>
          <a:xfrm>
            <a:off x="0" y="-289739"/>
            <a:ext cx="12192000" cy="7147739"/>
          </a:xfrm>
          <a:prstGeom prst="rect">
            <a:avLst/>
          </a:prstGeom>
        </p:spPr>
      </p:pic>
      <p:sp>
        <p:nvSpPr>
          <p:cNvPr id="2" name="TextBox 1">
            <a:extLst>
              <a:ext uri="{FF2B5EF4-FFF2-40B4-BE49-F238E27FC236}">
                <a16:creationId xmlns:a16="http://schemas.microsoft.com/office/drawing/2014/main" id="{811B604C-7A0B-D10D-0E25-0F6C4BE1BD13}"/>
              </a:ext>
            </a:extLst>
          </p:cNvPr>
          <p:cNvSpPr txBox="1"/>
          <p:nvPr/>
        </p:nvSpPr>
        <p:spPr>
          <a:xfrm>
            <a:off x="362314" y="267416"/>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8:16</a:t>
            </a:r>
            <a:endParaRPr lang="bo-CN" sz="2000" b="1" cap="all" dirty="0">
              <a:solidFill>
                <a:schemeClr val="bg1"/>
              </a:solidFill>
              <a:latin typeface="ArialMT"/>
            </a:endParaRPr>
          </a:p>
        </p:txBody>
      </p:sp>
    </p:spTree>
    <p:extLst>
      <p:ext uri="{BB962C8B-B14F-4D97-AF65-F5344CB8AC3E}">
        <p14:creationId xmlns:p14="http://schemas.microsoft.com/office/powerpoint/2010/main" val="64679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E7B953-C06C-0D86-1217-FB094DD8A5B6}"/>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17 और उन्होंने वैसा ही किया; अर्थात् हारून ने लाठी को ले हाथ बढ़ाकर भूमि की धूल पर मारा, तब मनुष्य और पशु दोनों पर कुटकियाँ हो गईं वरन् सारे मिस्र देश में भूमि की धूल कुटकियाँ बन गईं।</a:t>
            </a:r>
            <a:endParaRPr lang="en-IN" sz="4000" dirty="0"/>
          </a:p>
        </p:txBody>
      </p:sp>
      <p:pic>
        <p:nvPicPr>
          <p:cNvPr id="27" name="Audio 26">
            <a:hlinkClick r:id="" action="ppaction://media"/>
            <a:extLst>
              <a:ext uri="{FF2B5EF4-FFF2-40B4-BE49-F238E27FC236}">
                <a16:creationId xmlns:a16="http://schemas.microsoft.com/office/drawing/2014/main" id="{58F30A06-508E-09B4-018C-85938C9F96C9}"/>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5" name="TextBox 4">
            <a:extLst>
              <a:ext uri="{FF2B5EF4-FFF2-40B4-BE49-F238E27FC236}">
                <a16:creationId xmlns:a16="http://schemas.microsoft.com/office/drawing/2014/main" id="{48CDF8C5-5ECC-FF8F-9122-16FF2425DFD0}"/>
              </a:ext>
            </a:extLst>
          </p:cNvPr>
          <p:cNvSpPr txBox="1"/>
          <p:nvPr/>
        </p:nvSpPr>
        <p:spPr>
          <a:xfrm>
            <a:off x="123092" y="158262"/>
            <a:ext cx="5852039" cy="6541476"/>
          </a:xfrm>
          <a:prstGeom prst="rect">
            <a:avLst/>
          </a:prstGeom>
          <a:noFill/>
        </p:spPr>
        <p:txBody>
          <a:bodyPr wrap="square" rtlCol="0">
            <a:noAutofit/>
          </a:bodyPr>
          <a:lstStyle/>
          <a:p>
            <a:r>
              <a:rPr lang="en-US" sz="3600" b="0" i="0">
                <a:solidFill>
                  <a:srgbClr val="777A7B"/>
                </a:solidFill>
                <a:effectLst/>
                <a:latin typeface="Inter" panose="020B0502030000000004" pitchFamily="34" charset="0"/>
              </a:rPr>
              <a:t>17</a:t>
            </a:r>
            <a:r>
              <a:rPr lang="en-US" sz="3600" b="0" i="0">
                <a:solidFill>
                  <a:srgbClr val="121212"/>
                </a:solidFill>
                <a:effectLst/>
                <a:latin typeface="Inter" panose="020B0502030000000004" pitchFamily="34" charset="0"/>
              </a:rPr>
              <a:t>This they did, and when Aaron stretched out his hand with his staff and struck the dust of the earth, gnats came upon man and beast. All the dust of the earth turned into gnats throughout the land of Egypt.</a:t>
            </a:r>
            <a:endParaRPr lang="en-ZA" sz="3600" dirty="0"/>
          </a:p>
        </p:txBody>
      </p:sp>
    </p:spTree>
    <p:extLst>
      <p:ext uri="{BB962C8B-B14F-4D97-AF65-F5344CB8AC3E}">
        <p14:creationId xmlns:p14="http://schemas.microsoft.com/office/powerpoint/2010/main" val="525752733"/>
      </p:ext>
    </p:extLst>
  </p:cSld>
  <p:clrMapOvr>
    <a:masterClrMapping/>
  </p:clrMapOvr>
  <mc:AlternateContent xmlns:mc="http://schemas.openxmlformats.org/markup-compatibility/2006" xmlns:p14="http://schemas.microsoft.com/office/powerpoint/2010/main">
    <mc:Choice Requires="p14">
      <p:transition spd="slow" p14:dur="2000" advTm="20433"/>
    </mc:Choice>
    <mc:Fallback xmlns="">
      <p:transition spd="slow" advTm="204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4C531-45D5-437C-83A4-C0E36A484858}"/>
              </a:ext>
            </a:extLst>
          </p:cNvPr>
          <p:cNvPicPr>
            <a:picLocks noChangeAspect="1"/>
          </p:cNvPicPr>
          <p:nvPr/>
        </p:nvPicPr>
        <p:blipFill>
          <a:blip r:embed="rId2"/>
          <a:stretch>
            <a:fillRect/>
          </a:stretch>
        </p:blipFill>
        <p:spPr>
          <a:xfrm>
            <a:off x="-426720" y="0"/>
            <a:ext cx="12618720" cy="6858000"/>
          </a:xfrm>
          <a:prstGeom prst="rect">
            <a:avLst/>
          </a:prstGeom>
        </p:spPr>
      </p:pic>
      <p:sp>
        <p:nvSpPr>
          <p:cNvPr id="2" name="TextBox 1">
            <a:extLst>
              <a:ext uri="{FF2B5EF4-FFF2-40B4-BE49-F238E27FC236}">
                <a16:creationId xmlns:a16="http://schemas.microsoft.com/office/drawing/2014/main" id="{59E01298-A835-A589-FAE6-1E53E349958D}"/>
              </a:ext>
            </a:extLst>
          </p:cNvPr>
          <p:cNvSpPr txBox="1"/>
          <p:nvPr/>
        </p:nvSpPr>
        <p:spPr>
          <a:xfrm>
            <a:off x="362314" y="267416"/>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8:17</a:t>
            </a:r>
            <a:endParaRPr lang="bo-CN" sz="2000" b="1" cap="all" dirty="0">
              <a:solidFill>
                <a:schemeClr val="bg1"/>
              </a:solidFill>
              <a:latin typeface="ArialMT"/>
            </a:endParaRPr>
          </a:p>
        </p:txBody>
      </p:sp>
    </p:spTree>
    <p:extLst>
      <p:ext uri="{BB962C8B-B14F-4D97-AF65-F5344CB8AC3E}">
        <p14:creationId xmlns:p14="http://schemas.microsoft.com/office/powerpoint/2010/main" val="3629923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9159AD-2561-953F-72BB-5441C01129A7}"/>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18 तब जादूगरों ने चाहा कि अपने तंत्र-मंत्रों के बल से हम भी कुटकियाँ ले आएँ, परन्तु यह उनसे न हो सका। और मनुष्यों और पशुओं दोनों पर कुटकियाँ बनी ही रहीं।</a:t>
            </a:r>
            <a:endParaRPr lang="en-IN" sz="4000" dirty="0"/>
          </a:p>
        </p:txBody>
      </p:sp>
      <p:pic>
        <p:nvPicPr>
          <p:cNvPr id="15" name="Audio 14">
            <a:hlinkClick r:id="" action="ppaction://media"/>
            <a:extLst>
              <a:ext uri="{FF2B5EF4-FFF2-40B4-BE49-F238E27FC236}">
                <a16:creationId xmlns:a16="http://schemas.microsoft.com/office/drawing/2014/main" id="{AB62D512-CFF9-0243-5147-215D18FC56D1}"/>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2AD7ADF0-7FDB-1EBB-55AA-FEAEAC8AC661}"/>
              </a:ext>
            </a:extLst>
          </p:cNvPr>
          <p:cNvSpPr txBox="1"/>
          <p:nvPr/>
        </p:nvSpPr>
        <p:spPr>
          <a:xfrm>
            <a:off x="123092" y="158262"/>
            <a:ext cx="5852039" cy="6541476"/>
          </a:xfrm>
          <a:prstGeom prst="rect">
            <a:avLst/>
          </a:prstGeom>
          <a:noFill/>
        </p:spPr>
        <p:txBody>
          <a:bodyPr wrap="square" rtlCol="0">
            <a:noAutofit/>
          </a:bodyPr>
          <a:lstStyle/>
          <a:p>
            <a:r>
              <a:rPr lang="en-US" sz="3600" b="0" i="0">
                <a:solidFill>
                  <a:srgbClr val="777A7B"/>
                </a:solidFill>
                <a:effectLst/>
                <a:latin typeface="Inter" panose="020B0502030000000004" pitchFamily="34" charset="0"/>
              </a:rPr>
              <a:t>18</a:t>
            </a:r>
            <a:r>
              <a:rPr lang="en-US" sz="3600" b="0" i="0">
                <a:solidFill>
                  <a:srgbClr val="121212"/>
                </a:solidFill>
                <a:effectLst/>
                <a:latin typeface="Inter" panose="020B0502030000000004" pitchFamily="34" charset="0"/>
              </a:rPr>
              <a:t>The magicians tried to produce gnats using their magic arts, but they could not. And the gnats remained on man and beast.</a:t>
            </a:r>
            <a:endParaRPr lang="en-ZA" sz="3600" dirty="0"/>
          </a:p>
        </p:txBody>
      </p:sp>
    </p:spTree>
    <p:extLst>
      <p:ext uri="{BB962C8B-B14F-4D97-AF65-F5344CB8AC3E}">
        <p14:creationId xmlns:p14="http://schemas.microsoft.com/office/powerpoint/2010/main" val="3459794170"/>
      </p:ext>
    </p:extLst>
  </p:cSld>
  <p:clrMapOvr>
    <a:masterClrMapping/>
  </p:clrMapOvr>
  <mc:AlternateContent xmlns:mc="http://schemas.openxmlformats.org/markup-compatibility/2006" xmlns:p14="http://schemas.microsoft.com/office/powerpoint/2010/main">
    <mc:Choice Requires="p14">
      <p:transition spd="slow" p14:dur="2000" advTm="18377"/>
    </mc:Choice>
    <mc:Fallback xmlns="">
      <p:transition spd="slow" advTm="183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505</Words>
  <Application>Microsoft Office PowerPoint</Application>
  <PresentationFormat>Widescreen</PresentationFormat>
  <Paragraphs>32</Paragraphs>
  <Slides>12</Slides>
  <Notes>1</Notes>
  <HiddenSlides>0</HiddenSlides>
  <MMClips>6</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Aptos</vt:lpstr>
      <vt:lpstr>Arial</vt:lpstr>
      <vt:lpstr>ArialMT</vt:lpstr>
      <vt:lpstr>Calibri</vt:lpstr>
      <vt:lpstr>Calibri Light</vt:lpstr>
      <vt:lpstr>Inter</vt:lpstr>
      <vt:lpstr>PT Serif</vt:lpstr>
      <vt:lpstr>Symbol</vt:lpstr>
      <vt:lpstr>Times New Roman</vt:lpstr>
      <vt:lpstr>TimesNewRomanPSMT</vt:lpstr>
      <vt:lpstr>Office Theme</vt:lpstr>
      <vt:lpstr>09-3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Vinay Kumar</cp:lastModifiedBy>
  <cp:revision>37</cp:revision>
  <dcterms:created xsi:type="dcterms:W3CDTF">2021-07-20T09:23:46Z</dcterms:created>
  <dcterms:modified xsi:type="dcterms:W3CDTF">2024-07-23T11:30:23Z</dcterms:modified>
</cp:coreProperties>
</file>