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77" r:id="rId2"/>
    <p:sldId id="271" r:id="rId3"/>
    <p:sldId id="256" r:id="rId4"/>
    <p:sldId id="278" r:id="rId5"/>
    <p:sldId id="257" r:id="rId6"/>
    <p:sldId id="279" r:id="rId7"/>
    <p:sldId id="258" r:id="rId8"/>
    <p:sldId id="280" r:id="rId9"/>
    <p:sldId id="259" r:id="rId10"/>
    <p:sldId id="281" r:id="rId11"/>
    <p:sldId id="260" r:id="rId12"/>
    <p:sldId id="282" r:id="rId13"/>
    <p:sldId id="261" r:id="rId14"/>
    <p:sldId id="283" r:id="rId15"/>
    <p:sldId id="262" r:id="rId16"/>
    <p:sldId id="284" r:id="rId17"/>
    <p:sldId id="263" r:id="rId18"/>
    <p:sldId id="285" r:id="rId19"/>
    <p:sldId id="264" r:id="rId20"/>
    <p:sldId id="286" r:id="rId21"/>
    <p:sldId id="265" r:id="rId22"/>
    <p:sldId id="287" r:id="rId23"/>
    <p:sldId id="266" r:id="rId24"/>
    <p:sldId id="288" r:id="rId25"/>
    <p:sldId id="267" r:id="rId26"/>
    <p:sldId id="289" r:id="rId27"/>
    <p:sldId id="268" r:id="rId28"/>
    <p:sldId id="270" r:id="rId29"/>
    <p:sldId id="269" r:id="rId30"/>
    <p:sldId id="27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72642C-1A92-42E7-92FD-D114083A6102}" v="76" dt="2023-08-02T06:29:33.2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37" autoAdjust="0"/>
    <p:restoredTop sz="93969" autoAdjust="0"/>
  </p:normalViewPr>
  <p:slideViewPr>
    <p:cSldViewPr snapToGrid="0">
      <p:cViewPr varScale="1">
        <p:scale>
          <a:sx n="55" d="100"/>
          <a:sy n="55" d="100"/>
        </p:scale>
        <p:origin x="78" y="12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7172642C-1A92-42E7-92FD-D114083A6102}"/>
    <pc:docChg chg="modSld">
      <pc:chgData name="Leonie Smith" userId="fed1330f33f5650e" providerId="LiveId" clId="{7172642C-1A92-42E7-92FD-D114083A6102}" dt="2023-08-02T06:29:33.259" v="105"/>
      <pc:docMkLst>
        <pc:docMk/>
      </pc:docMkLst>
      <pc:sldChg chg="addSp delSp modSp mod modTransition modAnim">
        <pc:chgData name="Leonie Smith" userId="fed1330f33f5650e" providerId="LiveId" clId="{7172642C-1A92-42E7-92FD-D114083A6102}" dt="2023-08-02T05:59:54.839" v="7"/>
        <pc:sldMkLst>
          <pc:docMk/>
          <pc:sldMk cId="3348757415" sldId="256"/>
        </pc:sldMkLst>
        <pc:picChg chg="add del mod">
          <ac:chgData name="Leonie Smith" userId="fed1330f33f5650e" providerId="LiveId" clId="{7172642C-1A92-42E7-92FD-D114083A6102}" dt="2023-08-02T05:59:47.944" v="6"/>
          <ac:picMkLst>
            <pc:docMk/>
            <pc:sldMk cId="3348757415" sldId="256"/>
            <ac:picMk id="8" creationId="{7014690F-A439-387F-C704-238FB5574F65}"/>
          </ac:picMkLst>
        </pc:picChg>
        <pc:picChg chg="add del mod">
          <ac:chgData name="Leonie Smith" userId="fed1330f33f5650e" providerId="LiveId" clId="{7172642C-1A92-42E7-92FD-D114083A6102}" dt="2023-08-02T05:59:54.839" v="7"/>
          <ac:picMkLst>
            <pc:docMk/>
            <pc:sldMk cId="3348757415" sldId="256"/>
            <ac:picMk id="20" creationId="{5376B637-41DE-3276-F66A-A9F071BB1F9B}"/>
          </ac:picMkLst>
        </pc:picChg>
        <pc:picChg chg="add mod">
          <ac:chgData name="Leonie Smith" userId="fed1330f33f5650e" providerId="LiveId" clId="{7172642C-1A92-42E7-92FD-D114083A6102}" dt="2023-08-02T05:59:54.839" v="7"/>
          <ac:picMkLst>
            <pc:docMk/>
            <pc:sldMk cId="3348757415" sldId="256"/>
            <ac:picMk id="21" creationId="{AC0048CE-9007-C73E-3FDE-D02F51877CCD}"/>
          </ac:picMkLst>
        </pc:picChg>
      </pc:sldChg>
      <pc:sldChg chg="addSp delSp modSp mod modTransition modAnim">
        <pc:chgData name="Leonie Smith" userId="fed1330f33f5650e" providerId="LiveId" clId="{7172642C-1A92-42E7-92FD-D114083A6102}" dt="2023-08-02T06:29:33.259" v="105"/>
        <pc:sldMkLst>
          <pc:docMk/>
          <pc:sldMk cId="1018574621" sldId="257"/>
        </pc:sldMkLst>
        <pc:picChg chg="add del mod">
          <ac:chgData name="Leonie Smith" userId="fed1330f33f5650e" providerId="LiveId" clId="{7172642C-1A92-42E7-92FD-D114083A6102}" dt="2023-08-02T06:00:32.670" v="10"/>
          <ac:picMkLst>
            <pc:docMk/>
            <pc:sldMk cId="1018574621" sldId="257"/>
            <ac:picMk id="9" creationId="{A3D5E4A6-BC43-034D-C42B-7BED26B41BB8}"/>
          </ac:picMkLst>
        </pc:picChg>
        <pc:picChg chg="add del mod">
          <ac:chgData name="Leonie Smith" userId="fed1330f33f5650e" providerId="LiveId" clId="{7172642C-1A92-42E7-92FD-D114083A6102}" dt="2023-08-02T06:00:44.261" v="11"/>
          <ac:picMkLst>
            <pc:docMk/>
            <pc:sldMk cId="1018574621" sldId="257"/>
            <ac:picMk id="12" creationId="{D3CF8A7A-29E4-B02D-102C-519E27F43230}"/>
          </ac:picMkLst>
        </pc:picChg>
        <pc:picChg chg="add del mod">
          <ac:chgData name="Leonie Smith" userId="fed1330f33f5650e" providerId="LiveId" clId="{7172642C-1A92-42E7-92FD-D114083A6102}" dt="2023-08-02T06:00:46.112" v="13"/>
          <ac:picMkLst>
            <pc:docMk/>
            <pc:sldMk cId="1018574621" sldId="257"/>
            <ac:picMk id="13" creationId="{296C81FD-384F-706B-D327-30754086AF00}"/>
          </ac:picMkLst>
        </pc:picChg>
        <pc:picChg chg="add del mod ord">
          <ac:chgData name="Leonie Smith" userId="fed1330f33f5650e" providerId="LiveId" clId="{7172642C-1A92-42E7-92FD-D114083A6102}" dt="2023-08-02T06:00:59.763" v="14"/>
          <ac:picMkLst>
            <pc:docMk/>
            <pc:sldMk cId="1018574621" sldId="257"/>
            <ac:picMk id="16" creationId="{BB920CB7-FC53-BDEC-190E-2A07BA4D9E0B}"/>
          </ac:picMkLst>
        </pc:picChg>
        <pc:picChg chg="add del mod">
          <ac:chgData name="Leonie Smith" userId="fed1330f33f5650e" providerId="LiveId" clId="{7172642C-1A92-42E7-92FD-D114083A6102}" dt="2023-08-02T06:01:25.169" v="16"/>
          <ac:picMkLst>
            <pc:docMk/>
            <pc:sldMk cId="1018574621" sldId="257"/>
            <ac:picMk id="17" creationId="{C5D4A02C-D9B4-7B4A-44FC-021461BA0275}"/>
          </ac:picMkLst>
        </pc:picChg>
        <pc:picChg chg="add del mod ord">
          <ac:chgData name="Leonie Smith" userId="fed1330f33f5650e" providerId="LiveId" clId="{7172642C-1A92-42E7-92FD-D114083A6102}" dt="2023-08-02T06:01:47.823" v="17"/>
          <ac:picMkLst>
            <pc:docMk/>
            <pc:sldMk cId="1018574621" sldId="257"/>
            <ac:picMk id="20" creationId="{17ABF6C6-4053-B540-7AB5-FEC899A50E45}"/>
          </ac:picMkLst>
        </pc:picChg>
        <pc:picChg chg="add del mod">
          <ac:chgData name="Leonie Smith" userId="fed1330f33f5650e" providerId="LiveId" clId="{7172642C-1A92-42E7-92FD-D114083A6102}" dt="2023-08-02T06:29:09.747" v="104"/>
          <ac:picMkLst>
            <pc:docMk/>
            <pc:sldMk cId="1018574621" sldId="257"/>
            <ac:picMk id="21" creationId="{B57D67FF-9D34-B503-AD0F-548429C66B0D}"/>
          </ac:picMkLst>
        </pc:picChg>
        <pc:picChg chg="add del mod ord">
          <ac:chgData name="Leonie Smith" userId="fed1330f33f5650e" providerId="LiveId" clId="{7172642C-1A92-42E7-92FD-D114083A6102}" dt="2023-08-02T06:29:33.259" v="105"/>
          <ac:picMkLst>
            <pc:docMk/>
            <pc:sldMk cId="1018574621" sldId="257"/>
            <ac:picMk id="27" creationId="{ED907C78-8B76-D908-FF59-3D08FF10DEEA}"/>
          </ac:picMkLst>
        </pc:picChg>
        <pc:picChg chg="add mod">
          <ac:chgData name="Leonie Smith" userId="fed1330f33f5650e" providerId="LiveId" clId="{7172642C-1A92-42E7-92FD-D114083A6102}" dt="2023-08-02T06:29:33.259" v="105"/>
          <ac:picMkLst>
            <pc:docMk/>
            <pc:sldMk cId="1018574621" sldId="257"/>
            <ac:picMk id="28" creationId="{BA6E1536-22DB-290C-66CA-B875163BF0D3}"/>
          </ac:picMkLst>
        </pc:picChg>
      </pc:sldChg>
      <pc:sldChg chg="addSp delSp modSp mod modTransition modAnim">
        <pc:chgData name="Leonie Smith" userId="fed1330f33f5650e" providerId="LiveId" clId="{7172642C-1A92-42E7-92FD-D114083A6102}" dt="2023-08-02T06:04:19.805" v="30"/>
        <pc:sldMkLst>
          <pc:docMk/>
          <pc:sldMk cId="525752733" sldId="258"/>
        </pc:sldMkLst>
        <pc:picChg chg="add del mod">
          <ac:chgData name="Leonie Smith" userId="fed1330f33f5650e" providerId="LiveId" clId="{7172642C-1A92-42E7-92FD-D114083A6102}" dt="2023-08-02T06:02:44.476" v="20"/>
          <ac:picMkLst>
            <pc:docMk/>
            <pc:sldMk cId="525752733" sldId="258"/>
            <ac:picMk id="7" creationId="{6062E374-E027-EBB7-0A82-F873E36EA559}"/>
          </ac:picMkLst>
        </pc:picChg>
        <pc:picChg chg="add del mod">
          <ac:chgData name="Leonie Smith" userId="fed1330f33f5650e" providerId="LiveId" clId="{7172642C-1A92-42E7-92FD-D114083A6102}" dt="2023-08-02T06:02:52.122" v="21"/>
          <ac:picMkLst>
            <pc:docMk/>
            <pc:sldMk cId="525752733" sldId="258"/>
            <ac:picMk id="10" creationId="{F27EEBE8-28AB-3313-6EC1-F203954B0732}"/>
          </ac:picMkLst>
        </pc:picChg>
        <pc:picChg chg="add del mod">
          <ac:chgData name="Leonie Smith" userId="fed1330f33f5650e" providerId="LiveId" clId="{7172642C-1A92-42E7-92FD-D114083A6102}" dt="2023-08-02T06:02:57.587" v="23"/>
          <ac:picMkLst>
            <pc:docMk/>
            <pc:sldMk cId="525752733" sldId="258"/>
            <ac:picMk id="11" creationId="{84BF595F-F956-D6DA-C998-6B2AD1BA5087}"/>
          </ac:picMkLst>
        </pc:picChg>
        <pc:picChg chg="add del mod ord">
          <ac:chgData name="Leonie Smith" userId="fed1330f33f5650e" providerId="LiveId" clId="{7172642C-1A92-42E7-92FD-D114083A6102}" dt="2023-08-02T06:03:15.698" v="24"/>
          <ac:picMkLst>
            <pc:docMk/>
            <pc:sldMk cId="525752733" sldId="258"/>
            <ac:picMk id="14" creationId="{00BF8838-B407-E9B0-0855-5B0F195D4BBD}"/>
          </ac:picMkLst>
        </pc:picChg>
        <pc:picChg chg="add del mod">
          <ac:chgData name="Leonie Smith" userId="fed1330f33f5650e" providerId="LiveId" clId="{7172642C-1A92-42E7-92FD-D114083A6102}" dt="2023-08-02T06:03:18.546" v="26"/>
          <ac:picMkLst>
            <pc:docMk/>
            <pc:sldMk cId="525752733" sldId="258"/>
            <ac:picMk id="15" creationId="{C26C8E08-9630-F03B-AA6B-74FD052809F5}"/>
          </ac:picMkLst>
        </pc:picChg>
        <pc:picChg chg="add del mod ord">
          <ac:chgData name="Leonie Smith" userId="fed1330f33f5650e" providerId="LiveId" clId="{7172642C-1A92-42E7-92FD-D114083A6102}" dt="2023-08-02T06:03:43.980" v="27"/>
          <ac:picMkLst>
            <pc:docMk/>
            <pc:sldMk cId="525752733" sldId="258"/>
            <ac:picMk id="18" creationId="{E0EF601B-A3C7-127A-E990-2ABE48EC97C0}"/>
          </ac:picMkLst>
        </pc:picChg>
        <pc:picChg chg="add del mod">
          <ac:chgData name="Leonie Smith" userId="fed1330f33f5650e" providerId="LiveId" clId="{7172642C-1A92-42E7-92FD-D114083A6102}" dt="2023-08-02T06:03:55.635" v="29"/>
          <ac:picMkLst>
            <pc:docMk/>
            <pc:sldMk cId="525752733" sldId="258"/>
            <ac:picMk id="19" creationId="{99BF86E7-3B94-C8A1-62FB-D8ADC89AC765}"/>
          </ac:picMkLst>
        </pc:picChg>
        <pc:picChg chg="add del mod ord">
          <ac:chgData name="Leonie Smith" userId="fed1330f33f5650e" providerId="LiveId" clId="{7172642C-1A92-42E7-92FD-D114083A6102}" dt="2023-08-02T06:04:19.805" v="30"/>
          <ac:picMkLst>
            <pc:docMk/>
            <pc:sldMk cId="525752733" sldId="258"/>
            <ac:picMk id="23" creationId="{DE9B117C-C3CC-7A5C-3FCB-9BEA76F1F6DE}"/>
          </ac:picMkLst>
        </pc:picChg>
        <pc:picChg chg="add mod">
          <ac:chgData name="Leonie Smith" userId="fed1330f33f5650e" providerId="LiveId" clId="{7172642C-1A92-42E7-92FD-D114083A6102}" dt="2023-08-02T06:04:19.805" v="30"/>
          <ac:picMkLst>
            <pc:docMk/>
            <pc:sldMk cId="525752733" sldId="258"/>
            <ac:picMk id="24" creationId="{C708BFF5-0099-1DE9-2EB3-CB8DB25B9AD7}"/>
          </ac:picMkLst>
        </pc:picChg>
      </pc:sldChg>
      <pc:sldChg chg="addSp modSp">
        <pc:chgData name="Leonie Smith" userId="fed1330f33f5650e" providerId="LiveId" clId="{7172642C-1A92-42E7-92FD-D114083A6102}" dt="2023-08-02T06:05:19.772" v="31"/>
        <pc:sldMkLst>
          <pc:docMk/>
          <pc:sldMk cId="3459794170" sldId="259"/>
        </pc:sldMkLst>
        <pc:picChg chg="add mod">
          <ac:chgData name="Leonie Smith" userId="fed1330f33f5650e" providerId="LiveId" clId="{7172642C-1A92-42E7-92FD-D114083A6102}" dt="2023-08-02T06:05:19.772" v="31"/>
          <ac:picMkLst>
            <pc:docMk/>
            <pc:sldMk cId="3459794170" sldId="259"/>
            <ac:picMk id="7" creationId="{5D09DB81-FADA-1F01-07C5-6B0F0E39115A}"/>
          </ac:picMkLst>
        </pc:picChg>
      </pc:sldChg>
      <pc:sldChg chg="addSp modSp">
        <pc:chgData name="Leonie Smith" userId="fed1330f33f5650e" providerId="LiveId" clId="{7172642C-1A92-42E7-92FD-D114083A6102}" dt="2023-08-02T06:06:07.657" v="32"/>
        <pc:sldMkLst>
          <pc:docMk/>
          <pc:sldMk cId="1204998267" sldId="260"/>
        </pc:sldMkLst>
        <pc:picChg chg="add mod">
          <ac:chgData name="Leonie Smith" userId="fed1330f33f5650e" providerId="LiveId" clId="{7172642C-1A92-42E7-92FD-D114083A6102}" dt="2023-08-02T06:06:07.657" v="32"/>
          <ac:picMkLst>
            <pc:docMk/>
            <pc:sldMk cId="1204998267" sldId="260"/>
            <ac:picMk id="7" creationId="{A6A524D2-440D-B27F-96E6-B89B9F1DDC76}"/>
          </ac:picMkLst>
        </pc:picChg>
      </pc:sldChg>
      <pc:sldChg chg="addSp delSp modSp mod modTransition modAnim">
        <pc:chgData name="Leonie Smith" userId="fed1330f33f5650e" providerId="LiveId" clId="{7172642C-1A92-42E7-92FD-D114083A6102}" dt="2023-08-02T06:07:51.931" v="39"/>
        <pc:sldMkLst>
          <pc:docMk/>
          <pc:sldMk cId="3728152200" sldId="261"/>
        </pc:sldMkLst>
        <pc:picChg chg="add del mod">
          <ac:chgData name="Leonie Smith" userId="fed1330f33f5650e" providerId="LiveId" clId="{7172642C-1A92-42E7-92FD-D114083A6102}" dt="2023-08-02T06:07:06.750" v="35"/>
          <ac:picMkLst>
            <pc:docMk/>
            <pc:sldMk cId="3728152200" sldId="261"/>
            <ac:picMk id="6" creationId="{54E50565-1069-F6A1-D8C3-784C697D6829}"/>
          </ac:picMkLst>
        </pc:picChg>
        <pc:picChg chg="add del mod">
          <ac:chgData name="Leonie Smith" userId="fed1330f33f5650e" providerId="LiveId" clId="{7172642C-1A92-42E7-92FD-D114083A6102}" dt="2023-08-02T06:07:29.281" v="36"/>
          <ac:picMkLst>
            <pc:docMk/>
            <pc:sldMk cId="3728152200" sldId="261"/>
            <ac:picMk id="9" creationId="{A81B9711-15B2-B681-43DC-E7863C533C49}"/>
          </ac:picMkLst>
        </pc:picChg>
        <pc:picChg chg="add del mod">
          <ac:chgData name="Leonie Smith" userId="fed1330f33f5650e" providerId="LiveId" clId="{7172642C-1A92-42E7-92FD-D114083A6102}" dt="2023-08-02T06:07:31.321" v="38"/>
          <ac:picMkLst>
            <pc:docMk/>
            <pc:sldMk cId="3728152200" sldId="261"/>
            <ac:picMk id="10" creationId="{67A3DA13-C7B9-8391-A5CB-8153159A0903}"/>
          </ac:picMkLst>
        </pc:picChg>
        <pc:picChg chg="add del mod ord">
          <ac:chgData name="Leonie Smith" userId="fed1330f33f5650e" providerId="LiveId" clId="{7172642C-1A92-42E7-92FD-D114083A6102}" dt="2023-08-02T06:07:51.931" v="39"/>
          <ac:picMkLst>
            <pc:docMk/>
            <pc:sldMk cId="3728152200" sldId="261"/>
            <ac:picMk id="13" creationId="{E8D52CEB-5C8F-B544-0802-598AED443C23}"/>
          </ac:picMkLst>
        </pc:picChg>
        <pc:picChg chg="add mod">
          <ac:chgData name="Leonie Smith" userId="fed1330f33f5650e" providerId="LiveId" clId="{7172642C-1A92-42E7-92FD-D114083A6102}" dt="2023-08-02T06:07:51.931" v="39"/>
          <ac:picMkLst>
            <pc:docMk/>
            <pc:sldMk cId="3728152200" sldId="261"/>
            <ac:picMk id="14" creationId="{1416955D-D295-9690-89DB-AEFC3FC86963}"/>
          </ac:picMkLst>
        </pc:picChg>
      </pc:sldChg>
      <pc:sldChg chg="addSp delSp modSp mod modTransition modAnim">
        <pc:chgData name="Leonie Smith" userId="fed1330f33f5650e" providerId="LiveId" clId="{7172642C-1A92-42E7-92FD-D114083A6102}" dt="2023-08-02T06:08:52.333" v="46"/>
        <pc:sldMkLst>
          <pc:docMk/>
          <pc:sldMk cId="3350226380" sldId="262"/>
        </pc:sldMkLst>
        <pc:picChg chg="add del mod">
          <ac:chgData name="Leonie Smith" userId="fed1330f33f5650e" providerId="LiveId" clId="{7172642C-1A92-42E7-92FD-D114083A6102}" dt="2023-08-02T06:08:30.344" v="42"/>
          <ac:picMkLst>
            <pc:docMk/>
            <pc:sldMk cId="3350226380" sldId="262"/>
            <ac:picMk id="6" creationId="{9A54AAB7-6E8F-51F2-492A-2A3B94B49965}"/>
          </ac:picMkLst>
        </pc:picChg>
        <pc:picChg chg="add del mod">
          <ac:chgData name="Leonie Smith" userId="fed1330f33f5650e" providerId="LiveId" clId="{7172642C-1A92-42E7-92FD-D114083A6102}" dt="2023-08-02T06:08:36.561" v="43"/>
          <ac:picMkLst>
            <pc:docMk/>
            <pc:sldMk cId="3350226380" sldId="262"/>
            <ac:picMk id="9" creationId="{75225207-CE1E-6063-19E3-888B60EFF9E5}"/>
          </ac:picMkLst>
        </pc:picChg>
        <pc:picChg chg="add del mod">
          <ac:chgData name="Leonie Smith" userId="fed1330f33f5650e" providerId="LiveId" clId="{7172642C-1A92-42E7-92FD-D114083A6102}" dt="2023-08-02T06:08:37.818" v="45"/>
          <ac:picMkLst>
            <pc:docMk/>
            <pc:sldMk cId="3350226380" sldId="262"/>
            <ac:picMk id="10" creationId="{EB49F36D-716E-85DE-199A-F013F8429AF6}"/>
          </ac:picMkLst>
        </pc:picChg>
        <pc:picChg chg="add del mod ord">
          <ac:chgData name="Leonie Smith" userId="fed1330f33f5650e" providerId="LiveId" clId="{7172642C-1A92-42E7-92FD-D114083A6102}" dt="2023-08-02T06:08:52.333" v="46"/>
          <ac:picMkLst>
            <pc:docMk/>
            <pc:sldMk cId="3350226380" sldId="262"/>
            <ac:picMk id="13" creationId="{F6A64276-BE84-AFD0-DA19-2A8BCD592B52}"/>
          </ac:picMkLst>
        </pc:picChg>
        <pc:picChg chg="add mod">
          <ac:chgData name="Leonie Smith" userId="fed1330f33f5650e" providerId="LiveId" clId="{7172642C-1A92-42E7-92FD-D114083A6102}" dt="2023-08-02T06:08:52.333" v="46"/>
          <ac:picMkLst>
            <pc:docMk/>
            <pc:sldMk cId="3350226380" sldId="262"/>
            <ac:picMk id="14" creationId="{D5FC32CB-DC49-3813-3B43-434C49B473CF}"/>
          </ac:picMkLst>
        </pc:picChg>
      </pc:sldChg>
      <pc:sldChg chg="addSp delSp modSp mod modTransition modAnim">
        <pc:chgData name="Leonie Smith" userId="fed1330f33f5650e" providerId="LiveId" clId="{7172642C-1A92-42E7-92FD-D114083A6102}" dt="2023-08-02T06:11:14.839" v="53"/>
        <pc:sldMkLst>
          <pc:docMk/>
          <pc:sldMk cId="814010234" sldId="263"/>
        </pc:sldMkLst>
        <pc:picChg chg="add del mod">
          <ac:chgData name="Leonie Smith" userId="fed1330f33f5650e" providerId="LiveId" clId="{7172642C-1A92-42E7-92FD-D114083A6102}" dt="2023-08-02T06:10:35.951" v="49"/>
          <ac:picMkLst>
            <pc:docMk/>
            <pc:sldMk cId="814010234" sldId="263"/>
            <ac:picMk id="6" creationId="{4039F8E9-1014-9E33-9A98-50900D6309C0}"/>
          </ac:picMkLst>
        </pc:picChg>
        <pc:picChg chg="add del mod">
          <ac:chgData name="Leonie Smith" userId="fed1330f33f5650e" providerId="LiveId" clId="{7172642C-1A92-42E7-92FD-D114083A6102}" dt="2023-08-02T06:10:47.826" v="50"/>
          <ac:picMkLst>
            <pc:docMk/>
            <pc:sldMk cId="814010234" sldId="263"/>
            <ac:picMk id="9" creationId="{DECEA4EF-9082-4783-5AA6-97C6F481A4F5}"/>
          </ac:picMkLst>
        </pc:picChg>
        <pc:picChg chg="add del mod">
          <ac:chgData name="Leonie Smith" userId="fed1330f33f5650e" providerId="LiveId" clId="{7172642C-1A92-42E7-92FD-D114083A6102}" dt="2023-08-02T06:10:54.153" v="52"/>
          <ac:picMkLst>
            <pc:docMk/>
            <pc:sldMk cId="814010234" sldId="263"/>
            <ac:picMk id="10" creationId="{089CF3F7-8D13-5FD2-7F81-02D8955D4BB0}"/>
          </ac:picMkLst>
        </pc:picChg>
        <pc:picChg chg="add del mod ord">
          <ac:chgData name="Leonie Smith" userId="fed1330f33f5650e" providerId="LiveId" clId="{7172642C-1A92-42E7-92FD-D114083A6102}" dt="2023-08-02T06:11:14.839" v="53"/>
          <ac:picMkLst>
            <pc:docMk/>
            <pc:sldMk cId="814010234" sldId="263"/>
            <ac:picMk id="13" creationId="{DA072E97-F598-C5F4-E144-AC55CD0D5303}"/>
          </ac:picMkLst>
        </pc:picChg>
        <pc:picChg chg="add mod">
          <ac:chgData name="Leonie Smith" userId="fed1330f33f5650e" providerId="LiveId" clId="{7172642C-1A92-42E7-92FD-D114083A6102}" dt="2023-08-02T06:11:14.839" v="53"/>
          <ac:picMkLst>
            <pc:docMk/>
            <pc:sldMk cId="814010234" sldId="263"/>
            <ac:picMk id="14" creationId="{C4E95666-0054-28F9-0335-782B1C5B925C}"/>
          </ac:picMkLst>
        </pc:picChg>
      </pc:sldChg>
      <pc:sldChg chg="addSp delSp modSp mod modTransition modAnim">
        <pc:chgData name="Leonie Smith" userId="fed1330f33f5650e" providerId="LiveId" clId="{7172642C-1A92-42E7-92FD-D114083A6102}" dt="2023-08-02T06:15:42.381" v="70"/>
        <pc:sldMkLst>
          <pc:docMk/>
          <pc:sldMk cId="302978315" sldId="264"/>
        </pc:sldMkLst>
        <pc:picChg chg="add del mod">
          <ac:chgData name="Leonie Smith" userId="fed1330f33f5650e" providerId="LiveId" clId="{7172642C-1A92-42E7-92FD-D114083A6102}" dt="2023-08-02T06:13:29.976" v="56"/>
          <ac:picMkLst>
            <pc:docMk/>
            <pc:sldMk cId="302978315" sldId="264"/>
            <ac:picMk id="6" creationId="{DCCE8404-4FF0-A0AF-4D6F-4F117A4317E5}"/>
          </ac:picMkLst>
        </pc:picChg>
        <pc:picChg chg="add del mod">
          <ac:chgData name="Leonie Smith" userId="fed1330f33f5650e" providerId="LiveId" clId="{7172642C-1A92-42E7-92FD-D114083A6102}" dt="2023-08-02T06:13:46.852" v="57"/>
          <ac:picMkLst>
            <pc:docMk/>
            <pc:sldMk cId="302978315" sldId="264"/>
            <ac:picMk id="13" creationId="{7C3ED063-D360-14A3-4EC5-96AA286D2262}"/>
          </ac:picMkLst>
        </pc:picChg>
        <pc:picChg chg="add del mod">
          <ac:chgData name="Leonie Smith" userId="fed1330f33f5650e" providerId="LiveId" clId="{7172642C-1A92-42E7-92FD-D114083A6102}" dt="2023-08-02T06:14:12.167" v="60"/>
          <ac:picMkLst>
            <pc:docMk/>
            <pc:sldMk cId="302978315" sldId="264"/>
            <ac:picMk id="14" creationId="{766EB103-D77D-AF9A-5DA5-AD9341E9501C}"/>
          </ac:picMkLst>
        </pc:picChg>
        <pc:picChg chg="add del mod ord">
          <ac:chgData name="Leonie Smith" userId="fed1330f33f5650e" providerId="LiveId" clId="{7172642C-1A92-42E7-92FD-D114083A6102}" dt="2023-08-02T06:14:18.650" v="61"/>
          <ac:picMkLst>
            <pc:docMk/>
            <pc:sldMk cId="302978315" sldId="264"/>
            <ac:picMk id="19" creationId="{D9871EE3-0CED-997D-4138-081FDA7F534C}"/>
          </ac:picMkLst>
        </pc:picChg>
        <pc:picChg chg="add del mod">
          <ac:chgData name="Leonie Smith" userId="fed1330f33f5650e" providerId="LiveId" clId="{7172642C-1A92-42E7-92FD-D114083A6102}" dt="2023-08-02T06:14:20.785" v="63"/>
          <ac:picMkLst>
            <pc:docMk/>
            <pc:sldMk cId="302978315" sldId="264"/>
            <ac:picMk id="20" creationId="{23713C8A-D1F8-7EA1-8553-C9981C4C54F9}"/>
          </ac:picMkLst>
        </pc:picChg>
        <pc:picChg chg="add del mod ord">
          <ac:chgData name="Leonie Smith" userId="fed1330f33f5650e" providerId="LiveId" clId="{7172642C-1A92-42E7-92FD-D114083A6102}" dt="2023-08-02T06:14:37.272" v="64"/>
          <ac:picMkLst>
            <pc:docMk/>
            <pc:sldMk cId="302978315" sldId="264"/>
            <ac:picMk id="23" creationId="{E3B9446C-E7BC-E40F-0AD4-FF3CDFA1B571}"/>
          </ac:picMkLst>
        </pc:picChg>
        <pc:picChg chg="add del mod">
          <ac:chgData name="Leonie Smith" userId="fed1330f33f5650e" providerId="LiveId" clId="{7172642C-1A92-42E7-92FD-D114083A6102}" dt="2023-08-02T06:14:55.157" v="66"/>
          <ac:picMkLst>
            <pc:docMk/>
            <pc:sldMk cId="302978315" sldId="264"/>
            <ac:picMk id="24" creationId="{0B1936D8-5AA5-F4F8-D4CF-11B3AE116323}"/>
          </ac:picMkLst>
        </pc:picChg>
        <pc:picChg chg="add del mod ord">
          <ac:chgData name="Leonie Smith" userId="fed1330f33f5650e" providerId="LiveId" clId="{7172642C-1A92-42E7-92FD-D114083A6102}" dt="2023-08-02T06:15:13.107" v="67"/>
          <ac:picMkLst>
            <pc:docMk/>
            <pc:sldMk cId="302978315" sldId="264"/>
            <ac:picMk id="28" creationId="{54DC3A38-95ED-EB7B-617A-E38A690DFB9C}"/>
          </ac:picMkLst>
        </pc:picChg>
        <pc:picChg chg="add del mod">
          <ac:chgData name="Leonie Smith" userId="fed1330f33f5650e" providerId="LiveId" clId="{7172642C-1A92-42E7-92FD-D114083A6102}" dt="2023-08-02T06:15:24.388" v="69"/>
          <ac:picMkLst>
            <pc:docMk/>
            <pc:sldMk cId="302978315" sldId="264"/>
            <ac:picMk id="29" creationId="{4C55C9BC-309F-06E8-CB17-582BC3A08840}"/>
          </ac:picMkLst>
        </pc:picChg>
        <pc:picChg chg="add del mod ord">
          <ac:chgData name="Leonie Smith" userId="fed1330f33f5650e" providerId="LiveId" clId="{7172642C-1A92-42E7-92FD-D114083A6102}" dt="2023-08-02T06:15:42.381" v="70"/>
          <ac:picMkLst>
            <pc:docMk/>
            <pc:sldMk cId="302978315" sldId="264"/>
            <ac:picMk id="33" creationId="{4FF76320-25C0-55FC-3D49-EC618FC8BD00}"/>
          </ac:picMkLst>
        </pc:picChg>
        <pc:picChg chg="add mod">
          <ac:chgData name="Leonie Smith" userId="fed1330f33f5650e" providerId="LiveId" clId="{7172642C-1A92-42E7-92FD-D114083A6102}" dt="2023-08-02T06:15:42.381" v="70"/>
          <ac:picMkLst>
            <pc:docMk/>
            <pc:sldMk cId="302978315" sldId="264"/>
            <ac:picMk id="34" creationId="{71DAC22B-02DE-E9CA-63CB-6BA19193EF98}"/>
          </ac:picMkLst>
        </pc:picChg>
      </pc:sldChg>
      <pc:sldChg chg="addSp modSp">
        <pc:chgData name="Leonie Smith" userId="fed1330f33f5650e" providerId="LiveId" clId="{7172642C-1A92-42E7-92FD-D114083A6102}" dt="2023-08-02T06:16:44.071" v="71"/>
        <pc:sldMkLst>
          <pc:docMk/>
          <pc:sldMk cId="891345644" sldId="265"/>
        </pc:sldMkLst>
        <pc:picChg chg="add mod">
          <ac:chgData name="Leonie Smith" userId="fed1330f33f5650e" providerId="LiveId" clId="{7172642C-1A92-42E7-92FD-D114083A6102}" dt="2023-08-02T06:16:44.071" v="71"/>
          <ac:picMkLst>
            <pc:docMk/>
            <pc:sldMk cId="891345644" sldId="265"/>
            <ac:picMk id="10" creationId="{B453D88D-88A9-04C8-ACBB-68EA6D0C50F8}"/>
          </ac:picMkLst>
        </pc:picChg>
      </pc:sldChg>
      <pc:sldChg chg="addSp delSp modSp mod modTransition modAnim">
        <pc:chgData name="Leonie Smith" userId="fed1330f33f5650e" providerId="LiveId" clId="{7172642C-1A92-42E7-92FD-D114083A6102}" dt="2023-08-02T06:24:52.886" v="93"/>
        <pc:sldMkLst>
          <pc:docMk/>
          <pc:sldMk cId="3955896480" sldId="266"/>
        </pc:sldMkLst>
        <pc:picChg chg="add del mod">
          <ac:chgData name="Leonie Smith" userId="fed1330f33f5650e" providerId="LiveId" clId="{7172642C-1A92-42E7-92FD-D114083A6102}" dt="2023-08-02T06:18:02.693" v="74"/>
          <ac:picMkLst>
            <pc:docMk/>
            <pc:sldMk cId="3955896480" sldId="266"/>
            <ac:picMk id="6" creationId="{EF6D5B41-7D7F-3B6C-7B6B-D800A3779B9D}"/>
          </ac:picMkLst>
        </pc:picChg>
        <pc:picChg chg="add del mod">
          <ac:chgData name="Leonie Smith" userId="fed1330f33f5650e" providerId="LiveId" clId="{7172642C-1A92-42E7-92FD-D114083A6102}" dt="2023-08-02T06:18:30.916" v="75"/>
          <ac:picMkLst>
            <pc:docMk/>
            <pc:sldMk cId="3955896480" sldId="266"/>
            <ac:picMk id="9" creationId="{F7F71815-23C2-F4A3-4968-E6294B9725C7}"/>
          </ac:picMkLst>
        </pc:picChg>
        <pc:picChg chg="add del mod">
          <ac:chgData name="Leonie Smith" userId="fed1330f33f5650e" providerId="LiveId" clId="{7172642C-1A92-42E7-92FD-D114083A6102}" dt="2023-08-02T06:19:16.125" v="77"/>
          <ac:picMkLst>
            <pc:docMk/>
            <pc:sldMk cId="3955896480" sldId="266"/>
            <ac:picMk id="10" creationId="{E6A04F09-DBEA-F7D3-A2A8-DFAEBFBD8115}"/>
          </ac:picMkLst>
        </pc:picChg>
        <pc:picChg chg="add del mod ord">
          <ac:chgData name="Leonie Smith" userId="fed1330f33f5650e" providerId="LiveId" clId="{7172642C-1A92-42E7-92FD-D114083A6102}" dt="2023-08-02T06:19:30.935" v="78"/>
          <ac:picMkLst>
            <pc:docMk/>
            <pc:sldMk cId="3955896480" sldId="266"/>
            <ac:picMk id="15" creationId="{C2BFAD8F-12D7-0A12-0A65-F62E870E56ED}"/>
          </ac:picMkLst>
        </pc:picChg>
        <pc:picChg chg="add del mod">
          <ac:chgData name="Leonie Smith" userId="fed1330f33f5650e" providerId="LiveId" clId="{7172642C-1A92-42E7-92FD-D114083A6102}" dt="2023-08-02T06:19:32.693" v="80"/>
          <ac:picMkLst>
            <pc:docMk/>
            <pc:sldMk cId="3955896480" sldId="266"/>
            <ac:picMk id="16" creationId="{121839CC-C23B-A6EA-590F-A17658D480D7}"/>
          </ac:picMkLst>
        </pc:picChg>
        <pc:picChg chg="add del mod ord">
          <ac:chgData name="Leonie Smith" userId="fed1330f33f5650e" providerId="LiveId" clId="{7172642C-1A92-42E7-92FD-D114083A6102}" dt="2023-08-02T06:20:02.025" v="81"/>
          <ac:picMkLst>
            <pc:docMk/>
            <pc:sldMk cId="3955896480" sldId="266"/>
            <ac:picMk id="19" creationId="{D55A2A8C-BD7F-BE04-6137-6358C76DEDDB}"/>
          </ac:picMkLst>
        </pc:picChg>
        <pc:picChg chg="add del mod">
          <ac:chgData name="Leonie Smith" userId="fed1330f33f5650e" providerId="LiveId" clId="{7172642C-1A92-42E7-92FD-D114083A6102}" dt="2023-08-02T06:22:13.452" v="83"/>
          <ac:picMkLst>
            <pc:docMk/>
            <pc:sldMk cId="3955896480" sldId="266"/>
            <ac:picMk id="20" creationId="{D5E83FDB-6EEE-2FC6-658D-43F88C97101B}"/>
          </ac:picMkLst>
        </pc:picChg>
        <pc:picChg chg="add del mod ord">
          <ac:chgData name="Leonie Smith" userId="fed1330f33f5650e" providerId="LiveId" clId="{7172642C-1A92-42E7-92FD-D114083A6102}" dt="2023-08-02T06:22:19.935" v="84"/>
          <ac:picMkLst>
            <pc:docMk/>
            <pc:sldMk cId="3955896480" sldId="266"/>
            <ac:picMk id="23" creationId="{15320CDE-4FF3-9BC1-B9FC-9E502694912B}"/>
          </ac:picMkLst>
        </pc:picChg>
        <pc:picChg chg="add del mod">
          <ac:chgData name="Leonie Smith" userId="fed1330f33f5650e" providerId="LiveId" clId="{7172642C-1A92-42E7-92FD-D114083A6102}" dt="2023-08-02T06:22:21.547" v="86"/>
          <ac:picMkLst>
            <pc:docMk/>
            <pc:sldMk cId="3955896480" sldId="266"/>
            <ac:picMk id="24" creationId="{BD3C04DB-3DBA-C4F8-93CE-65434B259AC8}"/>
          </ac:picMkLst>
        </pc:picChg>
        <pc:picChg chg="add del mod ord">
          <ac:chgData name="Leonie Smith" userId="fed1330f33f5650e" providerId="LiveId" clId="{7172642C-1A92-42E7-92FD-D114083A6102}" dt="2023-08-02T06:22:49.473" v="87"/>
          <ac:picMkLst>
            <pc:docMk/>
            <pc:sldMk cId="3955896480" sldId="266"/>
            <ac:picMk id="26" creationId="{4107A735-75E8-4940-81C1-E782B3CC631B}"/>
          </ac:picMkLst>
        </pc:picChg>
        <pc:picChg chg="add del mod">
          <ac:chgData name="Leonie Smith" userId="fed1330f33f5650e" providerId="LiveId" clId="{7172642C-1A92-42E7-92FD-D114083A6102}" dt="2023-08-02T06:23:25.489" v="89"/>
          <ac:picMkLst>
            <pc:docMk/>
            <pc:sldMk cId="3955896480" sldId="266"/>
            <ac:picMk id="27" creationId="{6040D5FB-D40E-8D66-8B68-FA2E9A9475E8}"/>
          </ac:picMkLst>
        </pc:picChg>
        <pc:picChg chg="add del mod ord">
          <ac:chgData name="Leonie Smith" userId="fed1330f33f5650e" providerId="LiveId" clId="{7172642C-1A92-42E7-92FD-D114083A6102}" dt="2023-08-02T06:23:51.656" v="90"/>
          <ac:picMkLst>
            <pc:docMk/>
            <pc:sldMk cId="3955896480" sldId="266"/>
            <ac:picMk id="32" creationId="{B0A07D3D-A5AA-AEAC-AA81-77A223A553B2}"/>
          </ac:picMkLst>
        </pc:picChg>
        <pc:picChg chg="add del mod">
          <ac:chgData name="Leonie Smith" userId="fed1330f33f5650e" providerId="LiveId" clId="{7172642C-1A92-42E7-92FD-D114083A6102}" dt="2023-08-02T06:24:25.865" v="92"/>
          <ac:picMkLst>
            <pc:docMk/>
            <pc:sldMk cId="3955896480" sldId="266"/>
            <ac:picMk id="33" creationId="{DFFCF389-81CF-D05A-4FB6-22BE950E469A}"/>
          </ac:picMkLst>
        </pc:picChg>
        <pc:picChg chg="add del mod ord">
          <ac:chgData name="Leonie Smith" userId="fed1330f33f5650e" providerId="LiveId" clId="{7172642C-1A92-42E7-92FD-D114083A6102}" dt="2023-08-02T06:24:52.886" v="93"/>
          <ac:picMkLst>
            <pc:docMk/>
            <pc:sldMk cId="3955896480" sldId="266"/>
            <ac:picMk id="39" creationId="{0AA8E821-811A-1B7D-D7A2-0D26B6BB05D9}"/>
          </ac:picMkLst>
        </pc:picChg>
        <pc:picChg chg="add mod">
          <ac:chgData name="Leonie Smith" userId="fed1330f33f5650e" providerId="LiveId" clId="{7172642C-1A92-42E7-92FD-D114083A6102}" dt="2023-08-02T06:24:52.886" v="93"/>
          <ac:picMkLst>
            <pc:docMk/>
            <pc:sldMk cId="3955896480" sldId="266"/>
            <ac:picMk id="40" creationId="{D3CF29E4-8E56-5A67-AD82-CDFFA4C909A9}"/>
          </ac:picMkLst>
        </pc:picChg>
      </pc:sldChg>
      <pc:sldChg chg="addSp modSp">
        <pc:chgData name="Leonie Smith" userId="fed1330f33f5650e" providerId="LiveId" clId="{7172642C-1A92-42E7-92FD-D114083A6102}" dt="2023-08-02T06:25:41.992" v="94"/>
        <pc:sldMkLst>
          <pc:docMk/>
          <pc:sldMk cId="1786802927" sldId="267"/>
        </pc:sldMkLst>
        <pc:picChg chg="add mod">
          <ac:chgData name="Leonie Smith" userId="fed1330f33f5650e" providerId="LiveId" clId="{7172642C-1A92-42E7-92FD-D114083A6102}" dt="2023-08-02T06:25:41.992" v="94"/>
          <ac:picMkLst>
            <pc:docMk/>
            <pc:sldMk cId="1786802927" sldId="267"/>
            <ac:picMk id="6" creationId="{628D2808-58BC-012D-5958-275398846938}"/>
          </ac:picMkLst>
        </pc:picChg>
      </pc:sldChg>
      <pc:sldChg chg="addSp delSp modSp mod modTransition modAnim">
        <pc:chgData name="Leonie Smith" userId="fed1330f33f5650e" providerId="LiveId" clId="{7172642C-1A92-42E7-92FD-D114083A6102}" dt="2023-08-02T06:27:06.451" v="98"/>
        <pc:sldMkLst>
          <pc:docMk/>
          <pc:sldMk cId="4053000739" sldId="268"/>
        </pc:sldMkLst>
        <pc:picChg chg="add del mod">
          <ac:chgData name="Leonie Smith" userId="fed1330f33f5650e" providerId="LiveId" clId="{7172642C-1A92-42E7-92FD-D114083A6102}" dt="2023-08-02T06:26:48.161" v="97"/>
          <ac:picMkLst>
            <pc:docMk/>
            <pc:sldMk cId="4053000739" sldId="268"/>
            <ac:picMk id="6" creationId="{AA923C92-E996-204C-6889-981D6CE61B79}"/>
          </ac:picMkLst>
        </pc:picChg>
        <pc:picChg chg="add del mod">
          <ac:chgData name="Leonie Smith" userId="fed1330f33f5650e" providerId="LiveId" clId="{7172642C-1A92-42E7-92FD-D114083A6102}" dt="2023-08-02T06:27:06.451" v="98"/>
          <ac:picMkLst>
            <pc:docMk/>
            <pc:sldMk cId="4053000739" sldId="268"/>
            <ac:picMk id="10" creationId="{41C1F912-1220-C702-27A0-3B43912BD041}"/>
          </ac:picMkLst>
        </pc:picChg>
        <pc:picChg chg="add mod">
          <ac:chgData name="Leonie Smith" userId="fed1330f33f5650e" providerId="LiveId" clId="{7172642C-1A92-42E7-92FD-D114083A6102}" dt="2023-08-02T06:27:06.451" v="98"/>
          <ac:picMkLst>
            <pc:docMk/>
            <pc:sldMk cId="4053000739" sldId="268"/>
            <ac:picMk id="11" creationId="{C5B41FA8-997A-C013-2128-A67F5C4268FB}"/>
          </ac:picMkLst>
        </pc:picChg>
      </pc:sldChg>
      <pc:sldChg chg="addSp delSp modSp mod modTransition modAnim">
        <pc:chgData name="Leonie Smith" userId="fed1330f33f5650e" providerId="LiveId" clId="{7172642C-1A92-42E7-92FD-D114083A6102}" dt="2023-08-02T06:27:56.800" v="102"/>
        <pc:sldMkLst>
          <pc:docMk/>
          <pc:sldMk cId="3097559617" sldId="269"/>
        </pc:sldMkLst>
        <pc:picChg chg="add del mod">
          <ac:chgData name="Leonie Smith" userId="fed1330f33f5650e" providerId="LiveId" clId="{7172642C-1A92-42E7-92FD-D114083A6102}" dt="2023-08-02T06:27:43.563" v="101"/>
          <ac:picMkLst>
            <pc:docMk/>
            <pc:sldMk cId="3097559617" sldId="269"/>
            <ac:picMk id="6" creationId="{1477E532-1705-5617-3CB5-2A5D32EA1E67}"/>
          </ac:picMkLst>
        </pc:picChg>
        <pc:picChg chg="add del mod">
          <ac:chgData name="Leonie Smith" userId="fed1330f33f5650e" providerId="LiveId" clId="{7172642C-1A92-42E7-92FD-D114083A6102}" dt="2023-08-02T06:27:56.800" v="102"/>
          <ac:picMkLst>
            <pc:docMk/>
            <pc:sldMk cId="3097559617" sldId="269"/>
            <ac:picMk id="9" creationId="{7EB36A57-01B2-8338-3955-FBFCCD9613B1}"/>
          </ac:picMkLst>
        </pc:picChg>
        <pc:picChg chg="add mod">
          <ac:chgData name="Leonie Smith" userId="fed1330f33f5650e" providerId="LiveId" clId="{7172642C-1A92-42E7-92FD-D114083A6102}" dt="2023-08-02T06:27:56.800" v="102"/>
          <ac:picMkLst>
            <pc:docMk/>
            <pc:sldMk cId="3097559617" sldId="269"/>
            <ac:picMk id="10" creationId="{7A749377-1FBD-26C8-6FC0-4E78B2973CD4}"/>
          </ac:picMkLst>
        </pc:picChg>
      </pc:sldChg>
      <pc:sldChg chg="addSp delSp modSp mod modTransition modAnim">
        <pc:chgData name="Leonie Smith" userId="fed1330f33f5650e" providerId="LiveId" clId="{7172642C-1A92-42E7-92FD-D114083A6102}" dt="2023-08-02T05:55:12.519" v="3"/>
        <pc:sldMkLst>
          <pc:docMk/>
          <pc:sldMk cId="3916669574" sldId="277"/>
        </pc:sldMkLst>
        <pc:picChg chg="add del mod">
          <ac:chgData name="Leonie Smith" userId="fed1330f33f5650e" providerId="LiveId" clId="{7172642C-1A92-42E7-92FD-D114083A6102}" dt="2023-08-02T05:55:05.823" v="2"/>
          <ac:picMkLst>
            <pc:docMk/>
            <pc:sldMk cId="3916669574" sldId="277"/>
            <ac:picMk id="7" creationId="{5C1EDD29-BFAF-62BF-BCB5-964E53EFC994}"/>
          </ac:picMkLst>
        </pc:picChg>
        <pc:picChg chg="add del mod">
          <ac:chgData name="Leonie Smith" userId="fed1330f33f5650e" providerId="LiveId" clId="{7172642C-1A92-42E7-92FD-D114083A6102}" dt="2023-08-02T05:55:12.519" v="3"/>
          <ac:picMkLst>
            <pc:docMk/>
            <pc:sldMk cId="3916669574" sldId="277"/>
            <ac:picMk id="9" creationId="{FC51D484-1E87-0B22-4DAA-D0F8BBBCF22E}"/>
          </ac:picMkLst>
        </pc:picChg>
        <pc:picChg chg="add mod">
          <ac:chgData name="Leonie Smith" userId="fed1330f33f5650e" providerId="LiveId" clId="{7172642C-1A92-42E7-92FD-D114083A6102}" dt="2023-08-02T05:55:12.519" v="3"/>
          <ac:picMkLst>
            <pc:docMk/>
            <pc:sldMk cId="3916669574" sldId="277"/>
            <ac:picMk id="10" creationId="{3088A2A6-D23F-42E6-5577-5E31F32F464D}"/>
          </ac:picMkLst>
        </pc:picChg>
      </pc:sldChg>
      <pc:sldChg chg="addSp modSp">
        <pc:chgData name="Leonie Smith" userId="fed1330f33f5650e" providerId="LiveId" clId="{7172642C-1A92-42E7-92FD-D114083A6102}" dt="2023-08-02T06:14:07.786" v="58"/>
        <pc:sldMkLst>
          <pc:docMk/>
          <pc:sldMk cId="341370220" sldId="286"/>
        </pc:sldMkLst>
        <pc:picChg chg="add mod">
          <ac:chgData name="Leonie Smith" userId="fed1330f33f5650e" providerId="LiveId" clId="{7172642C-1A92-42E7-92FD-D114083A6102}" dt="2023-08-02T06:14:07.786" v="58"/>
          <ac:picMkLst>
            <pc:docMk/>
            <pc:sldMk cId="341370220" sldId="286"/>
            <ac:picMk id="14" creationId="{029CFA4D-7BFA-D521-F25A-A180F1C8CC5E}"/>
          </ac:picMkLst>
        </pc:picChg>
      </pc:sldChg>
    </pc:docChg>
  </pc:docChgLst>
  <pc:docChgLst>
    <pc:chgData name="Leonie Smith" userId="fed1330f33f5650e" providerId="LiveId" clId="{0B52935B-B116-4E16-94E0-C454CBA4818C}"/>
    <pc:docChg chg="custSel modSld">
      <pc:chgData name="Leonie Smith" userId="fed1330f33f5650e" providerId="LiveId" clId="{0B52935B-B116-4E16-94E0-C454CBA4818C}" dt="2023-01-23T12:46:49.317" v="51"/>
      <pc:docMkLst>
        <pc:docMk/>
      </pc:docMkLst>
      <pc:sldChg chg="addSp delSp modSp mod modTransition modAnim">
        <pc:chgData name="Leonie Smith" userId="fed1330f33f5650e" providerId="LiveId" clId="{0B52935B-B116-4E16-94E0-C454CBA4818C}" dt="2023-01-23T12:46:49.317" v="51"/>
        <pc:sldMkLst>
          <pc:docMk/>
          <pc:sldMk cId="3348757415" sldId="256"/>
        </pc:sldMkLst>
        <pc:spChg chg="add mod">
          <ac:chgData name="Leonie Smith" userId="fed1330f33f5650e" providerId="LiveId" clId="{0B52935B-B116-4E16-94E0-C454CBA4818C}" dt="2023-01-23T12:46:49.317" v="51"/>
          <ac:spMkLst>
            <pc:docMk/>
            <pc:sldMk cId="3348757415" sldId="256"/>
            <ac:spMk id="3" creationId="{796437AF-C7A7-A153-4AC5-329F486EB45D}"/>
          </ac:spMkLst>
        </pc:spChg>
        <pc:spChg chg="del">
          <ac:chgData name="Leonie Smith" userId="fed1330f33f5650e" providerId="LiveId" clId="{0B52935B-B116-4E16-94E0-C454CBA4818C}" dt="2023-01-23T12:45:33.034" v="24" actId="21"/>
          <ac:spMkLst>
            <pc:docMk/>
            <pc:sldMk cId="3348757415" sldId="256"/>
            <ac:spMk id="6" creationId="{416C064E-628E-47C0-A712-DB178FE9901E}"/>
          </ac:spMkLst>
        </pc:spChg>
        <pc:picChg chg="del">
          <ac:chgData name="Leonie Smith" userId="fed1330f33f5650e" providerId="LiveId" clId="{0B52935B-B116-4E16-94E0-C454CBA4818C}" dt="2023-01-23T12:44:56.554" v="23"/>
          <ac:picMkLst>
            <pc:docMk/>
            <pc:sldMk cId="3348757415" sldId="256"/>
            <ac:picMk id="2" creationId="{2F990113-21DD-43AC-95AB-CB291A3AFB7B}"/>
          </ac:picMkLst>
        </pc:picChg>
      </pc:sldChg>
      <pc:sldChg chg="addSp delSp modSp mod modTransition modAnim">
        <pc:chgData name="Leonie Smith" userId="fed1330f33f5650e" providerId="LiveId" clId="{0B52935B-B116-4E16-94E0-C454CBA4818C}" dt="2023-01-23T12:46:48.030" v="50"/>
        <pc:sldMkLst>
          <pc:docMk/>
          <pc:sldMk cId="1018574621" sldId="257"/>
        </pc:sldMkLst>
        <pc:spChg chg="add mod">
          <ac:chgData name="Leonie Smith" userId="fed1330f33f5650e" providerId="LiveId" clId="{0B52935B-B116-4E16-94E0-C454CBA4818C}" dt="2023-01-23T12:46:48.030" v="50"/>
          <ac:spMkLst>
            <pc:docMk/>
            <pc:sldMk cId="1018574621" sldId="257"/>
            <ac:spMk id="2" creationId="{B7E005B3-323F-765F-EB17-A95C728186C8}"/>
          </ac:spMkLst>
        </pc:spChg>
        <pc:spChg chg="del">
          <ac:chgData name="Leonie Smith" userId="fed1330f33f5650e" providerId="LiveId" clId="{0B52935B-B116-4E16-94E0-C454CBA4818C}" dt="2023-01-23T12:45:36.750" v="25" actId="21"/>
          <ac:spMkLst>
            <pc:docMk/>
            <pc:sldMk cId="1018574621" sldId="257"/>
            <ac:spMk id="6" creationId="{416C064E-628E-47C0-A712-DB178FE9901E}"/>
          </ac:spMkLst>
        </pc:spChg>
        <pc:picChg chg="del">
          <ac:chgData name="Leonie Smith" userId="fed1330f33f5650e" providerId="LiveId" clId="{0B52935B-B116-4E16-94E0-C454CBA4818C}" dt="2023-01-23T12:44:56.554" v="23"/>
          <ac:picMkLst>
            <pc:docMk/>
            <pc:sldMk cId="1018574621" sldId="257"/>
            <ac:picMk id="3" creationId="{E2C18366-BA61-4CA2-BDB3-D3D4F98BD1BD}"/>
          </ac:picMkLst>
        </pc:picChg>
      </pc:sldChg>
      <pc:sldChg chg="addSp delSp modSp mod modTransition modAnim">
        <pc:chgData name="Leonie Smith" userId="fed1330f33f5650e" providerId="LiveId" clId="{0B52935B-B116-4E16-94E0-C454CBA4818C}" dt="2023-01-23T12:46:46.637" v="49"/>
        <pc:sldMkLst>
          <pc:docMk/>
          <pc:sldMk cId="525752733" sldId="258"/>
        </pc:sldMkLst>
        <pc:spChg chg="add mod">
          <ac:chgData name="Leonie Smith" userId="fed1330f33f5650e" providerId="LiveId" clId="{0B52935B-B116-4E16-94E0-C454CBA4818C}" dt="2023-01-23T12:46:46.637" v="49"/>
          <ac:spMkLst>
            <pc:docMk/>
            <pc:sldMk cId="525752733" sldId="258"/>
            <ac:spMk id="2" creationId="{971D8245-EA60-BADA-02A2-79870A94D231}"/>
          </ac:spMkLst>
        </pc:spChg>
        <pc:spChg chg="del">
          <ac:chgData name="Leonie Smith" userId="fed1330f33f5650e" providerId="LiveId" clId="{0B52935B-B116-4E16-94E0-C454CBA4818C}" dt="2023-01-23T12:45:38.866" v="26" actId="21"/>
          <ac:spMkLst>
            <pc:docMk/>
            <pc:sldMk cId="525752733" sldId="258"/>
            <ac:spMk id="6" creationId="{416C064E-628E-47C0-A712-DB178FE9901E}"/>
          </ac:spMkLst>
        </pc:spChg>
        <pc:picChg chg="del">
          <ac:chgData name="Leonie Smith" userId="fed1330f33f5650e" providerId="LiveId" clId="{0B52935B-B116-4E16-94E0-C454CBA4818C}" dt="2023-01-23T12:44:56.554" v="23"/>
          <ac:picMkLst>
            <pc:docMk/>
            <pc:sldMk cId="525752733" sldId="258"/>
            <ac:picMk id="11" creationId="{F2192D2C-E5AE-477B-A4EB-EE36D9DFBB28}"/>
          </ac:picMkLst>
        </pc:picChg>
      </pc:sldChg>
      <pc:sldChg chg="addSp delSp modSp mod modTransition modAnim">
        <pc:chgData name="Leonie Smith" userId="fed1330f33f5650e" providerId="LiveId" clId="{0B52935B-B116-4E16-94E0-C454CBA4818C}" dt="2023-01-23T12:46:44.897" v="48"/>
        <pc:sldMkLst>
          <pc:docMk/>
          <pc:sldMk cId="3459794170" sldId="259"/>
        </pc:sldMkLst>
        <pc:spChg chg="add mod">
          <ac:chgData name="Leonie Smith" userId="fed1330f33f5650e" providerId="LiveId" clId="{0B52935B-B116-4E16-94E0-C454CBA4818C}" dt="2023-01-23T12:46:44.897" v="48"/>
          <ac:spMkLst>
            <pc:docMk/>
            <pc:sldMk cId="3459794170" sldId="259"/>
            <ac:spMk id="2" creationId="{221C7858-9143-A0C8-3A48-2343AC990054}"/>
          </ac:spMkLst>
        </pc:spChg>
        <pc:spChg chg="del">
          <ac:chgData name="Leonie Smith" userId="fed1330f33f5650e" providerId="LiveId" clId="{0B52935B-B116-4E16-94E0-C454CBA4818C}" dt="2023-01-23T12:45:40.991" v="27" actId="21"/>
          <ac:spMkLst>
            <pc:docMk/>
            <pc:sldMk cId="3459794170" sldId="259"/>
            <ac:spMk id="6" creationId="{416C064E-628E-47C0-A712-DB178FE9901E}"/>
          </ac:spMkLst>
        </pc:spChg>
        <pc:picChg chg="del">
          <ac:chgData name="Leonie Smith" userId="fed1330f33f5650e" providerId="LiveId" clId="{0B52935B-B116-4E16-94E0-C454CBA4818C}" dt="2023-01-23T12:44:56.554" v="23"/>
          <ac:picMkLst>
            <pc:docMk/>
            <pc:sldMk cId="3459794170" sldId="259"/>
            <ac:picMk id="5" creationId="{93B102D4-B93E-46EC-9070-D2B1D6461142}"/>
          </ac:picMkLst>
        </pc:picChg>
      </pc:sldChg>
      <pc:sldChg chg="addSp delSp modSp mod modTransition modAnim">
        <pc:chgData name="Leonie Smith" userId="fed1330f33f5650e" providerId="LiveId" clId="{0B52935B-B116-4E16-94E0-C454CBA4818C}" dt="2023-01-23T12:46:43.640" v="47"/>
        <pc:sldMkLst>
          <pc:docMk/>
          <pc:sldMk cId="1204998267" sldId="260"/>
        </pc:sldMkLst>
        <pc:spChg chg="add mod">
          <ac:chgData name="Leonie Smith" userId="fed1330f33f5650e" providerId="LiveId" clId="{0B52935B-B116-4E16-94E0-C454CBA4818C}" dt="2023-01-23T12:46:43.640" v="47"/>
          <ac:spMkLst>
            <pc:docMk/>
            <pc:sldMk cId="1204998267" sldId="260"/>
            <ac:spMk id="2" creationId="{668D6AF7-55EB-D31A-1E1D-73612ADA30FC}"/>
          </ac:spMkLst>
        </pc:spChg>
        <pc:spChg chg="del">
          <ac:chgData name="Leonie Smith" userId="fed1330f33f5650e" providerId="LiveId" clId="{0B52935B-B116-4E16-94E0-C454CBA4818C}" dt="2023-01-23T12:45:42.869" v="28" actId="21"/>
          <ac:spMkLst>
            <pc:docMk/>
            <pc:sldMk cId="1204998267" sldId="260"/>
            <ac:spMk id="6" creationId="{416C064E-628E-47C0-A712-DB178FE9901E}"/>
          </ac:spMkLst>
        </pc:spChg>
        <pc:picChg chg="del">
          <ac:chgData name="Leonie Smith" userId="fed1330f33f5650e" providerId="LiveId" clId="{0B52935B-B116-4E16-94E0-C454CBA4818C}" dt="2023-01-23T12:44:56.554" v="23"/>
          <ac:picMkLst>
            <pc:docMk/>
            <pc:sldMk cId="1204998267" sldId="260"/>
            <ac:picMk id="5" creationId="{08186FE7-C5A0-4076-9B7E-1771A2DDE53C}"/>
          </ac:picMkLst>
        </pc:picChg>
      </pc:sldChg>
      <pc:sldChg chg="addSp delSp modSp mod modTransition modAnim">
        <pc:chgData name="Leonie Smith" userId="fed1330f33f5650e" providerId="LiveId" clId="{0B52935B-B116-4E16-94E0-C454CBA4818C}" dt="2023-01-23T12:46:42.372" v="46"/>
        <pc:sldMkLst>
          <pc:docMk/>
          <pc:sldMk cId="3728152200" sldId="261"/>
        </pc:sldMkLst>
        <pc:spChg chg="add mod">
          <ac:chgData name="Leonie Smith" userId="fed1330f33f5650e" providerId="LiveId" clId="{0B52935B-B116-4E16-94E0-C454CBA4818C}" dt="2023-01-23T12:46:42.372" v="46"/>
          <ac:spMkLst>
            <pc:docMk/>
            <pc:sldMk cId="3728152200" sldId="261"/>
            <ac:spMk id="2" creationId="{B22CFC0C-DC0D-F036-E952-A04694073194}"/>
          </ac:spMkLst>
        </pc:spChg>
        <pc:spChg chg="del">
          <ac:chgData name="Leonie Smith" userId="fed1330f33f5650e" providerId="LiveId" clId="{0B52935B-B116-4E16-94E0-C454CBA4818C}" dt="2023-01-23T12:45:45.909" v="29" actId="21"/>
          <ac:spMkLst>
            <pc:docMk/>
            <pc:sldMk cId="3728152200" sldId="261"/>
            <ac:spMk id="6" creationId="{416C064E-628E-47C0-A712-DB178FE9901E}"/>
          </ac:spMkLst>
        </pc:spChg>
        <pc:picChg chg="del">
          <ac:chgData name="Leonie Smith" userId="fed1330f33f5650e" providerId="LiveId" clId="{0B52935B-B116-4E16-94E0-C454CBA4818C}" dt="2023-01-23T12:44:56.554" v="23"/>
          <ac:picMkLst>
            <pc:docMk/>
            <pc:sldMk cId="3728152200" sldId="261"/>
            <ac:picMk id="3" creationId="{63E82B25-A8EA-4B01-92D3-FCC568A87021}"/>
          </ac:picMkLst>
        </pc:picChg>
      </pc:sldChg>
      <pc:sldChg chg="addSp delSp modSp mod modTransition modAnim">
        <pc:chgData name="Leonie Smith" userId="fed1330f33f5650e" providerId="LiveId" clId="{0B52935B-B116-4E16-94E0-C454CBA4818C}" dt="2023-01-23T12:46:41.023" v="45"/>
        <pc:sldMkLst>
          <pc:docMk/>
          <pc:sldMk cId="3350226380" sldId="262"/>
        </pc:sldMkLst>
        <pc:spChg chg="add mod">
          <ac:chgData name="Leonie Smith" userId="fed1330f33f5650e" providerId="LiveId" clId="{0B52935B-B116-4E16-94E0-C454CBA4818C}" dt="2023-01-23T12:46:41.023" v="45"/>
          <ac:spMkLst>
            <pc:docMk/>
            <pc:sldMk cId="3350226380" sldId="262"/>
            <ac:spMk id="2" creationId="{58150ECA-303E-8A53-0D01-489C76C6C28C}"/>
          </ac:spMkLst>
        </pc:spChg>
        <pc:spChg chg="del">
          <ac:chgData name="Leonie Smith" userId="fed1330f33f5650e" providerId="LiveId" clId="{0B52935B-B116-4E16-94E0-C454CBA4818C}" dt="2023-01-23T12:45:50.561" v="30" actId="21"/>
          <ac:spMkLst>
            <pc:docMk/>
            <pc:sldMk cId="3350226380" sldId="262"/>
            <ac:spMk id="6" creationId="{416C064E-628E-47C0-A712-DB178FE9901E}"/>
          </ac:spMkLst>
        </pc:spChg>
        <pc:picChg chg="del">
          <ac:chgData name="Leonie Smith" userId="fed1330f33f5650e" providerId="LiveId" clId="{0B52935B-B116-4E16-94E0-C454CBA4818C}" dt="2023-01-23T12:44:56.554" v="23"/>
          <ac:picMkLst>
            <pc:docMk/>
            <pc:sldMk cId="3350226380" sldId="262"/>
            <ac:picMk id="12" creationId="{43B17267-219F-48FC-8D7E-40195D17A6C0}"/>
          </ac:picMkLst>
        </pc:picChg>
      </pc:sldChg>
      <pc:sldChg chg="addSp delSp modSp mod modTransition modAnim">
        <pc:chgData name="Leonie Smith" userId="fed1330f33f5650e" providerId="LiveId" clId="{0B52935B-B116-4E16-94E0-C454CBA4818C}" dt="2023-01-23T12:46:39.629" v="44"/>
        <pc:sldMkLst>
          <pc:docMk/>
          <pc:sldMk cId="814010234" sldId="263"/>
        </pc:sldMkLst>
        <pc:spChg chg="add mod">
          <ac:chgData name="Leonie Smith" userId="fed1330f33f5650e" providerId="LiveId" clId="{0B52935B-B116-4E16-94E0-C454CBA4818C}" dt="2023-01-23T12:46:39.629" v="44"/>
          <ac:spMkLst>
            <pc:docMk/>
            <pc:sldMk cId="814010234" sldId="263"/>
            <ac:spMk id="2" creationId="{58848B76-FEC1-BA09-3076-059D170B01F7}"/>
          </ac:spMkLst>
        </pc:spChg>
        <pc:spChg chg="del">
          <ac:chgData name="Leonie Smith" userId="fed1330f33f5650e" providerId="LiveId" clId="{0B52935B-B116-4E16-94E0-C454CBA4818C}" dt="2023-01-23T12:45:53.483" v="31" actId="21"/>
          <ac:spMkLst>
            <pc:docMk/>
            <pc:sldMk cId="814010234" sldId="263"/>
            <ac:spMk id="6" creationId="{416C064E-628E-47C0-A712-DB178FE9901E}"/>
          </ac:spMkLst>
        </pc:spChg>
        <pc:picChg chg="del">
          <ac:chgData name="Leonie Smith" userId="fed1330f33f5650e" providerId="LiveId" clId="{0B52935B-B116-4E16-94E0-C454CBA4818C}" dt="2023-01-23T12:44:56.554" v="23"/>
          <ac:picMkLst>
            <pc:docMk/>
            <pc:sldMk cId="814010234" sldId="263"/>
            <ac:picMk id="7" creationId="{6B6F134C-1A66-4B2C-841C-5068379D430E}"/>
          </ac:picMkLst>
        </pc:picChg>
      </pc:sldChg>
      <pc:sldChg chg="addSp delSp modSp mod modTransition modAnim">
        <pc:chgData name="Leonie Smith" userId="fed1330f33f5650e" providerId="LiveId" clId="{0B52935B-B116-4E16-94E0-C454CBA4818C}" dt="2023-01-23T12:46:37.862" v="43"/>
        <pc:sldMkLst>
          <pc:docMk/>
          <pc:sldMk cId="302978315" sldId="264"/>
        </pc:sldMkLst>
        <pc:spChg chg="add mod">
          <ac:chgData name="Leonie Smith" userId="fed1330f33f5650e" providerId="LiveId" clId="{0B52935B-B116-4E16-94E0-C454CBA4818C}" dt="2023-01-23T12:46:37.862" v="43"/>
          <ac:spMkLst>
            <pc:docMk/>
            <pc:sldMk cId="302978315" sldId="264"/>
            <ac:spMk id="3" creationId="{B9AF77C3-8169-C723-FFE6-F4D64B530B00}"/>
          </ac:spMkLst>
        </pc:spChg>
        <pc:spChg chg="del">
          <ac:chgData name="Leonie Smith" userId="fed1330f33f5650e" providerId="LiveId" clId="{0B52935B-B116-4E16-94E0-C454CBA4818C}" dt="2023-01-23T12:45:57.940" v="32" actId="21"/>
          <ac:spMkLst>
            <pc:docMk/>
            <pc:sldMk cId="302978315" sldId="264"/>
            <ac:spMk id="6" creationId="{416C064E-628E-47C0-A712-DB178FE9901E}"/>
          </ac:spMkLst>
        </pc:spChg>
        <pc:picChg chg="del">
          <ac:chgData name="Leonie Smith" userId="fed1330f33f5650e" providerId="LiveId" clId="{0B52935B-B116-4E16-94E0-C454CBA4818C}" dt="2023-01-23T12:44:56.554" v="23"/>
          <ac:picMkLst>
            <pc:docMk/>
            <pc:sldMk cId="302978315" sldId="264"/>
            <ac:picMk id="2" creationId="{2F18FE08-8A6E-45A3-BF65-177076B0616D}"/>
          </ac:picMkLst>
        </pc:picChg>
      </pc:sldChg>
      <pc:sldChg chg="addSp delSp modSp mod modTransition modAnim">
        <pc:chgData name="Leonie Smith" userId="fed1330f33f5650e" providerId="LiveId" clId="{0B52935B-B116-4E16-94E0-C454CBA4818C}" dt="2023-01-23T12:46:36.409" v="42"/>
        <pc:sldMkLst>
          <pc:docMk/>
          <pc:sldMk cId="891345644" sldId="265"/>
        </pc:sldMkLst>
        <pc:spChg chg="add mod">
          <ac:chgData name="Leonie Smith" userId="fed1330f33f5650e" providerId="LiveId" clId="{0B52935B-B116-4E16-94E0-C454CBA4818C}" dt="2023-01-23T12:46:36.409" v="42"/>
          <ac:spMkLst>
            <pc:docMk/>
            <pc:sldMk cId="891345644" sldId="265"/>
            <ac:spMk id="2" creationId="{BDF43C83-1B02-4687-3793-5AA0EF1DC59F}"/>
          </ac:spMkLst>
        </pc:spChg>
        <pc:spChg chg="del">
          <ac:chgData name="Leonie Smith" userId="fed1330f33f5650e" providerId="LiveId" clId="{0B52935B-B116-4E16-94E0-C454CBA4818C}" dt="2023-01-23T12:46:00.442" v="33" actId="21"/>
          <ac:spMkLst>
            <pc:docMk/>
            <pc:sldMk cId="891345644" sldId="265"/>
            <ac:spMk id="6" creationId="{416C064E-628E-47C0-A712-DB178FE9901E}"/>
          </ac:spMkLst>
        </pc:spChg>
        <pc:picChg chg="del">
          <ac:chgData name="Leonie Smith" userId="fed1330f33f5650e" providerId="LiveId" clId="{0B52935B-B116-4E16-94E0-C454CBA4818C}" dt="2023-01-23T12:44:56.554" v="23"/>
          <ac:picMkLst>
            <pc:docMk/>
            <pc:sldMk cId="891345644" sldId="265"/>
            <ac:picMk id="5" creationId="{93F9E089-9CEA-4FB9-987B-3DA7523E33EA}"/>
          </ac:picMkLst>
        </pc:picChg>
      </pc:sldChg>
      <pc:sldChg chg="addSp delSp modSp mod modTransition modAnim">
        <pc:chgData name="Leonie Smith" userId="fed1330f33f5650e" providerId="LiveId" clId="{0B52935B-B116-4E16-94E0-C454CBA4818C}" dt="2023-01-23T12:46:34.871" v="41"/>
        <pc:sldMkLst>
          <pc:docMk/>
          <pc:sldMk cId="3955896480" sldId="266"/>
        </pc:sldMkLst>
        <pc:spChg chg="add mod">
          <ac:chgData name="Leonie Smith" userId="fed1330f33f5650e" providerId="LiveId" clId="{0B52935B-B116-4E16-94E0-C454CBA4818C}" dt="2023-01-23T12:46:34.871" v="41"/>
          <ac:spMkLst>
            <pc:docMk/>
            <pc:sldMk cId="3955896480" sldId="266"/>
            <ac:spMk id="2" creationId="{77619675-0040-89DE-BBDF-C232BC211876}"/>
          </ac:spMkLst>
        </pc:spChg>
        <pc:spChg chg="del">
          <ac:chgData name="Leonie Smith" userId="fed1330f33f5650e" providerId="LiveId" clId="{0B52935B-B116-4E16-94E0-C454CBA4818C}" dt="2023-01-23T12:46:02.644" v="34" actId="21"/>
          <ac:spMkLst>
            <pc:docMk/>
            <pc:sldMk cId="3955896480" sldId="266"/>
            <ac:spMk id="6" creationId="{416C064E-628E-47C0-A712-DB178FE9901E}"/>
          </ac:spMkLst>
        </pc:spChg>
        <pc:picChg chg="del">
          <ac:chgData name="Leonie Smith" userId="fed1330f33f5650e" providerId="LiveId" clId="{0B52935B-B116-4E16-94E0-C454CBA4818C}" dt="2023-01-23T12:44:56.554" v="23"/>
          <ac:picMkLst>
            <pc:docMk/>
            <pc:sldMk cId="3955896480" sldId="266"/>
            <ac:picMk id="8" creationId="{29ABAB1F-F8C7-4A82-90A8-E99F906AFF46}"/>
          </ac:picMkLst>
        </pc:picChg>
      </pc:sldChg>
      <pc:sldChg chg="addSp delSp modSp mod modTransition modAnim">
        <pc:chgData name="Leonie Smith" userId="fed1330f33f5650e" providerId="LiveId" clId="{0B52935B-B116-4E16-94E0-C454CBA4818C}" dt="2023-01-23T12:46:33.106" v="40"/>
        <pc:sldMkLst>
          <pc:docMk/>
          <pc:sldMk cId="1786802927" sldId="267"/>
        </pc:sldMkLst>
        <pc:spChg chg="add mod">
          <ac:chgData name="Leonie Smith" userId="fed1330f33f5650e" providerId="LiveId" clId="{0B52935B-B116-4E16-94E0-C454CBA4818C}" dt="2023-01-23T12:46:33.106" v="40"/>
          <ac:spMkLst>
            <pc:docMk/>
            <pc:sldMk cId="1786802927" sldId="267"/>
            <ac:spMk id="3" creationId="{A16EEBDE-A967-459F-09B8-206459D53F34}"/>
          </ac:spMkLst>
        </pc:spChg>
        <pc:spChg chg="del">
          <ac:chgData name="Leonie Smith" userId="fed1330f33f5650e" providerId="LiveId" clId="{0B52935B-B116-4E16-94E0-C454CBA4818C}" dt="2023-01-23T12:46:04.966" v="35" actId="21"/>
          <ac:spMkLst>
            <pc:docMk/>
            <pc:sldMk cId="1786802927" sldId="267"/>
            <ac:spMk id="6" creationId="{416C064E-628E-47C0-A712-DB178FE9901E}"/>
          </ac:spMkLst>
        </pc:spChg>
        <pc:picChg chg="del">
          <ac:chgData name="Leonie Smith" userId="fed1330f33f5650e" providerId="LiveId" clId="{0B52935B-B116-4E16-94E0-C454CBA4818C}" dt="2023-01-23T12:44:56.554" v="23"/>
          <ac:picMkLst>
            <pc:docMk/>
            <pc:sldMk cId="1786802927" sldId="267"/>
            <ac:picMk id="2" creationId="{C44A178F-D42A-47CE-B032-A45371CDE36C}"/>
          </ac:picMkLst>
        </pc:picChg>
      </pc:sldChg>
      <pc:sldChg chg="addSp delSp modSp mod modTransition modAnim">
        <pc:chgData name="Leonie Smith" userId="fed1330f33f5650e" providerId="LiveId" clId="{0B52935B-B116-4E16-94E0-C454CBA4818C}" dt="2023-01-23T12:46:31.527" v="39"/>
        <pc:sldMkLst>
          <pc:docMk/>
          <pc:sldMk cId="4053000739" sldId="268"/>
        </pc:sldMkLst>
        <pc:spChg chg="add mod">
          <ac:chgData name="Leonie Smith" userId="fed1330f33f5650e" providerId="LiveId" clId="{0B52935B-B116-4E16-94E0-C454CBA4818C}" dt="2023-01-23T12:46:31.527" v="39"/>
          <ac:spMkLst>
            <pc:docMk/>
            <pc:sldMk cId="4053000739" sldId="268"/>
            <ac:spMk id="2" creationId="{D0F1049E-5585-2D94-F5D9-E87E88DFC68E}"/>
          </ac:spMkLst>
        </pc:spChg>
        <pc:spChg chg="del">
          <ac:chgData name="Leonie Smith" userId="fed1330f33f5650e" providerId="LiveId" clId="{0B52935B-B116-4E16-94E0-C454CBA4818C}" dt="2023-01-23T12:46:07.174" v="36" actId="21"/>
          <ac:spMkLst>
            <pc:docMk/>
            <pc:sldMk cId="4053000739" sldId="268"/>
            <ac:spMk id="6" creationId="{416C064E-628E-47C0-A712-DB178FE9901E}"/>
          </ac:spMkLst>
        </pc:spChg>
        <pc:picChg chg="del">
          <ac:chgData name="Leonie Smith" userId="fed1330f33f5650e" providerId="LiveId" clId="{0B52935B-B116-4E16-94E0-C454CBA4818C}" dt="2023-01-23T12:44:56.554" v="23"/>
          <ac:picMkLst>
            <pc:docMk/>
            <pc:sldMk cId="4053000739" sldId="268"/>
            <ac:picMk id="5" creationId="{6EACBBA5-4FC3-4E75-BA54-D5E9D1E11B87}"/>
          </ac:picMkLst>
        </pc:picChg>
      </pc:sldChg>
      <pc:sldChg chg="addSp delSp modSp mod modTransition modAnim">
        <pc:chgData name="Leonie Smith" userId="fed1330f33f5650e" providerId="LiveId" clId="{0B52935B-B116-4E16-94E0-C454CBA4818C}" dt="2023-01-23T12:46:29.139" v="38"/>
        <pc:sldMkLst>
          <pc:docMk/>
          <pc:sldMk cId="3097559617" sldId="269"/>
        </pc:sldMkLst>
        <pc:spChg chg="add mod">
          <ac:chgData name="Leonie Smith" userId="fed1330f33f5650e" providerId="LiveId" clId="{0B52935B-B116-4E16-94E0-C454CBA4818C}" dt="2023-01-23T12:46:29.139" v="38"/>
          <ac:spMkLst>
            <pc:docMk/>
            <pc:sldMk cId="3097559617" sldId="269"/>
            <ac:spMk id="2" creationId="{EC0CF7A5-B691-2CF1-C747-195A38C66470}"/>
          </ac:spMkLst>
        </pc:spChg>
        <pc:spChg chg="del">
          <ac:chgData name="Leonie Smith" userId="fed1330f33f5650e" providerId="LiveId" clId="{0B52935B-B116-4E16-94E0-C454CBA4818C}" dt="2023-01-23T12:46:10.805" v="37" actId="21"/>
          <ac:spMkLst>
            <pc:docMk/>
            <pc:sldMk cId="3097559617" sldId="269"/>
            <ac:spMk id="6" creationId="{416C064E-628E-47C0-A712-DB178FE9901E}"/>
          </ac:spMkLst>
        </pc:spChg>
        <pc:picChg chg="del">
          <ac:chgData name="Leonie Smith" userId="fed1330f33f5650e" providerId="LiveId" clId="{0B52935B-B116-4E16-94E0-C454CBA4818C}" dt="2023-01-23T12:44:56.554" v="23"/>
          <ac:picMkLst>
            <pc:docMk/>
            <pc:sldMk cId="3097559617" sldId="269"/>
            <ac:picMk id="5" creationId="{EE7EB71A-C016-402F-957C-1A4ADFC9B7DF}"/>
          </ac:picMkLst>
        </pc:picChg>
      </pc:sldChg>
      <pc:sldChg chg="modSp mod modTransition">
        <pc:chgData name="Leonie Smith" userId="fed1330f33f5650e" providerId="LiveId" clId="{0B52935B-B116-4E16-94E0-C454CBA4818C}" dt="2023-01-23T12:44:56.554" v="23"/>
        <pc:sldMkLst>
          <pc:docMk/>
          <pc:sldMk cId="415415560" sldId="270"/>
        </pc:sldMkLst>
        <pc:spChg chg="mod">
          <ac:chgData name="Leonie Smith" userId="fed1330f33f5650e" providerId="LiveId" clId="{0B52935B-B116-4E16-94E0-C454CBA4818C}" dt="2023-01-23T12:44:39.120" v="21"/>
          <ac:spMkLst>
            <pc:docMk/>
            <pc:sldMk cId="415415560" sldId="270"/>
            <ac:spMk id="2" creationId="{1D7CC3D2-16B7-9797-4D1A-9C2672759472}"/>
          </ac:spMkLst>
        </pc:spChg>
      </pc:sldChg>
      <pc:sldChg chg="addSp delSp modSp mod modTransition">
        <pc:chgData name="Leonie Smith" userId="fed1330f33f5650e" providerId="LiveId" clId="{0B52935B-B116-4E16-94E0-C454CBA4818C}" dt="2023-01-23T12:44:56.554" v="23"/>
        <pc:sldMkLst>
          <pc:docMk/>
          <pc:sldMk cId="4138472140" sldId="271"/>
        </pc:sldMkLst>
        <pc:spChg chg="del">
          <ac:chgData name="Leonie Smith" userId="fed1330f33f5650e" providerId="LiveId" clId="{0B52935B-B116-4E16-94E0-C454CBA4818C}" dt="2023-01-23T12:43:06.056" v="0" actId="21"/>
          <ac:spMkLst>
            <pc:docMk/>
            <pc:sldMk cId="4138472140" sldId="271"/>
            <ac:spMk id="2" creationId="{B3004C40-C4B4-8398-B578-FEE3857710F1}"/>
          </ac:spMkLst>
        </pc:spChg>
        <pc:spChg chg="add mod">
          <ac:chgData name="Leonie Smith" userId="fed1330f33f5650e" providerId="LiveId" clId="{0B52935B-B116-4E16-94E0-C454CBA4818C}" dt="2023-01-23T12:43:38.597" v="9"/>
          <ac:spMkLst>
            <pc:docMk/>
            <pc:sldMk cId="4138472140" sldId="271"/>
            <ac:spMk id="5" creationId="{FF5BA10B-2ACC-5BA6-801D-C37B8A099E00}"/>
          </ac:spMkLst>
        </pc:spChg>
      </pc:sldChg>
      <pc:sldChg chg="modSp mod modTransition">
        <pc:chgData name="Leonie Smith" userId="fed1330f33f5650e" providerId="LiveId" clId="{0B52935B-B116-4E16-94E0-C454CBA4818C}" dt="2023-01-23T12:44:56.554" v="23"/>
        <pc:sldMkLst>
          <pc:docMk/>
          <pc:sldMk cId="3074633053" sldId="272"/>
        </pc:sldMkLst>
        <pc:spChg chg="mod">
          <ac:chgData name="Leonie Smith" userId="fed1330f33f5650e" providerId="LiveId" clId="{0B52935B-B116-4E16-94E0-C454CBA4818C}" dt="2023-01-23T12:44:43.735" v="22"/>
          <ac:spMkLst>
            <pc:docMk/>
            <pc:sldMk cId="3074633053" sldId="272"/>
            <ac:spMk id="2" creationId="{B3201261-960E-553A-10B2-243CF6F5B40A}"/>
          </ac:spMkLst>
        </pc:spChg>
      </pc:sldChg>
      <pc:sldChg chg="delSp modTransition modAnim">
        <pc:chgData name="Leonie Smith" userId="fed1330f33f5650e" providerId="LiveId" clId="{0B52935B-B116-4E16-94E0-C454CBA4818C}" dt="2023-01-23T12:44:56.554" v="23"/>
        <pc:sldMkLst>
          <pc:docMk/>
          <pc:sldMk cId="3916669574" sldId="277"/>
        </pc:sldMkLst>
        <pc:picChg chg="del">
          <ac:chgData name="Leonie Smith" userId="fed1330f33f5650e" providerId="LiveId" clId="{0B52935B-B116-4E16-94E0-C454CBA4818C}" dt="2023-01-23T12:44:56.554" v="23"/>
          <ac:picMkLst>
            <pc:docMk/>
            <pc:sldMk cId="3916669574" sldId="277"/>
            <ac:picMk id="4" creationId="{A862DF87-4065-483A-9BEB-1BF8AACF86DD}"/>
          </ac:picMkLst>
        </pc:picChg>
      </pc:sldChg>
      <pc:sldChg chg="modSp mod modTransition">
        <pc:chgData name="Leonie Smith" userId="fed1330f33f5650e" providerId="LiveId" clId="{0B52935B-B116-4E16-94E0-C454CBA4818C}" dt="2023-01-23T12:44:56.554" v="23"/>
        <pc:sldMkLst>
          <pc:docMk/>
          <pc:sldMk cId="1434534495" sldId="278"/>
        </pc:sldMkLst>
        <pc:spChg chg="mod">
          <ac:chgData name="Leonie Smith" userId="fed1330f33f5650e" providerId="LiveId" clId="{0B52935B-B116-4E16-94E0-C454CBA4818C}" dt="2023-01-23T12:43:34.090" v="8" actId="1076"/>
          <ac:spMkLst>
            <pc:docMk/>
            <pc:sldMk cId="1434534495" sldId="278"/>
            <ac:spMk id="3" creationId="{B197367C-1088-D0A3-D508-1AA908FDCC3F}"/>
          </ac:spMkLst>
        </pc:spChg>
      </pc:sldChg>
      <pc:sldChg chg="modSp mod modTransition">
        <pc:chgData name="Leonie Smith" userId="fed1330f33f5650e" providerId="LiveId" clId="{0B52935B-B116-4E16-94E0-C454CBA4818C}" dt="2023-01-23T12:44:56.554" v="23"/>
        <pc:sldMkLst>
          <pc:docMk/>
          <pc:sldMk cId="1349246563" sldId="279"/>
        </pc:sldMkLst>
        <pc:spChg chg="mod">
          <ac:chgData name="Leonie Smith" userId="fed1330f33f5650e" providerId="LiveId" clId="{0B52935B-B116-4E16-94E0-C454CBA4818C}" dt="2023-01-23T12:43:52.185" v="10"/>
          <ac:spMkLst>
            <pc:docMk/>
            <pc:sldMk cId="1349246563" sldId="279"/>
            <ac:spMk id="2" creationId="{AA6B58A9-3DBC-5816-87FF-F33B77C85E86}"/>
          </ac:spMkLst>
        </pc:spChg>
      </pc:sldChg>
      <pc:sldChg chg="modSp mod modTransition">
        <pc:chgData name="Leonie Smith" userId="fed1330f33f5650e" providerId="LiveId" clId="{0B52935B-B116-4E16-94E0-C454CBA4818C}" dt="2023-01-23T12:44:56.554" v="23"/>
        <pc:sldMkLst>
          <pc:docMk/>
          <pc:sldMk cId="3212541545" sldId="280"/>
        </pc:sldMkLst>
        <pc:spChg chg="mod">
          <ac:chgData name="Leonie Smith" userId="fed1330f33f5650e" providerId="LiveId" clId="{0B52935B-B116-4E16-94E0-C454CBA4818C}" dt="2023-01-23T12:43:56.107" v="11"/>
          <ac:spMkLst>
            <pc:docMk/>
            <pc:sldMk cId="3212541545" sldId="280"/>
            <ac:spMk id="2" creationId="{F1F5E9B5-99A6-E64A-02AD-AAC23EB913DD}"/>
          </ac:spMkLst>
        </pc:spChg>
      </pc:sldChg>
      <pc:sldChg chg="modSp mod modTransition">
        <pc:chgData name="Leonie Smith" userId="fed1330f33f5650e" providerId="LiveId" clId="{0B52935B-B116-4E16-94E0-C454CBA4818C}" dt="2023-01-23T12:44:56.554" v="23"/>
        <pc:sldMkLst>
          <pc:docMk/>
          <pc:sldMk cId="3235332161" sldId="281"/>
        </pc:sldMkLst>
        <pc:spChg chg="mod">
          <ac:chgData name="Leonie Smith" userId="fed1330f33f5650e" providerId="LiveId" clId="{0B52935B-B116-4E16-94E0-C454CBA4818C}" dt="2023-01-23T12:44:00.617" v="12"/>
          <ac:spMkLst>
            <pc:docMk/>
            <pc:sldMk cId="3235332161" sldId="281"/>
            <ac:spMk id="2" creationId="{FB35C496-FC22-A760-971F-22485DB2C731}"/>
          </ac:spMkLst>
        </pc:spChg>
      </pc:sldChg>
      <pc:sldChg chg="modSp mod modTransition">
        <pc:chgData name="Leonie Smith" userId="fed1330f33f5650e" providerId="LiveId" clId="{0B52935B-B116-4E16-94E0-C454CBA4818C}" dt="2023-01-23T12:44:56.554" v="23"/>
        <pc:sldMkLst>
          <pc:docMk/>
          <pc:sldMk cId="4173375746" sldId="282"/>
        </pc:sldMkLst>
        <pc:spChg chg="mod">
          <ac:chgData name="Leonie Smith" userId="fed1330f33f5650e" providerId="LiveId" clId="{0B52935B-B116-4E16-94E0-C454CBA4818C}" dt="2023-01-23T12:44:05.337" v="13"/>
          <ac:spMkLst>
            <pc:docMk/>
            <pc:sldMk cId="4173375746" sldId="282"/>
            <ac:spMk id="2" creationId="{3EEF104C-7AE1-CFC4-59AB-8874CE340690}"/>
          </ac:spMkLst>
        </pc:spChg>
      </pc:sldChg>
      <pc:sldChg chg="modSp mod modTransition">
        <pc:chgData name="Leonie Smith" userId="fed1330f33f5650e" providerId="LiveId" clId="{0B52935B-B116-4E16-94E0-C454CBA4818C}" dt="2023-01-23T12:44:56.554" v="23"/>
        <pc:sldMkLst>
          <pc:docMk/>
          <pc:sldMk cId="705071402" sldId="283"/>
        </pc:sldMkLst>
        <pc:spChg chg="mod">
          <ac:chgData name="Leonie Smith" userId="fed1330f33f5650e" providerId="LiveId" clId="{0B52935B-B116-4E16-94E0-C454CBA4818C}" dt="2023-01-23T12:44:09.273" v="14"/>
          <ac:spMkLst>
            <pc:docMk/>
            <pc:sldMk cId="705071402" sldId="283"/>
            <ac:spMk id="2" creationId="{425D6EE6-4CAF-F29B-8853-CA5A863AA3BF}"/>
          </ac:spMkLst>
        </pc:spChg>
      </pc:sldChg>
      <pc:sldChg chg="modSp mod modTransition">
        <pc:chgData name="Leonie Smith" userId="fed1330f33f5650e" providerId="LiveId" clId="{0B52935B-B116-4E16-94E0-C454CBA4818C}" dt="2023-01-23T12:44:56.554" v="23"/>
        <pc:sldMkLst>
          <pc:docMk/>
          <pc:sldMk cId="3481251347" sldId="284"/>
        </pc:sldMkLst>
        <pc:spChg chg="mod">
          <ac:chgData name="Leonie Smith" userId="fed1330f33f5650e" providerId="LiveId" clId="{0B52935B-B116-4E16-94E0-C454CBA4818C}" dt="2023-01-23T12:44:13.564" v="15"/>
          <ac:spMkLst>
            <pc:docMk/>
            <pc:sldMk cId="3481251347" sldId="284"/>
            <ac:spMk id="3" creationId="{50D6A890-AF86-B20D-6027-E3495D79B7F6}"/>
          </ac:spMkLst>
        </pc:spChg>
      </pc:sldChg>
      <pc:sldChg chg="modSp mod modTransition">
        <pc:chgData name="Leonie Smith" userId="fed1330f33f5650e" providerId="LiveId" clId="{0B52935B-B116-4E16-94E0-C454CBA4818C}" dt="2023-01-23T12:44:56.554" v="23"/>
        <pc:sldMkLst>
          <pc:docMk/>
          <pc:sldMk cId="4063627246" sldId="285"/>
        </pc:sldMkLst>
        <pc:spChg chg="mod">
          <ac:chgData name="Leonie Smith" userId="fed1330f33f5650e" providerId="LiveId" clId="{0B52935B-B116-4E16-94E0-C454CBA4818C}" dt="2023-01-23T12:44:17.877" v="16"/>
          <ac:spMkLst>
            <pc:docMk/>
            <pc:sldMk cId="4063627246" sldId="285"/>
            <ac:spMk id="2" creationId="{4C17F60D-F03A-1D3B-012C-9FB57F227E5C}"/>
          </ac:spMkLst>
        </pc:spChg>
      </pc:sldChg>
      <pc:sldChg chg="modSp mod modTransition">
        <pc:chgData name="Leonie Smith" userId="fed1330f33f5650e" providerId="LiveId" clId="{0B52935B-B116-4E16-94E0-C454CBA4818C}" dt="2023-01-23T12:44:56.554" v="23"/>
        <pc:sldMkLst>
          <pc:docMk/>
          <pc:sldMk cId="341370220" sldId="286"/>
        </pc:sldMkLst>
        <pc:spChg chg="mod">
          <ac:chgData name="Leonie Smith" userId="fed1330f33f5650e" providerId="LiveId" clId="{0B52935B-B116-4E16-94E0-C454CBA4818C}" dt="2023-01-23T12:44:22.099" v="17"/>
          <ac:spMkLst>
            <pc:docMk/>
            <pc:sldMk cId="341370220" sldId="286"/>
            <ac:spMk id="3" creationId="{EE6C2DFA-0B74-77D2-8135-FC7A041D78CD}"/>
          </ac:spMkLst>
        </pc:spChg>
      </pc:sldChg>
      <pc:sldChg chg="modSp mod modTransition">
        <pc:chgData name="Leonie Smith" userId="fed1330f33f5650e" providerId="LiveId" clId="{0B52935B-B116-4E16-94E0-C454CBA4818C}" dt="2023-01-23T12:44:56.554" v="23"/>
        <pc:sldMkLst>
          <pc:docMk/>
          <pc:sldMk cId="2168482267" sldId="287"/>
        </pc:sldMkLst>
        <pc:spChg chg="mod">
          <ac:chgData name="Leonie Smith" userId="fed1330f33f5650e" providerId="LiveId" clId="{0B52935B-B116-4E16-94E0-C454CBA4818C}" dt="2023-01-23T12:44:26.871" v="18"/>
          <ac:spMkLst>
            <pc:docMk/>
            <pc:sldMk cId="2168482267" sldId="287"/>
            <ac:spMk id="2" creationId="{953AA8DE-23FE-AF6B-6E4D-C66E03C62B0B}"/>
          </ac:spMkLst>
        </pc:spChg>
      </pc:sldChg>
      <pc:sldChg chg="modSp mod modTransition">
        <pc:chgData name="Leonie Smith" userId="fed1330f33f5650e" providerId="LiveId" clId="{0B52935B-B116-4E16-94E0-C454CBA4818C}" dt="2023-01-23T12:44:56.554" v="23"/>
        <pc:sldMkLst>
          <pc:docMk/>
          <pc:sldMk cId="731419595" sldId="288"/>
        </pc:sldMkLst>
        <pc:spChg chg="mod">
          <ac:chgData name="Leonie Smith" userId="fed1330f33f5650e" providerId="LiveId" clId="{0B52935B-B116-4E16-94E0-C454CBA4818C}" dt="2023-01-23T12:44:31.002" v="19"/>
          <ac:spMkLst>
            <pc:docMk/>
            <pc:sldMk cId="731419595" sldId="288"/>
            <ac:spMk id="2" creationId="{03E883B7-8831-0196-3287-CEB0209AC331}"/>
          </ac:spMkLst>
        </pc:spChg>
      </pc:sldChg>
      <pc:sldChg chg="modSp mod modTransition">
        <pc:chgData name="Leonie Smith" userId="fed1330f33f5650e" providerId="LiveId" clId="{0B52935B-B116-4E16-94E0-C454CBA4818C}" dt="2023-01-23T12:44:56.554" v="23"/>
        <pc:sldMkLst>
          <pc:docMk/>
          <pc:sldMk cId="4095012562" sldId="289"/>
        </pc:sldMkLst>
        <pc:spChg chg="mod">
          <ac:chgData name="Leonie Smith" userId="fed1330f33f5650e" providerId="LiveId" clId="{0B52935B-B116-4E16-94E0-C454CBA4818C}" dt="2023-01-23T12:44:35.175" v="20"/>
          <ac:spMkLst>
            <pc:docMk/>
            <pc:sldMk cId="4095012562" sldId="289"/>
            <ac:spMk id="2" creationId="{F609192D-DF9C-6767-9B86-6CDED72E25B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5DF6D3-AE7D-467F-9E00-0D31F019C716}" type="datetimeFigureOut">
              <a:rPr lang="en-IN" smtClean="0"/>
              <a:t>23-07-2024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6EF2BD-A3DD-4FC4-93ED-6965CDC7F279}" type="slidenum">
              <a:rPr lang="en-IN" smtClean="0"/>
              <a:t>‹#›</a:t>
            </a:fld>
            <a:endParaRPr lang="en-IN"/>
          </a:p>
        </p:txBody>
      </p:sp>
    </p:spTree>
    <p:extLst>
      <p:ext uri="{BB962C8B-B14F-4D97-AF65-F5344CB8AC3E}">
        <p14:creationId xmlns:p14="http://schemas.microsoft.com/office/powerpoint/2010/main" val="62956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First draft</a:t>
            </a:r>
          </a:p>
          <a:p>
            <a:endParaRPr lang="en-IN"/>
          </a:p>
        </p:txBody>
      </p:sp>
      <p:sp>
        <p:nvSpPr>
          <p:cNvPr id="4" name="Slide Number Placeholder 3"/>
          <p:cNvSpPr>
            <a:spLocks noGrp="1"/>
          </p:cNvSpPr>
          <p:nvPr>
            <p:ph type="sldNum" sz="quarter" idx="5"/>
          </p:nvPr>
        </p:nvSpPr>
        <p:spPr/>
        <p:txBody>
          <a:bodyPr/>
          <a:lstStyle/>
          <a:p>
            <a:fld id="{E76EF2BD-A3DD-4FC4-93ED-6965CDC7F279}" type="slidenum">
              <a:rPr lang="en-IN" smtClean="0"/>
              <a:t>3</a:t>
            </a:fld>
            <a:endParaRPr lang="en-IN"/>
          </a:p>
        </p:txBody>
      </p:sp>
    </p:spTree>
    <p:extLst>
      <p:ext uri="{BB962C8B-B14F-4D97-AF65-F5344CB8AC3E}">
        <p14:creationId xmlns:p14="http://schemas.microsoft.com/office/powerpoint/2010/main" val="2734026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creativecommons.org/licenses/by-sa/4.0/" TargetMode="External"/><Relationship Id="rId3" Type="http://schemas.openxmlformats.org/officeDocument/2006/relationships/slideLayout" Target="../slideLayouts/slideLayout2.xml"/><Relationship Id="rId7" Type="http://schemas.openxmlformats.org/officeDocument/2006/relationships/hyperlink" Target="https://creativecommons.org/publicdomain/zero/1.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openbible.com/" TargetMode="External"/><Relationship Id="rId5" Type="http://schemas.openxmlformats.org/officeDocument/2006/relationships/hyperlink" Target="https://discoverybible.com/" TargetMode="External"/><Relationship Id="rId4" Type="http://schemas.openxmlformats.org/officeDocument/2006/relationships/hyperlink" Target="https://biblehub.com/" TargetMode="Externa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17DAC-10BA-4E30-92CC-4A7E2E9F3144}"/>
              </a:ext>
            </a:extLst>
          </p:cNvPr>
          <p:cNvSpPr>
            <a:spLocks noGrp="1"/>
          </p:cNvSpPr>
          <p:nvPr>
            <p:ph type="title"/>
          </p:nvPr>
        </p:nvSpPr>
        <p:spPr/>
        <p:txBody>
          <a:bodyPr/>
          <a:lstStyle/>
          <a:p>
            <a:r>
              <a:rPr lang="en-IN" dirty="0"/>
              <a:t>09-4</a:t>
            </a:r>
          </a:p>
        </p:txBody>
      </p:sp>
      <p:sp>
        <p:nvSpPr>
          <p:cNvPr id="3" name="Content Placeholder 2">
            <a:extLst>
              <a:ext uri="{FF2B5EF4-FFF2-40B4-BE49-F238E27FC236}">
                <a16:creationId xmlns:a16="http://schemas.microsoft.com/office/drawing/2014/main" id="{CC1E7871-C010-4685-B0BF-D28532F8E048}"/>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4"/>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8"/>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10" name="Audio 9">
            <a:hlinkClick r:id="" action="ppaction://media"/>
            <a:extLst>
              <a:ext uri="{FF2B5EF4-FFF2-40B4-BE49-F238E27FC236}">
                <a16:creationId xmlns:a16="http://schemas.microsoft.com/office/drawing/2014/main" id="{3088A2A6-D23F-42E6-5577-5E31F32F464D}"/>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16669574"/>
      </p:ext>
    </p:extLst>
  </p:cSld>
  <p:clrMapOvr>
    <a:masterClrMapping/>
  </p:clrMapOvr>
  <mc:AlternateContent xmlns:mc="http://schemas.openxmlformats.org/markup-compatibility/2006" xmlns:p14="http://schemas.microsoft.com/office/powerpoint/2010/main">
    <mc:Choice Requires="p14">
      <p:transition spd="slow" p14:dur="2000" advTm="3345"/>
    </mc:Choice>
    <mc:Fallback xmlns="">
      <p:transition spd="slow" advTm="3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B61CB8-5E89-43C9-A5EE-A2622F7E4D91}"/>
              </a:ext>
            </a:extLst>
          </p:cNvPr>
          <p:cNvPicPr>
            <a:picLocks noChangeAspect="1"/>
          </p:cNvPicPr>
          <p:nvPr/>
        </p:nvPicPr>
        <p:blipFill>
          <a:blip r:embed="rId2"/>
          <a:stretch>
            <a:fillRect/>
          </a:stretch>
        </p:blipFill>
        <p:spPr>
          <a:xfrm>
            <a:off x="0" y="0"/>
            <a:ext cx="13045600" cy="6858000"/>
          </a:xfrm>
          <a:prstGeom prst="rect">
            <a:avLst/>
          </a:prstGeom>
        </p:spPr>
      </p:pic>
      <p:sp>
        <p:nvSpPr>
          <p:cNvPr id="3" name="TextBox 2">
            <a:extLst>
              <a:ext uri="{FF2B5EF4-FFF2-40B4-BE49-F238E27FC236}">
                <a16:creationId xmlns:a16="http://schemas.microsoft.com/office/drawing/2014/main" id="{005C9B7D-0E0F-3598-2231-DBFF90D88426}"/>
              </a:ext>
            </a:extLst>
          </p:cNvPr>
          <p:cNvSpPr txBox="1"/>
          <p:nvPr/>
        </p:nvSpPr>
        <p:spPr>
          <a:xfrm>
            <a:off x="334108" y="298938"/>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8:22</a:t>
            </a:r>
            <a:endParaRPr lang="bo-CN" sz="2000" b="1" cap="all" dirty="0">
              <a:solidFill>
                <a:schemeClr val="bg1"/>
              </a:solidFill>
              <a:latin typeface="ArialMT"/>
            </a:endParaRPr>
          </a:p>
        </p:txBody>
      </p:sp>
    </p:spTree>
    <p:extLst>
      <p:ext uri="{BB962C8B-B14F-4D97-AF65-F5344CB8AC3E}">
        <p14:creationId xmlns:p14="http://schemas.microsoft.com/office/powerpoint/2010/main" val="3235332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C1D665-26FB-BEFF-0647-853DD823DCB6}"/>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23 और मैं अपनी प्रजा और तेरी प्रजा में अन्तर ठहराऊँगा। यह चिन्ह कल होगा।’”</a:t>
            </a:r>
            <a:endParaRPr lang="en-IN" sz="4000" dirty="0"/>
          </a:p>
        </p:txBody>
      </p:sp>
      <p:pic>
        <p:nvPicPr>
          <p:cNvPr id="7" name="Audio 6">
            <a:hlinkClick r:id="" action="ppaction://media"/>
            <a:extLst>
              <a:ext uri="{FF2B5EF4-FFF2-40B4-BE49-F238E27FC236}">
                <a16:creationId xmlns:a16="http://schemas.microsoft.com/office/drawing/2014/main" id="{A6A524D2-440D-B27F-96E6-B89B9F1DDC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79D7950-40AD-EB12-2065-B8895B7D3B1A}"/>
              </a:ext>
            </a:extLst>
          </p:cNvPr>
          <p:cNvSpPr txBox="1"/>
          <p:nvPr/>
        </p:nvSpPr>
        <p:spPr>
          <a:xfrm>
            <a:off x="140677" y="140678"/>
            <a:ext cx="5834454" cy="6541476"/>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23</a:t>
            </a:r>
            <a:r>
              <a:rPr lang="en-US" sz="3600" b="0" i="0">
                <a:solidFill>
                  <a:srgbClr val="121212"/>
                </a:solidFill>
                <a:effectLst/>
                <a:latin typeface="Inter" panose="020B0502030000000004" pitchFamily="34" charset="0"/>
              </a:rPr>
              <a:t>I will make a distinction  between My people and your people. This sign will take place tomorrow.’”</a:t>
            </a:r>
            <a:endParaRPr lang="en-ZA" sz="3600" dirty="0"/>
          </a:p>
        </p:txBody>
      </p:sp>
    </p:spTree>
    <p:extLst>
      <p:ext uri="{BB962C8B-B14F-4D97-AF65-F5344CB8AC3E}">
        <p14:creationId xmlns:p14="http://schemas.microsoft.com/office/powerpoint/2010/main" val="1204998267"/>
      </p:ext>
    </p:extLst>
  </p:cSld>
  <p:clrMapOvr>
    <a:masterClrMapping/>
  </p:clrMapOvr>
  <mc:AlternateContent xmlns:mc="http://schemas.openxmlformats.org/markup-compatibility/2006" xmlns:p14="http://schemas.microsoft.com/office/powerpoint/2010/main">
    <mc:Choice Requires="p14">
      <p:transition spd="slow" p14:dur="2000" advTm="10896"/>
    </mc:Choice>
    <mc:Fallback xmlns="">
      <p:transition spd="slow" advTm="10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47394E-D930-456A-886B-987524176C8A}"/>
              </a:ext>
            </a:extLst>
          </p:cNvPr>
          <p:cNvPicPr>
            <a:picLocks noChangeAspect="1"/>
          </p:cNvPicPr>
          <p:nvPr/>
        </p:nvPicPr>
        <p:blipFill>
          <a:blip r:embed="rId2"/>
          <a:stretch>
            <a:fillRect/>
          </a:stretch>
        </p:blipFill>
        <p:spPr>
          <a:xfrm>
            <a:off x="0" y="-133004"/>
            <a:ext cx="12412859" cy="6991004"/>
          </a:xfrm>
          <a:prstGeom prst="rect">
            <a:avLst/>
          </a:prstGeom>
        </p:spPr>
      </p:pic>
      <p:sp>
        <p:nvSpPr>
          <p:cNvPr id="3" name="TextBox 2">
            <a:extLst>
              <a:ext uri="{FF2B5EF4-FFF2-40B4-BE49-F238E27FC236}">
                <a16:creationId xmlns:a16="http://schemas.microsoft.com/office/drawing/2014/main" id="{1549EF33-A7B6-673A-9248-376B90C5DDB9}"/>
              </a:ext>
            </a:extLst>
          </p:cNvPr>
          <p:cNvSpPr txBox="1"/>
          <p:nvPr/>
        </p:nvSpPr>
        <p:spPr>
          <a:xfrm>
            <a:off x="334108" y="298938"/>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8:23</a:t>
            </a:r>
            <a:endParaRPr lang="bo-CN" sz="2000" b="1" cap="all" dirty="0">
              <a:solidFill>
                <a:schemeClr val="bg1"/>
              </a:solidFill>
              <a:latin typeface="ArialMT"/>
            </a:endParaRPr>
          </a:p>
        </p:txBody>
      </p:sp>
    </p:spTree>
    <p:extLst>
      <p:ext uri="{BB962C8B-B14F-4D97-AF65-F5344CB8AC3E}">
        <p14:creationId xmlns:p14="http://schemas.microsoft.com/office/powerpoint/2010/main" val="4173375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80020B-FF35-9187-C4EA-7CACD9F3DBB6}"/>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24 और यहोवा ने वैसा ही किया, और फ़िरौन के भवन, और उसके कर्मचारियों के घरों में, और सारे मिस्र देश में डांसों के झुण्ड के झुण्ड भर गए, और डांसों के मारे वह देश नाश हुआ।</a:t>
            </a:r>
            <a:endParaRPr lang="en-IN" sz="4000" dirty="0"/>
          </a:p>
        </p:txBody>
      </p:sp>
      <p:pic>
        <p:nvPicPr>
          <p:cNvPr id="14" name="Audio 13">
            <a:hlinkClick r:id="" action="ppaction://media"/>
            <a:extLst>
              <a:ext uri="{FF2B5EF4-FFF2-40B4-BE49-F238E27FC236}">
                <a16:creationId xmlns:a16="http://schemas.microsoft.com/office/drawing/2014/main" id="{1416955D-D295-9690-89DB-AEFC3FC869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C88C291-2E0D-865C-2938-6C4B91AA6009}"/>
              </a:ext>
            </a:extLst>
          </p:cNvPr>
          <p:cNvSpPr txBox="1"/>
          <p:nvPr/>
        </p:nvSpPr>
        <p:spPr>
          <a:xfrm>
            <a:off x="140677" y="140678"/>
            <a:ext cx="5834454" cy="6541476"/>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24</a:t>
            </a:r>
            <a:r>
              <a:rPr lang="en-US" sz="3600" b="0" i="0">
                <a:solidFill>
                  <a:srgbClr val="121212"/>
                </a:solidFill>
                <a:effectLst/>
                <a:latin typeface="Inter" panose="020B0502030000000004" pitchFamily="34" charset="0"/>
              </a:rPr>
              <a:t>And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did so. Thick swarms of flies poured into Pharaoh’s palace and into the houses of his officials. Throughout Egypt the land was ruined by swarms of flies.</a:t>
            </a:r>
            <a:endParaRPr lang="en-ZA" sz="3600" dirty="0"/>
          </a:p>
        </p:txBody>
      </p:sp>
    </p:spTree>
    <p:extLst>
      <p:ext uri="{BB962C8B-B14F-4D97-AF65-F5344CB8AC3E}">
        <p14:creationId xmlns:p14="http://schemas.microsoft.com/office/powerpoint/2010/main" val="3728152200"/>
      </p:ext>
    </p:extLst>
  </p:cSld>
  <p:clrMapOvr>
    <a:masterClrMapping/>
  </p:clrMapOvr>
  <mc:AlternateContent xmlns:mc="http://schemas.openxmlformats.org/markup-compatibility/2006" xmlns:p14="http://schemas.microsoft.com/office/powerpoint/2010/main">
    <mc:Choice Requires="p14">
      <p:transition spd="slow" p14:dur="2000" advTm="17258"/>
    </mc:Choice>
    <mc:Fallback xmlns="">
      <p:transition spd="slow" advTm="17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09C37B-6025-4AC0-86DB-87D687447C28}"/>
              </a:ext>
            </a:extLst>
          </p:cNvPr>
          <p:cNvPicPr>
            <a:picLocks noChangeAspect="1"/>
          </p:cNvPicPr>
          <p:nvPr/>
        </p:nvPicPr>
        <p:blipFill>
          <a:blip r:embed="rId2"/>
          <a:stretch>
            <a:fillRect/>
          </a:stretch>
        </p:blipFill>
        <p:spPr>
          <a:xfrm>
            <a:off x="1" y="-129897"/>
            <a:ext cx="12192000" cy="6987898"/>
          </a:xfrm>
          <a:prstGeom prst="rect">
            <a:avLst/>
          </a:prstGeom>
        </p:spPr>
      </p:pic>
      <p:sp>
        <p:nvSpPr>
          <p:cNvPr id="3" name="TextBox 2">
            <a:extLst>
              <a:ext uri="{FF2B5EF4-FFF2-40B4-BE49-F238E27FC236}">
                <a16:creationId xmlns:a16="http://schemas.microsoft.com/office/drawing/2014/main" id="{A53F89C7-EF69-A436-4092-8AC2B8735257}"/>
              </a:ext>
            </a:extLst>
          </p:cNvPr>
          <p:cNvSpPr txBox="1"/>
          <p:nvPr/>
        </p:nvSpPr>
        <p:spPr>
          <a:xfrm>
            <a:off x="334108" y="298938"/>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8:24</a:t>
            </a:r>
            <a:endParaRPr lang="bo-CN" sz="2000" b="1" cap="all" dirty="0">
              <a:solidFill>
                <a:schemeClr val="bg1"/>
              </a:solidFill>
              <a:latin typeface="ArialMT"/>
            </a:endParaRPr>
          </a:p>
        </p:txBody>
      </p:sp>
    </p:spTree>
    <p:extLst>
      <p:ext uri="{BB962C8B-B14F-4D97-AF65-F5344CB8AC3E}">
        <p14:creationId xmlns:p14="http://schemas.microsoft.com/office/powerpoint/2010/main" val="705071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2ABF5C-27F2-DB5F-7D5C-F636EA154EBA}"/>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777A7B"/>
                </a:solidFill>
                <a:effectLst/>
                <a:latin typeface="Arial" panose="020B0604020202020204" pitchFamily="34" charset="0"/>
              </a:rPr>
              <a:t>25</a:t>
            </a:r>
            <a:r>
              <a:rPr lang="hi-IN" sz="4000" b="0" i="0" dirty="0">
                <a:solidFill>
                  <a:srgbClr val="121212"/>
                </a:solidFill>
                <a:effectLst/>
                <a:latin typeface="Arial" panose="020B0604020202020204" pitchFamily="34" charset="0"/>
              </a:rPr>
              <a:t>तब फ़िरौन ने मूसा और हारून को बुलवाकर कहा, “तुम जाकर </a:t>
            </a:r>
            <a:r>
              <a:rPr lang="hi-IN" sz="4000" b="0" i="1" dirty="0">
                <a:solidFill>
                  <a:srgbClr val="121212"/>
                </a:solidFill>
                <a:effectLst/>
                <a:latin typeface="Arial" panose="020B0604020202020204" pitchFamily="34" charset="0"/>
              </a:rPr>
              <a:t>अपने परमेश्वर के लिये</a:t>
            </a:r>
            <a:r>
              <a:rPr lang="hi-IN" sz="4000" b="0" i="0" dirty="0">
                <a:solidFill>
                  <a:srgbClr val="121212"/>
                </a:solidFill>
                <a:effectLst/>
                <a:latin typeface="Arial" panose="020B0604020202020204" pitchFamily="34" charset="0"/>
              </a:rPr>
              <a:t> इसी देश में बलिदान करो।</a:t>
            </a:r>
            <a:endParaRPr lang="en-IN" sz="4000" dirty="0"/>
          </a:p>
        </p:txBody>
      </p:sp>
      <p:pic>
        <p:nvPicPr>
          <p:cNvPr id="14" name="Audio 13">
            <a:hlinkClick r:id="" action="ppaction://media"/>
            <a:extLst>
              <a:ext uri="{FF2B5EF4-FFF2-40B4-BE49-F238E27FC236}">
                <a16:creationId xmlns:a16="http://schemas.microsoft.com/office/drawing/2014/main" id="{D5FC32CB-DC49-3813-3B43-434C49B473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8C60AD8-2E4A-10BF-42BE-FB24C7D79019}"/>
              </a:ext>
            </a:extLst>
          </p:cNvPr>
          <p:cNvSpPr txBox="1"/>
          <p:nvPr/>
        </p:nvSpPr>
        <p:spPr>
          <a:xfrm>
            <a:off x="140677" y="140678"/>
            <a:ext cx="5834454" cy="6541476"/>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25</a:t>
            </a:r>
            <a:r>
              <a:rPr lang="en-US" sz="3600" b="0" i="0">
                <a:solidFill>
                  <a:srgbClr val="121212"/>
                </a:solidFill>
                <a:effectLst/>
                <a:latin typeface="Inter" panose="020B0502030000000004" pitchFamily="34" charset="0"/>
              </a:rPr>
              <a:t>Then Pharaoh summoned Moses and Aaron and said, “Go, sacrifice to your God within this land.”</a:t>
            </a:r>
          </a:p>
          <a:p>
            <a:br>
              <a:rPr lang="en-US" sz="3600"/>
            </a:br>
            <a:endParaRPr lang="en-ZA" sz="3600" dirty="0"/>
          </a:p>
        </p:txBody>
      </p:sp>
    </p:spTree>
    <p:extLst>
      <p:ext uri="{BB962C8B-B14F-4D97-AF65-F5344CB8AC3E}">
        <p14:creationId xmlns:p14="http://schemas.microsoft.com/office/powerpoint/2010/main" val="3350226380"/>
      </p:ext>
    </p:extLst>
  </p:cSld>
  <p:clrMapOvr>
    <a:masterClrMapping/>
  </p:clrMapOvr>
  <mc:AlternateContent xmlns:mc="http://schemas.openxmlformats.org/markup-compatibility/2006" xmlns:p14="http://schemas.microsoft.com/office/powerpoint/2010/main">
    <mc:Choice Requires="p14">
      <p:transition spd="slow" p14:dur="2000" advTm="11180"/>
    </mc:Choice>
    <mc:Fallback xmlns="">
      <p:transition spd="slow" advTm="11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BB9DA6-65DA-4FFD-AD89-FAA0B8E06CA3}"/>
              </a:ext>
            </a:extLst>
          </p:cNvPr>
          <p:cNvPicPr>
            <a:picLocks noChangeAspect="1"/>
          </p:cNvPicPr>
          <p:nvPr/>
        </p:nvPicPr>
        <p:blipFill>
          <a:blip r:embed="rId2"/>
          <a:stretch>
            <a:fillRect/>
          </a:stretch>
        </p:blipFill>
        <p:spPr>
          <a:xfrm>
            <a:off x="-505114" y="1"/>
            <a:ext cx="12791325" cy="6858000"/>
          </a:xfrm>
          <a:prstGeom prst="rect">
            <a:avLst/>
          </a:prstGeom>
        </p:spPr>
      </p:pic>
      <p:sp>
        <p:nvSpPr>
          <p:cNvPr id="4" name="TextBox 3">
            <a:extLst>
              <a:ext uri="{FF2B5EF4-FFF2-40B4-BE49-F238E27FC236}">
                <a16:creationId xmlns:a16="http://schemas.microsoft.com/office/drawing/2014/main" id="{D297FF6C-EDD6-4AC9-7588-9B69CEC554ED}"/>
              </a:ext>
            </a:extLst>
          </p:cNvPr>
          <p:cNvSpPr txBox="1"/>
          <p:nvPr/>
        </p:nvSpPr>
        <p:spPr>
          <a:xfrm>
            <a:off x="334108" y="298938"/>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8:25</a:t>
            </a:r>
            <a:endParaRPr lang="bo-CN" sz="2000" b="1" cap="all" dirty="0">
              <a:solidFill>
                <a:schemeClr val="bg1"/>
              </a:solidFill>
              <a:latin typeface="ArialMT"/>
            </a:endParaRPr>
          </a:p>
        </p:txBody>
      </p:sp>
    </p:spTree>
    <p:extLst>
      <p:ext uri="{BB962C8B-B14F-4D97-AF65-F5344CB8AC3E}">
        <p14:creationId xmlns:p14="http://schemas.microsoft.com/office/powerpoint/2010/main" val="3481251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323476-6320-24E5-F797-7C6179D18A8F}"/>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26 मूसा ने कहा, “ऐसा करना उचित नहीं; क्योंकि हम अपने परमेश्वर यहोवा के लिये मिस्रियों की घृणित वस्तु बलिदान करेंगे; और यदि हम मिस्रियों के देखते उनकी घृणित वस्तु बलिदान करें तो क्या वे हमको पथरवाह न करेंगे?</a:t>
            </a:r>
            <a:endParaRPr lang="en-IN" sz="4000" dirty="0"/>
          </a:p>
        </p:txBody>
      </p:sp>
      <p:pic>
        <p:nvPicPr>
          <p:cNvPr id="14" name="Audio 13">
            <a:hlinkClick r:id="" action="ppaction://media"/>
            <a:extLst>
              <a:ext uri="{FF2B5EF4-FFF2-40B4-BE49-F238E27FC236}">
                <a16:creationId xmlns:a16="http://schemas.microsoft.com/office/drawing/2014/main" id="{C4E95666-0054-28F9-0335-782B1C5B92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57E3FB9-4F1A-811B-4F75-51ADC8B133B6}"/>
              </a:ext>
            </a:extLst>
          </p:cNvPr>
          <p:cNvSpPr txBox="1"/>
          <p:nvPr/>
        </p:nvSpPr>
        <p:spPr>
          <a:xfrm>
            <a:off x="140677" y="140678"/>
            <a:ext cx="5834454" cy="6541476"/>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26</a:t>
            </a:r>
            <a:r>
              <a:rPr lang="en-US" sz="3600" b="0" i="0">
                <a:solidFill>
                  <a:srgbClr val="121212"/>
                </a:solidFill>
                <a:effectLst/>
                <a:latin typeface="Inter" panose="020B0502030000000004" pitchFamily="34" charset="0"/>
              </a:rPr>
              <a:t>But Moses replied, “It would not be right to do that, because the sacrifices we offer to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our God would be detestable to the Egyptians. If we offer sacrifices that are detestable before the Egyptians, will they not stone us?</a:t>
            </a:r>
            <a:endParaRPr lang="en-ZA" sz="3600" dirty="0"/>
          </a:p>
        </p:txBody>
      </p:sp>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17332"/>
    </mc:Choice>
    <mc:Fallback xmlns="">
      <p:transition spd="slow" advTm="17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79D035-413F-4B31-93BD-6A4A00AECDA6}"/>
              </a:ext>
            </a:extLst>
          </p:cNvPr>
          <p:cNvPicPr>
            <a:picLocks noChangeAspect="1"/>
          </p:cNvPicPr>
          <p:nvPr/>
        </p:nvPicPr>
        <p:blipFill>
          <a:blip r:embed="rId2"/>
          <a:stretch>
            <a:fillRect/>
          </a:stretch>
        </p:blipFill>
        <p:spPr>
          <a:xfrm>
            <a:off x="-1" y="-45187"/>
            <a:ext cx="12336087" cy="6903188"/>
          </a:xfrm>
          <a:prstGeom prst="rect">
            <a:avLst/>
          </a:prstGeom>
        </p:spPr>
      </p:pic>
      <p:sp>
        <p:nvSpPr>
          <p:cNvPr id="4" name="TextBox 3">
            <a:extLst>
              <a:ext uri="{FF2B5EF4-FFF2-40B4-BE49-F238E27FC236}">
                <a16:creationId xmlns:a16="http://schemas.microsoft.com/office/drawing/2014/main" id="{C2B42FFF-A20C-24A2-17BB-CCBFA9AC8D09}"/>
              </a:ext>
            </a:extLst>
          </p:cNvPr>
          <p:cNvSpPr txBox="1"/>
          <p:nvPr/>
        </p:nvSpPr>
        <p:spPr>
          <a:xfrm>
            <a:off x="334108" y="298938"/>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8:26</a:t>
            </a:r>
            <a:endParaRPr lang="bo-CN" sz="2000" b="1" cap="all" dirty="0">
              <a:solidFill>
                <a:schemeClr val="bg1"/>
              </a:solidFill>
              <a:latin typeface="ArialMT"/>
            </a:endParaRPr>
          </a:p>
        </p:txBody>
      </p:sp>
    </p:spTree>
    <p:extLst>
      <p:ext uri="{BB962C8B-B14F-4D97-AF65-F5344CB8AC3E}">
        <p14:creationId xmlns:p14="http://schemas.microsoft.com/office/powerpoint/2010/main" val="4063627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F9C545-24F3-07F3-B377-F1FC4822F5B7}"/>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27 हम जंगल में तीन दिन के मार्ग पर जाकर अपने परमेश्वर यहोवा के लिये जैसा वह हम से कहेगा वैसा ही बलिदान करेंगे।”</a:t>
            </a:r>
            <a:endParaRPr lang="en-IN" sz="4000" dirty="0"/>
          </a:p>
        </p:txBody>
      </p:sp>
      <p:pic>
        <p:nvPicPr>
          <p:cNvPr id="34" name="Audio 33">
            <a:hlinkClick r:id="" action="ppaction://media"/>
            <a:extLst>
              <a:ext uri="{FF2B5EF4-FFF2-40B4-BE49-F238E27FC236}">
                <a16:creationId xmlns:a16="http://schemas.microsoft.com/office/drawing/2014/main" id="{71DAC22B-02DE-E9CA-63CB-6BA19193EF9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ED9ADD5D-A96E-CDDA-0BB4-61EFCE3156F5}"/>
              </a:ext>
            </a:extLst>
          </p:cNvPr>
          <p:cNvSpPr txBox="1"/>
          <p:nvPr/>
        </p:nvSpPr>
        <p:spPr>
          <a:xfrm>
            <a:off x="140677" y="140678"/>
            <a:ext cx="5834454" cy="6541476"/>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27</a:t>
            </a:r>
            <a:r>
              <a:rPr lang="en-US" sz="3600" b="0" i="0">
                <a:solidFill>
                  <a:srgbClr val="121212"/>
                </a:solidFill>
                <a:effectLst/>
                <a:latin typeface="Inter" panose="020B0502030000000004" pitchFamily="34" charset="0"/>
              </a:rPr>
              <a:t>We must make a three-day journey into the wilderness and sacrifice to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our God as He commands us.”</a:t>
            </a:r>
            <a:endParaRPr lang="en-ZA" sz="3600" dirty="0"/>
          </a:p>
        </p:txBody>
      </p:sp>
    </p:spTree>
    <p:extLst>
      <p:ext uri="{BB962C8B-B14F-4D97-AF65-F5344CB8AC3E}">
        <p14:creationId xmlns:p14="http://schemas.microsoft.com/office/powerpoint/2010/main" val="302978315"/>
      </p:ext>
    </p:extLst>
  </p:cSld>
  <p:clrMapOvr>
    <a:masterClrMapping/>
  </p:clrMapOvr>
  <mc:AlternateContent xmlns:mc="http://schemas.openxmlformats.org/markup-compatibility/2006" xmlns:p14="http://schemas.microsoft.com/office/powerpoint/2010/main">
    <mc:Choice Requires="p14">
      <p:transition spd="slow" p14:dur="2000" advTm="14627"/>
    </mc:Choice>
    <mc:Fallback xmlns="">
      <p:transition spd="slow" advTm="14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85C8DB5-800A-40AA-A6F2-0AE7E2CA3BDD}"/>
              </a:ext>
            </a:extLst>
          </p:cNvPr>
          <p:cNvPicPr>
            <a:picLocks noChangeAspect="1"/>
          </p:cNvPicPr>
          <p:nvPr/>
        </p:nvPicPr>
        <p:blipFill>
          <a:blip r:embed="rId2"/>
          <a:stretch>
            <a:fillRect/>
          </a:stretch>
        </p:blipFill>
        <p:spPr>
          <a:xfrm>
            <a:off x="0" y="0"/>
            <a:ext cx="12192000" cy="6906760"/>
          </a:xfrm>
          <a:prstGeom prst="rect">
            <a:avLst/>
          </a:prstGeom>
        </p:spPr>
      </p:pic>
      <p:sp>
        <p:nvSpPr>
          <p:cNvPr id="5" name="TextBox 4">
            <a:extLst>
              <a:ext uri="{FF2B5EF4-FFF2-40B4-BE49-F238E27FC236}">
                <a16:creationId xmlns:a16="http://schemas.microsoft.com/office/drawing/2014/main" id="{FF5BA10B-2ACC-5BA6-801D-C37B8A099E00}"/>
              </a:ext>
            </a:extLst>
          </p:cNvPr>
          <p:cNvSpPr txBox="1"/>
          <p:nvPr/>
        </p:nvSpPr>
        <p:spPr>
          <a:xfrm>
            <a:off x="353475" y="361054"/>
            <a:ext cx="7513816" cy="1795550"/>
          </a:xfrm>
          <a:prstGeom prst="rect">
            <a:avLst/>
          </a:prstGeom>
          <a:noFill/>
        </p:spPr>
        <p:txBody>
          <a:bodyPr wrap="square" rtlCol="0">
            <a:noAutofit/>
          </a:bodyPr>
          <a:lstStyle/>
          <a:p>
            <a:r>
              <a:rPr lang="hi-IN" sz="5400" dirty="0">
                <a:solidFill>
                  <a:schemeClr val="bg1"/>
                </a:solidFill>
                <a:effectLst/>
                <a:latin typeface="TimesNewRomanPSMT"/>
                <a:ea typeface="Calibri" panose="020F0502020204030204" pitchFamily="34" charset="0"/>
                <a:cs typeface="TimesNewRomanPSMT"/>
              </a:rPr>
              <a:t>मिस्र में मक्खियों की विपत्ति -</a:t>
            </a:r>
          </a:p>
          <a:p>
            <a:r>
              <a:rPr lang="hi-IN" sz="5400" dirty="0">
                <a:solidFill>
                  <a:schemeClr val="bg1"/>
                </a:solidFill>
                <a:effectLst/>
                <a:latin typeface="TimesNewRomanPSMT"/>
                <a:ea typeface="Calibri" panose="020F0502020204030204" pitchFamily="34" charset="0"/>
                <a:cs typeface="TimesNewRomanPSMT"/>
              </a:rPr>
              <a:t>निर्गमन 8:20-32</a:t>
            </a:r>
            <a:endParaRPr lang="en-ZA" sz="5400" dirty="0">
              <a:solidFill>
                <a:schemeClr val="bg1"/>
              </a:solidFill>
            </a:endParaRPr>
          </a:p>
        </p:txBody>
      </p:sp>
      <p:sp>
        <p:nvSpPr>
          <p:cNvPr id="2" name="TextBox 1">
            <a:extLst>
              <a:ext uri="{FF2B5EF4-FFF2-40B4-BE49-F238E27FC236}">
                <a16:creationId xmlns:a16="http://schemas.microsoft.com/office/drawing/2014/main" id="{FB70FA86-0BBD-46FA-4BE5-5E698157AC38}"/>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4138472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57DE39-A0E5-4114-A4AA-51E844D2AB6A}"/>
              </a:ext>
            </a:extLst>
          </p:cNvPr>
          <p:cNvPicPr>
            <a:picLocks noChangeAspect="1"/>
          </p:cNvPicPr>
          <p:nvPr/>
        </p:nvPicPr>
        <p:blipFill>
          <a:blip r:embed="rId4"/>
          <a:stretch>
            <a:fillRect/>
          </a:stretch>
        </p:blipFill>
        <p:spPr>
          <a:xfrm>
            <a:off x="0" y="0"/>
            <a:ext cx="12267650" cy="6858000"/>
          </a:xfrm>
          <a:prstGeom prst="rect">
            <a:avLst/>
          </a:prstGeom>
        </p:spPr>
      </p:pic>
      <p:sp>
        <p:nvSpPr>
          <p:cNvPr id="4" name="TextBox 3">
            <a:extLst>
              <a:ext uri="{FF2B5EF4-FFF2-40B4-BE49-F238E27FC236}">
                <a16:creationId xmlns:a16="http://schemas.microsoft.com/office/drawing/2014/main" id="{601F9382-2EC1-A856-40E7-FDE9FDB1C774}"/>
              </a:ext>
            </a:extLst>
          </p:cNvPr>
          <p:cNvSpPr txBox="1"/>
          <p:nvPr/>
        </p:nvSpPr>
        <p:spPr>
          <a:xfrm>
            <a:off x="334108" y="298938"/>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8:27</a:t>
            </a:r>
            <a:endParaRPr lang="bo-CN" sz="2000" b="1" cap="all" dirty="0">
              <a:solidFill>
                <a:schemeClr val="bg1"/>
              </a:solidFill>
              <a:latin typeface="ArialMT"/>
            </a:endParaRPr>
          </a:p>
        </p:txBody>
      </p:sp>
      <p:pic>
        <p:nvPicPr>
          <p:cNvPr id="14" name="Audio 13">
            <a:hlinkClick r:id="" action="ppaction://media"/>
            <a:extLst>
              <a:ext uri="{FF2B5EF4-FFF2-40B4-BE49-F238E27FC236}">
                <a16:creationId xmlns:a16="http://schemas.microsoft.com/office/drawing/2014/main" id="{029CFA4D-7BFA-D521-F25A-A180F1C8CC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1370220"/>
      </p:ext>
    </p:extLst>
  </p:cSld>
  <p:clrMapOvr>
    <a:masterClrMapping/>
  </p:clrMapOvr>
  <mc:AlternateContent xmlns:mc="http://schemas.openxmlformats.org/markup-compatibility/2006" xmlns:p14="http://schemas.microsoft.com/office/powerpoint/2010/main">
    <mc:Choice Requires="p14">
      <p:transition spd="slow" p14:dur="2000" advTm="271"/>
    </mc:Choice>
    <mc:Fallback xmlns="">
      <p:transition spd="slow" advTm="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DB69F4-25F5-A3FA-D783-9A24A48E7AC3}"/>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28 फ़िरौन ने कहा, “मैं तुम को जंगल में जाने दूँगा कि तुम अपने परमेश्वर यहोवा के लिये जंगल में बलिदान करो; केवल बहुत दूर न जाना, और मेरे लिये विनती करो।”</a:t>
            </a:r>
            <a:endParaRPr lang="en-IN" sz="4000" dirty="0"/>
          </a:p>
        </p:txBody>
      </p:sp>
      <p:pic>
        <p:nvPicPr>
          <p:cNvPr id="10" name="Audio 9">
            <a:hlinkClick r:id="" action="ppaction://media"/>
            <a:extLst>
              <a:ext uri="{FF2B5EF4-FFF2-40B4-BE49-F238E27FC236}">
                <a16:creationId xmlns:a16="http://schemas.microsoft.com/office/drawing/2014/main" id="{B453D88D-88A9-04C8-ACBB-68EA6D0C50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E537B05-0C6A-15CC-4E2B-DE8CF9713F2A}"/>
              </a:ext>
            </a:extLst>
          </p:cNvPr>
          <p:cNvSpPr txBox="1"/>
          <p:nvPr/>
        </p:nvSpPr>
        <p:spPr>
          <a:xfrm>
            <a:off x="140677" y="140678"/>
            <a:ext cx="5834454" cy="6541476"/>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28</a:t>
            </a:r>
            <a:r>
              <a:rPr lang="en-US" sz="3600" b="0" i="0">
                <a:solidFill>
                  <a:srgbClr val="121212"/>
                </a:solidFill>
                <a:effectLst/>
                <a:latin typeface="Inter" panose="020B0502030000000004" pitchFamily="34" charset="0"/>
              </a:rPr>
              <a:t>Pharaoh answered, “I will let you go and sacrifice to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your God in the wilderness, but you must not go very far. Now pray for me.”</a:t>
            </a:r>
            <a:endParaRPr lang="en-ZA" sz="3600" dirty="0"/>
          </a:p>
        </p:txBody>
      </p:sp>
    </p:spTree>
    <p:extLst>
      <p:ext uri="{BB962C8B-B14F-4D97-AF65-F5344CB8AC3E}">
        <p14:creationId xmlns:p14="http://schemas.microsoft.com/office/powerpoint/2010/main" val="891345644"/>
      </p:ext>
    </p:extLst>
  </p:cSld>
  <p:clrMapOvr>
    <a:masterClrMapping/>
  </p:clrMapOvr>
  <mc:AlternateContent xmlns:mc="http://schemas.openxmlformats.org/markup-compatibility/2006" xmlns:p14="http://schemas.microsoft.com/office/powerpoint/2010/main">
    <mc:Choice Requires="p14">
      <p:transition spd="slow" p14:dur="2000" advTm="17165"/>
    </mc:Choice>
    <mc:Fallback xmlns="">
      <p:transition spd="slow" advTm="17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01F713-D458-4EFE-902F-07515516DF10}"/>
              </a:ext>
            </a:extLst>
          </p:cNvPr>
          <p:cNvPicPr>
            <a:picLocks noChangeAspect="1"/>
          </p:cNvPicPr>
          <p:nvPr/>
        </p:nvPicPr>
        <p:blipFill>
          <a:blip r:embed="rId2"/>
          <a:stretch>
            <a:fillRect/>
          </a:stretch>
        </p:blipFill>
        <p:spPr>
          <a:xfrm>
            <a:off x="0" y="0"/>
            <a:ext cx="13691681" cy="6858000"/>
          </a:xfrm>
          <a:prstGeom prst="rect">
            <a:avLst/>
          </a:prstGeom>
        </p:spPr>
      </p:pic>
      <p:sp>
        <p:nvSpPr>
          <p:cNvPr id="4" name="TextBox 3">
            <a:extLst>
              <a:ext uri="{FF2B5EF4-FFF2-40B4-BE49-F238E27FC236}">
                <a16:creationId xmlns:a16="http://schemas.microsoft.com/office/drawing/2014/main" id="{E45FC7F4-3B5A-FF2F-0E43-D85A7A2E64CA}"/>
              </a:ext>
            </a:extLst>
          </p:cNvPr>
          <p:cNvSpPr txBox="1"/>
          <p:nvPr/>
        </p:nvSpPr>
        <p:spPr>
          <a:xfrm>
            <a:off x="334108" y="298938"/>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8:28</a:t>
            </a:r>
            <a:endParaRPr lang="bo-CN" sz="2000" b="1" cap="all" dirty="0">
              <a:solidFill>
                <a:schemeClr val="bg1"/>
              </a:solidFill>
              <a:latin typeface="ArialMT"/>
            </a:endParaRPr>
          </a:p>
        </p:txBody>
      </p:sp>
    </p:spTree>
    <p:extLst>
      <p:ext uri="{BB962C8B-B14F-4D97-AF65-F5344CB8AC3E}">
        <p14:creationId xmlns:p14="http://schemas.microsoft.com/office/powerpoint/2010/main" val="2168482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8DFE43-7AB8-2DF9-1C30-8E29C1C86FA3}"/>
              </a:ext>
            </a:extLst>
          </p:cNvPr>
          <p:cNvSpPr txBox="1"/>
          <p:nvPr/>
        </p:nvSpPr>
        <p:spPr>
          <a:xfrm>
            <a:off x="6096000" y="0"/>
            <a:ext cx="6096000" cy="6858000"/>
          </a:xfrm>
          <a:prstGeom prst="rect">
            <a:avLst/>
          </a:prstGeom>
          <a:noFill/>
        </p:spPr>
        <p:txBody>
          <a:bodyPr wrap="square" rtlCol="0">
            <a:noAutofit/>
          </a:bodyPr>
          <a:lstStyle/>
          <a:p>
            <a:r>
              <a:rPr lang="en-US" sz="4000" b="0" i="0" dirty="0">
                <a:solidFill>
                  <a:srgbClr val="121212"/>
                </a:solidFill>
                <a:effectLst/>
                <a:latin typeface="Arial" panose="020B0604020202020204" pitchFamily="34" charset="0"/>
              </a:rPr>
              <a:t>29</a:t>
            </a:r>
            <a:r>
              <a:rPr lang="hi-IN" sz="4000" b="0" i="0" dirty="0">
                <a:solidFill>
                  <a:srgbClr val="121212"/>
                </a:solidFill>
                <a:effectLst/>
                <a:latin typeface="Arial" panose="020B0604020202020204" pitchFamily="34" charset="0"/>
              </a:rPr>
              <a:t> तब मूसा ने कहा, “सुन, मैं तेरे पास से बाहर जाकर यहोवा से विनती करूँगा कि डांसों के झुण्ड तेरे, और तेरे कर्मचारियों, और प्रजा के पास से कल ही दूर हों; पर फ़िरौन आगे को कपट करके हमें यहोवा के लिये बलिदान करने को जाने देने के लिये मना न करे।”</a:t>
            </a:r>
            <a:endParaRPr lang="en-IN" sz="4000" dirty="0"/>
          </a:p>
        </p:txBody>
      </p:sp>
      <p:pic>
        <p:nvPicPr>
          <p:cNvPr id="40" name="Audio 39">
            <a:hlinkClick r:id="" action="ppaction://media"/>
            <a:extLst>
              <a:ext uri="{FF2B5EF4-FFF2-40B4-BE49-F238E27FC236}">
                <a16:creationId xmlns:a16="http://schemas.microsoft.com/office/drawing/2014/main" id="{D3CF29E4-8E56-5A67-AD82-CDFFA4C909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A388340-24BF-0AA4-4F2F-5500D94D3206}"/>
              </a:ext>
            </a:extLst>
          </p:cNvPr>
          <p:cNvSpPr txBox="1"/>
          <p:nvPr/>
        </p:nvSpPr>
        <p:spPr>
          <a:xfrm>
            <a:off x="140677" y="140678"/>
            <a:ext cx="5834454" cy="6541476"/>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29</a:t>
            </a:r>
            <a:r>
              <a:rPr lang="en-US" sz="3600" b="0" i="0">
                <a:solidFill>
                  <a:srgbClr val="121212"/>
                </a:solidFill>
                <a:effectLst/>
                <a:latin typeface="Inter" panose="020B0502030000000004" pitchFamily="34" charset="0"/>
              </a:rPr>
              <a:t>“As soon as I leave you,” Moses said, “I will pray to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so that tomorrow the swarms of flies will depart from Pharaoh and his officials and his people. But Pharaoh must not act deceitfully again by refusing to let the people go and sacrifice to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a:t>
            </a:r>
            <a:endParaRPr lang="en-ZA" sz="3600" dirty="0"/>
          </a:p>
        </p:txBody>
      </p:sp>
    </p:spTree>
    <p:extLst>
      <p:ext uri="{BB962C8B-B14F-4D97-AF65-F5344CB8AC3E}">
        <p14:creationId xmlns:p14="http://schemas.microsoft.com/office/powerpoint/2010/main" val="3955896480"/>
      </p:ext>
    </p:extLst>
  </p:cSld>
  <p:clrMapOvr>
    <a:masterClrMapping/>
  </p:clrMapOvr>
  <mc:AlternateContent xmlns:mc="http://schemas.openxmlformats.org/markup-compatibility/2006" xmlns:p14="http://schemas.microsoft.com/office/powerpoint/2010/main">
    <mc:Choice Requires="p14">
      <p:transition spd="slow" p14:dur="2000" advTm="23663"/>
    </mc:Choice>
    <mc:Fallback xmlns="">
      <p:transition spd="slow" advTm="23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063EA5-F41B-4D8E-A1ED-C7D3B90E708D}"/>
              </a:ext>
            </a:extLst>
          </p:cNvPr>
          <p:cNvPicPr>
            <a:picLocks noChangeAspect="1"/>
          </p:cNvPicPr>
          <p:nvPr/>
        </p:nvPicPr>
        <p:blipFill>
          <a:blip r:embed="rId2"/>
          <a:stretch>
            <a:fillRect/>
          </a:stretch>
        </p:blipFill>
        <p:spPr>
          <a:xfrm>
            <a:off x="0" y="0"/>
            <a:ext cx="13281032" cy="6858000"/>
          </a:xfrm>
          <a:prstGeom prst="rect">
            <a:avLst/>
          </a:prstGeom>
        </p:spPr>
      </p:pic>
      <p:sp>
        <p:nvSpPr>
          <p:cNvPr id="4" name="TextBox 3">
            <a:extLst>
              <a:ext uri="{FF2B5EF4-FFF2-40B4-BE49-F238E27FC236}">
                <a16:creationId xmlns:a16="http://schemas.microsoft.com/office/drawing/2014/main" id="{B4932B78-C948-C23D-3798-4315ECD18A19}"/>
              </a:ext>
            </a:extLst>
          </p:cNvPr>
          <p:cNvSpPr txBox="1"/>
          <p:nvPr/>
        </p:nvSpPr>
        <p:spPr>
          <a:xfrm>
            <a:off x="334108" y="298938"/>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8:29</a:t>
            </a:r>
            <a:endParaRPr lang="bo-CN" sz="2000" b="1" cap="all" dirty="0">
              <a:solidFill>
                <a:schemeClr val="bg1"/>
              </a:solidFill>
              <a:latin typeface="ArialMT"/>
            </a:endParaRPr>
          </a:p>
        </p:txBody>
      </p:sp>
    </p:spTree>
    <p:extLst>
      <p:ext uri="{BB962C8B-B14F-4D97-AF65-F5344CB8AC3E}">
        <p14:creationId xmlns:p14="http://schemas.microsoft.com/office/powerpoint/2010/main" val="7314195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914C84-7ED4-5627-065A-536252BED2CF}"/>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30 अतः मूसा ने फ़िरौन के पास से बाहर जाकर यहोवा से विनती की।</a:t>
            </a:r>
            <a:endParaRPr lang="en-IN" sz="4000" dirty="0"/>
          </a:p>
        </p:txBody>
      </p:sp>
      <p:pic>
        <p:nvPicPr>
          <p:cNvPr id="6" name="Audio 5">
            <a:hlinkClick r:id="" action="ppaction://media"/>
            <a:extLst>
              <a:ext uri="{FF2B5EF4-FFF2-40B4-BE49-F238E27FC236}">
                <a16:creationId xmlns:a16="http://schemas.microsoft.com/office/drawing/2014/main" id="{628D2808-58BC-012D-5958-2753988469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0AF685F0-41B3-783C-F001-9E02EF39F082}"/>
              </a:ext>
            </a:extLst>
          </p:cNvPr>
          <p:cNvSpPr txBox="1"/>
          <p:nvPr/>
        </p:nvSpPr>
        <p:spPr>
          <a:xfrm>
            <a:off x="140677" y="140678"/>
            <a:ext cx="5834454" cy="6541476"/>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30</a:t>
            </a:r>
            <a:r>
              <a:rPr lang="en-US" sz="3600" b="0" i="0">
                <a:solidFill>
                  <a:srgbClr val="121212"/>
                </a:solidFill>
                <a:effectLst/>
                <a:latin typeface="Inter" panose="020B0502030000000004" pitchFamily="34" charset="0"/>
              </a:rPr>
              <a:t>Then Moses left Pharaoh and prayed to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a:t>
            </a:r>
            <a:endParaRPr lang="en-ZA" sz="3600" dirty="0"/>
          </a:p>
        </p:txBody>
      </p:sp>
    </p:spTree>
    <p:extLst>
      <p:ext uri="{BB962C8B-B14F-4D97-AF65-F5344CB8AC3E}">
        <p14:creationId xmlns:p14="http://schemas.microsoft.com/office/powerpoint/2010/main" val="1786802927"/>
      </p:ext>
    </p:extLst>
  </p:cSld>
  <p:clrMapOvr>
    <a:masterClrMapping/>
  </p:clrMapOvr>
  <mc:AlternateContent xmlns:mc="http://schemas.openxmlformats.org/markup-compatibility/2006" xmlns:p14="http://schemas.microsoft.com/office/powerpoint/2010/main">
    <mc:Choice Requires="p14">
      <p:transition spd="slow" p14:dur="2000" advTm="8866"/>
    </mc:Choice>
    <mc:Fallback xmlns="">
      <p:transition spd="slow" advTm="8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E4DCD9-F402-4649-A0F1-7BB02F32C73D}"/>
              </a:ext>
            </a:extLst>
          </p:cNvPr>
          <p:cNvPicPr>
            <a:picLocks noChangeAspect="1"/>
          </p:cNvPicPr>
          <p:nvPr/>
        </p:nvPicPr>
        <p:blipFill>
          <a:blip r:embed="rId2"/>
          <a:stretch>
            <a:fillRect/>
          </a:stretch>
        </p:blipFill>
        <p:spPr>
          <a:xfrm>
            <a:off x="0" y="-1705"/>
            <a:ext cx="12192000" cy="6859705"/>
          </a:xfrm>
          <a:prstGeom prst="rect">
            <a:avLst/>
          </a:prstGeom>
        </p:spPr>
      </p:pic>
      <p:sp>
        <p:nvSpPr>
          <p:cNvPr id="4" name="TextBox 3">
            <a:extLst>
              <a:ext uri="{FF2B5EF4-FFF2-40B4-BE49-F238E27FC236}">
                <a16:creationId xmlns:a16="http://schemas.microsoft.com/office/drawing/2014/main" id="{FECAFE9C-95FA-2F4F-26AB-A25B733F509C}"/>
              </a:ext>
            </a:extLst>
          </p:cNvPr>
          <p:cNvSpPr txBox="1"/>
          <p:nvPr/>
        </p:nvSpPr>
        <p:spPr>
          <a:xfrm>
            <a:off x="334108" y="298938"/>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8:30</a:t>
            </a:r>
            <a:endParaRPr lang="bo-CN" sz="2000" b="1" cap="all" dirty="0">
              <a:solidFill>
                <a:schemeClr val="bg1"/>
              </a:solidFill>
              <a:latin typeface="ArialMT"/>
            </a:endParaRPr>
          </a:p>
        </p:txBody>
      </p:sp>
    </p:spTree>
    <p:extLst>
      <p:ext uri="{BB962C8B-B14F-4D97-AF65-F5344CB8AC3E}">
        <p14:creationId xmlns:p14="http://schemas.microsoft.com/office/powerpoint/2010/main" val="4095012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2C7B27-D1D1-25DD-CD69-F1A5C0FFA80D}"/>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31 और यहोवा ने मूसा के कहे के अनुसार डांसों के झुण्डों को फ़िरौन, और उसके कर्मचारियों, और उसकी प्रजा से दूर किया; यहाँ तक कि एक भी न रहा।</a:t>
            </a:r>
            <a:endParaRPr lang="en-IN" sz="4000" dirty="0"/>
          </a:p>
        </p:txBody>
      </p:sp>
      <p:pic>
        <p:nvPicPr>
          <p:cNvPr id="11" name="Audio 10">
            <a:hlinkClick r:id="" action="ppaction://media"/>
            <a:extLst>
              <a:ext uri="{FF2B5EF4-FFF2-40B4-BE49-F238E27FC236}">
                <a16:creationId xmlns:a16="http://schemas.microsoft.com/office/drawing/2014/main" id="{C5B41FA8-997A-C013-2128-A67F5C4268F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A8674D7-8B27-49D1-61D3-4071C0FF4EAD}"/>
              </a:ext>
            </a:extLst>
          </p:cNvPr>
          <p:cNvSpPr txBox="1"/>
          <p:nvPr/>
        </p:nvSpPr>
        <p:spPr>
          <a:xfrm>
            <a:off x="140677" y="140678"/>
            <a:ext cx="5834454" cy="6541476"/>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31</a:t>
            </a:r>
            <a:r>
              <a:rPr lang="en-US" sz="3600" b="0" i="0">
                <a:solidFill>
                  <a:srgbClr val="121212"/>
                </a:solidFill>
                <a:effectLst/>
                <a:latin typeface="Inter" panose="020B0502030000000004" pitchFamily="34" charset="0"/>
              </a:rPr>
              <a:t>and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did as Moses requested. He removed the swarms of flies from Pharaoh and his officials and his people; not one fly remained.</a:t>
            </a:r>
            <a:endParaRPr lang="en-ZA" sz="3600" dirty="0"/>
          </a:p>
        </p:txBody>
      </p:sp>
    </p:spTree>
    <p:extLst>
      <p:ext uri="{BB962C8B-B14F-4D97-AF65-F5344CB8AC3E}">
        <p14:creationId xmlns:p14="http://schemas.microsoft.com/office/powerpoint/2010/main" val="4053000739"/>
      </p:ext>
    </p:extLst>
  </p:cSld>
  <p:clrMapOvr>
    <a:masterClrMapping/>
  </p:clrMapOvr>
  <mc:AlternateContent xmlns:mc="http://schemas.openxmlformats.org/markup-compatibility/2006" xmlns:p14="http://schemas.microsoft.com/office/powerpoint/2010/main">
    <mc:Choice Requires="p14">
      <p:transition spd="slow" p14:dur="2000" advTm="14963"/>
    </mc:Choice>
    <mc:Fallback xmlns="">
      <p:transition spd="slow" advTm="14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9AE7088-4FF7-430E-9695-900FDC79F824}"/>
              </a:ext>
            </a:extLst>
          </p:cNvPr>
          <p:cNvPicPr>
            <a:picLocks noChangeAspect="1"/>
          </p:cNvPicPr>
          <p:nvPr/>
        </p:nvPicPr>
        <p:blipFill>
          <a:blip r:embed="rId2"/>
          <a:stretch>
            <a:fillRect/>
          </a:stretch>
        </p:blipFill>
        <p:spPr>
          <a:xfrm>
            <a:off x="0" y="0"/>
            <a:ext cx="13444640" cy="6858000"/>
          </a:xfrm>
          <a:prstGeom prst="rect">
            <a:avLst/>
          </a:prstGeom>
        </p:spPr>
      </p:pic>
      <p:sp>
        <p:nvSpPr>
          <p:cNvPr id="5" name="TextBox 4">
            <a:extLst>
              <a:ext uri="{FF2B5EF4-FFF2-40B4-BE49-F238E27FC236}">
                <a16:creationId xmlns:a16="http://schemas.microsoft.com/office/drawing/2014/main" id="{7AB25D2B-A8C7-FEC7-EAE6-8403733A318D}"/>
              </a:ext>
            </a:extLst>
          </p:cNvPr>
          <p:cNvSpPr txBox="1"/>
          <p:nvPr/>
        </p:nvSpPr>
        <p:spPr>
          <a:xfrm>
            <a:off x="334108" y="298938"/>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8:31</a:t>
            </a:r>
            <a:endParaRPr lang="bo-CN" sz="2000" b="1" cap="all" dirty="0">
              <a:solidFill>
                <a:schemeClr val="bg1"/>
              </a:solidFill>
              <a:latin typeface="ArialMT"/>
            </a:endParaRPr>
          </a:p>
        </p:txBody>
      </p:sp>
    </p:spTree>
    <p:extLst>
      <p:ext uri="{BB962C8B-B14F-4D97-AF65-F5344CB8AC3E}">
        <p14:creationId xmlns:p14="http://schemas.microsoft.com/office/powerpoint/2010/main" val="4154155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97A70D-C8CB-1C13-A7A7-5C57513AE94C}"/>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32 तब फ़िरौन ने इस बार भी अपने मन को कठोर किया, और उन लोगों को जाने न दिया।</a:t>
            </a:r>
            <a:endParaRPr lang="en-IN" sz="4000" dirty="0"/>
          </a:p>
        </p:txBody>
      </p:sp>
      <p:pic>
        <p:nvPicPr>
          <p:cNvPr id="10" name="Audio 9">
            <a:hlinkClick r:id="" action="ppaction://media"/>
            <a:extLst>
              <a:ext uri="{FF2B5EF4-FFF2-40B4-BE49-F238E27FC236}">
                <a16:creationId xmlns:a16="http://schemas.microsoft.com/office/drawing/2014/main" id="{7A749377-1FBD-26C8-6FC0-4E78B2973C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FA81C8B-0A99-836B-16FD-D62704F2069F}"/>
              </a:ext>
            </a:extLst>
          </p:cNvPr>
          <p:cNvSpPr txBox="1"/>
          <p:nvPr/>
        </p:nvSpPr>
        <p:spPr>
          <a:xfrm>
            <a:off x="140677" y="140678"/>
            <a:ext cx="5834454" cy="6541476"/>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32</a:t>
            </a:r>
            <a:r>
              <a:rPr lang="en-US" sz="3600" b="0" i="0">
                <a:solidFill>
                  <a:srgbClr val="121212"/>
                </a:solidFill>
                <a:effectLst/>
                <a:latin typeface="Inter" panose="020B0502030000000004" pitchFamily="34" charset="0"/>
              </a:rPr>
              <a:t>But Pharaoh hardened his heart this time as well, and he would not let the people go.</a:t>
            </a:r>
            <a:endParaRPr lang="en-ZA" sz="3600" dirty="0"/>
          </a:p>
        </p:txBody>
      </p:sp>
    </p:spTree>
    <p:extLst>
      <p:ext uri="{BB962C8B-B14F-4D97-AF65-F5344CB8AC3E}">
        <p14:creationId xmlns:p14="http://schemas.microsoft.com/office/powerpoint/2010/main" val="3097559617"/>
      </p:ext>
    </p:extLst>
  </p:cSld>
  <p:clrMapOvr>
    <a:masterClrMapping/>
  </p:clrMapOvr>
  <mc:AlternateContent xmlns:mc="http://schemas.openxmlformats.org/markup-compatibility/2006" xmlns:p14="http://schemas.microsoft.com/office/powerpoint/2010/main">
    <mc:Choice Requires="p14">
      <p:transition spd="slow" p14:dur="2000" advTm="9906"/>
    </mc:Choice>
    <mc:Fallback xmlns="">
      <p:transition spd="slow" advTm="9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140677" y="140678"/>
            <a:ext cx="5834454" cy="6541476"/>
          </a:xfrm>
          <a:prstGeom prst="rect">
            <a:avLst/>
          </a:prstGeom>
          <a:noFill/>
        </p:spPr>
        <p:txBody>
          <a:bodyPr wrap="square" rtlCol="0">
            <a:noAutofit/>
          </a:bodyPr>
          <a:lstStyle/>
          <a:p>
            <a:r>
              <a:rPr lang="en-ZA" sz="5400" dirty="0">
                <a:effectLst/>
                <a:latin typeface="TimesNewRomanPSMT"/>
                <a:ea typeface="Calibri" panose="020F0502020204030204" pitchFamily="34" charset="0"/>
                <a:cs typeface="TimesNewRomanPSMT"/>
              </a:rPr>
              <a:t>Flies – Exodus 8:20-32</a:t>
            </a:r>
            <a:endParaRPr lang="en-ZA" dirty="0"/>
          </a:p>
        </p:txBody>
      </p:sp>
      <p:sp>
        <p:nvSpPr>
          <p:cNvPr id="3" name="TextBox 2">
            <a:extLst>
              <a:ext uri="{FF2B5EF4-FFF2-40B4-BE49-F238E27FC236}">
                <a16:creationId xmlns:a16="http://schemas.microsoft.com/office/drawing/2014/main" id="{796437AF-C7A7-A153-4AC5-329F486EB45D}"/>
              </a:ext>
            </a:extLst>
          </p:cNvPr>
          <p:cNvSpPr txBox="1"/>
          <p:nvPr/>
        </p:nvSpPr>
        <p:spPr>
          <a:xfrm>
            <a:off x="6096000" y="0"/>
            <a:ext cx="6096000" cy="6858000"/>
          </a:xfrm>
          <a:prstGeom prst="rect">
            <a:avLst/>
          </a:prstGeom>
          <a:noFill/>
        </p:spPr>
        <p:txBody>
          <a:bodyPr wrap="square" rtlCol="0">
            <a:noAutofit/>
          </a:bodyPr>
          <a:lstStyle/>
          <a:p>
            <a:r>
              <a:rPr lang="hi-IN" sz="4000" dirty="0"/>
              <a:t>मिस्र में मक्खियों की विपत्ति -</a:t>
            </a:r>
          </a:p>
          <a:p>
            <a:r>
              <a:rPr lang="hi-IN" sz="4000" dirty="0"/>
              <a:t>निर्गमन 8:20-32</a:t>
            </a:r>
            <a:endParaRPr lang="en-IN" sz="4000" dirty="0"/>
          </a:p>
        </p:txBody>
      </p:sp>
      <p:pic>
        <p:nvPicPr>
          <p:cNvPr id="21" name="Audio 20">
            <a:hlinkClick r:id="" action="ppaction://media"/>
            <a:extLst>
              <a:ext uri="{FF2B5EF4-FFF2-40B4-BE49-F238E27FC236}">
                <a16:creationId xmlns:a16="http://schemas.microsoft.com/office/drawing/2014/main" id="{AC0048CE-9007-C73E-3FDE-D02F51877CC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3537"/>
    </mc:Choice>
    <mc:Fallback xmlns="">
      <p:transition spd="slow" advTm="3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2871E9B-1BD3-43A4-B320-CF1371D48F20}"/>
              </a:ext>
            </a:extLst>
          </p:cNvPr>
          <p:cNvPicPr>
            <a:picLocks noChangeAspect="1"/>
          </p:cNvPicPr>
          <p:nvPr/>
        </p:nvPicPr>
        <p:blipFill>
          <a:blip r:embed="rId2"/>
          <a:stretch>
            <a:fillRect/>
          </a:stretch>
        </p:blipFill>
        <p:spPr>
          <a:xfrm>
            <a:off x="0" y="1"/>
            <a:ext cx="12676909" cy="6858000"/>
          </a:xfrm>
          <a:prstGeom prst="rect">
            <a:avLst/>
          </a:prstGeom>
        </p:spPr>
      </p:pic>
      <p:sp>
        <p:nvSpPr>
          <p:cNvPr id="5" name="TextBox 4">
            <a:extLst>
              <a:ext uri="{FF2B5EF4-FFF2-40B4-BE49-F238E27FC236}">
                <a16:creationId xmlns:a16="http://schemas.microsoft.com/office/drawing/2014/main" id="{92D4C311-65F3-3A7B-A737-3EBFCB48DA1E}"/>
              </a:ext>
            </a:extLst>
          </p:cNvPr>
          <p:cNvSpPr txBox="1"/>
          <p:nvPr/>
        </p:nvSpPr>
        <p:spPr>
          <a:xfrm>
            <a:off x="334108" y="298938"/>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8:32</a:t>
            </a:r>
            <a:endParaRPr lang="bo-CN" sz="2000" b="1" cap="all" dirty="0">
              <a:solidFill>
                <a:schemeClr val="bg1"/>
              </a:solidFill>
              <a:latin typeface="ArialMT"/>
            </a:endParaRPr>
          </a:p>
        </p:txBody>
      </p:sp>
    </p:spTree>
    <p:extLst>
      <p:ext uri="{BB962C8B-B14F-4D97-AF65-F5344CB8AC3E}">
        <p14:creationId xmlns:p14="http://schemas.microsoft.com/office/powerpoint/2010/main" val="3074633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1ED346-AF43-45BA-B71C-CCDE7CD9A5E9}"/>
              </a:ext>
            </a:extLst>
          </p:cNvPr>
          <p:cNvPicPr>
            <a:picLocks noChangeAspect="1"/>
          </p:cNvPicPr>
          <p:nvPr/>
        </p:nvPicPr>
        <p:blipFill>
          <a:blip r:embed="rId2"/>
          <a:stretch>
            <a:fillRect/>
          </a:stretch>
        </p:blipFill>
        <p:spPr>
          <a:xfrm>
            <a:off x="0" y="0"/>
            <a:ext cx="12192000" cy="6906760"/>
          </a:xfrm>
          <a:prstGeom prst="rect">
            <a:avLst/>
          </a:prstGeom>
        </p:spPr>
      </p:pic>
      <p:sp>
        <p:nvSpPr>
          <p:cNvPr id="4" name="TextBox 3">
            <a:extLst>
              <a:ext uri="{FF2B5EF4-FFF2-40B4-BE49-F238E27FC236}">
                <a16:creationId xmlns:a16="http://schemas.microsoft.com/office/drawing/2014/main" id="{82706D59-B0EB-7F27-9768-62894BCFB667}"/>
              </a:ext>
            </a:extLst>
          </p:cNvPr>
          <p:cNvSpPr txBox="1"/>
          <p:nvPr/>
        </p:nvSpPr>
        <p:spPr>
          <a:xfrm>
            <a:off x="353475" y="361054"/>
            <a:ext cx="7513816" cy="1795550"/>
          </a:xfrm>
          <a:prstGeom prst="rect">
            <a:avLst/>
          </a:prstGeom>
          <a:noFill/>
        </p:spPr>
        <p:txBody>
          <a:bodyPr wrap="square" rtlCol="0">
            <a:noAutofit/>
          </a:bodyPr>
          <a:lstStyle/>
          <a:p>
            <a:r>
              <a:rPr lang="hi-IN" sz="5400" dirty="0">
                <a:solidFill>
                  <a:schemeClr val="bg1"/>
                </a:solidFill>
                <a:effectLst/>
                <a:latin typeface="TimesNewRomanPSMT"/>
                <a:ea typeface="Calibri" panose="020F0502020204030204" pitchFamily="34" charset="0"/>
                <a:cs typeface="TimesNewRomanPSMT"/>
              </a:rPr>
              <a:t>मिस्र में मक्खियों की विपत्ति -</a:t>
            </a:r>
          </a:p>
          <a:p>
            <a:r>
              <a:rPr lang="hi-IN" sz="5400" dirty="0">
                <a:solidFill>
                  <a:schemeClr val="bg1"/>
                </a:solidFill>
                <a:effectLst/>
                <a:latin typeface="TimesNewRomanPSMT"/>
                <a:ea typeface="Calibri" panose="020F0502020204030204" pitchFamily="34" charset="0"/>
                <a:cs typeface="TimesNewRomanPSMT"/>
              </a:rPr>
              <a:t>निर्गमन 8:20-32</a:t>
            </a:r>
            <a:endParaRPr lang="en-ZA" sz="5400" dirty="0">
              <a:solidFill>
                <a:schemeClr val="bg1"/>
              </a:solidFill>
            </a:endParaRPr>
          </a:p>
        </p:txBody>
      </p:sp>
    </p:spTree>
    <p:extLst>
      <p:ext uri="{BB962C8B-B14F-4D97-AF65-F5344CB8AC3E}">
        <p14:creationId xmlns:p14="http://schemas.microsoft.com/office/powerpoint/2010/main" val="1434534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E005B3-323F-765F-EB17-A95C728186C8}"/>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20 फिर यहोवा ने मूसा से कहा, “सवेरे उठकर फ़िरौन के सामने खड़ा होना, वह तो जल की ओर आएगा, और उससे कहना, ‘यहोवा तुझ से यह कहता है, कि मेरी प्रजा के लोगों को जाने दे, कि वे मेरी उपासना करें। </a:t>
            </a:r>
            <a:endParaRPr lang="en-IN" sz="4000" dirty="0"/>
          </a:p>
        </p:txBody>
      </p:sp>
      <p:pic>
        <p:nvPicPr>
          <p:cNvPr id="28" name="Audio 27">
            <a:hlinkClick r:id="" action="ppaction://media"/>
            <a:extLst>
              <a:ext uri="{FF2B5EF4-FFF2-40B4-BE49-F238E27FC236}">
                <a16:creationId xmlns:a16="http://schemas.microsoft.com/office/drawing/2014/main" id="{BA6E1536-22DB-290C-66CA-B875163BF0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B0D77816-0FEA-2104-AFC1-D347157DA4EC}"/>
              </a:ext>
            </a:extLst>
          </p:cNvPr>
          <p:cNvSpPr txBox="1"/>
          <p:nvPr/>
        </p:nvSpPr>
        <p:spPr>
          <a:xfrm>
            <a:off x="140677" y="140678"/>
            <a:ext cx="5834454" cy="6541476"/>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20</a:t>
            </a:r>
            <a:r>
              <a:rPr lang="en-US" sz="3600" b="0" i="0">
                <a:solidFill>
                  <a:srgbClr val="121212"/>
                </a:solidFill>
                <a:effectLst/>
                <a:latin typeface="Inter" panose="020B0502030000000004" pitchFamily="34" charset="0"/>
              </a:rPr>
              <a:t>Then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said to Moses, “Get up early in the morning, and when Pharaoh goes out to the water, stand before him and tell him that this is what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says: ‘Let My people go, so that they may worship Me.</a:t>
            </a:r>
            <a:endParaRPr lang="en-ZA" sz="3600" dirty="0"/>
          </a:p>
        </p:txBody>
      </p:sp>
    </p:spTree>
    <p:extLst>
      <p:ext uri="{BB962C8B-B14F-4D97-AF65-F5344CB8AC3E}">
        <p14:creationId xmlns:p14="http://schemas.microsoft.com/office/powerpoint/2010/main" val="1018574621"/>
      </p:ext>
    </p:extLst>
  </p:cSld>
  <p:clrMapOvr>
    <a:masterClrMapping/>
  </p:clrMapOvr>
  <mc:AlternateContent xmlns:mc="http://schemas.openxmlformats.org/markup-compatibility/2006" xmlns:p14="http://schemas.microsoft.com/office/powerpoint/2010/main">
    <mc:Choice Requires="p14">
      <p:transition spd="slow" p14:dur="2000" advTm="20092"/>
    </mc:Choice>
    <mc:Fallback xmlns="">
      <p:transition spd="slow" advTm="20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593A3F-69B2-4338-B0FE-5315EE9A893B}"/>
              </a:ext>
            </a:extLst>
          </p:cNvPr>
          <p:cNvPicPr>
            <a:picLocks noChangeAspect="1"/>
          </p:cNvPicPr>
          <p:nvPr/>
        </p:nvPicPr>
        <p:blipFill>
          <a:blip r:embed="rId2"/>
          <a:stretch>
            <a:fillRect/>
          </a:stretch>
        </p:blipFill>
        <p:spPr>
          <a:xfrm>
            <a:off x="0" y="0"/>
            <a:ext cx="13392509" cy="6858000"/>
          </a:xfrm>
          <a:prstGeom prst="rect">
            <a:avLst/>
          </a:prstGeom>
        </p:spPr>
      </p:pic>
      <p:sp>
        <p:nvSpPr>
          <p:cNvPr id="2" name="TextBox 1">
            <a:extLst>
              <a:ext uri="{FF2B5EF4-FFF2-40B4-BE49-F238E27FC236}">
                <a16:creationId xmlns:a16="http://schemas.microsoft.com/office/drawing/2014/main" id="{AA6B58A9-3DBC-5816-87FF-F33B77C85E86}"/>
              </a:ext>
            </a:extLst>
          </p:cNvPr>
          <p:cNvSpPr txBox="1"/>
          <p:nvPr/>
        </p:nvSpPr>
        <p:spPr>
          <a:xfrm>
            <a:off x="334108" y="298938"/>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8:20</a:t>
            </a:r>
            <a:endParaRPr lang="bo-CN" sz="2000" b="1" cap="all" dirty="0">
              <a:solidFill>
                <a:schemeClr val="bg1"/>
              </a:solidFill>
              <a:latin typeface="ArialMT"/>
            </a:endParaRPr>
          </a:p>
        </p:txBody>
      </p:sp>
    </p:spTree>
    <p:extLst>
      <p:ext uri="{BB962C8B-B14F-4D97-AF65-F5344CB8AC3E}">
        <p14:creationId xmlns:p14="http://schemas.microsoft.com/office/powerpoint/2010/main" val="1349246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1D8245-EA60-BADA-02A2-79870A94D231}"/>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21 यदि तू मेरी प्रजा को न जाने देगा तो सुन, मैं तुझ पर, और तेरे कर्मचारियों और तेरी प्रजा पर, और तेरे घरों में झुण्ड के झुण्ड डांस भेजूँगा; और मिस्रियों के घर और उनके रहने की भूमि भी डांसों से भर जाएगी।</a:t>
            </a:r>
            <a:endParaRPr lang="en-IN" sz="4000" dirty="0"/>
          </a:p>
        </p:txBody>
      </p:sp>
      <p:pic>
        <p:nvPicPr>
          <p:cNvPr id="24" name="Audio 23">
            <a:hlinkClick r:id="" action="ppaction://media"/>
            <a:extLst>
              <a:ext uri="{FF2B5EF4-FFF2-40B4-BE49-F238E27FC236}">
                <a16:creationId xmlns:a16="http://schemas.microsoft.com/office/drawing/2014/main" id="{C708BFF5-0099-1DE9-2EB3-CB8DB25B9AD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C7A7CD18-DDC6-9EC5-E7CB-36706CA303EA}"/>
              </a:ext>
            </a:extLst>
          </p:cNvPr>
          <p:cNvSpPr txBox="1"/>
          <p:nvPr/>
        </p:nvSpPr>
        <p:spPr>
          <a:xfrm>
            <a:off x="140677" y="140678"/>
            <a:ext cx="5834454" cy="6541476"/>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21</a:t>
            </a:r>
            <a:r>
              <a:rPr lang="en-US" sz="3600" b="0" i="0">
                <a:solidFill>
                  <a:srgbClr val="121212"/>
                </a:solidFill>
                <a:effectLst/>
                <a:latin typeface="Inter" panose="020B0502030000000004" pitchFamily="34" charset="0"/>
              </a:rPr>
              <a:t>But if you will not let My people go, I will send swarms of flies  upon you and your officials and your people and your houses. The houses of the Egyptians and even the ground where they stand will be full of flies.</a:t>
            </a:r>
            <a:endParaRPr lang="en-ZA" sz="3600" dirty="0"/>
          </a:p>
        </p:txBody>
      </p:sp>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20852"/>
    </mc:Choice>
    <mc:Fallback xmlns="">
      <p:transition spd="slow" advTm="20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D7FABC-60B2-4A2C-BD30-227E3E93EBE2}"/>
              </a:ext>
            </a:extLst>
          </p:cNvPr>
          <p:cNvPicPr>
            <a:picLocks noChangeAspect="1"/>
          </p:cNvPicPr>
          <p:nvPr/>
        </p:nvPicPr>
        <p:blipFill>
          <a:blip r:embed="rId2"/>
          <a:stretch>
            <a:fillRect/>
          </a:stretch>
        </p:blipFill>
        <p:spPr>
          <a:xfrm>
            <a:off x="0" y="1"/>
            <a:ext cx="14213472" cy="6858000"/>
          </a:xfrm>
          <a:prstGeom prst="rect">
            <a:avLst/>
          </a:prstGeom>
        </p:spPr>
      </p:pic>
      <p:sp>
        <p:nvSpPr>
          <p:cNvPr id="4" name="TextBox 3">
            <a:extLst>
              <a:ext uri="{FF2B5EF4-FFF2-40B4-BE49-F238E27FC236}">
                <a16:creationId xmlns:a16="http://schemas.microsoft.com/office/drawing/2014/main" id="{35A6BAAF-69D1-CC36-D33A-5CF535554408}"/>
              </a:ext>
            </a:extLst>
          </p:cNvPr>
          <p:cNvSpPr txBox="1"/>
          <p:nvPr/>
        </p:nvSpPr>
        <p:spPr>
          <a:xfrm>
            <a:off x="334108" y="298938"/>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8:21</a:t>
            </a:r>
            <a:endParaRPr lang="bo-CN" sz="2000" b="1" cap="all" dirty="0">
              <a:solidFill>
                <a:schemeClr val="bg1"/>
              </a:solidFill>
              <a:latin typeface="ArialMT"/>
            </a:endParaRPr>
          </a:p>
        </p:txBody>
      </p:sp>
    </p:spTree>
    <p:extLst>
      <p:ext uri="{BB962C8B-B14F-4D97-AF65-F5344CB8AC3E}">
        <p14:creationId xmlns:p14="http://schemas.microsoft.com/office/powerpoint/2010/main" val="3212541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436417-0CB0-B67A-A9BA-D607EFAF9390}"/>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22 उस दिन मैं गोशेन देश को जिसमें मेरी प्रजा रहती है अलग करूँगा, और उसमें डांसों के झुण्ड न होंगे; जिससे तू जान ले कि पृथ्वी के बीच मैं ही यहोवा हूँ।</a:t>
            </a:r>
            <a:endParaRPr lang="en-IN" sz="4000" dirty="0"/>
          </a:p>
        </p:txBody>
      </p:sp>
      <p:pic>
        <p:nvPicPr>
          <p:cNvPr id="7" name="Audio 6">
            <a:hlinkClick r:id="" action="ppaction://media"/>
            <a:extLst>
              <a:ext uri="{FF2B5EF4-FFF2-40B4-BE49-F238E27FC236}">
                <a16:creationId xmlns:a16="http://schemas.microsoft.com/office/drawing/2014/main" id="{5D09DB81-FADA-1F01-07C5-6B0F0E3911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D0D9D6E-FAA5-DC5E-DEAD-CEF054363449}"/>
              </a:ext>
            </a:extLst>
          </p:cNvPr>
          <p:cNvSpPr txBox="1"/>
          <p:nvPr/>
        </p:nvSpPr>
        <p:spPr>
          <a:xfrm>
            <a:off x="140677" y="140678"/>
            <a:ext cx="5834454" cy="6541476"/>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22</a:t>
            </a:r>
            <a:r>
              <a:rPr lang="en-US" sz="3600" b="0" i="0">
                <a:solidFill>
                  <a:srgbClr val="121212"/>
                </a:solidFill>
                <a:effectLst/>
                <a:latin typeface="Inter" panose="020B0502030000000004" pitchFamily="34" charset="0"/>
              </a:rPr>
              <a:t>But on that day I will give special treatment to the land of Goshen, where My people live; no swarms of flies will be found there. In this way you will know that I,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am in the land.</a:t>
            </a:r>
            <a:endParaRPr lang="en-ZA" sz="3600" dirty="0"/>
          </a:p>
        </p:txBody>
      </p:sp>
    </p:spTree>
    <p:extLst>
      <p:ext uri="{BB962C8B-B14F-4D97-AF65-F5344CB8AC3E}">
        <p14:creationId xmlns:p14="http://schemas.microsoft.com/office/powerpoint/2010/main" val="3459794170"/>
      </p:ext>
    </p:extLst>
  </p:cSld>
  <p:clrMapOvr>
    <a:masterClrMapping/>
  </p:clrMapOvr>
  <mc:AlternateContent xmlns:mc="http://schemas.openxmlformats.org/markup-compatibility/2006" xmlns:p14="http://schemas.microsoft.com/office/powerpoint/2010/main">
    <mc:Choice Requires="p14">
      <p:transition spd="slow" p14:dur="2000" advTm="16402"/>
    </mc:Choice>
    <mc:Fallback xmlns="">
      <p:transition spd="slow" advTm="16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337</TotalTime>
  <Words>1111</Words>
  <Application>Microsoft Office PowerPoint</Application>
  <PresentationFormat>Widescreen</PresentationFormat>
  <Paragraphs>59</Paragraphs>
  <Slides>30</Slides>
  <Notes>1</Notes>
  <HiddenSlides>0</HiddenSlides>
  <MMClips>16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09-4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73</cp:revision>
  <dcterms:created xsi:type="dcterms:W3CDTF">2021-07-20T09:23:46Z</dcterms:created>
  <dcterms:modified xsi:type="dcterms:W3CDTF">2024-07-23T11:38:14Z</dcterms:modified>
</cp:coreProperties>
</file>