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65" r:id="rId3"/>
    <p:sldId id="256" r:id="rId4"/>
    <p:sldId id="266" r:id="rId5"/>
    <p:sldId id="257" r:id="rId6"/>
    <p:sldId id="272" r:id="rId7"/>
    <p:sldId id="258" r:id="rId8"/>
    <p:sldId id="271" r:id="rId9"/>
    <p:sldId id="259" r:id="rId10"/>
    <p:sldId id="270" r:id="rId11"/>
    <p:sldId id="260" r:id="rId12"/>
    <p:sldId id="269" r:id="rId13"/>
    <p:sldId id="262" r:id="rId14"/>
    <p:sldId id="268" r:id="rId15"/>
    <p:sldId id="263"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20292-3BAA-4CE8-AE4B-BCBD9897CBB3}" v="54" dt="2023-08-02T06:51:0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3969" autoAdjust="0"/>
  </p:normalViewPr>
  <p:slideViewPr>
    <p:cSldViewPr snapToGrid="0">
      <p:cViewPr varScale="1">
        <p:scale>
          <a:sx n="55" d="100"/>
          <a:sy n="55" d="100"/>
        </p:scale>
        <p:origin x="60"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45320292-3BAA-4CE8-AE4B-BCBD9897CBB3}"/>
    <pc:docChg chg="modSld">
      <pc:chgData name="Leonie Smith" userId="fed1330f33f5650e" providerId="LiveId" clId="{45320292-3BAA-4CE8-AE4B-BCBD9897CBB3}" dt="2023-08-02T06:51:02.664" v="76"/>
      <pc:docMkLst>
        <pc:docMk/>
      </pc:docMkLst>
      <pc:sldChg chg="addSp delSp modSp mod modTransition modAnim">
        <pc:chgData name="Leonie Smith" userId="fed1330f33f5650e" providerId="LiveId" clId="{45320292-3BAA-4CE8-AE4B-BCBD9897CBB3}" dt="2023-08-02T06:35:13.825" v="10"/>
        <pc:sldMkLst>
          <pc:docMk/>
          <pc:sldMk cId="3348757415" sldId="256"/>
        </pc:sldMkLst>
        <pc:picChg chg="add del mod">
          <ac:chgData name="Leonie Smith" userId="fed1330f33f5650e" providerId="LiveId" clId="{45320292-3BAA-4CE8-AE4B-BCBD9897CBB3}" dt="2023-08-02T06:34:45.829" v="3"/>
          <ac:picMkLst>
            <pc:docMk/>
            <pc:sldMk cId="3348757415" sldId="256"/>
            <ac:picMk id="6" creationId="{D54C7B1F-D52C-B830-AC70-6B3FA5D5D656}"/>
          </ac:picMkLst>
        </pc:picChg>
        <pc:picChg chg="add del mod">
          <ac:chgData name="Leonie Smith" userId="fed1330f33f5650e" providerId="LiveId" clId="{45320292-3BAA-4CE8-AE4B-BCBD9897CBB3}" dt="2023-08-02T06:34:53.306" v="4"/>
          <ac:picMkLst>
            <pc:docMk/>
            <pc:sldMk cId="3348757415" sldId="256"/>
            <ac:picMk id="11" creationId="{8B66F81F-DFF0-1736-DA00-E7CA8B3CD35B}"/>
          </ac:picMkLst>
        </pc:picChg>
        <pc:picChg chg="add del mod">
          <ac:chgData name="Leonie Smith" userId="fed1330f33f5650e" providerId="LiveId" clId="{45320292-3BAA-4CE8-AE4B-BCBD9897CBB3}" dt="2023-08-02T06:34:56.678" v="6"/>
          <ac:picMkLst>
            <pc:docMk/>
            <pc:sldMk cId="3348757415" sldId="256"/>
            <ac:picMk id="12" creationId="{C077877E-B878-10D7-45BD-14142380F6BF}"/>
          </ac:picMkLst>
        </pc:picChg>
        <pc:picChg chg="add del mod ord">
          <ac:chgData name="Leonie Smith" userId="fed1330f33f5650e" providerId="LiveId" clId="{45320292-3BAA-4CE8-AE4B-BCBD9897CBB3}" dt="2023-08-02T06:35:04.285" v="7"/>
          <ac:picMkLst>
            <pc:docMk/>
            <pc:sldMk cId="3348757415" sldId="256"/>
            <ac:picMk id="15" creationId="{9BA8DC26-12D3-8667-31FB-6641F40D3793}"/>
          </ac:picMkLst>
        </pc:picChg>
        <pc:picChg chg="add del mod">
          <ac:chgData name="Leonie Smith" userId="fed1330f33f5650e" providerId="LiveId" clId="{45320292-3BAA-4CE8-AE4B-BCBD9897CBB3}" dt="2023-08-02T06:35:06.053" v="9"/>
          <ac:picMkLst>
            <pc:docMk/>
            <pc:sldMk cId="3348757415" sldId="256"/>
            <ac:picMk id="16" creationId="{E9347AD3-456F-22E3-E1CF-E1C3F599C915}"/>
          </ac:picMkLst>
        </pc:picChg>
        <pc:picChg chg="add del mod ord">
          <ac:chgData name="Leonie Smith" userId="fed1330f33f5650e" providerId="LiveId" clId="{45320292-3BAA-4CE8-AE4B-BCBD9897CBB3}" dt="2023-08-02T06:35:13.825" v="10"/>
          <ac:picMkLst>
            <pc:docMk/>
            <pc:sldMk cId="3348757415" sldId="256"/>
            <ac:picMk id="19" creationId="{1E5862AD-7EE4-79A0-4F45-B935BD83637E}"/>
          </ac:picMkLst>
        </pc:picChg>
        <pc:picChg chg="add mod">
          <ac:chgData name="Leonie Smith" userId="fed1330f33f5650e" providerId="LiveId" clId="{45320292-3BAA-4CE8-AE4B-BCBD9897CBB3}" dt="2023-08-02T06:35:13.825" v="10"/>
          <ac:picMkLst>
            <pc:docMk/>
            <pc:sldMk cId="3348757415" sldId="256"/>
            <ac:picMk id="20" creationId="{1A7342F9-FC53-D4C6-F55C-926964505934}"/>
          </ac:picMkLst>
        </pc:picChg>
      </pc:sldChg>
      <pc:sldChg chg="addSp delSp modSp mod modTransition modAnim">
        <pc:chgData name="Leonie Smith" userId="fed1330f33f5650e" providerId="LiveId" clId="{45320292-3BAA-4CE8-AE4B-BCBD9897CBB3}" dt="2023-08-02T06:38:29.785" v="23"/>
        <pc:sldMkLst>
          <pc:docMk/>
          <pc:sldMk cId="1018574621" sldId="257"/>
        </pc:sldMkLst>
        <pc:picChg chg="add del mod">
          <ac:chgData name="Leonie Smith" userId="fed1330f33f5650e" providerId="LiveId" clId="{45320292-3BAA-4CE8-AE4B-BCBD9897CBB3}" dt="2023-08-02T06:36:10.511" v="13"/>
          <ac:picMkLst>
            <pc:docMk/>
            <pc:sldMk cId="1018574621" sldId="257"/>
            <ac:picMk id="7" creationId="{98B61D23-7867-9DD7-7A79-6EBE33EF31CF}"/>
          </ac:picMkLst>
        </pc:picChg>
        <pc:picChg chg="add del mod">
          <ac:chgData name="Leonie Smith" userId="fed1330f33f5650e" providerId="LiveId" clId="{45320292-3BAA-4CE8-AE4B-BCBD9897CBB3}" dt="2023-08-02T06:36:31.350" v="14"/>
          <ac:picMkLst>
            <pc:docMk/>
            <pc:sldMk cId="1018574621" sldId="257"/>
            <ac:picMk id="10" creationId="{43AF5EF7-27A8-6342-D20B-F84CF3942E3E}"/>
          </ac:picMkLst>
        </pc:picChg>
        <pc:picChg chg="add del mod">
          <ac:chgData name="Leonie Smith" userId="fed1330f33f5650e" providerId="LiveId" clId="{45320292-3BAA-4CE8-AE4B-BCBD9897CBB3}" dt="2023-08-02T06:36:53.648" v="16"/>
          <ac:picMkLst>
            <pc:docMk/>
            <pc:sldMk cId="1018574621" sldId="257"/>
            <ac:picMk id="11" creationId="{66A18FB3-F67E-22F0-CCB1-74F60ADC1187}"/>
          </ac:picMkLst>
        </pc:picChg>
        <pc:picChg chg="add del mod ord">
          <ac:chgData name="Leonie Smith" userId="fed1330f33f5650e" providerId="LiveId" clId="{45320292-3BAA-4CE8-AE4B-BCBD9897CBB3}" dt="2023-08-02T06:37:04.656" v="17"/>
          <ac:picMkLst>
            <pc:docMk/>
            <pc:sldMk cId="1018574621" sldId="257"/>
            <ac:picMk id="15" creationId="{A16087E0-46FF-4C87-1767-A0926DCAC361}"/>
          </ac:picMkLst>
        </pc:picChg>
        <pc:picChg chg="add del mod">
          <ac:chgData name="Leonie Smith" userId="fed1330f33f5650e" providerId="LiveId" clId="{45320292-3BAA-4CE8-AE4B-BCBD9897CBB3}" dt="2023-08-02T06:37:08.632" v="19"/>
          <ac:picMkLst>
            <pc:docMk/>
            <pc:sldMk cId="1018574621" sldId="257"/>
            <ac:picMk id="16" creationId="{F3B0E8FC-DB0B-3A12-2BD2-90B8A36389D9}"/>
          </ac:picMkLst>
        </pc:picChg>
        <pc:picChg chg="add del mod ord">
          <ac:chgData name="Leonie Smith" userId="fed1330f33f5650e" providerId="LiveId" clId="{45320292-3BAA-4CE8-AE4B-BCBD9897CBB3}" dt="2023-08-02T06:37:28.417" v="20"/>
          <ac:picMkLst>
            <pc:docMk/>
            <pc:sldMk cId="1018574621" sldId="257"/>
            <ac:picMk id="19" creationId="{D512F4DB-9E4A-8C4D-3191-5C547728B767}"/>
          </ac:picMkLst>
        </pc:picChg>
        <pc:picChg chg="add del mod">
          <ac:chgData name="Leonie Smith" userId="fed1330f33f5650e" providerId="LiveId" clId="{45320292-3BAA-4CE8-AE4B-BCBD9897CBB3}" dt="2023-08-02T06:38:09.330" v="22"/>
          <ac:picMkLst>
            <pc:docMk/>
            <pc:sldMk cId="1018574621" sldId="257"/>
            <ac:picMk id="20" creationId="{D1F79CF6-794D-24CF-360F-280A8D17BB3A}"/>
          </ac:picMkLst>
        </pc:picChg>
        <pc:picChg chg="add del mod ord">
          <ac:chgData name="Leonie Smith" userId="fed1330f33f5650e" providerId="LiveId" clId="{45320292-3BAA-4CE8-AE4B-BCBD9897CBB3}" dt="2023-08-02T06:38:29.785" v="23"/>
          <ac:picMkLst>
            <pc:docMk/>
            <pc:sldMk cId="1018574621" sldId="257"/>
            <ac:picMk id="26" creationId="{98FD1B35-B573-9552-000C-6326C5E8141A}"/>
          </ac:picMkLst>
        </pc:picChg>
        <pc:picChg chg="add mod">
          <ac:chgData name="Leonie Smith" userId="fed1330f33f5650e" providerId="LiveId" clId="{45320292-3BAA-4CE8-AE4B-BCBD9897CBB3}" dt="2023-08-02T06:38:29.785" v="23"/>
          <ac:picMkLst>
            <pc:docMk/>
            <pc:sldMk cId="1018574621" sldId="257"/>
            <ac:picMk id="27" creationId="{843571CE-594F-BC53-5F19-79F736112EDC}"/>
          </ac:picMkLst>
        </pc:picChg>
      </pc:sldChg>
      <pc:sldChg chg="addSp modSp">
        <pc:chgData name="Leonie Smith" userId="fed1330f33f5650e" providerId="LiveId" clId="{45320292-3BAA-4CE8-AE4B-BCBD9897CBB3}" dt="2023-08-02T06:39:13.312" v="24"/>
        <pc:sldMkLst>
          <pc:docMk/>
          <pc:sldMk cId="525752733" sldId="258"/>
        </pc:sldMkLst>
        <pc:picChg chg="add mod">
          <ac:chgData name="Leonie Smith" userId="fed1330f33f5650e" providerId="LiveId" clId="{45320292-3BAA-4CE8-AE4B-BCBD9897CBB3}" dt="2023-08-02T06:39:13.312" v="24"/>
          <ac:picMkLst>
            <pc:docMk/>
            <pc:sldMk cId="525752733" sldId="258"/>
            <ac:picMk id="6" creationId="{05C6D6FB-E5D1-0FAE-071A-F04628005D8D}"/>
          </ac:picMkLst>
        </pc:picChg>
      </pc:sldChg>
      <pc:sldChg chg="addSp modSp">
        <pc:chgData name="Leonie Smith" userId="fed1330f33f5650e" providerId="LiveId" clId="{45320292-3BAA-4CE8-AE4B-BCBD9897CBB3}" dt="2023-08-02T06:39:56.602" v="25"/>
        <pc:sldMkLst>
          <pc:docMk/>
          <pc:sldMk cId="3459794170" sldId="259"/>
        </pc:sldMkLst>
        <pc:picChg chg="add mod">
          <ac:chgData name="Leonie Smith" userId="fed1330f33f5650e" providerId="LiveId" clId="{45320292-3BAA-4CE8-AE4B-BCBD9897CBB3}" dt="2023-08-02T06:39:56.602" v="25"/>
          <ac:picMkLst>
            <pc:docMk/>
            <pc:sldMk cId="3459794170" sldId="259"/>
            <ac:picMk id="6" creationId="{04695B6D-680A-1B15-3E69-73B94415AFE4}"/>
          </ac:picMkLst>
        </pc:picChg>
      </pc:sldChg>
      <pc:sldChg chg="addSp delSp modSp mod modTransition modAnim">
        <pc:chgData name="Leonie Smith" userId="fed1330f33f5650e" providerId="LiveId" clId="{45320292-3BAA-4CE8-AE4B-BCBD9897CBB3}" dt="2023-08-02T06:44:47.233" v="44"/>
        <pc:sldMkLst>
          <pc:docMk/>
          <pc:sldMk cId="1204998267" sldId="260"/>
        </pc:sldMkLst>
        <pc:picChg chg="add del mod">
          <ac:chgData name="Leonie Smith" userId="fed1330f33f5650e" providerId="LiveId" clId="{45320292-3BAA-4CE8-AE4B-BCBD9897CBB3}" dt="2023-08-02T06:41:20.017" v="28"/>
          <ac:picMkLst>
            <pc:docMk/>
            <pc:sldMk cId="1204998267" sldId="260"/>
            <ac:picMk id="6" creationId="{57C57FA7-D520-6E8F-C1E2-C839482D3D62}"/>
          </ac:picMkLst>
        </pc:picChg>
        <pc:picChg chg="add del mod">
          <ac:chgData name="Leonie Smith" userId="fed1330f33f5650e" providerId="LiveId" clId="{45320292-3BAA-4CE8-AE4B-BCBD9897CBB3}" dt="2023-08-02T06:41:36.445" v="29"/>
          <ac:picMkLst>
            <pc:docMk/>
            <pc:sldMk cId="1204998267" sldId="260"/>
            <ac:picMk id="11" creationId="{6513450B-0926-DB5F-6A93-E8F444D0B6C4}"/>
          </ac:picMkLst>
        </pc:picChg>
        <pc:picChg chg="add del mod">
          <ac:chgData name="Leonie Smith" userId="fed1330f33f5650e" providerId="LiveId" clId="{45320292-3BAA-4CE8-AE4B-BCBD9897CBB3}" dt="2023-08-02T06:42:07.677" v="31"/>
          <ac:picMkLst>
            <pc:docMk/>
            <pc:sldMk cId="1204998267" sldId="260"/>
            <ac:picMk id="12" creationId="{BC725AAE-0673-1130-36DE-34343039DCBE}"/>
          </ac:picMkLst>
        </pc:picChg>
        <pc:picChg chg="add del mod ord">
          <ac:chgData name="Leonie Smith" userId="fed1330f33f5650e" providerId="LiveId" clId="{45320292-3BAA-4CE8-AE4B-BCBD9897CBB3}" dt="2023-08-02T06:42:23.608" v="32"/>
          <ac:picMkLst>
            <pc:docMk/>
            <pc:sldMk cId="1204998267" sldId="260"/>
            <ac:picMk id="19" creationId="{747F44B3-1723-2FC6-8C30-7D9753E3DA9B}"/>
          </ac:picMkLst>
        </pc:picChg>
        <pc:picChg chg="add del mod">
          <ac:chgData name="Leonie Smith" userId="fed1330f33f5650e" providerId="LiveId" clId="{45320292-3BAA-4CE8-AE4B-BCBD9897CBB3}" dt="2023-08-02T06:42:50.006" v="34"/>
          <ac:picMkLst>
            <pc:docMk/>
            <pc:sldMk cId="1204998267" sldId="260"/>
            <ac:picMk id="20" creationId="{1D551E3C-6954-A1F1-D2F7-EE5833AF391B}"/>
          </ac:picMkLst>
        </pc:picChg>
        <pc:picChg chg="add del mod ord">
          <ac:chgData name="Leonie Smith" userId="fed1330f33f5650e" providerId="LiveId" clId="{45320292-3BAA-4CE8-AE4B-BCBD9897CBB3}" dt="2023-08-02T06:43:06.162" v="35"/>
          <ac:picMkLst>
            <pc:docMk/>
            <pc:sldMk cId="1204998267" sldId="260"/>
            <ac:picMk id="26" creationId="{D0B8FD8E-6D8C-3313-948B-72A9A14A1036}"/>
          </ac:picMkLst>
        </pc:picChg>
        <pc:picChg chg="add del mod">
          <ac:chgData name="Leonie Smith" userId="fed1330f33f5650e" providerId="LiveId" clId="{45320292-3BAA-4CE8-AE4B-BCBD9897CBB3}" dt="2023-08-02T06:43:28.783" v="37"/>
          <ac:picMkLst>
            <pc:docMk/>
            <pc:sldMk cId="1204998267" sldId="260"/>
            <ac:picMk id="27" creationId="{ED8F216D-FB5E-6C82-9663-772E71520CBC}"/>
          </ac:picMkLst>
        </pc:picChg>
        <pc:picChg chg="add del mod ord">
          <ac:chgData name="Leonie Smith" userId="fed1330f33f5650e" providerId="LiveId" clId="{45320292-3BAA-4CE8-AE4B-BCBD9897CBB3}" dt="2023-08-02T06:43:44.664" v="38"/>
          <ac:picMkLst>
            <pc:docMk/>
            <pc:sldMk cId="1204998267" sldId="260"/>
            <ac:picMk id="32" creationId="{E5094228-19F0-7C5F-DD41-E7BFC9C8F6FF}"/>
          </ac:picMkLst>
        </pc:picChg>
        <pc:picChg chg="add del mod">
          <ac:chgData name="Leonie Smith" userId="fed1330f33f5650e" providerId="LiveId" clId="{45320292-3BAA-4CE8-AE4B-BCBD9897CBB3}" dt="2023-08-02T06:43:58.070" v="40"/>
          <ac:picMkLst>
            <pc:docMk/>
            <pc:sldMk cId="1204998267" sldId="260"/>
            <ac:picMk id="33" creationId="{60002AD0-3576-06C6-8345-6E34C0B88533}"/>
          </ac:picMkLst>
        </pc:picChg>
        <pc:picChg chg="add del mod ord">
          <ac:chgData name="Leonie Smith" userId="fed1330f33f5650e" providerId="LiveId" clId="{45320292-3BAA-4CE8-AE4B-BCBD9897CBB3}" dt="2023-08-02T06:44:13.075" v="41"/>
          <ac:picMkLst>
            <pc:docMk/>
            <pc:sldMk cId="1204998267" sldId="260"/>
            <ac:picMk id="37" creationId="{D9A6A04B-F17E-8AE2-C037-02DF4B1C4735}"/>
          </ac:picMkLst>
        </pc:picChg>
        <pc:picChg chg="add del mod">
          <ac:chgData name="Leonie Smith" userId="fed1330f33f5650e" providerId="LiveId" clId="{45320292-3BAA-4CE8-AE4B-BCBD9897CBB3}" dt="2023-08-02T06:44:31.775" v="43"/>
          <ac:picMkLst>
            <pc:docMk/>
            <pc:sldMk cId="1204998267" sldId="260"/>
            <ac:picMk id="38" creationId="{7E64C7C1-9400-6A5D-99E5-8A7C72359C92}"/>
          </ac:picMkLst>
        </pc:picChg>
        <pc:picChg chg="add del mod ord">
          <ac:chgData name="Leonie Smith" userId="fed1330f33f5650e" providerId="LiveId" clId="{45320292-3BAA-4CE8-AE4B-BCBD9897CBB3}" dt="2023-08-02T06:44:47.233" v="44"/>
          <ac:picMkLst>
            <pc:docMk/>
            <pc:sldMk cId="1204998267" sldId="260"/>
            <ac:picMk id="42" creationId="{EFDB4892-0B5F-FC64-36BA-F078A7749DA5}"/>
          </ac:picMkLst>
        </pc:picChg>
        <pc:picChg chg="add mod">
          <ac:chgData name="Leonie Smith" userId="fed1330f33f5650e" providerId="LiveId" clId="{45320292-3BAA-4CE8-AE4B-BCBD9897CBB3}" dt="2023-08-02T06:44:47.233" v="44"/>
          <ac:picMkLst>
            <pc:docMk/>
            <pc:sldMk cId="1204998267" sldId="260"/>
            <ac:picMk id="43" creationId="{FBE74C13-C03D-0DB9-51E8-FC8B595475A5}"/>
          </ac:picMkLst>
        </pc:picChg>
      </pc:sldChg>
      <pc:sldChg chg="addSp delSp modSp mod modTransition modAnim">
        <pc:chgData name="Leonie Smith" userId="fed1330f33f5650e" providerId="LiveId" clId="{45320292-3BAA-4CE8-AE4B-BCBD9897CBB3}" dt="2023-08-02T06:46:01.228" v="54"/>
        <pc:sldMkLst>
          <pc:docMk/>
          <pc:sldMk cId="3350226380" sldId="262"/>
        </pc:sldMkLst>
        <pc:picChg chg="add del mod">
          <ac:chgData name="Leonie Smith" userId="fed1330f33f5650e" providerId="LiveId" clId="{45320292-3BAA-4CE8-AE4B-BCBD9897CBB3}" dt="2023-08-02T06:45:22.172" v="47"/>
          <ac:picMkLst>
            <pc:docMk/>
            <pc:sldMk cId="3350226380" sldId="262"/>
            <ac:picMk id="8" creationId="{CD1E39F6-C652-6451-A736-FD84ECDF37B7}"/>
          </ac:picMkLst>
        </pc:picChg>
        <pc:picChg chg="add del mod">
          <ac:chgData name="Leonie Smith" userId="fed1330f33f5650e" providerId="LiveId" clId="{45320292-3BAA-4CE8-AE4B-BCBD9897CBB3}" dt="2023-08-02T06:45:29.850" v="48"/>
          <ac:picMkLst>
            <pc:docMk/>
            <pc:sldMk cId="3350226380" sldId="262"/>
            <ac:picMk id="11" creationId="{A6BD3848-E7C0-31A4-447E-A22238B85613}"/>
          </ac:picMkLst>
        </pc:picChg>
        <pc:picChg chg="add del mod">
          <ac:chgData name="Leonie Smith" userId="fed1330f33f5650e" providerId="LiveId" clId="{45320292-3BAA-4CE8-AE4B-BCBD9897CBB3}" dt="2023-08-02T06:45:34.044" v="50"/>
          <ac:picMkLst>
            <pc:docMk/>
            <pc:sldMk cId="3350226380" sldId="262"/>
            <ac:picMk id="12" creationId="{5CA8F0A4-AC07-132E-38AE-F24884D001CB}"/>
          </ac:picMkLst>
        </pc:picChg>
        <pc:picChg chg="add del mod ord">
          <ac:chgData name="Leonie Smith" userId="fed1330f33f5650e" providerId="LiveId" clId="{45320292-3BAA-4CE8-AE4B-BCBD9897CBB3}" dt="2023-08-02T06:45:44.898" v="51"/>
          <ac:picMkLst>
            <pc:docMk/>
            <pc:sldMk cId="3350226380" sldId="262"/>
            <ac:picMk id="15" creationId="{F2303187-970E-3623-E274-7DB32CAA2ABE}"/>
          </ac:picMkLst>
        </pc:picChg>
        <pc:picChg chg="add del mod">
          <ac:chgData name="Leonie Smith" userId="fed1330f33f5650e" providerId="LiveId" clId="{45320292-3BAA-4CE8-AE4B-BCBD9897CBB3}" dt="2023-08-02T06:45:46.320" v="53"/>
          <ac:picMkLst>
            <pc:docMk/>
            <pc:sldMk cId="3350226380" sldId="262"/>
            <ac:picMk id="16" creationId="{380D966C-0483-C43C-BB97-C5032EBD95E6}"/>
          </ac:picMkLst>
        </pc:picChg>
        <pc:picChg chg="add del mod ord">
          <ac:chgData name="Leonie Smith" userId="fed1330f33f5650e" providerId="LiveId" clId="{45320292-3BAA-4CE8-AE4B-BCBD9897CBB3}" dt="2023-08-02T06:46:01.228" v="54"/>
          <ac:picMkLst>
            <pc:docMk/>
            <pc:sldMk cId="3350226380" sldId="262"/>
            <ac:picMk id="19" creationId="{F181A500-2BBE-966F-9118-3462A6A1A3C5}"/>
          </ac:picMkLst>
        </pc:picChg>
        <pc:picChg chg="add mod">
          <ac:chgData name="Leonie Smith" userId="fed1330f33f5650e" providerId="LiveId" clId="{45320292-3BAA-4CE8-AE4B-BCBD9897CBB3}" dt="2023-08-02T06:46:01.228" v="54"/>
          <ac:picMkLst>
            <pc:docMk/>
            <pc:sldMk cId="3350226380" sldId="262"/>
            <ac:picMk id="20" creationId="{54BCE962-B962-A408-2BF6-6BDBCA98212C}"/>
          </ac:picMkLst>
        </pc:picChg>
      </pc:sldChg>
      <pc:sldChg chg="addSp delSp modSp mod modTransition modAnim">
        <pc:chgData name="Leonie Smith" userId="fed1330f33f5650e" providerId="LiveId" clId="{45320292-3BAA-4CE8-AE4B-BCBD9897CBB3}" dt="2023-08-02T06:51:02.664" v="76"/>
        <pc:sldMkLst>
          <pc:docMk/>
          <pc:sldMk cId="814010234" sldId="263"/>
        </pc:sldMkLst>
        <pc:picChg chg="add del mod">
          <ac:chgData name="Leonie Smith" userId="fed1330f33f5650e" providerId="LiveId" clId="{45320292-3BAA-4CE8-AE4B-BCBD9897CBB3}" dt="2023-08-02T06:48:34.290" v="57"/>
          <ac:picMkLst>
            <pc:docMk/>
            <pc:sldMk cId="814010234" sldId="263"/>
            <ac:picMk id="6" creationId="{DE764E4C-1C7F-BCD3-166A-F80FBD41257E}"/>
          </ac:picMkLst>
        </pc:picChg>
        <pc:picChg chg="add del mod">
          <ac:chgData name="Leonie Smith" userId="fed1330f33f5650e" providerId="LiveId" clId="{45320292-3BAA-4CE8-AE4B-BCBD9897CBB3}" dt="2023-08-02T06:48:43.265" v="58"/>
          <ac:picMkLst>
            <pc:docMk/>
            <pc:sldMk cId="814010234" sldId="263"/>
            <ac:picMk id="10" creationId="{C7055063-8F7B-9017-32C6-765B9F36B253}"/>
          </ac:picMkLst>
        </pc:picChg>
        <pc:picChg chg="add del mod">
          <ac:chgData name="Leonie Smith" userId="fed1330f33f5650e" providerId="LiveId" clId="{45320292-3BAA-4CE8-AE4B-BCBD9897CBB3}" dt="2023-08-02T06:48:44.723" v="60"/>
          <ac:picMkLst>
            <pc:docMk/>
            <pc:sldMk cId="814010234" sldId="263"/>
            <ac:picMk id="11" creationId="{3F3A9142-7306-59B6-FBC4-D90A7A9FD6DC}"/>
          </ac:picMkLst>
        </pc:picChg>
        <pc:picChg chg="add del mod ord">
          <ac:chgData name="Leonie Smith" userId="fed1330f33f5650e" providerId="LiveId" clId="{45320292-3BAA-4CE8-AE4B-BCBD9897CBB3}" dt="2023-08-02T06:48:58.565" v="61"/>
          <ac:picMkLst>
            <pc:docMk/>
            <pc:sldMk cId="814010234" sldId="263"/>
            <ac:picMk id="14" creationId="{F6931DFD-CEB8-ABD9-F09C-8121FE56EA19}"/>
          </ac:picMkLst>
        </pc:picChg>
        <pc:picChg chg="add del mod">
          <ac:chgData name="Leonie Smith" userId="fed1330f33f5650e" providerId="LiveId" clId="{45320292-3BAA-4CE8-AE4B-BCBD9897CBB3}" dt="2023-08-02T06:49:00.857" v="63"/>
          <ac:picMkLst>
            <pc:docMk/>
            <pc:sldMk cId="814010234" sldId="263"/>
            <ac:picMk id="15" creationId="{B516CB4D-74BB-E3E3-0B72-7AFAE2439159}"/>
          </ac:picMkLst>
        </pc:picChg>
        <pc:picChg chg="add del mod ord">
          <ac:chgData name="Leonie Smith" userId="fed1330f33f5650e" providerId="LiveId" clId="{45320292-3BAA-4CE8-AE4B-BCBD9897CBB3}" dt="2023-08-02T06:49:09.117" v="64"/>
          <ac:picMkLst>
            <pc:docMk/>
            <pc:sldMk cId="814010234" sldId="263"/>
            <ac:picMk id="18" creationId="{FD058DB6-47D6-5773-EF91-E37EFF3463BE}"/>
          </ac:picMkLst>
        </pc:picChg>
        <pc:picChg chg="add del mod">
          <ac:chgData name="Leonie Smith" userId="fed1330f33f5650e" providerId="LiveId" clId="{45320292-3BAA-4CE8-AE4B-BCBD9897CBB3}" dt="2023-08-02T06:49:13.026" v="66"/>
          <ac:picMkLst>
            <pc:docMk/>
            <pc:sldMk cId="814010234" sldId="263"/>
            <ac:picMk id="19" creationId="{487DA2B9-B7F7-BB75-6BBE-BACA4F8FCCE7}"/>
          </ac:picMkLst>
        </pc:picChg>
        <pc:picChg chg="add del mod ord">
          <ac:chgData name="Leonie Smith" userId="fed1330f33f5650e" providerId="LiveId" clId="{45320292-3BAA-4CE8-AE4B-BCBD9897CBB3}" dt="2023-08-02T06:49:19.819" v="67"/>
          <ac:picMkLst>
            <pc:docMk/>
            <pc:sldMk cId="814010234" sldId="263"/>
            <ac:picMk id="22" creationId="{F580100A-068D-9F86-217A-28796FBE496A}"/>
          </ac:picMkLst>
        </pc:picChg>
        <pc:picChg chg="add del mod">
          <ac:chgData name="Leonie Smith" userId="fed1330f33f5650e" providerId="LiveId" clId="{45320292-3BAA-4CE8-AE4B-BCBD9897CBB3}" dt="2023-08-02T06:49:20.977" v="69"/>
          <ac:picMkLst>
            <pc:docMk/>
            <pc:sldMk cId="814010234" sldId="263"/>
            <ac:picMk id="23" creationId="{D6F3292E-F077-9372-3A9A-2FF9F241B7CA}"/>
          </ac:picMkLst>
        </pc:picChg>
        <pc:picChg chg="add del mod ord">
          <ac:chgData name="Leonie Smith" userId="fed1330f33f5650e" providerId="LiveId" clId="{45320292-3BAA-4CE8-AE4B-BCBD9897CBB3}" dt="2023-08-02T06:49:42.191" v="70"/>
          <ac:picMkLst>
            <pc:docMk/>
            <pc:sldMk cId="814010234" sldId="263"/>
            <ac:picMk id="26" creationId="{47460BCE-368C-8A7A-5644-D223E3F6E581}"/>
          </ac:picMkLst>
        </pc:picChg>
        <pc:picChg chg="add del mod">
          <ac:chgData name="Leonie Smith" userId="fed1330f33f5650e" providerId="LiveId" clId="{45320292-3BAA-4CE8-AE4B-BCBD9897CBB3}" dt="2023-08-02T06:50:01.834" v="72"/>
          <ac:picMkLst>
            <pc:docMk/>
            <pc:sldMk cId="814010234" sldId="263"/>
            <ac:picMk id="27" creationId="{48C4745D-69C5-C4D9-F22C-3C0700ABED9F}"/>
          </ac:picMkLst>
        </pc:picChg>
        <pc:picChg chg="add del mod ord">
          <ac:chgData name="Leonie Smith" userId="fed1330f33f5650e" providerId="LiveId" clId="{45320292-3BAA-4CE8-AE4B-BCBD9897CBB3}" dt="2023-08-02T06:50:24.925" v="73"/>
          <ac:picMkLst>
            <pc:docMk/>
            <pc:sldMk cId="814010234" sldId="263"/>
            <ac:picMk id="32" creationId="{6190CD82-E046-8472-B2DB-FBF171CC8DDB}"/>
          </ac:picMkLst>
        </pc:picChg>
        <pc:picChg chg="add del mod">
          <ac:chgData name="Leonie Smith" userId="fed1330f33f5650e" providerId="LiveId" clId="{45320292-3BAA-4CE8-AE4B-BCBD9897CBB3}" dt="2023-08-02T06:50:38.637" v="75"/>
          <ac:picMkLst>
            <pc:docMk/>
            <pc:sldMk cId="814010234" sldId="263"/>
            <ac:picMk id="33" creationId="{FF4DB86D-2061-E13B-38A9-A12A426C43BA}"/>
          </ac:picMkLst>
        </pc:picChg>
        <pc:picChg chg="add del mod ord">
          <ac:chgData name="Leonie Smith" userId="fed1330f33f5650e" providerId="LiveId" clId="{45320292-3BAA-4CE8-AE4B-BCBD9897CBB3}" dt="2023-08-02T06:51:02.664" v="76"/>
          <ac:picMkLst>
            <pc:docMk/>
            <pc:sldMk cId="814010234" sldId="263"/>
            <ac:picMk id="37" creationId="{13FD0F88-3F5A-4913-EEAC-861B7547E522}"/>
          </ac:picMkLst>
        </pc:picChg>
        <pc:picChg chg="add mod">
          <ac:chgData name="Leonie Smith" userId="fed1330f33f5650e" providerId="LiveId" clId="{45320292-3BAA-4CE8-AE4B-BCBD9897CBB3}" dt="2023-08-02T06:51:02.664" v="76"/>
          <ac:picMkLst>
            <pc:docMk/>
            <pc:sldMk cId="814010234" sldId="263"/>
            <ac:picMk id="38" creationId="{985B4243-D573-8ED8-FB06-E472E5A02974}"/>
          </ac:picMkLst>
        </pc:picChg>
      </pc:sldChg>
      <pc:sldChg chg="addSp modSp">
        <pc:chgData name="Leonie Smith" userId="fed1330f33f5650e" providerId="LiveId" clId="{45320292-3BAA-4CE8-AE4B-BCBD9897CBB3}" dt="2023-08-02T06:33:34.984" v="0"/>
        <pc:sldMkLst>
          <pc:docMk/>
          <pc:sldMk cId="3854532862" sldId="264"/>
        </pc:sldMkLst>
        <pc:picChg chg="add mod">
          <ac:chgData name="Leonie Smith" userId="fed1330f33f5650e" providerId="LiveId" clId="{45320292-3BAA-4CE8-AE4B-BCBD9897CBB3}" dt="2023-08-02T06:33:34.984" v="0"/>
          <ac:picMkLst>
            <pc:docMk/>
            <pc:sldMk cId="3854532862" sldId="264"/>
            <ac:picMk id="7" creationId="{B108AB27-C247-5B88-51FA-0608A6FDA13D}"/>
          </ac:picMkLst>
        </pc:picChg>
      </pc:sldChg>
    </pc:docChg>
  </pc:docChgLst>
  <pc:docChgLst>
    <pc:chgData name="Leonie Smith" userId="fed1330f33f5650e" providerId="LiveId" clId="{B370E419-BB05-4898-8887-171DDD4A4455}"/>
    <pc:docChg chg="custSel modSld">
      <pc:chgData name="Leonie Smith" userId="fed1330f33f5650e" providerId="LiveId" clId="{B370E419-BB05-4898-8887-171DDD4A4455}" dt="2023-01-23T12:54:50.534" v="26"/>
      <pc:docMkLst>
        <pc:docMk/>
      </pc:docMkLst>
      <pc:sldChg chg="addSp delSp modSp mod modTransition modAnim">
        <pc:chgData name="Leonie Smith" userId="fed1330f33f5650e" providerId="LiveId" clId="{B370E419-BB05-4898-8887-171DDD4A4455}" dt="2023-01-23T12:54:50.534" v="26"/>
        <pc:sldMkLst>
          <pc:docMk/>
          <pc:sldMk cId="3348757415" sldId="256"/>
        </pc:sldMkLst>
        <pc:spChg chg="add mod">
          <ac:chgData name="Leonie Smith" userId="fed1330f33f5650e" providerId="LiveId" clId="{B370E419-BB05-4898-8887-171DDD4A4455}" dt="2023-01-23T12:54:50.534" v="26"/>
          <ac:spMkLst>
            <pc:docMk/>
            <pc:sldMk cId="3348757415" sldId="256"/>
            <ac:spMk id="3" creationId="{1ECF53E7-BA29-6E65-7BD2-9A3BD45C1310}"/>
          </ac:spMkLst>
        </pc:spChg>
        <pc:spChg chg="del">
          <ac:chgData name="Leonie Smith" userId="fed1330f33f5650e" providerId="LiveId" clId="{B370E419-BB05-4898-8887-171DDD4A4455}" dt="2023-01-23T12:54:08.744" v="13" actId="21"/>
          <ac:spMkLst>
            <pc:docMk/>
            <pc:sldMk cId="3348757415" sldId="256"/>
            <ac:spMk id="6" creationId="{416C064E-628E-47C0-A712-DB178FE9901E}"/>
          </ac:spMkLst>
        </pc:spChg>
        <pc:picChg chg="del">
          <ac:chgData name="Leonie Smith" userId="fed1330f33f5650e" providerId="LiveId" clId="{B370E419-BB05-4898-8887-171DDD4A4455}" dt="2023-01-23T12:54:04.293" v="12"/>
          <ac:picMkLst>
            <pc:docMk/>
            <pc:sldMk cId="3348757415" sldId="256"/>
            <ac:picMk id="2" creationId="{A8E5E695-7521-4630-B4E0-7CFB46161505}"/>
          </ac:picMkLst>
        </pc:picChg>
      </pc:sldChg>
      <pc:sldChg chg="addSp delSp modSp mod modTransition modAnim">
        <pc:chgData name="Leonie Smith" userId="fed1330f33f5650e" providerId="LiveId" clId="{B370E419-BB05-4898-8887-171DDD4A4455}" dt="2023-01-23T12:54:49.163" v="25"/>
        <pc:sldMkLst>
          <pc:docMk/>
          <pc:sldMk cId="1018574621" sldId="257"/>
        </pc:sldMkLst>
        <pc:spChg chg="add mod">
          <ac:chgData name="Leonie Smith" userId="fed1330f33f5650e" providerId="LiveId" clId="{B370E419-BB05-4898-8887-171DDD4A4455}" dt="2023-01-23T12:54:49.163" v="25"/>
          <ac:spMkLst>
            <pc:docMk/>
            <pc:sldMk cId="1018574621" sldId="257"/>
            <ac:spMk id="2" creationId="{BBC7157F-FD16-C33F-5C49-6FD76555E9D3}"/>
          </ac:spMkLst>
        </pc:spChg>
        <pc:spChg chg="del">
          <ac:chgData name="Leonie Smith" userId="fed1330f33f5650e" providerId="LiveId" clId="{B370E419-BB05-4898-8887-171DDD4A4455}" dt="2023-01-23T12:54:14.107" v="14" actId="21"/>
          <ac:spMkLst>
            <pc:docMk/>
            <pc:sldMk cId="1018574621" sldId="257"/>
            <ac:spMk id="6" creationId="{416C064E-628E-47C0-A712-DB178FE9901E}"/>
          </ac:spMkLst>
        </pc:spChg>
        <pc:picChg chg="del">
          <ac:chgData name="Leonie Smith" userId="fed1330f33f5650e" providerId="LiveId" clId="{B370E419-BB05-4898-8887-171DDD4A4455}" dt="2023-01-23T12:54:04.293" v="12"/>
          <ac:picMkLst>
            <pc:docMk/>
            <pc:sldMk cId="1018574621" sldId="257"/>
            <ac:picMk id="10" creationId="{6F68F22F-ECD9-44AF-B491-140959D39E4A}"/>
          </ac:picMkLst>
        </pc:picChg>
      </pc:sldChg>
      <pc:sldChg chg="addSp delSp modSp mod modTransition modAnim">
        <pc:chgData name="Leonie Smith" userId="fed1330f33f5650e" providerId="LiveId" clId="{B370E419-BB05-4898-8887-171DDD4A4455}" dt="2023-01-23T12:54:47.803" v="24"/>
        <pc:sldMkLst>
          <pc:docMk/>
          <pc:sldMk cId="525752733" sldId="258"/>
        </pc:sldMkLst>
        <pc:spChg chg="add mod">
          <ac:chgData name="Leonie Smith" userId="fed1330f33f5650e" providerId="LiveId" clId="{B370E419-BB05-4898-8887-171DDD4A4455}" dt="2023-01-23T12:54:47.803" v="24"/>
          <ac:spMkLst>
            <pc:docMk/>
            <pc:sldMk cId="525752733" sldId="258"/>
            <ac:spMk id="2" creationId="{530EC7FB-B038-D994-4184-D7095B394367}"/>
          </ac:spMkLst>
        </pc:spChg>
        <pc:spChg chg="del">
          <ac:chgData name="Leonie Smith" userId="fed1330f33f5650e" providerId="LiveId" clId="{B370E419-BB05-4898-8887-171DDD4A4455}" dt="2023-01-23T12:54:16.579" v="15" actId="21"/>
          <ac:spMkLst>
            <pc:docMk/>
            <pc:sldMk cId="525752733" sldId="258"/>
            <ac:spMk id="6" creationId="{416C064E-628E-47C0-A712-DB178FE9901E}"/>
          </ac:spMkLst>
        </pc:spChg>
        <pc:picChg chg="del">
          <ac:chgData name="Leonie Smith" userId="fed1330f33f5650e" providerId="LiveId" clId="{B370E419-BB05-4898-8887-171DDD4A4455}" dt="2023-01-23T12:54:04.293" v="12"/>
          <ac:picMkLst>
            <pc:docMk/>
            <pc:sldMk cId="525752733" sldId="258"/>
            <ac:picMk id="11" creationId="{8480F135-84CF-49FE-875F-8F757B99D58D}"/>
          </ac:picMkLst>
        </pc:picChg>
      </pc:sldChg>
      <pc:sldChg chg="addSp delSp modSp mod modTransition modAnim">
        <pc:chgData name="Leonie Smith" userId="fed1330f33f5650e" providerId="LiveId" clId="{B370E419-BB05-4898-8887-171DDD4A4455}" dt="2023-01-23T12:54:46.368" v="23"/>
        <pc:sldMkLst>
          <pc:docMk/>
          <pc:sldMk cId="3459794170" sldId="259"/>
        </pc:sldMkLst>
        <pc:spChg chg="add mod">
          <ac:chgData name="Leonie Smith" userId="fed1330f33f5650e" providerId="LiveId" clId="{B370E419-BB05-4898-8887-171DDD4A4455}" dt="2023-01-23T12:54:46.368" v="23"/>
          <ac:spMkLst>
            <pc:docMk/>
            <pc:sldMk cId="3459794170" sldId="259"/>
            <ac:spMk id="2" creationId="{53F9C8AE-A353-4ED1-84AF-AE05F9A943AA}"/>
          </ac:spMkLst>
        </pc:spChg>
        <pc:spChg chg="del">
          <ac:chgData name="Leonie Smith" userId="fed1330f33f5650e" providerId="LiveId" clId="{B370E419-BB05-4898-8887-171DDD4A4455}" dt="2023-01-23T12:54:18.897" v="16" actId="21"/>
          <ac:spMkLst>
            <pc:docMk/>
            <pc:sldMk cId="3459794170" sldId="259"/>
            <ac:spMk id="6" creationId="{416C064E-628E-47C0-A712-DB178FE9901E}"/>
          </ac:spMkLst>
        </pc:spChg>
        <pc:picChg chg="del">
          <ac:chgData name="Leonie Smith" userId="fed1330f33f5650e" providerId="LiveId" clId="{B370E419-BB05-4898-8887-171DDD4A4455}" dt="2023-01-23T12:54:04.293" v="12"/>
          <ac:picMkLst>
            <pc:docMk/>
            <pc:sldMk cId="3459794170" sldId="259"/>
            <ac:picMk id="3" creationId="{FACAC74C-D861-4B81-8324-1C7B0DF76F51}"/>
          </ac:picMkLst>
        </pc:picChg>
      </pc:sldChg>
      <pc:sldChg chg="addSp delSp modSp mod modTransition modAnim">
        <pc:chgData name="Leonie Smith" userId="fed1330f33f5650e" providerId="LiveId" clId="{B370E419-BB05-4898-8887-171DDD4A4455}" dt="2023-01-23T12:54:44.494" v="22"/>
        <pc:sldMkLst>
          <pc:docMk/>
          <pc:sldMk cId="1204998267" sldId="260"/>
        </pc:sldMkLst>
        <pc:spChg chg="add mod">
          <ac:chgData name="Leonie Smith" userId="fed1330f33f5650e" providerId="LiveId" clId="{B370E419-BB05-4898-8887-171DDD4A4455}" dt="2023-01-23T12:54:44.494" v="22"/>
          <ac:spMkLst>
            <pc:docMk/>
            <pc:sldMk cId="1204998267" sldId="260"/>
            <ac:spMk id="2" creationId="{6DF6D4A0-99A3-4687-D7A0-E7B845630923}"/>
          </ac:spMkLst>
        </pc:spChg>
        <pc:spChg chg="del">
          <ac:chgData name="Leonie Smith" userId="fed1330f33f5650e" providerId="LiveId" clId="{B370E419-BB05-4898-8887-171DDD4A4455}" dt="2023-01-23T12:54:22.488" v="17" actId="21"/>
          <ac:spMkLst>
            <pc:docMk/>
            <pc:sldMk cId="1204998267" sldId="260"/>
            <ac:spMk id="6" creationId="{416C064E-628E-47C0-A712-DB178FE9901E}"/>
          </ac:spMkLst>
        </pc:spChg>
        <pc:picChg chg="del">
          <ac:chgData name="Leonie Smith" userId="fed1330f33f5650e" providerId="LiveId" clId="{B370E419-BB05-4898-8887-171DDD4A4455}" dt="2023-01-23T12:54:04.293" v="12"/>
          <ac:picMkLst>
            <pc:docMk/>
            <pc:sldMk cId="1204998267" sldId="260"/>
            <ac:picMk id="5" creationId="{4D1FEBEB-1C98-438C-991A-CD673D9254B0}"/>
          </ac:picMkLst>
        </pc:picChg>
      </pc:sldChg>
      <pc:sldChg chg="addSp delSp modSp mod modTransition modAnim">
        <pc:chgData name="Leonie Smith" userId="fed1330f33f5650e" providerId="LiveId" clId="{B370E419-BB05-4898-8887-171DDD4A4455}" dt="2023-01-23T12:54:43.130" v="21"/>
        <pc:sldMkLst>
          <pc:docMk/>
          <pc:sldMk cId="3350226380" sldId="262"/>
        </pc:sldMkLst>
        <pc:spChg chg="add mod">
          <ac:chgData name="Leonie Smith" userId="fed1330f33f5650e" providerId="LiveId" clId="{B370E419-BB05-4898-8887-171DDD4A4455}" dt="2023-01-23T12:54:43.130" v="21"/>
          <ac:spMkLst>
            <pc:docMk/>
            <pc:sldMk cId="3350226380" sldId="262"/>
            <ac:spMk id="2" creationId="{EC31B3AC-A07B-D984-FBCC-D4413A4EBA10}"/>
          </ac:spMkLst>
        </pc:spChg>
        <pc:spChg chg="del">
          <ac:chgData name="Leonie Smith" userId="fed1330f33f5650e" providerId="LiveId" clId="{B370E419-BB05-4898-8887-171DDD4A4455}" dt="2023-01-23T12:54:26.303" v="18" actId="21"/>
          <ac:spMkLst>
            <pc:docMk/>
            <pc:sldMk cId="3350226380" sldId="262"/>
            <ac:spMk id="6" creationId="{416C064E-628E-47C0-A712-DB178FE9901E}"/>
          </ac:spMkLst>
        </pc:spChg>
        <pc:picChg chg="del">
          <ac:chgData name="Leonie Smith" userId="fed1330f33f5650e" providerId="LiveId" clId="{B370E419-BB05-4898-8887-171DDD4A4455}" dt="2023-01-23T12:54:04.293" v="12"/>
          <ac:picMkLst>
            <pc:docMk/>
            <pc:sldMk cId="3350226380" sldId="262"/>
            <ac:picMk id="8" creationId="{B970F0FE-1868-47C8-A3A3-9F1C44CEB330}"/>
          </ac:picMkLst>
        </pc:picChg>
      </pc:sldChg>
      <pc:sldChg chg="addSp delSp modSp mod modTransition modAnim">
        <pc:chgData name="Leonie Smith" userId="fed1330f33f5650e" providerId="LiveId" clId="{B370E419-BB05-4898-8887-171DDD4A4455}" dt="2023-01-23T12:54:41.687" v="20"/>
        <pc:sldMkLst>
          <pc:docMk/>
          <pc:sldMk cId="814010234" sldId="263"/>
        </pc:sldMkLst>
        <pc:spChg chg="add mod">
          <ac:chgData name="Leonie Smith" userId="fed1330f33f5650e" providerId="LiveId" clId="{B370E419-BB05-4898-8887-171DDD4A4455}" dt="2023-01-23T12:54:41.687" v="20"/>
          <ac:spMkLst>
            <pc:docMk/>
            <pc:sldMk cId="814010234" sldId="263"/>
            <ac:spMk id="2" creationId="{D38832F4-1ABB-10B5-C04E-280F66EB5820}"/>
          </ac:spMkLst>
        </pc:spChg>
        <pc:spChg chg="del">
          <ac:chgData name="Leonie Smith" userId="fed1330f33f5650e" providerId="LiveId" clId="{B370E419-BB05-4898-8887-171DDD4A4455}" dt="2023-01-23T12:54:28.638" v="19" actId="21"/>
          <ac:spMkLst>
            <pc:docMk/>
            <pc:sldMk cId="814010234" sldId="263"/>
            <ac:spMk id="6" creationId="{416C064E-628E-47C0-A712-DB178FE9901E}"/>
          </ac:spMkLst>
        </pc:spChg>
        <pc:picChg chg="del">
          <ac:chgData name="Leonie Smith" userId="fed1330f33f5650e" providerId="LiveId" clId="{B370E419-BB05-4898-8887-171DDD4A4455}" dt="2023-01-23T12:54:04.293" v="12"/>
          <ac:picMkLst>
            <pc:docMk/>
            <pc:sldMk cId="814010234" sldId="263"/>
            <ac:picMk id="9" creationId="{7D9406CB-833E-4B15-8C4B-A17CCA4CD015}"/>
          </ac:picMkLst>
        </pc:picChg>
      </pc:sldChg>
      <pc:sldChg chg="delSp modTransition modAnim">
        <pc:chgData name="Leonie Smith" userId="fed1330f33f5650e" providerId="LiveId" clId="{B370E419-BB05-4898-8887-171DDD4A4455}" dt="2023-01-23T12:54:04.293" v="12"/>
        <pc:sldMkLst>
          <pc:docMk/>
          <pc:sldMk cId="3854532862" sldId="264"/>
        </pc:sldMkLst>
        <pc:picChg chg="del">
          <ac:chgData name="Leonie Smith" userId="fed1330f33f5650e" providerId="LiveId" clId="{B370E419-BB05-4898-8887-171DDD4A4455}" dt="2023-01-23T12:54:04.293" v="12"/>
          <ac:picMkLst>
            <pc:docMk/>
            <pc:sldMk cId="3854532862" sldId="264"/>
            <ac:picMk id="4" creationId="{7A39D15C-C7FA-431F-AADA-46DA8279917E}"/>
          </ac:picMkLst>
        </pc:picChg>
      </pc:sldChg>
      <pc:sldChg chg="addSp delSp modSp mod modTransition">
        <pc:chgData name="Leonie Smith" userId="fed1330f33f5650e" providerId="LiveId" clId="{B370E419-BB05-4898-8887-171DDD4A4455}" dt="2023-01-23T12:54:04.293" v="12"/>
        <pc:sldMkLst>
          <pc:docMk/>
          <pc:sldMk cId="1175980418" sldId="265"/>
        </pc:sldMkLst>
        <pc:spChg chg="del">
          <ac:chgData name="Leonie Smith" userId="fed1330f33f5650e" providerId="LiveId" clId="{B370E419-BB05-4898-8887-171DDD4A4455}" dt="2023-01-23T12:52:37.253" v="0" actId="21"/>
          <ac:spMkLst>
            <pc:docMk/>
            <pc:sldMk cId="1175980418" sldId="265"/>
            <ac:spMk id="2" creationId="{3C17CC5F-305B-143D-BF3A-B1D104B40627}"/>
          </ac:spMkLst>
        </pc:spChg>
        <pc:spChg chg="add mod">
          <ac:chgData name="Leonie Smith" userId="fed1330f33f5650e" providerId="LiveId" clId="{B370E419-BB05-4898-8887-171DDD4A4455}" dt="2023-01-23T12:53:18.633" v="5"/>
          <ac:spMkLst>
            <pc:docMk/>
            <pc:sldMk cId="1175980418" sldId="265"/>
            <ac:spMk id="4" creationId="{94B56F2D-D5D3-39BC-863E-CB2C5EBC577C}"/>
          </ac:spMkLst>
        </pc:spChg>
      </pc:sldChg>
      <pc:sldChg chg="modSp mod modTransition">
        <pc:chgData name="Leonie Smith" userId="fed1330f33f5650e" providerId="LiveId" clId="{B370E419-BB05-4898-8887-171DDD4A4455}" dt="2023-01-23T12:54:04.293" v="12"/>
        <pc:sldMkLst>
          <pc:docMk/>
          <pc:sldMk cId="2655731336" sldId="266"/>
        </pc:sldMkLst>
        <pc:spChg chg="mod">
          <ac:chgData name="Leonie Smith" userId="fed1330f33f5650e" providerId="LiveId" clId="{B370E419-BB05-4898-8887-171DDD4A4455}" dt="2023-01-23T12:53:13.384" v="4" actId="14100"/>
          <ac:spMkLst>
            <pc:docMk/>
            <pc:sldMk cId="2655731336" sldId="266"/>
            <ac:spMk id="3" creationId="{DF1DADBF-72FF-5BA5-084C-070F8EF18625}"/>
          </ac:spMkLst>
        </pc:spChg>
      </pc:sldChg>
      <pc:sldChg chg="modSp mod modTransition">
        <pc:chgData name="Leonie Smith" userId="fed1330f33f5650e" providerId="LiveId" clId="{B370E419-BB05-4898-8887-171DDD4A4455}" dt="2023-01-23T12:54:04.293" v="12"/>
        <pc:sldMkLst>
          <pc:docMk/>
          <pc:sldMk cId="4290303285" sldId="267"/>
        </pc:sldMkLst>
        <pc:spChg chg="mod">
          <ac:chgData name="Leonie Smith" userId="fed1330f33f5650e" providerId="LiveId" clId="{B370E419-BB05-4898-8887-171DDD4A4455}" dt="2023-01-23T12:53:54.664" v="11"/>
          <ac:spMkLst>
            <pc:docMk/>
            <pc:sldMk cId="4290303285" sldId="267"/>
            <ac:spMk id="2" creationId="{48F45716-2643-C03B-5636-FF2074043EF9}"/>
          </ac:spMkLst>
        </pc:spChg>
      </pc:sldChg>
      <pc:sldChg chg="modSp mod modTransition">
        <pc:chgData name="Leonie Smith" userId="fed1330f33f5650e" providerId="LiveId" clId="{B370E419-BB05-4898-8887-171DDD4A4455}" dt="2023-01-23T12:54:04.293" v="12"/>
        <pc:sldMkLst>
          <pc:docMk/>
          <pc:sldMk cId="2552180107" sldId="268"/>
        </pc:sldMkLst>
        <pc:spChg chg="mod">
          <ac:chgData name="Leonie Smith" userId="fed1330f33f5650e" providerId="LiveId" clId="{B370E419-BB05-4898-8887-171DDD4A4455}" dt="2023-01-23T12:53:49.990" v="10"/>
          <ac:spMkLst>
            <pc:docMk/>
            <pc:sldMk cId="2552180107" sldId="268"/>
            <ac:spMk id="2" creationId="{A8402CE1-B8CB-D64F-1016-41BC83F94EF1}"/>
          </ac:spMkLst>
        </pc:spChg>
      </pc:sldChg>
      <pc:sldChg chg="modSp mod modTransition">
        <pc:chgData name="Leonie Smith" userId="fed1330f33f5650e" providerId="LiveId" clId="{B370E419-BB05-4898-8887-171DDD4A4455}" dt="2023-01-23T12:54:04.293" v="12"/>
        <pc:sldMkLst>
          <pc:docMk/>
          <pc:sldMk cId="1456058466" sldId="269"/>
        </pc:sldMkLst>
        <pc:spChg chg="mod">
          <ac:chgData name="Leonie Smith" userId="fed1330f33f5650e" providerId="LiveId" clId="{B370E419-BB05-4898-8887-171DDD4A4455}" dt="2023-01-23T12:53:45.317" v="9"/>
          <ac:spMkLst>
            <pc:docMk/>
            <pc:sldMk cId="1456058466" sldId="269"/>
            <ac:spMk id="2" creationId="{772659E1-F229-3155-56DA-9752E7EE6E13}"/>
          </ac:spMkLst>
        </pc:spChg>
      </pc:sldChg>
      <pc:sldChg chg="modSp mod modTransition">
        <pc:chgData name="Leonie Smith" userId="fed1330f33f5650e" providerId="LiveId" clId="{B370E419-BB05-4898-8887-171DDD4A4455}" dt="2023-01-23T12:54:04.293" v="12"/>
        <pc:sldMkLst>
          <pc:docMk/>
          <pc:sldMk cId="1328605850" sldId="270"/>
        </pc:sldMkLst>
        <pc:spChg chg="mod">
          <ac:chgData name="Leonie Smith" userId="fed1330f33f5650e" providerId="LiveId" clId="{B370E419-BB05-4898-8887-171DDD4A4455}" dt="2023-01-23T12:53:40.954" v="8"/>
          <ac:spMkLst>
            <pc:docMk/>
            <pc:sldMk cId="1328605850" sldId="270"/>
            <ac:spMk id="2" creationId="{341DC0DF-911A-BCCC-CE4D-DAEFB95ACF14}"/>
          </ac:spMkLst>
        </pc:spChg>
      </pc:sldChg>
      <pc:sldChg chg="modSp mod modTransition">
        <pc:chgData name="Leonie Smith" userId="fed1330f33f5650e" providerId="LiveId" clId="{B370E419-BB05-4898-8887-171DDD4A4455}" dt="2023-01-23T12:54:04.293" v="12"/>
        <pc:sldMkLst>
          <pc:docMk/>
          <pc:sldMk cId="1112196712" sldId="271"/>
        </pc:sldMkLst>
        <pc:spChg chg="mod">
          <ac:chgData name="Leonie Smith" userId="fed1330f33f5650e" providerId="LiveId" clId="{B370E419-BB05-4898-8887-171DDD4A4455}" dt="2023-01-23T12:53:36.155" v="7"/>
          <ac:spMkLst>
            <pc:docMk/>
            <pc:sldMk cId="1112196712" sldId="271"/>
            <ac:spMk id="2" creationId="{7397EB39-FED7-019A-CF15-AD6196413BC4}"/>
          </ac:spMkLst>
        </pc:spChg>
      </pc:sldChg>
      <pc:sldChg chg="modSp mod modTransition">
        <pc:chgData name="Leonie Smith" userId="fed1330f33f5650e" providerId="LiveId" clId="{B370E419-BB05-4898-8887-171DDD4A4455}" dt="2023-01-23T12:54:04.293" v="12"/>
        <pc:sldMkLst>
          <pc:docMk/>
          <pc:sldMk cId="2632513930" sldId="272"/>
        </pc:sldMkLst>
        <pc:spChg chg="mod">
          <ac:chgData name="Leonie Smith" userId="fed1330f33f5650e" providerId="LiveId" clId="{B370E419-BB05-4898-8887-171DDD4A4455}" dt="2023-01-23T12:53:29.643" v="6"/>
          <ac:spMkLst>
            <pc:docMk/>
            <pc:sldMk cId="2632513930" sldId="272"/>
            <ac:spMk id="2" creationId="{A4A17A1A-1294-C5CD-D827-C3BF00BCBD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E591D-5774-4534-AD9F-82B24D13C268}" type="datetimeFigureOut">
              <a:rPr lang="en-IN" smtClean="0"/>
              <a:t>23-07-2024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9CD43-FBA8-4B1D-AB89-14A61C93C291}" type="slidenum">
              <a:rPr lang="en-IN" smtClean="0"/>
              <a:t>‹#›</a:t>
            </a:fld>
            <a:endParaRPr lang="en-IN"/>
          </a:p>
        </p:txBody>
      </p:sp>
    </p:spTree>
    <p:extLst>
      <p:ext uri="{BB962C8B-B14F-4D97-AF65-F5344CB8AC3E}">
        <p14:creationId xmlns:p14="http://schemas.microsoft.com/office/powerpoint/2010/main" val="200417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B9A9CD43-FBA8-4B1D-AB89-14A61C93C291}" type="slidenum">
              <a:rPr lang="en-IN" smtClean="0"/>
              <a:t>3</a:t>
            </a:fld>
            <a:endParaRPr lang="en-IN"/>
          </a:p>
        </p:txBody>
      </p:sp>
    </p:spTree>
    <p:extLst>
      <p:ext uri="{BB962C8B-B14F-4D97-AF65-F5344CB8AC3E}">
        <p14:creationId xmlns:p14="http://schemas.microsoft.com/office/powerpoint/2010/main" val="110942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sa/4.0/" TargetMode="External"/><Relationship Id="rId3" Type="http://schemas.openxmlformats.org/officeDocument/2006/relationships/slideLayout" Target="../slideLayouts/slideLayout2.xml"/><Relationship Id="rId7" Type="http://schemas.openxmlformats.org/officeDocument/2006/relationships/hyperlink" Target="https://creativecommons.org/publicdomain/zero/1.0/"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openbible.com/" TargetMode="External"/><Relationship Id="rId5" Type="http://schemas.openxmlformats.org/officeDocument/2006/relationships/hyperlink" Target="https://discoverybible.com/" TargetMode="External"/><Relationship Id="rId4" Type="http://schemas.openxmlformats.org/officeDocument/2006/relationships/hyperlink" Target="https://biblehub.com/" TargetMode="Externa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4AF9-CDB4-4949-9BD0-5C10A8194E93}"/>
              </a:ext>
            </a:extLst>
          </p:cNvPr>
          <p:cNvSpPr>
            <a:spLocks noGrp="1"/>
          </p:cNvSpPr>
          <p:nvPr>
            <p:ph type="title"/>
          </p:nvPr>
        </p:nvSpPr>
        <p:spPr/>
        <p:txBody>
          <a:bodyPr/>
          <a:lstStyle/>
          <a:p>
            <a:r>
              <a:rPr lang="en-IN" dirty="0"/>
              <a:t>09-5</a:t>
            </a:r>
          </a:p>
        </p:txBody>
      </p:sp>
      <p:sp>
        <p:nvSpPr>
          <p:cNvPr id="3" name="Content Placeholder 2">
            <a:extLst>
              <a:ext uri="{FF2B5EF4-FFF2-40B4-BE49-F238E27FC236}">
                <a16:creationId xmlns:a16="http://schemas.microsoft.com/office/drawing/2014/main" id="{C4B831DB-593F-4AEF-86AC-B291DD0ABE15}"/>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license 4.0.</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4"/>
              </a:rPr>
              <a:t>Bible Hub</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5"/>
              </a:rPr>
              <a:t>Discovery Bible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6"/>
              </a:rPr>
              <a:t>OpenBible.com</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7"/>
              </a:rPr>
              <a:t>dedicated to the public domain</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spcBef>
                <a:spcPts val="0"/>
              </a:spcBef>
              <a:spcAft>
                <a:spcPts val="0"/>
              </a:spcAft>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8"/>
              </a:rPr>
              <a:t>Creative Commons Attribution-</a:t>
            </a:r>
            <a:r>
              <a:rPr lang="en-IN" sz="2800" u="sng" dirty="0" err="1">
                <a:solidFill>
                  <a:srgbClr val="000000"/>
                </a:solidFill>
                <a:effectLst/>
                <a:highlight>
                  <a:srgbClr val="FFFFFF"/>
                </a:highlight>
                <a:latin typeface="PT Serif" panose="020A0603040505020204" pitchFamily="18" charset="0"/>
                <a:ea typeface="Times New Roman" panose="02020603050405020304" pitchFamily="18" charset="0"/>
                <a:hlinkClick r:id="rId8"/>
              </a:rPr>
              <a:t>ShareAlike</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8"/>
              </a:rPr>
              <a:t> 4.0 International License</a:t>
            </a:r>
            <a:r>
              <a:rPr lang="en-IN" sz="2800" dirty="0">
                <a:solidFill>
                  <a:srgbClr val="2C3943"/>
                </a:solidFill>
                <a:effectLst/>
                <a:highlight>
                  <a:srgbClr val="FFFFFF"/>
                </a:highlight>
                <a:latin typeface="PT Serif" panose="020A06030405050202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B108AB27-C247-5B88-51FA-0608A6FDA1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4532862"/>
      </p:ext>
    </p:extLst>
  </p:cSld>
  <p:clrMapOvr>
    <a:masterClrMapping/>
  </p:clrMapOvr>
  <mc:AlternateContent xmlns:mc="http://schemas.openxmlformats.org/markup-compatibility/2006" xmlns:p14="http://schemas.microsoft.com/office/powerpoint/2010/main">
    <mc:Choice Requires="p14">
      <p:transition spd="slow" p14:dur="2000" advTm="3525"/>
    </mc:Choice>
    <mc:Fallback xmlns="">
      <p:transition spd="slow" advTm="3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D041D-68BF-4399-87F1-E8FFE604A5E0}"/>
              </a:ext>
            </a:extLst>
          </p:cNvPr>
          <p:cNvPicPr>
            <a:picLocks noChangeAspect="1"/>
          </p:cNvPicPr>
          <p:nvPr/>
        </p:nvPicPr>
        <p:blipFill>
          <a:blip r:embed="rId2"/>
          <a:stretch>
            <a:fillRect/>
          </a:stretch>
        </p:blipFill>
        <p:spPr>
          <a:xfrm>
            <a:off x="0" y="1"/>
            <a:ext cx="13825353" cy="6858000"/>
          </a:xfrm>
          <a:prstGeom prst="rect">
            <a:avLst/>
          </a:prstGeom>
        </p:spPr>
      </p:pic>
      <p:sp>
        <p:nvSpPr>
          <p:cNvPr id="4" name="TextBox 3">
            <a:extLst>
              <a:ext uri="{FF2B5EF4-FFF2-40B4-BE49-F238E27FC236}">
                <a16:creationId xmlns:a16="http://schemas.microsoft.com/office/drawing/2014/main" id="{F8B282DF-54CD-9BDE-264B-7E6490CEDB4A}"/>
              </a:ext>
            </a:extLst>
          </p:cNvPr>
          <p:cNvSpPr txBox="1"/>
          <p:nvPr/>
        </p:nvSpPr>
        <p:spPr>
          <a:xfrm>
            <a:off x="319177" y="267419"/>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9:3</a:t>
            </a:r>
            <a:endParaRPr lang="bo-CN" sz="2000" b="1" cap="all" dirty="0">
              <a:solidFill>
                <a:schemeClr val="bg1"/>
              </a:solidFill>
              <a:latin typeface="ArialMT"/>
            </a:endParaRPr>
          </a:p>
        </p:txBody>
      </p:sp>
    </p:spTree>
    <p:extLst>
      <p:ext uri="{BB962C8B-B14F-4D97-AF65-F5344CB8AC3E}">
        <p14:creationId xmlns:p14="http://schemas.microsoft.com/office/powerpoint/2010/main" val="13286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D9188E-3C97-39AA-25FD-053D08CBF4E8}"/>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4 परन्तु यहोवा इस्राएलियों के पशुओं में और मिस्रियों के पशुओं में ऐसा अन्तर करेगा कि जो इस्राएलियों के हैं उनमें से कोई भी न मरेगा।’”</a:t>
            </a:r>
            <a:endParaRPr lang="en-IN" sz="4000" dirty="0"/>
          </a:p>
        </p:txBody>
      </p:sp>
      <p:pic>
        <p:nvPicPr>
          <p:cNvPr id="43" name="Audio 42">
            <a:hlinkClick r:id="" action="ppaction://media"/>
            <a:extLst>
              <a:ext uri="{FF2B5EF4-FFF2-40B4-BE49-F238E27FC236}">
                <a16:creationId xmlns:a16="http://schemas.microsoft.com/office/drawing/2014/main" id="{FBE74C13-C03D-0DB9-51E8-FC8B595475A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62A05352-2BEB-92F8-0B68-4BD2F05F3A79}"/>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4</a:t>
            </a:r>
            <a:r>
              <a:rPr lang="en-US" sz="3600" b="0" i="0">
                <a:solidFill>
                  <a:srgbClr val="121212"/>
                </a:solidFill>
                <a:effectLst/>
                <a:latin typeface="Inter" panose="020B0502030000000004" pitchFamily="34" charset="0"/>
              </a:rPr>
              <a:t>But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will make a distinction between the livestock of Israel and the livestock of Egypt, so that no animal belonging to the Israelites will die.’”</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2112"/>
    </mc:Choice>
    <mc:Fallback xmlns="">
      <p:transition spd="slow" advTm="12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4072C8-3743-4CDD-AB8A-5934891EE7A5}"/>
              </a:ext>
            </a:extLst>
          </p:cNvPr>
          <p:cNvPicPr>
            <a:picLocks noChangeAspect="1"/>
          </p:cNvPicPr>
          <p:nvPr/>
        </p:nvPicPr>
        <p:blipFill>
          <a:blip r:embed="rId2"/>
          <a:stretch>
            <a:fillRect/>
          </a:stretch>
        </p:blipFill>
        <p:spPr>
          <a:xfrm>
            <a:off x="0" y="0"/>
            <a:ext cx="12192000" cy="7218766"/>
          </a:xfrm>
          <a:prstGeom prst="rect">
            <a:avLst/>
          </a:prstGeom>
        </p:spPr>
      </p:pic>
      <p:sp>
        <p:nvSpPr>
          <p:cNvPr id="4" name="TextBox 3">
            <a:extLst>
              <a:ext uri="{FF2B5EF4-FFF2-40B4-BE49-F238E27FC236}">
                <a16:creationId xmlns:a16="http://schemas.microsoft.com/office/drawing/2014/main" id="{A55E45A4-450D-0D05-405E-6F7CF502C916}"/>
              </a:ext>
            </a:extLst>
          </p:cNvPr>
          <p:cNvSpPr txBox="1"/>
          <p:nvPr/>
        </p:nvSpPr>
        <p:spPr>
          <a:xfrm>
            <a:off x="319177" y="267419"/>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9:4</a:t>
            </a:r>
            <a:endParaRPr lang="bo-CN" sz="2000" b="1" cap="all" dirty="0">
              <a:solidFill>
                <a:schemeClr val="bg1"/>
              </a:solidFill>
              <a:latin typeface="ArialMT"/>
            </a:endParaRPr>
          </a:p>
        </p:txBody>
      </p:sp>
    </p:spTree>
    <p:extLst>
      <p:ext uri="{BB962C8B-B14F-4D97-AF65-F5344CB8AC3E}">
        <p14:creationId xmlns:p14="http://schemas.microsoft.com/office/powerpoint/2010/main" val="145605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2B5A1-5883-00EA-4E40-A1AB596D8C6C}"/>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6 दूसरे दिन यहोवा ने ऐसा ही किया; और मिस्र के तो सब पशु मर गए, परन्तु इस्राएलियों का एक भी पशु न मरा।</a:t>
            </a:r>
            <a:endParaRPr lang="en-IN" sz="4000" dirty="0"/>
          </a:p>
        </p:txBody>
      </p:sp>
      <p:pic>
        <p:nvPicPr>
          <p:cNvPr id="20" name="Audio 19">
            <a:hlinkClick r:id="" action="ppaction://media"/>
            <a:extLst>
              <a:ext uri="{FF2B5EF4-FFF2-40B4-BE49-F238E27FC236}">
                <a16:creationId xmlns:a16="http://schemas.microsoft.com/office/drawing/2014/main" id="{54BCE962-B962-A408-2BF6-6BDBCA98212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0493E56E-A1FE-FE8D-2369-8246C3DF7624}"/>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6</a:t>
            </a:r>
            <a:r>
              <a:rPr lang="en-US" sz="3600" b="0" i="0">
                <a:solidFill>
                  <a:srgbClr val="121212"/>
                </a:solidFill>
                <a:effectLst/>
                <a:latin typeface="Inter" panose="020B0502030000000004" pitchFamily="34" charset="0"/>
              </a:rPr>
              <a:t>And the next day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did just that. All the livestock of the Egyptians died, but not one animal belonging to the Israelites died.</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350226380"/>
      </p:ext>
    </p:extLst>
  </p:cSld>
  <p:clrMapOvr>
    <a:masterClrMapping/>
  </p:clrMapOvr>
  <mc:AlternateContent xmlns:mc="http://schemas.openxmlformats.org/markup-compatibility/2006" xmlns:p14="http://schemas.microsoft.com/office/powerpoint/2010/main">
    <mc:Choice Requires="p14">
      <p:transition spd="slow" p14:dur="2000" advTm="11518"/>
    </mc:Choice>
    <mc:Fallback xmlns="">
      <p:transition spd="slow" advTm="11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884AD-8252-4E69-9FFE-CEC0C324BEE2}"/>
              </a:ext>
            </a:extLst>
          </p:cNvPr>
          <p:cNvPicPr>
            <a:picLocks noChangeAspect="1"/>
          </p:cNvPicPr>
          <p:nvPr/>
        </p:nvPicPr>
        <p:blipFill>
          <a:blip r:embed="rId2"/>
          <a:stretch>
            <a:fillRect/>
          </a:stretch>
        </p:blipFill>
        <p:spPr>
          <a:xfrm>
            <a:off x="0" y="-389223"/>
            <a:ext cx="12192000" cy="7247223"/>
          </a:xfrm>
          <a:prstGeom prst="rect">
            <a:avLst/>
          </a:prstGeom>
        </p:spPr>
      </p:pic>
      <p:sp>
        <p:nvSpPr>
          <p:cNvPr id="4" name="TextBox 3">
            <a:extLst>
              <a:ext uri="{FF2B5EF4-FFF2-40B4-BE49-F238E27FC236}">
                <a16:creationId xmlns:a16="http://schemas.microsoft.com/office/drawing/2014/main" id="{03B59EB2-9318-5F6D-4278-89BDF2EEA610}"/>
              </a:ext>
            </a:extLst>
          </p:cNvPr>
          <p:cNvSpPr txBox="1"/>
          <p:nvPr/>
        </p:nvSpPr>
        <p:spPr>
          <a:xfrm>
            <a:off x="319177" y="267419"/>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9:6</a:t>
            </a:r>
            <a:endParaRPr lang="bo-CN" sz="2000" b="1" cap="all" dirty="0">
              <a:solidFill>
                <a:schemeClr val="bg1"/>
              </a:solidFill>
              <a:latin typeface="ArialMT"/>
            </a:endParaRPr>
          </a:p>
        </p:txBody>
      </p:sp>
    </p:spTree>
    <p:extLst>
      <p:ext uri="{BB962C8B-B14F-4D97-AF65-F5344CB8AC3E}">
        <p14:creationId xmlns:p14="http://schemas.microsoft.com/office/powerpoint/2010/main" val="255218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C00B04-8493-7351-DA8C-FDD80F27B0CB}"/>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7 और फ़िरौन ने लोगों को भेजा, पर इस्राएलियों के पशुओं में से एक भी नहीं मरा था। तो भी फ़िरौन का मन कठोर हो गया, और उसने उन लोगों को जाने न दिया।</a:t>
            </a:r>
            <a:endParaRPr lang="en-IN" sz="4000" dirty="0"/>
          </a:p>
        </p:txBody>
      </p:sp>
      <p:pic>
        <p:nvPicPr>
          <p:cNvPr id="38" name="Audio 37">
            <a:hlinkClick r:id="" action="ppaction://media"/>
            <a:extLst>
              <a:ext uri="{FF2B5EF4-FFF2-40B4-BE49-F238E27FC236}">
                <a16:creationId xmlns:a16="http://schemas.microsoft.com/office/drawing/2014/main" id="{985B4243-D573-8ED8-FB06-E472E5A0297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E355562B-B952-CE01-EAC7-14C323732195}"/>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7</a:t>
            </a:r>
            <a:r>
              <a:rPr lang="en-US" sz="3600" b="0" i="0">
                <a:solidFill>
                  <a:srgbClr val="121212"/>
                </a:solidFill>
                <a:effectLst/>
                <a:latin typeface="Inter" panose="020B0502030000000004" pitchFamily="34" charset="0"/>
              </a:rPr>
              <a:t>Pharaoh sent officials and found that none of the livestock of the Israelites had died. But Pharaoh’s heart was hardened, and he would not let the people go.</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814010234"/>
      </p:ext>
    </p:extLst>
  </p:cSld>
  <p:clrMapOvr>
    <a:masterClrMapping/>
  </p:clrMapOvr>
  <mc:AlternateContent xmlns:mc="http://schemas.openxmlformats.org/markup-compatibility/2006" xmlns:p14="http://schemas.microsoft.com/office/powerpoint/2010/main">
    <mc:Choice Requires="p14">
      <p:transition spd="slow" p14:dur="2000" advTm="20686"/>
    </mc:Choice>
    <mc:Fallback xmlns="">
      <p:transition spd="slow" advTm="20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BB0B1-D85B-43E6-B37F-E049E5043459}"/>
              </a:ext>
            </a:extLst>
          </p:cNvPr>
          <p:cNvPicPr>
            <a:picLocks noChangeAspect="1"/>
          </p:cNvPicPr>
          <p:nvPr/>
        </p:nvPicPr>
        <p:blipFill>
          <a:blip r:embed="rId2"/>
          <a:stretch>
            <a:fillRect/>
          </a:stretch>
        </p:blipFill>
        <p:spPr>
          <a:xfrm>
            <a:off x="1" y="-241849"/>
            <a:ext cx="12192000" cy="7099849"/>
          </a:xfrm>
          <a:prstGeom prst="rect">
            <a:avLst/>
          </a:prstGeom>
        </p:spPr>
      </p:pic>
      <p:sp>
        <p:nvSpPr>
          <p:cNvPr id="4" name="TextBox 3">
            <a:extLst>
              <a:ext uri="{FF2B5EF4-FFF2-40B4-BE49-F238E27FC236}">
                <a16:creationId xmlns:a16="http://schemas.microsoft.com/office/drawing/2014/main" id="{65ECBB82-315D-1BE2-2397-14C65A976DA7}"/>
              </a:ext>
            </a:extLst>
          </p:cNvPr>
          <p:cNvSpPr txBox="1"/>
          <p:nvPr/>
        </p:nvSpPr>
        <p:spPr>
          <a:xfrm>
            <a:off x="319177" y="267419"/>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9:7</a:t>
            </a:r>
            <a:endParaRPr lang="bo-CN" sz="2000" b="1" cap="all" dirty="0">
              <a:solidFill>
                <a:schemeClr val="bg1"/>
              </a:solidFill>
              <a:latin typeface="ArialMT"/>
            </a:endParaRPr>
          </a:p>
        </p:txBody>
      </p:sp>
    </p:spTree>
    <p:extLst>
      <p:ext uri="{BB962C8B-B14F-4D97-AF65-F5344CB8AC3E}">
        <p14:creationId xmlns:p14="http://schemas.microsoft.com/office/powerpoint/2010/main" val="429030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E8671-F2DB-4367-90B8-89AB40C940FE}"/>
              </a:ext>
            </a:extLst>
          </p:cNvPr>
          <p:cNvPicPr>
            <a:picLocks noChangeAspect="1"/>
          </p:cNvPicPr>
          <p:nvPr/>
        </p:nvPicPr>
        <p:blipFill>
          <a:blip r:embed="rId2"/>
          <a:stretch>
            <a:fillRect/>
          </a:stretch>
        </p:blipFill>
        <p:spPr>
          <a:xfrm>
            <a:off x="1" y="-121420"/>
            <a:ext cx="12192000" cy="6979420"/>
          </a:xfrm>
          <a:prstGeom prst="rect">
            <a:avLst/>
          </a:prstGeom>
        </p:spPr>
      </p:pic>
      <p:sp>
        <p:nvSpPr>
          <p:cNvPr id="4" name="TextBox 3">
            <a:extLst>
              <a:ext uri="{FF2B5EF4-FFF2-40B4-BE49-F238E27FC236}">
                <a16:creationId xmlns:a16="http://schemas.microsoft.com/office/drawing/2014/main" id="{94B56F2D-D5D3-39BC-863E-CB2C5EBC577C}"/>
              </a:ext>
            </a:extLst>
          </p:cNvPr>
          <p:cNvSpPr txBox="1"/>
          <p:nvPr/>
        </p:nvSpPr>
        <p:spPr>
          <a:xfrm>
            <a:off x="572344" y="3724168"/>
            <a:ext cx="6813194" cy="1949978"/>
          </a:xfrm>
          <a:prstGeom prst="rect">
            <a:avLst/>
          </a:prstGeom>
          <a:noFill/>
        </p:spPr>
        <p:txBody>
          <a:bodyPr wrap="square" rtlCol="0">
            <a:noAutofit/>
          </a:bodyPr>
          <a:lstStyle/>
          <a:p>
            <a:pPr>
              <a:lnSpc>
                <a:spcPct val="115000"/>
              </a:lnSpc>
              <a:spcAft>
                <a:spcPts val="1000"/>
              </a:spcAft>
            </a:pPr>
            <a:r>
              <a:rPr lang="hi-IN" sz="6000" dirty="0">
                <a:solidFill>
                  <a:schemeClr val="bg1"/>
                </a:solidFill>
                <a:effectLst/>
                <a:latin typeface="TimesNewRomanPSMT"/>
                <a:ea typeface="Calibri" panose="020F0502020204030204" pitchFamily="34" charset="0"/>
                <a:cs typeface="TimesNewRomanPSMT"/>
              </a:rPr>
              <a:t>मिस्र में पशुओं की मृत्यु की विपत्ति - निर्गमन 9:1-7</a:t>
            </a:r>
            <a:endParaRPr lang="en-ZA" dirty="0"/>
          </a:p>
        </p:txBody>
      </p:sp>
      <p:sp>
        <p:nvSpPr>
          <p:cNvPr id="2" name="TextBox 1">
            <a:extLst>
              <a:ext uri="{FF2B5EF4-FFF2-40B4-BE49-F238E27FC236}">
                <a16:creationId xmlns:a16="http://schemas.microsoft.com/office/drawing/2014/main" id="{895BFE0C-9D23-9508-4F7D-0B0BD072D85F}"/>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117598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ZA" sz="4400" dirty="0">
                <a:effectLst/>
                <a:latin typeface="TimesNewRomanPSMT"/>
                <a:ea typeface="Calibri" panose="020F0502020204030204" pitchFamily="34" charset="0"/>
                <a:cs typeface="TimesNewRomanPSMT"/>
              </a:rPr>
              <a:t>Dead Livestock – Exodus 9:1-7</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1ECF53E7-BA29-6E65-7BD2-9A3BD45C1310}"/>
              </a:ext>
            </a:extLst>
          </p:cNvPr>
          <p:cNvSpPr txBox="1"/>
          <p:nvPr/>
        </p:nvSpPr>
        <p:spPr>
          <a:xfrm>
            <a:off x="6096000" y="0"/>
            <a:ext cx="6096000" cy="6858000"/>
          </a:xfrm>
          <a:prstGeom prst="rect">
            <a:avLst/>
          </a:prstGeom>
          <a:noFill/>
        </p:spPr>
        <p:txBody>
          <a:bodyPr wrap="square" rtlCol="0">
            <a:noAutofit/>
          </a:bodyPr>
          <a:lstStyle/>
          <a:p>
            <a:r>
              <a:rPr lang="hi-IN" sz="4000" dirty="0"/>
              <a:t>मिस्र में पशुओं की मृत्यु की विपत्ति</a:t>
            </a:r>
            <a:r>
              <a:rPr lang="en-US" sz="4000" dirty="0"/>
              <a:t> </a:t>
            </a:r>
            <a:r>
              <a:rPr lang="hi-IN" sz="4000" dirty="0"/>
              <a:t>- निर्गमन 9:1-7</a:t>
            </a:r>
            <a:endParaRPr lang="en-IN" sz="4000" dirty="0"/>
          </a:p>
        </p:txBody>
      </p:sp>
      <p:pic>
        <p:nvPicPr>
          <p:cNvPr id="20" name="Audio 19">
            <a:hlinkClick r:id="" action="ppaction://media"/>
            <a:extLst>
              <a:ext uri="{FF2B5EF4-FFF2-40B4-BE49-F238E27FC236}">
                <a16:creationId xmlns:a16="http://schemas.microsoft.com/office/drawing/2014/main" id="{1A7342F9-FC53-D4C6-F55C-92696450593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4427"/>
    </mc:Choice>
    <mc:Fallback xmlns="">
      <p:transition spd="slow" advTm="4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2CD6B-54D6-4788-B7AF-D1B402B513A8}"/>
              </a:ext>
            </a:extLst>
          </p:cNvPr>
          <p:cNvPicPr>
            <a:picLocks noChangeAspect="1"/>
          </p:cNvPicPr>
          <p:nvPr/>
        </p:nvPicPr>
        <p:blipFill>
          <a:blip r:embed="rId2"/>
          <a:stretch>
            <a:fillRect/>
          </a:stretch>
        </p:blipFill>
        <p:spPr>
          <a:xfrm>
            <a:off x="1" y="-121420"/>
            <a:ext cx="12192000" cy="6979420"/>
          </a:xfrm>
          <a:prstGeom prst="rect">
            <a:avLst/>
          </a:prstGeom>
        </p:spPr>
      </p:pic>
      <p:sp>
        <p:nvSpPr>
          <p:cNvPr id="3" name="TextBox 2">
            <a:extLst>
              <a:ext uri="{FF2B5EF4-FFF2-40B4-BE49-F238E27FC236}">
                <a16:creationId xmlns:a16="http://schemas.microsoft.com/office/drawing/2014/main" id="{47DFF613-B5FA-5A46-E96A-5EDDB0A6990A}"/>
              </a:ext>
            </a:extLst>
          </p:cNvPr>
          <p:cNvSpPr txBox="1"/>
          <p:nvPr/>
        </p:nvSpPr>
        <p:spPr>
          <a:xfrm>
            <a:off x="572344" y="3724168"/>
            <a:ext cx="6813194" cy="1949978"/>
          </a:xfrm>
          <a:prstGeom prst="rect">
            <a:avLst/>
          </a:prstGeom>
          <a:noFill/>
        </p:spPr>
        <p:txBody>
          <a:bodyPr wrap="square" rtlCol="0">
            <a:noAutofit/>
          </a:bodyPr>
          <a:lstStyle/>
          <a:p>
            <a:pPr>
              <a:lnSpc>
                <a:spcPct val="115000"/>
              </a:lnSpc>
              <a:spcAft>
                <a:spcPts val="1000"/>
              </a:spcAft>
            </a:pPr>
            <a:r>
              <a:rPr lang="hi-IN" sz="6000" dirty="0">
                <a:solidFill>
                  <a:schemeClr val="bg1"/>
                </a:solidFill>
                <a:effectLst/>
                <a:latin typeface="TimesNewRomanPSMT"/>
                <a:ea typeface="Calibri" panose="020F0502020204030204" pitchFamily="34" charset="0"/>
                <a:cs typeface="TimesNewRomanPSMT"/>
              </a:rPr>
              <a:t>मिस्र में पशुओं की मृत्यु की विपत्ति - निर्गमन 9:1-7</a:t>
            </a:r>
            <a:endParaRPr lang="en-ZA" dirty="0"/>
          </a:p>
        </p:txBody>
      </p:sp>
    </p:spTree>
    <p:extLst>
      <p:ext uri="{BB962C8B-B14F-4D97-AF65-F5344CB8AC3E}">
        <p14:creationId xmlns:p14="http://schemas.microsoft.com/office/powerpoint/2010/main" val="265573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7157F-FD16-C33F-5C49-6FD76555E9D3}"/>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777A7B"/>
                </a:solidFill>
                <a:effectLst/>
                <a:latin typeface="Arial" panose="020B0604020202020204" pitchFamily="34" charset="0"/>
              </a:rPr>
              <a:t>1</a:t>
            </a:r>
            <a:r>
              <a:rPr lang="hi-IN" sz="4000" b="0" i="0" dirty="0">
                <a:solidFill>
                  <a:srgbClr val="121212"/>
                </a:solidFill>
                <a:effectLst/>
                <a:latin typeface="Arial" panose="020B0604020202020204" pitchFamily="34" charset="0"/>
              </a:rPr>
              <a:t>फिर यहोवा ने मूसा से कहा, “फ़िरौन के पास जाकर कह, ‘इब्रियों का परमेश्वर यहोवा तुझ से इस प्रकार कहता है, कि मेरी प्रजा के लोगों को जाने दे, कि मेरी उपासना करें।</a:t>
            </a:r>
            <a:endParaRPr lang="en-IN" sz="4000" dirty="0"/>
          </a:p>
        </p:txBody>
      </p:sp>
      <p:pic>
        <p:nvPicPr>
          <p:cNvPr id="27" name="Audio 26">
            <a:hlinkClick r:id="" action="ppaction://media"/>
            <a:extLst>
              <a:ext uri="{FF2B5EF4-FFF2-40B4-BE49-F238E27FC236}">
                <a16:creationId xmlns:a16="http://schemas.microsoft.com/office/drawing/2014/main" id="{843571CE-594F-BC53-5F19-79F736112ED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3" name="TextBox 2">
            <a:extLst>
              <a:ext uri="{FF2B5EF4-FFF2-40B4-BE49-F238E27FC236}">
                <a16:creationId xmlns:a16="http://schemas.microsoft.com/office/drawing/2014/main" id="{5F01D281-25FE-B0BA-43D7-8C0FDEAB21AA}"/>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1</a:t>
            </a:r>
            <a:r>
              <a:rPr lang="en-US" sz="3600" b="0" i="0">
                <a:solidFill>
                  <a:srgbClr val="121212"/>
                </a:solidFill>
                <a:effectLst/>
                <a:latin typeface="Inter" panose="020B0502030000000004" pitchFamily="34" charset="0"/>
              </a:rPr>
              <a:t>Then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said to Moses, “Go to Pharaoh and tell him that this is what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the God of the Hebrews, says: ‘Let My people go, so that they may worship Me.</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7134"/>
    </mc:Choice>
    <mc:Fallback xmlns="">
      <p:transition spd="slow" advTm="17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86FE2-66D6-4602-845F-F46ED7F3235B}"/>
              </a:ext>
            </a:extLst>
          </p:cNvPr>
          <p:cNvPicPr>
            <a:picLocks noChangeAspect="1"/>
          </p:cNvPicPr>
          <p:nvPr/>
        </p:nvPicPr>
        <p:blipFill>
          <a:blip r:embed="rId2"/>
          <a:stretch>
            <a:fillRect/>
          </a:stretch>
        </p:blipFill>
        <p:spPr>
          <a:xfrm>
            <a:off x="-78685" y="0"/>
            <a:ext cx="12349370" cy="6858000"/>
          </a:xfrm>
          <a:prstGeom prst="rect">
            <a:avLst/>
          </a:prstGeom>
        </p:spPr>
      </p:pic>
      <p:sp>
        <p:nvSpPr>
          <p:cNvPr id="2" name="TextBox 1">
            <a:extLst>
              <a:ext uri="{FF2B5EF4-FFF2-40B4-BE49-F238E27FC236}">
                <a16:creationId xmlns:a16="http://schemas.microsoft.com/office/drawing/2014/main" id="{A4A17A1A-1294-C5CD-D827-C3BF00BCBD4C}"/>
              </a:ext>
            </a:extLst>
          </p:cNvPr>
          <p:cNvSpPr txBox="1"/>
          <p:nvPr/>
        </p:nvSpPr>
        <p:spPr>
          <a:xfrm>
            <a:off x="319177" y="267419"/>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9:1</a:t>
            </a:r>
            <a:endParaRPr lang="bo-CN" sz="2000" b="1" cap="all" dirty="0">
              <a:solidFill>
                <a:schemeClr val="bg1"/>
              </a:solidFill>
              <a:latin typeface="ArialMT"/>
            </a:endParaRPr>
          </a:p>
        </p:txBody>
      </p:sp>
    </p:spTree>
    <p:extLst>
      <p:ext uri="{BB962C8B-B14F-4D97-AF65-F5344CB8AC3E}">
        <p14:creationId xmlns:p14="http://schemas.microsoft.com/office/powerpoint/2010/main" val="263251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D3356A-F86E-A7FF-1B28-D6450E1D745E}"/>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2 और यदि तू उन्हें जाने न दे और अब भी पकड़े रहे,</a:t>
            </a:r>
            <a:endParaRPr lang="en-IN" sz="4000" dirty="0"/>
          </a:p>
        </p:txBody>
      </p:sp>
      <p:pic>
        <p:nvPicPr>
          <p:cNvPr id="6" name="Audio 5">
            <a:hlinkClick r:id="" action="ppaction://media"/>
            <a:extLst>
              <a:ext uri="{FF2B5EF4-FFF2-40B4-BE49-F238E27FC236}">
                <a16:creationId xmlns:a16="http://schemas.microsoft.com/office/drawing/2014/main" id="{05C6D6FB-E5D1-0FAE-071A-F04628005D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5" name="TextBox 4">
            <a:extLst>
              <a:ext uri="{FF2B5EF4-FFF2-40B4-BE49-F238E27FC236}">
                <a16:creationId xmlns:a16="http://schemas.microsoft.com/office/drawing/2014/main" id="{C06E5B84-0192-DF54-01D7-5A8D950D0E25}"/>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2</a:t>
            </a:r>
            <a:r>
              <a:rPr lang="en-US" sz="3600" b="0" i="0">
                <a:solidFill>
                  <a:srgbClr val="121212"/>
                </a:solidFill>
                <a:effectLst/>
                <a:latin typeface="Inter" panose="020B0502030000000004" pitchFamily="34" charset="0"/>
              </a:rPr>
              <a:t>But if you continue to restrain them and refuse to let them go, </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7539"/>
    </mc:Choice>
    <mc:Fallback xmlns="">
      <p:transition spd="slow" advTm="7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9ADFA-D9AF-4694-BBF5-87C31D5405A6}"/>
              </a:ext>
            </a:extLst>
          </p:cNvPr>
          <p:cNvPicPr>
            <a:picLocks noChangeAspect="1"/>
          </p:cNvPicPr>
          <p:nvPr/>
        </p:nvPicPr>
        <p:blipFill>
          <a:blip r:embed="rId2"/>
          <a:stretch>
            <a:fillRect/>
          </a:stretch>
        </p:blipFill>
        <p:spPr>
          <a:xfrm>
            <a:off x="1" y="-483777"/>
            <a:ext cx="12192000" cy="7341777"/>
          </a:xfrm>
          <a:prstGeom prst="rect">
            <a:avLst/>
          </a:prstGeom>
        </p:spPr>
      </p:pic>
      <p:sp>
        <p:nvSpPr>
          <p:cNvPr id="4" name="TextBox 3">
            <a:extLst>
              <a:ext uri="{FF2B5EF4-FFF2-40B4-BE49-F238E27FC236}">
                <a16:creationId xmlns:a16="http://schemas.microsoft.com/office/drawing/2014/main" id="{EA122DD9-13CA-6089-9020-75452305658E}"/>
              </a:ext>
            </a:extLst>
          </p:cNvPr>
          <p:cNvSpPr txBox="1"/>
          <p:nvPr/>
        </p:nvSpPr>
        <p:spPr>
          <a:xfrm>
            <a:off x="319177" y="267419"/>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9:2</a:t>
            </a:r>
            <a:endParaRPr lang="bo-CN" sz="2000" b="1" cap="all" dirty="0">
              <a:solidFill>
                <a:schemeClr val="bg1"/>
              </a:solidFill>
              <a:latin typeface="ArialMT"/>
            </a:endParaRPr>
          </a:p>
        </p:txBody>
      </p:sp>
    </p:spTree>
    <p:extLst>
      <p:ext uri="{BB962C8B-B14F-4D97-AF65-F5344CB8AC3E}">
        <p14:creationId xmlns:p14="http://schemas.microsoft.com/office/powerpoint/2010/main" val="111219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5C449E-2C36-6C6F-FDCB-324D9691E422}"/>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3 तो सुन, तेरे जो घोड़े, गदहे, ऊँट, गाय-बैल, भेड़-बकरी आदि पशु मैदान में हैं, उन पर यहोवा का हाथ ऐसा पड़ेगा कि बहुत भारी मरी होगी।</a:t>
            </a:r>
            <a:endParaRPr lang="en-IN" sz="4000" dirty="0"/>
          </a:p>
        </p:txBody>
      </p:sp>
      <p:pic>
        <p:nvPicPr>
          <p:cNvPr id="6" name="Audio 5">
            <a:hlinkClick r:id="" action="ppaction://media"/>
            <a:extLst>
              <a:ext uri="{FF2B5EF4-FFF2-40B4-BE49-F238E27FC236}">
                <a16:creationId xmlns:a16="http://schemas.microsoft.com/office/drawing/2014/main" id="{04695B6D-680A-1B15-3E69-73B94415AF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83CC298A-A127-19BC-D631-41A600103E84}"/>
              </a:ext>
            </a:extLst>
          </p:cNvPr>
          <p:cNvSpPr txBox="1"/>
          <p:nvPr/>
        </p:nvSpPr>
        <p:spPr>
          <a:xfrm>
            <a:off x="140677" y="123092"/>
            <a:ext cx="5834454" cy="6576646"/>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3</a:t>
            </a:r>
            <a:r>
              <a:rPr lang="en-US" sz="3600" b="0" i="0">
                <a:solidFill>
                  <a:srgbClr val="121212"/>
                </a:solidFill>
                <a:effectLst/>
                <a:latin typeface="Inter" panose="020B0502030000000004" pitchFamily="34" charset="0"/>
              </a:rPr>
              <a:t>then the hand of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will bring a severe plague on your livestock in the field—on your horses, donkeys, camels, herds, and flocks.</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16926"/>
    </mc:Choice>
    <mc:Fallback xmlns="">
      <p:transition spd="slow" advTm="16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572</Words>
  <Application>Microsoft Office PowerPoint</Application>
  <PresentationFormat>Widescreen</PresentationFormat>
  <Paragraphs>34</Paragraphs>
  <Slides>16</Slides>
  <Notes>1</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09-5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44</cp:revision>
  <dcterms:created xsi:type="dcterms:W3CDTF">2021-07-20T09:23:46Z</dcterms:created>
  <dcterms:modified xsi:type="dcterms:W3CDTF">2024-07-23T11:44:51Z</dcterms:modified>
</cp:coreProperties>
</file>