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2" r:id="rId2"/>
    <p:sldId id="263" r:id="rId3"/>
    <p:sldId id="256" r:id="rId4"/>
    <p:sldId id="264" r:id="rId5"/>
    <p:sldId id="257" r:id="rId6"/>
    <p:sldId id="269" r:id="rId7"/>
    <p:sldId id="258" r:id="rId8"/>
    <p:sldId id="268" r:id="rId9"/>
    <p:sldId id="259" r:id="rId10"/>
    <p:sldId id="267" r:id="rId11"/>
    <p:sldId id="260" r:id="rId12"/>
    <p:sldId id="266" r:id="rId13"/>
    <p:sldId id="261"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FDBD1B-DBB7-407F-82AB-3C894A30398F}" v="51" dt="2023-08-03T05:09:07.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7" autoAdjust="0"/>
    <p:restoredTop sz="93580" autoAdjust="0"/>
  </p:normalViewPr>
  <p:slideViewPr>
    <p:cSldViewPr snapToGrid="0">
      <p:cViewPr varScale="1">
        <p:scale>
          <a:sx n="55" d="100"/>
          <a:sy n="55" d="100"/>
        </p:scale>
        <p:origin x="78" y="1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Smith" userId="fed1330f33f5650e" providerId="LiveId" clId="{22627169-EA95-40C2-BE2D-BED9EB2148DA}"/>
    <pc:docChg chg="custSel modSld">
      <pc:chgData name="Leonie Smith" userId="fed1330f33f5650e" providerId="LiveId" clId="{22627169-EA95-40C2-BE2D-BED9EB2148DA}" dt="2023-01-23T13:22:11.616" v="26"/>
      <pc:docMkLst>
        <pc:docMk/>
      </pc:docMkLst>
      <pc:sldChg chg="addSp delSp modSp mod modTransition modAnim">
        <pc:chgData name="Leonie Smith" userId="fed1330f33f5650e" providerId="LiveId" clId="{22627169-EA95-40C2-BE2D-BED9EB2148DA}" dt="2023-01-23T13:22:02.721" v="21"/>
        <pc:sldMkLst>
          <pc:docMk/>
          <pc:sldMk cId="3348757415" sldId="256"/>
        </pc:sldMkLst>
        <pc:spChg chg="add mod">
          <ac:chgData name="Leonie Smith" userId="fed1330f33f5650e" providerId="LiveId" clId="{22627169-EA95-40C2-BE2D-BED9EB2148DA}" dt="2023-01-23T13:22:02.721" v="21"/>
          <ac:spMkLst>
            <pc:docMk/>
            <pc:sldMk cId="3348757415" sldId="256"/>
            <ac:spMk id="2" creationId="{5364E4F0-B14E-C0DF-7C21-884323E9150E}"/>
          </ac:spMkLst>
        </pc:spChg>
        <pc:spChg chg="del">
          <ac:chgData name="Leonie Smith" userId="fed1330f33f5650e" providerId="LiveId" clId="{22627169-EA95-40C2-BE2D-BED9EB2148DA}" dt="2023-01-23T13:07:05.151" v="15" actId="21"/>
          <ac:spMkLst>
            <pc:docMk/>
            <pc:sldMk cId="3348757415" sldId="256"/>
            <ac:spMk id="6" creationId="{416C064E-628E-47C0-A712-DB178FE9901E}"/>
          </ac:spMkLst>
        </pc:spChg>
        <pc:picChg chg="del">
          <ac:chgData name="Leonie Smith" userId="fed1330f33f5650e" providerId="LiveId" clId="{22627169-EA95-40C2-BE2D-BED9EB2148DA}" dt="2023-01-23T13:07:00.047" v="14"/>
          <ac:picMkLst>
            <pc:docMk/>
            <pc:sldMk cId="3348757415" sldId="256"/>
            <ac:picMk id="2" creationId="{D65EEA5E-7330-48BC-A85F-AE9E49FD0C90}"/>
          </ac:picMkLst>
        </pc:picChg>
      </pc:sldChg>
      <pc:sldChg chg="addSp delSp modSp mod modTransition modAnim">
        <pc:chgData name="Leonie Smith" userId="fed1330f33f5650e" providerId="LiveId" clId="{22627169-EA95-40C2-BE2D-BED9EB2148DA}" dt="2023-01-23T13:22:05.193" v="22"/>
        <pc:sldMkLst>
          <pc:docMk/>
          <pc:sldMk cId="1018574621" sldId="257"/>
        </pc:sldMkLst>
        <pc:spChg chg="add mod">
          <ac:chgData name="Leonie Smith" userId="fed1330f33f5650e" providerId="LiveId" clId="{22627169-EA95-40C2-BE2D-BED9EB2148DA}" dt="2023-01-23T13:22:05.193" v="22"/>
          <ac:spMkLst>
            <pc:docMk/>
            <pc:sldMk cId="1018574621" sldId="257"/>
            <ac:spMk id="2" creationId="{98631F74-E6B1-1D80-D6FD-540B61C3F78A}"/>
          </ac:spMkLst>
        </pc:spChg>
        <pc:spChg chg="del">
          <ac:chgData name="Leonie Smith" userId="fed1330f33f5650e" providerId="LiveId" clId="{22627169-EA95-40C2-BE2D-BED9EB2148DA}" dt="2023-01-23T13:07:16.713" v="16" actId="21"/>
          <ac:spMkLst>
            <pc:docMk/>
            <pc:sldMk cId="1018574621" sldId="257"/>
            <ac:spMk id="6" creationId="{416C064E-628E-47C0-A712-DB178FE9901E}"/>
          </ac:spMkLst>
        </pc:spChg>
        <pc:picChg chg="del">
          <ac:chgData name="Leonie Smith" userId="fed1330f33f5650e" providerId="LiveId" clId="{22627169-EA95-40C2-BE2D-BED9EB2148DA}" dt="2023-01-23T13:07:00.047" v="14"/>
          <ac:picMkLst>
            <pc:docMk/>
            <pc:sldMk cId="1018574621" sldId="257"/>
            <ac:picMk id="3" creationId="{0003786F-922C-4722-8006-431FD1F17C73}"/>
          </ac:picMkLst>
        </pc:picChg>
      </pc:sldChg>
      <pc:sldChg chg="addSp delSp modSp mod modTransition modAnim">
        <pc:chgData name="Leonie Smith" userId="fed1330f33f5650e" providerId="LiveId" clId="{22627169-EA95-40C2-BE2D-BED9EB2148DA}" dt="2023-01-23T13:22:06.788" v="23"/>
        <pc:sldMkLst>
          <pc:docMk/>
          <pc:sldMk cId="525752733" sldId="258"/>
        </pc:sldMkLst>
        <pc:spChg chg="add mod">
          <ac:chgData name="Leonie Smith" userId="fed1330f33f5650e" providerId="LiveId" clId="{22627169-EA95-40C2-BE2D-BED9EB2148DA}" dt="2023-01-23T13:22:06.788" v="23"/>
          <ac:spMkLst>
            <pc:docMk/>
            <pc:sldMk cId="525752733" sldId="258"/>
            <ac:spMk id="2" creationId="{9BFFED2D-AB3C-DBFA-E519-8E0F4D9192DD}"/>
          </ac:spMkLst>
        </pc:spChg>
        <pc:spChg chg="del">
          <ac:chgData name="Leonie Smith" userId="fed1330f33f5650e" providerId="LiveId" clId="{22627169-EA95-40C2-BE2D-BED9EB2148DA}" dt="2023-01-23T13:07:19.402" v="17" actId="21"/>
          <ac:spMkLst>
            <pc:docMk/>
            <pc:sldMk cId="525752733" sldId="258"/>
            <ac:spMk id="6" creationId="{416C064E-628E-47C0-A712-DB178FE9901E}"/>
          </ac:spMkLst>
        </pc:spChg>
        <pc:picChg chg="del">
          <ac:chgData name="Leonie Smith" userId="fed1330f33f5650e" providerId="LiveId" clId="{22627169-EA95-40C2-BE2D-BED9EB2148DA}" dt="2023-01-23T13:07:00.047" v="14"/>
          <ac:picMkLst>
            <pc:docMk/>
            <pc:sldMk cId="525752733" sldId="258"/>
            <ac:picMk id="5" creationId="{6290C05A-04B2-4DBE-8AE1-89D92D76E8AD}"/>
          </ac:picMkLst>
        </pc:picChg>
      </pc:sldChg>
      <pc:sldChg chg="addSp delSp modSp mod modTransition modAnim">
        <pc:chgData name="Leonie Smith" userId="fed1330f33f5650e" providerId="LiveId" clId="{22627169-EA95-40C2-BE2D-BED9EB2148DA}" dt="2023-01-23T13:22:08.226" v="24"/>
        <pc:sldMkLst>
          <pc:docMk/>
          <pc:sldMk cId="3459794170" sldId="259"/>
        </pc:sldMkLst>
        <pc:spChg chg="add mod">
          <ac:chgData name="Leonie Smith" userId="fed1330f33f5650e" providerId="LiveId" clId="{22627169-EA95-40C2-BE2D-BED9EB2148DA}" dt="2023-01-23T13:22:08.226" v="24"/>
          <ac:spMkLst>
            <pc:docMk/>
            <pc:sldMk cId="3459794170" sldId="259"/>
            <ac:spMk id="2" creationId="{A8669883-EEC3-D58E-7E3C-B435D823EB68}"/>
          </ac:spMkLst>
        </pc:spChg>
        <pc:spChg chg="del">
          <ac:chgData name="Leonie Smith" userId="fed1330f33f5650e" providerId="LiveId" clId="{22627169-EA95-40C2-BE2D-BED9EB2148DA}" dt="2023-01-23T13:07:21.445" v="18" actId="21"/>
          <ac:spMkLst>
            <pc:docMk/>
            <pc:sldMk cId="3459794170" sldId="259"/>
            <ac:spMk id="6" creationId="{416C064E-628E-47C0-A712-DB178FE9901E}"/>
          </ac:spMkLst>
        </pc:spChg>
        <pc:picChg chg="del">
          <ac:chgData name="Leonie Smith" userId="fed1330f33f5650e" providerId="LiveId" clId="{22627169-EA95-40C2-BE2D-BED9EB2148DA}" dt="2023-01-23T13:07:00.047" v="14"/>
          <ac:picMkLst>
            <pc:docMk/>
            <pc:sldMk cId="3459794170" sldId="259"/>
            <ac:picMk id="3" creationId="{86B2EE15-7A23-4CB0-8203-FFE7008726AC}"/>
          </ac:picMkLst>
        </pc:picChg>
      </pc:sldChg>
      <pc:sldChg chg="addSp delSp modSp mod modTransition modAnim">
        <pc:chgData name="Leonie Smith" userId="fed1330f33f5650e" providerId="LiveId" clId="{22627169-EA95-40C2-BE2D-BED9EB2148DA}" dt="2023-01-23T13:22:10.085" v="25"/>
        <pc:sldMkLst>
          <pc:docMk/>
          <pc:sldMk cId="1204998267" sldId="260"/>
        </pc:sldMkLst>
        <pc:spChg chg="add mod">
          <ac:chgData name="Leonie Smith" userId="fed1330f33f5650e" providerId="LiveId" clId="{22627169-EA95-40C2-BE2D-BED9EB2148DA}" dt="2023-01-23T13:22:10.085" v="25"/>
          <ac:spMkLst>
            <pc:docMk/>
            <pc:sldMk cId="1204998267" sldId="260"/>
            <ac:spMk id="2" creationId="{3CAD91AD-CAE2-57EE-58B6-AD359A9EF966}"/>
          </ac:spMkLst>
        </pc:spChg>
        <pc:spChg chg="del">
          <ac:chgData name="Leonie Smith" userId="fed1330f33f5650e" providerId="LiveId" clId="{22627169-EA95-40C2-BE2D-BED9EB2148DA}" dt="2023-01-23T13:07:25.225" v="19" actId="21"/>
          <ac:spMkLst>
            <pc:docMk/>
            <pc:sldMk cId="1204998267" sldId="260"/>
            <ac:spMk id="6" creationId="{416C064E-628E-47C0-A712-DB178FE9901E}"/>
          </ac:spMkLst>
        </pc:spChg>
        <pc:picChg chg="del">
          <ac:chgData name="Leonie Smith" userId="fed1330f33f5650e" providerId="LiveId" clId="{22627169-EA95-40C2-BE2D-BED9EB2148DA}" dt="2023-01-23T13:07:00.047" v="14"/>
          <ac:picMkLst>
            <pc:docMk/>
            <pc:sldMk cId="1204998267" sldId="260"/>
            <ac:picMk id="7" creationId="{7B176B2E-1871-499F-A1F8-9D939A0449C4}"/>
          </ac:picMkLst>
        </pc:picChg>
      </pc:sldChg>
      <pc:sldChg chg="addSp delSp modSp mod modTransition modAnim">
        <pc:chgData name="Leonie Smith" userId="fed1330f33f5650e" providerId="LiveId" clId="{22627169-EA95-40C2-BE2D-BED9EB2148DA}" dt="2023-01-23T13:22:11.616" v="26"/>
        <pc:sldMkLst>
          <pc:docMk/>
          <pc:sldMk cId="3728152200" sldId="261"/>
        </pc:sldMkLst>
        <pc:spChg chg="add mod">
          <ac:chgData name="Leonie Smith" userId="fed1330f33f5650e" providerId="LiveId" clId="{22627169-EA95-40C2-BE2D-BED9EB2148DA}" dt="2023-01-23T13:22:11.616" v="26"/>
          <ac:spMkLst>
            <pc:docMk/>
            <pc:sldMk cId="3728152200" sldId="261"/>
            <ac:spMk id="2" creationId="{A95247D5-8CC7-6BC7-F084-753F42CB54B0}"/>
          </ac:spMkLst>
        </pc:spChg>
        <pc:spChg chg="del">
          <ac:chgData name="Leonie Smith" userId="fed1330f33f5650e" providerId="LiveId" clId="{22627169-EA95-40C2-BE2D-BED9EB2148DA}" dt="2023-01-23T13:07:27.395" v="20" actId="21"/>
          <ac:spMkLst>
            <pc:docMk/>
            <pc:sldMk cId="3728152200" sldId="261"/>
            <ac:spMk id="6" creationId="{416C064E-628E-47C0-A712-DB178FE9901E}"/>
          </ac:spMkLst>
        </pc:spChg>
        <pc:picChg chg="del">
          <ac:chgData name="Leonie Smith" userId="fed1330f33f5650e" providerId="LiveId" clId="{22627169-EA95-40C2-BE2D-BED9EB2148DA}" dt="2023-01-23T13:07:00.047" v="14"/>
          <ac:picMkLst>
            <pc:docMk/>
            <pc:sldMk cId="3728152200" sldId="261"/>
            <ac:picMk id="7" creationId="{3659AB7E-198F-4DC0-A510-5FD2F0A981BF}"/>
          </ac:picMkLst>
        </pc:picChg>
      </pc:sldChg>
      <pc:sldChg chg="delSp modTransition modAnim">
        <pc:chgData name="Leonie Smith" userId="fed1330f33f5650e" providerId="LiveId" clId="{22627169-EA95-40C2-BE2D-BED9EB2148DA}" dt="2023-01-23T13:07:00.047" v="14"/>
        <pc:sldMkLst>
          <pc:docMk/>
          <pc:sldMk cId="498588084" sldId="262"/>
        </pc:sldMkLst>
        <pc:picChg chg="del">
          <ac:chgData name="Leonie Smith" userId="fed1330f33f5650e" providerId="LiveId" clId="{22627169-EA95-40C2-BE2D-BED9EB2148DA}" dt="2023-01-23T13:07:00.047" v="14"/>
          <ac:picMkLst>
            <pc:docMk/>
            <pc:sldMk cId="498588084" sldId="262"/>
            <ac:picMk id="4" creationId="{49562166-513D-468E-9F23-D210E0FDEFA8}"/>
          </ac:picMkLst>
        </pc:picChg>
      </pc:sldChg>
      <pc:sldChg chg="addSp delSp modSp mod modTransition">
        <pc:chgData name="Leonie Smith" userId="fed1330f33f5650e" providerId="LiveId" clId="{22627169-EA95-40C2-BE2D-BED9EB2148DA}" dt="2023-01-23T13:07:00.047" v="14"/>
        <pc:sldMkLst>
          <pc:docMk/>
          <pc:sldMk cId="1058085230" sldId="263"/>
        </pc:sldMkLst>
        <pc:spChg chg="del">
          <ac:chgData name="Leonie Smith" userId="fed1330f33f5650e" providerId="LiveId" clId="{22627169-EA95-40C2-BE2D-BED9EB2148DA}" dt="2023-01-23T13:01:50.633" v="0" actId="21"/>
          <ac:spMkLst>
            <pc:docMk/>
            <pc:sldMk cId="1058085230" sldId="263"/>
            <ac:spMk id="2" creationId="{554AD29C-A876-F700-A3B2-30AB7C865D6C}"/>
          </ac:spMkLst>
        </pc:spChg>
        <pc:spChg chg="add mod">
          <ac:chgData name="Leonie Smith" userId="fed1330f33f5650e" providerId="LiveId" clId="{22627169-EA95-40C2-BE2D-BED9EB2148DA}" dt="2023-01-23T13:03:41.932" v="8" actId="20577"/>
          <ac:spMkLst>
            <pc:docMk/>
            <pc:sldMk cId="1058085230" sldId="263"/>
            <ac:spMk id="4" creationId="{70BB1D18-C690-9B38-6996-590D46B1FEE4}"/>
          </ac:spMkLst>
        </pc:spChg>
      </pc:sldChg>
      <pc:sldChg chg="modSp mod modTransition">
        <pc:chgData name="Leonie Smith" userId="fed1330f33f5650e" providerId="LiveId" clId="{22627169-EA95-40C2-BE2D-BED9EB2148DA}" dt="2023-01-23T13:07:00.047" v="14"/>
        <pc:sldMkLst>
          <pc:docMk/>
          <pc:sldMk cId="2364889066" sldId="264"/>
        </pc:sldMkLst>
        <pc:spChg chg="mod">
          <ac:chgData name="Leonie Smith" userId="fed1330f33f5650e" providerId="LiveId" clId="{22627169-EA95-40C2-BE2D-BED9EB2148DA}" dt="2023-01-23T13:02:30.966" v="5" actId="1076"/>
          <ac:spMkLst>
            <pc:docMk/>
            <pc:sldMk cId="2364889066" sldId="264"/>
            <ac:spMk id="3" creationId="{1EF966CC-55D4-59E1-9A26-9705BFDE173B}"/>
          </ac:spMkLst>
        </pc:spChg>
      </pc:sldChg>
      <pc:sldChg chg="modSp mod modTransition">
        <pc:chgData name="Leonie Smith" userId="fed1330f33f5650e" providerId="LiveId" clId="{22627169-EA95-40C2-BE2D-BED9EB2148DA}" dt="2023-01-23T13:07:00.047" v="14"/>
        <pc:sldMkLst>
          <pc:docMk/>
          <pc:sldMk cId="1257719810" sldId="265"/>
        </pc:sldMkLst>
        <pc:spChg chg="mod">
          <ac:chgData name="Leonie Smith" userId="fed1330f33f5650e" providerId="LiveId" clId="{22627169-EA95-40C2-BE2D-BED9EB2148DA}" dt="2023-01-23T13:04:13.653" v="13"/>
          <ac:spMkLst>
            <pc:docMk/>
            <pc:sldMk cId="1257719810" sldId="265"/>
            <ac:spMk id="2" creationId="{1A507AD5-B6D0-F734-1EF2-6AE646AA5357}"/>
          </ac:spMkLst>
        </pc:spChg>
      </pc:sldChg>
      <pc:sldChg chg="modSp mod modTransition">
        <pc:chgData name="Leonie Smith" userId="fed1330f33f5650e" providerId="LiveId" clId="{22627169-EA95-40C2-BE2D-BED9EB2148DA}" dt="2023-01-23T13:07:00.047" v="14"/>
        <pc:sldMkLst>
          <pc:docMk/>
          <pc:sldMk cId="371143402" sldId="266"/>
        </pc:sldMkLst>
        <pc:spChg chg="mod">
          <ac:chgData name="Leonie Smith" userId="fed1330f33f5650e" providerId="LiveId" clId="{22627169-EA95-40C2-BE2D-BED9EB2148DA}" dt="2023-01-23T13:04:09.184" v="12"/>
          <ac:spMkLst>
            <pc:docMk/>
            <pc:sldMk cId="371143402" sldId="266"/>
            <ac:spMk id="2" creationId="{D428086C-8E2F-886D-CA0A-B4695625FA12}"/>
          </ac:spMkLst>
        </pc:spChg>
      </pc:sldChg>
      <pc:sldChg chg="modSp mod modTransition">
        <pc:chgData name="Leonie Smith" userId="fed1330f33f5650e" providerId="LiveId" clId="{22627169-EA95-40C2-BE2D-BED9EB2148DA}" dt="2023-01-23T13:07:00.047" v="14"/>
        <pc:sldMkLst>
          <pc:docMk/>
          <pc:sldMk cId="2347271456" sldId="267"/>
        </pc:sldMkLst>
        <pc:spChg chg="mod">
          <ac:chgData name="Leonie Smith" userId="fed1330f33f5650e" providerId="LiveId" clId="{22627169-EA95-40C2-BE2D-BED9EB2148DA}" dt="2023-01-23T13:04:04.833" v="11"/>
          <ac:spMkLst>
            <pc:docMk/>
            <pc:sldMk cId="2347271456" sldId="267"/>
            <ac:spMk id="2" creationId="{5EF80D18-455B-FDB0-5F62-080322D022C6}"/>
          </ac:spMkLst>
        </pc:spChg>
      </pc:sldChg>
      <pc:sldChg chg="modSp mod modTransition">
        <pc:chgData name="Leonie Smith" userId="fed1330f33f5650e" providerId="LiveId" clId="{22627169-EA95-40C2-BE2D-BED9EB2148DA}" dt="2023-01-23T13:07:00.047" v="14"/>
        <pc:sldMkLst>
          <pc:docMk/>
          <pc:sldMk cId="4236731628" sldId="268"/>
        </pc:sldMkLst>
        <pc:spChg chg="mod">
          <ac:chgData name="Leonie Smith" userId="fed1330f33f5650e" providerId="LiveId" clId="{22627169-EA95-40C2-BE2D-BED9EB2148DA}" dt="2023-01-23T13:03:59.992" v="10"/>
          <ac:spMkLst>
            <pc:docMk/>
            <pc:sldMk cId="4236731628" sldId="268"/>
            <ac:spMk id="2" creationId="{7EA699D2-F5FF-E14E-44B8-1A87062FAEF8}"/>
          </ac:spMkLst>
        </pc:spChg>
      </pc:sldChg>
      <pc:sldChg chg="modSp mod modTransition">
        <pc:chgData name="Leonie Smith" userId="fed1330f33f5650e" providerId="LiveId" clId="{22627169-EA95-40C2-BE2D-BED9EB2148DA}" dt="2023-01-23T13:07:00.047" v="14"/>
        <pc:sldMkLst>
          <pc:docMk/>
          <pc:sldMk cId="391111052" sldId="269"/>
        </pc:sldMkLst>
        <pc:spChg chg="mod">
          <ac:chgData name="Leonie Smith" userId="fed1330f33f5650e" providerId="LiveId" clId="{22627169-EA95-40C2-BE2D-BED9EB2148DA}" dt="2023-01-23T13:03:55.090" v="9"/>
          <ac:spMkLst>
            <pc:docMk/>
            <pc:sldMk cId="391111052" sldId="269"/>
            <ac:spMk id="2" creationId="{484E4CF0-A660-8956-4C75-2745E168B53E}"/>
          </ac:spMkLst>
        </pc:spChg>
      </pc:sldChg>
    </pc:docChg>
  </pc:docChgLst>
  <pc:docChgLst>
    <pc:chgData name="Leonie Smith" userId="fed1330f33f5650e" providerId="LiveId" clId="{F7FDBD1B-DBB7-407F-82AB-3C894A30398F}"/>
    <pc:docChg chg="modSld">
      <pc:chgData name="Leonie Smith" userId="fed1330f33f5650e" providerId="LiveId" clId="{F7FDBD1B-DBB7-407F-82AB-3C894A30398F}" dt="2023-08-03T05:09:07.149" v="72"/>
      <pc:docMkLst>
        <pc:docMk/>
      </pc:docMkLst>
      <pc:sldChg chg="addSp delSp modSp mod modTransition modAnim">
        <pc:chgData name="Leonie Smith" userId="fed1330f33f5650e" providerId="LiveId" clId="{F7FDBD1B-DBB7-407F-82AB-3C894A30398F}" dt="2023-08-02T06:54:20.766" v="4"/>
        <pc:sldMkLst>
          <pc:docMk/>
          <pc:sldMk cId="3348757415" sldId="256"/>
        </pc:sldMkLst>
        <pc:picChg chg="add del mod">
          <ac:chgData name="Leonie Smith" userId="fed1330f33f5650e" providerId="LiveId" clId="{F7FDBD1B-DBB7-407F-82AB-3C894A30398F}" dt="2023-08-02T06:54:13.635" v="3"/>
          <ac:picMkLst>
            <pc:docMk/>
            <pc:sldMk cId="3348757415" sldId="256"/>
            <ac:picMk id="6" creationId="{F92C3BD3-5637-A952-BC73-97C50D1FCE15}"/>
          </ac:picMkLst>
        </pc:picChg>
        <pc:picChg chg="add del mod">
          <ac:chgData name="Leonie Smith" userId="fed1330f33f5650e" providerId="LiveId" clId="{F7FDBD1B-DBB7-407F-82AB-3C894A30398F}" dt="2023-08-02T06:54:20.766" v="4"/>
          <ac:picMkLst>
            <pc:docMk/>
            <pc:sldMk cId="3348757415" sldId="256"/>
            <ac:picMk id="10" creationId="{8BDDC81E-46AD-9183-D227-D6EDD366A6B9}"/>
          </ac:picMkLst>
        </pc:picChg>
        <pc:picChg chg="add mod">
          <ac:chgData name="Leonie Smith" userId="fed1330f33f5650e" providerId="LiveId" clId="{F7FDBD1B-DBB7-407F-82AB-3C894A30398F}" dt="2023-08-02T06:54:20.766" v="4"/>
          <ac:picMkLst>
            <pc:docMk/>
            <pc:sldMk cId="3348757415" sldId="256"/>
            <ac:picMk id="11" creationId="{E787C6DC-4033-A496-5FD7-3756F0DDBCBF}"/>
          </ac:picMkLst>
        </pc:picChg>
      </pc:sldChg>
      <pc:sldChg chg="addSp delSp modSp mod modTransition modAnim">
        <pc:chgData name="Leonie Smith" userId="fed1330f33f5650e" providerId="LiveId" clId="{F7FDBD1B-DBB7-407F-82AB-3C894A30398F}" dt="2023-08-02T07:12:52.801" v="43"/>
        <pc:sldMkLst>
          <pc:docMk/>
          <pc:sldMk cId="1018574621" sldId="257"/>
        </pc:sldMkLst>
        <pc:picChg chg="add del mod">
          <ac:chgData name="Leonie Smith" userId="fed1330f33f5650e" providerId="LiveId" clId="{F7FDBD1B-DBB7-407F-82AB-3C894A30398F}" dt="2023-08-02T06:55:16.862" v="7"/>
          <ac:picMkLst>
            <pc:docMk/>
            <pc:sldMk cId="1018574621" sldId="257"/>
            <ac:picMk id="6" creationId="{F722A870-8BFF-515C-619C-47FBE043C702}"/>
          </ac:picMkLst>
        </pc:picChg>
        <pc:picChg chg="add del mod">
          <ac:chgData name="Leonie Smith" userId="fed1330f33f5650e" providerId="LiveId" clId="{F7FDBD1B-DBB7-407F-82AB-3C894A30398F}" dt="2023-08-02T06:55:26.203" v="8"/>
          <ac:picMkLst>
            <pc:docMk/>
            <pc:sldMk cId="1018574621" sldId="257"/>
            <ac:picMk id="10" creationId="{2769DF0C-3E42-B7F7-AF66-2456FAD748BD}"/>
          </ac:picMkLst>
        </pc:picChg>
        <pc:picChg chg="add del mod">
          <ac:chgData name="Leonie Smith" userId="fed1330f33f5650e" providerId="LiveId" clId="{F7FDBD1B-DBB7-407F-82AB-3C894A30398F}" dt="2023-08-02T06:55:32.093" v="10"/>
          <ac:picMkLst>
            <pc:docMk/>
            <pc:sldMk cId="1018574621" sldId="257"/>
            <ac:picMk id="11" creationId="{27B0F6CA-8F56-D43B-16A9-A0B8BFEDBE8C}"/>
          </ac:picMkLst>
        </pc:picChg>
        <pc:picChg chg="add del mod ord">
          <ac:chgData name="Leonie Smith" userId="fed1330f33f5650e" providerId="LiveId" clId="{F7FDBD1B-DBB7-407F-82AB-3C894A30398F}" dt="2023-08-02T06:55:36.083" v="11"/>
          <ac:picMkLst>
            <pc:docMk/>
            <pc:sldMk cId="1018574621" sldId="257"/>
            <ac:picMk id="14" creationId="{64269DE2-5C40-47BD-F887-322B8390CF90}"/>
          </ac:picMkLst>
        </pc:picChg>
        <pc:picChg chg="add del mod">
          <ac:chgData name="Leonie Smith" userId="fed1330f33f5650e" providerId="LiveId" clId="{F7FDBD1B-DBB7-407F-82AB-3C894A30398F}" dt="2023-08-02T06:56:17.439" v="13"/>
          <ac:picMkLst>
            <pc:docMk/>
            <pc:sldMk cId="1018574621" sldId="257"/>
            <ac:picMk id="15" creationId="{3D6B7E71-079B-656E-7D8F-CAA588CB9C61}"/>
          </ac:picMkLst>
        </pc:picChg>
        <pc:picChg chg="add del mod ord">
          <ac:chgData name="Leonie Smith" userId="fed1330f33f5650e" providerId="LiveId" clId="{F7FDBD1B-DBB7-407F-82AB-3C894A30398F}" dt="2023-08-02T06:56:35.731" v="14"/>
          <ac:picMkLst>
            <pc:docMk/>
            <pc:sldMk cId="1018574621" sldId="257"/>
            <ac:picMk id="18" creationId="{1F880877-BFC1-D530-3E60-28BEC05D6B77}"/>
          </ac:picMkLst>
        </pc:picChg>
        <pc:picChg chg="add del mod">
          <ac:chgData name="Leonie Smith" userId="fed1330f33f5650e" providerId="LiveId" clId="{F7FDBD1B-DBB7-407F-82AB-3C894A30398F}" dt="2023-08-02T06:58:02.422" v="16"/>
          <ac:picMkLst>
            <pc:docMk/>
            <pc:sldMk cId="1018574621" sldId="257"/>
            <ac:picMk id="19" creationId="{ACFD824B-AEE1-2477-877C-5B769B088B42}"/>
          </ac:picMkLst>
        </pc:picChg>
        <pc:picChg chg="add del mod ord">
          <ac:chgData name="Leonie Smith" userId="fed1330f33f5650e" providerId="LiveId" clId="{F7FDBD1B-DBB7-407F-82AB-3C894A30398F}" dt="2023-08-02T06:58:08.630" v="17"/>
          <ac:picMkLst>
            <pc:docMk/>
            <pc:sldMk cId="1018574621" sldId="257"/>
            <ac:picMk id="24" creationId="{DC4E2B4B-6529-977A-A656-8D07CFB1A45A}"/>
          </ac:picMkLst>
        </pc:picChg>
        <pc:picChg chg="add del mod">
          <ac:chgData name="Leonie Smith" userId="fed1330f33f5650e" providerId="LiveId" clId="{F7FDBD1B-DBB7-407F-82AB-3C894A30398F}" dt="2023-08-02T06:58:12.263" v="19"/>
          <ac:picMkLst>
            <pc:docMk/>
            <pc:sldMk cId="1018574621" sldId="257"/>
            <ac:picMk id="25" creationId="{2BB01C24-976B-A365-D73A-10D42BFC577E}"/>
          </ac:picMkLst>
        </pc:picChg>
        <pc:picChg chg="add del mod ord">
          <ac:chgData name="Leonie Smith" userId="fed1330f33f5650e" providerId="LiveId" clId="{F7FDBD1B-DBB7-407F-82AB-3C894A30398F}" dt="2023-08-02T06:58:30.926" v="20"/>
          <ac:picMkLst>
            <pc:docMk/>
            <pc:sldMk cId="1018574621" sldId="257"/>
            <ac:picMk id="28" creationId="{0F06CC4E-5C76-F468-D9F0-A932FACF3916}"/>
          </ac:picMkLst>
        </pc:picChg>
        <pc:picChg chg="add del mod">
          <ac:chgData name="Leonie Smith" userId="fed1330f33f5650e" providerId="LiveId" clId="{F7FDBD1B-DBB7-407F-82AB-3C894A30398F}" dt="2023-08-02T06:58:42.737" v="22"/>
          <ac:picMkLst>
            <pc:docMk/>
            <pc:sldMk cId="1018574621" sldId="257"/>
            <ac:picMk id="29" creationId="{AE968182-C627-4BB0-B8AF-83E245BAB606}"/>
          </ac:picMkLst>
        </pc:picChg>
        <pc:picChg chg="add del mod ord">
          <ac:chgData name="Leonie Smith" userId="fed1330f33f5650e" providerId="LiveId" clId="{F7FDBD1B-DBB7-407F-82AB-3C894A30398F}" dt="2023-08-02T06:58:46.455" v="23"/>
          <ac:picMkLst>
            <pc:docMk/>
            <pc:sldMk cId="1018574621" sldId="257"/>
            <ac:picMk id="32" creationId="{F8004534-74D2-B854-0D5D-0D5BC6D7F186}"/>
          </ac:picMkLst>
        </pc:picChg>
        <pc:picChg chg="add del mod">
          <ac:chgData name="Leonie Smith" userId="fed1330f33f5650e" providerId="LiveId" clId="{F7FDBD1B-DBB7-407F-82AB-3C894A30398F}" dt="2023-08-02T06:58:53.056" v="25"/>
          <ac:picMkLst>
            <pc:docMk/>
            <pc:sldMk cId="1018574621" sldId="257"/>
            <ac:picMk id="33" creationId="{0E9796AF-81B7-4DB6-4B8B-D9E4F96A60E2}"/>
          </ac:picMkLst>
        </pc:picChg>
        <pc:picChg chg="add del mod ord">
          <ac:chgData name="Leonie Smith" userId="fed1330f33f5650e" providerId="LiveId" clId="{F7FDBD1B-DBB7-407F-82AB-3C894A30398F}" dt="2023-08-02T06:59:05.974" v="26"/>
          <ac:picMkLst>
            <pc:docMk/>
            <pc:sldMk cId="1018574621" sldId="257"/>
            <ac:picMk id="36" creationId="{6D1D7A18-837C-B65F-7197-73A60661982A}"/>
          </ac:picMkLst>
        </pc:picChg>
        <pc:picChg chg="add del mod">
          <ac:chgData name="Leonie Smith" userId="fed1330f33f5650e" providerId="LiveId" clId="{F7FDBD1B-DBB7-407F-82AB-3C894A30398F}" dt="2023-08-02T06:59:13.389" v="28"/>
          <ac:picMkLst>
            <pc:docMk/>
            <pc:sldMk cId="1018574621" sldId="257"/>
            <ac:picMk id="37" creationId="{65E480D7-C92A-86F1-0727-46912B193013}"/>
          </ac:picMkLst>
        </pc:picChg>
        <pc:picChg chg="add del mod ord">
          <ac:chgData name="Leonie Smith" userId="fed1330f33f5650e" providerId="LiveId" clId="{F7FDBD1B-DBB7-407F-82AB-3C894A30398F}" dt="2023-08-02T06:59:29.337" v="29"/>
          <ac:picMkLst>
            <pc:docMk/>
            <pc:sldMk cId="1018574621" sldId="257"/>
            <ac:picMk id="40" creationId="{90F259F5-871B-3A6D-3A58-CA92A2DBC074}"/>
          </ac:picMkLst>
        </pc:picChg>
        <pc:picChg chg="add del mod">
          <ac:chgData name="Leonie Smith" userId="fed1330f33f5650e" providerId="LiveId" clId="{F7FDBD1B-DBB7-407F-82AB-3C894A30398F}" dt="2023-08-02T06:59:37.360" v="31"/>
          <ac:picMkLst>
            <pc:docMk/>
            <pc:sldMk cId="1018574621" sldId="257"/>
            <ac:picMk id="41" creationId="{EA2EF764-555B-3F6D-9B6E-5FFC1DA2C062}"/>
          </ac:picMkLst>
        </pc:picChg>
        <pc:picChg chg="add del mod ord">
          <ac:chgData name="Leonie Smith" userId="fed1330f33f5650e" providerId="LiveId" clId="{F7FDBD1B-DBB7-407F-82AB-3C894A30398F}" dt="2023-08-02T06:59:53.289" v="32"/>
          <ac:picMkLst>
            <pc:docMk/>
            <pc:sldMk cId="1018574621" sldId="257"/>
            <ac:picMk id="44" creationId="{0CF1F84D-60A3-0E11-6791-E92FB563E7BE}"/>
          </ac:picMkLst>
        </pc:picChg>
        <pc:picChg chg="add del mod">
          <ac:chgData name="Leonie Smith" userId="fed1330f33f5650e" providerId="LiveId" clId="{F7FDBD1B-DBB7-407F-82AB-3C894A30398F}" dt="2023-08-02T07:09:35.733" v="34"/>
          <ac:picMkLst>
            <pc:docMk/>
            <pc:sldMk cId="1018574621" sldId="257"/>
            <ac:picMk id="45" creationId="{04628D6D-B498-B132-7208-9D9540C7AC18}"/>
          </ac:picMkLst>
        </pc:picChg>
        <pc:picChg chg="add del mod ord">
          <ac:chgData name="Leonie Smith" userId="fed1330f33f5650e" providerId="LiveId" clId="{F7FDBD1B-DBB7-407F-82AB-3C894A30398F}" dt="2023-08-02T07:09:55.059" v="35"/>
          <ac:picMkLst>
            <pc:docMk/>
            <pc:sldMk cId="1018574621" sldId="257"/>
            <ac:picMk id="49" creationId="{AC7F87DB-1D31-3E71-B17F-8468CE2F184B}"/>
          </ac:picMkLst>
        </pc:picChg>
        <pc:picChg chg="add del mod">
          <ac:chgData name="Leonie Smith" userId="fed1330f33f5650e" providerId="LiveId" clId="{F7FDBD1B-DBB7-407F-82AB-3C894A30398F}" dt="2023-08-02T07:12:35.228" v="42"/>
          <ac:picMkLst>
            <pc:docMk/>
            <pc:sldMk cId="1018574621" sldId="257"/>
            <ac:picMk id="50" creationId="{DFDCAA03-9B92-79F7-C210-DB90E4E8EC95}"/>
          </ac:picMkLst>
        </pc:picChg>
        <pc:picChg chg="add del mod ord">
          <ac:chgData name="Leonie Smith" userId="fed1330f33f5650e" providerId="LiveId" clId="{F7FDBD1B-DBB7-407F-82AB-3C894A30398F}" dt="2023-08-02T07:12:52.801" v="43"/>
          <ac:picMkLst>
            <pc:docMk/>
            <pc:sldMk cId="1018574621" sldId="257"/>
            <ac:picMk id="59" creationId="{FAF5C17D-43D7-3847-6630-E2F2895C6634}"/>
          </ac:picMkLst>
        </pc:picChg>
        <pc:picChg chg="add mod">
          <ac:chgData name="Leonie Smith" userId="fed1330f33f5650e" providerId="LiveId" clId="{F7FDBD1B-DBB7-407F-82AB-3C894A30398F}" dt="2023-08-02T07:12:52.801" v="43"/>
          <ac:picMkLst>
            <pc:docMk/>
            <pc:sldMk cId="1018574621" sldId="257"/>
            <ac:picMk id="60" creationId="{010E4149-A7CC-9DAA-038B-FCF50D62DAF7}"/>
          </ac:picMkLst>
        </pc:picChg>
      </pc:sldChg>
      <pc:sldChg chg="addSp delSp modSp mod modTransition modAnim">
        <pc:chgData name="Leonie Smith" userId="fed1330f33f5650e" providerId="LiveId" clId="{F7FDBD1B-DBB7-407F-82AB-3C894A30398F}" dt="2023-08-02T07:13:27.912" v="46"/>
        <pc:sldMkLst>
          <pc:docMk/>
          <pc:sldMk cId="525752733" sldId="258"/>
        </pc:sldMkLst>
        <pc:picChg chg="add del mod">
          <ac:chgData name="Leonie Smith" userId="fed1330f33f5650e" providerId="LiveId" clId="{F7FDBD1B-DBB7-407F-82AB-3C894A30398F}" dt="2023-08-02T07:10:58.768" v="38"/>
          <ac:picMkLst>
            <pc:docMk/>
            <pc:sldMk cId="525752733" sldId="258"/>
            <ac:picMk id="11" creationId="{B090A577-5B6A-87B2-4802-211213D84179}"/>
          </ac:picMkLst>
        </pc:picChg>
        <pc:picChg chg="add del mod">
          <ac:chgData name="Leonie Smith" userId="fed1330f33f5650e" providerId="LiveId" clId="{F7FDBD1B-DBB7-407F-82AB-3C894A30398F}" dt="2023-08-02T07:11:13.469" v="39"/>
          <ac:picMkLst>
            <pc:docMk/>
            <pc:sldMk cId="525752733" sldId="258"/>
            <ac:picMk id="18" creationId="{964839A6-D406-C607-1134-9156669067CC}"/>
          </ac:picMkLst>
        </pc:picChg>
        <pc:picChg chg="add del mod">
          <ac:chgData name="Leonie Smith" userId="fed1330f33f5650e" providerId="LiveId" clId="{F7FDBD1B-DBB7-407F-82AB-3C894A30398F}" dt="2023-08-02T07:13:12.449" v="45"/>
          <ac:picMkLst>
            <pc:docMk/>
            <pc:sldMk cId="525752733" sldId="258"/>
            <ac:picMk id="19" creationId="{1401C7C5-B429-2B5E-265D-C5A03D8196EB}"/>
          </ac:picMkLst>
        </pc:picChg>
        <pc:picChg chg="add del mod ord">
          <ac:chgData name="Leonie Smith" userId="fed1330f33f5650e" providerId="LiveId" clId="{F7FDBD1B-DBB7-407F-82AB-3C894A30398F}" dt="2023-08-02T07:13:27.912" v="46"/>
          <ac:picMkLst>
            <pc:docMk/>
            <pc:sldMk cId="525752733" sldId="258"/>
            <ac:picMk id="25" creationId="{E5092480-C833-608E-696B-A1551591E0B1}"/>
          </ac:picMkLst>
        </pc:picChg>
        <pc:picChg chg="add mod">
          <ac:chgData name="Leonie Smith" userId="fed1330f33f5650e" providerId="LiveId" clId="{F7FDBD1B-DBB7-407F-82AB-3C894A30398F}" dt="2023-08-02T07:13:27.912" v="46"/>
          <ac:picMkLst>
            <pc:docMk/>
            <pc:sldMk cId="525752733" sldId="258"/>
            <ac:picMk id="26" creationId="{04FE94D8-B86B-A4C7-51EA-865628A80BC6}"/>
          </ac:picMkLst>
        </pc:picChg>
      </pc:sldChg>
      <pc:sldChg chg="addSp delSp modSp mod modTransition modAnim">
        <pc:chgData name="Leonie Smith" userId="fed1330f33f5650e" providerId="LiveId" clId="{F7FDBD1B-DBB7-407F-82AB-3C894A30398F}" dt="2023-08-02T07:16:39.385" v="64"/>
        <pc:sldMkLst>
          <pc:docMk/>
          <pc:sldMk cId="3459794170" sldId="259"/>
        </pc:sldMkLst>
        <pc:picChg chg="add del mod">
          <ac:chgData name="Leonie Smith" userId="fed1330f33f5650e" providerId="LiveId" clId="{F7FDBD1B-DBB7-407F-82AB-3C894A30398F}" dt="2023-08-02T07:13:56.179" v="48"/>
          <ac:picMkLst>
            <pc:docMk/>
            <pc:sldMk cId="3459794170" sldId="259"/>
            <ac:picMk id="6" creationId="{A9A37E74-A4C8-7D93-38B9-1F1CF5016988}"/>
          </ac:picMkLst>
        </pc:picChg>
        <pc:picChg chg="add del mod">
          <ac:chgData name="Leonie Smith" userId="fed1330f33f5650e" providerId="LiveId" clId="{F7FDBD1B-DBB7-407F-82AB-3C894A30398F}" dt="2023-08-02T07:14:18.576" v="49"/>
          <ac:picMkLst>
            <pc:docMk/>
            <pc:sldMk cId="3459794170" sldId="259"/>
            <ac:picMk id="12" creationId="{F85B48D5-408D-CD0A-9A3D-35DAF6F8B2AF}"/>
          </ac:picMkLst>
        </pc:picChg>
        <pc:picChg chg="add del mod">
          <ac:chgData name="Leonie Smith" userId="fed1330f33f5650e" providerId="LiveId" clId="{F7FDBD1B-DBB7-407F-82AB-3C894A30398F}" dt="2023-08-02T07:14:27.499" v="51"/>
          <ac:picMkLst>
            <pc:docMk/>
            <pc:sldMk cId="3459794170" sldId="259"/>
            <ac:picMk id="13" creationId="{1DA1F074-B1CB-199B-17AA-15D944FB614E}"/>
          </ac:picMkLst>
        </pc:picChg>
        <pc:picChg chg="add del mod ord">
          <ac:chgData name="Leonie Smith" userId="fed1330f33f5650e" providerId="LiveId" clId="{F7FDBD1B-DBB7-407F-82AB-3C894A30398F}" dt="2023-08-02T07:14:42.790" v="52"/>
          <ac:picMkLst>
            <pc:docMk/>
            <pc:sldMk cId="3459794170" sldId="259"/>
            <ac:picMk id="17" creationId="{7E5FC355-1761-7D82-2C37-AFA3AA860F52}"/>
          </ac:picMkLst>
        </pc:picChg>
        <pc:picChg chg="add del mod">
          <ac:chgData name="Leonie Smith" userId="fed1330f33f5650e" providerId="LiveId" clId="{F7FDBD1B-DBB7-407F-82AB-3C894A30398F}" dt="2023-08-02T07:14:43.867" v="54"/>
          <ac:picMkLst>
            <pc:docMk/>
            <pc:sldMk cId="3459794170" sldId="259"/>
            <ac:picMk id="18" creationId="{1D6EC87E-41DA-BA91-D3CD-94D3AE93E507}"/>
          </ac:picMkLst>
        </pc:picChg>
        <pc:picChg chg="add del mod ord">
          <ac:chgData name="Leonie Smith" userId="fed1330f33f5650e" providerId="LiveId" clId="{F7FDBD1B-DBB7-407F-82AB-3C894A30398F}" dt="2023-08-02T07:14:50.715" v="55"/>
          <ac:picMkLst>
            <pc:docMk/>
            <pc:sldMk cId="3459794170" sldId="259"/>
            <ac:picMk id="21" creationId="{5DBFD11A-87CE-1620-A2A5-108353CB4B42}"/>
          </ac:picMkLst>
        </pc:picChg>
        <pc:picChg chg="add del mod">
          <ac:chgData name="Leonie Smith" userId="fed1330f33f5650e" providerId="LiveId" clId="{F7FDBD1B-DBB7-407F-82AB-3C894A30398F}" dt="2023-08-02T07:14:55.051" v="57"/>
          <ac:picMkLst>
            <pc:docMk/>
            <pc:sldMk cId="3459794170" sldId="259"/>
            <ac:picMk id="22" creationId="{EFB5BC56-16F9-F439-EC6E-52969E079F91}"/>
          </ac:picMkLst>
        </pc:picChg>
        <pc:picChg chg="add del mod ord">
          <ac:chgData name="Leonie Smith" userId="fed1330f33f5650e" providerId="LiveId" clId="{F7FDBD1B-DBB7-407F-82AB-3C894A30398F}" dt="2023-08-02T07:15:18.397" v="58"/>
          <ac:picMkLst>
            <pc:docMk/>
            <pc:sldMk cId="3459794170" sldId="259"/>
            <ac:picMk id="25" creationId="{220DD0BC-FCF4-18AC-C1D8-0E11C900C558}"/>
          </ac:picMkLst>
        </pc:picChg>
        <pc:picChg chg="add del mod">
          <ac:chgData name="Leonie Smith" userId="fed1330f33f5650e" providerId="LiveId" clId="{F7FDBD1B-DBB7-407F-82AB-3C894A30398F}" dt="2023-08-02T07:15:56.389" v="60"/>
          <ac:picMkLst>
            <pc:docMk/>
            <pc:sldMk cId="3459794170" sldId="259"/>
            <ac:picMk id="26" creationId="{79FDC225-BAA7-D16B-2E18-A3C1B6EF3079}"/>
          </ac:picMkLst>
        </pc:picChg>
        <pc:picChg chg="add del mod ord">
          <ac:chgData name="Leonie Smith" userId="fed1330f33f5650e" providerId="LiveId" clId="{F7FDBD1B-DBB7-407F-82AB-3C894A30398F}" dt="2023-08-02T07:16:13.543" v="61"/>
          <ac:picMkLst>
            <pc:docMk/>
            <pc:sldMk cId="3459794170" sldId="259"/>
            <ac:picMk id="31" creationId="{0B9B24A5-58CE-BE53-D75B-FC69461916EA}"/>
          </ac:picMkLst>
        </pc:picChg>
        <pc:picChg chg="add del mod">
          <ac:chgData name="Leonie Smith" userId="fed1330f33f5650e" providerId="LiveId" clId="{F7FDBD1B-DBB7-407F-82AB-3C894A30398F}" dt="2023-08-02T07:16:16.269" v="63"/>
          <ac:picMkLst>
            <pc:docMk/>
            <pc:sldMk cId="3459794170" sldId="259"/>
            <ac:picMk id="32" creationId="{5F863912-6F54-C29C-71FE-C5429F09FA4C}"/>
          </ac:picMkLst>
        </pc:picChg>
        <pc:picChg chg="add del mod ord">
          <ac:chgData name="Leonie Smith" userId="fed1330f33f5650e" providerId="LiveId" clId="{F7FDBD1B-DBB7-407F-82AB-3C894A30398F}" dt="2023-08-02T07:16:39.385" v="64"/>
          <ac:picMkLst>
            <pc:docMk/>
            <pc:sldMk cId="3459794170" sldId="259"/>
            <ac:picMk id="35" creationId="{3C666B90-5187-53B6-E510-72E2C639D957}"/>
          </ac:picMkLst>
        </pc:picChg>
        <pc:picChg chg="add mod">
          <ac:chgData name="Leonie Smith" userId="fed1330f33f5650e" providerId="LiveId" clId="{F7FDBD1B-DBB7-407F-82AB-3C894A30398F}" dt="2023-08-02T07:16:39.385" v="64"/>
          <ac:picMkLst>
            <pc:docMk/>
            <pc:sldMk cId="3459794170" sldId="259"/>
            <ac:picMk id="36" creationId="{E0459C8D-2207-E3F9-B82D-27A55234C61D}"/>
          </ac:picMkLst>
        </pc:picChg>
      </pc:sldChg>
      <pc:sldChg chg="addSp delSp modSp mod modTransition modAnim">
        <pc:chgData name="Leonie Smith" userId="fed1330f33f5650e" providerId="LiveId" clId="{F7FDBD1B-DBB7-407F-82AB-3C894A30398F}" dt="2023-08-02T07:18:02.989" v="71"/>
        <pc:sldMkLst>
          <pc:docMk/>
          <pc:sldMk cId="1204998267" sldId="260"/>
        </pc:sldMkLst>
        <pc:picChg chg="add del mod">
          <ac:chgData name="Leonie Smith" userId="fed1330f33f5650e" providerId="LiveId" clId="{F7FDBD1B-DBB7-407F-82AB-3C894A30398F}" dt="2023-08-02T07:17:19.575" v="67"/>
          <ac:picMkLst>
            <pc:docMk/>
            <pc:sldMk cId="1204998267" sldId="260"/>
            <ac:picMk id="8" creationId="{9F9A3DB3-D543-3374-84CA-FE68D50E2CB7}"/>
          </ac:picMkLst>
        </pc:picChg>
        <pc:picChg chg="add del mod">
          <ac:chgData name="Leonie Smith" userId="fed1330f33f5650e" providerId="LiveId" clId="{F7FDBD1B-DBB7-407F-82AB-3C894A30398F}" dt="2023-08-02T07:17:35.608" v="68"/>
          <ac:picMkLst>
            <pc:docMk/>
            <pc:sldMk cId="1204998267" sldId="260"/>
            <ac:picMk id="10" creationId="{3DA489D0-AAB1-AB6A-BF02-48B5D7377311}"/>
          </ac:picMkLst>
        </pc:picChg>
        <pc:picChg chg="add del mod">
          <ac:chgData name="Leonie Smith" userId="fed1330f33f5650e" providerId="LiveId" clId="{F7FDBD1B-DBB7-407F-82AB-3C894A30398F}" dt="2023-08-02T07:17:45.528" v="70"/>
          <ac:picMkLst>
            <pc:docMk/>
            <pc:sldMk cId="1204998267" sldId="260"/>
            <ac:picMk id="11" creationId="{10BE8B35-B92F-169C-A7ED-7E4CB3522B77}"/>
          </ac:picMkLst>
        </pc:picChg>
        <pc:picChg chg="add del mod ord">
          <ac:chgData name="Leonie Smith" userId="fed1330f33f5650e" providerId="LiveId" clId="{F7FDBD1B-DBB7-407F-82AB-3C894A30398F}" dt="2023-08-02T07:18:02.989" v="71"/>
          <ac:picMkLst>
            <pc:docMk/>
            <pc:sldMk cId="1204998267" sldId="260"/>
            <ac:picMk id="15" creationId="{F0FBD3A2-2293-A39D-7BB7-C5554A3E2000}"/>
          </ac:picMkLst>
        </pc:picChg>
        <pc:picChg chg="add mod">
          <ac:chgData name="Leonie Smith" userId="fed1330f33f5650e" providerId="LiveId" clId="{F7FDBD1B-DBB7-407F-82AB-3C894A30398F}" dt="2023-08-02T07:18:02.989" v="71"/>
          <ac:picMkLst>
            <pc:docMk/>
            <pc:sldMk cId="1204998267" sldId="260"/>
            <ac:picMk id="16" creationId="{60FE8676-3C4C-EA6F-582E-840568A289BE}"/>
          </ac:picMkLst>
        </pc:picChg>
      </pc:sldChg>
      <pc:sldChg chg="addSp modSp">
        <pc:chgData name="Leonie Smith" userId="fed1330f33f5650e" providerId="LiveId" clId="{F7FDBD1B-DBB7-407F-82AB-3C894A30398F}" dt="2023-08-03T05:09:07.149" v="72"/>
        <pc:sldMkLst>
          <pc:docMk/>
          <pc:sldMk cId="3728152200" sldId="261"/>
        </pc:sldMkLst>
        <pc:picChg chg="add mod">
          <ac:chgData name="Leonie Smith" userId="fed1330f33f5650e" providerId="LiveId" clId="{F7FDBD1B-DBB7-407F-82AB-3C894A30398F}" dt="2023-08-03T05:09:07.149" v="72"/>
          <ac:picMkLst>
            <pc:docMk/>
            <pc:sldMk cId="3728152200" sldId="261"/>
            <ac:picMk id="6" creationId="{97360CE5-12A1-45D7-81AF-809E53218DD6}"/>
          </ac:picMkLst>
        </pc:picChg>
      </pc:sldChg>
      <pc:sldChg chg="addSp modSp">
        <pc:chgData name="Leonie Smith" userId="fed1330f33f5650e" providerId="LiveId" clId="{F7FDBD1B-DBB7-407F-82AB-3C894A30398F}" dt="2023-08-02T06:53:48.655" v="0"/>
        <pc:sldMkLst>
          <pc:docMk/>
          <pc:sldMk cId="498588084" sldId="262"/>
        </pc:sldMkLst>
        <pc:picChg chg="add mod">
          <ac:chgData name="Leonie Smith" userId="fed1330f33f5650e" providerId="LiveId" clId="{F7FDBD1B-DBB7-407F-82AB-3C894A30398F}" dt="2023-08-02T06:53:48.655" v="0"/>
          <ac:picMkLst>
            <pc:docMk/>
            <pc:sldMk cId="498588084" sldId="262"/>
            <ac:picMk id="7" creationId="{86B98FB5-E3F6-7362-888F-371EFDE90BE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7092B5-D722-4869-8CFE-0EA22310C50F}" type="datetimeFigureOut">
              <a:rPr lang="en-IN" smtClean="0"/>
              <a:t>23-07-2024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A3C1EC-D987-4280-B5A5-1F3B8D6C54FE}" type="slidenum">
              <a:rPr lang="en-IN" smtClean="0"/>
              <a:t>‹#›</a:t>
            </a:fld>
            <a:endParaRPr lang="en-IN"/>
          </a:p>
        </p:txBody>
      </p:sp>
    </p:spTree>
    <p:extLst>
      <p:ext uri="{BB962C8B-B14F-4D97-AF65-F5344CB8AC3E}">
        <p14:creationId xmlns:p14="http://schemas.microsoft.com/office/powerpoint/2010/main" val="2614186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checked</a:t>
            </a:r>
          </a:p>
        </p:txBody>
      </p:sp>
      <p:sp>
        <p:nvSpPr>
          <p:cNvPr id="4" name="Slide Number Placeholder 3"/>
          <p:cNvSpPr>
            <a:spLocks noGrp="1"/>
          </p:cNvSpPr>
          <p:nvPr>
            <p:ph type="sldNum" sz="quarter" idx="5"/>
          </p:nvPr>
        </p:nvSpPr>
        <p:spPr/>
        <p:txBody>
          <a:bodyPr/>
          <a:lstStyle/>
          <a:p>
            <a:fld id="{3FA3C1EC-D987-4280-B5A5-1F3B8D6C54FE}" type="slidenum">
              <a:rPr lang="en-IN" smtClean="0"/>
              <a:t>1</a:t>
            </a:fld>
            <a:endParaRPr lang="en-IN"/>
          </a:p>
        </p:txBody>
      </p:sp>
    </p:spTree>
    <p:extLst>
      <p:ext uri="{BB962C8B-B14F-4D97-AF65-F5344CB8AC3E}">
        <p14:creationId xmlns:p14="http://schemas.microsoft.com/office/powerpoint/2010/main" val="1210782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a:t>First draft</a:t>
            </a:r>
          </a:p>
          <a:p>
            <a:endParaRPr lang="en-IN"/>
          </a:p>
        </p:txBody>
      </p:sp>
      <p:sp>
        <p:nvSpPr>
          <p:cNvPr id="4" name="Slide Number Placeholder 3"/>
          <p:cNvSpPr>
            <a:spLocks noGrp="1"/>
          </p:cNvSpPr>
          <p:nvPr>
            <p:ph type="sldNum" sz="quarter" idx="5"/>
          </p:nvPr>
        </p:nvSpPr>
        <p:spPr/>
        <p:txBody>
          <a:bodyPr/>
          <a:lstStyle/>
          <a:p>
            <a:fld id="{3FA3C1EC-D987-4280-B5A5-1F3B8D6C54FE}" type="slidenum">
              <a:rPr lang="en-IN" smtClean="0"/>
              <a:t>3</a:t>
            </a:fld>
            <a:endParaRPr lang="en-IN"/>
          </a:p>
        </p:txBody>
      </p:sp>
    </p:spTree>
    <p:extLst>
      <p:ext uri="{BB962C8B-B14F-4D97-AF65-F5344CB8AC3E}">
        <p14:creationId xmlns:p14="http://schemas.microsoft.com/office/powerpoint/2010/main" val="1127495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2024/07/23</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2024/07/23</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reativecommons.org/publicdomain/zero/1.0/" TargetMode="External"/><Relationship Id="rId3" Type="http://schemas.openxmlformats.org/officeDocument/2006/relationships/slideLayout" Target="../slideLayouts/slideLayout2.xml"/><Relationship Id="rId7" Type="http://schemas.openxmlformats.org/officeDocument/2006/relationships/hyperlink" Target="https://openbible.com/"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discoverybible.com/" TargetMode="External"/><Relationship Id="rId5" Type="http://schemas.openxmlformats.org/officeDocument/2006/relationships/hyperlink" Target="https://biblehub.com/" TargetMode="External"/><Relationship Id="rId10"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hyperlink" Target="http://creativecommons.org/licenses/by-sa/4.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A1BF0-4C69-437E-BB8B-C1066869BE0D}"/>
              </a:ext>
            </a:extLst>
          </p:cNvPr>
          <p:cNvSpPr>
            <a:spLocks noGrp="1"/>
          </p:cNvSpPr>
          <p:nvPr>
            <p:ph type="title"/>
          </p:nvPr>
        </p:nvSpPr>
        <p:spPr/>
        <p:txBody>
          <a:bodyPr/>
          <a:lstStyle/>
          <a:p>
            <a:r>
              <a:rPr lang="en-IN" dirty="0"/>
              <a:t>09-6</a:t>
            </a:r>
          </a:p>
        </p:txBody>
      </p:sp>
      <p:sp>
        <p:nvSpPr>
          <p:cNvPr id="3" name="Content Placeholder 2">
            <a:extLst>
              <a:ext uri="{FF2B5EF4-FFF2-40B4-BE49-F238E27FC236}">
                <a16:creationId xmlns:a16="http://schemas.microsoft.com/office/drawing/2014/main" id="{80D325C6-ACD7-4412-A1FD-8AA845479DB9}"/>
              </a:ext>
            </a:extLst>
          </p:cNvPr>
          <p:cNvSpPr>
            <a:spLocks noGrp="1"/>
          </p:cNvSpPr>
          <p:nvPr>
            <p:ph idx="1"/>
          </p:nvPr>
        </p:nvSpPr>
        <p:spPr/>
        <p:txBody>
          <a:bodyPr>
            <a:normAutofit fontScale="70000" lnSpcReduction="20000"/>
          </a:bodyPr>
          <a:lstStyle/>
          <a:p>
            <a:pPr marL="0" marR="0">
              <a:lnSpc>
                <a:spcPct val="107000"/>
              </a:lnSpc>
              <a:spcBef>
                <a:spcPts val="0"/>
              </a:spcBef>
              <a:spcAft>
                <a:spcPts val="800"/>
              </a:spcAft>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These materials are by the </a:t>
            </a:r>
            <a:r>
              <a:rPr lang="en-IN" sz="2800" kern="100" dirty="0" err="1">
                <a:solidFill>
                  <a:srgbClr val="2C3943"/>
                </a:solidFill>
                <a:effectLst/>
                <a:highlight>
                  <a:srgbClr val="FFFFFF"/>
                </a:highlight>
                <a:latin typeface="PT Serif" panose="020A0603040505020204" pitchFamily="18" charset="0"/>
                <a:ea typeface="Aptos"/>
                <a:cs typeface="Arial" panose="020B0604020202020204" pitchFamily="34" charset="0"/>
              </a:rPr>
              <a:t>Kongki</a:t>
            </a: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Ka Project and are made available to you under the terms of the Creative Commons Attribution </a:t>
            </a:r>
            <a:r>
              <a:rPr lang="en-IN" sz="2800" kern="100" dirty="0" err="1">
                <a:solidFill>
                  <a:srgbClr val="2C3943"/>
                </a:solidFill>
                <a:effectLst/>
                <a:highlight>
                  <a:srgbClr val="FFFFFF"/>
                </a:highlight>
                <a:latin typeface="PT Serif" panose="020A0603040505020204" pitchFamily="18" charset="0"/>
                <a:ea typeface="Aptos"/>
                <a:cs typeface="Arial" panose="020B0604020202020204" pitchFamily="34" charset="0"/>
              </a:rPr>
              <a:t>ShareAlike</a:t>
            </a: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license 4.0.</a:t>
            </a:r>
            <a:endParaRPr lang="en-US" sz="2800" kern="100" dirty="0">
              <a:effectLst/>
              <a:latin typeface="Aptos"/>
              <a:ea typeface="Aptos"/>
              <a:cs typeface="Arial" panose="020B0604020202020204" pitchFamily="34" charset="0"/>
            </a:endParaRPr>
          </a:p>
          <a:p>
            <a:pPr marL="0" marR="0">
              <a:lnSpc>
                <a:spcPct val="107000"/>
              </a:lnSpc>
              <a:spcBef>
                <a:spcPts val="0"/>
              </a:spcBef>
              <a:spcAft>
                <a:spcPts val="800"/>
              </a:spcAft>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You have permission to share and redistribute these materials in any format and to make reasonable revisions and adaptations of this translation, provided that:</a:t>
            </a:r>
            <a:endParaRPr lang="en-US" sz="2800" kern="100" dirty="0">
              <a:effectLst/>
              <a:latin typeface="Aptos"/>
              <a:ea typeface="Aptos"/>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You include the above licence and source information.</a:t>
            </a:r>
            <a:endParaRPr lang="en-US" sz="2800" kern="100" dirty="0">
              <a:effectLst/>
              <a:latin typeface="Aptos"/>
              <a:ea typeface="Aptos"/>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If you redistribute these materials or create derivatives, you must distribute your contributions under the same license as the original.</a:t>
            </a:r>
            <a:endParaRPr lang="en-US" sz="2800" kern="100" dirty="0">
              <a:effectLst/>
              <a:latin typeface="Aptos"/>
              <a:ea typeface="Aptos"/>
              <a:cs typeface="Arial" panose="020B0604020202020204" pitchFamily="34" charset="0"/>
            </a:endParaRPr>
          </a:p>
          <a:p>
            <a:pPr marL="0" marR="0">
              <a:lnSpc>
                <a:spcPct val="107000"/>
              </a:lnSpc>
              <a:spcBef>
                <a:spcPts val="0"/>
              </a:spcBef>
              <a:spcAft>
                <a:spcPts val="800"/>
              </a:spcAft>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a:t>
            </a:r>
            <a:endParaRPr lang="en-US" sz="2800" kern="100" dirty="0">
              <a:effectLst/>
              <a:latin typeface="Aptos"/>
              <a:ea typeface="Aptos"/>
              <a:cs typeface="Arial" panose="020B0604020202020204" pitchFamily="34" charset="0"/>
            </a:endParaRPr>
          </a:p>
          <a:p>
            <a:pPr marL="0" marR="0">
              <a:lnSpc>
                <a:spcPct val="107000"/>
              </a:lnSpc>
              <a:spcBef>
                <a:spcPts val="0"/>
              </a:spcBef>
              <a:spcAft>
                <a:spcPts val="800"/>
              </a:spcAft>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The Holy Bible, Berean Standard Bible, BSB is produced in cooperation with </a:t>
            </a:r>
            <a:r>
              <a:rPr lang="en-IN" sz="2800" u="sng" kern="100" dirty="0">
                <a:solidFill>
                  <a:srgbClr val="27C1F1"/>
                </a:solidFill>
                <a:effectLst/>
                <a:highlight>
                  <a:srgbClr val="FFFFFF"/>
                </a:highlight>
                <a:latin typeface="PT Serif" panose="020A0603040505020204" pitchFamily="18" charset="0"/>
                <a:ea typeface="Aptos"/>
                <a:cs typeface="Arial" panose="020B0604020202020204" pitchFamily="34" charset="0"/>
                <a:hlinkClick r:id="rId5"/>
              </a:rPr>
              <a:t>Bible Hub</a:t>
            </a: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a:t>
            </a:r>
            <a:r>
              <a:rPr lang="en-IN" sz="2800" u="sng" kern="100" dirty="0">
                <a:solidFill>
                  <a:srgbClr val="27C1F1"/>
                </a:solidFill>
                <a:effectLst/>
                <a:highlight>
                  <a:srgbClr val="FFFFFF"/>
                </a:highlight>
                <a:latin typeface="PT Serif" panose="020A0603040505020204" pitchFamily="18" charset="0"/>
                <a:ea typeface="Aptos"/>
                <a:cs typeface="Arial" panose="020B0604020202020204" pitchFamily="34" charset="0"/>
                <a:hlinkClick r:id="rId6"/>
              </a:rPr>
              <a:t>Discovery Bible</a:t>
            </a: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a:t>
            </a:r>
            <a:r>
              <a:rPr lang="en-IN" sz="2800" u="sng" kern="100" dirty="0">
                <a:solidFill>
                  <a:srgbClr val="27C1F1"/>
                </a:solidFill>
                <a:effectLst/>
                <a:highlight>
                  <a:srgbClr val="FFFFFF"/>
                </a:highlight>
                <a:latin typeface="PT Serif" panose="020A0603040505020204" pitchFamily="18" charset="0"/>
                <a:ea typeface="Aptos"/>
                <a:cs typeface="Arial" panose="020B0604020202020204" pitchFamily="34" charset="0"/>
                <a:hlinkClick r:id="rId7"/>
              </a:rPr>
              <a:t>OpenBible.com</a:t>
            </a: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and the Berean Bible Translation Committee. This text of God's Word has been </a:t>
            </a:r>
            <a:r>
              <a:rPr lang="en-IN" sz="2800" u="sng" kern="100" dirty="0">
                <a:solidFill>
                  <a:srgbClr val="27C1F1"/>
                </a:solidFill>
                <a:effectLst/>
                <a:highlight>
                  <a:srgbClr val="FFFFFF"/>
                </a:highlight>
                <a:latin typeface="PT Serif" panose="020A0603040505020204" pitchFamily="18" charset="0"/>
                <a:ea typeface="Aptos"/>
                <a:cs typeface="Arial" panose="020B0604020202020204" pitchFamily="34" charset="0"/>
                <a:hlinkClick r:id="rId8"/>
              </a:rPr>
              <a:t>dedicated to the public domain</a:t>
            </a: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a:t>
            </a:r>
            <a:endParaRPr lang="en-US" sz="2800" kern="100" dirty="0">
              <a:effectLst/>
              <a:latin typeface="Aptos"/>
              <a:ea typeface="Aptos"/>
              <a:cs typeface="Arial" panose="020B0604020202020204" pitchFamily="34" charset="0"/>
            </a:endParaRPr>
          </a:p>
          <a:p>
            <a:pPr marL="0" marR="0">
              <a:lnSpc>
                <a:spcPct val="107000"/>
              </a:lnSpc>
              <a:spcBef>
                <a:spcPts val="0"/>
              </a:spcBef>
              <a:spcAft>
                <a:spcPts val="800"/>
              </a:spcAft>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a:t>
            </a:r>
            <a:endParaRPr lang="en-US" sz="2800" kern="100" dirty="0">
              <a:effectLst/>
              <a:latin typeface="Aptos"/>
              <a:ea typeface="Aptos"/>
              <a:cs typeface="Arial" panose="020B0604020202020204" pitchFamily="34" charset="0"/>
            </a:endParaRPr>
          </a:p>
          <a:p>
            <a:pPr marL="0" marR="0">
              <a:spcBef>
                <a:spcPts val="0"/>
              </a:spcBef>
              <a:spcAft>
                <a:spcPts val="0"/>
              </a:spcAft>
            </a:pPr>
            <a:r>
              <a:rPr lang="en-US" sz="2800" dirty="0">
                <a:solidFill>
                  <a:srgbClr val="2C3943"/>
                </a:solidFill>
                <a:effectLst/>
                <a:highlight>
                  <a:srgbClr val="FFFFFF"/>
                </a:highlight>
                <a:latin typeface="PT Serif" panose="020A0603040505020204" pitchFamily="18" charset="0"/>
                <a:ea typeface="Times New Roman" panose="02020603050405020304" pitchFamily="18" charset="0"/>
              </a:rPr>
              <a:t>Hindi text is from Free Bibles India. This translation is made available under the terms of a </a:t>
            </a:r>
            <a:r>
              <a:rPr lang="en-IN" sz="2800" u="sng" dirty="0">
                <a:solidFill>
                  <a:srgbClr val="000000"/>
                </a:solidFill>
                <a:effectLst/>
                <a:highlight>
                  <a:srgbClr val="FFFFFF"/>
                </a:highlight>
                <a:latin typeface="PT Serif" panose="020A0603040505020204" pitchFamily="18" charset="0"/>
                <a:ea typeface="Times New Roman" panose="02020603050405020304" pitchFamily="18" charset="0"/>
                <a:hlinkClick r:id="rId9"/>
              </a:rPr>
              <a:t>Creative Commons Attribution-</a:t>
            </a:r>
            <a:r>
              <a:rPr lang="en-IN" sz="2800" u="sng" dirty="0" err="1">
                <a:solidFill>
                  <a:srgbClr val="000000"/>
                </a:solidFill>
                <a:effectLst/>
                <a:highlight>
                  <a:srgbClr val="FFFFFF"/>
                </a:highlight>
                <a:latin typeface="PT Serif" panose="020A0603040505020204" pitchFamily="18" charset="0"/>
                <a:ea typeface="Times New Roman" panose="02020603050405020304" pitchFamily="18" charset="0"/>
                <a:hlinkClick r:id="rId9"/>
              </a:rPr>
              <a:t>ShareAlike</a:t>
            </a:r>
            <a:r>
              <a:rPr lang="en-IN" sz="2800" u="sng" dirty="0">
                <a:solidFill>
                  <a:srgbClr val="000000"/>
                </a:solidFill>
                <a:effectLst/>
                <a:highlight>
                  <a:srgbClr val="FFFFFF"/>
                </a:highlight>
                <a:latin typeface="PT Serif" panose="020A0603040505020204" pitchFamily="18" charset="0"/>
                <a:ea typeface="Times New Roman" panose="02020603050405020304" pitchFamily="18" charset="0"/>
                <a:hlinkClick r:id="rId9"/>
              </a:rPr>
              <a:t> 4.0 International License</a:t>
            </a:r>
            <a:r>
              <a:rPr lang="en-IN" sz="2800" dirty="0">
                <a:solidFill>
                  <a:srgbClr val="2C3943"/>
                </a:solidFill>
                <a:effectLst/>
                <a:highlight>
                  <a:srgbClr val="FFFFFF"/>
                </a:highlight>
                <a:latin typeface="PT Serif" panose="020A0603040505020204" pitchFamily="18" charset="0"/>
                <a:ea typeface="Times New Roman" panose="02020603050405020304" pitchFamily="18" charset="0"/>
              </a:rPr>
              <a:t>.</a:t>
            </a:r>
            <a:endParaRPr lang="en-US" sz="2800" dirty="0">
              <a:effectLst/>
              <a:highlight>
                <a:srgbClr val="FFFFFF"/>
              </a:highlight>
              <a:latin typeface="Times New Roman" panose="02020603050405020304" pitchFamily="18" charset="0"/>
              <a:ea typeface="Times New Roman" panose="02020603050405020304" pitchFamily="18" charset="0"/>
            </a:endParaRPr>
          </a:p>
        </p:txBody>
      </p:sp>
      <p:pic>
        <p:nvPicPr>
          <p:cNvPr id="7" name="Audio 6">
            <a:hlinkClick r:id="" action="ppaction://media"/>
            <a:extLst>
              <a:ext uri="{FF2B5EF4-FFF2-40B4-BE49-F238E27FC236}">
                <a16:creationId xmlns:a16="http://schemas.microsoft.com/office/drawing/2014/main" id="{86B98FB5-E3F6-7362-888F-371EFDE90BEC}"/>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98588084"/>
      </p:ext>
    </p:extLst>
  </p:cSld>
  <p:clrMapOvr>
    <a:masterClrMapping/>
  </p:clrMapOvr>
  <mc:AlternateContent xmlns:mc="http://schemas.openxmlformats.org/markup-compatibility/2006" xmlns:p14="http://schemas.microsoft.com/office/powerpoint/2010/main">
    <mc:Choice Requires="p14">
      <p:transition spd="slow" p14:dur="2000" advTm="3446"/>
    </mc:Choice>
    <mc:Fallback xmlns="">
      <p:transition spd="slow" advTm="34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AEF3F0-FD77-47A3-8464-96E294F70BEA}"/>
              </a:ext>
            </a:extLst>
          </p:cNvPr>
          <p:cNvPicPr>
            <a:picLocks noChangeAspect="1"/>
          </p:cNvPicPr>
          <p:nvPr/>
        </p:nvPicPr>
        <p:blipFill>
          <a:blip r:embed="rId2"/>
          <a:stretch>
            <a:fillRect/>
          </a:stretch>
        </p:blipFill>
        <p:spPr>
          <a:xfrm>
            <a:off x="0" y="-560165"/>
            <a:ext cx="12192000" cy="7418165"/>
          </a:xfrm>
          <a:prstGeom prst="rect">
            <a:avLst/>
          </a:prstGeom>
        </p:spPr>
      </p:pic>
      <p:sp>
        <p:nvSpPr>
          <p:cNvPr id="4" name="TextBox 3">
            <a:extLst>
              <a:ext uri="{FF2B5EF4-FFF2-40B4-BE49-F238E27FC236}">
                <a16:creationId xmlns:a16="http://schemas.microsoft.com/office/drawing/2014/main" id="{05BF41D4-4ED0-D959-1D2A-2EE44D57AE87}"/>
              </a:ext>
            </a:extLst>
          </p:cNvPr>
          <p:cNvSpPr txBox="1"/>
          <p:nvPr/>
        </p:nvSpPr>
        <p:spPr>
          <a:xfrm>
            <a:off x="281354" y="316526"/>
            <a:ext cx="3116424" cy="584775"/>
          </a:xfrm>
          <a:prstGeom prst="rect">
            <a:avLst/>
          </a:prstGeom>
          <a:noFill/>
        </p:spPr>
        <p:txBody>
          <a:bodyPr wrap="square" rtlCol="0">
            <a:spAutoFit/>
          </a:bodyPr>
          <a:lstStyle/>
          <a:p>
            <a:r>
              <a:rPr lang="hi-IN" sz="2400" dirty="0">
                <a:solidFill>
                  <a:schemeClr val="bg1"/>
                </a:solidFill>
                <a:effectLst/>
                <a:latin typeface="TimesNewRomanPSMT"/>
                <a:ea typeface="Calibri" panose="020F0502020204030204" pitchFamily="34" charset="0"/>
                <a:cs typeface="TimesNewRomanPSMT"/>
              </a:rPr>
              <a:t>निर्गमन</a:t>
            </a:r>
            <a:r>
              <a:rPr lang="en-ZA" sz="3200" dirty="0">
                <a:solidFill>
                  <a:schemeClr val="bg1"/>
                </a:solidFill>
                <a:effectLst/>
                <a:latin typeface="TimesNewRomanPSMT"/>
                <a:ea typeface="Calibri" panose="020F0502020204030204" pitchFamily="34" charset="0"/>
                <a:cs typeface="TimesNewRomanPSMT"/>
              </a:rPr>
              <a:t> </a:t>
            </a:r>
            <a:r>
              <a:rPr lang="en-IN" sz="2000" b="1" cap="all" dirty="0">
                <a:solidFill>
                  <a:schemeClr val="bg1"/>
                </a:solidFill>
                <a:latin typeface="ArialMT"/>
              </a:rPr>
              <a:t>9:10</a:t>
            </a:r>
            <a:endParaRPr lang="bo-CN" sz="2000" b="1" cap="all" dirty="0">
              <a:solidFill>
                <a:schemeClr val="bg1"/>
              </a:solidFill>
              <a:latin typeface="ArialMT"/>
            </a:endParaRPr>
          </a:p>
        </p:txBody>
      </p:sp>
    </p:spTree>
    <p:extLst>
      <p:ext uri="{BB962C8B-B14F-4D97-AF65-F5344CB8AC3E}">
        <p14:creationId xmlns:p14="http://schemas.microsoft.com/office/powerpoint/2010/main" val="2347271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AD91AD-CAE2-57EE-58B6-AD359A9EF966}"/>
              </a:ext>
            </a:extLst>
          </p:cNvPr>
          <p:cNvSpPr txBox="1"/>
          <p:nvPr/>
        </p:nvSpPr>
        <p:spPr>
          <a:xfrm>
            <a:off x="6096000" y="0"/>
            <a:ext cx="6096000" cy="6858000"/>
          </a:xfrm>
          <a:prstGeom prst="rect">
            <a:avLst/>
          </a:prstGeom>
          <a:noFill/>
        </p:spPr>
        <p:txBody>
          <a:bodyPr wrap="square" rtlCol="0">
            <a:noAutofit/>
          </a:bodyPr>
          <a:lstStyle/>
          <a:p>
            <a:r>
              <a:rPr lang="hi-IN" sz="4000" b="0" i="0" dirty="0">
                <a:solidFill>
                  <a:srgbClr val="121212"/>
                </a:solidFill>
                <a:effectLst/>
                <a:latin typeface="Arial" panose="020B0604020202020204" pitchFamily="34" charset="0"/>
              </a:rPr>
              <a:t>11 उन फोड़ों के कारण जादूगर मूसा के सामने खड़े न रह सके, क्योंकि वे फोड़े जैसे सब मिस्रियों के वैसे ही जादूगरों के भी निकले थे।</a:t>
            </a:r>
            <a:endParaRPr lang="en-IN" sz="4000" dirty="0"/>
          </a:p>
        </p:txBody>
      </p:sp>
      <p:pic>
        <p:nvPicPr>
          <p:cNvPr id="16" name="Audio 15">
            <a:hlinkClick r:id="" action="ppaction://media"/>
            <a:extLst>
              <a:ext uri="{FF2B5EF4-FFF2-40B4-BE49-F238E27FC236}">
                <a16:creationId xmlns:a16="http://schemas.microsoft.com/office/drawing/2014/main" id="{60FE8676-3C4C-EA6F-582E-840568A289BE}"/>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
        <p:nvSpPr>
          <p:cNvPr id="3" name="TextBox 2">
            <a:extLst>
              <a:ext uri="{FF2B5EF4-FFF2-40B4-BE49-F238E27FC236}">
                <a16:creationId xmlns:a16="http://schemas.microsoft.com/office/drawing/2014/main" id="{E25E5D3E-535B-B676-AD12-C783924B9857}"/>
              </a:ext>
            </a:extLst>
          </p:cNvPr>
          <p:cNvSpPr txBox="1"/>
          <p:nvPr/>
        </p:nvSpPr>
        <p:spPr>
          <a:xfrm>
            <a:off x="0" y="0"/>
            <a:ext cx="5975131" cy="6858000"/>
          </a:xfrm>
          <a:prstGeom prst="rect">
            <a:avLst/>
          </a:prstGeom>
          <a:noFill/>
        </p:spPr>
        <p:txBody>
          <a:bodyPr wrap="square" rtlCol="0">
            <a:noAutofit/>
          </a:bodyPr>
          <a:lstStyle/>
          <a:p>
            <a:pPr>
              <a:lnSpc>
                <a:spcPct val="115000"/>
              </a:lnSpc>
              <a:spcAft>
                <a:spcPts val="1000"/>
              </a:spcAft>
            </a:pPr>
            <a:r>
              <a:rPr lang="en-US" sz="3600" b="0" i="0">
                <a:solidFill>
                  <a:srgbClr val="777A7B"/>
                </a:solidFill>
                <a:effectLst/>
                <a:latin typeface="Inter" panose="020B0502030000000004" pitchFamily="34" charset="0"/>
              </a:rPr>
              <a:t>11</a:t>
            </a:r>
            <a:r>
              <a:rPr lang="en-US" sz="3600" b="0" i="0">
                <a:solidFill>
                  <a:srgbClr val="121212"/>
                </a:solidFill>
                <a:effectLst/>
                <a:latin typeface="Inter" panose="020B0502030000000004" pitchFamily="34" charset="0"/>
              </a:rPr>
              <a:t>The magicians could not stand before Moses, because the boils had broken out on them and on all the Egyptians.</a:t>
            </a:r>
            <a:endParaRPr lang="en-ZA" sz="3600" dirty="0">
              <a:effectLst/>
              <a:latin typeface="Calibri" panose="020F0502020204030204" pitchFamily="34" charset="0"/>
              <a:ea typeface="Calibri" panose="020F0502020204030204" pitchFamily="34" charset="0"/>
              <a:cs typeface="Microsoft Himalaya" panose="01010100010101010101" pitchFamily="2" charset="0"/>
            </a:endParaRPr>
          </a:p>
        </p:txBody>
      </p:sp>
    </p:spTree>
    <p:extLst>
      <p:ext uri="{BB962C8B-B14F-4D97-AF65-F5344CB8AC3E}">
        <p14:creationId xmlns:p14="http://schemas.microsoft.com/office/powerpoint/2010/main" val="1204998267"/>
      </p:ext>
    </p:extLst>
  </p:cSld>
  <p:clrMapOvr>
    <a:masterClrMapping/>
  </p:clrMapOvr>
  <mc:AlternateContent xmlns:mc="http://schemas.openxmlformats.org/markup-compatibility/2006" xmlns:p14="http://schemas.microsoft.com/office/powerpoint/2010/main">
    <mc:Choice Requires="p14">
      <p:transition spd="slow" p14:dur="2000" advTm="14107"/>
    </mc:Choice>
    <mc:Fallback xmlns="">
      <p:transition spd="slow" advTm="141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B992ED-FC3B-4660-8398-F6FBA0D79ADC}"/>
              </a:ext>
            </a:extLst>
          </p:cNvPr>
          <p:cNvPicPr>
            <a:picLocks noChangeAspect="1"/>
          </p:cNvPicPr>
          <p:nvPr/>
        </p:nvPicPr>
        <p:blipFill>
          <a:blip r:embed="rId2"/>
          <a:stretch>
            <a:fillRect/>
          </a:stretch>
        </p:blipFill>
        <p:spPr>
          <a:xfrm>
            <a:off x="0" y="1"/>
            <a:ext cx="12275696" cy="6977582"/>
          </a:xfrm>
          <a:prstGeom prst="rect">
            <a:avLst/>
          </a:prstGeom>
        </p:spPr>
      </p:pic>
      <p:sp>
        <p:nvSpPr>
          <p:cNvPr id="4" name="TextBox 3">
            <a:extLst>
              <a:ext uri="{FF2B5EF4-FFF2-40B4-BE49-F238E27FC236}">
                <a16:creationId xmlns:a16="http://schemas.microsoft.com/office/drawing/2014/main" id="{D0FCC723-CACA-D181-4C58-86BEE2B48B6E}"/>
              </a:ext>
            </a:extLst>
          </p:cNvPr>
          <p:cNvSpPr txBox="1"/>
          <p:nvPr/>
        </p:nvSpPr>
        <p:spPr>
          <a:xfrm>
            <a:off x="281354" y="316526"/>
            <a:ext cx="3116424" cy="584775"/>
          </a:xfrm>
          <a:prstGeom prst="rect">
            <a:avLst/>
          </a:prstGeom>
          <a:noFill/>
        </p:spPr>
        <p:txBody>
          <a:bodyPr wrap="square" rtlCol="0">
            <a:spAutoFit/>
          </a:bodyPr>
          <a:lstStyle/>
          <a:p>
            <a:r>
              <a:rPr lang="hi-IN" sz="2400" dirty="0">
                <a:solidFill>
                  <a:schemeClr val="bg1"/>
                </a:solidFill>
                <a:effectLst/>
                <a:latin typeface="TimesNewRomanPSMT"/>
                <a:ea typeface="Calibri" panose="020F0502020204030204" pitchFamily="34" charset="0"/>
                <a:cs typeface="TimesNewRomanPSMT"/>
              </a:rPr>
              <a:t>निर्गमन</a:t>
            </a:r>
            <a:r>
              <a:rPr lang="en-ZA" sz="3200" dirty="0">
                <a:solidFill>
                  <a:schemeClr val="bg1"/>
                </a:solidFill>
                <a:effectLst/>
                <a:latin typeface="TimesNewRomanPSMT"/>
                <a:ea typeface="Calibri" panose="020F0502020204030204" pitchFamily="34" charset="0"/>
                <a:cs typeface="TimesNewRomanPSMT"/>
              </a:rPr>
              <a:t> </a:t>
            </a:r>
            <a:r>
              <a:rPr lang="en-IN" sz="2000" b="1" cap="all" dirty="0">
                <a:solidFill>
                  <a:schemeClr val="bg1"/>
                </a:solidFill>
                <a:latin typeface="ArialMT"/>
              </a:rPr>
              <a:t>9:11</a:t>
            </a:r>
            <a:endParaRPr lang="bo-CN" sz="2000" b="1" cap="all" dirty="0">
              <a:solidFill>
                <a:schemeClr val="bg1"/>
              </a:solidFill>
              <a:latin typeface="ArialMT"/>
            </a:endParaRPr>
          </a:p>
        </p:txBody>
      </p:sp>
    </p:spTree>
    <p:extLst>
      <p:ext uri="{BB962C8B-B14F-4D97-AF65-F5344CB8AC3E}">
        <p14:creationId xmlns:p14="http://schemas.microsoft.com/office/powerpoint/2010/main" val="371143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5247D5-8CC7-6BC7-F084-753F42CB54B0}"/>
              </a:ext>
            </a:extLst>
          </p:cNvPr>
          <p:cNvSpPr txBox="1"/>
          <p:nvPr/>
        </p:nvSpPr>
        <p:spPr>
          <a:xfrm>
            <a:off x="6096000" y="0"/>
            <a:ext cx="6096000" cy="6858000"/>
          </a:xfrm>
          <a:prstGeom prst="rect">
            <a:avLst/>
          </a:prstGeom>
          <a:noFill/>
        </p:spPr>
        <p:txBody>
          <a:bodyPr wrap="square" rtlCol="0">
            <a:noAutofit/>
          </a:bodyPr>
          <a:lstStyle/>
          <a:p>
            <a:r>
              <a:rPr lang="hi-IN" sz="4000" b="0" i="0" dirty="0">
                <a:solidFill>
                  <a:srgbClr val="121212"/>
                </a:solidFill>
                <a:effectLst/>
                <a:latin typeface="Arial" panose="020B0604020202020204" pitchFamily="34" charset="0"/>
              </a:rPr>
              <a:t>12 तब यहोवा ने फ़िरौन के मन को कठोर कर दिया, और जैसा यहोवा ने मूसा से कहा था, उसने उसकी न सुनी।</a:t>
            </a:r>
            <a:endParaRPr lang="en-IN" sz="4000" dirty="0"/>
          </a:p>
        </p:txBody>
      </p:sp>
      <p:pic>
        <p:nvPicPr>
          <p:cNvPr id="6" name="Audio 5">
            <a:hlinkClick r:id="" action="ppaction://media"/>
            <a:extLst>
              <a:ext uri="{FF2B5EF4-FFF2-40B4-BE49-F238E27FC236}">
                <a16:creationId xmlns:a16="http://schemas.microsoft.com/office/drawing/2014/main" id="{97360CE5-12A1-45D7-81AF-809E53218DD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3" name="TextBox 2">
            <a:extLst>
              <a:ext uri="{FF2B5EF4-FFF2-40B4-BE49-F238E27FC236}">
                <a16:creationId xmlns:a16="http://schemas.microsoft.com/office/drawing/2014/main" id="{A92FFF1B-556A-1449-62A8-4E383951097B}"/>
              </a:ext>
            </a:extLst>
          </p:cNvPr>
          <p:cNvSpPr txBox="1"/>
          <p:nvPr/>
        </p:nvSpPr>
        <p:spPr>
          <a:xfrm>
            <a:off x="0" y="0"/>
            <a:ext cx="5975131" cy="6858000"/>
          </a:xfrm>
          <a:prstGeom prst="rect">
            <a:avLst/>
          </a:prstGeom>
          <a:noFill/>
        </p:spPr>
        <p:txBody>
          <a:bodyPr wrap="square" rtlCol="0">
            <a:noAutofit/>
          </a:bodyPr>
          <a:lstStyle/>
          <a:p>
            <a:pPr>
              <a:lnSpc>
                <a:spcPct val="115000"/>
              </a:lnSpc>
              <a:spcAft>
                <a:spcPts val="1000"/>
              </a:spcAft>
            </a:pPr>
            <a:r>
              <a:rPr lang="en-US" sz="3600" b="0" i="0">
                <a:solidFill>
                  <a:srgbClr val="777A7B"/>
                </a:solidFill>
                <a:effectLst/>
                <a:latin typeface="Inter" panose="020B0502030000000004" pitchFamily="34" charset="0"/>
              </a:rPr>
              <a:t>12</a:t>
            </a:r>
            <a:r>
              <a:rPr lang="en-US" sz="3600" b="0" i="0">
                <a:solidFill>
                  <a:srgbClr val="121212"/>
                </a:solidFill>
                <a:effectLst/>
                <a:latin typeface="Inter" panose="020B0502030000000004" pitchFamily="34" charset="0"/>
              </a:rPr>
              <a:t>But the </a:t>
            </a:r>
            <a:r>
              <a:rPr lang="en-US" sz="3600" b="0" i="0" cap="small">
                <a:solidFill>
                  <a:srgbClr val="121212"/>
                </a:solidFill>
                <a:effectLst/>
                <a:latin typeface="Inter" panose="020B0502030000000004" pitchFamily="34" charset="0"/>
              </a:rPr>
              <a:t>Lord</a:t>
            </a:r>
            <a:r>
              <a:rPr lang="en-US" sz="3600" b="0" i="0">
                <a:solidFill>
                  <a:srgbClr val="121212"/>
                </a:solidFill>
                <a:effectLst/>
                <a:latin typeface="Inter" panose="020B0502030000000004" pitchFamily="34" charset="0"/>
              </a:rPr>
              <a:t> hardened  Pharaoh’s heart, and he would not listen to them, just as the </a:t>
            </a:r>
            <a:r>
              <a:rPr lang="en-US" sz="3600" b="0" i="0" cap="small">
                <a:solidFill>
                  <a:srgbClr val="121212"/>
                </a:solidFill>
                <a:effectLst/>
                <a:latin typeface="Inter" panose="020B0502030000000004" pitchFamily="34" charset="0"/>
              </a:rPr>
              <a:t>Lord</a:t>
            </a:r>
            <a:r>
              <a:rPr lang="en-US" sz="3600" b="0" i="0">
                <a:solidFill>
                  <a:srgbClr val="121212"/>
                </a:solidFill>
                <a:effectLst/>
                <a:latin typeface="Inter" panose="020B0502030000000004" pitchFamily="34" charset="0"/>
              </a:rPr>
              <a:t> had said to Moses.</a:t>
            </a:r>
            <a:endParaRPr lang="en-ZA" sz="3600" dirty="0">
              <a:effectLst/>
              <a:latin typeface="Calibri" panose="020F0502020204030204" pitchFamily="34" charset="0"/>
              <a:ea typeface="Calibri" panose="020F0502020204030204" pitchFamily="34" charset="0"/>
              <a:cs typeface="Microsoft Himalaya" panose="01010100010101010101" pitchFamily="2" charset="0"/>
            </a:endParaRPr>
          </a:p>
        </p:txBody>
      </p:sp>
    </p:spTree>
    <p:extLst>
      <p:ext uri="{BB962C8B-B14F-4D97-AF65-F5344CB8AC3E}">
        <p14:creationId xmlns:p14="http://schemas.microsoft.com/office/powerpoint/2010/main" val="3728152200"/>
      </p:ext>
    </p:extLst>
  </p:cSld>
  <p:clrMapOvr>
    <a:masterClrMapping/>
  </p:clrMapOvr>
  <mc:AlternateContent xmlns:mc="http://schemas.openxmlformats.org/markup-compatibility/2006" xmlns:p14="http://schemas.microsoft.com/office/powerpoint/2010/main">
    <mc:Choice Requires="p14">
      <p:transition spd="slow" p14:dur="2000" advTm="10154"/>
    </mc:Choice>
    <mc:Fallback xmlns="">
      <p:transition spd="slow" advTm="101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D86539-DD1C-4CA3-BFC8-E817ABE6D72A}"/>
              </a:ext>
            </a:extLst>
          </p:cNvPr>
          <p:cNvPicPr>
            <a:picLocks noChangeAspect="1"/>
          </p:cNvPicPr>
          <p:nvPr/>
        </p:nvPicPr>
        <p:blipFill>
          <a:blip r:embed="rId2"/>
          <a:stretch>
            <a:fillRect/>
          </a:stretch>
        </p:blipFill>
        <p:spPr>
          <a:xfrm>
            <a:off x="0" y="-150459"/>
            <a:ext cx="12192000" cy="7008459"/>
          </a:xfrm>
          <a:prstGeom prst="rect">
            <a:avLst/>
          </a:prstGeom>
        </p:spPr>
      </p:pic>
      <p:sp>
        <p:nvSpPr>
          <p:cNvPr id="4" name="TextBox 3">
            <a:extLst>
              <a:ext uri="{FF2B5EF4-FFF2-40B4-BE49-F238E27FC236}">
                <a16:creationId xmlns:a16="http://schemas.microsoft.com/office/drawing/2014/main" id="{2BFE9590-DCCC-E8D4-614E-CF0782C22F9A}"/>
              </a:ext>
            </a:extLst>
          </p:cNvPr>
          <p:cNvSpPr txBox="1"/>
          <p:nvPr/>
        </p:nvSpPr>
        <p:spPr>
          <a:xfrm>
            <a:off x="281354" y="316526"/>
            <a:ext cx="3116424" cy="584775"/>
          </a:xfrm>
          <a:prstGeom prst="rect">
            <a:avLst/>
          </a:prstGeom>
          <a:noFill/>
        </p:spPr>
        <p:txBody>
          <a:bodyPr wrap="square" rtlCol="0">
            <a:spAutoFit/>
          </a:bodyPr>
          <a:lstStyle/>
          <a:p>
            <a:r>
              <a:rPr lang="hi-IN" sz="2400" dirty="0">
                <a:solidFill>
                  <a:schemeClr val="bg1"/>
                </a:solidFill>
                <a:effectLst/>
                <a:latin typeface="TimesNewRomanPSMT"/>
                <a:ea typeface="Calibri" panose="020F0502020204030204" pitchFamily="34" charset="0"/>
                <a:cs typeface="TimesNewRomanPSMT"/>
              </a:rPr>
              <a:t>निर्गमन</a:t>
            </a:r>
            <a:r>
              <a:rPr lang="en-ZA" sz="3200" dirty="0">
                <a:solidFill>
                  <a:schemeClr val="bg1"/>
                </a:solidFill>
                <a:effectLst/>
                <a:latin typeface="TimesNewRomanPSMT"/>
                <a:ea typeface="Calibri" panose="020F0502020204030204" pitchFamily="34" charset="0"/>
                <a:cs typeface="TimesNewRomanPSMT"/>
              </a:rPr>
              <a:t> </a:t>
            </a:r>
            <a:r>
              <a:rPr lang="en-IN" sz="2000" b="1" cap="all" dirty="0">
                <a:solidFill>
                  <a:schemeClr val="bg1"/>
                </a:solidFill>
                <a:latin typeface="ArialMT"/>
              </a:rPr>
              <a:t>9:12</a:t>
            </a:r>
            <a:endParaRPr lang="bo-CN" sz="2000" b="1" cap="all" dirty="0">
              <a:solidFill>
                <a:schemeClr val="bg1"/>
              </a:solidFill>
              <a:latin typeface="ArialMT"/>
            </a:endParaRPr>
          </a:p>
        </p:txBody>
      </p:sp>
    </p:spTree>
    <p:extLst>
      <p:ext uri="{BB962C8B-B14F-4D97-AF65-F5344CB8AC3E}">
        <p14:creationId xmlns:p14="http://schemas.microsoft.com/office/powerpoint/2010/main" val="1257719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16B2D6-2433-4F7B-A941-558039A598DA}"/>
              </a:ext>
            </a:extLst>
          </p:cNvPr>
          <p:cNvPicPr>
            <a:picLocks noChangeAspect="1"/>
          </p:cNvPicPr>
          <p:nvPr/>
        </p:nvPicPr>
        <p:blipFill>
          <a:blip r:embed="rId2"/>
          <a:stretch>
            <a:fillRect/>
          </a:stretch>
        </p:blipFill>
        <p:spPr>
          <a:xfrm>
            <a:off x="0" y="-1036348"/>
            <a:ext cx="12834851" cy="7894348"/>
          </a:xfrm>
          <a:prstGeom prst="rect">
            <a:avLst/>
          </a:prstGeom>
        </p:spPr>
      </p:pic>
      <p:sp>
        <p:nvSpPr>
          <p:cNvPr id="4" name="TextBox 3">
            <a:extLst>
              <a:ext uri="{FF2B5EF4-FFF2-40B4-BE49-F238E27FC236}">
                <a16:creationId xmlns:a16="http://schemas.microsoft.com/office/drawing/2014/main" id="{70BB1D18-C690-9B38-6996-590D46B1FEE4}"/>
              </a:ext>
            </a:extLst>
          </p:cNvPr>
          <p:cNvSpPr txBox="1"/>
          <p:nvPr/>
        </p:nvSpPr>
        <p:spPr>
          <a:xfrm>
            <a:off x="350892" y="180551"/>
            <a:ext cx="7113776" cy="2193372"/>
          </a:xfrm>
          <a:prstGeom prst="rect">
            <a:avLst/>
          </a:prstGeom>
          <a:noFill/>
        </p:spPr>
        <p:txBody>
          <a:bodyPr wrap="square" rtlCol="0">
            <a:noAutofit/>
          </a:bodyPr>
          <a:lstStyle/>
          <a:p>
            <a:pPr>
              <a:lnSpc>
                <a:spcPct val="115000"/>
              </a:lnSpc>
              <a:spcAft>
                <a:spcPts val="1000"/>
              </a:spcAft>
            </a:pPr>
            <a:r>
              <a:rPr lang="hi-IN" sz="6000" dirty="0">
                <a:solidFill>
                  <a:schemeClr val="bg1"/>
                </a:solidFill>
                <a:effectLst/>
                <a:latin typeface="TimesNewRomanPSMT"/>
                <a:ea typeface="Calibri" panose="020F0502020204030204" pitchFamily="34" charset="0"/>
                <a:cs typeface="TimesNewRomanPSMT"/>
              </a:rPr>
              <a:t>मिस्र में फोड़ो की</a:t>
            </a:r>
            <a:r>
              <a:rPr lang="en-US" sz="6000" dirty="0">
                <a:solidFill>
                  <a:schemeClr val="bg1"/>
                </a:solidFill>
                <a:effectLst/>
                <a:latin typeface="TimesNewRomanPSMT"/>
                <a:ea typeface="Calibri" panose="020F0502020204030204" pitchFamily="34" charset="0"/>
                <a:cs typeface="TimesNewRomanPSMT"/>
              </a:rPr>
              <a:t> </a:t>
            </a:r>
            <a:r>
              <a:rPr lang="hi-IN" sz="6000" dirty="0">
                <a:solidFill>
                  <a:schemeClr val="bg1"/>
                </a:solidFill>
                <a:effectLst/>
                <a:latin typeface="TimesNewRomanPSMT"/>
                <a:ea typeface="Calibri" panose="020F0502020204030204" pitchFamily="34" charset="0"/>
                <a:cs typeface="TimesNewRomanPSMT"/>
              </a:rPr>
              <a:t>विपत्ति –</a:t>
            </a:r>
            <a:r>
              <a:rPr lang="en-US" sz="6000" dirty="0">
                <a:solidFill>
                  <a:schemeClr val="bg1"/>
                </a:solidFill>
                <a:effectLst/>
                <a:latin typeface="TimesNewRomanPSMT"/>
                <a:ea typeface="Calibri" panose="020F0502020204030204" pitchFamily="34" charset="0"/>
                <a:cs typeface="TimesNewRomanPSMT"/>
              </a:rPr>
              <a:t> </a:t>
            </a:r>
            <a:r>
              <a:rPr lang="hi-IN" sz="6000" dirty="0">
                <a:solidFill>
                  <a:schemeClr val="bg1"/>
                </a:solidFill>
                <a:effectLst/>
                <a:latin typeface="TimesNewRomanPSMT"/>
                <a:ea typeface="Calibri" panose="020F0502020204030204" pitchFamily="34" charset="0"/>
                <a:cs typeface="TimesNewRomanPSMT"/>
              </a:rPr>
              <a:t>निर्गमन 9:8-12</a:t>
            </a:r>
          </a:p>
        </p:txBody>
      </p:sp>
      <p:sp>
        <p:nvSpPr>
          <p:cNvPr id="2" name="TextBox 1">
            <a:extLst>
              <a:ext uri="{FF2B5EF4-FFF2-40B4-BE49-F238E27FC236}">
                <a16:creationId xmlns:a16="http://schemas.microsoft.com/office/drawing/2014/main" id="{CD307286-490F-582A-2E94-DC10DC9A8F55}"/>
              </a:ext>
            </a:extLst>
          </p:cNvPr>
          <p:cNvSpPr txBox="1"/>
          <p:nvPr/>
        </p:nvSpPr>
        <p:spPr>
          <a:xfrm>
            <a:off x="572344" y="5674145"/>
            <a:ext cx="6591992" cy="671915"/>
          </a:xfrm>
          <a:prstGeom prst="rect">
            <a:avLst/>
          </a:prstGeom>
          <a:noFill/>
        </p:spPr>
        <p:txBody>
          <a:bodyPr wrap="square">
            <a:spAutoFit/>
          </a:bodyPr>
          <a:lstStyle/>
          <a:p>
            <a:pPr marL="0" marR="0">
              <a:lnSpc>
                <a:spcPct val="107000"/>
              </a:lnSpc>
              <a:spcBef>
                <a:spcPts val="0"/>
              </a:spcBef>
              <a:spcAft>
                <a:spcPts val="800"/>
              </a:spcAft>
            </a:pPr>
            <a:r>
              <a:rPr lang="en-US" sz="1800" kern="1200" dirty="0">
                <a:solidFill>
                  <a:srgbClr val="FFFFFF"/>
                </a:solidFill>
                <a:effectLst/>
                <a:latin typeface="Aptos"/>
                <a:ea typeface="Aptos"/>
                <a:cs typeface="Arial" panose="020B0604020202020204" pitchFamily="34" charset="0"/>
              </a:rPr>
              <a:t>This work is licensed under a Creative Commons Attribution-</a:t>
            </a:r>
            <a:r>
              <a:rPr lang="en-US" sz="1800" kern="1200" dirty="0" err="1">
                <a:solidFill>
                  <a:srgbClr val="FFFFFF"/>
                </a:solidFill>
                <a:effectLst/>
                <a:latin typeface="Aptos"/>
                <a:ea typeface="Aptos"/>
                <a:cs typeface="Arial" panose="020B0604020202020204" pitchFamily="34" charset="0"/>
              </a:rPr>
              <a:t>ShareAlike</a:t>
            </a:r>
            <a:r>
              <a:rPr lang="en-US" sz="1800" kern="1200" dirty="0">
                <a:solidFill>
                  <a:srgbClr val="FFFFFF"/>
                </a:solidFill>
                <a:effectLst/>
                <a:latin typeface="Aptos"/>
                <a:ea typeface="Aptos"/>
                <a:cs typeface="Arial" panose="020B0604020202020204" pitchFamily="34" charset="0"/>
              </a:rPr>
              <a:t> 4.0 International License</a:t>
            </a:r>
            <a:endParaRPr lang="en-US" sz="2400" kern="100" dirty="0">
              <a:effectLst/>
              <a:latin typeface="Aptos"/>
              <a:ea typeface="Aptos"/>
              <a:cs typeface="Arial" panose="020B0604020202020204" pitchFamily="34" charset="0"/>
            </a:endParaRPr>
          </a:p>
        </p:txBody>
      </p:sp>
    </p:spTree>
    <p:extLst>
      <p:ext uri="{BB962C8B-B14F-4D97-AF65-F5344CB8AC3E}">
        <p14:creationId xmlns:p14="http://schemas.microsoft.com/office/powerpoint/2010/main" val="1058085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nSpc>
                <a:spcPct val="115000"/>
              </a:lnSpc>
              <a:spcAft>
                <a:spcPts val="1000"/>
              </a:spcAft>
            </a:pPr>
            <a:r>
              <a:rPr lang="en-ZA" sz="4000" dirty="0">
                <a:effectLst/>
                <a:latin typeface="TimesNewRomanPSMT"/>
                <a:ea typeface="Calibri" panose="020F0502020204030204" pitchFamily="34" charset="0"/>
                <a:cs typeface="TimesNewRomanPSMT"/>
              </a:rPr>
              <a:t>Boils – Exodus 9:8-12</a:t>
            </a:r>
            <a:endParaRPr lang="en-ZA" sz="1800" dirty="0">
              <a:effectLst/>
              <a:latin typeface="Calibri" panose="020F0502020204030204" pitchFamily="34" charset="0"/>
              <a:ea typeface="Calibri" panose="020F0502020204030204" pitchFamily="34" charset="0"/>
              <a:cs typeface="Microsoft Himalaya" panose="01010100010101010101" pitchFamily="2" charset="0"/>
            </a:endParaRPr>
          </a:p>
        </p:txBody>
      </p:sp>
      <p:sp>
        <p:nvSpPr>
          <p:cNvPr id="2" name="TextBox 1">
            <a:extLst>
              <a:ext uri="{FF2B5EF4-FFF2-40B4-BE49-F238E27FC236}">
                <a16:creationId xmlns:a16="http://schemas.microsoft.com/office/drawing/2014/main" id="{5364E4F0-B14E-C0DF-7C21-884323E9150E}"/>
              </a:ext>
            </a:extLst>
          </p:cNvPr>
          <p:cNvSpPr txBox="1"/>
          <p:nvPr/>
        </p:nvSpPr>
        <p:spPr>
          <a:xfrm>
            <a:off x="6096000" y="0"/>
            <a:ext cx="6096000" cy="6858000"/>
          </a:xfrm>
          <a:prstGeom prst="rect">
            <a:avLst/>
          </a:prstGeom>
          <a:noFill/>
        </p:spPr>
        <p:txBody>
          <a:bodyPr wrap="square" rtlCol="0">
            <a:noAutofit/>
          </a:bodyPr>
          <a:lstStyle/>
          <a:p>
            <a:r>
              <a:rPr lang="hi-IN" sz="4000" dirty="0"/>
              <a:t>मिस्र में फोड़ो की विपत्ति –</a:t>
            </a:r>
          </a:p>
          <a:p>
            <a:r>
              <a:rPr lang="hi-IN" sz="4000" dirty="0"/>
              <a:t>निर्गमन 9:8-12</a:t>
            </a:r>
            <a:endParaRPr lang="en-IN" sz="4000" dirty="0"/>
          </a:p>
        </p:txBody>
      </p:sp>
      <p:pic>
        <p:nvPicPr>
          <p:cNvPr id="11" name="Audio 10">
            <a:hlinkClick r:id="" action="ppaction://media"/>
            <a:extLst>
              <a:ext uri="{FF2B5EF4-FFF2-40B4-BE49-F238E27FC236}">
                <a16:creationId xmlns:a16="http://schemas.microsoft.com/office/drawing/2014/main" id="{E787C6DC-4033-A496-5FD7-3756F0DDBCBF}"/>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3348757415"/>
      </p:ext>
    </p:extLst>
  </p:cSld>
  <p:clrMapOvr>
    <a:masterClrMapping/>
  </p:clrMapOvr>
  <mc:AlternateContent xmlns:mc="http://schemas.openxmlformats.org/markup-compatibility/2006" xmlns:p14="http://schemas.microsoft.com/office/powerpoint/2010/main">
    <mc:Choice Requires="p14">
      <p:transition spd="slow" p14:dur="2000" advTm="3798"/>
    </mc:Choice>
    <mc:Fallback xmlns="">
      <p:transition spd="slow" advTm="37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AAFB20-4A3E-420B-B384-BEE0C0DCEF2A}"/>
              </a:ext>
            </a:extLst>
          </p:cNvPr>
          <p:cNvPicPr>
            <a:picLocks noChangeAspect="1"/>
          </p:cNvPicPr>
          <p:nvPr/>
        </p:nvPicPr>
        <p:blipFill>
          <a:blip r:embed="rId2"/>
          <a:stretch>
            <a:fillRect/>
          </a:stretch>
        </p:blipFill>
        <p:spPr>
          <a:xfrm>
            <a:off x="0" y="-1036348"/>
            <a:ext cx="12834851" cy="7894348"/>
          </a:xfrm>
          <a:prstGeom prst="rect">
            <a:avLst/>
          </a:prstGeom>
        </p:spPr>
      </p:pic>
      <p:sp>
        <p:nvSpPr>
          <p:cNvPr id="4" name="TextBox 3">
            <a:extLst>
              <a:ext uri="{FF2B5EF4-FFF2-40B4-BE49-F238E27FC236}">
                <a16:creationId xmlns:a16="http://schemas.microsoft.com/office/drawing/2014/main" id="{EE61529A-274E-AA46-4167-28DAB8E05136}"/>
              </a:ext>
            </a:extLst>
          </p:cNvPr>
          <p:cNvSpPr txBox="1"/>
          <p:nvPr/>
        </p:nvSpPr>
        <p:spPr>
          <a:xfrm>
            <a:off x="350892" y="180551"/>
            <a:ext cx="7113776" cy="2193372"/>
          </a:xfrm>
          <a:prstGeom prst="rect">
            <a:avLst/>
          </a:prstGeom>
          <a:noFill/>
        </p:spPr>
        <p:txBody>
          <a:bodyPr wrap="square" rtlCol="0">
            <a:noAutofit/>
          </a:bodyPr>
          <a:lstStyle/>
          <a:p>
            <a:pPr>
              <a:lnSpc>
                <a:spcPct val="115000"/>
              </a:lnSpc>
              <a:spcAft>
                <a:spcPts val="1000"/>
              </a:spcAft>
            </a:pPr>
            <a:r>
              <a:rPr lang="hi-IN" sz="6000" dirty="0">
                <a:solidFill>
                  <a:schemeClr val="bg1"/>
                </a:solidFill>
                <a:effectLst/>
                <a:latin typeface="TimesNewRomanPSMT"/>
                <a:ea typeface="Calibri" panose="020F0502020204030204" pitchFamily="34" charset="0"/>
                <a:cs typeface="TimesNewRomanPSMT"/>
              </a:rPr>
              <a:t>मिस्र में फोड़ो की</a:t>
            </a:r>
            <a:r>
              <a:rPr lang="en-US" sz="6000" dirty="0">
                <a:solidFill>
                  <a:schemeClr val="bg1"/>
                </a:solidFill>
                <a:effectLst/>
                <a:latin typeface="TimesNewRomanPSMT"/>
                <a:ea typeface="Calibri" panose="020F0502020204030204" pitchFamily="34" charset="0"/>
                <a:cs typeface="TimesNewRomanPSMT"/>
              </a:rPr>
              <a:t> </a:t>
            </a:r>
            <a:r>
              <a:rPr lang="hi-IN" sz="6000" dirty="0">
                <a:solidFill>
                  <a:schemeClr val="bg1"/>
                </a:solidFill>
                <a:effectLst/>
                <a:latin typeface="TimesNewRomanPSMT"/>
                <a:ea typeface="Calibri" panose="020F0502020204030204" pitchFamily="34" charset="0"/>
                <a:cs typeface="TimesNewRomanPSMT"/>
              </a:rPr>
              <a:t>विपत्ति –</a:t>
            </a:r>
            <a:r>
              <a:rPr lang="en-US" sz="6000" dirty="0">
                <a:solidFill>
                  <a:schemeClr val="bg1"/>
                </a:solidFill>
                <a:effectLst/>
                <a:latin typeface="TimesNewRomanPSMT"/>
                <a:ea typeface="Calibri" panose="020F0502020204030204" pitchFamily="34" charset="0"/>
                <a:cs typeface="TimesNewRomanPSMT"/>
              </a:rPr>
              <a:t> </a:t>
            </a:r>
            <a:r>
              <a:rPr lang="hi-IN" sz="6000" dirty="0">
                <a:solidFill>
                  <a:schemeClr val="bg1"/>
                </a:solidFill>
                <a:effectLst/>
                <a:latin typeface="TimesNewRomanPSMT"/>
                <a:ea typeface="Calibri" panose="020F0502020204030204" pitchFamily="34" charset="0"/>
                <a:cs typeface="TimesNewRomanPSMT"/>
              </a:rPr>
              <a:t>निर्गमन 9:8-12</a:t>
            </a:r>
          </a:p>
        </p:txBody>
      </p:sp>
    </p:spTree>
    <p:extLst>
      <p:ext uri="{BB962C8B-B14F-4D97-AF65-F5344CB8AC3E}">
        <p14:creationId xmlns:p14="http://schemas.microsoft.com/office/powerpoint/2010/main" val="2364889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631F74-E6B1-1D80-D6FD-540B61C3F78A}"/>
              </a:ext>
            </a:extLst>
          </p:cNvPr>
          <p:cNvSpPr txBox="1"/>
          <p:nvPr/>
        </p:nvSpPr>
        <p:spPr>
          <a:xfrm>
            <a:off x="6096000" y="0"/>
            <a:ext cx="6096000" cy="6858000"/>
          </a:xfrm>
          <a:prstGeom prst="rect">
            <a:avLst/>
          </a:prstGeom>
          <a:noFill/>
        </p:spPr>
        <p:txBody>
          <a:bodyPr wrap="square" rtlCol="0">
            <a:noAutofit/>
          </a:bodyPr>
          <a:lstStyle/>
          <a:p>
            <a:r>
              <a:rPr lang="hi-IN" sz="4000" b="0" i="0" dirty="0">
                <a:solidFill>
                  <a:srgbClr val="121212"/>
                </a:solidFill>
                <a:effectLst/>
                <a:latin typeface="Arial" panose="020B0604020202020204" pitchFamily="34" charset="0"/>
              </a:rPr>
              <a:t>8 फिर यहोवा ने मूसा और हारून से कहा, “तुम दोनों भट्ठी में से एक-एक मुट्ठी राख</a:t>
            </a:r>
            <a:r>
              <a:rPr lang="en-US" sz="4000" b="0" i="0" dirty="0">
                <a:solidFill>
                  <a:srgbClr val="121212"/>
                </a:solidFill>
                <a:effectLst/>
                <a:latin typeface="Arial" panose="020B0604020202020204" pitchFamily="34" charset="0"/>
              </a:rPr>
              <a:t>a </a:t>
            </a:r>
            <a:r>
              <a:rPr lang="hi-IN" sz="4000" b="0" i="0" dirty="0">
                <a:solidFill>
                  <a:srgbClr val="121212"/>
                </a:solidFill>
                <a:effectLst/>
                <a:latin typeface="Arial" panose="020B0604020202020204" pitchFamily="34" charset="0"/>
              </a:rPr>
              <a:t>ले लो, और मूसा उसे फ़िरौन के सामने आकाश की ओर उड़ा दे।</a:t>
            </a:r>
            <a:endParaRPr lang="en-IN" sz="4000" dirty="0"/>
          </a:p>
        </p:txBody>
      </p:sp>
      <p:pic>
        <p:nvPicPr>
          <p:cNvPr id="60" name="Audio 59">
            <a:hlinkClick r:id="" action="ppaction://media"/>
            <a:extLst>
              <a:ext uri="{FF2B5EF4-FFF2-40B4-BE49-F238E27FC236}">
                <a16:creationId xmlns:a16="http://schemas.microsoft.com/office/drawing/2014/main" id="{010E4149-A7CC-9DAA-038B-FCF50D62DAF7}"/>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
        <p:nvSpPr>
          <p:cNvPr id="3" name="TextBox 2">
            <a:extLst>
              <a:ext uri="{FF2B5EF4-FFF2-40B4-BE49-F238E27FC236}">
                <a16:creationId xmlns:a16="http://schemas.microsoft.com/office/drawing/2014/main" id="{33D3EEDF-7E9B-580F-5386-6F45661E9BA3}"/>
              </a:ext>
            </a:extLst>
          </p:cNvPr>
          <p:cNvSpPr txBox="1"/>
          <p:nvPr/>
        </p:nvSpPr>
        <p:spPr>
          <a:xfrm>
            <a:off x="0" y="0"/>
            <a:ext cx="5975131" cy="6858000"/>
          </a:xfrm>
          <a:prstGeom prst="rect">
            <a:avLst/>
          </a:prstGeom>
          <a:noFill/>
        </p:spPr>
        <p:txBody>
          <a:bodyPr wrap="square" rtlCol="0">
            <a:noAutofit/>
          </a:bodyPr>
          <a:lstStyle/>
          <a:p>
            <a:pPr>
              <a:lnSpc>
                <a:spcPct val="115000"/>
              </a:lnSpc>
              <a:spcAft>
                <a:spcPts val="1000"/>
              </a:spcAft>
            </a:pPr>
            <a:r>
              <a:rPr lang="en-US" sz="3600" b="0" i="0">
                <a:solidFill>
                  <a:srgbClr val="777A7B"/>
                </a:solidFill>
                <a:effectLst/>
                <a:latin typeface="Inter" panose="020B0502030000000004" pitchFamily="34" charset="0"/>
              </a:rPr>
              <a:t>8</a:t>
            </a:r>
            <a:r>
              <a:rPr lang="en-US" sz="3600" b="0" i="0">
                <a:solidFill>
                  <a:srgbClr val="121212"/>
                </a:solidFill>
                <a:effectLst/>
                <a:latin typeface="Inter" panose="020B0502030000000004" pitchFamily="34" charset="0"/>
              </a:rPr>
              <a:t>Then the </a:t>
            </a:r>
            <a:r>
              <a:rPr lang="en-US" sz="3600" b="0" i="0" cap="small">
                <a:solidFill>
                  <a:srgbClr val="121212"/>
                </a:solidFill>
                <a:effectLst/>
                <a:latin typeface="Inter" panose="020B0502030000000004" pitchFamily="34" charset="0"/>
              </a:rPr>
              <a:t>Lord</a:t>
            </a:r>
            <a:r>
              <a:rPr lang="en-US" sz="3600" b="0" i="0">
                <a:solidFill>
                  <a:srgbClr val="121212"/>
                </a:solidFill>
                <a:effectLst/>
                <a:latin typeface="Inter" panose="020B0502030000000004" pitchFamily="34" charset="0"/>
              </a:rPr>
              <a:t> said to Moses and Aaron, “Take handfuls of soot from the furnace; in the sight of Pharaoh, Moses is to toss it into the air.</a:t>
            </a:r>
            <a:endParaRPr lang="en-ZA" sz="3600" dirty="0">
              <a:effectLst/>
              <a:latin typeface="Calibri" panose="020F0502020204030204" pitchFamily="34" charset="0"/>
              <a:ea typeface="Calibri" panose="020F0502020204030204" pitchFamily="34" charset="0"/>
              <a:cs typeface="Microsoft Himalaya" panose="01010100010101010101" pitchFamily="2" charset="0"/>
            </a:endParaRPr>
          </a:p>
        </p:txBody>
      </p:sp>
    </p:spTree>
    <p:extLst>
      <p:ext uri="{BB962C8B-B14F-4D97-AF65-F5344CB8AC3E}">
        <p14:creationId xmlns:p14="http://schemas.microsoft.com/office/powerpoint/2010/main" val="1018574621"/>
      </p:ext>
    </p:extLst>
  </p:cSld>
  <p:clrMapOvr>
    <a:masterClrMapping/>
  </p:clrMapOvr>
  <mc:AlternateContent xmlns:mc="http://schemas.openxmlformats.org/markup-compatibility/2006" xmlns:p14="http://schemas.microsoft.com/office/powerpoint/2010/main">
    <mc:Choice Requires="p14">
      <p:transition spd="slow" p14:dur="2000" advTm="14225"/>
    </mc:Choice>
    <mc:Fallback xmlns="">
      <p:transition spd="slow" advTm="142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2C1196-8AEF-41A8-9C15-892D5292C53D}"/>
              </a:ext>
            </a:extLst>
          </p:cNvPr>
          <p:cNvPicPr>
            <a:picLocks noChangeAspect="1"/>
          </p:cNvPicPr>
          <p:nvPr/>
        </p:nvPicPr>
        <p:blipFill>
          <a:blip r:embed="rId2"/>
          <a:stretch>
            <a:fillRect/>
          </a:stretch>
        </p:blipFill>
        <p:spPr>
          <a:xfrm>
            <a:off x="-781538" y="0"/>
            <a:ext cx="12973538" cy="6858000"/>
          </a:xfrm>
          <a:prstGeom prst="rect">
            <a:avLst/>
          </a:prstGeom>
        </p:spPr>
      </p:pic>
      <p:sp>
        <p:nvSpPr>
          <p:cNvPr id="2" name="TextBox 1">
            <a:extLst>
              <a:ext uri="{FF2B5EF4-FFF2-40B4-BE49-F238E27FC236}">
                <a16:creationId xmlns:a16="http://schemas.microsoft.com/office/drawing/2014/main" id="{484E4CF0-A660-8956-4C75-2745E168B53E}"/>
              </a:ext>
            </a:extLst>
          </p:cNvPr>
          <p:cNvSpPr txBox="1"/>
          <p:nvPr/>
        </p:nvSpPr>
        <p:spPr>
          <a:xfrm>
            <a:off x="281354" y="316526"/>
            <a:ext cx="3116424" cy="584775"/>
          </a:xfrm>
          <a:prstGeom prst="rect">
            <a:avLst/>
          </a:prstGeom>
          <a:noFill/>
        </p:spPr>
        <p:txBody>
          <a:bodyPr wrap="square" rtlCol="0">
            <a:spAutoFit/>
          </a:bodyPr>
          <a:lstStyle/>
          <a:p>
            <a:r>
              <a:rPr lang="hi-IN" sz="2400" dirty="0">
                <a:solidFill>
                  <a:schemeClr val="bg1"/>
                </a:solidFill>
                <a:effectLst/>
                <a:latin typeface="TimesNewRomanPSMT"/>
                <a:ea typeface="Calibri" panose="020F0502020204030204" pitchFamily="34" charset="0"/>
                <a:cs typeface="TimesNewRomanPSMT"/>
              </a:rPr>
              <a:t>निर्गमन</a:t>
            </a:r>
            <a:r>
              <a:rPr lang="en-ZA" sz="3200" dirty="0">
                <a:solidFill>
                  <a:schemeClr val="bg1"/>
                </a:solidFill>
                <a:effectLst/>
                <a:latin typeface="TimesNewRomanPSMT"/>
                <a:ea typeface="Calibri" panose="020F0502020204030204" pitchFamily="34" charset="0"/>
                <a:cs typeface="TimesNewRomanPSMT"/>
              </a:rPr>
              <a:t> </a:t>
            </a:r>
            <a:r>
              <a:rPr lang="en-IN" sz="2000" b="1" cap="all" dirty="0">
                <a:solidFill>
                  <a:schemeClr val="bg1"/>
                </a:solidFill>
                <a:latin typeface="ArialMT"/>
              </a:rPr>
              <a:t>9:8</a:t>
            </a:r>
            <a:endParaRPr lang="bo-CN" sz="2000" b="1" cap="all" dirty="0">
              <a:solidFill>
                <a:schemeClr val="bg1"/>
              </a:solidFill>
              <a:latin typeface="ArialMT"/>
            </a:endParaRPr>
          </a:p>
        </p:txBody>
      </p:sp>
    </p:spTree>
    <p:extLst>
      <p:ext uri="{BB962C8B-B14F-4D97-AF65-F5344CB8AC3E}">
        <p14:creationId xmlns:p14="http://schemas.microsoft.com/office/powerpoint/2010/main" val="391111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FFED2D-AB3C-DBFA-E519-8E0F4D9192DD}"/>
              </a:ext>
            </a:extLst>
          </p:cNvPr>
          <p:cNvSpPr txBox="1"/>
          <p:nvPr/>
        </p:nvSpPr>
        <p:spPr>
          <a:xfrm>
            <a:off x="6096000" y="0"/>
            <a:ext cx="6096000" cy="6858000"/>
          </a:xfrm>
          <a:prstGeom prst="rect">
            <a:avLst/>
          </a:prstGeom>
          <a:noFill/>
        </p:spPr>
        <p:txBody>
          <a:bodyPr wrap="square" rtlCol="0">
            <a:noAutofit/>
          </a:bodyPr>
          <a:lstStyle/>
          <a:p>
            <a:r>
              <a:rPr lang="hi-IN" sz="4000" b="0" i="0" dirty="0">
                <a:solidFill>
                  <a:srgbClr val="121212"/>
                </a:solidFill>
                <a:effectLst/>
                <a:latin typeface="Arial" panose="020B0604020202020204" pitchFamily="34" charset="0"/>
              </a:rPr>
              <a:t>9 तब वह सूक्ष्म धूल होकर सारे मिस्र देश में मनुष्यों और पशुओं दोनों पर फफोले और फोड़े बन जाएगी।”</a:t>
            </a:r>
            <a:endParaRPr lang="en-IN" sz="4000" dirty="0"/>
          </a:p>
        </p:txBody>
      </p:sp>
      <p:pic>
        <p:nvPicPr>
          <p:cNvPr id="26" name="Audio 25">
            <a:hlinkClick r:id="" action="ppaction://media"/>
            <a:extLst>
              <a:ext uri="{FF2B5EF4-FFF2-40B4-BE49-F238E27FC236}">
                <a16:creationId xmlns:a16="http://schemas.microsoft.com/office/drawing/2014/main" id="{04FE94D8-B86B-A4C7-51EA-865628A80BC6}"/>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
        <p:nvSpPr>
          <p:cNvPr id="5" name="TextBox 4">
            <a:extLst>
              <a:ext uri="{FF2B5EF4-FFF2-40B4-BE49-F238E27FC236}">
                <a16:creationId xmlns:a16="http://schemas.microsoft.com/office/drawing/2014/main" id="{4AEDE23D-C95D-9449-ECC2-F08433F2BE34}"/>
              </a:ext>
            </a:extLst>
          </p:cNvPr>
          <p:cNvSpPr txBox="1"/>
          <p:nvPr/>
        </p:nvSpPr>
        <p:spPr>
          <a:xfrm>
            <a:off x="0" y="0"/>
            <a:ext cx="5975131" cy="6858000"/>
          </a:xfrm>
          <a:prstGeom prst="rect">
            <a:avLst/>
          </a:prstGeom>
          <a:noFill/>
        </p:spPr>
        <p:txBody>
          <a:bodyPr wrap="square" rtlCol="0">
            <a:noAutofit/>
          </a:bodyPr>
          <a:lstStyle/>
          <a:p>
            <a:pPr>
              <a:lnSpc>
                <a:spcPct val="115000"/>
              </a:lnSpc>
              <a:spcAft>
                <a:spcPts val="1000"/>
              </a:spcAft>
            </a:pPr>
            <a:r>
              <a:rPr lang="en-US" sz="3600" b="0" i="0">
                <a:solidFill>
                  <a:srgbClr val="777A7B"/>
                </a:solidFill>
                <a:effectLst/>
                <a:latin typeface="Inter" panose="020B0502030000000004" pitchFamily="34" charset="0"/>
              </a:rPr>
              <a:t>9</a:t>
            </a:r>
            <a:r>
              <a:rPr lang="en-US" sz="3600" b="0" i="0">
                <a:solidFill>
                  <a:srgbClr val="121212"/>
                </a:solidFill>
                <a:effectLst/>
                <a:latin typeface="Inter" panose="020B0502030000000004" pitchFamily="34" charset="0"/>
              </a:rPr>
              <a:t>It will become fine dust over all the land of Egypt, and festering boils will break out on man and beast throughout the land.”</a:t>
            </a:r>
            <a:endParaRPr lang="en-ZA" sz="3600" dirty="0">
              <a:effectLst/>
              <a:latin typeface="Calibri" panose="020F0502020204030204" pitchFamily="34" charset="0"/>
              <a:ea typeface="Calibri" panose="020F0502020204030204" pitchFamily="34" charset="0"/>
              <a:cs typeface="Microsoft Himalaya" panose="01010100010101010101" pitchFamily="2" charset="0"/>
            </a:endParaRPr>
          </a:p>
        </p:txBody>
      </p:sp>
    </p:spTree>
    <p:extLst>
      <p:ext uri="{BB962C8B-B14F-4D97-AF65-F5344CB8AC3E}">
        <p14:creationId xmlns:p14="http://schemas.microsoft.com/office/powerpoint/2010/main" val="525752733"/>
      </p:ext>
    </p:extLst>
  </p:cSld>
  <p:clrMapOvr>
    <a:masterClrMapping/>
  </p:clrMapOvr>
  <mc:AlternateContent xmlns:mc="http://schemas.openxmlformats.org/markup-compatibility/2006" xmlns:p14="http://schemas.microsoft.com/office/powerpoint/2010/main">
    <mc:Choice Requires="p14">
      <p:transition spd="slow" p14:dur="2000" advTm="12089"/>
    </mc:Choice>
    <mc:Fallback xmlns="">
      <p:transition spd="slow" advTm="120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C44A0E-9A3E-48D3-8C4C-A3F4573FA689}"/>
              </a:ext>
            </a:extLst>
          </p:cNvPr>
          <p:cNvPicPr>
            <a:picLocks noChangeAspect="1"/>
          </p:cNvPicPr>
          <p:nvPr/>
        </p:nvPicPr>
        <p:blipFill>
          <a:blip r:embed="rId2"/>
          <a:stretch>
            <a:fillRect/>
          </a:stretch>
        </p:blipFill>
        <p:spPr>
          <a:xfrm>
            <a:off x="-2106283" y="0"/>
            <a:ext cx="14298283" cy="6858000"/>
          </a:xfrm>
          <a:prstGeom prst="rect">
            <a:avLst/>
          </a:prstGeom>
        </p:spPr>
      </p:pic>
      <p:sp>
        <p:nvSpPr>
          <p:cNvPr id="4" name="TextBox 3">
            <a:extLst>
              <a:ext uri="{FF2B5EF4-FFF2-40B4-BE49-F238E27FC236}">
                <a16:creationId xmlns:a16="http://schemas.microsoft.com/office/drawing/2014/main" id="{A02B1FA7-522E-B72F-9D43-DE82516630EF}"/>
              </a:ext>
            </a:extLst>
          </p:cNvPr>
          <p:cNvSpPr txBox="1"/>
          <p:nvPr/>
        </p:nvSpPr>
        <p:spPr>
          <a:xfrm>
            <a:off x="281354" y="316526"/>
            <a:ext cx="3116424" cy="584775"/>
          </a:xfrm>
          <a:prstGeom prst="rect">
            <a:avLst/>
          </a:prstGeom>
          <a:noFill/>
        </p:spPr>
        <p:txBody>
          <a:bodyPr wrap="square" rtlCol="0">
            <a:spAutoFit/>
          </a:bodyPr>
          <a:lstStyle/>
          <a:p>
            <a:r>
              <a:rPr lang="hi-IN" sz="2400" dirty="0">
                <a:solidFill>
                  <a:schemeClr val="bg1"/>
                </a:solidFill>
                <a:effectLst/>
                <a:latin typeface="TimesNewRomanPSMT"/>
                <a:ea typeface="Calibri" panose="020F0502020204030204" pitchFamily="34" charset="0"/>
                <a:cs typeface="TimesNewRomanPSMT"/>
              </a:rPr>
              <a:t>निर्गमन</a:t>
            </a:r>
            <a:r>
              <a:rPr lang="en-ZA" sz="3200" dirty="0">
                <a:solidFill>
                  <a:schemeClr val="bg1"/>
                </a:solidFill>
                <a:effectLst/>
                <a:latin typeface="TimesNewRomanPSMT"/>
                <a:ea typeface="Calibri" panose="020F0502020204030204" pitchFamily="34" charset="0"/>
                <a:cs typeface="TimesNewRomanPSMT"/>
              </a:rPr>
              <a:t> </a:t>
            </a:r>
            <a:r>
              <a:rPr lang="en-IN" sz="2000" b="1" cap="all" dirty="0">
                <a:solidFill>
                  <a:schemeClr val="bg1"/>
                </a:solidFill>
                <a:latin typeface="ArialMT"/>
              </a:rPr>
              <a:t>9:9</a:t>
            </a:r>
            <a:endParaRPr lang="bo-CN" sz="2000" b="1" cap="all" dirty="0">
              <a:solidFill>
                <a:schemeClr val="bg1"/>
              </a:solidFill>
              <a:latin typeface="ArialMT"/>
            </a:endParaRPr>
          </a:p>
        </p:txBody>
      </p:sp>
    </p:spTree>
    <p:extLst>
      <p:ext uri="{BB962C8B-B14F-4D97-AF65-F5344CB8AC3E}">
        <p14:creationId xmlns:p14="http://schemas.microsoft.com/office/powerpoint/2010/main" val="4236731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669883-EEC3-D58E-7E3C-B435D823EB68}"/>
              </a:ext>
            </a:extLst>
          </p:cNvPr>
          <p:cNvSpPr txBox="1"/>
          <p:nvPr/>
        </p:nvSpPr>
        <p:spPr>
          <a:xfrm>
            <a:off x="6096000" y="0"/>
            <a:ext cx="6096000" cy="6858000"/>
          </a:xfrm>
          <a:prstGeom prst="rect">
            <a:avLst/>
          </a:prstGeom>
          <a:noFill/>
        </p:spPr>
        <p:txBody>
          <a:bodyPr wrap="square" rtlCol="0">
            <a:noAutofit/>
          </a:bodyPr>
          <a:lstStyle/>
          <a:p>
            <a:r>
              <a:rPr lang="hi-IN" sz="4000" b="0" i="0" dirty="0">
                <a:solidFill>
                  <a:srgbClr val="121212"/>
                </a:solidFill>
                <a:effectLst/>
                <a:latin typeface="Arial" panose="020B0604020202020204" pitchFamily="34" charset="0"/>
              </a:rPr>
              <a:t>10 इसलिए वे भट्ठी में की राख लेकर फ़िरौन के सामने खड़े हुए, और मूसा ने उसे आकाश की ओर उड़ा दिया, और वह मनुष्यों और पशुओं दोनों पर फफोले और फोड़े बन गई।</a:t>
            </a:r>
            <a:endParaRPr lang="en-IN" sz="4000" dirty="0"/>
          </a:p>
        </p:txBody>
      </p:sp>
      <p:pic>
        <p:nvPicPr>
          <p:cNvPr id="36" name="Audio 35">
            <a:hlinkClick r:id="" action="ppaction://media"/>
            <a:extLst>
              <a:ext uri="{FF2B5EF4-FFF2-40B4-BE49-F238E27FC236}">
                <a16:creationId xmlns:a16="http://schemas.microsoft.com/office/drawing/2014/main" id="{E0459C8D-2207-E3F9-B82D-27A55234C61D}"/>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
        <p:nvSpPr>
          <p:cNvPr id="3" name="TextBox 2">
            <a:extLst>
              <a:ext uri="{FF2B5EF4-FFF2-40B4-BE49-F238E27FC236}">
                <a16:creationId xmlns:a16="http://schemas.microsoft.com/office/drawing/2014/main" id="{7E18FF4B-DD47-49BE-7971-BCE2254AC198}"/>
              </a:ext>
            </a:extLst>
          </p:cNvPr>
          <p:cNvSpPr txBox="1"/>
          <p:nvPr/>
        </p:nvSpPr>
        <p:spPr>
          <a:xfrm>
            <a:off x="0" y="0"/>
            <a:ext cx="5975131" cy="6858000"/>
          </a:xfrm>
          <a:prstGeom prst="rect">
            <a:avLst/>
          </a:prstGeom>
          <a:noFill/>
        </p:spPr>
        <p:txBody>
          <a:bodyPr wrap="square" rtlCol="0">
            <a:noAutofit/>
          </a:bodyPr>
          <a:lstStyle/>
          <a:p>
            <a:pPr>
              <a:lnSpc>
                <a:spcPct val="115000"/>
              </a:lnSpc>
              <a:spcAft>
                <a:spcPts val="1000"/>
              </a:spcAft>
            </a:pPr>
            <a:r>
              <a:rPr lang="en-US" sz="3600" b="0" i="0">
                <a:solidFill>
                  <a:srgbClr val="777A7B"/>
                </a:solidFill>
                <a:effectLst/>
                <a:latin typeface="Inter" panose="020B0502030000000004" pitchFamily="34" charset="0"/>
              </a:rPr>
              <a:t>10</a:t>
            </a:r>
            <a:r>
              <a:rPr lang="en-US" sz="3600" b="0" i="0">
                <a:solidFill>
                  <a:srgbClr val="121212"/>
                </a:solidFill>
                <a:effectLst/>
                <a:latin typeface="Inter" panose="020B0502030000000004" pitchFamily="34" charset="0"/>
              </a:rPr>
              <a:t>So they took soot from the furnace and stood before Pharaoh. Moses tossed it into the air, and festering boils broke out on man and beast. </a:t>
            </a:r>
            <a:endParaRPr lang="en-ZA" sz="3600" dirty="0">
              <a:effectLst/>
              <a:latin typeface="Calibri" panose="020F0502020204030204" pitchFamily="34" charset="0"/>
              <a:ea typeface="Calibri" panose="020F0502020204030204" pitchFamily="34" charset="0"/>
              <a:cs typeface="Microsoft Himalaya" panose="01010100010101010101" pitchFamily="2" charset="0"/>
            </a:endParaRPr>
          </a:p>
        </p:txBody>
      </p:sp>
    </p:spTree>
    <p:extLst>
      <p:ext uri="{BB962C8B-B14F-4D97-AF65-F5344CB8AC3E}">
        <p14:creationId xmlns:p14="http://schemas.microsoft.com/office/powerpoint/2010/main" val="3459794170"/>
      </p:ext>
    </p:extLst>
  </p:cSld>
  <p:clrMapOvr>
    <a:masterClrMapping/>
  </p:clrMapOvr>
  <mc:AlternateContent xmlns:mc="http://schemas.openxmlformats.org/markup-compatibility/2006" xmlns:p14="http://schemas.microsoft.com/office/powerpoint/2010/main">
    <mc:Choice Requires="p14">
      <p:transition spd="slow" p14:dur="2000" advTm="19740"/>
    </mc:Choice>
    <mc:Fallback xmlns="">
      <p:transition spd="slow" advTm="197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3202</TotalTime>
  <Words>492</Words>
  <Application>Microsoft Office PowerPoint</Application>
  <PresentationFormat>Widescreen</PresentationFormat>
  <Paragraphs>34</Paragraphs>
  <Slides>14</Slides>
  <Notes>2</Notes>
  <HiddenSlides>0</HiddenSlides>
  <MMClips>7</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Aptos</vt:lpstr>
      <vt:lpstr>Arial</vt:lpstr>
      <vt:lpstr>ArialMT</vt:lpstr>
      <vt:lpstr>Calibri</vt:lpstr>
      <vt:lpstr>Calibri Light</vt:lpstr>
      <vt:lpstr>Inter</vt:lpstr>
      <vt:lpstr>PT Serif</vt:lpstr>
      <vt:lpstr>Symbol</vt:lpstr>
      <vt:lpstr>Times New Roman</vt:lpstr>
      <vt:lpstr>TimesNewRomanPSMT</vt:lpstr>
      <vt:lpstr>Office Theme</vt:lpstr>
      <vt:lpstr>09-6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Vinay Kumar</cp:lastModifiedBy>
  <cp:revision>31</cp:revision>
  <dcterms:created xsi:type="dcterms:W3CDTF">2021-07-20T09:23:46Z</dcterms:created>
  <dcterms:modified xsi:type="dcterms:W3CDTF">2024-07-23T11:47:55Z</dcterms:modified>
</cp:coreProperties>
</file>