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81" r:id="rId2"/>
    <p:sldId id="282" r:id="rId3"/>
    <p:sldId id="256" r:id="rId4"/>
    <p:sldId id="290" r:id="rId5"/>
    <p:sldId id="257" r:id="rId6"/>
    <p:sldId id="304" r:id="rId7"/>
    <p:sldId id="258" r:id="rId8"/>
    <p:sldId id="303" r:id="rId9"/>
    <p:sldId id="259" r:id="rId10"/>
    <p:sldId id="302" r:id="rId11"/>
    <p:sldId id="260" r:id="rId12"/>
    <p:sldId id="301" r:id="rId13"/>
    <p:sldId id="261" r:id="rId14"/>
    <p:sldId id="300" r:id="rId15"/>
    <p:sldId id="262" r:id="rId16"/>
    <p:sldId id="299" r:id="rId17"/>
    <p:sldId id="263" r:id="rId18"/>
    <p:sldId id="298" r:id="rId19"/>
    <p:sldId id="264" r:id="rId20"/>
    <p:sldId id="297" r:id="rId21"/>
    <p:sldId id="265" r:id="rId22"/>
    <p:sldId id="296" r:id="rId23"/>
    <p:sldId id="266" r:id="rId24"/>
    <p:sldId id="295" r:id="rId25"/>
    <p:sldId id="267" r:id="rId26"/>
    <p:sldId id="294" r:id="rId27"/>
    <p:sldId id="268" r:id="rId28"/>
    <p:sldId id="293" r:id="rId29"/>
    <p:sldId id="269" r:id="rId30"/>
    <p:sldId id="292" r:id="rId31"/>
    <p:sldId id="270" r:id="rId32"/>
    <p:sldId id="291" r:id="rId33"/>
    <p:sldId id="271" r:id="rId34"/>
    <p:sldId id="285" r:id="rId35"/>
    <p:sldId id="272" r:id="rId36"/>
    <p:sldId id="289" r:id="rId37"/>
    <p:sldId id="273" r:id="rId38"/>
    <p:sldId id="288" r:id="rId39"/>
    <p:sldId id="274" r:id="rId40"/>
    <p:sldId id="287" r:id="rId41"/>
    <p:sldId id="276" r:id="rId42"/>
    <p:sldId id="286" r:id="rId43"/>
    <p:sldId id="278" r:id="rId44"/>
    <p:sldId id="284" r:id="rId45"/>
    <p:sldId id="279" r:id="rId46"/>
    <p:sldId id="28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23EBA-8F95-4752-BEF7-947ED1CDBB39}" v="227" dt="2023-08-03T06:29:41.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55" d="100"/>
          <a:sy n="55" d="100"/>
        </p:scale>
        <p:origin x="78"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3E23EBA-8F95-4752-BEF7-947ED1CDBB39}"/>
    <pc:docChg chg="modSld">
      <pc:chgData name="Leonie Smith" userId="fed1330f33f5650e" providerId="LiveId" clId="{63E23EBA-8F95-4752-BEF7-947ED1CDBB39}" dt="2023-08-03T06:29:41.514" v="328"/>
      <pc:docMkLst>
        <pc:docMk/>
      </pc:docMkLst>
      <pc:sldChg chg="addSp delSp modSp mod modTransition modAnim">
        <pc:chgData name="Leonie Smith" userId="fed1330f33f5650e" providerId="LiveId" clId="{63E23EBA-8F95-4752-BEF7-947ED1CDBB39}" dt="2023-08-03T05:14:39.929" v="10"/>
        <pc:sldMkLst>
          <pc:docMk/>
          <pc:sldMk cId="3348757415" sldId="256"/>
        </pc:sldMkLst>
        <pc:picChg chg="add del mod">
          <ac:chgData name="Leonie Smith" userId="fed1330f33f5650e" providerId="LiveId" clId="{63E23EBA-8F95-4752-BEF7-947ED1CDBB39}" dt="2023-08-03T05:14:16.306" v="6"/>
          <ac:picMkLst>
            <pc:docMk/>
            <pc:sldMk cId="3348757415" sldId="256"/>
            <ac:picMk id="7" creationId="{59734385-1F4A-4C69-308A-50AB72E3801D}"/>
          </ac:picMkLst>
        </pc:picChg>
        <pc:picChg chg="add del mod">
          <ac:chgData name="Leonie Smith" userId="fed1330f33f5650e" providerId="LiveId" clId="{63E23EBA-8F95-4752-BEF7-947ED1CDBB39}" dt="2023-08-03T05:14:22.916" v="7"/>
          <ac:picMkLst>
            <pc:docMk/>
            <pc:sldMk cId="3348757415" sldId="256"/>
            <ac:picMk id="12" creationId="{4EDC6985-0D88-8672-B95C-2666D526EC8D}"/>
          </ac:picMkLst>
        </pc:picChg>
        <pc:picChg chg="add del mod">
          <ac:chgData name="Leonie Smith" userId="fed1330f33f5650e" providerId="LiveId" clId="{63E23EBA-8F95-4752-BEF7-947ED1CDBB39}" dt="2023-08-03T05:14:32.146" v="9"/>
          <ac:picMkLst>
            <pc:docMk/>
            <pc:sldMk cId="3348757415" sldId="256"/>
            <ac:picMk id="13" creationId="{1851566B-F22F-5017-0078-10F35843CAEF}"/>
          </ac:picMkLst>
        </pc:picChg>
        <pc:picChg chg="add del mod ord">
          <ac:chgData name="Leonie Smith" userId="fed1330f33f5650e" providerId="LiveId" clId="{63E23EBA-8F95-4752-BEF7-947ED1CDBB39}" dt="2023-08-03T05:14:39.929" v="10"/>
          <ac:picMkLst>
            <pc:docMk/>
            <pc:sldMk cId="3348757415" sldId="256"/>
            <ac:picMk id="18" creationId="{8B0427C8-0627-09F9-CC04-5C76120FA9B0}"/>
          </ac:picMkLst>
        </pc:picChg>
        <pc:picChg chg="add mod">
          <ac:chgData name="Leonie Smith" userId="fed1330f33f5650e" providerId="LiveId" clId="{63E23EBA-8F95-4752-BEF7-947ED1CDBB39}" dt="2023-08-03T05:14:39.929" v="10"/>
          <ac:picMkLst>
            <pc:docMk/>
            <pc:sldMk cId="3348757415" sldId="256"/>
            <ac:picMk id="19" creationId="{618259F2-84BC-1394-A230-35D03FC7ED3F}"/>
          </ac:picMkLst>
        </pc:picChg>
      </pc:sldChg>
      <pc:sldChg chg="addSp delSp modSp mod modTransition modAnim">
        <pc:chgData name="Leonie Smith" userId="fed1330f33f5650e" providerId="LiveId" clId="{63E23EBA-8F95-4752-BEF7-947ED1CDBB39}" dt="2023-08-03T05:17:30.229" v="23"/>
        <pc:sldMkLst>
          <pc:docMk/>
          <pc:sldMk cId="1018574621" sldId="257"/>
        </pc:sldMkLst>
        <pc:picChg chg="add del mod">
          <ac:chgData name="Leonie Smith" userId="fed1330f33f5650e" providerId="LiveId" clId="{63E23EBA-8F95-4752-BEF7-947ED1CDBB39}" dt="2023-08-03T05:15:34.849" v="13"/>
          <ac:picMkLst>
            <pc:docMk/>
            <pc:sldMk cId="1018574621" sldId="257"/>
            <ac:picMk id="8" creationId="{6A9426EF-496C-4F51-D578-3F2DC62C7D81}"/>
          </ac:picMkLst>
        </pc:picChg>
        <pc:picChg chg="add del mod">
          <ac:chgData name="Leonie Smith" userId="fed1330f33f5650e" providerId="LiveId" clId="{63E23EBA-8F95-4752-BEF7-947ED1CDBB39}" dt="2023-08-03T05:15:43.427" v="14"/>
          <ac:picMkLst>
            <pc:docMk/>
            <pc:sldMk cId="1018574621" sldId="257"/>
            <ac:picMk id="12" creationId="{7627C055-6443-0C36-7426-AF8C40AC311E}"/>
          </ac:picMkLst>
        </pc:picChg>
        <pc:picChg chg="add del mod">
          <ac:chgData name="Leonie Smith" userId="fed1330f33f5650e" providerId="LiveId" clId="{63E23EBA-8F95-4752-BEF7-947ED1CDBB39}" dt="2023-08-03T05:15:50.285" v="16"/>
          <ac:picMkLst>
            <pc:docMk/>
            <pc:sldMk cId="1018574621" sldId="257"/>
            <ac:picMk id="13" creationId="{A278E505-0F4B-29BC-E7C5-430407B8667D}"/>
          </ac:picMkLst>
        </pc:picChg>
        <pc:picChg chg="add del mod ord">
          <ac:chgData name="Leonie Smith" userId="fed1330f33f5650e" providerId="LiveId" clId="{63E23EBA-8F95-4752-BEF7-947ED1CDBB39}" dt="2023-08-03T05:16:13.649" v="17"/>
          <ac:picMkLst>
            <pc:docMk/>
            <pc:sldMk cId="1018574621" sldId="257"/>
            <ac:picMk id="16" creationId="{8E850A7C-D648-1972-3BF9-868439F1666B}"/>
          </ac:picMkLst>
        </pc:picChg>
        <pc:picChg chg="add del mod">
          <ac:chgData name="Leonie Smith" userId="fed1330f33f5650e" providerId="LiveId" clId="{63E23EBA-8F95-4752-BEF7-947ED1CDBB39}" dt="2023-08-03T05:16:32.127" v="19"/>
          <ac:picMkLst>
            <pc:docMk/>
            <pc:sldMk cId="1018574621" sldId="257"/>
            <ac:picMk id="17" creationId="{69220835-5070-5E63-C027-85F8F34DC1D4}"/>
          </ac:picMkLst>
        </pc:picChg>
        <pc:picChg chg="add del mod ord">
          <ac:chgData name="Leonie Smith" userId="fed1330f33f5650e" providerId="LiveId" clId="{63E23EBA-8F95-4752-BEF7-947ED1CDBB39}" dt="2023-08-03T05:16:56.576" v="20"/>
          <ac:picMkLst>
            <pc:docMk/>
            <pc:sldMk cId="1018574621" sldId="257"/>
            <ac:picMk id="21" creationId="{ED27B033-B8C2-EA74-96E9-5E6F040046BA}"/>
          </ac:picMkLst>
        </pc:picChg>
        <pc:picChg chg="add del mod">
          <ac:chgData name="Leonie Smith" userId="fed1330f33f5650e" providerId="LiveId" clId="{63E23EBA-8F95-4752-BEF7-947ED1CDBB39}" dt="2023-08-03T05:17:06.679" v="22"/>
          <ac:picMkLst>
            <pc:docMk/>
            <pc:sldMk cId="1018574621" sldId="257"/>
            <ac:picMk id="22" creationId="{7C9093DE-0B91-2580-B6FD-3AD4278D303E}"/>
          </ac:picMkLst>
        </pc:picChg>
        <pc:picChg chg="add del mod ord">
          <ac:chgData name="Leonie Smith" userId="fed1330f33f5650e" providerId="LiveId" clId="{63E23EBA-8F95-4752-BEF7-947ED1CDBB39}" dt="2023-08-03T05:17:30.229" v="23"/>
          <ac:picMkLst>
            <pc:docMk/>
            <pc:sldMk cId="1018574621" sldId="257"/>
            <ac:picMk id="26" creationId="{704FF9CB-D27D-5A4A-9301-96FE31630DA7}"/>
          </ac:picMkLst>
        </pc:picChg>
        <pc:picChg chg="add mod">
          <ac:chgData name="Leonie Smith" userId="fed1330f33f5650e" providerId="LiveId" clId="{63E23EBA-8F95-4752-BEF7-947ED1CDBB39}" dt="2023-08-03T05:17:30.229" v="23"/>
          <ac:picMkLst>
            <pc:docMk/>
            <pc:sldMk cId="1018574621" sldId="257"/>
            <ac:picMk id="27" creationId="{5D60243B-AE10-FA9A-99C1-945271B85F56}"/>
          </ac:picMkLst>
        </pc:picChg>
      </pc:sldChg>
      <pc:sldChg chg="addSp delSp modSp mod modTransition modAnim">
        <pc:chgData name="Leonie Smith" userId="fed1330f33f5650e" providerId="LiveId" clId="{63E23EBA-8F95-4752-BEF7-947ED1CDBB39}" dt="2023-08-03T05:20:51.302" v="40"/>
        <pc:sldMkLst>
          <pc:docMk/>
          <pc:sldMk cId="525752733" sldId="258"/>
        </pc:sldMkLst>
        <pc:picChg chg="add del mod">
          <ac:chgData name="Leonie Smith" userId="fed1330f33f5650e" providerId="LiveId" clId="{63E23EBA-8F95-4752-BEF7-947ED1CDBB39}" dt="2023-08-03T05:18:15.514" v="26"/>
          <ac:picMkLst>
            <pc:docMk/>
            <pc:sldMk cId="525752733" sldId="258"/>
            <ac:picMk id="8" creationId="{63FF59DF-F591-7641-5AE8-17EC392184C8}"/>
          </ac:picMkLst>
        </pc:picChg>
        <pc:picChg chg="add del mod">
          <ac:chgData name="Leonie Smith" userId="fed1330f33f5650e" providerId="LiveId" clId="{63E23EBA-8F95-4752-BEF7-947ED1CDBB39}" dt="2023-08-03T05:18:23.899" v="27"/>
          <ac:picMkLst>
            <pc:docMk/>
            <pc:sldMk cId="525752733" sldId="258"/>
            <ac:picMk id="11" creationId="{47C07256-3D80-72C5-704E-63F3E8C3054D}"/>
          </ac:picMkLst>
        </pc:picChg>
        <pc:picChg chg="add del mod">
          <ac:chgData name="Leonie Smith" userId="fed1330f33f5650e" providerId="LiveId" clId="{63E23EBA-8F95-4752-BEF7-947ED1CDBB39}" dt="2023-08-03T05:18:25.112" v="29"/>
          <ac:picMkLst>
            <pc:docMk/>
            <pc:sldMk cId="525752733" sldId="258"/>
            <ac:picMk id="12" creationId="{CA6D4028-7498-DAD5-40BE-113F0A9C49D1}"/>
          </ac:picMkLst>
        </pc:picChg>
        <pc:picChg chg="add del mod ord">
          <ac:chgData name="Leonie Smith" userId="fed1330f33f5650e" providerId="LiveId" clId="{63E23EBA-8F95-4752-BEF7-947ED1CDBB39}" dt="2023-08-03T05:18:31.435" v="30"/>
          <ac:picMkLst>
            <pc:docMk/>
            <pc:sldMk cId="525752733" sldId="258"/>
            <ac:picMk id="15" creationId="{5FA349C5-C1B6-069B-018A-1E6755635F1B}"/>
          </ac:picMkLst>
        </pc:picChg>
        <pc:picChg chg="add del mod">
          <ac:chgData name="Leonie Smith" userId="fed1330f33f5650e" providerId="LiveId" clId="{63E23EBA-8F95-4752-BEF7-947ED1CDBB39}" dt="2023-08-03T05:18:32.520" v="32"/>
          <ac:picMkLst>
            <pc:docMk/>
            <pc:sldMk cId="525752733" sldId="258"/>
            <ac:picMk id="16" creationId="{4C0F8F7A-ACD5-0F09-C761-E1AB456E9C4E}"/>
          </ac:picMkLst>
        </pc:picChg>
        <pc:picChg chg="add del mod ord">
          <ac:chgData name="Leonie Smith" userId="fed1330f33f5650e" providerId="LiveId" clId="{63E23EBA-8F95-4752-BEF7-947ED1CDBB39}" dt="2023-08-03T05:18:52.243" v="33"/>
          <ac:picMkLst>
            <pc:docMk/>
            <pc:sldMk cId="525752733" sldId="258"/>
            <ac:picMk id="19" creationId="{19A8BCA3-B38C-55EB-FFF4-EAAAA56B4205}"/>
          </ac:picMkLst>
        </pc:picChg>
        <pc:picChg chg="add del mod">
          <ac:chgData name="Leonie Smith" userId="fed1330f33f5650e" providerId="LiveId" clId="{63E23EBA-8F95-4752-BEF7-947ED1CDBB39}" dt="2023-08-03T05:20:31.841" v="39"/>
          <ac:picMkLst>
            <pc:docMk/>
            <pc:sldMk cId="525752733" sldId="258"/>
            <ac:picMk id="20" creationId="{4A722FFB-084C-5D70-C2A5-393656462B26}"/>
          </ac:picMkLst>
        </pc:picChg>
        <pc:picChg chg="add del mod ord">
          <ac:chgData name="Leonie Smith" userId="fed1330f33f5650e" providerId="LiveId" clId="{63E23EBA-8F95-4752-BEF7-947ED1CDBB39}" dt="2023-08-03T05:20:51.302" v="40"/>
          <ac:picMkLst>
            <pc:docMk/>
            <pc:sldMk cId="525752733" sldId="258"/>
            <ac:picMk id="26" creationId="{279879F6-AA42-680B-88DB-87436EFCDE37}"/>
          </ac:picMkLst>
        </pc:picChg>
        <pc:picChg chg="add mod">
          <ac:chgData name="Leonie Smith" userId="fed1330f33f5650e" providerId="LiveId" clId="{63E23EBA-8F95-4752-BEF7-947ED1CDBB39}" dt="2023-08-03T05:20:51.302" v="40"/>
          <ac:picMkLst>
            <pc:docMk/>
            <pc:sldMk cId="525752733" sldId="258"/>
            <ac:picMk id="27" creationId="{0CAD721F-EE1A-CFF5-9489-057E44834060}"/>
          </ac:picMkLst>
        </pc:picChg>
      </pc:sldChg>
      <pc:sldChg chg="addSp delSp modSp mod modTransition modAnim">
        <pc:chgData name="Leonie Smith" userId="fed1330f33f5650e" providerId="LiveId" clId="{63E23EBA-8F95-4752-BEF7-947ED1CDBB39}" dt="2023-08-03T06:24:06.605" v="298"/>
        <pc:sldMkLst>
          <pc:docMk/>
          <pc:sldMk cId="3459794170" sldId="259"/>
        </pc:sldMkLst>
        <pc:picChg chg="add del mod">
          <ac:chgData name="Leonie Smith" userId="fed1330f33f5650e" providerId="LiveId" clId="{63E23EBA-8F95-4752-BEF7-947ED1CDBB39}" dt="2023-08-03T05:19:44.444" v="36"/>
          <ac:picMkLst>
            <pc:docMk/>
            <pc:sldMk cId="3459794170" sldId="259"/>
            <ac:picMk id="10" creationId="{E2F50178-E34A-0039-730F-8C34C9EE0F8C}"/>
          </ac:picMkLst>
        </pc:picChg>
        <pc:picChg chg="add del mod">
          <ac:chgData name="Leonie Smith" userId="fed1330f33f5650e" providerId="LiveId" clId="{63E23EBA-8F95-4752-BEF7-947ED1CDBB39}" dt="2023-08-03T05:20:00.487" v="37"/>
          <ac:picMkLst>
            <pc:docMk/>
            <pc:sldMk cId="3459794170" sldId="259"/>
            <ac:picMk id="13" creationId="{045330E3-BF9E-3C9B-48B8-5120CE95E5CE}"/>
          </ac:picMkLst>
        </pc:picChg>
        <pc:picChg chg="add del mod">
          <ac:chgData name="Leonie Smith" userId="fed1330f33f5650e" providerId="LiveId" clId="{63E23EBA-8F95-4752-BEF7-947ED1CDBB39}" dt="2023-08-03T05:21:13.058" v="42"/>
          <ac:picMkLst>
            <pc:docMk/>
            <pc:sldMk cId="3459794170" sldId="259"/>
            <ac:picMk id="14" creationId="{B0157E1B-CCF0-7B0E-DF76-DA6622378B5F}"/>
          </ac:picMkLst>
        </pc:picChg>
        <pc:picChg chg="add del mod ord">
          <ac:chgData name="Leonie Smith" userId="fed1330f33f5650e" providerId="LiveId" clId="{63E23EBA-8F95-4752-BEF7-947ED1CDBB39}" dt="2023-08-03T05:21:20.188" v="43"/>
          <ac:picMkLst>
            <pc:docMk/>
            <pc:sldMk cId="3459794170" sldId="259"/>
            <ac:picMk id="19" creationId="{FBD249B5-3E4A-25A9-662E-56092BC26266}"/>
          </ac:picMkLst>
        </pc:picChg>
        <pc:picChg chg="add del mod">
          <ac:chgData name="Leonie Smith" userId="fed1330f33f5650e" providerId="LiveId" clId="{63E23EBA-8F95-4752-BEF7-947ED1CDBB39}" dt="2023-08-03T05:21:21.432" v="45"/>
          <ac:picMkLst>
            <pc:docMk/>
            <pc:sldMk cId="3459794170" sldId="259"/>
            <ac:picMk id="20" creationId="{F191EE61-2840-6F1E-9745-E65A4E59CD45}"/>
          </ac:picMkLst>
        </pc:picChg>
        <pc:picChg chg="add del mod ord">
          <ac:chgData name="Leonie Smith" userId="fed1330f33f5650e" providerId="LiveId" clId="{63E23EBA-8F95-4752-BEF7-947ED1CDBB39}" dt="2023-08-03T05:21:36.878" v="46"/>
          <ac:picMkLst>
            <pc:docMk/>
            <pc:sldMk cId="3459794170" sldId="259"/>
            <ac:picMk id="23" creationId="{0020BAB2-2592-7E6B-BBB4-8210B1C64B5C}"/>
          </ac:picMkLst>
        </pc:picChg>
        <pc:picChg chg="add del mod">
          <ac:chgData name="Leonie Smith" userId="fed1330f33f5650e" providerId="LiveId" clId="{63E23EBA-8F95-4752-BEF7-947ED1CDBB39}" dt="2023-08-03T06:22:52.827" v="288"/>
          <ac:picMkLst>
            <pc:docMk/>
            <pc:sldMk cId="3459794170" sldId="259"/>
            <ac:picMk id="24" creationId="{0BFCF5CB-5317-5A97-5D65-0734B2FBE61B}"/>
          </ac:picMkLst>
        </pc:picChg>
        <pc:picChg chg="add del mod ord">
          <ac:chgData name="Leonie Smith" userId="fed1330f33f5650e" providerId="LiveId" clId="{63E23EBA-8F95-4752-BEF7-947ED1CDBB39}" dt="2023-08-03T06:23:08.740" v="289"/>
          <ac:picMkLst>
            <pc:docMk/>
            <pc:sldMk cId="3459794170" sldId="259"/>
            <ac:picMk id="30" creationId="{27E9362F-26CB-D8E3-A2BD-5348A2F8DD5C}"/>
          </ac:picMkLst>
        </pc:picChg>
        <pc:picChg chg="add del mod">
          <ac:chgData name="Leonie Smith" userId="fed1330f33f5650e" providerId="LiveId" clId="{63E23EBA-8F95-4752-BEF7-947ED1CDBB39}" dt="2023-08-03T06:23:35.990" v="291"/>
          <ac:picMkLst>
            <pc:docMk/>
            <pc:sldMk cId="3459794170" sldId="259"/>
            <ac:picMk id="31" creationId="{8ABE9B47-EF09-1AF5-7997-600A1D64FC3D}"/>
          </ac:picMkLst>
        </pc:picChg>
        <pc:picChg chg="add del mod ord">
          <ac:chgData name="Leonie Smith" userId="fed1330f33f5650e" providerId="LiveId" clId="{63E23EBA-8F95-4752-BEF7-947ED1CDBB39}" dt="2023-08-03T06:23:40.686" v="292"/>
          <ac:picMkLst>
            <pc:docMk/>
            <pc:sldMk cId="3459794170" sldId="259"/>
            <ac:picMk id="37" creationId="{ADDEEAFE-65CD-2BC5-4D2B-340635DA9C58}"/>
          </ac:picMkLst>
        </pc:picChg>
        <pc:picChg chg="add del mod">
          <ac:chgData name="Leonie Smith" userId="fed1330f33f5650e" providerId="LiveId" clId="{63E23EBA-8F95-4752-BEF7-947ED1CDBB39}" dt="2023-08-03T06:23:42.377" v="294"/>
          <ac:picMkLst>
            <pc:docMk/>
            <pc:sldMk cId="3459794170" sldId="259"/>
            <ac:picMk id="38" creationId="{3E5A2A5D-4771-3F37-96DD-63C104216740}"/>
          </ac:picMkLst>
        </pc:picChg>
        <pc:picChg chg="add del mod ord">
          <ac:chgData name="Leonie Smith" userId="fed1330f33f5650e" providerId="LiveId" clId="{63E23EBA-8F95-4752-BEF7-947ED1CDBB39}" dt="2023-08-03T06:23:49.692" v="295"/>
          <ac:picMkLst>
            <pc:docMk/>
            <pc:sldMk cId="3459794170" sldId="259"/>
            <ac:picMk id="41" creationId="{6040CBE8-A73C-67C4-1262-DC23EEEE93DC}"/>
          </ac:picMkLst>
        </pc:picChg>
        <pc:picChg chg="add del mod">
          <ac:chgData name="Leonie Smith" userId="fed1330f33f5650e" providerId="LiveId" clId="{63E23EBA-8F95-4752-BEF7-947ED1CDBB39}" dt="2023-08-03T06:23:51.213" v="297"/>
          <ac:picMkLst>
            <pc:docMk/>
            <pc:sldMk cId="3459794170" sldId="259"/>
            <ac:picMk id="42" creationId="{E35BC6A2-0F44-5C5B-E30F-EF0AEAEFB48B}"/>
          </ac:picMkLst>
        </pc:picChg>
        <pc:picChg chg="add del mod ord">
          <ac:chgData name="Leonie Smith" userId="fed1330f33f5650e" providerId="LiveId" clId="{63E23EBA-8F95-4752-BEF7-947ED1CDBB39}" dt="2023-08-03T06:24:06.605" v="298"/>
          <ac:picMkLst>
            <pc:docMk/>
            <pc:sldMk cId="3459794170" sldId="259"/>
            <ac:picMk id="45" creationId="{202698DF-F852-56FE-9BA1-6521E9F639FC}"/>
          </ac:picMkLst>
        </pc:picChg>
        <pc:picChg chg="add mod">
          <ac:chgData name="Leonie Smith" userId="fed1330f33f5650e" providerId="LiveId" clId="{63E23EBA-8F95-4752-BEF7-947ED1CDBB39}" dt="2023-08-03T06:24:06.605" v="298"/>
          <ac:picMkLst>
            <pc:docMk/>
            <pc:sldMk cId="3459794170" sldId="259"/>
            <ac:picMk id="46" creationId="{9A74296D-81E5-90B4-D549-A9F1D4EA10F8}"/>
          </ac:picMkLst>
        </pc:picChg>
      </pc:sldChg>
      <pc:sldChg chg="addSp delSp modSp mod modTransition modAnim">
        <pc:chgData name="Leonie Smith" userId="fed1330f33f5650e" providerId="LiveId" clId="{63E23EBA-8F95-4752-BEF7-947ED1CDBB39}" dt="2023-08-03T05:23:07.012" v="56"/>
        <pc:sldMkLst>
          <pc:docMk/>
          <pc:sldMk cId="1204998267" sldId="260"/>
        </pc:sldMkLst>
        <pc:picChg chg="add del mod">
          <ac:chgData name="Leonie Smith" userId="fed1330f33f5650e" providerId="LiveId" clId="{63E23EBA-8F95-4752-BEF7-947ED1CDBB39}" dt="2023-08-03T05:22:16.826" v="49"/>
          <ac:picMkLst>
            <pc:docMk/>
            <pc:sldMk cId="1204998267" sldId="260"/>
            <ac:picMk id="9" creationId="{186CC26D-6DD7-313F-4FB1-47AEF217E3B5}"/>
          </ac:picMkLst>
        </pc:picChg>
        <pc:picChg chg="add del mod">
          <ac:chgData name="Leonie Smith" userId="fed1330f33f5650e" providerId="LiveId" clId="{63E23EBA-8F95-4752-BEF7-947ED1CDBB39}" dt="2023-08-03T05:22:31.772" v="50"/>
          <ac:picMkLst>
            <pc:docMk/>
            <pc:sldMk cId="1204998267" sldId="260"/>
            <ac:picMk id="11" creationId="{1A897B06-0852-2AC8-222E-401425DB8EFB}"/>
          </ac:picMkLst>
        </pc:picChg>
        <pc:picChg chg="add del mod">
          <ac:chgData name="Leonie Smith" userId="fed1330f33f5650e" providerId="LiveId" clId="{63E23EBA-8F95-4752-BEF7-947ED1CDBB39}" dt="2023-08-03T05:22:43.813" v="52"/>
          <ac:picMkLst>
            <pc:docMk/>
            <pc:sldMk cId="1204998267" sldId="260"/>
            <ac:picMk id="12" creationId="{C8E1029D-FBD4-5CE0-7EB5-76A4B1324FE1}"/>
          </ac:picMkLst>
        </pc:picChg>
        <pc:picChg chg="add del mod ord">
          <ac:chgData name="Leonie Smith" userId="fed1330f33f5650e" providerId="LiveId" clId="{63E23EBA-8F95-4752-BEF7-947ED1CDBB39}" dt="2023-08-03T05:22:50.015" v="53"/>
          <ac:picMkLst>
            <pc:docMk/>
            <pc:sldMk cId="1204998267" sldId="260"/>
            <ac:picMk id="16" creationId="{10FEDB7A-E757-A659-428C-6CC42D36C915}"/>
          </ac:picMkLst>
        </pc:picChg>
        <pc:picChg chg="add del mod">
          <ac:chgData name="Leonie Smith" userId="fed1330f33f5650e" providerId="LiveId" clId="{63E23EBA-8F95-4752-BEF7-947ED1CDBB39}" dt="2023-08-03T05:22:51.255" v="55"/>
          <ac:picMkLst>
            <pc:docMk/>
            <pc:sldMk cId="1204998267" sldId="260"/>
            <ac:picMk id="17" creationId="{810DD885-1689-284B-7670-C9503D9DEA28}"/>
          </ac:picMkLst>
        </pc:picChg>
        <pc:picChg chg="add del mod ord">
          <ac:chgData name="Leonie Smith" userId="fed1330f33f5650e" providerId="LiveId" clId="{63E23EBA-8F95-4752-BEF7-947ED1CDBB39}" dt="2023-08-03T05:23:07.012" v="56"/>
          <ac:picMkLst>
            <pc:docMk/>
            <pc:sldMk cId="1204998267" sldId="260"/>
            <ac:picMk id="20" creationId="{E5DD30CF-D593-85E3-6474-B273B5846CF9}"/>
          </ac:picMkLst>
        </pc:picChg>
        <pc:picChg chg="add mod">
          <ac:chgData name="Leonie Smith" userId="fed1330f33f5650e" providerId="LiveId" clId="{63E23EBA-8F95-4752-BEF7-947ED1CDBB39}" dt="2023-08-03T05:23:07.012" v="56"/>
          <ac:picMkLst>
            <pc:docMk/>
            <pc:sldMk cId="1204998267" sldId="260"/>
            <ac:picMk id="21" creationId="{84D25200-5FB1-9C0F-94DE-FDB2B746B57D}"/>
          </ac:picMkLst>
        </pc:picChg>
      </pc:sldChg>
      <pc:sldChg chg="addSp delSp modSp mod modTransition modAnim">
        <pc:chgData name="Leonie Smith" userId="fed1330f33f5650e" providerId="LiveId" clId="{63E23EBA-8F95-4752-BEF7-947ED1CDBB39}" dt="2023-08-03T05:26:38.824" v="72"/>
        <pc:sldMkLst>
          <pc:docMk/>
          <pc:sldMk cId="3728152200" sldId="261"/>
        </pc:sldMkLst>
        <pc:picChg chg="add del mod">
          <ac:chgData name="Leonie Smith" userId="fed1330f33f5650e" providerId="LiveId" clId="{63E23EBA-8F95-4752-BEF7-947ED1CDBB39}" dt="2023-08-03T05:24:03.500" v="59"/>
          <ac:picMkLst>
            <pc:docMk/>
            <pc:sldMk cId="3728152200" sldId="261"/>
            <ac:picMk id="6" creationId="{0BBFE041-B52F-09D6-B192-A0BC0101C963}"/>
          </ac:picMkLst>
        </pc:picChg>
        <pc:picChg chg="add del mod">
          <ac:chgData name="Leonie Smith" userId="fed1330f33f5650e" providerId="LiveId" clId="{63E23EBA-8F95-4752-BEF7-947ED1CDBB39}" dt="2023-08-03T05:24:12.812" v="60"/>
          <ac:picMkLst>
            <pc:docMk/>
            <pc:sldMk cId="3728152200" sldId="261"/>
            <ac:picMk id="10" creationId="{5CB75DD7-6BC3-E9E5-38E1-CD67BD44B2F2}"/>
          </ac:picMkLst>
        </pc:picChg>
        <pc:picChg chg="add del mod">
          <ac:chgData name="Leonie Smith" userId="fed1330f33f5650e" providerId="LiveId" clId="{63E23EBA-8F95-4752-BEF7-947ED1CDBB39}" dt="2023-08-03T05:24:14.887" v="62"/>
          <ac:picMkLst>
            <pc:docMk/>
            <pc:sldMk cId="3728152200" sldId="261"/>
            <ac:picMk id="11" creationId="{67C93782-CBC2-E35E-65A6-F2A9BE960EE2}"/>
          </ac:picMkLst>
        </pc:picChg>
        <pc:picChg chg="add del mod ord">
          <ac:chgData name="Leonie Smith" userId="fed1330f33f5650e" providerId="LiveId" clId="{63E23EBA-8F95-4752-BEF7-947ED1CDBB39}" dt="2023-08-03T05:24:20.904" v="63"/>
          <ac:picMkLst>
            <pc:docMk/>
            <pc:sldMk cId="3728152200" sldId="261"/>
            <ac:picMk id="14" creationId="{5460D939-E1C4-3409-7EB4-5C9611A22AB4}"/>
          </ac:picMkLst>
        </pc:picChg>
        <pc:picChg chg="add del mod">
          <ac:chgData name="Leonie Smith" userId="fed1330f33f5650e" providerId="LiveId" clId="{63E23EBA-8F95-4752-BEF7-947ED1CDBB39}" dt="2023-08-03T05:25:52.259" v="65"/>
          <ac:picMkLst>
            <pc:docMk/>
            <pc:sldMk cId="3728152200" sldId="261"/>
            <ac:picMk id="15" creationId="{74DDC2C6-6CC7-0517-5090-4BDB99155F16}"/>
          </ac:picMkLst>
        </pc:picChg>
        <pc:picChg chg="add del mod ord">
          <ac:chgData name="Leonie Smith" userId="fed1330f33f5650e" providerId="LiveId" clId="{63E23EBA-8F95-4752-BEF7-947ED1CDBB39}" dt="2023-08-03T05:26:03.724" v="66"/>
          <ac:picMkLst>
            <pc:docMk/>
            <pc:sldMk cId="3728152200" sldId="261"/>
            <ac:picMk id="18" creationId="{C425A90B-2AA8-F228-7B83-1EE2E46916A7}"/>
          </ac:picMkLst>
        </pc:picChg>
        <pc:picChg chg="add del mod">
          <ac:chgData name="Leonie Smith" userId="fed1330f33f5650e" providerId="LiveId" clId="{63E23EBA-8F95-4752-BEF7-947ED1CDBB39}" dt="2023-08-03T05:26:20.124" v="68"/>
          <ac:picMkLst>
            <pc:docMk/>
            <pc:sldMk cId="3728152200" sldId="261"/>
            <ac:picMk id="19" creationId="{AE6FCEB3-C211-50E5-5A82-75E9769C5735}"/>
          </ac:picMkLst>
        </pc:picChg>
        <pc:picChg chg="add del mod ord">
          <ac:chgData name="Leonie Smith" userId="fed1330f33f5650e" providerId="LiveId" clId="{63E23EBA-8F95-4752-BEF7-947ED1CDBB39}" dt="2023-08-03T05:26:25.086" v="69"/>
          <ac:picMkLst>
            <pc:docMk/>
            <pc:sldMk cId="3728152200" sldId="261"/>
            <ac:picMk id="24" creationId="{2B9C5F84-BFA5-FC2D-29DA-0662B2107077}"/>
          </ac:picMkLst>
        </pc:picChg>
        <pc:picChg chg="add del mod">
          <ac:chgData name="Leonie Smith" userId="fed1330f33f5650e" providerId="LiveId" clId="{63E23EBA-8F95-4752-BEF7-947ED1CDBB39}" dt="2023-08-03T05:26:26.357" v="71"/>
          <ac:picMkLst>
            <pc:docMk/>
            <pc:sldMk cId="3728152200" sldId="261"/>
            <ac:picMk id="25" creationId="{8F6C9DF5-37CC-A017-4F2F-403B7AC085A6}"/>
          </ac:picMkLst>
        </pc:picChg>
        <pc:picChg chg="add del mod ord">
          <ac:chgData name="Leonie Smith" userId="fed1330f33f5650e" providerId="LiveId" clId="{63E23EBA-8F95-4752-BEF7-947ED1CDBB39}" dt="2023-08-03T05:26:38.824" v="72"/>
          <ac:picMkLst>
            <pc:docMk/>
            <pc:sldMk cId="3728152200" sldId="261"/>
            <ac:picMk id="28" creationId="{AC9667F9-78D8-7B42-3625-6D1A5A39A8C8}"/>
          </ac:picMkLst>
        </pc:picChg>
        <pc:picChg chg="add mod">
          <ac:chgData name="Leonie Smith" userId="fed1330f33f5650e" providerId="LiveId" clId="{63E23EBA-8F95-4752-BEF7-947ED1CDBB39}" dt="2023-08-03T05:26:38.824" v="72"/>
          <ac:picMkLst>
            <pc:docMk/>
            <pc:sldMk cId="3728152200" sldId="261"/>
            <ac:picMk id="29" creationId="{A42AF2AF-3DAD-B634-4C51-296388973C10}"/>
          </ac:picMkLst>
        </pc:picChg>
      </pc:sldChg>
      <pc:sldChg chg="addSp delSp modSp mod modTransition modAnim">
        <pc:chgData name="Leonie Smith" userId="fed1330f33f5650e" providerId="LiveId" clId="{63E23EBA-8F95-4752-BEF7-947ED1CDBB39}" dt="2023-08-03T05:30:38.135" v="103"/>
        <pc:sldMkLst>
          <pc:docMk/>
          <pc:sldMk cId="3350226380" sldId="262"/>
        </pc:sldMkLst>
        <pc:picChg chg="add del mod">
          <ac:chgData name="Leonie Smith" userId="fed1330f33f5650e" providerId="LiveId" clId="{63E23EBA-8F95-4752-BEF7-947ED1CDBB39}" dt="2023-08-03T05:27:19.291" v="75"/>
          <ac:picMkLst>
            <pc:docMk/>
            <pc:sldMk cId="3350226380" sldId="262"/>
            <ac:picMk id="6" creationId="{80E4660E-84BB-95AD-BD5C-312EC41ED9F7}"/>
          </ac:picMkLst>
        </pc:picChg>
        <pc:picChg chg="add del mod">
          <ac:chgData name="Leonie Smith" userId="fed1330f33f5650e" providerId="LiveId" clId="{63E23EBA-8F95-4752-BEF7-947ED1CDBB39}" dt="2023-08-03T05:27:34.257" v="76"/>
          <ac:picMkLst>
            <pc:docMk/>
            <pc:sldMk cId="3350226380" sldId="262"/>
            <ac:picMk id="9" creationId="{A4B461B8-C1C2-3734-AB4A-CEB48DE0F6C1}"/>
          </ac:picMkLst>
        </pc:picChg>
        <pc:picChg chg="add del mod">
          <ac:chgData name="Leonie Smith" userId="fed1330f33f5650e" providerId="LiveId" clId="{63E23EBA-8F95-4752-BEF7-947ED1CDBB39}" dt="2023-08-03T05:27:50.992" v="78"/>
          <ac:picMkLst>
            <pc:docMk/>
            <pc:sldMk cId="3350226380" sldId="262"/>
            <ac:picMk id="10" creationId="{D364B812-9022-3C29-F186-9E875A3CDA0C}"/>
          </ac:picMkLst>
        </pc:picChg>
        <pc:picChg chg="add del mod ord">
          <ac:chgData name="Leonie Smith" userId="fed1330f33f5650e" providerId="LiveId" clId="{63E23EBA-8F95-4752-BEF7-947ED1CDBB39}" dt="2023-08-03T05:28:08.358" v="79"/>
          <ac:picMkLst>
            <pc:docMk/>
            <pc:sldMk cId="3350226380" sldId="262"/>
            <ac:picMk id="15" creationId="{0281FBA5-C701-79D3-2ED8-350F2325092D}"/>
          </ac:picMkLst>
        </pc:picChg>
        <pc:picChg chg="add del mod">
          <ac:chgData name="Leonie Smith" userId="fed1330f33f5650e" providerId="LiveId" clId="{63E23EBA-8F95-4752-BEF7-947ED1CDBB39}" dt="2023-08-03T05:28:17.991" v="81"/>
          <ac:picMkLst>
            <pc:docMk/>
            <pc:sldMk cId="3350226380" sldId="262"/>
            <ac:picMk id="16" creationId="{A7445510-0133-AEA1-392A-512D3410181A}"/>
          </ac:picMkLst>
        </pc:picChg>
        <pc:picChg chg="add del mod ord">
          <ac:chgData name="Leonie Smith" userId="fed1330f33f5650e" providerId="LiveId" clId="{63E23EBA-8F95-4752-BEF7-947ED1CDBB39}" dt="2023-08-03T05:28:33.762" v="82"/>
          <ac:picMkLst>
            <pc:docMk/>
            <pc:sldMk cId="3350226380" sldId="262"/>
            <ac:picMk id="20" creationId="{34A02F2A-EC21-3046-9F17-4B160DD77D8A}"/>
          </ac:picMkLst>
        </pc:picChg>
        <pc:picChg chg="add del mod">
          <ac:chgData name="Leonie Smith" userId="fed1330f33f5650e" providerId="LiveId" clId="{63E23EBA-8F95-4752-BEF7-947ED1CDBB39}" dt="2023-08-03T05:28:35.534" v="84"/>
          <ac:picMkLst>
            <pc:docMk/>
            <pc:sldMk cId="3350226380" sldId="262"/>
            <ac:picMk id="21" creationId="{7D32F037-AC66-E844-3E66-8B6EF3AEB2AB}"/>
          </ac:picMkLst>
        </pc:picChg>
        <pc:picChg chg="add del mod ord">
          <ac:chgData name="Leonie Smith" userId="fed1330f33f5650e" providerId="LiveId" clId="{63E23EBA-8F95-4752-BEF7-947ED1CDBB39}" dt="2023-08-03T05:28:42.125" v="85"/>
          <ac:picMkLst>
            <pc:docMk/>
            <pc:sldMk cId="3350226380" sldId="262"/>
            <ac:picMk id="24" creationId="{4A472E9E-0ACA-0163-150F-72E469C2B87B}"/>
          </ac:picMkLst>
        </pc:picChg>
        <pc:picChg chg="add del mod">
          <ac:chgData name="Leonie Smith" userId="fed1330f33f5650e" providerId="LiveId" clId="{63E23EBA-8F95-4752-BEF7-947ED1CDBB39}" dt="2023-08-03T05:28:43.536" v="87"/>
          <ac:picMkLst>
            <pc:docMk/>
            <pc:sldMk cId="3350226380" sldId="262"/>
            <ac:picMk id="25" creationId="{CA70D12A-9554-0803-57B0-9EAB2C503A7B}"/>
          </ac:picMkLst>
        </pc:picChg>
        <pc:picChg chg="add del mod ord">
          <ac:chgData name="Leonie Smith" userId="fed1330f33f5650e" providerId="LiveId" clId="{63E23EBA-8F95-4752-BEF7-947ED1CDBB39}" dt="2023-08-03T05:28:50.567" v="88"/>
          <ac:picMkLst>
            <pc:docMk/>
            <pc:sldMk cId="3350226380" sldId="262"/>
            <ac:picMk id="28" creationId="{1AC1BF32-707C-9C05-3AEF-0B3F9B3A4343}"/>
          </ac:picMkLst>
        </pc:picChg>
        <pc:picChg chg="add del mod">
          <ac:chgData name="Leonie Smith" userId="fed1330f33f5650e" providerId="LiveId" clId="{63E23EBA-8F95-4752-BEF7-947ED1CDBB39}" dt="2023-08-03T05:28:52.025" v="90"/>
          <ac:picMkLst>
            <pc:docMk/>
            <pc:sldMk cId="3350226380" sldId="262"/>
            <ac:picMk id="29" creationId="{3F867022-B8B9-DE32-6AB7-1F1ED632B343}"/>
          </ac:picMkLst>
        </pc:picChg>
        <pc:picChg chg="add del mod ord">
          <ac:chgData name="Leonie Smith" userId="fed1330f33f5650e" providerId="LiveId" clId="{63E23EBA-8F95-4752-BEF7-947ED1CDBB39}" dt="2023-08-03T05:28:59.482" v="91"/>
          <ac:picMkLst>
            <pc:docMk/>
            <pc:sldMk cId="3350226380" sldId="262"/>
            <ac:picMk id="32" creationId="{6F005710-A477-B235-CFBA-89CA978F91EB}"/>
          </ac:picMkLst>
        </pc:picChg>
        <pc:picChg chg="add del mod">
          <ac:chgData name="Leonie Smith" userId="fed1330f33f5650e" providerId="LiveId" clId="{63E23EBA-8F95-4752-BEF7-947ED1CDBB39}" dt="2023-08-03T05:29:01.224" v="93"/>
          <ac:picMkLst>
            <pc:docMk/>
            <pc:sldMk cId="3350226380" sldId="262"/>
            <ac:picMk id="33" creationId="{6812DF1A-158F-54B3-1338-673B0FF92D10}"/>
          </ac:picMkLst>
        </pc:picChg>
        <pc:picChg chg="add del mod ord">
          <ac:chgData name="Leonie Smith" userId="fed1330f33f5650e" providerId="LiveId" clId="{63E23EBA-8F95-4752-BEF7-947ED1CDBB39}" dt="2023-08-03T05:29:17.138" v="94"/>
          <ac:picMkLst>
            <pc:docMk/>
            <pc:sldMk cId="3350226380" sldId="262"/>
            <ac:picMk id="35" creationId="{21490CA6-135C-D5D8-6FCA-57AB999E40BD}"/>
          </ac:picMkLst>
        </pc:picChg>
        <pc:picChg chg="add del mod">
          <ac:chgData name="Leonie Smith" userId="fed1330f33f5650e" providerId="LiveId" clId="{63E23EBA-8F95-4752-BEF7-947ED1CDBB39}" dt="2023-08-03T05:29:26.747" v="96"/>
          <ac:picMkLst>
            <pc:docMk/>
            <pc:sldMk cId="3350226380" sldId="262"/>
            <ac:picMk id="36" creationId="{0D1D3513-73FD-1F01-7FF2-6063FEA82E69}"/>
          </ac:picMkLst>
        </pc:picChg>
        <pc:picChg chg="add del mod ord">
          <ac:chgData name="Leonie Smith" userId="fed1330f33f5650e" providerId="LiveId" clId="{63E23EBA-8F95-4752-BEF7-947ED1CDBB39}" dt="2023-08-03T05:29:40.150" v="97"/>
          <ac:picMkLst>
            <pc:docMk/>
            <pc:sldMk cId="3350226380" sldId="262"/>
            <ac:picMk id="40" creationId="{B6374C97-2FB7-DDD8-34ED-FD7E8EA1FE1E}"/>
          </ac:picMkLst>
        </pc:picChg>
        <pc:picChg chg="add del mod">
          <ac:chgData name="Leonie Smith" userId="fed1330f33f5650e" providerId="LiveId" clId="{63E23EBA-8F95-4752-BEF7-947ED1CDBB39}" dt="2023-08-03T05:29:42.070" v="99"/>
          <ac:picMkLst>
            <pc:docMk/>
            <pc:sldMk cId="3350226380" sldId="262"/>
            <ac:picMk id="41" creationId="{68756060-B422-D1AA-B78A-8CCA4B1259A6}"/>
          </ac:picMkLst>
        </pc:picChg>
        <pc:picChg chg="add del mod ord">
          <ac:chgData name="Leonie Smith" userId="fed1330f33f5650e" providerId="LiveId" clId="{63E23EBA-8F95-4752-BEF7-947ED1CDBB39}" dt="2023-08-03T05:29:58.141" v="100"/>
          <ac:picMkLst>
            <pc:docMk/>
            <pc:sldMk cId="3350226380" sldId="262"/>
            <ac:picMk id="44" creationId="{BED8A93D-30A6-918D-D2E1-21C6E95F4584}"/>
          </ac:picMkLst>
        </pc:picChg>
        <pc:picChg chg="add del mod">
          <ac:chgData name="Leonie Smith" userId="fed1330f33f5650e" providerId="LiveId" clId="{63E23EBA-8F95-4752-BEF7-947ED1CDBB39}" dt="2023-08-03T05:30:22.097" v="102"/>
          <ac:picMkLst>
            <pc:docMk/>
            <pc:sldMk cId="3350226380" sldId="262"/>
            <ac:picMk id="45" creationId="{C2085B53-E116-A564-DE23-BE3AB71019ED}"/>
          </ac:picMkLst>
        </pc:picChg>
        <pc:picChg chg="add del mod ord">
          <ac:chgData name="Leonie Smith" userId="fed1330f33f5650e" providerId="LiveId" clId="{63E23EBA-8F95-4752-BEF7-947ED1CDBB39}" dt="2023-08-03T05:30:38.135" v="103"/>
          <ac:picMkLst>
            <pc:docMk/>
            <pc:sldMk cId="3350226380" sldId="262"/>
            <ac:picMk id="51" creationId="{0554C36E-EDE8-B288-DE66-64B6B1857E25}"/>
          </ac:picMkLst>
        </pc:picChg>
        <pc:picChg chg="add mod">
          <ac:chgData name="Leonie Smith" userId="fed1330f33f5650e" providerId="LiveId" clId="{63E23EBA-8F95-4752-BEF7-947ED1CDBB39}" dt="2023-08-03T05:30:38.135" v="103"/>
          <ac:picMkLst>
            <pc:docMk/>
            <pc:sldMk cId="3350226380" sldId="262"/>
            <ac:picMk id="52" creationId="{72B5EEE9-F856-C875-255E-AC3261032C7E}"/>
          </ac:picMkLst>
        </pc:picChg>
      </pc:sldChg>
      <pc:sldChg chg="addSp delSp modSp mod modTransition modAnim">
        <pc:chgData name="Leonie Smith" userId="fed1330f33f5650e" providerId="LiveId" clId="{63E23EBA-8F95-4752-BEF7-947ED1CDBB39}" dt="2023-08-03T05:38:24.720" v="128"/>
        <pc:sldMkLst>
          <pc:docMk/>
          <pc:sldMk cId="814010234" sldId="263"/>
        </pc:sldMkLst>
        <pc:picChg chg="add del mod">
          <ac:chgData name="Leonie Smith" userId="fed1330f33f5650e" providerId="LiveId" clId="{63E23EBA-8F95-4752-BEF7-947ED1CDBB39}" dt="2023-08-03T05:32:25.633" v="106"/>
          <ac:picMkLst>
            <pc:docMk/>
            <pc:sldMk cId="814010234" sldId="263"/>
            <ac:picMk id="6" creationId="{E823796F-7210-9D1C-514F-62C4A649E577}"/>
          </ac:picMkLst>
        </pc:picChg>
        <pc:picChg chg="add del mod">
          <ac:chgData name="Leonie Smith" userId="fed1330f33f5650e" providerId="LiveId" clId="{63E23EBA-8F95-4752-BEF7-947ED1CDBB39}" dt="2023-08-03T05:32:50.953" v="107"/>
          <ac:picMkLst>
            <pc:docMk/>
            <pc:sldMk cId="814010234" sldId="263"/>
            <ac:picMk id="9" creationId="{BAAC6B91-F8D2-BD4E-962E-31BE5A1D0A97}"/>
          </ac:picMkLst>
        </pc:picChg>
        <pc:picChg chg="add del mod">
          <ac:chgData name="Leonie Smith" userId="fed1330f33f5650e" providerId="LiveId" clId="{63E23EBA-8F95-4752-BEF7-947ED1CDBB39}" dt="2023-08-03T05:33:10.937" v="109"/>
          <ac:picMkLst>
            <pc:docMk/>
            <pc:sldMk cId="814010234" sldId="263"/>
            <ac:picMk id="10" creationId="{32EE451D-3AE3-7772-63CC-E780721304E2}"/>
          </ac:picMkLst>
        </pc:picChg>
        <pc:picChg chg="add del mod ord">
          <ac:chgData name="Leonie Smith" userId="fed1330f33f5650e" providerId="LiveId" clId="{63E23EBA-8F95-4752-BEF7-947ED1CDBB39}" dt="2023-08-03T05:33:37.716" v="110"/>
          <ac:picMkLst>
            <pc:docMk/>
            <pc:sldMk cId="814010234" sldId="263"/>
            <ac:picMk id="14" creationId="{1C9D0DAE-3D74-2BAE-F58D-FDF2F37D2D6D}"/>
          </ac:picMkLst>
        </pc:picChg>
        <pc:picChg chg="add del mod">
          <ac:chgData name="Leonie Smith" userId="fed1330f33f5650e" providerId="LiveId" clId="{63E23EBA-8F95-4752-BEF7-947ED1CDBB39}" dt="2023-08-03T05:35:26.629" v="112"/>
          <ac:picMkLst>
            <pc:docMk/>
            <pc:sldMk cId="814010234" sldId="263"/>
            <ac:picMk id="15" creationId="{B0C19786-B4A6-E59E-90C5-2D70A5654B9C}"/>
          </ac:picMkLst>
        </pc:picChg>
        <pc:picChg chg="add del mod ord">
          <ac:chgData name="Leonie Smith" userId="fed1330f33f5650e" providerId="LiveId" clId="{63E23EBA-8F95-4752-BEF7-947ED1CDBB39}" dt="2023-08-03T05:35:51.797" v="113"/>
          <ac:picMkLst>
            <pc:docMk/>
            <pc:sldMk cId="814010234" sldId="263"/>
            <ac:picMk id="20" creationId="{34762C00-E4A8-E17F-CFE9-57B880585B2C}"/>
          </ac:picMkLst>
        </pc:picChg>
        <pc:picChg chg="add del mod">
          <ac:chgData name="Leonie Smith" userId="fed1330f33f5650e" providerId="LiveId" clId="{63E23EBA-8F95-4752-BEF7-947ED1CDBB39}" dt="2023-08-03T05:36:18.700" v="115"/>
          <ac:picMkLst>
            <pc:docMk/>
            <pc:sldMk cId="814010234" sldId="263"/>
            <ac:picMk id="21" creationId="{AE8F68B0-E166-C010-53D9-D98D1113033B}"/>
          </ac:picMkLst>
        </pc:picChg>
        <pc:picChg chg="add del mod ord">
          <ac:chgData name="Leonie Smith" userId="fed1330f33f5650e" providerId="LiveId" clId="{63E23EBA-8F95-4752-BEF7-947ED1CDBB39}" dt="2023-08-03T05:36:44.020" v="116"/>
          <ac:picMkLst>
            <pc:docMk/>
            <pc:sldMk cId="814010234" sldId="263"/>
            <ac:picMk id="25" creationId="{40BF9808-43D7-4F96-6B1E-05EA453D0BD9}"/>
          </ac:picMkLst>
        </pc:picChg>
        <pc:picChg chg="add del mod">
          <ac:chgData name="Leonie Smith" userId="fed1330f33f5650e" providerId="LiveId" clId="{63E23EBA-8F95-4752-BEF7-947ED1CDBB39}" dt="2023-08-03T05:37:17.110" v="118"/>
          <ac:picMkLst>
            <pc:docMk/>
            <pc:sldMk cId="814010234" sldId="263"/>
            <ac:picMk id="26" creationId="{ED1C8C0C-B57A-126C-324F-22A517A21841}"/>
          </ac:picMkLst>
        </pc:picChg>
        <pc:picChg chg="add del mod ord">
          <ac:chgData name="Leonie Smith" userId="fed1330f33f5650e" providerId="LiveId" clId="{63E23EBA-8F95-4752-BEF7-947ED1CDBB39}" dt="2023-08-03T05:37:21.636" v="119"/>
          <ac:picMkLst>
            <pc:docMk/>
            <pc:sldMk cId="814010234" sldId="263"/>
            <ac:picMk id="31" creationId="{060184F6-AD9D-708B-3443-D0DEC4CD24DC}"/>
          </ac:picMkLst>
        </pc:picChg>
        <pc:picChg chg="add del mod">
          <ac:chgData name="Leonie Smith" userId="fed1330f33f5650e" providerId="LiveId" clId="{63E23EBA-8F95-4752-BEF7-947ED1CDBB39}" dt="2023-08-03T05:37:23.826" v="121"/>
          <ac:picMkLst>
            <pc:docMk/>
            <pc:sldMk cId="814010234" sldId="263"/>
            <ac:picMk id="32" creationId="{57CA7A1B-4E80-22C2-26DA-B353B4181D5B}"/>
          </ac:picMkLst>
        </pc:picChg>
        <pc:picChg chg="add del mod ord">
          <ac:chgData name="Leonie Smith" userId="fed1330f33f5650e" providerId="LiveId" clId="{63E23EBA-8F95-4752-BEF7-947ED1CDBB39}" dt="2023-08-03T05:37:29.246" v="122"/>
          <ac:picMkLst>
            <pc:docMk/>
            <pc:sldMk cId="814010234" sldId="263"/>
            <ac:picMk id="35" creationId="{5F20F9CC-5048-30EE-2FE3-3AF94A410A31}"/>
          </ac:picMkLst>
        </pc:picChg>
        <pc:picChg chg="add del mod">
          <ac:chgData name="Leonie Smith" userId="fed1330f33f5650e" providerId="LiveId" clId="{63E23EBA-8F95-4752-BEF7-947ED1CDBB39}" dt="2023-08-03T05:37:30.783" v="124"/>
          <ac:picMkLst>
            <pc:docMk/>
            <pc:sldMk cId="814010234" sldId="263"/>
            <ac:picMk id="36" creationId="{DBAA6D6A-0348-CB4E-CB08-16BA99CEC4A2}"/>
          </ac:picMkLst>
        </pc:picChg>
        <pc:picChg chg="add del mod ord">
          <ac:chgData name="Leonie Smith" userId="fed1330f33f5650e" providerId="LiveId" clId="{63E23EBA-8F95-4752-BEF7-947ED1CDBB39}" dt="2023-08-03T05:37:55.261" v="125"/>
          <ac:picMkLst>
            <pc:docMk/>
            <pc:sldMk cId="814010234" sldId="263"/>
            <ac:picMk id="39" creationId="{DCB78739-F2BA-987B-C202-609B264EAA02}"/>
          </ac:picMkLst>
        </pc:picChg>
        <pc:picChg chg="add del mod">
          <ac:chgData name="Leonie Smith" userId="fed1330f33f5650e" providerId="LiveId" clId="{63E23EBA-8F95-4752-BEF7-947ED1CDBB39}" dt="2023-08-03T05:37:59.178" v="127"/>
          <ac:picMkLst>
            <pc:docMk/>
            <pc:sldMk cId="814010234" sldId="263"/>
            <ac:picMk id="40" creationId="{25832428-8BC0-978C-BE2F-2BDF739B382E}"/>
          </ac:picMkLst>
        </pc:picChg>
        <pc:picChg chg="add del mod ord">
          <ac:chgData name="Leonie Smith" userId="fed1330f33f5650e" providerId="LiveId" clId="{63E23EBA-8F95-4752-BEF7-947ED1CDBB39}" dt="2023-08-03T05:38:24.720" v="128"/>
          <ac:picMkLst>
            <pc:docMk/>
            <pc:sldMk cId="814010234" sldId="263"/>
            <ac:picMk id="43" creationId="{7CD814D0-6225-6D39-45A1-B47B7D532031}"/>
          </ac:picMkLst>
        </pc:picChg>
        <pc:picChg chg="add mod">
          <ac:chgData name="Leonie Smith" userId="fed1330f33f5650e" providerId="LiveId" clId="{63E23EBA-8F95-4752-BEF7-947ED1CDBB39}" dt="2023-08-03T05:38:24.720" v="128"/>
          <ac:picMkLst>
            <pc:docMk/>
            <pc:sldMk cId="814010234" sldId="263"/>
            <ac:picMk id="44" creationId="{ECC10CDA-3009-88C4-E1F1-1D15A18D370B}"/>
          </ac:picMkLst>
        </pc:picChg>
      </pc:sldChg>
      <pc:sldChg chg="addSp delSp modSp mod modTransition modAnim">
        <pc:chgData name="Leonie Smith" userId="fed1330f33f5650e" providerId="LiveId" clId="{63E23EBA-8F95-4752-BEF7-947ED1CDBB39}" dt="2023-08-03T05:41:29.315" v="144"/>
        <pc:sldMkLst>
          <pc:docMk/>
          <pc:sldMk cId="302978315" sldId="264"/>
        </pc:sldMkLst>
        <pc:picChg chg="add del mod">
          <ac:chgData name="Leonie Smith" userId="fed1330f33f5650e" providerId="LiveId" clId="{63E23EBA-8F95-4752-BEF7-947ED1CDBB39}" dt="2023-08-03T05:39:36.325" v="131"/>
          <ac:picMkLst>
            <pc:docMk/>
            <pc:sldMk cId="302978315" sldId="264"/>
            <ac:picMk id="6" creationId="{8B4E6304-F265-DA7F-A3CC-3EBBF90D7C42}"/>
          </ac:picMkLst>
        </pc:picChg>
        <pc:picChg chg="add del mod">
          <ac:chgData name="Leonie Smith" userId="fed1330f33f5650e" providerId="LiveId" clId="{63E23EBA-8F95-4752-BEF7-947ED1CDBB39}" dt="2023-08-03T05:39:53.569" v="132"/>
          <ac:picMkLst>
            <pc:docMk/>
            <pc:sldMk cId="302978315" sldId="264"/>
            <ac:picMk id="9" creationId="{D14A868F-BEDF-644D-8248-A89D43DC8FF6}"/>
          </ac:picMkLst>
        </pc:picChg>
        <pc:picChg chg="add del mod">
          <ac:chgData name="Leonie Smith" userId="fed1330f33f5650e" providerId="LiveId" clId="{63E23EBA-8F95-4752-BEF7-947ED1CDBB39}" dt="2023-08-03T05:40:11.721" v="134"/>
          <ac:picMkLst>
            <pc:docMk/>
            <pc:sldMk cId="302978315" sldId="264"/>
            <ac:picMk id="10" creationId="{FFB325F4-C876-E7DE-670B-437C00AD6C66}"/>
          </ac:picMkLst>
        </pc:picChg>
        <pc:picChg chg="add del mod ord">
          <ac:chgData name="Leonie Smith" userId="fed1330f33f5650e" providerId="LiveId" clId="{63E23EBA-8F95-4752-BEF7-947ED1CDBB39}" dt="2023-08-03T05:40:17.219" v="135"/>
          <ac:picMkLst>
            <pc:docMk/>
            <pc:sldMk cId="302978315" sldId="264"/>
            <ac:picMk id="14" creationId="{35ABF0D4-6A2D-5CEE-ED34-8F70C219D568}"/>
          </ac:picMkLst>
        </pc:picChg>
        <pc:picChg chg="add del mod">
          <ac:chgData name="Leonie Smith" userId="fed1330f33f5650e" providerId="LiveId" clId="{63E23EBA-8F95-4752-BEF7-947ED1CDBB39}" dt="2023-08-03T05:40:20.314" v="137"/>
          <ac:picMkLst>
            <pc:docMk/>
            <pc:sldMk cId="302978315" sldId="264"/>
            <ac:picMk id="15" creationId="{D37217A9-052B-1B9A-F975-CBAA13A4B31A}"/>
          </ac:picMkLst>
        </pc:picChg>
        <pc:picChg chg="add del mod ord">
          <ac:chgData name="Leonie Smith" userId="fed1330f33f5650e" providerId="LiveId" clId="{63E23EBA-8F95-4752-BEF7-947ED1CDBB39}" dt="2023-08-03T05:40:33.300" v="138"/>
          <ac:picMkLst>
            <pc:docMk/>
            <pc:sldMk cId="302978315" sldId="264"/>
            <ac:picMk id="18" creationId="{285FE48F-2813-1D20-4ED5-79D3F7BAB83C}"/>
          </ac:picMkLst>
        </pc:picChg>
        <pc:picChg chg="add del mod">
          <ac:chgData name="Leonie Smith" userId="fed1330f33f5650e" providerId="LiveId" clId="{63E23EBA-8F95-4752-BEF7-947ED1CDBB39}" dt="2023-08-03T05:40:42.856" v="140"/>
          <ac:picMkLst>
            <pc:docMk/>
            <pc:sldMk cId="302978315" sldId="264"/>
            <ac:picMk id="19" creationId="{5DED5DF9-CCEB-F0F7-1895-95D2C12F225B}"/>
          </ac:picMkLst>
        </pc:picChg>
        <pc:picChg chg="add del mod ord">
          <ac:chgData name="Leonie Smith" userId="fed1330f33f5650e" providerId="LiveId" clId="{63E23EBA-8F95-4752-BEF7-947ED1CDBB39}" dt="2023-08-03T05:40:59.050" v="141"/>
          <ac:picMkLst>
            <pc:docMk/>
            <pc:sldMk cId="302978315" sldId="264"/>
            <ac:picMk id="22" creationId="{4788631F-9A0D-4CEB-3CED-E11EA761A9A7}"/>
          </ac:picMkLst>
        </pc:picChg>
        <pc:picChg chg="add del mod">
          <ac:chgData name="Leonie Smith" userId="fed1330f33f5650e" providerId="LiveId" clId="{63E23EBA-8F95-4752-BEF7-947ED1CDBB39}" dt="2023-08-03T05:41:12.662" v="143"/>
          <ac:picMkLst>
            <pc:docMk/>
            <pc:sldMk cId="302978315" sldId="264"/>
            <ac:picMk id="23" creationId="{8B6F4E5E-CF8D-E5EE-EF4A-17FC49AE6E5E}"/>
          </ac:picMkLst>
        </pc:picChg>
        <pc:picChg chg="add del mod ord">
          <ac:chgData name="Leonie Smith" userId="fed1330f33f5650e" providerId="LiveId" clId="{63E23EBA-8F95-4752-BEF7-947ED1CDBB39}" dt="2023-08-03T05:41:29.315" v="144"/>
          <ac:picMkLst>
            <pc:docMk/>
            <pc:sldMk cId="302978315" sldId="264"/>
            <ac:picMk id="27" creationId="{32D863F0-EB36-93CB-C39C-9E550C8B5E08}"/>
          </ac:picMkLst>
        </pc:picChg>
        <pc:picChg chg="add mod">
          <ac:chgData name="Leonie Smith" userId="fed1330f33f5650e" providerId="LiveId" clId="{63E23EBA-8F95-4752-BEF7-947ED1CDBB39}" dt="2023-08-03T05:41:29.315" v="144"/>
          <ac:picMkLst>
            <pc:docMk/>
            <pc:sldMk cId="302978315" sldId="264"/>
            <ac:picMk id="28" creationId="{191558E5-CB37-5370-D027-34DF329B2361}"/>
          </ac:picMkLst>
        </pc:picChg>
      </pc:sldChg>
      <pc:sldChg chg="addSp modSp">
        <pc:chgData name="Leonie Smith" userId="fed1330f33f5650e" providerId="LiveId" clId="{63E23EBA-8F95-4752-BEF7-947ED1CDBB39}" dt="2023-08-03T05:42:10.664" v="145"/>
        <pc:sldMkLst>
          <pc:docMk/>
          <pc:sldMk cId="891345644" sldId="265"/>
        </pc:sldMkLst>
        <pc:picChg chg="add mod">
          <ac:chgData name="Leonie Smith" userId="fed1330f33f5650e" providerId="LiveId" clId="{63E23EBA-8F95-4752-BEF7-947ED1CDBB39}" dt="2023-08-03T05:42:10.664" v="145"/>
          <ac:picMkLst>
            <pc:docMk/>
            <pc:sldMk cId="891345644" sldId="265"/>
            <ac:picMk id="6" creationId="{55429A58-756E-8A21-90D2-39AE244FBAFC}"/>
          </ac:picMkLst>
        </pc:picChg>
      </pc:sldChg>
      <pc:sldChg chg="addSp delSp modSp mod modTransition modAnim">
        <pc:chgData name="Leonie Smith" userId="fed1330f33f5650e" providerId="LiveId" clId="{63E23EBA-8F95-4752-BEF7-947ED1CDBB39}" dt="2023-08-03T05:43:51.060" v="152"/>
        <pc:sldMkLst>
          <pc:docMk/>
          <pc:sldMk cId="3955896480" sldId="266"/>
        </pc:sldMkLst>
        <pc:picChg chg="add del mod">
          <ac:chgData name="Leonie Smith" userId="fed1330f33f5650e" providerId="LiveId" clId="{63E23EBA-8F95-4752-BEF7-947ED1CDBB39}" dt="2023-08-03T05:43:15.452" v="148"/>
          <ac:picMkLst>
            <pc:docMk/>
            <pc:sldMk cId="3955896480" sldId="266"/>
            <ac:picMk id="6" creationId="{07C18232-7A29-AA1F-F92A-5BC444633917}"/>
          </ac:picMkLst>
        </pc:picChg>
        <pc:picChg chg="add del mod">
          <ac:chgData name="Leonie Smith" userId="fed1330f33f5650e" providerId="LiveId" clId="{63E23EBA-8F95-4752-BEF7-947ED1CDBB39}" dt="2023-08-03T05:43:32.426" v="149"/>
          <ac:picMkLst>
            <pc:docMk/>
            <pc:sldMk cId="3955896480" sldId="266"/>
            <ac:picMk id="9" creationId="{B05222FF-FCC4-2117-2C26-6EA1CF0C9B1F}"/>
          </ac:picMkLst>
        </pc:picChg>
        <pc:picChg chg="add del mod">
          <ac:chgData name="Leonie Smith" userId="fed1330f33f5650e" providerId="LiveId" clId="{63E23EBA-8F95-4752-BEF7-947ED1CDBB39}" dt="2023-08-03T05:43:34.406" v="151"/>
          <ac:picMkLst>
            <pc:docMk/>
            <pc:sldMk cId="3955896480" sldId="266"/>
            <ac:picMk id="10" creationId="{841D60CA-EF2E-67D2-F250-AD525BD287A7}"/>
          </ac:picMkLst>
        </pc:picChg>
        <pc:picChg chg="add del mod ord">
          <ac:chgData name="Leonie Smith" userId="fed1330f33f5650e" providerId="LiveId" clId="{63E23EBA-8F95-4752-BEF7-947ED1CDBB39}" dt="2023-08-03T05:43:51.060" v="152"/>
          <ac:picMkLst>
            <pc:docMk/>
            <pc:sldMk cId="3955896480" sldId="266"/>
            <ac:picMk id="13" creationId="{6721372C-AA01-77C1-1863-7EB0B0C887CA}"/>
          </ac:picMkLst>
        </pc:picChg>
        <pc:picChg chg="add mod">
          <ac:chgData name="Leonie Smith" userId="fed1330f33f5650e" providerId="LiveId" clId="{63E23EBA-8F95-4752-BEF7-947ED1CDBB39}" dt="2023-08-03T05:43:51.060" v="152"/>
          <ac:picMkLst>
            <pc:docMk/>
            <pc:sldMk cId="3955896480" sldId="266"/>
            <ac:picMk id="14" creationId="{7664A9C2-25E4-DCCD-DC2E-38B6164EDD84}"/>
          </ac:picMkLst>
        </pc:picChg>
      </pc:sldChg>
      <pc:sldChg chg="addSp delSp modSp mod modTransition modAnim">
        <pc:chgData name="Leonie Smith" userId="fed1330f33f5650e" providerId="LiveId" clId="{63E23EBA-8F95-4752-BEF7-947ED1CDBB39}" dt="2023-08-03T05:47:12.598" v="171"/>
        <pc:sldMkLst>
          <pc:docMk/>
          <pc:sldMk cId="1786802927" sldId="267"/>
        </pc:sldMkLst>
        <pc:picChg chg="add del mod">
          <ac:chgData name="Leonie Smith" userId="fed1330f33f5650e" providerId="LiveId" clId="{63E23EBA-8F95-4752-BEF7-947ED1CDBB39}" dt="2023-08-03T05:45:24.855" v="155"/>
          <ac:picMkLst>
            <pc:docMk/>
            <pc:sldMk cId="1786802927" sldId="267"/>
            <ac:picMk id="6" creationId="{13B54E8D-124C-56A8-103B-02DE5799BB4A}"/>
          </ac:picMkLst>
        </pc:picChg>
        <pc:picChg chg="add del mod">
          <ac:chgData name="Leonie Smith" userId="fed1330f33f5650e" providerId="LiveId" clId="{63E23EBA-8F95-4752-BEF7-947ED1CDBB39}" dt="2023-08-03T05:45:33.956" v="156"/>
          <ac:picMkLst>
            <pc:docMk/>
            <pc:sldMk cId="1786802927" sldId="267"/>
            <ac:picMk id="10" creationId="{49DCA243-4B21-5891-428B-E4DE1383AD69}"/>
          </ac:picMkLst>
        </pc:picChg>
        <pc:picChg chg="add del mod">
          <ac:chgData name="Leonie Smith" userId="fed1330f33f5650e" providerId="LiveId" clId="{63E23EBA-8F95-4752-BEF7-947ED1CDBB39}" dt="2023-08-03T05:45:35.379" v="158"/>
          <ac:picMkLst>
            <pc:docMk/>
            <pc:sldMk cId="1786802927" sldId="267"/>
            <ac:picMk id="11" creationId="{67E0CB19-0DC8-F45F-925F-22E2AA076965}"/>
          </ac:picMkLst>
        </pc:picChg>
        <pc:picChg chg="add del mod ord">
          <ac:chgData name="Leonie Smith" userId="fed1330f33f5650e" providerId="LiveId" clId="{63E23EBA-8F95-4752-BEF7-947ED1CDBB39}" dt="2023-08-03T05:45:47.355" v="159"/>
          <ac:picMkLst>
            <pc:docMk/>
            <pc:sldMk cId="1786802927" sldId="267"/>
            <ac:picMk id="14" creationId="{9CCF5019-A02D-B6FC-5343-B11A1A749D0D}"/>
          </ac:picMkLst>
        </pc:picChg>
        <pc:picChg chg="add del mod">
          <ac:chgData name="Leonie Smith" userId="fed1330f33f5650e" providerId="LiveId" clId="{63E23EBA-8F95-4752-BEF7-947ED1CDBB39}" dt="2023-08-03T05:45:48.690" v="161"/>
          <ac:picMkLst>
            <pc:docMk/>
            <pc:sldMk cId="1786802927" sldId="267"/>
            <ac:picMk id="15" creationId="{21C10BDD-98FA-4219-6F50-9CE207BB6E87}"/>
          </ac:picMkLst>
        </pc:picChg>
        <pc:picChg chg="add del mod ord">
          <ac:chgData name="Leonie Smith" userId="fed1330f33f5650e" providerId="LiveId" clId="{63E23EBA-8F95-4752-BEF7-947ED1CDBB39}" dt="2023-08-03T05:46:01.646" v="162"/>
          <ac:picMkLst>
            <pc:docMk/>
            <pc:sldMk cId="1786802927" sldId="267"/>
            <ac:picMk id="17" creationId="{49622244-4805-E11A-7AFD-7003D850D738}"/>
          </ac:picMkLst>
        </pc:picChg>
        <pc:picChg chg="add del mod">
          <ac:chgData name="Leonie Smith" userId="fed1330f33f5650e" providerId="LiveId" clId="{63E23EBA-8F95-4752-BEF7-947ED1CDBB39}" dt="2023-08-03T05:46:02.980" v="164"/>
          <ac:picMkLst>
            <pc:docMk/>
            <pc:sldMk cId="1786802927" sldId="267"/>
            <ac:picMk id="18" creationId="{3D2CACA3-A0FC-FFCD-809E-BE8AF9B48B6A}"/>
          </ac:picMkLst>
        </pc:picChg>
        <pc:picChg chg="add del mod ord">
          <ac:chgData name="Leonie Smith" userId="fed1330f33f5650e" providerId="LiveId" clId="{63E23EBA-8F95-4752-BEF7-947ED1CDBB39}" dt="2023-08-03T05:46:18.171" v="165"/>
          <ac:picMkLst>
            <pc:docMk/>
            <pc:sldMk cId="1786802927" sldId="267"/>
            <ac:picMk id="21" creationId="{7028D6D8-2C45-20D6-D6C8-53996CBEC875}"/>
          </ac:picMkLst>
        </pc:picChg>
        <pc:picChg chg="add del mod">
          <ac:chgData name="Leonie Smith" userId="fed1330f33f5650e" providerId="LiveId" clId="{63E23EBA-8F95-4752-BEF7-947ED1CDBB39}" dt="2023-08-03T05:46:39.938" v="167"/>
          <ac:picMkLst>
            <pc:docMk/>
            <pc:sldMk cId="1786802927" sldId="267"/>
            <ac:picMk id="22" creationId="{65B8CFC7-5657-6647-AE58-BF527281832C}"/>
          </ac:picMkLst>
        </pc:picChg>
        <pc:picChg chg="add del mod ord">
          <ac:chgData name="Leonie Smith" userId="fed1330f33f5650e" providerId="LiveId" clId="{63E23EBA-8F95-4752-BEF7-947ED1CDBB39}" dt="2023-08-03T05:46:48.578" v="168"/>
          <ac:picMkLst>
            <pc:docMk/>
            <pc:sldMk cId="1786802927" sldId="267"/>
            <ac:picMk id="25" creationId="{55FB01D3-F459-76B2-AD09-4EC0A3E33711}"/>
          </ac:picMkLst>
        </pc:picChg>
        <pc:picChg chg="add del mod">
          <ac:chgData name="Leonie Smith" userId="fed1330f33f5650e" providerId="LiveId" clId="{63E23EBA-8F95-4752-BEF7-947ED1CDBB39}" dt="2023-08-03T05:46:50.543" v="170"/>
          <ac:picMkLst>
            <pc:docMk/>
            <pc:sldMk cId="1786802927" sldId="267"/>
            <ac:picMk id="26" creationId="{3D086B9A-320A-BC45-296B-31CD9632B3F2}"/>
          </ac:picMkLst>
        </pc:picChg>
        <pc:picChg chg="add del mod ord">
          <ac:chgData name="Leonie Smith" userId="fed1330f33f5650e" providerId="LiveId" clId="{63E23EBA-8F95-4752-BEF7-947ED1CDBB39}" dt="2023-08-03T05:47:12.598" v="171"/>
          <ac:picMkLst>
            <pc:docMk/>
            <pc:sldMk cId="1786802927" sldId="267"/>
            <ac:picMk id="28" creationId="{48442AF9-4F6B-350A-959E-EBFA869220C7}"/>
          </ac:picMkLst>
        </pc:picChg>
        <pc:picChg chg="add mod">
          <ac:chgData name="Leonie Smith" userId="fed1330f33f5650e" providerId="LiveId" clId="{63E23EBA-8F95-4752-BEF7-947ED1CDBB39}" dt="2023-08-03T05:47:12.598" v="171"/>
          <ac:picMkLst>
            <pc:docMk/>
            <pc:sldMk cId="1786802927" sldId="267"/>
            <ac:picMk id="29" creationId="{10A24BFC-3019-94A7-6F6A-B442EC9B086A}"/>
          </ac:picMkLst>
        </pc:picChg>
      </pc:sldChg>
      <pc:sldChg chg="addSp delSp modSp mod modTransition modAnim">
        <pc:chgData name="Leonie Smith" userId="fed1330f33f5650e" providerId="LiveId" clId="{63E23EBA-8F95-4752-BEF7-947ED1CDBB39}" dt="2023-08-03T05:51:14.983" v="199"/>
        <pc:sldMkLst>
          <pc:docMk/>
          <pc:sldMk cId="4053000739" sldId="268"/>
        </pc:sldMkLst>
        <pc:picChg chg="add del mod">
          <ac:chgData name="Leonie Smith" userId="fed1330f33f5650e" providerId="LiveId" clId="{63E23EBA-8F95-4752-BEF7-947ED1CDBB39}" dt="2023-08-03T05:48:13.067" v="174"/>
          <ac:picMkLst>
            <pc:docMk/>
            <pc:sldMk cId="4053000739" sldId="268"/>
            <ac:picMk id="7" creationId="{55769E15-34A3-33A5-4170-711A825F14A2}"/>
          </ac:picMkLst>
        </pc:picChg>
        <pc:picChg chg="add del mod">
          <ac:chgData name="Leonie Smith" userId="fed1330f33f5650e" providerId="LiveId" clId="{63E23EBA-8F95-4752-BEF7-947ED1CDBB39}" dt="2023-08-03T05:48:25.913" v="175"/>
          <ac:picMkLst>
            <pc:docMk/>
            <pc:sldMk cId="4053000739" sldId="268"/>
            <ac:picMk id="10" creationId="{0558D335-A9B9-2FC4-75CF-3D96621EE3A8}"/>
          </ac:picMkLst>
        </pc:picChg>
        <pc:picChg chg="add del mod">
          <ac:chgData name="Leonie Smith" userId="fed1330f33f5650e" providerId="LiveId" clId="{63E23EBA-8F95-4752-BEF7-947ED1CDBB39}" dt="2023-08-03T05:48:27.595" v="177"/>
          <ac:picMkLst>
            <pc:docMk/>
            <pc:sldMk cId="4053000739" sldId="268"/>
            <ac:picMk id="11" creationId="{2AC41C1F-FA08-3881-5CC8-2638F889B67F}"/>
          </ac:picMkLst>
        </pc:picChg>
        <pc:picChg chg="add del mod ord">
          <ac:chgData name="Leonie Smith" userId="fed1330f33f5650e" providerId="LiveId" clId="{63E23EBA-8F95-4752-BEF7-947ED1CDBB39}" dt="2023-08-03T05:48:38.278" v="178"/>
          <ac:picMkLst>
            <pc:docMk/>
            <pc:sldMk cId="4053000739" sldId="268"/>
            <ac:picMk id="14" creationId="{8389C179-5D6F-D78A-A52C-C70ECA2AFA79}"/>
          </ac:picMkLst>
        </pc:picChg>
        <pc:picChg chg="add del mod">
          <ac:chgData name="Leonie Smith" userId="fed1330f33f5650e" providerId="LiveId" clId="{63E23EBA-8F95-4752-BEF7-947ED1CDBB39}" dt="2023-08-03T05:48:42.851" v="180"/>
          <ac:picMkLst>
            <pc:docMk/>
            <pc:sldMk cId="4053000739" sldId="268"/>
            <ac:picMk id="15" creationId="{CB49835E-BA2A-CCE1-F110-C779C13A249F}"/>
          </ac:picMkLst>
        </pc:picChg>
        <pc:picChg chg="add del mod ord">
          <ac:chgData name="Leonie Smith" userId="fed1330f33f5650e" providerId="LiveId" clId="{63E23EBA-8F95-4752-BEF7-947ED1CDBB39}" dt="2023-08-03T05:48:58.148" v="181"/>
          <ac:picMkLst>
            <pc:docMk/>
            <pc:sldMk cId="4053000739" sldId="268"/>
            <ac:picMk id="17" creationId="{D8ADE728-13CC-3567-013B-51E29EC75B11}"/>
          </ac:picMkLst>
        </pc:picChg>
        <pc:picChg chg="add del mod">
          <ac:chgData name="Leonie Smith" userId="fed1330f33f5650e" providerId="LiveId" clId="{63E23EBA-8F95-4752-BEF7-947ED1CDBB39}" dt="2023-08-03T05:49:29.089" v="183"/>
          <ac:picMkLst>
            <pc:docMk/>
            <pc:sldMk cId="4053000739" sldId="268"/>
            <ac:picMk id="18" creationId="{FA253EBB-6457-609F-927A-93BB3E7C3679}"/>
          </ac:picMkLst>
        </pc:picChg>
        <pc:picChg chg="add del mod ord">
          <ac:chgData name="Leonie Smith" userId="fed1330f33f5650e" providerId="LiveId" clId="{63E23EBA-8F95-4752-BEF7-947ED1CDBB39}" dt="2023-08-03T05:49:47.902" v="184"/>
          <ac:picMkLst>
            <pc:docMk/>
            <pc:sldMk cId="4053000739" sldId="268"/>
            <ac:picMk id="22" creationId="{3E468D52-4873-99D9-51E6-898D9CE04B41}"/>
          </ac:picMkLst>
        </pc:picChg>
        <pc:picChg chg="add del mod">
          <ac:chgData name="Leonie Smith" userId="fed1330f33f5650e" providerId="LiveId" clId="{63E23EBA-8F95-4752-BEF7-947ED1CDBB39}" dt="2023-08-03T05:49:56.935" v="186"/>
          <ac:picMkLst>
            <pc:docMk/>
            <pc:sldMk cId="4053000739" sldId="268"/>
            <ac:picMk id="23" creationId="{A237DA6B-B7F2-AD4B-B1CE-5328AC3AE444}"/>
          </ac:picMkLst>
        </pc:picChg>
        <pc:picChg chg="add del mod ord">
          <ac:chgData name="Leonie Smith" userId="fed1330f33f5650e" providerId="LiveId" clId="{63E23EBA-8F95-4752-BEF7-947ED1CDBB39}" dt="2023-08-03T05:50:05.054" v="187"/>
          <ac:picMkLst>
            <pc:docMk/>
            <pc:sldMk cId="4053000739" sldId="268"/>
            <ac:picMk id="27" creationId="{EA548CBF-312B-BCB2-5945-8D4768E85EE3}"/>
          </ac:picMkLst>
        </pc:picChg>
        <pc:picChg chg="add del mod">
          <ac:chgData name="Leonie Smith" userId="fed1330f33f5650e" providerId="LiveId" clId="{63E23EBA-8F95-4752-BEF7-947ED1CDBB39}" dt="2023-08-03T05:50:06.494" v="189"/>
          <ac:picMkLst>
            <pc:docMk/>
            <pc:sldMk cId="4053000739" sldId="268"/>
            <ac:picMk id="28" creationId="{2E52AF1E-2E7B-A729-B2AC-E8AE32BC56DA}"/>
          </ac:picMkLst>
        </pc:picChg>
        <pc:picChg chg="add del mod ord">
          <ac:chgData name="Leonie Smith" userId="fed1330f33f5650e" providerId="LiveId" clId="{63E23EBA-8F95-4752-BEF7-947ED1CDBB39}" dt="2023-08-03T05:50:22.674" v="190"/>
          <ac:picMkLst>
            <pc:docMk/>
            <pc:sldMk cId="4053000739" sldId="268"/>
            <ac:picMk id="30" creationId="{E6370BD5-4420-D432-66E5-FDCF51CC742C}"/>
          </ac:picMkLst>
        </pc:picChg>
        <pc:picChg chg="add del mod">
          <ac:chgData name="Leonie Smith" userId="fed1330f33f5650e" providerId="LiveId" clId="{63E23EBA-8F95-4752-BEF7-947ED1CDBB39}" dt="2023-08-03T05:50:24.088" v="192"/>
          <ac:picMkLst>
            <pc:docMk/>
            <pc:sldMk cId="4053000739" sldId="268"/>
            <ac:picMk id="31" creationId="{687BA761-A279-447F-31DB-D36224988955}"/>
          </ac:picMkLst>
        </pc:picChg>
        <pc:picChg chg="add del mod ord">
          <ac:chgData name="Leonie Smith" userId="fed1330f33f5650e" providerId="LiveId" clId="{63E23EBA-8F95-4752-BEF7-947ED1CDBB39}" dt="2023-08-03T05:50:40.575" v="193"/>
          <ac:picMkLst>
            <pc:docMk/>
            <pc:sldMk cId="4053000739" sldId="268"/>
            <ac:picMk id="34" creationId="{9B5361CA-A91F-253B-DF79-AFFD4B864CC5}"/>
          </ac:picMkLst>
        </pc:picChg>
        <pc:picChg chg="add del mod">
          <ac:chgData name="Leonie Smith" userId="fed1330f33f5650e" providerId="LiveId" clId="{63E23EBA-8F95-4752-BEF7-947ED1CDBB39}" dt="2023-08-03T05:50:42.269" v="195"/>
          <ac:picMkLst>
            <pc:docMk/>
            <pc:sldMk cId="4053000739" sldId="268"/>
            <ac:picMk id="35" creationId="{BBF02A1F-06C7-0D0D-59FA-375D33DA7D1F}"/>
          </ac:picMkLst>
        </pc:picChg>
        <pc:picChg chg="add del mod ord">
          <ac:chgData name="Leonie Smith" userId="fed1330f33f5650e" providerId="LiveId" clId="{63E23EBA-8F95-4752-BEF7-947ED1CDBB39}" dt="2023-08-03T05:50:46.831" v="196"/>
          <ac:picMkLst>
            <pc:docMk/>
            <pc:sldMk cId="4053000739" sldId="268"/>
            <ac:picMk id="38" creationId="{644D5659-40EB-F70C-5562-EA430FF4F5E2}"/>
          </ac:picMkLst>
        </pc:picChg>
        <pc:picChg chg="add del mod">
          <ac:chgData name="Leonie Smith" userId="fed1330f33f5650e" providerId="LiveId" clId="{63E23EBA-8F95-4752-BEF7-947ED1CDBB39}" dt="2023-08-03T05:50:56.340" v="198"/>
          <ac:picMkLst>
            <pc:docMk/>
            <pc:sldMk cId="4053000739" sldId="268"/>
            <ac:picMk id="39" creationId="{9AC67021-12F4-4E7C-5F60-4C10F86A4ECB}"/>
          </ac:picMkLst>
        </pc:picChg>
        <pc:picChg chg="add del mod ord">
          <ac:chgData name="Leonie Smith" userId="fed1330f33f5650e" providerId="LiveId" clId="{63E23EBA-8F95-4752-BEF7-947ED1CDBB39}" dt="2023-08-03T05:51:14.983" v="199"/>
          <ac:picMkLst>
            <pc:docMk/>
            <pc:sldMk cId="4053000739" sldId="268"/>
            <ac:picMk id="42" creationId="{F0D17BD9-AA3E-C73D-67E3-96C5DDF0407F}"/>
          </ac:picMkLst>
        </pc:picChg>
        <pc:picChg chg="add mod">
          <ac:chgData name="Leonie Smith" userId="fed1330f33f5650e" providerId="LiveId" clId="{63E23EBA-8F95-4752-BEF7-947ED1CDBB39}" dt="2023-08-03T05:51:14.983" v="199"/>
          <ac:picMkLst>
            <pc:docMk/>
            <pc:sldMk cId="4053000739" sldId="268"/>
            <ac:picMk id="43" creationId="{2DF043CA-DEAB-0A1B-EF77-A4D69628D5D4}"/>
          </ac:picMkLst>
        </pc:picChg>
      </pc:sldChg>
      <pc:sldChg chg="addSp modSp">
        <pc:chgData name="Leonie Smith" userId="fed1330f33f5650e" providerId="LiveId" clId="{63E23EBA-8F95-4752-BEF7-947ED1CDBB39}" dt="2023-08-03T05:52:09.447" v="200"/>
        <pc:sldMkLst>
          <pc:docMk/>
          <pc:sldMk cId="3097559617" sldId="269"/>
        </pc:sldMkLst>
        <pc:picChg chg="add mod">
          <ac:chgData name="Leonie Smith" userId="fed1330f33f5650e" providerId="LiveId" clId="{63E23EBA-8F95-4752-BEF7-947ED1CDBB39}" dt="2023-08-03T05:52:09.447" v="200"/>
          <ac:picMkLst>
            <pc:docMk/>
            <pc:sldMk cId="3097559617" sldId="269"/>
            <ac:picMk id="6" creationId="{20115A31-5901-30C5-C510-87D4EF26281F}"/>
          </ac:picMkLst>
        </pc:picChg>
      </pc:sldChg>
      <pc:sldChg chg="addSp delSp modSp mod modTransition modAnim">
        <pc:chgData name="Leonie Smith" userId="fed1330f33f5650e" providerId="LiveId" clId="{63E23EBA-8F95-4752-BEF7-947ED1CDBB39}" dt="2023-08-03T06:29:41.514" v="328"/>
        <pc:sldMkLst>
          <pc:docMk/>
          <pc:sldMk cId="415415560" sldId="270"/>
        </pc:sldMkLst>
        <pc:picChg chg="add del mod">
          <ac:chgData name="Leonie Smith" userId="fed1330f33f5650e" providerId="LiveId" clId="{63E23EBA-8F95-4752-BEF7-947ED1CDBB39}" dt="2023-08-03T05:54:05.478" v="203"/>
          <ac:picMkLst>
            <pc:docMk/>
            <pc:sldMk cId="415415560" sldId="270"/>
            <ac:picMk id="6" creationId="{E5DD47BA-4CC0-E644-E4BA-20391DF5F047}"/>
          </ac:picMkLst>
        </pc:picChg>
        <pc:picChg chg="add del mod">
          <ac:chgData name="Leonie Smith" userId="fed1330f33f5650e" providerId="LiveId" clId="{63E23EBA-8F95-4752-BEF7-947ED1CDBB39}" dt="2023-08-03T05:54:16.456" v="204"/>
          <ac:picMkLst>
            <pc:docMk/>
            <pc:sldMk cId="415415560" sldId="270"/>
            <ac:picMk id="12" creationId="{953118A4-3114-407E-FB2F-04E7F4814520}"/>
          </ac:picMkLst>
        </pc:picChg>
        <pc:picChg chg="add del mod">
          <ac:chgData name="Leonie Smith" userId="fed1330f33f5650e" providerId="LiveId" clId="{63E23EBA-8F95-4752-BEF7-947ED1CDBB39}" dt="2023-08-03T06:26:47.157" v="300"/>
          <ac:picMkLst>
            <pc:docMk/>
            <pc:sldMk cId="415415560" sldId="270"/>
            <ac:picMk id="13" creationId="{EADC921C-5675-3971-BFD3-0D760AA5970B}"/>
          </ac:picMkLst>
        </pc:picChg>
        <pc:picChg chg="add del mod ord">
          <ac:chgData name="Leonie Smith" userId="fed1330f33f5650e" providerId="LiveId" clId="{63E23EBA-8F95-4752-BEF7-947ED1CDBB39}" dt="2023-08-03T06:26:58.388" v="301"/>
          <ac:picMkLst>
            <pc:docMk/>
            <pc:sldMk cId="415415560" sldId="270"/>
            <ac:picMk id="21" creationId="{2203159A-369B-BAF6-F042-9A2B90D6FB29}"/>
          </ac:picMkLst>
        </pc:picChg>
        <pc:picChg chg="add del mod">
          <ac:chgData name="Leonie Smith" userId="fed1330f33f5650e" providerId="LiveId" clId="{63E23EBA-8F95-4752-BEF7-947ED1CDBB39}" dt="2023-08-03T06:27:02.078" v="303"/>
          <ac:picMkLst>
            <pc:docMk/>
            <pc:sldMk cId="415415560" sldId="270"/>
            <ac:picMk id="22" creationId="{C0379814-EDD6-5486-1CDD-01D3BFFD8AC4}"/>
          </ac:picMkLst>
        </pc:picChg>
        <pc:picChg chg="add del mod ord">
          <ac:chgData name="Leonie Smith" userId="fed1330f33f5650e" providerId="LiveId" clId="{63E23EBA-8F95-4752-BEF7-947ED1CDBB39}" dt="2023-08-03T06:27:08.695" v="304"/>
          <ac:picMkLst>
            <pc:docMk/>
            <pc:sldMk cId="415415560" sldId="270"/>
            <ac:picMk id="25" creationId="{5C2B48AE-AF12-7ECE-64B5-66A7750B8174}"/>
          </ac:picMkLst>
        </pc:picChg>
        <pc:picChg chg="add del mod">
          <ac:chgData name="Leonie Smith" userId="fed1330f33f5650e" providerId="LiveId" clId="{63E23EBA-8F95-4752-BEF7-947ED1CDBB39}" dt="2023-08-03T06:27:10.417" v="306"/>
          <ac:picMkLst>
            <pc:docMk/>
            <pc:sldMk cId="415415560" sldId="270"/>
            <ac:picMk id="26" creationId="{F6C979FF-E756-D3D2-681F-D009F50F6490}"/>
          </ac:picMkLst>
        </pc:picChg>
        <pc:picChg chg="add del mod ord">
          <ac:chgData name="Leonie Smith" userId="fed1330f33f5650e" providerId="LiveId" clId="{63E23EBA-8F95-4752-BEF7-947ED1CDBB39}" dt="2023-08-03T06:27:15.813" v="307"/>
          <ac:picMkLst>
            <pc:docMk/>
            <pc:sldMk cId="415415560" sldId="270"/>
            <ac:picMk id="29" creationId="{5B9539DC-07BC-257B-0647-0B168DC7E731}"/>
          </ac:picMkLst>
        </pc:picChg>
        <pc:picChg chg="add del mod">
          <ac:chgData name="Leonie Smith" userId="fed1330f33f5650e" providerId="LiveId" clId="{63E23EBA-8F95-4752-BEF7-947ED1CDBB39}" dt="2023-08-03T06:27:17.779" v="309"/>
          <ac:picMkLst>
            <pc:docMk/>
            <pc:sldMk cId="415415560" sldId="270"/>
            <ac:picMk id="30" creationId="{522EABD3-0B20-9EA8-E0E3-67AF45E0B9B6}"/>
          </ac:picMkLst>
        </pc:picChg>
        <pc:picChg chg="add del mod ord">
          <ac:chgData name="Leonie Smith" userId="fed1330f33f5650e" providerId="LiveId" clId="{63E23EBA-8F95-4752-BEF7-947ED1CDBB39}" dt="2023-08-03T06:27:29.100" v="310"/>
          <ac:picMkLst>
            <pc:docMk/>
            <pc:sldMk cId="415415560" sldId="270"/>
            <ac:picMk id="33" creationId="{F226A059-66DD-05E5-4FF3-59C595731198}"/>
          </ac:picMkLst>
        </pc:picChg>
        <pc:picChg chg="add del mod">
          <ac:chgData name="Leonie Smith" userId="fed1330f33f5650e" providerId="LiveId" clId="{63E23EBA-8F95-4752-BEF7-947ED1CDBB39}" dt="2023-08-03T06:27:43.393" v="312"/>
          <ac:picMkLst>
            <pc:docMk/>
            <pc:sldMk cId="415415560" sldId="270"/>
            <ac:picMk id="34" creationId="{1418E647-C894-942A-7B34-7C196E5ADF1B}"/>
          </ac:picMkLst>
        </pc:picChg>
        <pc:picChg chg="add del mod ord">
          <ac:chgData name="Leonie Smith" userId="fed1330f33f5650e" providerId="LiveId" clId="{63E23EBA-8F95-4752-BEF7-947ED1CDBB39}" dt="2023-08-03T06:27:53.603" v="313"/>
          <ac:picMkLst>
            <pc:docMk/>
            <pc:sldMk cId="415415560" sldId="270"/>
            <ac:picMk id="38" creationId="{C4CBDB2F-7317-A549-8B5D-CBA08013308B}"/>
          </ac:picMkLst>
        </pc:picChg>
        <pc:picChg chg="add del mod">
          <ac:chgData name="Leonie Smith" userId="fed1330f33f5650e" providerId="LiveId" clId="{63E23EBA-8F95-4752-BEF7-947ED1CDBB39}" dt="2023-08-03T06:28:03.920" v="315"/>
          <ac:picMkLst>
            <pc:docMk/>
            <pc:sldMk cId="415415560" sldId="270"/>
            <ac:picMk id="39" creationId="{3EE7C310-BAE8-8016-4EE8-505FF3DE4B56}"/>
          </ac:picMkLst>
        </pc:picChg>
        <pc:picChg chg="add del mod ord">
          <ac:chgData name="Leonie Smith" userId="fed1330f33f5650e" providerId="LiveId" clId="{63E23EBA-8F95-4752-BEF7-947ED1CDBB39}" dt="2023-08-03T06:28:14.074" v="316"/>
          <ac:picMkLst>
            <pc:docMk/>
            <pc:sldMk cId="415415560" sldId="270"/>
            <ac:picMk id="43" creationId="{B25D19BC-001F-AFD9-205B-DEF27626161C}"/>
          </ac:picMkLst>
        </pc:picChg>
        <pc:picChg chg="add del mod">
          <ac:chgData name="Leonie Smith" userId="fed1330f33f5650e" providerId="LiveId" clId="{63E23EBA-8F95-4752-BEF7-947ED1CDBB39}" dt="2023-08-03T06:28:28.898" v="318"/>
          <ac:picMkLst>
            <pc:docMk/>
            <pc:sldMk cId="415415560" sldId="270"/>
            <ac:picMk id="44" creationId="{220714DC-A4F7-3F2B-E1B0-DB9C1B98EB56}"/>
          </ac:picMkLst>
        </pc:picChg>
        <pc:picChg chg="add del mod ord">
          <ac:chgData name="Leonie Smith" userId="fed1330f33f5650e" providerId="LiveId" clId="{63E23EBA-8F95-4752-BEF7-947ED1CDBB39}" dt="2023-08-03T06:28:35.724" v="319"/>
          <ac:picMkLst>
            <pc:docMk/>
            <pc:sldMk cId="415415560" sldId="270"/>
            <ac:picMk id="49" creationId="{131DB1AA-C9CA-5C93-C47B-44B76B82E0E4}"/>
          </ac:picMkLst>
        </pc:picChg>
        <pc:picChg chg="add del mod">
          <ac:chgData name="Leonie Smith" userId="fed1330f33f5650e" providerId="LiveId" clId="{63E23EBA-8F95-4752-BEF7-947ED1CDBB39}" dt="2023-08-03T06:28:36.849" v="321"/>
          <ac:picMkLst>
            <pc:docMk/>
            <pc:sldMk cId="415415560" sldId="270"/>
            <ac:picMk id="50" creationId="{36625AC5-C54C-BC88-277C-FED20579D9AE}"/>
          </ac:picMkLst>
        </pc:picChg>
        <pc:picChg chg="add del mod ord">
          <ac:chgData name="Leonie Smith" userId="fed1330f33f5650e" providerId="LiveId" clId="{63E23EBA-8F95-4752-BEF7-947ED1CDBB39}" dt="2023-08-03T06:28:47.207" v="322"/>
          <ac:picMkLst>
            <pc:docMk/>
            <pc:sldMk cId="415415560" sldId="270"/>
            <ac:picMk id="53" creationId="{277D34AD-1B93-8299-3BA4-F888DC91628A}"/>
          </ac:picMkLst>
        </pc:picChg>
        <pc:picChg chg="add del mod">
          <ac:chgData name="Leonie Smith" userId="fed1330f33f5650e" providerId="LiveId" clId="{63E23EBA-8F95-4752-BEF7-947ED1CDBB39}" dt="2023-08-03T06:29:00.228" v="324"/>
          <ac:picMkLst>
            <pc:docMk/>
            <pc:sldMk cId="415415560" sldId="270"/>
            <ac:picMk id="54" creationId="{A860829C-C044-537B-BB1B-A5D6C7CBDA0D}"/>
          </ac:picMkLst>
        </pc:picChg>
        <pc:picChg chg="add del mod ord">
          <ac:chgData name="Leonie Smith" userId="fed1330f33f5650e" providerId="LiveId" clId="{63E23EBA-8F95-4752-BEF7-947ED1CDBB39}" dt="2023-08-03T06:29:10.832" v="325"/>
          <ac:picMkLst>
            <pc:docMk/>
            <pc:sldMk cId="415415560" sldId="270"/>
            <ac:picMk id="59" creationId="{6F9809F2-5471-74EF-0D10-62DE531D49AB}"/>
          </ac:picMkLst>
        </pc:picChg>
        <pc:picChg chg="add del mod">
          <ac:chgData name="Leonie Smith" userId="fed1330f33f5650e" providerId="LiveId" clId="{63E23EBA-8F95-4752-BEF7-947ED1CDBB39}" dt="2023-08-03T06:29:30.916" v="327"/>
          <ac:picMkLst>
            <pc:docMk/>
            <pc:sldMk cId="415415560" sldId="270"/>
            <ac:picMk id="60" creationId="{761B096A-4DBA-0E74-39E8-747A8A9DD7AA}"/>
          </ac:picMkLst>
        </pc:picChg>
        <pc:picChg chg="add del mod ord">
          <ac:chgData name="Leonie Smith" userId="fed1330f33f5650e" providerId="LiveId" clId="{63E23EBA-8F95-4752-BEF7-947ED1CDBB39}" dt="2023-08-03T06:29:41.514" v="328"/>
          <ac:picMkLst>
            <pc:docMk/>
            <pc:sldMk cId="415415560" sldId="270"/>
            <ac:picMk id="67" creationId="{08D43EE4-A93B-EA7E-EB96-0219FB21D373}"/>
          </ac:picMkLst>
        </pc:picChg>
        <pc:picChg chg="add mod">
          <ac:chgData name="Leonie Smith" userId="fed1330f33f5650e" providerId="LiveId" clId="{63E23EBA-8F95-4752-BEF7-947ED1CDBB39}" dt="2023-08-03T06:29:41.514" v="328"/>
          <ac:picMkLst>
            <pc:docMk/>
            <pc:sldMk cId="415415560" sldId="270"/>
            <ac:picMk id="68" creationId="{A4B485CF-4445-A241-6A6D-0946338F2C34}"/>
          </ac:picMkLst>
        </pc:picChg>
      </pc:sldChg>
      <pc:sldChg chg="addSp delSp modSp mod modTransition modAnim">
        <pc:chgData name="Leonie Smith" userId="fed1330f33f5650e" providerId="LiveId" clId="{63E23EBA-8F95-4752-BEF7-947ED1CDBB39}" dt="2023-08-03T05:56:25.121" v="214"/>
        <pc:sldMkLst>
          <pc:docMk/>
          <pc:sldMk cId="4138472140" sldId="271"/>
        </pc:sldMkLst>
        <pc:picChg chg="add del mod">
          <ac:chgData name="Leonie Smith" userId="fed1330f33f5650e" providerId="LiveId" clId="{63E23EBA-8F95-4752-BEF7-947ED1CDBB39}" dt="2023-08-03T05:55:01.835" v="207"/>
          <ac:picMkLst>
            <pc:docMk/>
            <pc:sldMk cId="4138472140" sldId="271"/>
            <ac:picMk id="7" creationId="{6DEEB6AD-CC67-763D-1ED7-1056FAB8EF39}"/>
          </ac:picMkLst>
        </pc:picChg>
        <pc:picChg chg="add del mod">
          <ac:chgData name="Leonie Smith" userId="fed1330f33f5650e" providerId="LiveId" clId="{63E23EBA-8F95-4752-BEF7-947ED1CDBB39}" dt="2023-08-03T05:55:07.235" v="208"/>
          <ac:picMkLst>
            <pc:docMk/>
            <pc:sldMk cId="4138472140" sldId="271"/>
            <ac:picMk id="10" creationId="{22625B91-DECE-17C0-8A48-FDE92CDB7364}"/>
          </ac:picMkLst>
        </pc:picChg>
        <pc:picChg chg="add del mod">
          <ac:chgData name="Leonie Smith" userId="fed1330f33f5650e" providerId="LiveId" clId="{63E23EBA-8F95-4752-BEF7-947ED1CDBB39}" dt="2023-08-03T05:55:09.003" v="210"/>
          <ac:picMkLst>
            <pc:docMk/>
            <pc:sldMk cId="4138472140" sldId="271"/>
            <ac:picMk id="11" creationId="{6502B922-B67F-DE2D-0FDA-2CA496CFAAEE}"/>
          </ac:picMkLst>
        </pc:picChg>
        <pc:picChg chg="add del mod ord">
          <ac:chgData name="Leonie Smith" userId="fed1330f33f5650e" providerId="LiveId" clId="{63E23EBA-8F95-4752-BEF7-947ED1CDBB39}" dt="2023-08-03T05:55:28.384" v="211"/>
          <ac:picMkLst>
            <pc:docMk/>
            <pc:sldMk cId="4138472140" sldId="271"/>
            <ac:picMk id="14" creationId="{F33DF1BE-8D83-C5A8-0116-B1F6B1730683}"/>
          </ac:picMkLst>
        </pc:picChg>
        <pc:picChg chg="add del mod">
          <ac:chgData name="Leonie Smith" userId="fed1330f33f5650e" providerId="LiveId" clId="{63E23EBA-8F95-4752-BEF7-947ED1CDBB39}" dt="2023-08-03T05:56:05.904" v="213"/>
          <ac:picMkLst>
            <pc:docMk/>
            <pc:sldMk cId="4138472140" sldId="271"/>
            <ac:picMk id="15" creationId="{C90C9F96-4019-199E-1F06-141BF372518D}"/>
          </ac:picMkLst>
        </pc:picChg>
        <pc:picChg chg="add del mod ord">
          <ac:chgData name="Leonie Smith" userId="fed1330f33f5650e" providerId="LiveId" clId="{63E23EBA-8F95-4752-BEF7-947ED1CDBB39}" dt="2023-08-03T05:56:25.121" v="214"/>
          <ac:picMkLst>
            <pc:docMk/>
            <pc:sldMk cId="4138472140" sldId="271"/>
            <ac:picMk id="20" creationId="{50BC630B-6E13-F38F-B54E-00BFAEEF50E3}"/>
          </ac:picMkLst>
        </pc:picChg>
        <pc:picChg chg="add mod">
          <ac:chgData name="Leonie Smith" userId="fed1330f33f5650e" providerId="LiveId" clId="{63E23EBA-8F95-4752-BEF7-947ED1CDBB39}" dt="2023-08-03T05:56:25.121" v="214"/>
          <ac:picMkLst>
            <pc:docMk/>
            <pc:sldMk cId="4138472140" sldId="271"/>
            <ac:picMk id="21" creationId="{4E16A911-6AE2-B707-A02F-01621DDA4DFA}"/>
          </ac:picMkLst>
        </pc:picChg>
      </pc:sldChg>
      <pc:sldChg chg="addSp delSp modSp mod modTransition modAnim">
        <pc:chgData name="Leonie Smith" userId="fed1330f33f5650e" providerId="LiveId" clId="{63E23EBA-8F95-4752-BEF7-947ED1CDBB39}" dt="2023-08-03T06:05:21.951" v="254"/>
        <pc:sldMkLst>
          <pc:docMk/>
          <pc:sldMk cId="3074633053" sldId="272"/>
        </pc:sldMkLst>
        <pc:picChg chg="add del mod">
          <ac:chgData name="Leonie Smith" userId="fed1330f33f5650e" providerId="LiveId" clId="{63E23EBA-8F95-4752-BEF7-947ED1CDBB39}" dt="2023-08-03T05:57:34.806" v="217"/>
          <ac:picMkLst>
            <pc:docMk/>
            <pc:sldMk cId="3074633053" sldId="272"/>
            <ac:picMk id="6" creationId="{BEBA3291-DFB4-0EC7-3F49-B920CDAF01BC}"/>
          </ac:picMkLst>
        </pc:picChg>
        <pc:picChg chg="add del mod">
          <ac:chgData name="Leonie Smith" userId="fed1330f33f5650e" providerId="LiveId" clId="{63E23EBA-8F95-4752-BEF7-947ED1CDBB39}" dt="2023-08-03T05:57:49.476" v="218"/>
          <ac:picMkLst>
            <pc:docMk/>
            <pc:sldMk cId="3074633053" sldId="272"/>
            <ac:picMk id="9" creationId="{21C6D4B4-5E22-1028-B075-A527E962BA64}"/>
          </ac:picMkLst>
        </pc:picChg>
        <pc:picChg chg="add del mod">
          <ac:chgData name="Leonie Smith" userId="fed1330f33f5650e" providerId="LiveId" clId="{63E23EBA-8F95-4752-BEF7-947ED1CDBB39}" dt="2023-08-03T05:58:16.611" v="220"/>
          <ac:picMkLst>
            <pc:docMk/>
            <pc:sldMk cId="3074633053" sldId="272"/>
            <ac:picMk id="10" creationId="{85F6BEC6-0AE3-4A83-C4BB-6766B20EE10C}"/>
          </ac:picMkLst>
        </pc:picChg>
        <pc:picChg chg="add del mod ord">
          <ac:chgData name="Leonie Smith" userId="fed1330f33f5650e" providerId="LiveId" clId="{63E23EBA-8F95-4752-BEF7-947ED1CDBB39}" dt="2023-08-03T05:58:32.313" v="221"/>
          <ac:picMkLst>
            <pc:docMk/>
            <pc:sldMk cId="3074633053" sldId="272"/>
            <ac:picMk id="15" creationId="{4A9A4A78-E80B-9D48-97C2-BB04761AD355}"/>
          </ac:picMkLst>
        </pc:picChg>
        <pc:picChg chg="add del mod">
          <ac:chgData name="Leonie Smith" userId="fed1330f33f5650e" providerId="LiveId" clId="{63E23EBA-8F95-4752-BEF7-947ED1CDBB39}" dt="2023-08-03T05:58:44.774" v="223"/>
          <ac:picMkLst>
            <pc:docMk/>
            <pc:sldMk cId="3074633053" sldId="272"/>
            <ac:picMk id="16" creationId="{54635083-6DF6-8A93-4EB9-824342D90EE1}"/>
          </ac:picMkLst>
        </pc:picChg>
        <pc:picChg chg="add del mod ord">
          <ac:chgData name="Leonie Smith" userId="fed1330f33f5650e" providerId="LiveId" clId="{63E23EBA-8F95-4752-BEF7-947ED1CDBB39}" dt="2023-08-03T05:59:01.191" v="224"/>
          <ac:picMkLst>
            <pc:docMk/>
            <pc:sldMk cId="3074633053" sldId="272"/>
            <ac:picMk id="20" creationId="{B945F55D-ED43-0348-5A23-000C886CCF16}"/>
          </ac:picMkLst>
        </pc:picChg>
        <pc:picChg chg="add del mod">
          <ac:chgData name="Leonie Smith" userId="fed1330f33f5650e" providerId="LiveId" clId="{63E23EBA-8F95-4752-BEF7-947ED1CDBB39}" dt="2023-08-03T05:59:23.385" v="226"/>
          <ac:picMkLst>
            <pc:docMk/>
            <pc:sldMk cId="3074633053" sldId="272"/>
            <ac:picMk id="21" creationId="{5AA1E2F5-4ADF-60DC-21AA-A47F7B44F145}"/>
          </ac:picMkLst>
        </pc:picChg>
        <pc:picChg chg="add del mod ord">
          <ac:chgData name="Leonie Smith" userId="fed1330f33f5650e" providerId="LiveId" clId="{63E23EBA-8F95-4752-BEF7-947ED1CDBB39}" dt="2023-08-03T05:59:41.103" v="227"/>
          <ac:picMkLst>
            <pc:docMk/>
            <pc:sldMk cId="3074633053" sldId="272"/>
            <ac:picMk id="26" creationId="{B26F6CE2-08C6-A83A-BB4A-57057CB64E41}"/>
          </ac:picMkLst>
        </pc:picChg>
        <pc:picChg chg="add del mod">
          <ac:chgData name="Leonie Smith" userId="fed1330f33f5650e" providerId="LiveId" clId="{63E23EBA-8F95-4752-BEF7-947ED1CDBB39}" dt="2023-08-03T05:59:53.930" v="229"/>
          <ac:picMkLst>
            <pc:docMk/>
            <pc:sldMk cId="3074633053" sldId="272"/>
            <ac:picMk id="27" creationId="{54345A7A-44EE-9AD0-39B4-29A61761DA9C}"/>
          </ac:picMkLst>
        </pc:picChg>
        <pc:picChg chg="add del mod ord">
          <ac:chgData name="Leonie Smith" userId="fed1330f33f5650e" providerId="LiveId" clId="{63E23EBA-8F95-4752-BEF7-947ED1CDBB39}" dt="2023-08-03T06:00:10.825" v="230"/>
          <ac:picMkLst>
            <pc:docMk/>
            <pc:sldMk cId="3074633053" sldId="272"/>
            <ac:picMk id="31" creationId="{40AD5C2E-A1BA-02A1-F830-52FACAB63B6F}"/>
          </ac:picMkLst>
        </pc:picChg>
        <pc:picChg chg="add del mod">
          <ac:chgData name="Leonie Smith" userId="fed1330f33f5650e" providerId="LiveId" clId="{63E23EBA-8F95-4752-BEF7-947ED1CDBB39}" dt="2023-08-03T06:00:55.439" v="232"/>
          <ac:picMkLst>
            <pc:docMk/>
            <pc:sldMk cId="3074633053" sldId="272"/>
            <ac:picMk id="32" creationId="{157A5F8E-3B3B-9972-20E4-ACAFC307A418}"/>
          </ac:picMkLst>
        </pc:picChg>
        <pc:picChg chg="add del mod ord">
          <ac:chgData name="Leonie Smith" userId="fed1330f33f5650e" providerId="LiveId" clId="{63E23EBA-8F95-4752-BEF7-947ED1CDBB39}" dt="2023-08-03T06:01:12.635" v="233"/>
          <ac:picMkLst>
            <pc:docMk/>
            <pc:sldMk cId="3074633053" sldId="272"/>
            <ac:picMk id="39" creationId="{E6F656B9-97D9-ED3F-9339-73369A882250}"/>
          </ac:picMkLst>
        </pc:picChg>
        <pc:picChg chg="add del mod">
          <ac:chgData name="Leonie Smith" userId="fed1330f33f5650e" providerId="LiveId" clId="{63E23EBA-8F95-4752-BEF7-947ED1CDBB39}" dt="2023-08-03T06:01:59.534" v="235"/>
          <ac:picMkLst>
            <pc:docMk/>
            <pc:sldMk cId="3074633053" sldId="272"/>
            <ac:picMk id="40" creationId="{624B16DF-5ED7-BD15-4AEF-2986CD1EE5C7}"/>
          </ac:picMkLst>
        </pc:picChg>
        <pc:picChg chg="add del mod ord">
          <ac:chgData name="Leonie Smith" userId="fed1330f33f5650e" providerId="LiveId" clId="{63E23EBA-8F95-4752-BEF7-947ED1CDBB39}" dt="2023-08-03T06:02:16.702" v="236"/>
          <ac:picMkLst>
            <pc:docMk/>
            <pc:sldMk cId="3074633053" sldId="272"/>
            <ac:picMk id="45" creationId="{7E19CDF1-D7AF-383B-85F8-C152E1428E0B}"/>
          </ac:picMkLst>
        </pc:picChg>
        <pc:picChg chg="add del mod">
          <ac:chgData name="Leonie Smith" userId="fed1330f33f5650e" providerId="LiveId" clId="{63E23EBA-8F95-4752-BEF7-947ED1CDBB39}" dt="2023-08-03T06:02:34.220" v="238"/>
          <ac:picMkLst>
            <pc:docMk/>
            <pc:sldMk cId="3074633053" sldId="272"/>
            <ac:picMk id="46" creationId="{A6E1834B-E517-89D3-D69D-896C88945B0E}"/>
          </ac:picMkLst>
        </pc:picChg>
        <pc:picChg chg="add del mod ord">
          <ac:chgData name="Leonie Smith" userId="fed1330f33f5650e" providerId="LiveId" clId="{63E23EBA-8F95-4752-BEF7-947ED1CDBB39}" dt="2023-08-03T06:02:50.783" v="239"/>
          <ac:picMkLst>
            <pc:docMk/>
            <pc:sldMk cId="3074633053" sldId="272"/>
            <ac:picMk id="50" creationId="{A16A5A4C-4A28-1104-7AE1-D68D2CD173DD}"/>
          </ac:picMkLst>
        </pc:picChg>
        <pc:picChg chg="add del mod">
          <ac:chgData name="Leonie Smith" userId="fed1330f33f5650e" providerId="LiveId" clId="{63E23EBA-8F95-4752-BEF7-947ED1CDBB39}" dt="2023-08-03T06:03:09.007" v="241"/>
          <ac:picMkLst>
            <pc:docMk/>
            <pc:sldMk cId="3074633053" sldId="272"/>
            <ac:picMk id="51" creationId="{0ADBE7DE-C510-F416-BE72-74F587C49201}"/>
          </ac:picMkLst>
        </pc:picChg>
        <pc:picChg chg="add del mod ord">
          <ac:chgData name="Leonie Smith" userId="fed1330f33f5650e" providerId="LiveId" clId="{63E23EBA-8F95-4752-BEF7-947ED1CDBB39}" dt="2023-08-03T06:03:15.148" v="242"/>
          <ac:picMkLst>
            <pc:docMk/>
            <pc:sldMk cId="3074633053" sldId="272"/>
            <ac:picMk id="55" creationId="{0AD7D4EE-5C9D-D7AC-89A0-A52B9B126588}"/>
          </ac:picMkLst>
        </pc:picChg>
        <pc:picChg chg="add del mod">
          <ac:chgData name="Leonie Smith" userId="fed1330f33f5650e" providerId="LiveId" clId="{63E23EBA-8F95-4752-BEF7-947ED1CDBB39}" dt="2023-08-03T06:03:16.901" v="244"/>
          <ac:picMkLst>
            <pc:docMk/>
            <pc:sldMk cId="3074633053" sldId="272"/>
            <ac:picMk id="56" creationId="{952F6319-8D54-829F-E693-E7FF2EF0C068}"/>
          </ac:picMkLst>
        </pc:picChg>
        <pc:picChg chg="add del mod ord">
          <ac:chgData name="Leonie Smith" userId="fed1330f33f5650e" providerId="LiveId" clId="{63E23EBA-8F95-4752-BEF7-947ED1CDBB39}" dt="2023-08-03T06:03:33.683" v="245"/>
          <ac:picMkLst>
            <pc:docMk/>
            <pc:sldMk cId="3074633053" sldId="272"/>
            <ac:picMk id="59" creationId="{31B4E031-4BAE-D2EF-D686-9313AD118B63}"/>
          </ac:picMkLst>
        </pc:picChg>
        <pc:picChg chg="add del mod">
          <ac:chgData name="Leonie Smith" userId="fed1330f33f5650e" providerId="LiveId" clId="{63E23EBA-8F95-4752-BEF7-947ED1CDBB39}" dt="2023-08-03T06:03:52.077" v="247"/>
          <ac:picMkLst>
            <pc:docMk/>
            <pc:sldMk cId="3074633053" sldId="272"/>
            <ac:picMk id="60" creationId="{C9FA570E-7556-444F-D2F0-EFD928EB498A}"/>
          </ac:picMkLst>
        </pc:picChg>
        <pc:picChg chg="add del mod ord">
          <ac:chgData name="Leonie Smith" userId="fed1330f33f5650e" providerId="LiveId" clId="{63E23EBA-8F95-4752-BEF7-947ED1CDBB39}" dt="2023-08-03T06:04:08.513" v="248"/>
          <ac:picMkLst>
            <pc:docMk/>
            <pc:sldMk cId="3074633053" sldId="272"/>
            <ac:picMk id="64" creationId="{5CF27383-2458-568F-517B-E165A67E06A9}"/>
          </ac:picMkLst>
        </pc:picChg>
        <pc:picChg chg="add del mod">
          <ac:chgData name="Leonie Smith" userId="fed1330f33f5650e" providerId="LiveId" clId="{63E23EBA-8F95-4752-BEF7-947ED1CDBB39}" dt="2023-08-03T06:04:38.374" v="250"/>
          <ac:picMkLst>
            <pc:docMk/>
            <pc:sldMk cId="3074633053" sldId="272"/>
            <ac:picMk id="65" creationId="{B59F515A-F9A2-F15B-1463-68A7D2493748}"/>
          </ac:picMkLst>
        </pc:picChg>
        <pc:picChg chg="add del mod ord">
          <ac:chgData name="Leonie Smith" userId="fed1330f33f5650e" providerId="LiveId" clId="{63E23EBA-8F95-4752-BEF7-947ED1CDBB39}" dt="2023-08-03T06:04:49.137" v="251"/>
          <ac:picMkLst>
            <pc:docMk/>
            <pc:sldMk cId="3074633053" sldId="272"/>
            <ac:picMk id="72" creationId="{A44C61C6-252F-0DD9-9352-431BCBFAA2FC}"/>
          </ac:picMkLst>
        </pc:picChg>
        <pc:picChg chg="add del mod">
          <ac:chgData name="Leonie Smith" userId="fed1330f33f5650e" providerId="LiveId" clId="{63E23EBA-8F95-4752-BEF7-947ED1CDBB39}" dt="2023-08-03T06:05:05.856" v="253"/>
          <ac:picMkLst>
            <pc:docMk/>
            <pc:sldMk cId="3074633053" sldId="272"/>
            <ac:picMk id="73" creationId="{F178C068-43DB-CA67-7938-290E142D20FD}"/>
          </ac:picMkLst>
        </pc:picChg>
        <pc:picChg chg="add del mod ord">
          <ac:chgData name="Leonie Smith" userId="fed1330f33f5650e" providerId="LiveId" clId="{63E23EBA-8F95-4752-BEF7-947ED1CDBB39}" dt="2023-08-03T06:05:21.951" v="254"/>
          <ac:picMkLst>
            <pc:docMk/>
            <pc:sldMk cId="3074633053" sldId="272"/>
            <ac:picMk id="77" creationId="{7C7BD266-C3CE-24C2-A950-EA978B41CA90}"/>
          </ac:picMkLst>
        </pc:picChg>
        <pc:picChg chg="add mod">
          <ac:chgData name="Leonie Smith" userId="fed1330f33f5650e" providerId="LiveId" clId="{63E23EBA-8F95-4752-BEF7-947ED1CDBB39}" dt="2023-08-03T06:05:21.951" v="254"/>
          <ac:picMkLst>
            <pc:docMk/>
            <pc:sldMk cId="3074633053" sldId="272"/>
            <ac:picMk id="78" creationId="{4AB4DA0D-044C-F97E-E48D-B386858A4B13}"/>
          </ac:picMkLst>
        </pc:picChg>
      </pc:sldChg>
      <pc:sldChg chg="addSp delSp modSp mod modTransition modAnim">
        <pc:chgData name="Leonie Smith" userId="fed1330f33f5650e" providerId="LiveId" clId="{63E23EBA-8F95-4752-BEF7-947ED1CDBB39}" dt="2023-08-03T06:08:17.466" v="261"/>
        <pc:sldMkLst>
          <pc:docMk/>
          <pc:sldMk cId="1780628248" sldId="273"/>
        </pc:sldMkLst>
        <pc:picChg chg="add del mod">
          <ac:chgData name="Leonie Smith" userId="fed1330f33f5650e" providerId="LiveId" clId="{63E23EBA-8F95-4752-BEF7-947ED1CDBB39}" dt="2023-08-03T06:07:01.087" v="257"/>
          <ac:picMkLst>
            <pc:docMk/>
            <pc:sldMk cId="1780628248" sldId="273"/>
            <ac:picMk id="10" creationId="{6B91F984-33AF-9DDE-F673-4E3D86AD7415}"/>
          </ac:picMkLst>
        </pc:picChg>
        <pc:picChg chg="add del mod">
          <ac:chgData name="Leonie Smith" userId="fed1330f33f5650e" providerId="LiveId" clId="{63E23EBA-8F95-4752-BEF7-947ED1CDBB39}" dt="2023-08-03T06:07:50.370" v="258"/>
          <ac:picMkLst>
            <pc:docMk/>
            <pc:sldMk cId="1780628248" sldId="273"/>
            <ac:picMk id="15" creationId="{F0427BB4-F0E0-9CEF-0E39-CAEA2EF8B7C7}"/>
          </ac:picMkLst>
        </pc:picChg>
        <pc:picChg chg="add del mod">
          <ac:chgData name="Leonie Smith" userId="fed1330f33f5650e" providerId="LiveId" clId="{63E23EBA-8F95-4752-BEF7-947ED1CDBB39}" dt="2023-08-03T06:07:56.660" v="260"/>
          <ac:picMkLst>
            <pc:docMk/>
            <pc:sldMk cId="1780628248" sldId="273"/>
            <ac:picMk id="16" creationId="{B2552B1F-D655-0846-2D1B-E21219160722}"/>
          </ac:picMkLst>
        </pc:picChg>
        <pc:picChg chg="add del mod ord">
          <ac:chgData name="Leonie Smith" userId="fed1330f33f5650e" providerId="LiveId" clId="{63E23EBA-8F95-4752-BEF7-947ED1CDBB39}" dt="2023-08-03T06:08:17.466" v="261"/>
          <ac:picMkLst>
            <pc:docMk/>
            <pc:sldMk cId="1780628248" sldId="273"/>
            <ac:picMk id="19" creationId="{29BDB13C-9B86-A585-AFF0-067C63C7A803}"/>
          </ac:picMkLst>
        </pc:picChg>
        <pc:picChg chg="add mod">
          <ac:chgData name="Leonie Smith" userId="fed1330f33f5650e" providerId="LiveId" clId="{63E23EBA-8F95-4752-BEF7-947ED1CDBB39}" dt="2023-08-03T06:08:17.466" v="261"/>
          <ac:picMkLst>
            <pc:docMk/>
            <pc:sldMk cId="1780628248" sldId="273"/>
            <ac:picMk id="20" creationId="{09F9DE33-8EED-1B34-023A-5277C183D4F1}"/>
          </ac:picMkLst>
        </pc:picChg>
      </pc:sldChg>
      <pc:sldChg chg="addSp delSp modSp mod modTransition modAnim">
        <pc:chgData name="Leonie Smith" userId="fed1330f33f5650e" providerId="LiveId" clId="{63E23EBA-8F95-4752-BEF7-947ED1CDBB39}" dt="2023-08-03T06:09:58.735" v="268"/>
        <pc:sldMkLst>
          <pc:docMk/>
          <pc:sldMk cId="1680183773" sldId="274"/>
        </pc:sldMkLst>
        <pc:picChg chg="add del mod">
          <ac:chgData name="Leonie Smith" userId="fed1330f33f5650e" providerId="LiveId" clId="{63E23EBA-8F95-4752-BEF7-947ED1CDBB39}" dt="2023-08-03T06:09:38.889" v="264"/>
          <ac:picMkLst>
            <pc:docMk/>
            <pc:sldMk cId="1680183773" sldId="274"/>
            <ac:picMk id="7" creationId="{F87E1106-7271-1D97-50BA-A5D6DEF10CBD}"/>
          </ac:picMkLst>
        </pc:picChg>
        <pc:picChg chg="add del mod">
          <ac:chgData name="Leonie Smith" userId="fed1330f33f5650e" providerId="LiveId" clId="{63E23EBA-8F95-4752-BEF7-947ED1CDBB39}" dt="2023-08-03T06:09:45.338" v="265"/>
          <ac:picMkLst>
            <pc:docMk/>
            <pc:sldMk cId="1680183773" sldId="274"/>
            <ac:picMk id="11" creationId="{55B3CC52-A566-6EDE-28F2-474CB4F6ADFA}"/>
          </ac:picMkLst>
        </pc:picChg>
        <pc:picChg chg="add del mod">
          <ac:chgData name="Leonie Smith" userId="fed1330f33f5650e" providerId="LiveId" clId="{63E23EBA-8F95-4752-BEF7-947ED1CDBB39}" dt="2023-08-03T06:09:46.958" v="267"/>
          <ac:picMkLst>
            <pc:docMk/>
            <pc:sldMk cId="1680183773" sldId="274"/>
            <ac:picMk id="12" creationId="{A3FD077F-83E5-6273-E41C-5AAA45B864D0}"/>
          </ac:picMkLst>
        </pc:picChg>
        <pc:picChg chg="add del mod ord">
          <ac:chgData name="Leonie Smith" userId="fed1330f33f5650e" providerId="LiveId" clId="{63E23EBA-8F95-4752-BEF7-947ED1CDBB39}" dt="2023-08-03T06:09:58.735" v="268"/>
          <ac:picMkLst>
            <pc:docMk/>
            <pc:sldMk cId="1680183773" sldId="274"/>
            <ac:picMk id="15" creationId="{D2E151FB-A016-86C4-5CFE-812DEE583D63}"/>
          </ac:picMkLst>
        </pc:picChg>
        <pc:picChg chg="add mod">
          <ac:chgData name="Leonie Smith" userId="fed1330f33f5650e" providerId="LiveId" clId="{63E23EBA-8F95-4752-BEF7-947ED1CDBB39}" dt="2023-08-03T06:09:58.735" v="268"/>
          <ac:picMkLst>
            <pc:docMk/>
            <pc:sldMk cId="1680183773" sldId="274"/>
            <ac:picMk id="16" creationId="{9527326D-C962-86A6-7006-74512119CAE8}"/>
          </ac:picMkLst>
        </pc:picChg>
      </pc:sldChg>
      <pc:sldChg chg="addSp modSp">
        <pc:chgData name="Leonie Smith" userId="fed1330f33f5650e" providerId="LiveId" clId="{63E23EBA-8F95-4752-BEF7-947ED1CDBB39}" dt="2023-08-03T06:11:06.017" v="269"/>
        <pc:sldMkLst>
          <pc:docMk/>
          <pc:sldMk cId="1705534036" sldId="276"/>
        </pc:sldMkLst>
        <pc:picChg chg="add mod">
          <ac:chgData name="Leonie Smith" userId="fed1330f33f5650e" providerId="LiveId" clId="{63E23EBA-8F95-4752-BEF7-947ED1CDBB39}" dt="2023-08-03T06:11:06.017" v="269"/>
          <ac:picMkLst>
            <pc:docMk/>
            <pc:sldMk cId="1705534036" sldId="276"/>
            <ac:picMk id="6" creationId="{D91B09C3-B15F-C28C-CCB8-2DE21B07E67B}"/>
          </ac:picMkLst>
        </pc:picChg>
      </pc:sldChg>
      <pc:sldChg chg="addSp delSp modSp mod modTransition modAnim">
        <pc:chgData name="Leonie Smith" userId="fed1330f33f5650e" providerId="LiveId" clId="{63E23EBA-8F95-4752-BEF7-947ED1CDBB39}" dt="2023-08-03T06:14:14.139" v="279"/>
        <pc:sldMkLst>
          <pc:docMk/>
          <pc:sldMk cId="1847538137" sldId="278"/>
        </pc:sldMkLst>
        <pc:picChg chg="add del mod">
          <ac:chgData name="Leonie Smith" userId="fed1330f33f5650e" providerId="LiveId" clId="{63E23EBA-8F95-4752-BEF7-947ED1CDBB39}" dt="2023-08-03T06:12:18.646" v="272"/>
          <ac:picMkLst>
            <pc:docMk/>
            <pc:sldMk cId="1847538137" sldId="278"/>
            <ac:picMk id="7" creationId="{14DE4A21-D282-26CD-F8CD-DD508808DF8F}"/>
          </ac:picMkLst>
        </pc:picChg>
        <pc:picChg chg="add del mod">
          <ac:chgData name="Leonie Smith" userId="fed1330f33f5650e" providerId="LiveId" clId="{63E23EBA-8F95-4752-BEF7-947ED1CDBB39}" dt="2023-08-03T06:12:37.406" v="273"/>
          <ac:picMkLst>
            <pc:docMk/>
            <pc:sldMk cId="1847538137" sldId="278"/>
            <ac:picMk id="9" creationId="{FA74DB7E-61D7-811C-2EA2-9252FE965F15}"/>
          </ac:picMkLst>
        </pc:picChg>
        <pc:picChg chg="add del mod">
          <ac:chgData name="Leonie Smith" userId="fed1330f33f5650e" providerId="LiveId" clId="{63E23EBA-8F95-4752-BEF7-947ED1CDBB39}" dt="2023-08-03T06:12:51.946" v="275"/>
          <ac:picMkLst>
            <pc:docMk/>
            <pc:sldMk cId="1847538137" sldId="278"/>
            <ac:picMk id="10" creationId="{C96849E7-5A1A-E2DB-0EE1-7BD9F1483654}"/>
          </ac:picMkLst>
        </pc:picChg>
        <pc:picChg chg="add del mod ord">
          <ac:chgData name="Leonie Smith" userId="fed1330f33f5650e" providerId="LiveId" clId="{63E23EBA-8F95-4752-BEF7-947ED1CDBB39}" dt="2023-08-03T06:13:11.241" v="276"/>
          <ac:picMkLst>
            <pc:docMk/>
            <pc:sldMk cId="1847538137" sldId="278"/>
            <ac:picMk id="14" creationId="{C64194B0-1FC2-9F59-6DD6-4BF57F64E881}"/>
          </ac:picMkLst>
        </pc:picChg>
        <pc:picChg chg="add del mod">
          <ac:chgData name="Leonie Smith" userId="fed1330f33f5650e" providerId="LiveId" clId="{63E23EBA-8F95-4752-BEF7-947ED1CDBB39}" dt="2023-08-03T06:13:55.746" v="278"/>
          <ac:picMkLst>
            <pc:docMk/>
            <pc:sldMk cId="1847538137" sldId="278"/>
            <ac:picMk id="15" creationId="{519E6403-C27E-C70F-5CB7-96DCC8CE8178}"/>
          </ac:picMkLst>
        </pc:picChg>
        <pc:picChg chg="add del mod ord">
          <ac:chgData name="Leonie Smith" userId="fed1330f33f5650e" providerId="LiveId" clId="{63E23EBA-8F95-4752-BEF7-947ED1CDBB39}" dt="2023-08-03T06:14:14.139" v="279"/>
          <ac:picMkLst>
            <pc:docMk/>
            <pc:sldMk cId="1847538137" sldId="278"/>
            <ac:picMk id="19" creationId="{A34F3F5C-8008-916C-52AE-B8C3E470F5DB}"/>
          </ac:picMkLst>
        </pc:picChg>
        <pc:picChg chg="add mod">
          <ac:chgData name="Leonie Smith" userId="fed1330f33f5650e" providerId="LiveId" clId="{63E23EBA-8F95-4752-BEF7-947ED1CDBB39}" dt="2023-08-03T06:14:14.139" v="279"/>
          <ac:picMkLst>
            <pc:docMk/>
            <pc:sldMk cId="1847538137" sldId="278"/>
            <ac:picMk id="20" creationId="{54DB7A50-6265-FE12-8953-E9D4D833E371}"/>
          </ac:picMkLst>
        </pc:picChg>
      </pc:sldChg>
      <pc:sldChg chg="addSp delSp modSp mod modTransition modAnim">
        <pc:chgData name="Leonie Smith" userId="fed1330f33f5650e" providerId="LiveId" clId="{63E23EBA-8F95-4752-BEF7-947ED1CDBB39}" dt="2023-08-03T06:15:35.026" v="283"/>
        <pc:sldMkLst>
          <pc:docMk/>
          <pc:sldMk cId="1784595451" sldId="279"/>
        </pc:sldMkLst>
        <pc:picChg chg="add del mod">
          <ac:chgData name="Leonie Smith" userId="fed1330f33f5650e" providerId="LiveId" clId="{63E23EBA-8F95-4752-BEF7-947ED1CDBB39}" dt="2023-08-03T06:15:19.291" v="282"/>
          <ac:picMkLst>
            <pc:docMk/>
            <pc:sldMk cId="1784595451" sldId="279"/>
            <ac:picMk id="7" creationId="{FF02790E-D88B-D06B-DCFA-C51E55D89812}"/>
          </ac:picMkLst>
        </pc:picChg>
        <pc:picChg chg="add del mod">
          <ac:chgData name="Leonie Smith" userId="fed1330f33f5650e" providerId="LiveId" clId="{63E23EBA-8F95-4752-BEF7-947ED1CDBB39}" dt="2023-08-03T06:15:35.026" v="283"/>
          <ac:picMkLst>
            <pc:docMk/>
            <pc:sldMk cId="1784595451" sldId="279"/>
            <ac:picMk id="11" creationId="{0A491CB4-0900-61AD-E0DB-DED07CACEEAF}"/>
          </ac:picMkLst>
        </pc:picChg>
        <pc:picChg chg="add mod">
          <ac:chgData name="Leonie Smith" userId="fed1330f33f5650e" providerId="LiveId" clId="{63E23EBA-8F95-4752-BEF7-947ED1CDBB39}" dt="2023-08-03T06:15:35.026" v="283"/>
          <ac:picMkLst>
            <pc:docMk/>
            <pc:sldMk cId="1784595451" sldId="279"/>
            <ac:picMk id="12" creationId="{8AECAE33-161C-4850-D7F7-E65AE580BAF6}"/>
          </ac:picMkLst>
        </pc:picChg>
      </pc:sldChg>
      <pc:sldChg chg="addSp delSp modSp mod modTransition modAnim">
        <pc:chgData name="Leonie Smith" userId="fed1330f33f5650e" providerId="LiveId" clId="{63E23EBA-8F95-4752-BEF7-947ED1CDBB39}" dt="2023-08-03T06:21:53.873" v="286"/>
        <pc:sldMkLst>
          <pc:docMk/>
          <pc:sldMk cId="453732281" sldId="281"/>
        </pc:sldMkLst>
        <pc:picChg chg="add del mod">
          <ac:chgData name="Leonie Smith" userId="fed1330f33f5650e" providerId="LiveId" clId="{63E23EBA-8F95-4752-BEF7-947ED1CDBB39}" dt="2023-08-03T05:11:48.106" v="2"/>
          <ac:picMkLst>
            <pc:docMk/>
            <pc:sldMk cId="453732281" sldId="281"/>
            <ac:picMk id="7" creationId="{AEBBFE30-5F14-43D7-96DF-1BF33B6CC4D8}"/>
          </ac:picMkLst>
        </pc:picChg>
        <pc:picChg chg="add del mod">
          <ac:chgData name="Leonie Smith" userId="fed1330f33f5650e" providerId="LiveId" clId="{63E23EBA-8F95-4752-BEF7-947ED1CDBB39}" dt="2023-08-03T05:11:55.095" v="3"/>
          <ac:picMkLst>
            <pc:docMk/>
            <pc:sldMk cId="453732281" sldId="281"/>
            <ac:picMk id="12" creationId="{9E3DCE0F-390F-DEFC-A32A-F6A8E3F98870}"/>
          </ac:picMkLst>
        </pc:picChg>
        <pc:picChg chg="add del mod">
          <ac:chgData name="Leonie Smith" userId="fed1330f33f5650e" providerId="LiveId" clId="{63E23EBA-8F95-4752-BEF7-947ED1CDBB39}" dt="2023-08-03T06:21:47.318" v="285"/>
          <ac:picMkLst>
            <pc:docMk/>
            <pc:sldMk cId="453732281" sldId="281"/>
            <ac:picMk id="13" creationId="{E7D27EC9-66A6-2D81-4508-22B7CA158065}"/>
          </ac:picMkLst>
        </pc:picChg>
        <pc:picChg chg="add del mod ord">
          <ac:chgData name="Leonie Smith" userId="fed1330f33f5650e" providerId="LiveId" clId="{63E23EBA-8F95-4752-BEF7-947ED1CDBB39}" dt="2023-08-03T06:21:53.873" v="286"/>
          <ac:picMkLst>
            <pc:docMk/>
            <pc:sldMk cId="453732281" sldId="281"/>
            <ac:picMk id="20" creationId="{6A0332F3-B76C-9FF0-2302-1EE7070FCEEC}"/>
          </ac:picMkLst>
        </pc:picChg>
        <pc:picChg chg="add mod">
          <ac:chgData name="Leonie Smith" userId="fed1330f33f5650e" providerId="LiveId" clId="{63E23EBA-8F95-4752-BEF7-947ED1CDBB39}" dt="2023-08-03T06:21:53.873" v="286"/>
          <ac:picMkLst>
            <pc:docMk/>
            <pc:sldMk cId="453732281" sldId="281"/>
            <ac:picMk id="21" creationId="{45A60DD1-C8C7-D6DE-5862-D9AB1B3B5D69}"/>
          </ac:picMkLst>
        </pc:picChg>
      </pc:sldChg>
    </pc:docChg>
  </pc:docChgLst>
  <pc:docChgLst>
    <pc:chgData name="Leonie Smith" userId="fed1330f33f5650e" providerId="LiveId" clId="{BEA3F8A8-2EBF-4C65-9E50-45FFD4AA6205}"/>
    <pc:docChg chg="custSel modSld">
      <pc:chgData name="Leonie Smith" userId="fed1330f33f5650e" providerId="LiveId" clId="{BEA3F8A8-2EBF-4C65-9E50-45FFD4AA6205}" dt="2023-01-23T13:21:34.840" v="76"/>
      <pc:docMkLst>
        <pc:docMk/>
      </pc:docMkLst>
      <pc:sldChg chg="addSp delSp modSp mod modTransition modAnim">
        <pc:chgData name="Leonie Smith" userId="fed1330f33f5650e" providerId="LiveId" clId="{BEA3F8A8-2EBF-4C65-9E50-45FFD4AA6205}" dt="2023-01-23T13:21:34.840" v="76"/>
        <pc:sldMkLst>
          <pc:docMk/>
          <pc:sldMk cId="3348757415" sldId="256"/>
        </pc:sldMkLst>
        <pc:spChg chg="add mod">
          <ac:chgData name="Leonie Smith" userId="fed1330f33f5650e" providerId="LiveId" clId="{BEA3F8A8-2EBF-4C65-9E50-45FFD4AA6205}" dt="2023-01-23T13:21:34.840" v="76"/>
          <ac:spMkLst>
            <pc:docMk/>
            <pc:sldMk cId="3348757415" sldId="256"/>
            <ac:spMk id="3" creationId="{F06177D3-DB90-A074-4306-6BA346521B23}"/>
          </ac:spMkLst>
        </pc:spChg>
        <pc:spChg chg="del">
          <ac:chgData name="Leonie Smith" userId="fed1330f33f5650e" providerId="LiveId" clId="{BEA3F8A8-2EBF-4C65-9E50-45FFD4AA6205}" dt="2023-01-23T13:19:53.169" v="31" actId="21"/>
          <ac:spMkLst>
            <pc:docMk/>
            <pc:sldMk cId="3348757415" sldId="256"/>
            <ac:spMk id="6" creationId="{416C064E-628E-47C0-A712-DB178FE9901E}"/>
          </ac:spMkLst>
        </pc:spChg>
        <pc:picChg chg="del">
          <ac:chgData name="Leonie Smith" userId="fed1330f33f5650e" providerId="LiveId" clId="{BEA3F8A8-2EBF-4C65-9E50-45FFD4AA6205}" dt="2023-01-23T13:19:49.530" v="30"/>
          <ac:picMkLst>
            <pc:docMk/>
            <pc:sldMk cId="3348757415" sldId="256"/>
            <ac:picMk id="2" creationId="{A07AFC00-E237-42D3-AF09-3CE9132DD785}"/>
          </ac:picMkLst>
        </pc:picChg>
      </pc:sldChg>
      <pc:sldChg chg="addSp delSp modSp mod modTransition modAnim">
        <pc:chgData name="Leonie Smith" userId="fed1330f33f5650e" providerId="LiveId" clId="{BEA3F8A8-2EBF-4C65-9E50-45FFD4AA6205}" dt="2023-01-23T13:21:33.452" v="75"/>
        <pc:sldMkLst>
          <pc:docMk/>
          <pc:sldMk cId="1018574621" sldId="257"/>
        </pc:sldMkLst>
        <pc:spChg chg="add mod">
          <ac:chgData name="Leonie Smith" userId="fed1330f33f5650e" providerId="LiveId" clId="{BEA3F8A8-2EBF-4C65-9E50-45FFD4AA6205}" dt="2023-01-23T13:21:33.452" v="75"/>
          <ac:spMkLst>
            <pc:docMk/>
            <pc:sldMk cId="1018574621" sldId="257"/>
            <ac:spMk id="2" creationId="{60678935-EA35-0EDD-05F9-45F9ABA2BB8E}"/>
          </ac:spMkLst>
        </pc:spChg>
        <pc:spChg chg="del">
          <ac:chgData name="Leonie Smith" userId="fed1330f33f5650e" providerId="LiveId" clId="{BEA3F8A8-2EBF-4C65-9E50-45FFD4AA6205}" dt="2023-01-23T13:20:03.654" v="32" actId="21"/>
          <ac:spMkLst>
            <pc:docMk/>
            <pc:sldMk cId="1018574621" sldId="257"/>
            <ac:spMk id="6" creationId="{416C064E-628E-47C0-A712-DB178FE9901E}"/>
          </ac:spMkLst>
        </pc:spChg>
        <pc:picChg chg="del">
          <ac:chgData name="Leonie Smith" userId="fed1330f33f5650e" providerId="LiveId" clId="{BEA3F8A8-2EBF-4C65-9E50-45FFD4AA6205}" dt="2023-01-23T13:19:49.530" v="30"/>
          <ac:picMkLst>
            <pc:docMk/>
            <pc:sldMk cId="1018574621" sldId="257"/>
            <ac:picMk id="8" creationId="{9681C4EF-BE81-48FA-8948-8720704B0D01}"/>
          </ac:picMkLst>
        </pc:picChg>
      </pc:sldChg>
      <pc:sldChg chg="addSp delSp modSp mod modTransition modAnim">
        <pc:chgData name="Leonie Smith" userId="fed1330f33f5650e" providerId="LiveId" clId="{BEA3F8A8-2EBF-4C65-9E50-45FFD4AA6205}" dt="2023-01-23T13:21:31.876" v="74"/>
        <pc:sldMkLst>
          <pc:docMk/>
          <pc:sldMk cId="525752733" sldId="258"/>
        </pc:sldMkLst>
        <pc:spChg chg="add mod">
          <ac:chgData name="Leonie Smith" userId="fed1330f33f5650e" providerId="LiveId" clId="{BEA3F8A8-2EBF-4C65-9E50-45FFD4AA6205}" dt="2023-01-23T13:21:31.876" v="74"/>
          <ac:spMkLst>
            <pc:docMk/>
            <pc:sldMk cId="525752733" sldId="258"/>
            <ac:spMk id="2" creationId="{F15CB356-25B3-4398-60AF-DB3E785D953A}"/>
          </ac:spMkLst>
        </pc:spChg>
        <pc:spChg chg="del">
          <ac:chgData name="Leonie Smith" userId="fed1330f33f5650e" providerId="LiveId" clId="{BEA3F8A8-2EBF-4C65-9E50-45FFD4AA6205}" dt="2023-01-23T13:20:06.540" v="33" actId="21"/>
          <ac:spMkLst>
            <pc:docMk/>
            <pc:sldMk cId="525752733" sldId="258"/>
            <ac:spMk id="6" creationId="{416C064E-628E-47C0-A712-DB178FE9901E}"/>
          </ac:spMkLst>
        </pc:spChg>
        <pc:picChg chg="del">
          <ac:chgData name="Leonie Smith" userId="fed1330f33f5650e" providerId="LiveId" clId="{BEA3F8A8-2EBF-4C65-9E50-45FFD4AA6205}" dt="2023-01-23T13:19:49.530" v="30"/>
          <ac:picMkLst>
            <pc:docMk/>
            <pc:sldMk cId="525752733" sldId="258"/>
            <ac:picMk id="12" creationId="{84070894-C131-4CED-A315-80076CA3B2CD}"/>
          </ac:picMkLst>
        </pc:picChg>
      </pc:sldChg>
      <pc:sldChg chg="addSp delSp modSp mod modTransition modAnim">
        <pc:chgData name="Leonie Smith" userId="fed1330f33f5650e" providerId="LiveId" clId="{BEA3F8A8-2EBF-4C65-9E50-45FFD4AA6205}" dt="2023-01-23T13:21:29.831" v="73"/>
        <pc:sldMkLst>
          <pc:docMk/>
          <pc:sldMk cId="3459794170" sldId="259"/>
        </pc:sldMkLst>
        <pc:spChg chg="add mod">
          <ac:chgData name="Leonie Smith" userId="fed1330f33f5650e" providerId="LiveId" clId="{BEA3F8A8-2EBF-4C65-9E50-45FFD4AA6205}" dt="2023-01-23T13:21:29.831" v="73"/>
          <ac:spMkLst>
            <pc:docMk/>
            <pc:sldMk cId="3459794170" sldId="259"/>
            <ac:spMk id="2" creationId="{9375A05A-2294-DED6-BE01-FB7767B4FBB6}"/>
          </ac:spMkLst>
        </pc:spChg>
        <pc:spChg chg="del">
          <ac:chgData name="Leonie Smith" userId="fed1330f33f5650e" providerId="LiveId" clId="{BEA3F8A8-2EBF-4C65-9E50-45FFD4AA6205}" dt="2023-01-23T13:20:09.510" v="34" actId="21"/>
          <ac:spMkLst>
            <pc:docMk/>
            <pc:sldMk cId="3459794170" sldId="259"/>
            <ac:spMk id="6" creationId="{416C064E-628E-47C0-A712-DB178FE9901E}"/>
          </ac:spMkLst>
        </pc:spChg>
        <pc:picChg chg="del">
          <ac:chgData name="Leonie Smith" userId="fed1330f33f5650e" providerId="LiveId" clId="{BEA3F8A8-2EBF-4C65-9E50-45FFD4AA6205}" dt="2023-01-23T13:19:49.530" v="30"/>
          <ac:picMkLst>
            <pc:docMk/>
            <pc:sldMk cId="3459794170" sldId="259"/>
            <ac:picMk id="5" creationId="{1C913D99-B171-4C06-AD6B-E0FADE39119D}"/>
          </ac:picMkLst>
        </pc:picChg>
      </pc:sldChg>
      <pc:sldChg chg="addSp delSp modSp mod modTransition modAnim">
        <pc:chgData name="Leonie Smith" userId="fed1330f33f5650e" providerId="LiveId" clId="{BEA3F8A8-2EBF-4C65-9E50-45FFD4AA6205}" dt="2023-01-23T13:21:28.452" v="72"/>
        <pc:sldMkLst>
          <pc:docMk/>
          <pc:sldMk cId="1204998267" sldId="260"/>
        </pc:sldMkLst>
        <pc:spChg chg="add mod">
          <ac:chgData name="Leonie Smith" userId="fed1330f33f5650e" providerId="LiveId" clId="{BEA3F8A8-2EBF-4C65-9E50-45FFD4AA6205}" dt="2023-01-23T13:21:28.452" v="72"/>
          <ac:spMkLst>
            <pc:docMk/>
            <pc:sldMk cId="1204998267" sldId="260"/>
            <ac:spMk id="2" creationId="{BA70B8B9-ACDF-63EF-2157-D2A1AB9C5CC3}"/>
          </ac:spMkLst>
        </pc:spChg>
        <pc:spChg chg="del">
          <ac:chgData name="Leonie Smith" userId="fed1330f33f5650e" providerId="LiveId" clId="{BEA3F8A8-2EBF-4C65-9E50-45FFD4AA6205}" dt="2023-01-23T13:20:11.789" v="35" actId="21"/>
          <ac:spMkLst>
            <pc:docMk/>
            <pc:sldMk cId="1204998267" sldId="260"/>
            <ac:spMk id="6" creationId="{416C064E-628E-47C0-A712-DB178FE9901E}"/>
          </ac:spMkLst>
        </pc:spChg>
        <pc:picChg chg="del">
          <ac:chgData name="Leonie Smith" userId="fed1330f33f5650e" providerId="LiveId" clId="{BEA3F8A8-2EBF-4C65-9E50-45FFD4AA6205}" dt="2023-01-23T13:19:49.530" v="30"/>
          <ac:picMkLst>
            <pc:docMk/>
            <pc:sldMk cId="1204998267" sldId="260"/>
            <ac:picMk id="3" creationId="{96951E6C-90C6-4C0A-A8D8-D5DED45FC7EB}"/>
          </ac:picMkLst>
        </pc:picChg>
      </pc:sldChg>
      <pc:sldChg chg="addSp delSp modSp mod modTransition modAnim">
        <pc:chgData name="Leonie Smith" userId="fed1330f33f5650e" providerId="LiveId" clId="{BEA3F8A8-2EBF-4C65-9E50-45FFD4AA6205}" dt="2023-01-23T13:21:27.075" v="71"/>
        <pc:sldMkLst>
          <pc:docMk/>
          <pc:sldMk cId="3728152200" sldId="261"/>
        </pc:sldMkLst>
        <pc:spChg chg="add mod">
          <ac:chgData name="Leonie Smith" userId="fed1330f33f5650e" providerId="LiveId" clId="{BEA3F8A8-2EBF-4C65-9E50-45FFD4AA6205}" dt="2023-01-23T13:21:27.075" v="71"/>
          <ac:spMkLst>
            <pc:docMk/>
            <pc:sldMk cId="3728152200" sldId="261"/>
            <ac:spMk id="2" creationId="{7D7B5B7B-B9DC-54C7-6D54-78A6C7ED7D72}"/>
          </ac:spMkLst>
        </pc:spChg>
        <pc:spChg chg="del">
          <ac:chgData name="Leonie Smith" userId="fed1330f33f5650e" providerId="LiveId" clId="{BEA3F8A8-2EBF-4C65-9E50-45FFD4AA6205}" dt="2023-01-23T13:20:13.947" v="36" actId="21"/>
          <ac:spMkLst>
            <pc:docMk/>
            <pc:sldMk cId="3728152200" sldId="261"/>
            <ac:spMk id="6" creationId="{416C064E-628E-47C0-A712-DB178FE9901E}"/>
          </ac:spMkLst>
        </pc:spChg>
        <pc:picChg chg="del">
          <ac:chgData name="Leonie Smith" userId="fed1330f33f5650e" providerId="LiveId" clId="{BEA3F8A8-2EBF-4C65-9E50-45FFD4AA6205}" dt="2023-01-23T13:19:49.530" v="30"/>
          <ac:picMkLst>
            <pc:docMk/>
            <pc:sldMk cId="3728152200" sldId="261"/>
            <ac:picMk id="3" creationId="{FE6F08AB-B384-47BC-8311-6E2B2F5A6A00}"/>
          </ac:picMkLst>
        </pc:picChg>
      </pc:sldChg>
      <pc:sldChg chg="addSp delSp modSp mod modTransition modAnim">
        <pc:chgData name="Leonie Smith" userId="fed1330f33f5650e" providerId="LiveId" clId="{BEA3F8A8-2EBF-4C65-9E50-45FFD4AA6205}" dt="2023-01-23T13:21:25.113" v="70"/>
        <pc:sldMkLst>
          <pc:docMk/>
          <pc:sldMk cId="3350226380" sldId="262"/>
        </pc:sldMkLst>
        <pc:spChg chg="add mod">
          <ac:chgData name="Leonie Smith" userId="fed1330f33f5650e" providerId="LiveId" clId="{BEA3F8A8-2EBF-4C65-9E50-45FFD4AA6205}" dt="2023-01-23T13:21:25.113" v="70"/>
          <ac:spMkLst>
            <pc:docMk/>
            <pc:sldMk cId="3350226380" sldId="262"/>
            <ac:spMk id="2" creationId="{D7971BA3-B053-9225-54A7-F535DE5BF430}"/>
          </ac:spMkLst>
        </pc:spChg>
        <pc:spChg chg="del">
          <ac:chgData name="Leonie Smith" userId="fed1330f33f5650e" providerId="LiveId" clId="{BEA3F8A8-2EBF-4C65-9E50-45FFD4AA6205}" dt="2023-01-23T13:20:16.084" v="37" actId="21"/>
          <ac:spMkLst>
            <pc:docMk/>
            <pc:sldMk cId="3350226380" sldId="262"/>
            <ac:spMk id="6" creationId="{416C064E-628E-47C0-A712-DB178FE9901E}"/>
          </ac:spMkLst>
        </pc:spChg>
        <pc:picChg chg="del">
          <ac:chgData name="Leonie Smith" userId="fed1330f33f5650e" providerId="LiveId" clId="{BEA3F8A8-2EBF-4C65-9E50-45FFD4AA6205}" dt="2023-01-23T13:19:49.530" v="30"/>
          <ac:picMkLst>
            <pc:docMk/>
            <pc:sldMk cId="3350226380" sldId="262"/>
            <ac:picMk id="5" creationId="{EC2BFF0B-F7CD-4731-808D-AD37DC3DE295}"/>
          </ac:picMkLst>
        </pc:picChg>
      </pc:sldChg>
      <pc:sldChg chg="addSp delSp modSp mod modTransition modAnim">
        <pc:chgData name="Leonie Smith" userId="fed1330f33f5650e" providerId="LiveId" clId="{BEA3F8A8-2EBF-4C65-9E50-45FFD4AA6205}" dt="2023-01-23T13:21:23.668" v="69"/>
        <pc:sldMkLst>
          <pc:docMk/>
          <pc:sldMk cId="814010234" sldId="263"/>
        </pc:sldMkLst>
        <pc:spChg chg="add mod">
          <ac:chgData name="Leonie Smith" userId="fed1330f33f5650e" providerId="LiveId" clId="{BEA3F8A8-2EBF-4C65-9E50-45FFD4AA6205}" dt="2023-01-23T13:21:23.668" v="69"/>
          <ac:spMkLst>
            <pc:docMk/>
            <pc:sldMk cId="814010234" sldId="263"/>
            <ac:spMk id="2" creationId="{B11AB903-E6DD-817C-52E4-F4D4B87DA758}"/>
          </ac:spMkLst>
        </pc:spChg>
        <pc:spChg chg="del">
          <ac:chgData name="Leonie Smith" userId="fed1330f33f5650e" providerId="LiveId" clId="{BEA3F8A8-2EBF-4C65-9E50-45FFD4AA6205}" dt="2023-01-23T13:20:18.134" v="38" actId="21"/>
          <ac:spMkLst>
            <pc:docMk/>
            <pc:sldMk cId="814010234" sldId="263"/>
            <ac:spMk id="6" creationId="{416C064E-628E-47C0-A712-DB178FE9901E}"/>
          </ac:spMkLst>
        </pc:spChg>
        <pc:picChg chg="del">
          <ac:chgData name="Leonie Smith" userId="fed1330f33f5650e" providerId="LiveId" clId="{BEA3F8A8-2EBF-4C65-9E50-45FFD4AA6205}" dt="2023-01-23T13:19:49.530" v="30"/>
          <ac:picMkLst>
            <pc:docMk/>
            <pc:sldMk cId="814010234" sldId="263"/>
            <ac:picMk id="8" creationId="{E4BFF37B-5079-45F0-99AC-977B2D504D7B}"/>
          </ac:picMkLst>
        </pc:picChg>
      </pc:sldChg>
      <pc:sldChg chg="addSp delSp modSp mod modTransition modAnim">
        <pc:chgData name="Leonie Smith" userId="fed1330f33f5650e" providerId="LiveId" clId="{BEA3F8A8-2EBF-4C65-9E50-45FFD4AA6205}" dt="2023-01-23T13:21:22.149" v="68"/>
        <pc:sldMkLst>
          <pc:docMk/>
          <pc:sldMk cId="302978315" sldId="264"/>
        </pc:sldMkLst>
        <pc:spChg chg="add mod">
          <ac:chgData name="Leonie Smith" userId="fed1330f33f5650e" providerId="LiveId" clId="{BEA3F8A8-2EBF-4C65-9E50-45FFD4AA6205}" dt="2023-01-23T13:21:22.149" v="68"/>
          <ac:spMkLst>
            <pc:docMk/>
            <pc:sldMk cId="302978315" sldId="264"/>
            <ac:spMk id="2" creationId="{EEF91FE9-9FCD-02B0-9FA3-00462D92889C}"/>
          </ac:spMkLst>
        </pc:spChg>
        <pc:spChg chg="del">
          <ac:chgData name="Leonie Smith" userId="fed1330f33f5650e" providerId="LiveId" clId="{BEA3F8A8-2EBF-4C65-9E50-45FFD4AA6205}" dt="2023-01-23T13:20:21.358" v="39" actId="21"/>
          <ac:spMkLst>
            <pc:docMk/>
            <pc:sldMk cId="302978315" sldId="264"/>
            <ac:spMk id="6" creationId="{416C064E-628E-47C0-A712-DB178FE9901E}"/>
          </ac:spMkLst>
        </pc:spChg>
        <pc:picChg chg="del">
          <ac:chgData name="Leonie Smith" userId="fed1330f33f5650e" providerId="LiveId" clId="{BEA3F8A8-2EBF-4C65-9E50-45FFD4AA6205}" dt="2023-01-23T13:19:49.530" v="30"/>
          <ac:picMkLst>
            <pc:docMk/>
            <pc:sldMk cId="302978315" sldId="264"/>
            <ac:picMk id="7" creationId="{AAAC8573-56B4-4486-90D6-4A8CC7BA441B}"/>
          </ac:picMkLst>
        </pc:picChg>
      </pc:sldChg>
      <pc:sldChg chg="addSp delSp modSp mod modTransition modAnim">
        <pc:chgData name="Leonie Smith" userId="fed1330f33f5650e" providerId="LiveId" clId="{BEA3F8A8-2EBF-4C65-9E50-45FFD4AA6205}" dt="2023-01-23T13:21:20.731" v="67"/>
        <pc:sldMkLst>
          <pc:docMk/>
          <pc:sldMk cId="891345644" sldId="265"/>
        </pc:sldMkLst>
        <pc:spChg chg="add mod">
          <ac:chgData name="Leonie Smith" userId="fed1330f33f5650e" providerId="LiveId" clId="{BEA3F8A8-2EBF-4C65-9E50-45FFD4AA6205}" dt="2023-01-23T13:21:20.731" v="67"/>
          <ac:spMkLst>
            <pc:docMk/>
            <pc:sldMk cId="891345644" sldId="265"/>
            <ac:spMk id="2" creationId="{1997171C-1B30-9EE5-48F3-FEE57BA7DC18}"/>
          </ac:spMkLst>
        </pc:spChg>
        <pc:spChg chg="del">
          <ac:chgData name="Leonie Smith" userId="fed1330f33f5650e" providerId="LiveId" clId="{BEA3F8A8-2EBF-4C65-9E50-45FFD4AA6205}" dt="2023-01-23T13:20:23.601" v="40" actId="21"/>
          <ac:spMkLst>
            <pc:docMk/>
            <pc:sldMk cId="891345644" sldId="265"/>
            <ac:spMk id="6" creationId="{416C064E-628E-47C0-A712-DB178FE9901E}"/>
          </ac:spMkLst>
        </pc:spChg>
        <pc:picChg chg="del">
          <ac:chgData name="Leonie Smith" userId="fed1330f33f5650e" providerId="LiveId" clId="{BEA3F8A8-2EBF-4C65-9E50-45FFD4AA6205}" dt="2023-01-23T13:19:49.530" v="30"/>
          <ac:picMkLst>
            <pc:docMk/>
            <pc:sldMk cId="891345644" sldId="265"/>
            <ac:picMk id="8" creationId="{0CB539F2-C0C8-4B3E-BBA4-4D1D06816B6D}"/>
          </ac:picMkLst>
        </pc:picChg>
      </pc:sldChg>
      <pc:sldChg chg="addSp delSp modSp mod modTransition modAnim">
        <pc:chgData name="Leonie Smith" userId="fed1330f33f5650e" providerId="LiveId" clId="{BEA3F8A8-2EBF-4C65-9E50-45FFD4AA6205}" dt="2023-01-23T13:21:19.288" v="66"/>
        <pc:sldMkLst>
          <pc:docMk/>
          <pc:sldMk cId="3955896480" sldId="266"/>
        </pc:sldMkLst>
        <pc:spChg chg="add mod">
          <ac:chgData name="Leonie Smith" userId="fed1330f33f5650e" providerId="LiveId" clId="{BEA3F8A8-2EBF-4C65-9E50-45FFD4AA6205}" dt="2023-01-23T13:21:19.288" v="66"/>
          <ac:spMkLst>
            <pc:docMk/>
            <pc:sldMk cId="3955896480" sldId="266"/>
            <ac:spMk id="2" creationId="{3AC87ACD-22C6-18F5-C2A2-C8B8FBD2D40F}"/>
          </ac:spMkLst>
        </pc:spChg>
        <pc:spChg chg="del">
          <ac:chgData name="Leonie Smith" userId="fed1330f33f5650e" providerId="LiveId" clId="{BEA3F8A8-2EBF-4C65-9E50-45FFD4AA6205}" dt="2023-01-23T13:20:25.883" v="41" actId="21"/>
          <ac:spMkLst>
            <pc:docMk/>
            <pc:sldMk cId="3955896480" sldId="266"/>
            <ac:spMk id="6" creationId="{416C064E-628E-47C0-A712-DB178FE9901E}"/>
          </ac:spMkLst>
        </pc:spChg>
        <pc:picChg chg="del">
          <ac:chgData name="Leonie Smith" userId="fed1330f33f5650e" providerId="LiveId" clId="{BEA3F8A8-2EBF-4C65-9E50-45FFD4AA6205}" dt="2023-01-23T13:19:49.530" v="30"/>
          <ac:picMkLst>
            <pc:docMk/>
            <pc:sldMk cId="3955896480" sldId="266"/>
            <ac:picMk id="8" creationId="{FAC6D305-663B-4EC9-8540-BE2F0FE80B90}"/>
          </ac:picMkLst>
        </pc:picChg>
      </pc:sldChg>
      <pc:sldChg chg="addSp delSp modSp mod modTransition modAnim">
        <pc:chgData name="Leonie Smith" userId="fed1330f33f5650e" providerId="LiveId" clId="{BEA3F8A8-2EBF-4C65-9E50-45FFD4AA6205}" dt="2023-01-23T13:21:17.249" v="65"/>
        <pc:sldMkLst>
          <pc:docMk/>
          <pc:sldMk cId="1786802927" sldId="267"/>
        </pc:sldMkLst>
        <pc:spChg chg="add mod">
          <ac:chgData name="Leonie Smith" userId="fed1330f33f5650e" providerId="LiveId" clId="{BEA3F8A8-2EBF-4C65-9E50-45FFD4AA6205}" dt="2023-01-23T13:21:17.249" v="65"/>
          <ac:spMkLst>
            <pc:docMk/>
            <pc:sldMk cId="1786802927" sldId="267"/>
            <ac:spMk id="2" creationId="{860C8AF8-586B-A0E0-2C1B-7B8906A74C5A}"/>
          </ac:spMkLst>
        </pc:spChg>
        <pc:spChg chg="del">
          <ac:chgData name="Leonie Smith" userId="fed1330f33f5650e" providerId="LiveId" clId="{BEA3F8A8-2EBF-4C65-9E50-45FFD4AA6205}" dt="2023-01-23T13:20:28.103" v="42" actId="21"/>
          <ac:spMkLst>
            <pc:docMk/>
            <pc:sldMk cId="1786802927" sldId="267"/>
            <ac:spMk id="6" creationId="{416C064E-628E-47C0-A712-DB178FE9901E}"/>
          </ac:spMkLst>
        </pc:spChg>
        <pc:picChg chg="del">
          <ac:chgData name="Leonie Smith" userId="fed1330f33f5650e" providerId="LiveId" clId="{BEA3F8A8-2EBF-4C65-9E50-45FFD4AA6205}" dt="2023-01-23T13:19:49.530" v="30"/>
          <ac:picMkLst>
            <pc:docMk/>
            <pc:sldMk cId="1786802927" sldId="267"/>
            <ac:picMk id="3" creationId="{78CAA1E5-C3C4-422E-9E11-F99CD4BE11F4}"/>
          </ac:picMkLst>
        </pc:picChg>
      </pc:sldChg>
      <pc:sldChg chg="addSp delSp modSp mod modTransition modAnim">
        <pc:chgData name="Leonie Smith" userId="fed1330f33f5650e" providerId="LiveId" clId="{BEA3F8A8-2EBF-4C65-9E50-45FFD4AA6205}" dt="2023-01-23T13:21:15.911" v="64"/>
        <pc:sldMkLst>
          <pc:docMk/>
          <pc:sldMk cId="4053000739" sldId="268"/>
        </pc:sldMkLst>
        <pc:spChg chg="add mod">
          <ac:chgData name="Leonie Smith" userId="fed1330f33f5650e" providerId="LiveId" clId="{BEA3F8A8-2EBF-4C65-9E50-45FFD4AA6205}" dt="2023-01-23T13:21:15.911" v="64"/>
          <ac:spMkLst>
            <pc:docMk/>
            <pc:sldMk cId="4053000739" sldId="268"/>
            <ac:spMk id="2" creationId="{42FFC6FF-28FC-0D1A-372D-AE69B2CE6510}"/>
          </ac:spMkLst>
        </pc:spChg>
        <pc:spChg chg="del">
          <ac:chgData name="Leonie Smith" userId="fed1330f33f5650e" providerId="LiveId" clId="{BEA3F8A8-2EBF-4C65-9E50-45FFD4AA6205}" dt="2023-01-23T13:20:30.165" v="43" actId="21"/>
          <ac:spMkLst>
            <pc:docMk/>
            <pc:sldMk cId="4053000739" sldId="268"/>
            <ac:spMk id="6" creationId="{416C064E-628E-47C0-A712-DB178FE9901E}"/>
          </ac:spMkLst>
        </pc:spChg>
        <pc:picChg chg="del">
          <ac:chgData name="Leonie Smith" userId="fed1330f33f5650e" providerId="LiveId" clId="{BEA3F8A8-2EBF-4C65-9E50-45FFD4AA6205}" dt="2023-01-23T13:19:49.530" v="30"/>
          <ac:picMkLst>
            <pc:docMk/>
            <pc:sldMk cId="4053000739" sldId="268"/>
            <ac:picMk id="5" creationId="{638714AB-02A7-44CB-8A95-AF3BDE495984}"/>
          </ac:picMkLst>
        </pc:picChg>
      </pc:sldChg>
      <pc:sldChg chg="addSp delSp modSp mod modTransition modAnim">
        <pc:chgData name="Leonie Smith" userId="fed1330f33f5650e" providerId="LiveId" clId="{BEA3F8A8-2EBF-4C65-9E50-45FFD4AA6205}" dt="2023-01-23T13:21:14.600" v="63"/>
        <pc:sldMkLst>
          <pc:docMk/>
          <pc:sldMk cId="3097559617" sldId="269"/>
        </pc:sldMkLst>
        <pc:spChg chg="add mod">
          <ac:chgData name="Leonie Smith" userId="fed1330f33f5650e" providerId="LiveId" clId="{BEA3F8A8-2EBF-4C65-9E50-45FFD4AA6205}" dt="2023-01-23T13:21:14.600" v="63"/>
          <ac:spMkLst>
            <pc:docMk/>
            <pc:sldMk cId="3097559617" sldId="269"/>
            <ac:spMk id="2" creationId="{F0BB166D-DDF4-FC7B-E33B-984E5BD53743}"/>
          </ac:spMkLst>
        </pc:spChg>
        <pc:spChg chg="del">
          <ac:chgData name="Leonie Smith" userId="fed1330f33f5650e" providerId="LiveId" clId="{BEA3F8A8-2EBF-4C65-9E50-45FFD4AA6205}" dt="2023-01-23T13:20:32.488" v="44" actId="21"/>
          <ac:spMkLst>
            <pc:docMk/>
            <pc:sldMk cId="3097559617" sldId="269"/>
            <ac:spMk id="6" creationId="{416C064E-628E-47C0-A712-DB178FE9901E}"/>
          </ac:spMkLst>
        </pc:spChg>
        <pc:picChg chg="del">
          <ac:chgData name="Leonie Smith" userId="fed1330f33f5650e" providerId="LiveId" clId="{BEA3F8A8-2EBF-4C65-9E50-45FFD4AA6205}" dt="2023-01-23T13:19:49.530" v="30"/>
          <ac:picMkLst>
            <pc:docMk/>
            <pc:sldMk cId="3097559617" sldId="269"/>
            <ac:picMk id="7" creationId="{F574C7E2-54DB-4EAF-AD27-69DEBD23975D}"/>
          </ac:picMkLst>
        </pc:picChg>
      </pc:sldChg>
      <pc:sldChg chg="addSp delSp modSp mod modTransition modAnim">
        <pc:chgData name="Leonie Smith" userId="fed1330f33f5650e" providerId="LiveId" clId="{BEA3F8A8-2EBF-4C65-9E50-45FFD4AA6205}" dt="2023-01-23T13:21:13.076" v="62"/>
        <pc:sldMkLst>
          <pc:docMk/>
          <pc:sldMk cId="415415560" sldId="270"/>
        </pc:sldMkLst>
        <pc:spChg chg="add mod">
          <ac:chgData name="Leonie Smith" userId="fed1330f33f5650e" providerId="LiveId" clId="{BEA3F8A8-2EBF-4C65-9E50-45FFD4AA6205}" dt="2023-01-23T13:21:13.076" v="62"/>
          <ac:spMkLst>
            <pc:docMk/>
            <pc:sldMk cId="415415560" sldId="270"/>
            <ac:spMk id="2" creationId="{D1A9C41C-C2EA-D5A0-F03E-D8C95036D84F}"/>
          </ac:spMkLst>
        </pc:spChg>
        <pc:spChg chg="del">
          <ac:chgData name="Leonie Smith" userId="fed1330f33f5650e" providerId="LiveId" clId="{BEA3F8A8-2EBF-4C65-9E50-45FFD4AA6205}" dt="2023-01-23T13:20:34.466" v="45" actId="21"/>
          <ac:spMkLst>
            <pc:docMk/>
            <pc:sldMk cId="415415560" sldId="270"/>
            <ac:spMk id="6" creationId="{416C064E-628E-47C0-A712-DB178FE9901E}"/>
          </ac:spMkLst>
        </pc:spChg>
        <pc:picChg chg="del">
          <ac:chgData name="Leonie Smith" userId="fed1330f33f5650e" providerId="LiveId" clId="{BEA3F8A8-2EBF-4C65-9E50-45FFD4AA6205}" dt="2023-01-23T13:19:49.530" v="30"/>
          <ac:picMkLst>
            <pc:docMk/>
            <pc:sldMk cId="415415560" sldId="270"/>
            <ac:picMk id="7" creationId="{C42842EA-9D2D-45DD-A680-B16B5B654ABB}"/>
          </ac:picMkLst>
        </pc:picChg>
      </pc:sldChg>
      <pc:sldChg chg="addSp delSp modSp mod modTransition modAnim">
        <pc:chgData name="Leonie Smith" userId="fed1330f33f5650e" providerId="LiveId" clId="{BEA3F8A8-2EBF-4C65-9E50-45FFD4AA6205}" dt="2023-01-23T13:21:11.786" v="61"/>
        <pc:sldMkLst>
          <pc:docMk/>
          <pc:sldMk cId="4138472140" sldId="271"/>
        </pc:sldMkLst>
        <pc:spChg chg="add mod">
          <ac:chgData name="Leonie Smith" userId="fed1330f33f5650e" providerId="LiveId" clId="{BEA3F8A8-2EBF-4C65-9E50-45FFD4AA6205}" dt="2023-01-23T13:21:11.786" v="61"/>
          <ac:spMkLst>
            <pc:docMk/>
            <pc:sldMk cId="4138472140" sldId="271"/>
            <ac:spMk id="2" creationId="{9F64696D-5E75-F7B5-4713-85CD2365AB01}"/>
          </ac:spMkLst>
        </pc:spChg>
        <pc:spChg chg="del">
          <ac:chgData name="Leonie Smith" userId="fed1330f33f5650e" providerId="LiveId" clId="{BEA3F8A8-2EBF-4C65-9E50-45FFD4AA6205}" dt="2023-01-23T13:20:36.716" v="46" actId="21"/>
          <ac:spMkLst>
            <pc:docMk/>
            <pc:sldMk cId="4138472140" sldId="271"/>
            <ac:spMk id="6" creationId="{416C064E-628E-47C0-A712-DB178FE9901E}"/>
          </ac:spMkLst>
        </pc:spChg>
        <pc:picChg chg="del">
          <ac:chgData name="Leonie Smith" userId="fed1330f33f5650e" providerId="LiveId" clId="{BEA3F8A8-2EBF-4C65-9E50-45FFD4AA6205}" dt="2023-01-23T13:19:49.530" v="30"/>
          <ac:picMkLst>
            <pc:docMk/>
            <pc:sldMk cId="4138472140" sldId="271"/>
            <ac:picMk id="3" creationId="{9AC4D68D-7912-4556-8B4F-3067DCC70AE8}"/>
          </ac:picMkLst>
        </pc:picChg>
      </pc:sldChg>
      <pc:sldChg chg="addSp delSp modSp mod modTransition modAnim">
        <pc:chgData name="Leonie Smith" userId="fed1330f33f5650e" providerId="LiveId" clId="{BEA3F8A8-2EBF-4C65-9E50-45FFD4AA6205}" dt="2023-01-23T13:21:10.535" v="60"/>
        <pc:sldMkLst>
          <pc:docMk/>
          <pc:sldMk cId="3074633053" sldId="272"/>
        </pc:sldMkLst>
        <pc:spChg chg="add mod">
          <ac:chgData name="Leonie Smith" userId="fed1330f33f5650e" providerId="LiveId" clId="{BEA3F8A8-2EBF-4C65-9E50-45FFD4AA6205}" dt="2023-01-23T13:21:10.535" v="60"/>
          <ac:spMkLst>
            <pc:docMk/>
            <pc:sldMk cId="3074633053" sldId="272"/>
            <ac:spMk id="3" creationId="{CD14680F-C752-191C-2490-73EEC5001E22}"/>
          </ac:spMkLst>
        </pc:spChg>
        <pc:spChg chg="del">
          <ac:chgData name="Leonie Smith" userId="fed1330f33f5650e" providerId="LiveId" clId="{BEA3F8A8-2EBF-4C65-9E50-45FFD4AA6205}" dt="2023-01-23T13:20:38.759" v="47" actId="21"/>
          <ac:spMkLst>
            <pc:docMk/>
            <pc:sldMk cId="3074633053" sldId="272"/>
            <ac:spMk id="6" creationId="{416C064E-628E-47C0-A712-DB178FE9901E}"/>
          </ac:spMkLst>
        </pc:spChg>
        <pc:picChg chg="del">
          <ac:chgData name="Leonie Smith" userId="fed1330f33f5650e" providerId="LiveId" clId="{BEA3F8A8-2EBF-4C65-9E50-45FFD4AA6205}" dt="2023-01-23T13:19:49.530" v="30"/>
          <ac:picMkLst>
            <pc:docMk/>
            <pc:sldMk cId="3074633053" sldId="272"/>
            <ac:picMk id="2" creationId="{8D67C6E4-3848-4027-9B5E-F84C402C0579}"/>
          </ac:picMkLst>
        </pc:picChg>
      </pc:sldChg>
      <pc:sldChg chg="addSp delSp modSp mod modTransition modAnim">
        <pc:chgData name="Leonie Smith" userId="fed1330f33f5650e" providerId="LiveId" clId="{BEA3F8A8-2EBF-4C65-9E50-45FFD4AA6205}" dt="2023-01-23T13:21:09.310" v="59"/>
        <pc:sldMkLst>
          <pc:docMk/>
          <pc:sldMk cId="1780628248" sldId="273"/>
        </pc:sldMkLst>
        <pc:spChg chg="add mod">
          <ac:chgData name="Leonie Smith" userId="fed1330f33f5650e" providerId="LiveId" clId="{BEA3F8A8-2EBF-4C65-9E50-45FFD4AA6205}" dt="2023-01-23T13:21:09.310" v="59"/>
          <ac:spMkLst>
            <pc:docMk/>
            <pc:sldMk cId="1780628248" sldId="273"/>
            <ac:spMk id="2" creationId="{1B10F113-6626-0A03-E8C1-4B2D9B79A136}"/>
          </ac:spMkLst>
        </pc:spChg>
        <pc:spChg chg="del">
          <ac:chgData name="Leonie Smith" userId="fed1330f33f5650e" providerId="LiveId" clId="{BEA3F8A8-2EBF-4C65-9E50-45FFD4AA6205}" dt="2023-01-23T13:20:40.614" v="48" actId="21"/>
          <ac:spMkLst>
            <pc:docMk/>
            <pc:sldMk cId="1780628248" sldId="273"/>
            <ac:spMk id="6" creationId="{416C064E-628E-47C0-A712-DB178FE9901E}"/>
          </ac:spMkLst>
        </pc:spChg>
        <pc:picChg chg="del">
          <ac:chgData name="Leonie Smith" userId="fed1330f33f5650e" providerId="LiveId" clId="{BEA3F8A8-2EBF-4C65-9E50-45FFD4AA6205}" dt="2023-01-23T13:19:49.530" v="30"/>
          <ac:picMkLst>
            <pc:docMk/>
            <pc:sldMk cId="1780628248" sldId="273"/>
            <ac:picMk id="7" creationId="{64599E68-8423-4295-A52A-CE533600128D}"/>
          </ac:picMkLst>
        </pc:picChg>
      </pc:sldChg>
      <pc:sldChg chg="addSp delSp modSp mod modTransition modAnim">
        <pc:chgData name="Leonie Smith" userId="fed1330f33f5650e" providerId="LiveId" clId="{BEA3F8A8-2EBF-4C65-9E50-45FFD4AA6205}" dt="2023-01-23T13:21:08.018" v="58"/>
        <pc:sldMkLst>
          <pc:docMk/>
          <pc:sldMk cId="1680183773" sldId="274"/>
        </pc:sldMkLst>
        <pc:spChg chg="add mod">
          <ac:chgData name="Leonie Smith" userId="fed1330f33f5650e" providerId="LiveId" clId="{BEA3F8A8-2EBF-4C65-9E50-45FFD4AA6205}" dt="2023-01-23T13:21:08.018" v="58"/>
          <ac:spMkLst>
            <pc:docMk/>
            <pc:sldMk cId="1680183773" sldId="274"/>
            <ac:spMk id="2" creationId="{33A117D7-8C52-5E23-0045-344550D3F81E}"/>
          </ac:spMkLst>
        </pc:spChg>
        <pc:spChg chg="del mod">
          <ac:chgData name="Leonie Smith" userId="fed1330f33f5650e" providerId="LiveId" clId="{BEA3F8A8-2EBF-4C65-9E50-45FFD4AA6205}" dt="2023-01-23T13:20:44.327" v="50" actId="21"/>
          <ac:spMkLst>
            <pc:docMk/>
            <pc:sldMk cId="1680183773" sldId="274"/>
            <ac:spMk id="6" creationId="{416C064E-628E-47C0-A712-DB178FE9901E}"/>
          </ac:spMkLst>
        </pc:spChg>
        <pc:picChg chg="del">
          <ac:chgData name="Leonie Smith" userId="fed1330f33f5650e" providerId="LiveId" clId="{BEA3F8A8-2EBF-4C65-9E50-45FFD4AA6205}" dt="2023-01-23T13:19:49.530" v="30"/>
          <ac:picMkLst>
            <pc:docMk/>
            <pc:sldMk cId="1680183773" sldId="274"/>
            <ac:picMk id="3" creationId="{0D8B1E6B-D846-4B10-A622-2F8FB03D5146}"/>
          </ac:picMkLst>
        </pc:picChg>
      </pc:sldChg>
      <pc:sldChg chg="addSp delSp modSp mod modTransition modAnim">
        <pc:chgData name="Leonie Smith" userId="fed1330f33f5650e" providerId="LiveId" clId="{BEA3F8A8-2EBF-4C65-9E50-45FFD4AA6205}" dt="2023-01-23T13:21:06.596" v="57"/>
        <pc:sldMkLst>
          <pc:docMk/>
          <pc:sldMk cId="1705534036" sldId="276"/>
        </pc:sldMkLst>
        <pc:spChg chg="add mod">
          <ac:chgData name="Leonie Smith" userId="fed1330f33f5650e" providerId="LiveId" clId="{BEA3F8A8-2EBF-4C65-9E50-45FFD4AA6205}" dt="2023-01-23T13:21:06.596" v="57"/>
          <ac:spMkLst>
            <pc:docMk/>
            <pc:sldMk cId="1705534036" sldId="276"/>
            <ac:spMk id="2" creationId="{011870AB-AACE-FD4F-6B41-1C095111AE9C}"/>
          </ac:spMkLst>
        </pc:spChg>
        <pc:spChg chg="del">
          <ac:chgData name="Leonie Smith" userId="fed1330f33f5650e" providerId="LiveId" clId="{BEA3F8A8-2EBF-4C65-9E50-45FFD4AA6205}" dt="2023-01-23T13:20:46.658" v="51" actId="21"/>
          <ac:spMkLst>
            <pc:docMk/>
            <pc:sldMk cId="1705534036" sldId="276"/>
            <ac:spMk id="6" creationId="{416C064E-628E-47C0-A712-DB178FE9901E}"/>
          </ac:spMkLst>
        </pc:spChg>
        <pc:picChg chg="del">
          <ac:chgData name="Leonie Smith" userId="fed1330f33f5650e" providerId="LiveId" clId="{BEA3F8A8-2EBF-4C65-9E50-45FFD4AA6205}" dt="2023-01-23T13:19:49.530" v="30"/>
          <ac:picMkLst>
            <pc:docMk/>
            <pc:sldMk cId="1705534036" sldId="276"/>
            <ac:picMk id="5" creationId="{E2105FC5-9B55-4AFA-B688-65509F8B134F}"/>
          </ac:picMkLst>
        </pc:picChg>
      </pc:sldChg>
      <pc:sldChg chg="addSp delSp modSp mod modTransition modAnim">
        <pc:chgData name="Leonie Smith" userId="fed1330f33f5650e" providerId="LiveId" clId="{BEA3F8A8-2EBF-4C65-9E50-45FFD4AA6205}" dt="2023-01-23T13:21:04.882" v="56"/>
        <pc:sldMkLst>
          <pc:docMk/>
          <pc:sldMk cId="1847538137" sldId="278"/>
        </pc:sldMkLst>
        <pc:spChg chg="add mod">
          <ac:chgData name="Leonie Smith" userId="fed1330f33f5650e" providerId="LiveId" clId="{BEA3F8A8-2EBF-4C65-9E50-45FFD4AA6205}" dt="2023-01-23T13:21:04.882" v="56"/>
          <ac:spMkLst>
            <pc:docMk/>
            <pc:sldMk cId="1847538137" sldId="278"/>
            <ac:spMk id="2" creationId="{3D7C3A7C-E00D-C64D-77A1-8ADECC37C685}"/>
          </ac:spMkLst>
        </pc:spChg>
        <pc:spChg chg="del">
          <ac:chgData name="Leonie Smith" userId="fed1330f33f5650e" providerId="LiveId" clId="{BEA3F8A8-2EBF-4C65-9E50-45FFD4AA6205}" dt="2023-01-23T13:20:48.541" v="52" actId="21"/>
          <ac:spMkLst>
            <pc:docMk/>
            <pc:sldMk cId="1847538137" sldId="278"/>
            <ac:spMk id="6" creationId="{416C064E-628E-47C0-A712-DB178FE9901E}"/>
          </ac:spMkLst>
        </pc:spChg>
        <pc:picChg chg="del">
          <ac:chgData name="Leonie Smith" userId="fed1330f33f5650e" providerId="LiveId" clId="{BEA3F8A8-2EBF-4C65-9E50-45FFD4AA6205}" dt="2023-01-23T13:19:49.530" v="30"/>
          <ac:picMkLst>
            <pc:docMk/>
            <pc:sldMk cId="1847538137" sldId="278"/>
            <ac:picMk id="3" creationId="{BB8CA80B-8027-4C55-9CEF-FE3128C23398}"/>
          </ac:picMkLst>
        </pc:picChg>
      </pc:sldChg>
      <pc:sldChg chg="addSp delSp modSp mod modTransition modAnim">
        <pc:chgData name="Leonie Smith" userId="fed1330f33f5650e" providerId="LiveId" clId="{BEA3F8A8-2EBF-4C65-9E50-45FFD4AA6205}" dt="2023-01-23T13:21:03.693" v="55"/>
        <pc:sldMkLst>
          <pc:docMk/>
          <pc:sldMk cId="1784595451" sldId="279"/>
        </pc:sldMkLst>
        <pc:spChg chg="add mod">
          <ac:chgData name="Leonie Smith" userId="fed1330f33f5650e" providerId="LiveId" clId="{BEA3F8A8-2EBF-4C65-9E50-45FFD4AA6205}" dt="2023-01-23T13:21:03.693" v="55"/>
          <ac:spMkLst>
            <pc:docMk/>
            <pc:sldMk cId="1784595451" sldId="279"/>
            <ac:spMk id="3" creationId="{8BF8EC5D-0D97-2BCC-8BD1-7057A91B09FE}"/>
          </ac:spMkLst>
        </pc:spChg>
        <pc:spChg chg="del mod">
          <ac:chgData name="Leonie Smith" userId="fed1330f33f5650e" providerId="LiveId" clId="{BEA3F8A8-2EBF-4C65-9E50-45FFD4AA6205}" dt="2023-01-23T13:20:52.843" v="54" actId="21"/>
          <ac:spMkLst>
            <pc:docMk/>
            <pc:sldMk cId="1784595451" sldId="279"/>
            <ac:spMk id="6" creationId="{416C064E-628E-47C0-A712-DB178FE9901E}"/>
          </ac:spMkLst>
        </pc:spChg>
        <pc:picChg chg="del">
          <ac:chgData name="Leonie Smith" userId="fed1330f33f5650e" providerId="LiveId" clId="{BEA3F8A8-2EBF-4C65-9E50-45FFD4AA6205}" dt="2023-01-23T13:19:49.530" v="30"/>
          <ac:picMkLst>
            <pc:docMk/>
            <pc:sldMk cId="1784595451" sldId="279"/>
            <ac:picMk id="2" creationId="{08466B2A-DEB3-4E57-802A-D761BC8E1EDD}"/>
          </ac:picMkLst>
        </pc:picChg>
      </pc:sldChg>
      <pc:sldChg chg="delSp modTransition modAnim">
        <pc:chgData name="Leonie Smith" userId="fed1330f33f5650e" providerId="LiveId" clId="{BEA3F8A8-2EBF-4C65-9E50-45FFD4AA6205}" dt="2023-01-23T13:19:49.530" v="30"/>
        <pc:sldMkLst>
          <pc:docMk/>
          <pc:sldMk cId="453732281" sldId="281"/>
        </pc:sldMkLst>
        <pc:picChg chg="del">
          <ac:chgData name="Leonie Smith" userId="fed1330f33f5650e" providerId="LiveId" clId="{BEA3F8A8-2EBF-4C65-9E50-45FFD4AA6205}" dt="2023-01-23T13:19:49.530" v="30"/>
          <ac:picMkLst>
            <pc:docMk/>
            <pc:sldMk cId="453732281" sldId="281"/>
            <ac:picMk id="5" creationId="{5B7266BA-A5E4-4F8D-A2CF-60EFA8C519A9}"/>
          </ac:picMkLst>
        </pc:picChg>
      </pc:sldChg>
      <pc:sldChg chg="addSp delSp modSp mod modTransition">
        <pc:chgData name="Leonie Smith" userId="fed1330f33f5650e" providerId="LiveId" clId="{BEA3F8A8-2EBF-4C65-9E50-45FFD4AA6205}" dt="2023-01-23T13:19:49.530" v="30"/>
        <pc:sldMkLst>
          <pc:docMk/>
          <pc:sldMk cId="885910830" sldId="282"/>
        </pc:sldMkLst>
        <pc:spChg chg="add mod">
          <ac:chgData name="Leonie Smith" userId="fed1330f33f5650e" providerId="LiveId" clId="{BEA3F8A8-2EBF-4C65-9E50-45FFD4AA6205}" dt="2023-01-23T13:18:06.117" v="7"/>
          <ac:spMkLst>
            <pc:docMk/>
            <pc:sldMk cId="885910830" sldId="282"/>
            <ac:spMk id="2" creationId="{5964D934-1BEE-1B27-0AA9-1E30F62B4F84}"/>
          </ac:spMkLst>
        </pc:spChg>
        <pc:spChg chg="del">
          <ac:chgData name="Leonie Smith" userId="fed1330f33f5650e" providerId="LiveId" clId="{BEA3F8A8-2EBF-4C65-9E50-45FFD4AA6205}" dt="2023-01-23T13:17:15.988" v="0" actId="21"/>
          <ac:spMkLst>
            <pc:docMk/>
            <pc:sldMk cId="885910830" sldId="282"/>
            <ac:spMk id="4" creationId="{55581127-244F-4430-A854-7E3C898F1F67}"/>
          </ac:spMkLst>
        </pc:spChg>
      </pc:sldChg>
      <pc:sldChg chg="modSp mod modTransition">
        <pc:chgData name="Leonie Smith" userId="fed1330f33f5650e" providerId="LiveId" clId="{BEA3F8A8-2EBF-4C65-9E50-45FFD4AA6205}" dt="2023-01-23T13:19:49.530" v="30"/>
        <pc:sldMkLst>
          <pc:docMk/>
          <pc:sldMk cId="2843938946" sldId="283"/>
        </pc:sldMkLst>
        <pc:spChg chg="mod">
          <ac:chgData name="Leonie Smith" userId="fed1330f33f5650e" providerId="LiveId" clId="{BEA3F8A8-2EBF-4C65-9E50-45FFD4AA6205}" dt="2023-01-23T13:19:39.490" v="29"/>
          <ac:spMkLst>
            <pc:docMk/>
            <pc:sldMk cId="2843938946" sldId="283"/>
            <ac:spMk id="3" creationId="{BEC0CD47-DDF0-45BE-8527-EEF0F068B3AF}"/>
          </ac:spMkLst>
        </pc:spChg>
      </pc:sldChg>
      <pc:sldChg chg="modSp mod modTransition">
        <pc:chgData name="Leonie Smith" userId="fed1330f33f5650e" providerId="LiveId" clId="{BEA3F8A8-2EBF-4C65-9E50-45FFD4AA6205}" dt="2023-01-23T13:19:49.530" v="30"/>
        <pc:sldMkLst>
          <pc:docMk/>
          <pc:sldMk cId="1022461710" sldId="284"/>
        </pc:sldMkLst>
        <pc:spChg chg="mod">
          <ac:chgData name="Leonie Smith" userId="fed1330f33f5650e" providerId="LiveId" clId="{BEA3F8A8-2EBF-4C65-9E50-45FFD4AA6205}" dt="2023-01-23T13:19:34.883" v="28"/>
          <ac:spMkLst>
            <pc:docMk/>
            <pc:sldMk cId="1022461710" sldId="284"/>
            <ac:spMk id="4" creationId="{D230F151-C0E7-4F05-8152-3ED42B34F21A}"/>
          </ac:spMkLst>
        </pc:spChg>
      </pc:sldChg>
      <pc:sldChg chg="modSp mod modTransition">
        <pc:chgData name="Leonie Smith" userId="fed1330f33f5650e" providerId="LiveId" clId="{BEA3F8A8-2EBF-4C65-9E50-45FFD4AA6205}" dt="2023-01-23T13:19:49.530" v="30"/>
        <pc:sldMkLst>
          <pc:docMk/>
          <pc:sldMk cId="1361083221" sldId="285"/>
        </pc:sldMkLst>
        <pc:spChg chg="mod">
          <ac:chgData name="Leonie Smith" userId="fed1330f33f5650e" providerId="LiveId" clId="{BEA3F8A8-2EBF-4C65-9E50-45FFD4AA6205}" dt="2023-01-23T13:19:10.221" v="22"/>
          <ac:spMkLst>
            <pc:docMk/>
            <pc:sldMk cId="1361083221" sldId="285"/>
            <ac:spMk id="4" creationId="{391C18DA-C17E-4118-B0A8-27F861EC5C6F}"/>
          </ac:spMkLst>
        </pc:spChg>
      </pc:sldChg>
      <pc:sldChg chg="modSp mod modTransition">
        <pc:chgData name="Leonie Smith" userId="fed1330f33f5650e" providerId="LiveId" clId="{BEA3F8A8-2EBF-4C65-9E50-45FFD4AA6205}" dt="2023-01-23T13:19:49.530" v="30"/>
        <pc:sldMkLst>
          <pc:docMk/>
          <pc:sldMk cId="2450546208" sldId="286"/>
        </pc:sldMkLst>
        <pc:spChg chg="mod">
          <ac:chgData name="Leonie Smith" userId="fed1330f33f5650e" providerId="LiveId" clId="{BEA3F8A8-2EBF-4C65-9E50-45FFD4AA6205}" dt="2023-01-23T13:19:31.242" v="27"/>
          <ac:spMkLst>
            <pc:docMk/>
            <pc:sldMk cId="2450546208" sldId="286"/>
            <ac:spMk id="4" creationId="{92061089-B14E-433E-A61A-8059B8ACE1B6}"/>
          </ac:spMkLst>
        </pc:spChg>
      </pc:sldChg>
      <pc:sldChg chg="modSp mod modTransition">
        <pc:chgData name="Leonie Smith" userId="fed1330f33f5650e" providerId="LiveId" clId="{BEA3F8A8-2EBF-4C65-9E50-45FFD4AA6205}" dt="2023-01-23T13:19:49.530" v="30"/>
        <pc:sldMkLst>
          <pc:docMk/>
          <pc:sldMk cId="996690052" sldId="287"/>
        </pc:sldMkLst>
        <pc:spChg chg="mod">
          <ac:chgData name="Leonie Smith" userId="fed1330f33f5650e" providerId="LiveId" clId="{BEA3F8A8-2EBF-4C65-9E50-45FFD4AA6205}" dt="2023-01-23T13:19:25.912" v="26" actId="1076"/>
          <ac:spMkLst>
            <pc:docMk/>
            <pc:sldMk cId="996690052" sldId="287"/>
            <ac:spMk id="4" creationId="{69798ADE-5718-4606-B5B9-7E1E897B7B51}"/>
          </ac:spMkLst>
        </pc:spChg>
      </pc:sldChg>
      <pc:sldChg chg="modSp mod modTransition">
        <pc:chgData name="Leonie Smith" userId="fed1330f33f5650e" providerId="LiveId" clId="{BEA3F8A8-2EBF-4C65-9E50-45FFD4AA6205}" dt="2023-01-23T13:19:49.530" v="30"/>
        <pc:sldMkLst>
          <pc:docMk/>
          <pc:sldMk cId="1368723266" sldId="288"/>
        </pc:sldMkLst>
        <pc:spChg chg="mod">
          <ac:chgData name="Leonie Smith" userId="fed1330f33f5650e" providerId="LiveId" clId="{BEA3F8A8-2EBF-4C65-9E50-45FFD4AA6205}" dt="2023-01-23T13:19:17.309" v="24"/>
          <ac:spMkLst>
            <pc:docMk/>
            <pc:sldMk cId="1368723266" sldId="288"/>
            <ac:spMk id="4" creationId="{96C1E4C0-47AA-48BD-9D86-03E983740C25}"/>
          </ac:spMkLst>
        </pc:spChg>
      </pc:sldChg>
      <pc:sldChg chg="modSp mod modTransition">
        <pc:chgData name="Leonie Smith" userId="fed1330f33f5650e" providerId="LiveId" clId="{BEA3F8A8-2EBF-4C65-9E50-45FFD4AA6205}" dt="2023-01-23T13:19:49.530" v="30"/>
        <pc:sldMkLst>
          <pc:docMk/>
          <pc:sldMk cId="3247683367" sldId="289"/>
        </pc:sldMkLst>
        <pc:spChg chg="mod">
          <ac:chgData name="Leonie Smith" userId="fed1330f33f5650e" providerId="LiveId" clId="{BEA3F8A8-2EBF-4C65-9E50-45FFD4AA6205}" dt="2023-01-23T13:19:13.512" v="23"/>
          <ac:spMkLst>
            <pc:docMk/>
            <pc:sldMk cId="3247683367" sldId="289"/>
            <ac:spMk id="4" creationId="{BF2C3FA9-E7CF-4F30-8CDC-9DF4A938D89A}"/>
          </ac:spMkLst>
        </pc:spChg>
      </pc:sldChg>
      <pc:sldChg chg="modSp mod modTransition">
        <pc:chgData name="Leonie Smith" userId="fed1330f33f5650e" providerId="LiveId" clId="{BEA3F8A8-2EBF-4C65-9E50-45FFD4AA6205}" dt="2023-01-23T13:19:49.530" v="30"/>
        <pc:sldMkLst>
          <pc:docMk/>
          <pc:sldMk cId="1326959824" sldId="290"/>
        </pc:sldMkLst>
        <pc:spChg chg="mod">
          <ac:chgData name="Leonie Smith" userId="fed1330f33f5650e" providerId="LiveId" clId="{BEA3F8A8-2EBF-4C65-9E50-45FFD4AA6205}" dt="2023-01-23T13:17:59.253" v="6" actId="1076"/>
          <ac:spMkLst>
            <pc:docMk/>
            <pc:sldMk cId="1326959824" sldId="290"/>
            <ac:spMk id="3" creationId="{3F8CC0D9-DA50-4FE1-845F-BC950DA84535}"/>
          </ac:spMkLst>
        </pc:spChg>
      </pc:sldChg>
      <pc:sldChg chg="modSp mod modTransition">
        <pc:chgData name="Leonie Smith" userId="fed1330f33f5650e" providerId="LiveId" clId="{BEA3F8A8-2EBF-4C65-9E50-45FFD4AA6205}" dt="2023-01-23T13:19:49.530" v="30"/>
        <pc:sldMkLst>
          <pc:docMk/>
          <pc:sldMk cId="1544722655" sldId="291"/>
        </pc:sldMkLst>
        <pc:spChg chg="mod">
          <ac:chgData name="Leonie Smith" userId="fed1330f33f5650e" providerId="LiveId" clId="{BEA3F8A8-2EBF-4C65-9E50-45FFD4AA6205}" dt="2023-01-23T13:19:06.438" v="21"/>
          <ac:spMkLst>
            <pc:docMk/>
            <pc:sldMk cId="1544722655" sldId="291"/>
            <ac:spMk id="6" creationId="{67122F43-C5B1-4EA5-9691-83BCCB9F814C}"/>
          </ac:spMkLst>
        </pc:spChg>
      </pc:sldChg>
      <pc:sldChg chg="modSp mod modTransition">
        <pc:chgData name="Leonie Smith" userId="fed1330f33f5650e" providerId="LiveId" clId="{BEA3F8A8-2EBF-4C65-9E50-45FFD4AA6205}" dt="2023-01-23T13:19:49.530" v="30"/>
        <pc:sldMkLst>
          <pc:docMk/>
          <pc:sldMk cId="3349229825" sldId="292"/>
        </pc:sldMkLst>
        <pc:spChg chg="mod">
          <ac:chgData name="Leonie Smith" userId="fed1330f33f5650e" providerId="LiveId" clId="{BEA3F8A8-2EBF-4C65-9E50-45FFD4AA6205}" dt="2023-01-23T13:19:02.629" v="20"/>
          <ac:spMkLst>
            <pc:docMk/>
            <pc:sldMk cId="3349229825" sldId="292"/>
            <ac:spMk id="4" creationId="{2FBD4152-A970-421E-BC16-E082CF19E7F3}"/>
          </ac:spMkLst>
        </pc:spChg>
      </pc:sldChg>
      <pc:sldChg chg="modSp mod modTransition">
        <pc:chgData name="Leonie Smith" userId="fed1330f33f5650e" providerId="LiveId" clId="{BEA3F8A8-2EBF-4C65-9E50-45FFD4AA6205}" dt="2023-01-23T13:19:49.530" v="30"/>
        <pc:sldMkLst>
          <pc:docMk/>
          <pc:sldMk cId="1927817805" sldId="293"/>
        </pc:sldMkLst>
        <pc:spChg chg="mod">
          <ac:chgData name="Leonie Smith" userId="fed1330f33f5650e" providerId="LiveId" clId="{BEA3F8A8-2EBF-4C65-9E50-45FFD4AA6205}" dt="2023-01-23T13:18:58.875" v="19"/>
          <ac:spMkLst>
            <pc:docMk/>
            <pc:sldMk cId="1927817805" sldId="293"/>
            <ac:spMk id="4" creationId="{EFB5BFEB-2BBA-41CC-AF15-5A2818DC2E4E}"/>
          </ac:spMkLst>
        </pc:spChg>
      </pc:sldChg>
      <pc:sldChg chg="modSp mod modTransition">
        <pc:chgData name="Leonie Smith" userId="fed1330f33f5650e" providerId="LiveId" clId="{BEA3F8A8-2EBF-4C65-9E50-45FFD4AA6205}" dt="2023-01-23T13:19:49.530" v="30"/>
        <pc:sldMkLst>
          <pc:docMk/>
          <pc:sldMk cId="1272612795" sldId="294"/>
        </pc:sldMkLst>
        <pc:spChg chg="mod">
          <ac:chgData name="Leonie Smith" userId="fed1330f33f5650e" providerId="LiveId" clId="{BEA3F8A8-2EBF-4C65-9E50-45FFD4AA6205}" dt="2023-01-23T13:18:54.926" v="18"/>
          <ac:spMkLst>
            <pc:docMk/>
            <pc:sldMk cId="1272612795" sldId="294"/>
            <ac:spMk id="4" creationId="{9189C542-6A9A-44DA-966C-B44921688AEF}"/>
          </ac:spMkLst>
        </pc:spChg>
      </pc:sldChg>
      <pc:sldChg chg="modSp mod modTransition">
        <pc:chgData name="Leonie Smith" userId="fed1330f33f5650e" providerId="LiveId" clId="{BEA3F8A8-2EBF-4C65-9E50-45FFD4AA6205}" dt="2023-01-23T13:19:49.530" v="30"/>
        <pc:sldMkLst>
          <pc:docMk/>
          <pc:sldMk cId="2499595383" sldId="295"/>
        </pc:sldMkLst>
        <pc:spChg chg="mod">
          <ac:chgData name="Leonie Smith" userId="fed1330f33f5650e" providerId="LiveId" clId="{BEA3F8A8-2EBF-4C65-9E50-45FFD4AA6205}" dt="2023-01-23T13:18:50.352" v="17"/>
          <ac:spMkLst>
            <pc:docMk/>
            <pc:sldMk cId="2499595383" sldId="295"/>
            <ac:spMk id="4" creationId="{608AD0C5-5979-4AEB-8272-817ABDB3B93C}"/>
          </ac:spMkLst>
        </pc:spChg>
      </pc:sldChg>
      <pc:sldChg chg="modSp mod modTransition">
        <pc:chgData name="Leonie Smith" userId="fed1330f33f5650e" providerId="LiveId" clId="{BEA3F8A8-2EBF-4C65-9E50-45FFD4AA6205}" dt="2023-01-23T13:19:49.530" v="30"/>
        <pc:sldMkLst>
          <pc:docMk/>
          <pc:sldMk cId="644169277" sldId="296"/>
        </pc:sldMkLst>
        <pc:spChg chg="mod">
          <ac:chgData name="Leonie Smith" userId="fed1330f33f5650e" providerId="LiveId" clId="{BEA3F8A8-2EBF-4C65-9E50-45FFD4AA6205}" dt="2023-01-23T13:18:45.677" v="16"/>
          <ac:spMkLst>
            <pc:docMk/>
            <pc:sldMk cId="644169277" sldId="296"/>
            <ac:spMk id="4" creationId="{CA2FFC6D-F3E2-429B-9D8A-10E210F61A0C}"/>
          </ac:spMkLst>
        </pc:spChg>
      </pc:sldChg>
      <pc:sldChg chg="modSp mod modTransition">
        <pc:chgData name="Leonie Smith" userId="fed1330f33f5650e" providerId="LiveId" clId="{BEA3F8A8-2EBF-4C65-9E50-45FFD4AA6205}" dt="2023-01-23T13:19:49.530" v="30"/>
        <pc:sldMkLst>
          <pc:docMk/>
          <pc:sldMk cId="2379520274" sldId="297"/>
        </pc:sldMkLst>
        <pc:spChg chg="mod">
          <ac:chgData name="Leonie Smith" userId="fed1330f33f5650e" providerId="LiveId" clId="{BEA3F8A8-2EBF-4C65-9E50-45FFD4AA6205}" dt="2023-01-23T13:18:41.928" v="15"/>
          <ac:spMkLst>
            <pc:docMk/>
            <pc:sldMk cId="2379520274" sldId="297"/>
            <ac:spMk id="4" creationId="{E41B6AC5-014A-4195-9055-1FCC4C0730F3}"/>
          </ac:spMkLst>
        </pc:spChg>
      </pc:sldChg>
      <pc:sldChg chg="modSp mod modTransition">
        <pc:chgData name="Leonie Smith" userId="fed1330f33f5650e" providerId="LiveId" clId="{BEA3F8A8-2EBF-4C65-9E50-45FFD4AA6205}" dt="2023-01-23T13:19:49.530" v="30"/>
        <pc:sldMkLst>
          <pc:docMk/>
          <pc:sldMk cId="3609448080" sldId="298"/>
        </pc:sldMkLst>
        <pc:spChg chg="mod">
          <ac:chgData name="Leonie Smith" userId="fed1330f33f5650e" providerId="LiveId" clId="{BEA3F8A8-2EBF-4C65-9E50-45FFD4AA6205}" dt="2023-01-23T13:18:38.143" v="14"/>
          <ac:spMkLst>
            <pc:docMk/>
            <pc:sldMk cId="3609448080" sldId="298"/>
            <ac:spMk id="4" creationId="{F2B61082-5EDE-4F9D-9A5E-B9CE9E70AC33}"/>
          </ac:spMkLst>
        </pc:spChg>
      </pc:sldChg>
      <pc:sldChg chg="modSp mod modTransition">
        <pc:chgData name="Leonie Smith" userId="fed1330f33f5650e" providerId="LiveId" clId="{BEA3F8A8-2EBF-4C65-9E50-45FFD4AA6205}" dt="2023-01-23T13:19:49.530" v="30"/>
        <pc:sldMkLst>
          <pc:docMk/>
          <pc:sldMk cId="3616119232" sldId="299"/>
        </pc:sldMkLst>
        <pc:spChg chg="mod">
          <ac:chgData name="Leonie Smith" userId="fed1330f33f5650e" providerId="LiveId" clId="{BEA3F8A8-2EBF-4C65-9E50-45FFD4AA6205}" dt="2023-01-23T13:18:34.168" v="13"/>
          <ac:spMkLst>
            <pc:docMk/>
            <pc:sldMk cId="3616119232" sldId="299"/>
            <ac:spMk id="4" creationId="{8EBBA973-E324-4FC6-B001-845F8AF5DD61}"/>
          </ac:spMkLst>
        </pc:spChg>
      </pc:sldChg>
      <pc:sldChg chg="modSp mod modTransition">
        <pc:chgData name="Leonie Smith" userId="fed1330f33f5650e" providerId="LiveId" clId="{BEA3F8A8-2EBF-4C65-9E50-45FFD4AA6205}" dt="2023-01-23T13:19:49.530" v="30"/>
        <pc:sldMkLst>
          <pc:docMk/>
          <pc:sldMk cId="2142206257" sldId="300"/>
        </pc:sldMkLst>
        <pc:spChg chg="mod">
          <ac:chgData name="Leonie Smith" userId="fed1330f33f5650e" providerId="LiveId" clId="{BEA3F8A8-2EBF-4C65-9E50-45FFD4AA6205}" dt="2023-01-23T13:18:30.140" v="12"/>
          <ac:spMkLst>
            <pc:docMk/>
            <pc:sldMk cId="2142206257" sldId="300"/>
            <ac:spMk id="4" creationId="{8BEAC014-780B-49C3-95FC-219477203095}"/>
          </ac:spMkLst>
        </pc:spChg>
      </pc:sldChg>
      <pc:sldChg chg="modSp mod modTransition">
        <pc:chgData name="Leonie Smith" userId="fed1330f33f5650e" providerId="LiveId" clId="{BEA3F8A8-2EBF-4C65-9E50-45FFD4AA6205}" dt="2023-01-23T13:19:49.530" v="30"/>
        <pc:sldMkLst>
          <pc:docMk/>
          <pc:sldMk cId="2036361560" sldId="301"/>
        </pc:sldMkLst>
        <pc:spChg chg="mod">
          <ac:chgData name="Leonie Smith" userId="fed1330f33f5650e" providerId="LiveId" clId="{BEA3F8A8-2EBF-4C65-9E50-45FFD4AA6205}" dt="2023-01-23T13:18:25.824" v="11"/>
          <ac:spMkLst>
            <pc:docMk/>
            <pc:sldMk cId="2036361560" sldId="301"/>
            <ac:spMk id="4" creationId="{55C47FA6-2E78-49A5-B110-D9F8F79A3476}"/>
          </ac:spMkLst>
        </pc:spChg>
      </pc:sldChg>
      <pc:sldChg chg="modSp mod modTransition">
        <pc:chgData name="Leonie Smith" userId="fed1330f33f5650e" providerId="LiveId" clId="{BEA3F8A8-2EBF-4C65-9E50-45FFD4AA6205}" dt="2023-01-23T13:19:49.530" v="30"/>
        <pc:sldMkLst>
          <pc:docMk/>
          <pc:sldMk cId="3856750383" sldId="302"/>
        </pc:sldMkLst>
        <pc:spChg chg="mod">
          <ac:chgData name="Leonie Smith" userId="fed1330f33f5650e" providerId="LiveId" clId="{BEA3F8A8-2EBF-4C65-9E50-45FFD4AA6205}" dt="2023-01-23T13:18:22.040" v="10"/>
          <ac:spMkLst>
            <pc:docMk/>
            <pc:sldMk cId="3856750383" sldId="302"/>
            <ac:spMk id="4" creationId="{7FDA5EB3-24BB-4E8A-800A-D49217D9DD98}"/>
          </ac:spMkLst>
        </pc:spChg>
      </pc:sldChg>
      <pc:sldChg chg="modSp mod modTransition">
        <pc:chgData name="Leonie Smith" userId="fed1330f33f5650e" providerId="LiveId" clId="{BEA3F8A8-2EBF-4C65-9E50-45FFD4AA6205}" dt="2023-01-23T13:19:49.530" v="30"/>
        <pc:sldMkLst>
          <pc:docMk/>
          <pc:sldMk cId="3730994626" sldId="303"/>
        </pc:sldMkLst>
        <pc:spChg chg="mod">
          <ac:chgData name="Leonie Smith" userId="fed1330f33f5650e" providerId="LiveId" clId="{BEA3F8A8-2EBF-4C65-9E50-45FFD4AA6205}" dt="2023-01-23T13:18:18.063" v="9"/>
          <ac:spMkLst>
            <pc:docMk/>
            <pc:sldMk cId="3730994626" sldId="303"/>
            <ac:spMk id="6" creationId="{9933087F-5927-4698-9A2C-64D883B3FA7E}"/>
          </ac:spMkLst>
        </pc:spChg>
      </pc:sldChg>
      <pc:sldChg chg="modSp mod modTransition">
        <pc:chgData name="Leonie Smith" userId="fed1330f33f5650e" providerId="LiveId" clId="{BEA3F8A8-2EBF-4C65-9E50-45FFD4AA6205}" dt="2023-01-23T13:19:49.530" v="30"/>
        <pc:sldMkLst>
          <pc:docMk/>
          <pc:sldMk cId="3887736404" sldId="304"/>
        </pc:sldMkLst>
        <pc:spChg chg="mod">
          <ac:chgData name="Leonie Smith" userId="fed1330f33f5650e" providerId="LiveId" clId="{BEA3F8A8-2EBF-4C65-9E50-45FFD4AA6205}" dt="2023-01-23T13:18:13.652" v="8"/>
          <ac:spMkLst>
            <pc:docMk/>
            <pc:sldMk cId="3887736404" sldId="304"/>
            <ac:spMk id="4" creationId="{0210BFC9-F10F-4884-93C1-3BE95DA6B74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61B111-594A-4363-9C39-801946CE510C}"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BC1D2-5168-4D81-A48B-6CACAFE949E6}" type="slidenum">
              <a:rPr lang="en-IN" smtClean="0"/>
              <a:t>‹#›</a:t>
            </a:fld>
            <a:endParaRPr lang="en-IN"/>
          </a:p>
        </p:txBody>
      </p:sp>
    </p:spTree>
    <p:extLst>
      <p:ext uri="{BB962C8B-B14F-4D97-AF65-F5344CB8AC3E}">
        <p14:creationId xmlns:p14="http://schemas.microsoft.com/office/powerpoint/2010/main" val="2830203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B8CBC1D2-5168-4D81-A48B-6CACAFE949E6}" type="slidenum">
              <a:rPr lang="en-IN" smtClean="0"/>
              <a:t>1</a:t>
            </a:fld>
            <a:endParaRPr lang="en-IN"/>
          </a:p>
        </p:txBody>
      </p:sp>
    </p:spTree>
    <p:extLst>
      <p:ext uri="{BB962C8B-B14F-4D97-AF65-F5344CB8AC3E}">
        <p14:creationId xmlns:p14="http://schemas.microsoft.com/office/powerpoint/2010/main" val="1623934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B8CBC1D2-5168-4D81-A48B-6CACAFE949E6}" type="slidenum">
              <a:rPr lang="en-IN" smtClean="0"/>
              <a:t>3</a:t>
            </a:fld>
            <a:endParaRPr lang="en-IN"/>
          </a:p>
        </p:txBody>
      </p:sp>
    </p:spTree>
    <p:extLst>
      <p:ext uri="{BB962C8B-B14F-4D97-AF65-F5344CB8AC3E}">
        <p14:creationId xmlns:p14="http://schemas.microsoft.com/office/powerpoint/2010/main" val="1391151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CC0D-F270-4A33-9D70-E39225531B04}"/>
              </a:ext>
            </a:extLst>
          </p:cNvPr>
          <p:cNvSpPr>
            <a:spLocks noGrp="1"/>
          </p:cNvSpPr>
          <p:nvPr>
            <p:ph type="title"/>
          </p:nvPr>
        </p:nvSpPr>
        <p:spPr/>
        <p:txBody>
          <a:bodyPr/>
          <a:lstStyle/>
          <a:p>
            <a:r>
              <a:rPr lang="en-IN" dirty="0"/>
              <a:t>09-7</a:t>
            </a:r>
          </a:p>
        </p:txBody>
      </p:sp>
      <p:sp>
        <p:nvSpPr>
          <p:cNvPr id="3" name="Content Placeholder 2">
            <a:extLst>
              <a:ext uri="{FF2B5EF4-FFF2-40B4-BE49-F238E27FC236}">
                <a16:creationId xmlns:a16="http://schemas.microsoft.com/office/drawing/2014/main" id="{C3A35CAC-DD15-4EB5-88F7-0B71DD03B5DA}"/>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1" name="Audio 20">
            <a:hlinkClick r:id="" action="ppaction://media"/>
            <a:extLst>
              <a:ext uri="{FF2B5EF4-FFF2-40B4-BE49-F238E27FC236}">
                <a16:creationId xmlns:a16="http://schemas.microsoft.com/office/drawing/2014/main" id="{45A60DD1-C8C7-D6DE-5862-D9AB1B3B5D69}"/>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3732281"/>
      </p:ext>
    </p:extLst>
  </p:cSld>
  <p:clrMapOvr>
    <a:masterClrMapping/>
  </p:clrMapOvr>
  <mc:AlternateContent xmlns:mc="http://schemas.openxmlformats.org/markup-compatibility/2006" xmlns:p14="http://schemas.microsoft.com/office/powerpoint/2010/main">
    <mc:Choice Requires="p14">
      <p:transition spd="slow" p14:dur="2000" advTm="3307"/>
    </mc:Choice>
    <mc:Fallback xmlns="">
      <p:transition spd="slow" advTm="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4A116-B044-47B2-B4E1-2B66BE489AC5}"/>
              </a:ext>
            </a:extLst>
          </p:cNvPr>
          <p:cNvPicPr>
            <a:picLocks noChangeAspect="1"/>
          </p:cNvPicPr>
          <p:nvPr/>
        </p:nvPicPr>
        <p:blipFill>
          <a:blip r:embed="rId2"/>
          <a:stretch>
            <a:fillRect/>
          </a:stretch>
        </p:blipFill>
        <p:spPr>
          <a:xfrm>
            <a:off x="-249978" y="0"/>
            <a:ext cx="12691955" cy="6858000"/>
          </a:xfrm>
          <a:prstGeom prst="rect">
            <a:avLst/>
          </a:prstGeom>
        </p:spPr>
      </p:pic>
      <p:sp>
        <p:nvSpPr>
          <p:cNvPr id="2" name="TextBox 1">
            <a:extLst>
              <a:ext uri="{FF2B5EF4-FFF2-40B4-BE49-F238E27FC236}">
                <a16:creationId xmlns:a16="http://schemas.microsoft.com/office/drawing/2014/main" id="{B893A2B6-84EF-79DA-AE61-1EEBD130F207}"/>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9:15</a:t>
            </a:r>
            <a:endParaRPr lang="bo-CN" sz="2000" b="1" cap="all" dirty="0">
              <a:solidFill>
                <a:schemeClr val="bg1"/>
              </a:solidFill>
              <a:latin typeface="ArialMT"/>
            </a:endParaRPr>
          </a:p>
        </p:txBody>
      </p:sp>
    </p:spTree>
    <p:extLst>
      <p:ext uri="{BB962C8B-B14F-4D97-AF65-F5344CB8AC3E}">
        <p14:creationId xmlns:p14="http://schemas.microsoft.com/office/powerpoint/2010/main" val="3856750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392FC9-15BC-A47F-FE77-3AF62A0DC2F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परन्तु सचमुच मैंने इसी कारण तुझे बनाए रखा है</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कि तुझे अपना सामर्थ्य दिखाऊँ, और अपना नाम सारी पृथ्वी पर प्रसिद्ध करूँ।</a:t>
            </a:r>
            <a:endParaRPr lang="en-IN" sz="4000" dirty="0"/>
          </a:p>
        </p:txBody>
      </p:sp>
      <p:pic>
        <p:nvPicPr>
          <p:cNvPr id="21" name="Audio 20">
            <a:hlinkClick r:id="" action="ppaction://media"/>
            <a:extLst>
              <a:ext uri="{FF2B5EF4-FFF2-40B4-BE49-F238E27FC236}">
                <a16:creationId xmlns:a16="http://schemas.microsoft.com/office/drawing/2014/main" id="{84D25200-5FB1-9C0F-94DE-FDB2B746B5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914B87-E43C-B9D7-7645-7AFF4184A962}"/>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But I have raised you up  for this very purpose, that I might display My power to you, and that My name might be proclaimed in all the earth.</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2528"/>
    </mc:Choice>
    <mc:Fallback xmlns="">
      <p:transition spd="slow" advTm="12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BA68B-BBA8-4D3A-BDBC-0B75D2B73276}"/>
              </a:ext>
            </a:extLst>
          </p:cNvPr>
          <p:cNvPicPr>
            <a:picLocks noChangeAspect="1"/>
          </p:cNvPicPr>
          <p:nvPr/>
        </p:nvPicPr>
        <p:blipFill>
          <a:blip r:embed="rId2"/>
          <a:stretch>
            <a:fillRect/>
          </a:stretch>
        </p:blipFill>
        <p:spPr>
          <a:xfrm>
            <a:off x="0" y="0"/>
            <a:ext cx="12391494" cy="6858000"/>
          </a:xfrm>
          <a:prstGeom prst="rect">
            <a:avLst/>
          </a:prstGeom>
        </p:spPr>
      </p:pic>
      <p:sp>
        <p:nvSpPr>
          <p:cNvPr id="2" name="TextBox 1">
            <a:extLst>
              <a:ext uri="{FF2B5EF4-FFF2-40B4-BE49-F238E27FC236}">
                <a16:creationId xmlns:a16="http://schemas.microsoft.com/office/drawing/2014/main" id="{595C6055-65E9-1EFF-6480-61396E63ECD4}"/>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9:16</a:t>
            </a:r>
            <a:endParaRPr lang="bo-CN" sz="2000" b="1" cap="all" dirty="0">
              <a:solidFill>
                <a:schemeClr val="bg1"/>
              </a:solidFill>
              <a:latin typeface="ArialMT"/>
            </a:endParaRPr>
          </a:p>
        </p:txBody>
      </p:sp>
    </p:spTree>
    <p:extLst>
      <p:ext uri="{BB962C8B-B14F-4D97-AF65-F5344CB8AC3E}">
        <p14:creationId xmlns:p14="http://schemas.microsoft.com/office/powerpoint/2010/main" val="2036361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F31C1B-56A8-72E4-84A7-31630D22BA8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17 क्या तू अब भी मेरी प्रजा के सामने अपने आपको बड़ा समझता है, और उन्हें जाने नहीं देता?</a:t>
            </a:r>
            <a:endParaRPr lang="en-IN" sz="4000" dirty="0"/>
          </a:p>
        </p:txBody>
      </p:sp>
      <p:pic>
        <p:nvPicPr>
          <p:cNvPr id="29" name="Audio 28">
            <a:hlinkClick r:id="" action="ppaction://media"/>
            <a:extLst>
              <a:ext uri="{FF2B5EF4-FFF2-40B4-BE49-F238E27FC236}">
                <a16:creationId xmlns:a16="http://schemas.microsoft.com/office/drawing/2014/main" id="{A42AF2AF-3DAD-B634-4C51-296388973C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65B4A09-DB97-CA96-7293-E88EB4422F09}"/>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Still, you lord it over My people and do not allow them to go.</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9227"/>
    </mc:Choice>
    <mc:Fallback xmlns="">
      <p:transition spd="slow" advTm="9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E5237-CFD7-4F52-A183-55376B3ED1F1}"/>
              </a:ext>
            </a:extLst>
          </p:cNvPr>
          <p:cNvPicPr>
            <a:picLocks noChangeAspect="1"/>
          </p:cNvPicPr>
          <p:nvPr/>
        </p:nvPicPr>
        <p:blipFill>
          <a:blip r:embed="rId2"/>
          <a:stretch>
            <a:fillRect/>
          </a:stretch>
        </p:blipFill>
        <p:spPr>
          <a:xfrm>
            <a:off x="-748145" y="0"/>
            <a:ext cx="13096475" cy="6858000"/>
          </a:xfrm>
          <a:prstGeom prst="rect">
            <a:avLst/>
          </a:prstGeom>
        </p:spPr>
      </p:pic>
      <p:sp>
        <p:nvSpPr>
          <p:cNvPr id="2" name="TextBox 1">
            <a:extLst>
              <a:ext uri="{FF2B5EF4-FFF2-40B4-BE49-F238E27FC236}">
                <a16:creationId xmlns:a16="http://schemas.microsoft.com/office/drawing/2014/main" id="{8B3BDAE8-67C9-A9D7-46DC-5A0607142AA7}"/>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9:17</a:t>
            </a:r>
            <a:endParaRPr lang="bo-CN" sz="2000" b="1" cap="all" dirty="0">
              <a:solidFill>
                <a:schemeClr val="bg1"/>
              </a:solidFill>
              <a:latin typeface="ArialMT"/>
            </a:endParaRPr>
          </a:p>
        </p:txBody>
      </p:sp>
    </p:spTree>
    <p:extLst>
      <p:ext uri="{BB962C8B-B14F-4D97-AF65-F5344CB8AC3E}">
        <p14:creationId xmlns:p14="http://schemas.microsoft.com/office/powerpoint/2010/main" val="2142206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7FAD0D-1F97-6074-FD50-78311F4AFC5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18 सुन, कल मैं इसी समय ऐसे भारी-भारी ओले बरसाऊँगा, कि जिनके तुल्य मिस्र की नींव पड़ने के दिन से लेकर अब तक कभी नहीं पड़े।</a:t>
            </a:r>
            <a:endParaRPr lang="en-IN" sz="4000" dirty="0"/>
          </a:p>
        </p:txBody>
      </p:sp>
      <p:pic>
        <p:nvPicPr>
          <p:cNvPr id="52" name="Audio 51">
            <a:hlinkClick r:id="" action="ppaction://media"/>
            <a:extLst>
              <a:ext uri="{FF2B5EF4-FFF2-40B4-BE49-F238E27FC236}">
                <a16:creationId xmlns:a16="http://schemas.microsoft.com/office/drawing/2014/main" id="{72B5EEE9-F856-C875-255E-AC3261032C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6EF936A-E7E1-FDEC-C9C8-834F179F9312}"/>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Behold, at this time tomorrow I will rain down the worst hail that has ever fallen on Egypt, from the day it was founded until now.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2837"/>
    </mc:Choice>
    <mc:Fallback xmlns="">
      <p:transition spd="slow" advTm="12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FFD3FB-DEFE-4216-A447-42243333CEBC}"/>
              </a:ext>
            </a:extLst>
          </p:cNvPr>
          <p:cNvPicPr>
            <a:picLocks noChangeAspect="1"/>
          </p:cNvPicPr>
          <p:nvPr/>
        </p:nvPicPr>
        <p:blipFill>
          <a:blip r:embed="rId2"/>
          <a:stretch>
            <a:fillRect/>
          </a:stretch>
        </p:blipFill>
        <p:spPr>
          <a:xfrm>
            <a:off x="0" y="0"/>
            <a:ext cx="13257815" cy="6858000"/>
          </a:xfrm>
          <a:prstGeom prst="rect">
            <a:avLst/>
          </a:prstGeom>
        </p:spPr>
      </p:pic>
      <p:sp>
        <p:nvSpPr>
          <p:cNvPr id="2" name="TextBox 1">
            <a:extLst>
              <a:ext uri="{FF2B5EF4-FFF2-40B4-BE49-F238E27FC236}">
                <a16:creationId xmlns:a16="http://schemas.microsoft.com/office/drawing/2014/main" id="{E657F62F-510E-E43A-8403-32B410DCA005}"/>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9:18</a:t>
            </a:r>
            <a:endParaRPr lang="bo-CN" sz="2000" b="1" cap="all" dirty="0">
              <a:solidFill>
                <a:schemeClr val="bg1"/>
              </a:solidFill>
              <a:latin typeface="ArialMT"/>
            </a:endParaRPr>
          </a:p>
        </p:txBody>
      </p:sp>
    </p:spTree>
    <p:extLst>
      <p:ext uri="{BB962C8B-B14F-4D97-AF65-F5344CB8AC3E}">
        <p14:creationId xmlns:p14="http://schemas.microsoft.com/office/powerpoint/2010/main" val="3616119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9DA1BB-7940-2369-2EB6-82D5C8D6963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19 इसलिए अब लोगों को भेजकर अपने पशुओं को और मैदान में जो कुछ तेरा है सब को फुर्ती से आड़ में छिपा ले; नहीं तो जितने मनुष्य या पशु मैदान में रहें और घर में इकट्ठे न किए जाएँ उन पर ओले गिरेंगे, और वे मर जाएँगे।’”</a:t>
            </a:r>
            <a:endParaRPr lang="en-IN" sz="4000" dirty="0"/>
          </a:p>
        </p:txBody>
      </p:sp>
      <p:pic>
        <p:nvPicPr>
          <p:cNvPr id="44" name="Audio 43">
            <a:hlinkClick r:id="" action="ppaction://media"/>
            <a:extLst>
              <a:ext uri="{FF2B5EF4-FFF2-40B4-BE49-F238E27FC236}">
                <a16:creationId xmlns:a16="http://schemas.microsoft.com/office/drawing/2014/main" id="{ECC10CDA-3009-88C4-E1F1-1D15A18D370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9B0E3EC-C202-5E02-A187-9D2ED0BAF46D}"/>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So give orders now to shelter your livestock and everything you have in the field. Every man or beast that remains in the field and is not brought inside will die when the hail comes down upon them.’”</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22308"/>
    </mc:Choice>
    <mc:Fallback xmlns="">
      <p:transition spd="slow" advTm="2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CF201-A592-4E16-BF0B-CC5F521F941E}"/>
              </a:ext>
            </a:extLst>
          </p:cNvPr>
          <p:cNvPicPr>
            <a:picLocks noChangeAspect="1"/>
          </p:cNvPicPr>
          <p:nvPr/>
        </p:nvPicPr>
        <p:blipFill>
          <a:blip r:embed="rId2"/>
          <a:stretch>
            <a:fillRect/>
          </a:stretch>
        </p:blipFill>
        <p:spPr>
          <a:xfrm>
            <a:off x="0" y="1"/>
            <a:ext cx="12942694" cy="6858000"/>
          </a:xfrm>
          <a:prstGeom prst="rect">
            <a:avLst/>
          </a:prstGeom>
        </p:spPr>
      </p:pic>
      <p:sp>
        <p:nvSpPr>
          <p:cNvPr id="2" name="TextBox 1">
            <a:extLst>
              <a:ext uri="{FF2B5EF4-FFF2-40B4-BE49-F238E27FC236}">
                <a16:creationId xmlns:a16="http://schemas.microsoft.com/office/drawing/2014/main" id="{D31A9C44-8A1F-25C6-B2AF-927AE3CE2D34}"/>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9:19</a:t>
            </a:r>
            <a:endParaRPr lang="bo-CN" sz="2000" b="1" cap="all" dirty="0">
              <a:solidFill>
                <a:schemeClr val="bg1"/>
              </a:solidFill>
              <a:latin typeface="ArialMT"/>
            </a:endParaRPr>
          </a:p>
        </p:txBody>
      </p:sp>
    </p:spTree>
    <p:extLst>
      <p:ext uri="{BB962C8B-B14F-4D97-AF65-F5344CB8AC3E}">
        <p14:creationId xmlns:p14="http://schemas.microsoft.com/office/powerpoint/2010/main" val="3609448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307C58-07C3-6E25-2E7A-152CC255933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20 इसलिए फ़िरौन के कर्मचारियों में से जो लोग यहोवा के वचन का भय मानते थे उन्होंने तो अपने-अपने सेवकों और पशुओं को घर में हाँक दिया।</a:t>
            </a:r>
            <a:endParaRPr lang="en-IN" sz="4000" dirty="0"/>
          </a:p>
        </p:txBody>
      </p:sp>
      <p:pic>
        <p:nvPicPr>
          <p:cNvPr id="28" name="Audio 27">
            <a:hlinkClick r:id="" action="ppaction://media"/>
            <a:extLst>
              <a:ext uri="{FF2B5EF4-FFF2-40B4-BE49-F238E27FC236}">
                <a16:creationId xmlns:a16="http://schemas.microsoft.com/office/drawing/2014/main" id="{191558E5-CB37-5370-D027-34DF329B2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DEB100E-4BB4-09C4-AAAF-236813BD28E9}"/>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Those among Pharaoh’s officials who feared the word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hurried to bring their servants and livestock to shelter,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2978315"/>
      </p:ext>
    </p:extLst>
  </p:cSld>
  <p:clrMapOvr>
    <a:masterClrMapping/>
  </p:clrMapOvr>
  <mc:AlternateContent xmlns:mc="http://schemas.openxmlformats.org/markup-compatibility/2006" xmlns:p14="http://schemas.microsoft.com/office/powerpoint/2010/main">
    <mc:Choice Requires="p14">
      <p:transition spd="slow" p14:dur="2000" advTm="13434"/>
    </mc:Choice>
    <mc:Fallback xmlns="">
      <p:transition spd="slow" advTm="13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9A7B1-BF09-4757-A982-96A9FAC530A6}"/>
              </a:ext>
            </a:extLst>
          </p:cNvPr>
          <p:cNvPicPr>
            <a:picLocks noChangeAspect="1"/>
          </p:cNvPicPr>
          <p:nvPr/>
        </p:nvPicPr>
        <p:blipFill>
          <a:blip r:embed="rId2"/>
          <a:stretch>
            <a:fillRect/>
          </a:stretch>
        </p:blipFill>
        <p:spPr>
          <a:xfrm>
            <a:off x="0" y="-548640"/>
            <a:ext cx="12192000" cy="7406640"/>
          </a:xfrm>
          <a:prstGeom prst="rect">
            <a:avLst/>
          </a:prstGeom>
        </p:spPr>
      </p:pic>
      <p:sp>
        <p:nvSpPr>
          <p:cNvPr id="2" name="TextBox 1">
            <a:extLst>
              <a:ext uri="{FF2B5EF4-FFF2-40B4-BE49-F238E27FC236}">
                <a16:creationId xmlns:a16="http://schemas.microsoft.com/office/drawing/2014/main" id="{5964D934-1BEE-1B27-0AA9-1E30F62B4F84}"/>
              </a:ext>
            </a:extLst>
          </p:cNvPr>
          <p:cNvSpPr txBox="1"/>
          <p:nvPr/>
        </p:nvSpPr>
        <p:spPr>
          <a:xfrm>
            <a:off x="4428163" y="370490"/>
            <a:ext cx="7609726" cy="3058510"/>
          </a:xfrm>
          <a:prstGeom prst="rect">
            <a:avLst/>
          </a:prstGeom>
          <a:noFill/>
        </p:spPr>
        <p:txBody>
          <a:bodyPr wrap="square" rtlCol="0">
            <a:no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मिस्र में ओलों की</a:t>
            </a:r>
            <a:r>
              <a:rPr lang="en-US"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विपत्ति –</a:t>
            </a:r>
            <a:r>
              <a:rPr lang="en-US"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निर्गमन 9:13-35</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TextBox 3">
            <a:extLst>
              <a:ext uri="{FF2B5EF4-FFF2-40B4-BE49-F238E27FC236}">
                <a16:creationId xmlns:a16="http://schemas.microsoft.com/office/drawing/2014/main" id="{C52395DE-B45D-4668-8431-DB2CE6DAC39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885910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24FCE6-46AE-4839-891C-7E429AE8A4D1}"/>
              </a:ext>
            </a:extLst>
          </p:cNvPr>
          <p:cNvPicPr>
            <a:picLocks noChangeAspect="1"/>
          </p:cNvPicPr>
          <p:nvPr/>
        </p:nvPicPr>
        <p:blipFill>
          <a:blip r:embed="rId2"/>
          <a:stretch>
            <a:fillRect/>
          </a:stretch>
        </p:blipFill>
        <p:spPr>
          <a:xfrm>
            <a:off x="0" y="0"/>
            <a:ext cx="12636500" cy="6858000"/>
          </a:xfrm>
          <a:prstGeom prst="rect">
            <a:avLst/>
          </a:prstGeom>
        </p:spPr>
      </p:pic>
      <p:sp>
        <p:nvSpPr>
          <p:cNvPr id="2" name="TextBox 1">
            <a:extLst>
              <a:ext uri="{FF2B5EF4-FFF2-40B4-BE49-F238E27FC236}">
                <a16:creationId xmlns:a16="http://schemas.microsoft.com/office/drawing/2014/main" id="{04334ECD-2EB3-D5A4-F9B2-7F1F9A4FCB61}"/>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9:20</a:t>
            </a:r>
            <a:endParaRPr lang="bo-CN" sz="2000" b="1" cap="all" dirty="0">
              <a:solidFill>
                <a:schemeClr val="bg1"/>
              </a:solidFill>
              <a:latin typeface="ArialMT"/>
            </a:endParaRPr>
          </a:p>
        </p:txBody>
      </p:sp>
    </p:spTree>
    <p:extLst>
      <p:ext uri="{BB962C8B-B14F-4D97-AF65-F5344CB8AC3E}">
        <p14:creationId xmlns:p14="http://schemas.microsoft.com/office/powerpoint/2010/main" val="2379520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A011E7-3BB6-F216-5E8F-4C73531AD96C}"/>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21 पर जिन्होंने यहोवा के वचन पर मन न लगाया उन्होंने अपने सेवकों और पशुओं को मैदान में रहने दिया।</a:t>
            </a:r>
            <a:endParaRPr lang="en-IN" sz="4000" dirty="0"/>
          </a:p>
        </p:txBody>
      </p:sp>
      <p:pic>
        <p:nvPicPr>
          <p:cNvPr id="6" name="Audio 5">
            <a:hlinkClick r:id="" action="ppaction://media"/>
            <a:extLst>
              <a:ext uri="{FF2B5EF4-FFF2-40B4-BE49-F238E27FC236}">
                <a16:creationId xmlns:a16="http://schemas.microsoft.com/office/drawing/2014/main" id="{55429A58-756E-8A21-90D2-39AE244FBA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D27355A-CE7F-B709-EE3D-4DD3FFECFD09}"/>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but those who disregarded the word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left their servants and livestock in the field.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91345644"/>
      </p:ext>
    </p:extLst>
  </p:cSld>
  <p:clrMapOvr>
    <a:masterClrMapping/>
  </p:clrMapOvr>
  <mc:AlternateContent xmlns:mc="http://schemas.openxmlformats.org/markup-compatibility/2006" xmlns:p14="http://schemas.microsoft.com/office/powerpoint/2010/main">
    <mc:Choice Requires="p14">
      <p:transition spd="slow" p14:dur="2000" advTm="9616"/>
    </mc:Choice>
    <mc:Fallback xmlns="">
      <p:transition spd="slow" advTm="9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AC4C21-56BD-4B11-8188-F27290ABB04F}"/>
              </a:ext>
            </a:extLst>
          </p:cNvPr>
          <p:cNvPicPr>
            <a:picLocks noChangeAspect="1"/>
          </p:cNvPicPr>
          <p:nvPr/>
        </p:nvPicPr>
        <p:blipFill>
          <a:blip r:embed="rId2"/>
          <a:stretch>
            <a:fillRect/>
          </a:stretch>
        </p:blipFill>
        <p:spPr>
          <a:xfrm>
            <a:off x="-182880" y="-63259"/>
            <a:ext cx="12374880" cy="6921260"/>
          </a:xfrm>
          <a:prstGeom prst="rect">
            <a:avLst/>
          </a:prstGeom>
        </p:spPr>
      </p:pic>
      <p:sp>
        <p:nvSpPr>
          <p:cNvPr id="2" name="TextBox 1">
            <a:extLst>
              <a:ext uri="{FF2B5EF4-FFF2-40B4-BE49-F238E27FC236}">
                <a16:creationId xmlns:a16="http://schemas.microsoft.com/office/drawing/2014/main" id="{E9CF4049-100B-815A-46D0-C712FBC0BD65}"/>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9:21</a:t>
            </a:r>
            <a:endParaRPr lang="bo-CN" sz="2000" b="1" cap="all" dirty="0">
              <a:solidFill>
                <a:schemeClr val="bg1"/>
              </a:solidFill>
              <a:latin typeface="ArialMT"/>
            </a:endParaRPr>
          </a:p>
        </p:txBody>
      </p:sp>
    </p:spTree>
    <p:extLst>
      <p:ext uri="{BB962C8B-B14F-4D97-AF65-F5344CB8AC3E}">
        <p14:creationId xmlns:p14="http://schemas.microsoft.com/office/powerpoint/2010/main" val="644169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0FB2C1-D9F0-7C26-753D-0FF9760FD79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22 तब यहोवा ने मूसा से कहा, “अपना हाथ आकाश की ओर बढ़ा कि सारे मिस्र देश के मनुष्यों, पशुओं और खेतों की सारी उपज पर ओले गिरें।”</a:t>
            </a:r>
            <a:endParaRPr lang="en-IN" sz="4000" dirty="0"/>
          </a:p>
        </p:txBody>
      </p:sp>
      <p:pic>
        <p:nvPicPr>
          <p:cNvPr id="14" name="Audio 13">
            <a:hlinkClick r:id="" action="ppaction://media"/>
            <a:extLst>
              <a:ext uri="{FF2B5EF4-FFF2-40B4-BE49-F238E27FC236}">
                <a16:creationId xmlns:a16="http://schemas.microsoft.com/office/drawing/2014/main" id="{7664A9C2-25E4-DCCD-DC2E-38B6164EDD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94F82A4-111D-D995-EB36-2D6D519D4A91}"/>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“Stretch out your hand toward heaven, so that hail may fall on all the land of Egypt—on man and beast and every plant of the field throughout the land of Egypt.”</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3432"/>
    </mc:Choice>
    <mc:Fallback xmlns="">
      <p:transition spd="slow" advTm="1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A05668-E903-4F4F-9EB9-C6C318A1083C}"/>
              </a:ext>
            </a:extLst>
          </p:cNvPr>
          <p:cNvPicPr>
            <a:picLocks noChangeAspect="1"/>
          </p:cNvPicPr>
          <p:nvPr/>
        </p:nvPicPr>
        <p:blipFill>
          <a:blip r:embed="rId2"/>
          <a:stretch>
            <a:fillRect/>
          </a:stretch>
        </p:blipFill>
        <p:spPr>
          <a:xfrm>
            <a:off x="-1" y="0"/>
            <a:ext cx="12309231" cy="6858000"/>
          </a:xfrm>
          <a:prstGeom prst="rect">
            <a:avLst/>
          </a:prstGeom>
        </p:spPr>
      </p:pic>
      <p:sp>
        <p:nvSpPr>
          <p:cNvPr id="2" name="TextBox 1">
            <a:extLst>
              <a:ext uri="{FF2B5EF4-FFF2-40B4-BE49-F238E27FC236}">
                <a16:creationId xmlns:a16="http://schemas.microsoft.com/office/drawing/2014/main" id="{4B9C5DF0-0900-02C2-AD32-5B21D87D98FF}"/>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9:22</a:t>
            </a:r>
            <a:endParaRPr lang="bo-CN" sz="2000" b="1" cap="all" dirty="0">
              <a:solidFill>
                <a:schemeClr val="bg1"/>
              </a:solidFill>
              <a:latin typeface="ArialMT"/>
            </a:endParaRPr>
          </a:p>
        </p:txBody>
      </p:sp>
    </p:spTree>
    <p:extLst>
      <p:ext uri="{BB962C8B-B14F-4D97-AF65-F5344CB8AC3E}">
        <p14:creationId xmlns:p14="http://schemas.microsoft.com/office/powerpoint/2010/main" val="2499595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D5B160-5C0D-D355-A036-273896077B6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23 तब मूसा ने अपनी लाठी को आकाश की ओर उठाया; और यहोवा की सामर्थ्य से मेघ गरजने और ओले बरसने लगे, और आग पृथ्वी तक आती रही। इस प्रकार यहोवा ने मिस्र देश पर ओले बरसाएँ।</a:t>
            </a:r>
            <a:endParaRPr lang="en-IN" sz="4000" dirty="0"/>
          </a:p>
        </p:txBody>
      </p:sp>
      <p:pic>
        <p:nvPicPr>
          <p:cNvPr id="29" name="Audio 28">
            <a:hlinkClick r:id="" action="ppaction://media"/>
            <a:extLst>
              <a:ext uri="{FF2B5EF4-FFF2-40B4-BE49-F238E27FC236}">
                <a16:creationId xmlns:a16="http://schemas.microsoft.com/office/drawing/2014/main" id="{10A24BFC-3019-94A7-6F6A-B442EC9B08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2D37C35-0EB4-8FD9-BC30-C6594101AEDC}"/>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So Moses stretched out his staff toward heaven, 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sent thunder and hail, and lightning struck the earth. So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rained down hail upon the land of Egypt.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86802927"/>
      </p:ext>
    </p:extLst>
  </p:cSld>
  <p:clrMapOvr>
    <a:masterClrMapping/>
  </p:clrMapOvr>
  <mc:AlternateContent xmlns:mc="http://schemas.openxmlformats.org/markup-compatibility/2006" xmlns:p14="http://schemas.microsoft.com/office/powerpoint/2010/main">
    <mc:Choice Requires="p14">
      <p:transition spd="slow" p14:dur="2000" advTm="18806"/>
    </mc:Choice>
    <mc:Fallback xmlns="">
      <p:transition spd="slow" advTm="18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E43723-24DD-47AF-8A63-A3A577689DE3}"/>
              </a:ext>
            </a:extLst>
          </p:cNvPr>
          <p:cNvPicPr>
            <a:picLocks noChangeAspect="1"/>
          </p:cNvPicPr>
          <p:nvPr/>
        </p:nvPicPr>
        <p:blipFill>
          <a:blip r:embed="rId2"/>
          <a:stretch>
            <a:fillRect/>
          </a:stretch>
        </p:blipFill>
        <p:spPr>
          <a:xfrm>
            <a:off x="0" y="-116378"/>
            <a:ext cx="12301903" cy="6974378"/>
          </a:xfrm>
          <a:prstGeom prst="rect">
            <a:avLst/>
          </a:prstGeom>
        </p:spPr>
      </p:pic>
      <p:sp>
        <p:nvSpPr>
          <p:cNvPr id="2" name="TextBox 1">
            <a:extLst>
              <a:ext uri="{FF2B5EF4-FFF2-40B4-BE49-F238E27FC236}">
                <a16:creationId xmlns:a16="http://schemas.microsoft.com/office/drawing/2014/main" id="{0C5F9DAA-CC98-3446-EF74-729439C8DDB3}"/>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9:23</a:t>
            </a:r>
            <a:endParaRPr lang="bo-CN" sz="2000" b="1" cap="all" dirty="0">
              <a:solidFill>
                <a:schemeClr val="bg1"/>
              </a:solidFill>
              <a:latin typeface="ArialMT"/>
            </a:endParaRPr>
          </a:p>
        </p:txBody>
      </p:sp>
    </p:spTree>
    <p:extLst>
      <p:ext uri="{BB962C8B-B14F-4D97-AF65-F5344CB8AC3E}">
        <p14:creationId xmlns:p14="http://schemas.microsoft.com/office/powerpoint/2010/main" val="1272612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4B5C07-FC54-CE94-33C4-AD1E57CEB590}"/>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24 जो ओले गिरते थे उनके साथ आग भी मिली हुई थी, और वे ओले इतने भारी थे कि जब से मिस्र देश बसा था तब से मिस्र भर में ऐसे ओले कभी न गिरे थे।</a:t>
            </a:r>
            <a:endParaRPr lang="en-IN" sz="4000" dirty="0"/>
          </a:p>
        </p:txBody>
      </p:sp>
      <p:pic>
        <p:nvPicPr>
          <p:cNvPr id="43" name="Audio 42">
            <a:hlinkClick r:id="" action="ppaction://media"/>
            <a:extLst>
              <a:ext uri="{FF2B5EF4-FFF2-40B4-BE49-F238E27FC236}">
                <a16:creationId xmlns:a16="http://schemas.microsoft.com/office/drawing/2014/main" id="{2DF043CA-DEAB-0A1B-EF77-A4D69628D5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A3EA4E9-2BF4-051B-568A-E3214E9B6F6F}"/>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The hail fell and the lightning continued flashing through it. The hail was so severe that nothing like it had ever been seen in all the land of Egypt from the time it became a nation.</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053000739"/>
      </p:ext>
    </p:extLst>
  </p:cSld>
  <p:clrMapOvr>
    <a:masterClrMapping/>
  </p:clrMapOvr>
  <mc:AlternateContent xmlns:mc="http://schemas.openxmlformats.org/markup-compatibility/2006" xmlns:p14="http://schemas.microsoft.com/office/powerpoint/2010/main">
    <mc:Choice Requires="p14">
      <p:transition spd="slow" p14:dur="2000" advTm="15415"/>
    </mc:Choice>
    <mc:Fallback xmlns="">
      <p:transition spd="slow" advTm="1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699376-B55A-4813-A16A-3E1CE86F1098}"/>
              </a:ext>
            </a:extLst>
          </p:cNvPr>
          <p:cNvPicPr>
            <a:picLocks noChangeAspect="1"/>
          </p:cNvPicPr>
          <p:nvPr/>
        </p:nvPicPr>
        <p:blipFill>
          <a:blip r:embed="rId2"/>
          <a:stretch>
            <a:fillRect/>
          </a:stretch>
        </p:blipFill>
        <p:spPr>
          <a:xfrm>
            <a:off x="0" y="1"/>
            <a:ext cx="12328232" cy="6858000"/>
          </a:xfrm>
          <a:prstGeom prst="rect">
            <a:avLst/>
          </a:prstGeom>
        </p:spPr>
      </p:pic>
      <p:sp>
        <p:nvSpPr>
          <p:cNvPr id="2" name="TextBox 1">
            <a:extLst>
              <a:ext uri="{FF2B5EF4-FFF2-40B4-BE49-F238E27FC236}">
                <a16:creationId xmlns:a16="http://schemas.microsoft.com/office/drawing/2014/main" id="{AFEA16AA-C1AB-E8B7-6EDE-D129B17FFE6A}"/>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9:24</a:t>
            </a:r>
            <a:endParaRPr lang="bo-CN" sz="2000" b="1" cap="all" dirty="0">
              <a:solidFill>
                <a:schemeClr val="bg1"/>
              </a:solidFill>
              <a:latin typeface="ArialMT"/>
            </a:endParaRPr>
          </a:p>
        </p:txBody>
      </p:sp>
    </p:spTree>
    <p:extLst>
      <p:ext uri="{BB962C8B-B14F-4D97-AF65-F5344CB8AC3E}">
        <p14:creationId xmlns:p14="http://schemas.microsoft.com/office/powerpoint/2010/main" val="19278178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2C319F-CB69-43BE-65FE-90E1F5BEBDA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25 इसलिए मिस्र भर के खेतों में क्या मनुष्य, क्या पशु, जितने थे सब ओलों से मारे गए, और ओलों से खेत की सारी उपज नष्ट हो गई, और मैदान के सब वृक्ष भी टूट गए।</a:t>
            </a:r>
            <a:endParaRPr lang="en-IN" sz="4000" dirty="0"/>
          </a:p>
        </p:txBody>
      </p:sp>
      <p:pic>
        <p:nvPicPr>
          <p:cNvPr id="6" name="Audio 5">
            <a:hlinkClick r:id="" action="ppaction://media"/>
            <a:extLst>
              <a:ext uri="{FF2B5EF4-FFF2-40B4-BE49-F238E27FC236}">
                <a16:creationId xmlns:a16="http://schemas.microsoft.com/office/drawing/2014/main" id="{20115A31-5901-30C5-C510-87D4EF2628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D0D1688-FF42-0870-9E82-B3DE95D61900}"/>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Throughout the land of Egypt, the hail struck down everything in the field, both man and beast; it beat down every plant of the field and stripped every tree.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97559617"/>
      </p:ext>
    </p:extLst>
  </p:cSld>
  <p:clrMapOvr>
    <a:masterClrMapping/>
  </p:clrMapOvr>
  <mc:AlternateContent xmlns:mc="http://schemas.openxmlformats.org/markup-compatibility/2006" xmlns:p14="http://schemas.microsoft.com/office/powerpoint/2010/main">
    <mc:Choice Requires="p14">
      <p:transition spd="slow" p14:dur="2000" advTm="19473"/>
    </mc:Choice>
    <mc:Fallback xmlns="">
      <p:transition spd="slow" advTm="19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6000" dirty="0">
                <a:effectLst/>
                <a:latin typeface="TimesNewRomanPSMT"/>
                <a:ea typeface="Calibri" panose="020F0502020204030204" pitchFamily="34" charset="0"/>
                <a:cs typeface="TimesNewRomanPSMT"/>
              </a:rPr>
              <a:t>Hail – Exodus 9:13-35</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F06177D3-DB90-A074-4306-6BA346521B23}"/>
              </a:ext>
            </a:extLst>
          </p:cNvPr>
          <p:cNvSpPr txBox="1"/>
          <p:nvPr/>
        </p:nvSpPr>
        <p:spPr>
          <a:xfrm>
            <a:off x="6096000" y="0"/>
            <a:ext cx="6096000" cy="6858000"/>
          </a:xfrm>
          <a:prstGeom prst="rect">
            <a:avLst/>
          </a:prstGeom>
          <a:noFill/>
        </p:spPr>
        <p:txBody>
          <a:bodyPr wrap="square" rtlCol="0">
            <a:noAutofit/>
          </a:bodyPr>
          <a:lstStyle/>
          <a:p>
            <a:r>
              <a:rPr lang="hi-IN" sz="4000" dirty="0"/>
              <a:t>मिस्र में ओलों की विपत्ति –</a:t>
            </a:r>
          </a:p>
          <a:p>
            <a:r>
              <a:rPr lang="hi-IN" sz="4000" dirty="0"/>
              <a:t>निर्गमन 9:13-35</a:t>
            </a:r>
            <a:endParaRPr lang="en-IN" sz="4000" dirty="0"/>
          </a:p>
        </p:txBody>
      </p:sp>
      <p:pic>
        <p:nvPicPr>
          <p:cNvPr id="19" name="Audio 18">
            <a:hlinkClick r:id="" action="ppaction://media"/>
            <a:extLst>
              <a:ext uri="{FF2B5EF4-FFF2-40B4-BE49-F238E27FC236}">
                <a16:creationId xmlns:a16="http://schemas.microsoft.com/office/drawing/2014/main" id="{618259F2-84BC-1394-A230-35D03FC7ED3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4572"/>
    </mc:Choice>
    <mc:Fallback xmlns="">
      <p:transition spd="slow" advTm="4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38FF5E-20F6-49F2-AE77-5208172766D8}"/>
              </a:ext>
            </a:extLst>
          </p:cNvPr>
          <p:cNvPicPr>
            <a:picLocks noChangeAspect="1"/>
          </p:cNvPicPr>
          <p:nvPr/>
        </p:nvPicPr>
        <p:blipFill>
          <a:blip r:embed="rId2"/>
          <a:stretch>
            <a:fillRect/>
          </a:stretch>
        </p:blipFill>
        <p:spPr>
          <a:xfrm>
            <a:off x="-182880" y="-21547"/>
            <a:ext cx="12374880" cy="6879547"/>
          </a:xfrm>
          <a:prstGeom prst="rect">
            <a:avLst/>
          </a:prstGeom>
        </p:spPr>
      </p:pic>
      <p:sp>
        <p:nvSpPr>
          <p:cNvPr id="2" name="TextBox 1">
            <a:extLst>
              <a:ext uri="{FF2B5EF4-FFF2-40B4-BE49-F238E27FC236}">
                <a16:creationId xmlns:a16="http://schemas.microsoft.com/office/drawing/2014/main" id="{1D87DBDD-D8DC-E187-044C-603F6D2D8742}"/>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9:25</a:t>
            </a:r>
            <a:endParaRPr lang="bo-CN" sz="2000" b="1" cap="all" dirty="0">
              <a:solidFill>
                <a:schemeClr val="bg1"/>
              </a:solidFill>
              <a:latin typeface="ArialMT"/>
            </a:endParaRPr>
          </a:p>
        </p:txBody>
      </p:sp>
    </p:spTree>
    <p:extLst>
      <p:ext uri="{BB962C8B-B14F-4D97-AF65-F5344CB8AC3E}">
        <p14:creationId xmlns:p14="http://schemas.microsoft.com/office/powerpoint/2010/main" val="3349229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364B78-B656-8B5B-2341-4EB1B2D2BB3F}"/>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26 केवल गोशेन प्रदेश में जहाँ इस्राएली बसते थे ओले नहीं गिरे।</a:t>
            </a:r>
            <a:endParaRPr lang="en-IN" sz="4000" dirty="0"/>
          </a:p>
        </p:txBody>
      </p:sp>
      <p:pic>
        <p:nvPicPr>
          <p:cNvPr id="68" name="Audio 67">
            <a:hlinkClick r:id="" action="ppaction://media"/>
            <a:extLst>
              <a:ext uri="{FF2B5EF4-FFF2-40B4-BE49-F238E27FC236}">
                <a16:creationId xmlns:a16="http://schemas.microsoft.com/office/drawing/2014/main" id="{A4B485CF-4445-A241-6A6D-0946338F2C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279CDCF-467F-A9DA-272C-ED11D1A22356}"/>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The only place where it did not hail was in the land of Goshen, where the Israelites lived.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5415560"/>
      </p:ext>
    </p:extLst>
  </p:cSld>
  <p:clrMapOvr>
    <a:masterClrMapping/>
  </p:clrMapOvr>
  <mc:AlternateContent xmlns:mc="http://schemas.openxmlformats.org/markup-compatibility/2006" xmlns:p14="http://schemas.microsoft.com/office/powerpoint/2010/main">
    <mc:Choice Requires="p14">
      <p:transition spd="slow" p14:dur="2000" advTm="7357"/>
    </mc:Choice>
    <mc:Fallback xmlns="">
      <p:transition spd="slow" advTm="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701AD-D17C-4F7B-B0C9-C2542EA9D8DC}"/>
              </a:ext>
            </a:extLst>
          </p:cNvPr>
          <p:cNvPicPr>
            <a:picLocks noChangeAspect="1"/>
          </p:cNvPicPr>
          <p:nvPr/>
        </p:nvPicPr>
        <p:blipFill>
          <a:blip r:embed="rId2"/>
          <a:stretch>
            <a:fillRect/>
          </a:stretch>
        </p:blipFill>
        <p:spPr>
          <a:xfrm>
            <a:off x="-27539" y="-365760"/>
            <a:ext cx="12219540" cy="7223760"/>
          </a:xfrm>
          <a:prstGeom prst="rect">
            <a:avLst/>
          </a:prstGeom>
        </p:spPr>
      </p:pic>
      <p:sp>
        <p:nvSpPr>
          <p:cNvPr id="2" name="TextBox 1">
            <a:extLst>
              <a:ext uri="{FF2B5EF4-FFF2-40B4-BE49-F238E27FC236}">
                <a16:creationId xmlns:a16="http://schemas.microsoft.com/office/drawing/2014/main" id="{A94C78AB-7605-850D-56DB-8D78E9CAB439}"/>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9:26</a:t>
            </a:r>
            <a:endParaRPr lang="bo-CN" sz="2000" b="1" cap="all" dirty="0">
              <a:solidFill>
                <a:schemeClr val="bg1"/>
              </a:solidFill>
              <a:latin typeface="ArialMT"/>
            </a:endParaRPr>
          </a:p>
        </p:txBody>
      </p:sp>
    </p:spTree>
    <p:extLst>
      <p:ext uri="{BB962C8B-B14F-4D97-AF65-F5344CB8AC3E}">
        <p14:creationId xmlns:p14="http://schemas.microsoft.com/office/powerpoint/2010/main" val="1544722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8A947F-E1CB-14BD-F922-112EBC44A048}"/>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27 तब फ़िरौन ने मूसा और हारून को बुलवा भेजा और उनसे कहा, “इस बार मैंने पाप किया है; यहोवा धर्मी है, और मैं और मेरी प्रजा अधर्मी हैं।</a:t>
            </a:r>
            <a:endParaRPr lang="en-IN" sz="4000" dirty="0"/>
          </a:p>
        </p:txBody>
      </p:sp>
      <p:pic>
        <p:nvPicPr>
          <p:cNvPr id="21" name="Audio 20">
            <a:hlinkClick r:id="" action="ppaction://media"/>
            <a:extLst>
              <a:ext uri="{FF2B5EF4-FFF2-40B4-BE49-F238E27FC236}">
                <a16:creationId xmlns:a16="http://schemas.microsoft.com/office/drawing/2014/main" id="{4E16A911-6AE2-B707-A02F-01621DDA4D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3B73647-0A13-2343-31B2-438B39843BC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The only place where it did not hail was in the land of Goshen, where the Israelites lived.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38472140"/>
      </p:ext>
    </p:extLst>
  </p:cSld>
  <p:clrMapOvr>
    <a:masterClrMapping/>
  </p:clrMapOvr>
  <mc:AlternateContent xmlns:mc="http://schemas.openxmlformats.org/markup-compatibility/2006" xmlns:p14="http://schemas.microsoft.com/office/powerpoint/2010/main">
    <mc:Choice Requires="p14">
      <p:transition spd="slow" p14:dur="2000" advTm="15950"/>
    </mc:Choice>
    <mc:Fallback xmlns="">
      <p:transition spd="slow" advTm="15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3663B7-2E2A-41CA-9D69-8A366B2CD6B6}"/>
              </a:ext>
            </a:extLst>
          </p:cNvPr>
          <p:cNvPicPr>
            <a:picLocks noChangeAspect="1"/>
          </p:cNvPicPr>
          <p:nvPr/>
        </p:nvPicPr>
        <p:blipFill>
          <a:blip r:embed="rId2"/>
          <a:stretch>
            <a:fillRect/>
          </a:stretch>
        </p:blipFill>
        <p:spPr>
          <a:xfrm>
            <a:off x="0" y="0"/>
            <a:ext cx="12464415" cy="6858000"/>
          </a:xfrm>
          <a:prstGeom prst="rect">
            <a:avLst/>
          </a:prstGeom>
        </p:spPr>
      </p:pic>
      <p:sp>
        <p:nvSpPr>
          <p:cNvPr id="2" name="TextBox 1">
            <a:extLst>
              <a:ext uri="{FF2B5EF4-FFF2-40B4-BE49-F238E27FC236}">
                <a16:creationId xmlns:a16="http://schemas.microsoft.com/office/drawing/2014/main" id="{DDD53351-DA6F-F227-C47F-A32F16B094C7}"/>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9:27</a:t>
            </a:r>
            <a:endParaRPr lang="bo-CN" sz="2000" b="1" cap="all" dirty="0">
              <a:solidFill>
                <a:schemeClr val="bg1"/>
              </a:solidFill>
              <a:latin typeface="ArialMT"/>
            </a:endParaRPr>
          </a:p>
        </p:txBody>
      </p:sp>
    </p:spTree>
    <p:extLst>
      <p:ext uri="{BB962C8B-B14F-4D97-AF65-F5344CB8AC3E}">
        <p14:creationId xmlns:p14="http://schemas.microsoft.com/office/powerpoint/2010/main" val="1361083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525446-5852-233E-6132-812D50B0771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28 मेघों का गरजना और ओलों का बरसना तो बहुत हो गया; अब यहोवा से विनती करो; तब मैं तुम लोगों को जाने दूँगा, और तुम न रोके जाओगे।”</a:t>
            </a:r>
            <a:endParaRPr lang="en-IN" sz="4000" dirty="0"/>
          </a:p>
        </p:txBody>
      </p:sp>
      <p:pic>
        <p:nvPicPr>
          <p:cNvPr id="78" name="Audio 77">
            <a:hlinkClick r:id="" action="ppaction://media"/>
            <a:extLst>
              <a:ext uri="{FF2B5EF4-FFF2-40B4-BE49-F238E27FC236}">
                <a16:creationId xmlns:a16="http://schemas.microsoft.com/office/drawing/2014/main" id="{4AB4DA0D-044C-F97E-E48D-B386858A4B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F238268-2093-1047-CE95-E03CEF083466}"/>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Pray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for there has been enough of God’s thunder and hail. I will let you go; you do not need to stay any longer.”</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074633053"/>
      </p:ext>
    </p:extLst>
  </p:cSld>
  <p:clrMapOvr>
    <a:masterClrMapping/>
  </p:clrMapOvr>
  <mc:AlternateContent xmlns:mc="http://schemas.openxmlformats.org/markup-compatibility/2006" xmlns:p14="http://schemas.microsoft.com/office/powerpoint/2010/main">
    <mc:Choice Requires="p14">
      <p:transition spd="slow" p14:dur="2000" advTm="12711"/>
    </mc:Choice>
    <mc:Fallback xmlns="">
      <p:transition spd="slow"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23DA6-8235-4934-92B9-6410C07F8909}"/>
              </a:ext>
            </a:extLst>
          </p:cNvPr>
          <p:cNvPicPr>
            <a:picLocks noChangeAspect="1"/>
          </p:cNvPicPr>
          <p:nvPr/>
        </p:nvPicPr>
        <p:blipFill>
          <a:blip r:embed="rId2"/>
          <a:stretch>
            <a:fillRect/>
          </a:stretch>
        </p:blipFill>
        <p:spPr>
          <a:xfrm>
            <a:off x="0" y="-206126"/>
            <a:ext cx="12192000" cy="7064126"/>
          </a:xfrm>
          <a:prstGeom prst="rect">
            <a:avLst/>
          </a:prstGeom>
        </p:spPr>
      </p:pic>
      <p:sp>
        <p:nvSpPr>
          <p:cNvPr id="2" name="TextBox 1">
            <a:extLst>
              <a:ext uri="{FF2B5EF4-FFF2-40B4-BE49-F238E27FC236}">
                <a16:creationId xmlns:a16="http://schemas.microsoft.com/office/drawing/2014/main" id="{4BA7E082-9E72-BB7D-A096-3FE373A14251}"/>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9:28</a:t>
            </a:r>
            <a:endParaRPr lang="bo-CN" sz="2000" b="1" cap="all" dirty="0">
              <a:solidFill>
                <a:schemeClr val="bg1"/>
              </a:solidFill>
              <a:latin typeface="ArialMT"/>
            </a:endParaRPr>
          </a:p>
        </p:txBody>
      </p:sp>
    </p:spTree>
    <p:extLst>
      <p:ext uri="{BB962C8B-B14F-4D97-AF65-F5344CB8AC3E}">
        <p14:creationId xmlns:p14="http://schemas.microsoft.com/office/powerpoint/2010/main" val="324768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B17FA0-9C94-44C0-7CE0-6ABC073B0F22}"/>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29 मूसा ने उससे कहा, “नगर से निकलते ही मैं यहोवा की ओर हाथ फैलाऊँगा, तब बादल का गरजना बन्द हो जाएगा, और ओले फिर न गिरेंगे, इससे तू जान लेगा कि पृथ्वी यहोवा ही की है</a:t>
            </a:r>
            <a:r>
              <a:rPr lang="en-US" sz="4000" b="0" i="0" dirty="0">
                <a:solidFill>
                  <a:srgbClr val="121212"/>
                </a:solidFill>
                <a:effectLst/>
                <a:latin typeface="Arial" panose="020B0604020202020204" pitchFamily="34" charset="0"/>
              </a:rPr>
              <a:t>c।</a:t>
            </a:r>
            <a:endParaRPr lang="en-IN" sz="4000" dirty="0"/>
          </a:p>
        </p:txBody>
      </p:sp>
      <p:pic>
        <p:nvPicPr>
          <p:cNvPr id="20" name="Audio 19">
            <a:hlinkClick r:id="" action="ppaction://media"/>
            <a:extLst>
              <a:ext uri="{FF2B5EF4-FFF2-40B4-BE49-F238E27FC236}">
                <a16:creationId xmlns:a16="http://schemas.microsoft.com/office/drawing/2014/main" id="{09F9DE33-8EED-1B34-023A-5277C183D4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266EC18-78BC-403D-B606-99AD933CEC96}"/>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Moses said to him, “When I have left the city, I will spread out my hands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thunder will cease, and there will be no more hail, so that you may know that the earth is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’s. </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80628248"/>
      </p:ext>
    </p:extLst>
  </p:cSld>
  <p:clrMapOvr>
    <a:masterClrMapping/>
  </p:clrMapOvr>
  <mc:AlternateContent xmlns:mc="http://schemas.openxmlformats.org/markup-compatibility/2006" xmlns:p14="http://schemas.microsoft.com/office/powerpoint/2010/main">
    <mc:Choice Requires="p14">
      <p:transition spd="slow" p14:dur="2000" advTm="17550"/>
    </mc:Choice>
    <mc:Fallback xmlns="">
      <p:transition spd="slow" advTm="1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EF19C-F64F-4A71-AB06-031CB6B555EF}"/>
              </a:ext>
            </a:extLst>
          </p:cNvPr>
          <p:cNvPicPr>
            <a:picLocks noChangeAspect="1"/>
          </p:cNvPicPr>
          <p:nvPr/>
        </p:nvPicPr>
        <p:blipFill>
          <a:blip r:embed="rId2"/>
          <a:stretch>
            <a:fillRect/>
          </a:stretch>
        </p:blipFill>
        <p:spPr>
          <a:xfrm>
            <a:off x="0" y="0"/>
            <a:ext cx="13256012" cy="6858000"/>
          </a:xfrm>
          <a:prstGeom prst="rect">
            <a:avLst/>
          </a:prstGeom>
        </p:spPr>
      </p:pic>
      <p:sp>
        <p:nvSpPr>
          <p:cNvPr id="2" name="TextBox 1">
            <a:extLst>
              <a:ext uri="{FF2B5EF4-FFF2-40B4-BE49-F238E27FC236}">
                <a16:creationId xmlns:a16="http://schemas.microsoft.com/office/drawing/2014/main" id="{D677777D-5C60-0C66-CBDD-556ED6C7D304}"/>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9:29</a:t>
            </a:r>
            <a:endParaRPr lang="bo-CN" sz="2000" b="1" cap="all" dirty="0">
              <a:solidFill>
                <a:schemeClr val="bg1"/>
              </a:solidFill>
              <a:latin typeface="ArialMT"/>
            </a:endParaRPr>
          </a:p>
        </p:txBody>
      </p:sp>
    </p:spTree>
    <p:extLst>
      <p:ext uri="{BB962C8B-B14F-4D97-AF65-F5344CB8AC3E}">
        <p14:creationId xmlns:p14="http://schemas.microsoft.com/office/powerpoint/2010/main" val="1368723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455A5F-6C8F-CC5B-B660-8C3260E43096}"/>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30 तो भी मैं जानता हूँ, कि न तो तू और न तेरे कर्मचारी यहोवा परमेश्वर का भय मानेंगे।”</a:t>
            </a:r>
            <a:endParaRPr lang="en-IN" sz="4000" dirty="0"/>
          </a:p>
        </p:txBody>
      </p:sp>
      <p:pic>
        <p:nvPicPr>
          <p:cNvPr id="16" name="Audio 15">
            <a:hlinkClick r:id="" action="ppaction://media"/>
            <a:extLst>
              <a:ext uri="{FF2B5EF4-FFF2-40B4-BE49-F238E27FC236}">
                <a16:creationId xmlns:a16="http://schemas.microsoft.com/office/drawing/2014/main" id="{9527326D-C962-86A6-7006-74512119CA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E826FD9-4B23-175D-1635-F1631A99B439}"/>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But as for you and your officials, I know that you still do not fear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our God.”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680183773"/>
      </p:ext>
    </p:extLst>
  </p:cSld>
  <p:clrMapOvr>
    <a:masterClrMapping/>
  </p:clrMapOvr>
  <mc:AlternateContent xmlns:mc="http://schemas.openxmlformats.org/markup-compatibility/2006" xmlns:p14="http://schemas.microsoft.com/office/powerpoint/2010/main">
    <mc:Choice Requires="p14">
      <p:transition spd="slow" p14:dur="2000" advTm="8556"/>
    </mc:Choice>
    <mc:Fallback xmlns="">
      <p:transition spd="slow" advTm="8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637DD7-613C-4619-8A7F-478E71498A5F}"/>
              </a:ext>
            </a:extLst>
          </p:cNvPr>
          <p:cNvPicPr>
            <a:picLocks noChangeAspect="1"/>
          </p:cNvPicPr>
          <p:nvPr/>
        </p:nvPicPr>
        <p:blipFill>
          <a:blip r:embed="rId2"/>
          <a:stretch>
            <a:fillRect/>
          </a:stretch>
        </p:blipFill>
        <p:spPr>
          <a:xfrm>
            <a:off x="0" y="-548640"/>
            <a:ext cx="12192000" cy="7406640"/>
          </a:xfrm>
          <a:prstGeom prst="rect">
            <a:avLst/>
          </a:prstGeom>
        </p:spPr>
      </p:pic>
      <p:sp>
        <p:nvSpPr>
          <p:cNvPr id="5" name="TextBox 4">
            <a:extLst>
              <a:ext uri="{FF2B5EF4-FFF2-40B4-BE49-F238E27FC236}">
                <a16:creationId xmlns:a16="http://schemas.microsoft.com/office/drawing/2014/main" id="{3092FEDA-FCFC-DFBF-3471-606D7D2DE26A}"/>
              </a:ext>
            </a:extLst>
          </p:cNvPr>
          <p:cNvSpPr txBox="1"/>
          <p:nvPr/>
        </p:nvSpPr>
        <p:spPr>
          <a:xfrm>
            <a:off x="4428163" y="370490"/>
            <a:ext cx="7609726" cy="3058510"/>
          </a:xfrm>
          <a:prstGeom prst="rect">
            <a:avLst/>
          </a:prstGeom>
          <a:noFill/>
        </p:spPr>
        <p:txBody>
          <a:bodyPr wrap="square" rtlCol="0">
            <a:noAutofit/>
          </a:bodyPr>
          <a:lstStyle/>
          <a:p>
            <a:pPr>
              <a:lnSpc>
                <a:spcPct val="115000"/>
              </a:lnSpc>
              <a:spcAft>
                <a:spcPts val="1000"/>
              </a:spcAft>
            </a:pPr>
            <a:r>
              <a:rPr lang="hi-IN" sz="6000" dirty="0">
                <a:solidFill>
                  <a:schemeClr val="bg1"/>
                </a:solidFill>
                <a:effectLst/>
                <a:latin typeface="TimesNewRomanPSMT"/>
                <a:ea typeface="Calibri" panose="020F0502020204030204" pitchFamily="34" charset="0"/>
                <a:cs typeface="TimesNewRomanPSMT"/>
              </a:rPr>
              <a:t>मिस्र में ओलों की</a:t>
            </a:r>
            <a:r>
              <a:rPr lang="en-US"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विपत्ति –</a:t>
            </a:r>
            <a:r>
              <a:rPr lang="en-US" sz="6000" dirty="0">
                <a:solidFill>
                  <a:schemeClr val="bg1"/>
                </a:solidFill>
                <a:effectLst/>
                <a:latin typeface="TimesNewRomanPSMT"/>
                <a:ea typeface="Calibri" panose="020F0502020204030204" pitchFamily="34" charset="0"/>
                <a:cs typeface="TimesNewRomanPSMT"/>
              </a:rPr>
              <a:t> </a:t>
            </a:r>
            <a:r>
              <a:rPr lang="hi-IN" sz="6000" dirty="0">
                <a:solidFill>
                  <a:schemeClr val="bg1"/>
                </a:solidFill>
                <a:effectLst/>
                <a:latin typeface="TimesNewRomanPSMT"/>
                <a:ea typeface="Calibri" panose="020F0502020204030204" pitchFamily="34" charset="0"/>
                <a:cs typeface="TimesNewRomanPSMT"/>
              </a:rPr>
              <a:t>निर्गमन 9:13-35</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3269598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1F3C6E-FB2C-4949-B9BC-07C3B571C1AC}"/>
              </a:ext>
            </a:extLst>
          </p:cNvPr>
          <p:cNvPicPr>
            <a:picLocks noChangeAspect="1"/>
          </p:cNvPicPr>
          <p:nvPr/>
        </p:nvPicPr>
        <p:blipFill>
          <a:blip r:embed="rId2"/>
          <a:stretch>
            <a:fillRect/>
          </a:stretch>
        </p:blipFill>
        <p:spPr>
          <a:xfrm>
            <a:off x="0" y="-174123"/>
            <a:ext cx="12192000" cy="7032123"/>
          </a:xfrm>
          <a:prstGeom prst="rect">
            <a:avLst/>
          </a:prstGeom>
        </p:spPr>
      </p:pic>
      <p:sp>
        <p:nvSpPr>
          <p:cNvPr id="2" name="TextBox 1">
            <a:extLst>
              <a:ext uri="{FF2B5EF4-FFF2-40B4-BE49-F238E27FC236}">
                <a16:creationId xmlns:a16="http://schemas.microsoft.com/office/drawing/2014/main" id="{A04122A3-382E-C601-A1A3-600982DE51CD}"/>
              </a:ext>
            </a:extLst>
          </p:cNvPr>
          <p:cNvSpPr txBox="1"/>
          <p:nvPr/>
        </p:nvSpPr>
        <p:spPr>
          <a:xfrm>
            <a:off x="10099496"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9:30</a:t>
            </a:r>
            <a:endParaRPr lang="bo-CN" sz="2000" b="1" cap="all" dirty="0">
              <a:solidFill>
                <a:schemeClr val="bg1"/>
              </a:solidFill>
              <a:latin typeface="ArialMT"/>
            </a:endParaRPr>
          </a:p>
        </p:txBody>
      </p:sp>
    </p:spTree>
    <p:extLst>
      <p:ext uri="{BB962C8B-B14F-4D97-AF65-F5344CB8AC3E}">
        <p14:creationId xmlns:p14="http://schemas.microsoft.com/office/powerpoint/2010/main" val="996690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06A59-FBDF-D8AB-370E-0FEA08FDACFD}"/>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33 जब मूसा ने फ़िरौन के पास से नगर के बाहर निकलकर यहोवा की ओर हाथ फैलाए, तब बादल का गरजना और ओलों का बरसना बन्द हुआ, और फिर बहुत मेंह भूमि पर न पड़ा।</a:t>
            </a:r>
            <a:endParaRPr lang="en-IN" sz="4000" dirty="0"/>
          </a:p>
        </p:txBody>
      </p:sp>
      <p:pic>
        <p:nvPicPr>
          <p:cNvPr id="6" name="Audio 5">
            <a:hlinkClick r:id="" action="ppaction://media"/>
            <a:extLst>
              <a:ext uri="{FF2B5EF4-FFF2-40B4-BE49-F238E27FC236}">
                <a16:creationId xmlns:a16="http://schemas.microsoft.com/office/drawing/2014/main" id="{D91B09C3-B15F-C28C-CCB8-2DE21B07E6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7DC476-8A1A-8352-7B41-EFE5D700D0DE}"/>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Then Moses departed from Pharaoh, went out of the city, and spread out his hands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thunder and hail ceased, and the rain no longer poured down on the land.</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05534036"/>
      </p:ext>
    </p:extLst>
  </p:cSld>
  <p:clrMapOvr>
    <a:masterClrMapping/>
  </p:clrMapOvr>
  <mc:AlternateContent xmlns:mc="http://schemas.openxmlformats.org/markup-compatibility/2006" xmlns:p14="http://schemas.microsoft.com/office/powerpoint/2010/main">
    <mc:Choice Requires="p14">
      <p:transition spd="slow" p14:dur="2000" advTm="15437"/>
    </mc:Choice>
    <mc:Fallback xmlns="">
      <p:transition spd="slow" advTm="15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88378-CB1A-419E-9088-BB6B9FADAEA8}"/>
              </a:ext>
            </a:extLst>
          </p:cNvPr>
          <p:cNvPicPr>
            <a:picLocks noChangeAspect="1"/>
          </p:cNvPicPr>
          <p:nvPr/>
        </p:nvPicPr>
        <p:blipFill>
          <a:blip r:embed="rId2"/>
          <a:stretch>
            <a:fillRect/>
          </a:stretch>
        </p:blipFill>
        <p:spPr>
          <a:xfrm>
            <a:off x="-1623874" y="0"/>
            <a:ext cx="13815874" cy="6858000"/>
          </a:xfrm>
          <a:prstGeom prst="rect">
            <a:avLst/>
          </a:prstGeom>
        </p:spPr>
      </p:pic>
      <p:sp>
        <p:nvSpPr>
          <p:cNvPr id="2" name="TextBox 1">
            <a:extLst>
              <a:ext uri="{FF2B5EF4-FFF2-40B4-BE49-F238E27FC236}">
                <a16:creationId xmlns:a16="http://schemas.microsoft.com/office/drawing/2014/main" id="{B4AD0DEA-8746-F921-3A04-ACF239A81381}"/>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9:33</a:t>
            </a:r>
            <a:endParaRPr lang="bo-CN" sz="2000" b="1" cap="all" dirty="0">
              <a:solidFill>
                <a:schemeClr val="bg1"/>
              </a:solidFill>
              <a:latin typeface="ArialMT"/>
            </a:endParaRPr>
          </a:p>
        </p:txBody>
      </p:sp>
    </p:spTree>
    <p:extLst>
      <p:ext uri="{BB962C8B-B14F-4D97-AF65-F5344CB8AC3E}">
        <p14:creationId xmlns:p14="http://schemas.microsoft.com/office/powerpoint/2010/main" val="2450546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1A79BB-0D93-AA05-1556-49A4231ACCF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34 यह देखकर कि मेंह और ओलों और बादल का गरजना बन्द हो गया फ़िरौन ने अपने कर्मचारियों समेत फिर अपने मन को कठोर करके पाप किया।</a:t>
            </a:r>
            <a:endParaRPr lang="en-IN" sz="4000" dirty="0"/>
          </a:p>
        </p:txBody>
      </p:sp>
      <p:pic>
        <p:nvPicPr>
          <p:cNvPr id="20" name="Audio 19">
            <a:hlinkClick r:id="" action="ppaction://media"/>
            <a:extLst>
              <a:ext uri="{FF2B5EF4-FFF2-40B4-BE49-F238E27FC236}">
                <a16:creationId xmlns:a16="http://schemas.microsoft.com/office/drawing/2014/main" id="{54DB7A50-6265-FE12-8953-E9D4D833E3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D21B3BE-A57A-43AF-F8D3-E5930FE4816A}"/>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When Pharaoh saw that the rain and hail and thunder had ceased, he sinned again and hardened his heart—he and his officials.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847538137"/>
      </p:ext>
    </p:extLst>
  </p:cSld>
  <p:clrMapOvr>
    <a:masterClrMapping/>
  </p:clrMapOvr>
  <mc:AlternateContent xmlns:mc="http://schemas.openxmlformats.org/markup-compatibility/2006" xmlns:p14="http://schemas.microsoft.com/office/powerpoint/2010/main">
    <mc:Choice Requires="p14">
      <p:transition spd="slow" p14:dur="2000" advTm="15144"/>
    </mc:Choice>
    <mc:Fallback xmlns="">
      <p:transition spd="slow" advTm="15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FA8397-CA69-43A9-9DF9-7DC0691C1589}"/>
              </a:ext>
            </a:extLst>
          </p:cNvPr>
          <p:cNvPicPr>
            <a:picLocks noChangeAspect="1"/>
          </p:cNvPicPr>
          <p:nvPr/>
        </p:nvPicPr>
        <p:blipFill>
          <a:blip r:embed="rId2"/>
          <a:stretch>
            <a:fillRect/>
          </a:stretch>
        </p:blipFill>
        <p:spPr>
          <a:xfrm>
            <a:off x="-1" y="0"/>
            <a:ext cx="13447059" cy="6858000"/>
          </a:xfrm>
          <a:prstGeom prst="rect">
            <a:avLst/>
          </a:prstGeom>
        </p:spPr>
      </p:pic>
      <p:sp>
        <p:nvSpPr>
          <p:cNvPr id="2" name="TextBox 1">
            <a:extLst>
              <a:ext uri="{FF2B5EF4-FFF2-40B4-BE49-F238E27FC236}">
                <a16:creationId xmlns:a16="http://schemas.microsoft.com/office/drawing/2014/main" id="{B48F1CFF-369E-BC2E-2B94-6A252BF7270D}"/>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9:34</a:t>
            </a:r>
            <a:endParaRPr lang="bo-CN" sz="2000" b="1" cap="all" dirty="0">
              <a:solidFill>
                <a:schemeClr val="bg1"/>
              </a:solidFill>
              <a:latin typeface="ArialMT"/>
            </a:endParaRPr>
          </a:p>
        </p:txBody>
      </p:sp>
    </p:spTree>
    <p:extLst>
      <p:ext uri="{BB962C8B-B14F-4D97-AF65-F5344CB8AC3E}">
        <p14:creationId xmlns:p14="http://schemas.microsoft.com/office/powerpoint/2010/main" val="10224617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655E06-B7C3-9D29-C687-AB56B2A10599}"/>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35 इस प्रकार फ़िरौन का मन हठीला होता गया, और उसने इस्राएलियों को जाने न दिया; जैसा कि यहोवा ने मूसा के द्वारा कहलवाया था।</a:t>
            </a:r>
            <a:endParaRPr lang="en-IN" sz="4000" dirty="0"/>
          </a:p>
        </p:txBody>
      </p:sp>
      <p:pic>
        <p:nvPicPr>
          <p:cNvPr id="12" name="Audio 11">
            <a:hlinkClick r:id="" action="ppaction://media"/>
            <a:extLst>
              <a:ext uri="{FF2B5EF4-FFF2-40B4-BE49-F238E27FC236}">
                <a16:creationId xmlns:a16="http://schemas.microsoft.com/office/drawing/2014/main" id="{8AECAE33-161C-4850-D7F7-E65AE580BA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AEA7F2B-46D0-1907-7C9B-0C5F865E5B7A}"/>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So Pharaoh’s heart was hardened, and he would not let the Israelites go, just as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had said through Moses.</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784595451"/>
      </p:ext>
    </p:extLst>
  </p:cSld>
  <p:clrMapOvr>
    <a:masterClrMapping/>
  </p:clrMapOvr>
  <mc:AlternateContent xmlns:mc="http://schemas.openxmlformats.org/markup-compatibility/2006" xmlns:p14="http://schemas.microsoft.com/office/powerpoint/2010/main">
    <mc:Choice Requires="p14">
      <p:transition spd="slow" p14:dur="2000" advTm="12457"/>
    </mc:Choice>
    <mc:Fallback xmlns="">
      <p:transition spd="slow" advTm="1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8AAF7-BB08-4CA4-B0BE-9A63B90372FA}"/>
              </a:ext>
            </a:extLst>
          </p:cNvPr>
          <p:cNvPicPr>
            <a:picLocks noChangeAspect="1"/>
          </p:cNvPicPr>
          <p:nvPr/>
        </p:nvPicPr>
        <p:blipFill>
          <a:blip r:embed="rId2"/>
          <a:stretch>
            <a:fillRect/>
          </a:stretch>
        </p:blipFill>
        <p:spPr>
          <a:xfrm>
            <a:off x="0" y="-548640"/>
            <a:ext cx="12192000" cy="7406640"/>
          </a:xfrm>
          <a:prstGeom prst="rect">
            <a:avLst/>
          </a:prstGeom>
        </p:spPr>
      </p:pic>
      <p:sp>
        <p:nvSpPr>
          <p:cNvPr id="4" name="TextBox 3">
            <a:extLst>
              <a:ext uri="{FF2B5EF4-FFF2-40B4-BE49-F238E27FC236}">
                <a16:creationId xmlns:a16="http://schemas.microsoft.com/office/drawing/2014/main" id="{54D41FA9-57E7-92DA-2C9B-711898B5EB50}"/>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9:35</a:t>
            </a:r>
            <a:endParaRPr lang="bo-CN" sz="2000" b="1" cap="all" dirty="0">
              <a:solidFill>
                <a:schemeClr val="bg1"/>
              </a:solidFill>
              <a:latin typeface="ArialMT"/>
            </a:endParaRPr>
          </a:p>
        </p:txBody>
      </p:sp>
    </p:spTree>
    <p:extLst>
      <p:ext uri="{BB962C8B-B14F-4D97-AF65-F5344CB8AC3E}">
        <p14:creationId xmlns:p14="http://schemas.microsoft.com/office/powerpoint/2010/main" val="2843938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678935-EA35-0EDD-05F9-45F9ABA2BB8E}"/>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फिर यहोवा ने मूसा से कहा, “सवेरे उठकर फ़िरौन के सामने खड़ा हो, और उससे कह, ‘इब्रियों का परमेश्वर यहोवा इस प्रकार कहता है, कि मेरी प्रजा के लोगों को जाने दे, कि वे मेरी उपासना करें।</a:t>
            </a:r>
            <a:endParaRPr lang="en-IN" sz="4000" dirty="0"/>
          </a:p>
        </p:txBody>
      </p:sp>
      <p:pic>
        <p:nvPicPr>
          <p:cNvPr id="27" name="Audio 26">
            <a:hlinkClick r:id="" action="ppaction://media"/>
            <a:extLst>
              <a:ext uri="{FF2B5EF4-FFF2-40B4-BE49-F238E27FC236}">
                <a16:creationId xmlns:a16="http://schemas.microsoft.com/office/drawing/2014/main" id="{5D60243B-AE10-FA9A-99C1-945271B85F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4719ED0-53B0-50BA-5911-6F19C65863C9}"/>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“Get up early in the morning, stand before Pharaoh, and tell him that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the Hebrews, says: ‘Let My people go, so that they may worship Me.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20293"/>
    </mc:Choice>
    <mc:Fallback xmlns="">
      <p:transition spd="slow" advTm="20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A13616-F22E-4694-BA64-D688ACD3836E}"/>
              </a:ext>
            </a:extLst>
          </p:cNvPr>
          <p:cNvPicPr>
            <a:picLocks noChangeAspect="1"/>
          </p:cNvPicPr>
          <p:nvPr/>
        </p:nvPicPr>
        <p:blipFill>
          <a:blip r:embed="rId2"/>
          <a:stretch>
            <a:fillRect/>
          </a:stretch>
        </p:blipFill>
        <p:spPr>
          <a:xfrm>
            <a:off x="0" y="0"/>
            <a:ext cx="12755880" cy="6858000"/>
          </a:xfrm>
          <a:prstGeom prst="rect">
            <a:avLst/>
          </a:prstGeom>
        </p:spPr>
      </p:pic>
      <p:sp>
        <p:nvSpPr>
          <p:cNvPr id="4" name="TextBox 3">
            <a:extLst>
              <a:ext uri="{FF2B5EF4-FFF2-40B4-BE49-F238E27FC236}">
                <a16:creationId xmlns:a16="http://schemas.microsoft.com/office/drawing/2014/main" id="{0210BFC9-F10F-4884-93C1-3BE95DA6B749}"/>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9:13</a:t>
            </a:r>
            <a:endParaRPr lang="bo-CN" sz="2000" b="1" cap="all" dirty="0">
              <a:solidFill>
                <a:schemeClr val="bg1"/>
              </a:solidFill>
              <a:latin typeface="ArialMT"/>
            </a:endParaRPr>
          </a:p>
        </p:txBody>
      </p:sp>
    </p:spTree>
    <p:extLst>
      <p:ext uri="{BB962C8B-B14F-4D97-AF65-F5344CB8AC3E}">
        <p14:creationId xmlns:p14="http://schemas.microsoft.com/office/powerpoint/2010/main" val="388773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5CB356-25B3-4398-60AF-DB3E785D953A}"/>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14 नहीं तो अब की बार मैं तुझ पर, और तेरे कर्मचारियों और तेरी प्रजा पर सब प्रकार की विपत्तियाँ डालूँगा, जिससे तू जान ले कि सारी पृथ्वी पर मेरे तुल्य कोई दूसरा नहीं है।</a:t>
            </a:r>
            <a:endParaRPr lang="en-IN" sz="4000" dirty="0"/>
          </a:p>
        </p:txBody>
      </p:sp>
      <p:pic>
        <p:nvPicPr>
          <p:cNvPr id="27" name="Audio 26">
            <a:hlinkClick r:id="" action="ppaction://media"/>
            <a:extLst>
              <a:ext uri="{FF2B5EF4-FFF2-40B4-BE49-F238E27FC236}">
                <a16:creationId xmlns:a16="http://schemas.microsoft.com/office/drawing/2014/main" id="{0CAD721F-EE1A-CFF5-9489-057E448340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E1DE7DB-F3E0-16BB-1EB1-B77585B93460}"/>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Otherwise, I will send all My plagues against you  and your officials and your people, so you may know that there is no one like Me in all the earth.</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6169"/>
    </mc:Choice>
    <mc:Fallback xmlns="">
      <p:transition spd="slow" advTm="1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7E53FB-AEE1-44FF-A768-CA6CF7A7A344}"/>
              </a:ext>
            </a:extLst>
          </p:cNvPr>
          <p:cNvPicPr>
            <a:picLocks noChangeAspect="1"/>
          </p:cNvPicPr>
          <p:nvPr/>
        </p:nvPicPr>
        <p:blipFill>
          <a:blip r:embed="rId2"/>
          <a:stretch>
            <a:fillRect/>
          </a:stretch>
        </p:blipFill>
        <p:spPr>
          <a:xfrm>
            <a:off x="-331382" y="0"/>
            <a:ext cx="12854763" cy="6858000"/>
          </a:xfrm>
          <a:prstGeom prst="rect">
            <a:avLst/>
          </a:prstGeom>
        </p:spPr>
      </p:pic>
      <p:sp>
        <p:nvSpPr>
          <p:cNvPr id="2" name="TextBox 1">
            <a:extLst>
              <a:ext uri="{FF2B5EF4-FFF2-40B4-BE49-F238E27FC236}">
                <a16:creationId xmlns:a16="http://schemas.microsoft.com/office/drawing/2014/main" id="{F8B9FE8A-4B81-3532-37CF-1140B62E39B3}"/>
              </a:ext>
            </a:extLst>
          </p:cNvPr>
          <p:cNvSpPr txBox="1"/>
          <p:nvPr/>
        </p:nvSpPr>
        <p:spPr>
          <a:xfrm>
            <a:off x="410967" y="297951"/>
            <a:ext cx="3116424" cy="584775"/>
          </a:xfrm>
          <a:prstGeom prst="rect">
            <a:avLst/>
          </a:prstGeom>
          <a:noFill/>
        </p:spPr>
        <p:txBody>
          <a:bodyPr wrap="square" rtlCol="0">
            <a:spAutoFit/>
          </a:bodyPr>
          <a:lstStyle/>
          <a:p>
            <a:r>
              <a:rPr lang="hi-IN" sz="2400" dirty="0">
                <a:solidFill>
                  <a:schemeClr val="bg1"/>
                </a:solidFill>
                <a:effectLst/>
                <a:latin typeface="TimesNewRomanPSMT"/>
                <a:ea typeface="Calibri" panose="020F0502020204030204" pitchFamily="34" charset="0"/>
                <a:cs typeface="TimesNewRomanPSMT"/>
              </a:rPr>
              <a:t>निर्गमन</a:t>
            </a:r>
            <a:r>
              <a:rPr lang="en-ZA" sz="3200" dirty="0">
                <a:solidFill>
                  <a:schemeClr val="bg1"/>
                </a:solidFill>
                <a:effectLst/>
                <a:latin typeface="TimesNewRomanPSMT"/>
                <a:ea typeface="Calibri" panose="020F0502020204030204" pitchFamily="34" charset="0"/>
                <a:cs typeface="TimesNewRomanPSMT"/>
              </a:rPr>
              <a:t> </a:t>
            </a:r>
            <a:r>
              <a:rPr lang="en-IN" sz="2000" b="1" cap="all" dirty="0">
                <a:solidFill>
                  <a:schemeClr val="bg1"/>
                </a:solidFill>
                <a:latin typeface="ArialMT"/>
              </a:rPr>
              <a:t>9:14</a:t>
            </a:r>
            <a:endParaRPr lang="bo-CN" sz="2000" b="1" cap="all" dirty="0">
              <a:solidFill>
                <a:schemeClr val="bg1"/>
              </a:solidFill>
              <a:latin typeface="ArialMT"/>
            </a:endParaRPr>
          </a:p>
        </p:txBody>
      </p:sp>
    </p:spTree>
    <p:extLst>
      <p:ext uri="{BB962C8B-B14F-4D97-AF65-F5344CB8AC3E}">
        <p14:creationId xmlns:p14="http://schemas.microsoft.com/office/powerpoint/2010/main" val="3730994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B0430C-EE92-740A-00EF-91AB702E08F4}"/>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मैंने तो अभी हाथ बढ़ाकर तुझे और तेरी प्रजा को मरी से मारा होता, और तू पृथ्वी पर से सत्यानाश हो गया होता;</a:t>
            </a:r>
            <a:endParaRPr lang="en-IN" sz="4000" dirty="0"/>
          </a:p>
        </p:txBody>
      </p:sp>
      <p:pic>
        <p:nvPicPr>
          <p:cNvPr id="46" name="Audio 45">
            <a:hlinkClick r:id="" action="ppaction://media"/>
            <a:extLst>
              <a:ext uri="{FF2B5EF4-FFF2-40B4-BE49-F238E27FC236}">
                <a16:creationId xmlns:a16="http://schemas.microsoft.com/office/drawing/2014/main" id="{9A74296D-81E5-90B4-D549-A9F1D4EA10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D40BAC8-4463-4FE7-E7A3-135064BF6836}"/>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For by this time I could have stretched out My hand and struck you and your people with a plague to wipe you off the earth.</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12160"/>
    </mc:Choice>
    <mc:Fallback xmlns="">
      <p:transition spd="slow" advTm="1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3376</TotalTime>
  <Words>1562</Words>
  <Application>Microsoft Office PowerPoint</Application>
  <PresentationFormat>Widescreen</PresentationFormat>
  <Paragraphs>82</Paragraphs>
  <Slides>46</Slides>
  <Notes>2</Notes>
  <HiddenSlides>0</HiddenSlides>
  <MMClips>23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105</cp:revision>
  <dcterms:created xsi:type="dcterms:W3CDTF">2021-07-20T09:23:46Z</dcterms:created>
  <dcterms:modified xsi:type="dcterms:W3CDTF">2024-07-23T11:58:31Z</dcterms:modified>
</cp:coreProperties>
</file>