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302" r:id="rId2"/>
    <p:sldId id="303" r:id="rId3"/>
    <p:sldId id="256" r:id="rId4"/>
    <p:sldId id="323" r:id="rId5"/>
    <p:sldId id="281" r:id="rId6"/>
    <p:sldId id="322" r:id="rId7"/>
    <p:sldId id="283" r:id="rId8"/>
    <p:sldId id="320" r:id="rId9"/>
    <p:sldId id="284" r:id="rId10"/>
    <p:sldId id="319" r:id="rId11"/>
    <p:sldId id="285" r:id="rId12"/>
    <p:sldId id="318" r:id="rId13"/>
    <p:sldId id="286" r:id="rId14"/>
    <p:sldId id="317" r:id="rId15"/>
    <p:sldId id="287" r:id="rId16"/>
    <p:sldId id="316" r:id="rId17"/>
    <p:sldId id="288" r:id="rId18"/>
    <p:sldId id="315" r:id="rId19"/>
    <p:sldId id="289" r:id="rId20"/>
    <p:sldId id="314" r:id="rId21"/>
    <p:sldId id="290" r:id="rId22"/>
    <p:sldId id="313" r:id="rId23"/>
    <p:sldId id="291" r:id="rId24"/>
    <p:sldId id="312" r:id="rId25"/>
    <p:sldId id="292" r:id="rId26"/>
    <p:sldId id="311" r:id="rId27"/>
    <p:sldId id="293" r:id="rId28"/>
    <p:sldId id="310" r:id="rId29"/>
    <p:sldId id="294" r:id="rId30"/>
    <p:sldId id="309" r:id="rId31"/>
    <p:sldId id="295" r:id="rId32"/>
    <p:sldId id="308" r:id="rId33"/>
    <p:sldId id="296" r:id="rId34"/>
    <p:sldId id="307" r:id="rId35"/>
    <p:sldId id="297" r:id="rId36"/>
    <p:sldId id="306" r:id="rId37"/>
    <p:sldId id="298" r:id="rId38"/>
    <p:sldId id="305" r:id="rId39"/>
    <p:sldId id="299" r:id="rId40"/>
    <p:sldId id="304" r:id="rId41"/>
    <p:sldId id="300" r:id="rId42"/>
    <p:sldId id="32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1DF7D8-F4A1-4B9B-8D89-DA5CF2C3AB05}" v="67" dt="2023-08-03T07:07:52.0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50" autoAdjust="0"/>
    <p:restoredTop sz="86187" autoAdjust="0"/>
  </p:normalViewPr>
  <p:slideViewPr>
    <p:cSldViewPr snapToGrid="0">
      <p:cViewPr varScale="1">
        <p:scale>
          <a:sx n="55" d="100"/>
          <a:sy n="55" d="100"/>
        </p:scale>
        <p:origin x="102" y="9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B131174F-4A43-425F-9511-8CC3A6805206}"/>
    <pc:docChg chg="custSel modSld">
      <pc:chgData name="Leonie Smith" userId="fed1330f33f5650e" providerId="LiveId" clId="{B131174F-4A43-425F-9511-8CC3A6805206}" dt="2023-01-23T13:36:42.628" v="64"/>
      <pc:docMkLst>
        <pc:docMk/>
      </pc:docMkLst>
      <pc:sldChg chg="addSp delSp modSp mod modTransition modAnim">
        <pc:chgData name="Leonie Smith" userId="fed1330f33f5650e" providerId="LiveId" clId="{B131174F-4A43-425F-9511-8CC3A6805206}" dt="2023-01-23T13:36:42.628" v="64"/>
        <pc:sldMkLst>
          <pc:docMk/>
          <pc:sldMk cId="3348757415" sldId="256"/>
        </pc:sldMkLst>
        <pc:spChg chg="add mod">
          <ac:chgData name="Leonie Smith" userId="fed1330f33f5650e" providerId="LiveId" clId="{B131174F-4A43-425F-9511-8CC3A6805206}" dt="2023-01-23T13:36:42.628" v="64"/>
          <ac:spMkLst>
            <pc:docMk/>
            <pc:sldMk cId="3348757415" sldId="256"/>
            <ac:spMk id="2" creationId="{D8D9C4B7-CD0F-C632-A0E3-E235D1BD5E86}"/>
          </ac:spMkLst>
        </pc:spChg>
        <pc:spChg chg="del">
          <ac:chgData name="Leonie Smith" userId="fed1330f33f5650e" providerId="LiveId" clId="{B131174F-4A43-425F-9511-8CC3A6805206}" dt="2023-01-23T13:35:02.527" v="27" actId="21"/>
          <ac:spMkLst>
            <pc:docMk/>
            <pc:sldMk cId="3348757415" sldId="256"/>
            <ac:spMk id="6" creationId="{416C064E-628E-47C0-A712-DB178FE9901E}"/>
          </ac:spMkLst>
        </pc:spChg>
        <pc:picChg chg="del">
          <ac:chgData name="Leonie Smith" userId="fed1330f33f5650e" providerId="LiveId" clId="{B131174F-4A43-425F-9511-8CC3A6805206}" dt="2023-01-23T13:35:33.856" v="34"/>
          <ac:picMkLst>
            <pc:docMk/>
            <pc:sldMk cId="3348757415" sldId="256"/>
            <ac:picMk id="7" creationId="{C278FF2B-BB5D-4B74-B518-9B144B966AEC}"/>
          </ac:picMkLst>
        </pc:picChg>
      </pc:sldChg>
      <pc:sldChg chg="addSp delSp modSp mod modTransition modAnim">
        <pc:chgData name="Leonie Smith" userId="fed1330f33f5650e" providerId="LiveId" clId="{B131174F-4A43-425F-9511-8CC3A6805206}" dt="2023-01-23T13:36:41.210" v="63"/>
        <pc:sldMkLst>
          <pc:docMk/>
          <pc:sldMk cId="1021847376" sldId="281"/>
        </pc:sldMkLst>
        <pc:spChg chg="add mod">
          <ac:chgData name="Leonie Smith" userId="fed1330f33f5650e" providerId="LiveId" clId="{B131174F-4A43-425F-9511-8CC3A6805206}" dt="2023-01-23T13:36:41.210" v="63"/>
          <ac:spMkLst>
            <pc:docMk/>
            <pc:sldMk cId="1021847376" sldId="281"/>
            <ac:spMk id="2" creationId="{71BAD1AE-777A-9B59-E826-860B8017BB88}"/>
          </ac:spMkLst>
        </pc:spChg>
        <pc:spChg chg="del">
          <ac:chgData name="Leonie Smith" userId="fed1330f33f5650e" providerId="LiveId" clId="{B131174F-4A43-425F-9511-8CC3A6805206}" dt="2023-01-23T13:35:05.883" v="28" actId="21"/>
          <ac:spMkLst>
            <pc:docMk/>
            <pc:sldMk cId="1021847376" sldId="281"/>
            <ac:spMk id="6" creationId="{416C064E-628E-47C0-A712-DB178FE9901E}"/>
          </ac:spMkLst>
        </pc:spChg>
        <pc:picChg chg="del">
          <ac:chgData name="Leonie Smith" userId="fed1330f33f5650e" providerId="LiveId" clId="{B131174F-4A43-425F-9511-8CC3A6805206}" dt="2023-01-23T13:35:33.856" v="34"/>
          <ac:picMkLst>
            <pc:docMk/>
            <pc:sldMk cId="1021847376" sldId="281"/>
            <ac:picMk id="5" creationId="{428E064C-3753-4D20-B427-14C5C8FE05D6}"/>
          </ac:picMkLst>
        </pc:picChg>
      </pc:sldChg>
      <pc:sldChg chg="addSp delSp modSp mod modTransition modAnim">
        <pc:chgData name="Leonie Smith" userId="fed1330f33f5650e" providerId="LiveId" clId="{B131174F-4A43-425F-9511-8CC3A6805206}" dt="2023-01-23T13:36:39.842" v="62"/>
        <pc:sldMkLst>
          <pc:docMk/>
          <pc:sldMk cId="823317579" sldId="283"/>
        </pc:sldMkLst>
        <pc:spChg chg="add mod">
          <ac:chgData name="Leonie Smith" userId="fed1330f33f5650e" providerId="LiveId" clId="{B131174F-4A43-425F-9511-8CC3A6805206}" dt="2023-01-23T13:36:39.842" v="62"/>
          <ac:spMkLst>
            <pc:docMk/>
            <pc:sldMk cId="823317579" sldId="283"/>
            <ac:spMk id="2" creationId="{14C8397A-3F91-6584-9C07-CA6A885F54F9}"/>
          </ac:spMkLst>
        </pc:spChg>
        <pc:spChg chg="del">
          <ac:chgData name="Leonie Smith" userId="fed1330f33f5650e" providerId="LiveId" clId="{B131174F-4A43-425F-9511-8CC3A6805206}" dt="2023-01-23T13:35:08.678" v="29" actId="21"/>
          <ac:spMkLst>
            <pc:docMk/>
            <pc:sldMk cId="823317579" sldId="283"/>
            <ac:spMk id="6" creationId="{416C064E-628E-47C0-A712-DB178FE9901E}"/>
          </ac:spMkLst>
        </pc:spChg>
        <pc:picChg chg="del">
          <ac:chgData name="Leonie Smith" userId="fed1330f33f5650e" providerId="LiveId" clId="{B131174F-4A43-425F-9511-8CC3A6805206}" dt="2023-01-23T13:35:33.856" v="34"/>
          <ac:picMkLst>
            <pc:docMk/>
            <pc:sldMk cId="823317579" sldId="283"/>
            <ac:picMk id="9" creationId="{2600E523-3583-4191-A185-2EA07BCC9CFA}"/>
          </ac:picMkLst>
        </pc:picChg>
      </pc:sldChg>
      <pc:sldChg chg="addSp delSp modSp mod modTransition modAnim">
        <pc:chgData name="Leonie Smith" userId="fed1330f33f5650e" providerId="LiveId" clId="{B131174F-4A43-425F-9511-8CC3A6805206}" dt="2023-01-23T13:36:38.467" v="61"/>
        <pc:sldMkLst>
          <pc:docMk/>
          <pc:sldMk cId="1518346851" sldId="284"/>
        </pc:sldMkLst>
        <pc:spChg chg="add mod">
          <ac:chgData name="Leonie Smith" userId="fed1330f33f5650e" providerId="LiveId" clId="{B131174F-4A43-425F-9511-8CC3A6805206}" dt="2023-01-23T13:36:38.467" v="61"/>
          <ac:spMkLst>
            <pc:docMk/>
            <pc:sldMk cId="1518346851" sldId="284"/>
            <ac:spMk id="2" creationId="{DCA1FB0F-9AA5-6C95-6F48-F0DA50C8401E}"/>
          </ac:spMkLst>
        </pc:spChg>
        <pc:spChg chg="del">
          <ac:chgData name="Leonie Smith" userId="fed1330f33f5650e" providerId="LiveId" clId="{B131174F-4A43-425F-9511-8CC3A6805206}" dt="2023-01-23T13:35:15.321" v="30" actId="21"/>
          <ac:spMkLst>
            <pc:docMk/>
            <pc:sldMk cId="1518346851" sldId="284"/>
            <ac:spMk id="6" creationId="{416C064E-628E-47C0-A712-DB178FE9901E}"/>
          </ac:spMkLst>
        </pc:spChg>
        <pc:picChg chg="del">
          <ac:chgData name="Leonie Smith" userId="fed1330f33f5650e" providerId="LiveId" clId="{B131174F-4A43-425F-9511-8CC3A6805206}" dt="2023-01-23T13:35:33.856" v="34"/>
          <ac:picMkLst>
            <pc:docMk/>
            <pc:sldMk cId="1518346851" sldId="284"/>
            <ac:picMk id="3" creationId="{B8137455-4361-41E0-8065-8D7414E62FCB}"/>
          </ac:picMkLst>
        </pc:picChg>
      </pc:sldChg>
      <pc:sldChg chg="addSp delSp modSp mod modTransition modAnim">
        <pc:chgData name="Leonie Smith" userId="fed1330f33f5650e" providerId="LiveId" clId="{B131174F-4A43-425F-9511-8CC3A6805206}" dt="2023-01-23T13:36:37.114" v="60"/>
        <pc:sldMkLst>
          <pc:docMk/>
          <pc:sldMk cId="3931266953" sldId="285"/>
        </pc:sldMkLst>
        <pc:spChg chg="add mod">
          <ac:chgData name="Leonie Smith" userId="fed1330f33f5650e" providerId="LiveId" clId="{B131174F-4A43-425F-9511-8CC3A6805206}" dt="2023-01-23T13:36:37.114" v="60"/>
          <ac:spMkLst>
            <pc:docMk/>
            <pc:sldMk cId="3931266953" sldId="285"/>
            <ac:spMk id="2" creationId="{99C35AEB-5088-064D-4370-019B6626DA21}"/>
          </ac:spMkLst>
        </pc:spChg>
        <pc:spChg chg="del">
          <ac:chgData name="Leonie Smith" userId="fed1330f33f5650e" providerId="LiveId" clId="{B131174F-4A43-425F-9511-8CC3A6805206}" dt="2023-01-23T13:35:18.622" v="31" actId="21"/>
          <ac:spMkLst>
            <pc:docMk/>
            <pc:sldMk cId="3931266953" sldId="285"/>
            <ac:spMk id="6" creationId="{416C064E-628E-47C0-A712-DB178FE9901E}"/>
          </ac:spMkLst>
        </pc:spChg>
        <pc:picChg chg="del">
          <ac:chgData name="Leonie Smith" userId="fed1330f33f5650e" providerId="LiveId" clId="{B131174F-4A43-425F-9511-8CC3A6805206}" dt="2023-01-23T13:35:33.856" v="34"/>
          <ac:picMkLst>
            <pc:docMk/>
            <pc:sldMk cId="3931266953" sldId="285"/>
            <ac:picMk id="3" creationId="{65EDE2B3-F4B8-4E9E-B1A0-B4B90608423E}"/>
          </ac:picMkLst>
        </pc:picChg>
      </pc:sldChg>
      <pc:sldChg chg="addSp delSp modSp mod modTransition modAnim">
        <pc:chgData name="Leonie Smith" userId="fed1330f33f5650e" providerId="LiveId" clId="{B131174F-4A43-425F-9511-8CC3A6805206}" dt="2023-01-23T13:36:35.815" v="59"/>
        <pc:sldMkLst>
          <pc:docMk/>
          <pc:sldMk cId="2107878311" sldId="286"/>
        </pc:sldMkLst>
        <pc:spChg chg="add mod">
          <ac:chgData name="Leonie Smith" userId="fed1330f33f5650e" providerId="LiveId" clId="{B131174F-4A43-425F-9511-8CC3A6805206}" dt="2023-01-23T13:36:35.815" v="59"/>
          <ac:spMkLst>
            <pc:docMk/>
            <pc:sldMk cId="2107878311" sldId="286"/>
            <ac:spMk id="2" creationId="{3A91B9B4-025B-985D-2DD2-D4BA83CF624C}"/>
          </ac:spMkLst>
        </pc:spChg>
        <pc:spChg chg="del">
          <ac:chgData name="Leonie Smith" userId="fed1330f33f5650e" providerId="LiveId" clId="{B131174F-4A43-425F-9511-8CC3A6805206}" dt="2023-01-23T13:35:21.441" v="32" actId="21"/>
          <ac:spMkLst>
            <pc:docMk/>
            <pc:sldMk cId="2107878311" sldId="286"/>
            <ac:spMk id="6" creationId="{416C064E-628E-47C0-A712-DB178FE9901E}"/>
          </ac:spMkLst>
        </pc:spChg>
        <pc:picChg chg="del">
          <ac:chgData name="Leonie Smith" userId="fed1330f33f5650e" providerId="LiveId" clId="{B131174F-4A43-425F-9511-8CC3A6805206}" dt="2023-01-23T13:35:33.856" v="34"/>
          <ac:picMkLst>
            <pc:docMk/>
            <pc:sldMk cId="2107878311" sldId="286"/>
            <ac:picMk id="13" creationId="{ACE06ED3-D6EB-46D2-A13F-6CB78DE902CC}"/>
          </ac:picMkLst>
        </pc:picChg>
      </pc:sldChg>
      <pc:sldChg chg="addSp delSp modSp mod modTransition modAnim">
        <pc:chgData name="Leonie Smith" userId="fed1330f33f5650e" providerId="LiveId" clId="{B131174F-4A43-425F-9511-8CC3A6805206}" dt="2023-01-23T13:36:34.051" v="58"/>
        <pc:sldMkLst>
          <pc:docMk/>
          <pc:sldMk cId="2121564069" sldId="287"/>
        </pc:sldMkLst>
        <pc:spChg chg="add mod">
          <ac:chgData name="Leonie Smith" userId="fed1330f33f5650e" providerId="LiveId" clId="{B131174F-4A43-425F-9511-8CC3A6805206}" dt="2023-01-23T13:36:34.051" v="58"/>
          <ac:spMkLst>
            <pc:docMk/>
            <pc:sldMk cId="2121564069" sldId="287"/>
            <ac:spMk id="2" creationId="{267F4AD4-B6CC-0CBE-935E-A5113D7DC92D}"/>
          </ac:spMkLst>
        </pc:spChg>
        <pc:spChg chg="del">
          <ac:chgData name="Leonie Smith" userId="fed1330f33f5650e" providerId="LiveId" clId="{B131174F-4A43-425F-9511-8CC3A6805206}" dt="2023-01-23T13:35:23.980" v="33" actId="21"/>
          <ac:spMkLst>
            <pc:docMk/>
            <pc:sldMk cId="2121564069" sldId="287"/>
            <ac:spMk id="6" creationId="{416C064E-628E-47C0-A712-DB178FE9901E}"/>
          </ac:spMkLst>
        </pc:spChg>
        <pc:picChg chg="del">
          <ac:chgData name="Leonie Smith" userId="fed1330f33f5650e" providerId="LiveId" clId="{B131174F-4A43-425F-9511-8CC3A6805206}" dt="2023-01-23T13:35:33.856" v="34"/>
          <ac:picMkLst>
            <pc:docMk/>
            <pc:sldMk cId="2121564069" sldId="287"/>
            <ac:picMk id="16" creationId="{295A3C90-D1CF-4D5F-A31E-0CE1C129F8EA}"/>
          </ac:picMkLst>
        </pc:picChg>
      </pc:sldChg>
      <pc:sldChg chg="addSp delSp modSp mod modTransition modAnim">
        <pc:chgData name="Leonie Smith" userId="fed1330f33f5650e" providerId="LiveId" clId="{B131174F-4A43-425F-9511-8CC3A6805206}" dt="2023-01-23T13:36:32.720" v="57"/>
        <pc:sldMkLst>
          <pc:docMk/>
          <pc:sldMk cId="2028187751" sldId="288"/>
        </pc:sldMkLst>
        <pc:spChg chg="add mod">
          <ac:chgData name="Leonie Smith" userId="fed1330f33f5650e" providerId="LiveId" clId="{B131174F-4A43-425F-9511-8CC3A6805206}" dt="2023-01-23T13:36:32.720" v="57"/>
          <ac:spMkLst>
            <pc:docMk/>
            <pc:sldMk cId="2028187751" sldId="288"/>
            <ac:spMk id="2" creationId="{6514B54D-F7C3-871C-19B6-DA8771E9A15A}"/>
          </ac:spMkLst>
        </pc:spChg>
        <pc:spChg chg="del">
          <ac:chgData name="Leonie Smith" userId="fed1330f33f5650e" providerId="LiveId" clId="{B131174F-4A43-425F-9511-8CC3A6805206}" dt="2023-01-23T13:35:38.647" v="35" actId="21"/>
          <ac:spMkLst>
            <pc:docMk/>
            <pc:sldMk cId="2028187751" sldId="288"/>
            <ac:spMk id="6" creationId="{416C064E-628E-47C0-A712-DB178FE9901E}"/>
          </ac:spMkLst>
        </pc:spChg>
        <pc:picChg chg="del">
          <ac:chgData name="Leonie Smith" userId="fed1330f33f5650e" providerId="LiveId" clId="{B131174F-4A43-425F-9511-8CC3A6805206}" dt="2023-01-23T13:35:33.856" v="34"/>
          <ac:picMkLst>
            <pc:docMk/>
            <pc:sldMk cId="2028187751" sldId="288"/>
            <ac:picMk id="14" creationId="{D39A53F6-03D2-40B9-B711-FC384EA37EC9}"/>
          </ac:picMkLst>
        </pc:picChg>
      </pc:sldChg>
      <pc:sldChg chg="addSp delSp modSp mod modTransition modAnim">
        <pc:chgData name="Leonie Smith" userId="fed1330f33f5650e" providerId="LiveId" clId="{B131174F-4A43-425F-9511-8CC3A6805206}" dt="2023-01-23T13:36:31.376" v="56"/>
        <pc:sldMkLst>
          <pc:docMk/>
          <pc:sldMk cId="2039599865" sldId="289"/>
        </pc:sldMkLst>
        <pc:spChg chg="add mod">
          <ac:chgData name="Leonie Smith" userId="fed1330f33f5650e" providerId="LiveId" clId="{B131174F-4A43-425F-9511-8CC3A6805206}" dt="2023-01-23T13:36:31.376" v="56"/>
          <ac:spMkLst>
            <pc:docMk/>
            <pc:sldMk cId="2039599865" sldId="289"/>
            <ac:spMk id="2" creationId="{D151CC0D-DB2F-0EDD-9A3C-F3F2099A913D}"/>
          </ac:spMkLst>
        </pc:spChg>
        <pc:spChg chg="del">
          <ac:chgData name="Leonie Smith" userId="fed1330f33f5650e" providerId="LiveId" clId="{B131174F-4A43-425F-9511-8CC3A6805206}" dt="2023-01-23T13:35:41.169" v="36" actId="21"/>
          <ac:spMkLst>
            <pc:docMk/>
            <pc:sldMk cId="2039599865" sldId="289"/>
            <ac:spMk id="6" creationId="{416C064E-628E-47C0-A712-DB178FE9901E}"/>
          </ac:spMkLst>
        </pc:spChg>
        <pc:picChg chg="del">
          <ac:chgData name="Leonie Smith" userId="fed1330f33f5650e" providerId="LiveId" clId="{B131174F-4A43-425F-9511-8CC3A6805206}" dt="2023-01-23T13:35:33.856" v="34"/>
          <ac:picMkLst>
            <pc:docMk/>
            <pc:sldMk cId="2039599865" sldId="289"/>
            <ac:picMk id="11" creationId="{4322163E-2B2D-4B4C-927C-646D2859B4F2}"/>
          </ac:picMkLst>
        </pc:picChg>
      </pc:sldChg>
      <pc:sldChg chg="addSp delSp modSp mod modTransition modAnim">
        <pc:chgData name="Leonie Smith" userId="fed1330f33f5650e" providerId="LiveId" clId="{B131174F-4A43-425F-9511-8CC3A6805206}" dt="2023-01-23T13:36:29.988" v="55"/>
        <pc:sldMkLst>
          <pc:docMk/>
          <pc:sldMk cId="1698400688" sldId="290"/>
        </pc:sldMkLst>
        <pc:spChg chg="add mod">
          <ac:chgData name="Leonie Smith" userId="fed1330f33f5650e" providerId="LiveId" clId="{B131174F-4A43-425F-9511-8CC3A6805206}" dt="2023-01-23T13:36:29.988" v="55"/>
          <ac:spMkLst>
            <pc:docMk/>
            <pc:sldMk cId="1698400688" sldId="290"/>
            <ac:spMk id="3" creationId="{856A07C5-6FC8-8AB7-8421-C6449B8C5460}"/>
          </ac:spMkLst>
        </pc:spChg>
        <pc:spChg chg="del">
          <ac:chgData name="Leonie Smith" userId="fed1330f33f5650e" providerId="LiveId" clId="{B131174F-4A43-425F-9511-8CC3A6805206}" dt="2023-01-23T13:35:44.069" v="37" actId="21"/>
          <ac:spMkLst>
            <pc:docMk/>
            <pc:sldMk cId="1698400688" sldId="290"/>
            <ac:spMk id="6" creationId="{416C064E-628E-47C0-A712-DB178FE9901E}"/>
          </ac:spMkLst>
        </pc:spChg>
        <pc:picChg chg="del">
          <ac:chgData name="Leonie Smith" userId="fed1330f33f5650e" providerId="LiveId" clId="{B131174F-4A43-425F-9511-8CC3A6805206}" dt="2023-01-23T13:35:33.856" v="34"/>
          <ac:picMkLst>
            <pc:docMk/>
            <pc:sldMk cId="1698400688" sldId="290"/>
            <ac:picMk id="2" creationId="{05305136-01BB-4CE0-891C-61CF99643FB4}"/>
          </ac:picMkLst>
        </pc:picChg>
      </pc:sldChg>
      <pc:sldChg chg="addSp delSp modSp mod modTransition modAnim">
        <pc:chgData name="Leonie Smith" userId="fed1330f33f5650e" providerId="LiveId" clId="{B131174F-4A43-425F-9511-8CC3A6805206}" dt="2023-01-23T13:36:28.516" v="54"/>
        <pc:sldMkLst>
          <pc:docMk/>
          <pc:sldMk cId="121971557" sldId="291"/>
        </pc:sldMkLst>
        <pc:spChg chg="add mod">
          <ac:chgData name="Leonie Smith" userId="fed1330f33f5650e" providerId="LiveId" clId="{B131174F-4A43-425F-9511-8CC3A6805206}" dt="2023-01-23T13:36:28.516" v="54"/>
          <ac:spMkLst>
            <pc:docMk/>
            <pc:sldMk cId="121971557" sldId="291"/>
            <ac:spMk id="2" creationId="{FBDAC305-C647-3CCD-7CA1-453AA2A6A888}"/>
          </ac:spMkLst>
        </pc:spChg>
        <pc:spChg chg="del">
          <ac:chgData name="Leonie Smith" userId="fed1330f33f5650e" providerId="LiveId" clId="{B131174F-4A43-425F-9511-8CC3A6805206}" dt="2023-01-23T13:35:46.246" v="38" actId="21"/>
          <ac:spMkLst>
            <pc:docMk/>
            <pc:sldMk cId="121971557" sldId="291"/>
            <ac:spMk id="6" creationId="{416C064E-628E-47C0-A712-DB178FE9901E}"/>
          </ac:spMkLst>
        </pc:spChg>
        <pc:picChg chg="del">
          <ac:chgData name="Leonie Smith" userId="fed1330f33f5650e" providerId="LiveId" clId="{B131174F-4A43-425F-9511-8CC3A6805206}" dt="2023-01-23T13:35:33.856" v="34"/>
          <ac:picMkLst>
            <pc:docMk/>
            <pc:sldMk cId="121971557" sldId="291"/>
            <ac:picMk id="5" creationId="{50E89AB4-6851-4873-BD0D-CA47D9F2EFE4}"/>
          </ac:picMkLst>
        </pc:picChg>
      </pc:sldChg>
      <pc:sldChg chg="addSp delSp modSp mod modTransition modAnim">
        <pc:chgData name="Leonie Smith" userId="fed1330f33f5650e" providerId="LiveId" clId="{B131174F-4A43-425F-9511-8CC3A6805206}" dt="2023-01-23T13:36:27.142" v="53"/>
        <pc:sldMkLst>
          <pc:docMk/>
          <pc:sldMk cId="3071293968" sldId="292"/>
        </pc:sldMkLst>
        <pc:spChg chg="add mod">
          <ac:chgData name="Leonie Smith" userId="fed1330f33f5650e" providerId="LiveId" clId="{B131174F-4A43-425F-9511-8CC3A6805206}" dt="2023-01-23T13:36:27.142" v="53"/>
          <ac:spMkLst>
            <pc:docMk/>
            <pc:sldMk cId="3071293968" sldId="292"/>
            <ac:spMk id="2" creationId="{E253B273-067B-093B-942F-6A7E66AA1F7C}"/>
          </ac:spMkLst>
        </pc:spChg>
        <pc:spChg chg="del">
          <ac:chgData name="Leonie Smith" userId="fed1330f33f5650e" providerId="LiveId" clId="{B131174F-4A43-425F-9511-8CC3A6805206}" dt="2023-01-23T13:35:48.320" v="39" actId="21"/>
          <ac:spMkLst>
            <pc:docMk/>
            <pc:sldMk cId="3071293968" sldId="292"/>
            <ac:spMk id="6" creationId="{416C064E-628E-47C0-A712-DB178FE9901E}"/>
          </ac:spMkLst>
        </pc:spChg>
        <pc:picChg chg="del">
          <ac:chgData name="Leonie Smith" userId="fed1330f33f5650e" providerId="LiveId" clId="{B131174F-4A43-425F-9511-8CC3A6805206}" dt="2023-01-23T13:35:33.856" v="34"/>
          <ac:picMkLst>
            <pc:docMk/>
            <pc:sldMk cId="3071293968" sldId="292"/>
            <ac:picMk id="9" creationId="{7979F215-7174-4D04-9C86-ACA90B509135}"/>
          </ac:picMkLst>
        </pc:picChg>
      </pc:sldChg>
      <pc:sldChg chg="addSp delSp modSp mod modTransition modAnim">
        <pc:chgData name="Leonie Smith" userId="fed1330f33f5650e" providerId="LiveId" clId="{B131174F-4A43-425F-9511-8CC3A6805206}" dt="2023-01-23T13:36:24.574" v="52"/>
        <pc:sldMkLst>
          <pc:docMk/>
          <pc:sldMk cId="3528185974" sldId="293"/>
        </pc:sldMkLst>
        <pc:spChg chg="add mod">
          <ac:chgData name="Leonie Smith" userId="fed1330f33f5650e" providerId="LiveId" clId="{B131174F-4A43-425F-9511-8CC3A6805206}" dt="2023-01-23T13:36:24.574" v="52"/>
          <ac:spMkLst>
            <pc:docMk/>
            <pc:sldMk cId="3528185974" sldId="293"/>
            <ac:spMk id="2" creationId="{2D4D9FE1-E8FC-5963-D157-5E339B284212}"/>
          </ac:spMkLst>
        </pc:spChg>
        <pc:spChg chg="del">
          <ac:chgData name="Leonie Smith" userId="fed1330f33f5650e" providerId="LiveId" clId="{B131174F-4A43-425F-9511-8CC3A6805206}" dt="2023-01-23T13:35:50.433" v="40" actId="21"/>
          <ac:spMkLst>
            <pc:docMk/>
            <pc:sldMk cId="3528185974" sldId="293"/>
            <ac:spMk id="6" creationId="{416C064E-628E-47C0-A712-DB178FE9901E}"/>
          </ac:spMkLst>
        </pc:spChg>
        <pc:picChg chg="del">
          <ac:chgData name="Leonie Smith" userId="fed1330f33f5650e" providerId="LiveId" clId="{B131174F-4A43-425F-9511-8CC3A6805206}" dt="2023-01-23T13:35:33.856" v="34"/>
          <ac:picMkLst>
            <pc:docMk/>
            <pc:sldMk cId="3528185974" sldId="293"/>
            <ac:picMk id="12" creationId="{9BFC976C-8726-4B6E-B393-1149E2E97A9A}"/>
          </ac:picMkLst>
        </pc:picChg>
      </pc:sldChg>
      <pc:sldChg chg="addSp delSp modSp mod modTransition modAnim">
        <pc:chgData name="Leonie Smith" userId="fed1330f33f5650e" providerId="LiveId" clId="{B131174F-4A43-425F-9511-8CC3A6805206}" dt="2023-01-23T13:36:23.226" v="51"/>
        <pc:sldMkLst>
          <pc:docMk/>
          <pc:sldMk cId="3783556250" sldId="294"/>
        </pc:sldMkLst>
        <pc:spChg chg="add mod">
          <ac:chgData name="Leonie Smith" userId="fed1330f33f5650e" providerId="LiveId" clId="{B131174F-4A43-425F-9511-8CC3A6805206}" dt="2023-01-23T13:36:23.226" v="51"/>
          <ac:spMkLst>
            <pc:docMk/>
            <pc:sldMk cId="3783556250" sldId="294"/>
            <ac:spMk id="2" creationId="{F1690076-2319-7245-5C57-94D548F527D4}"/>
          </ac:spMkLst>
        </pc:spChg>
        <pc:spChg chg="del">
          <ac:chgData name="Leonie Smith" userId="fed1330f33f5650e" providerId="LiveId" clId="{B131174F-4A43-425F-9511-8CC3A6805206}" dt="2023-01-23T13:35:52.581" v="41" actId="21"/>
          <ac:spMkLst>
            <pc:docMk/>
            <pc:sldMk cId="3783556250" sldId="294"/>
            <ac:spMk id="6" creationId="{416C064E-628E-47C0-A712-DB178FE9901E}"/>
          </ac:spMkLst>
        </pc:spChg>
        <pc:picChg chg="del">
          <ac:chgData name="Leonie Smith" userId="fed1330f33f5650e" providerId="LiveId" clId="{B131174F-4A43-425F-9511-8CC3A6805206}" dt="2023-01-23T13:35:33.856" v="34"/>
          <ac:picMkLst>
            <pc:docMk/>
            <pc:sldMk cId="3783556250" sldId="294"/>
            <ac:picMk id="9" creationId="{15B90361-43A4-43A1-8A48-00407A0920F2}"/>
          </ac:picMkLst>
        </pc:picChg>
      </pc:sldChg>
      <pc:sldChg chg="addSp delSp modSp mod modTransition modAnim">
        <pc:chgData name="Leonie Smith" userId="fed1330f33f5650e" providerId="LiveId" clId="{B131174F-4A43-425F-9511-8CC3A6805206}" dt="2023-01-23T13:36:21.847" v="50"/>
        <pc:sldMkLst>
          <pc:docMk/>
          <pc:sldMk cId="1401990578" sldId="295"/>
        </pc:sldMkLst>
        <pc:spChg chg="add mod">
          <ac:chgData name="Leonie Smith" userId="fed1330f33f5650e" providerId="LiveId" clId="{B131174F-4A43-425F-9511-8CC3A6805206}" dt="2023-01-23T13:36:21.847" v="50"/>
          <ac:spMkLst>
            <pc:docMk/>
            <pc:sldMk cId="1401990578" sldId="295"/>
            <ac:spMk id="2" creationId="{9F48E9C6-DC08-E873-5453-8623DAA97574}"/>
          </ac:spMkLst>
        </pc:spChg>
        <pc:spChg chg="del">
          <ac:chgData name="Leonie Smith" userId="fed1330f33f5650e" providerId="LiveId" clId="{B131174F-4A43-425F-9511-8CC3A6805206}" dt="2023-01-23T13:35:54.630" v="42" actId="21"/>
          <ac:spMkLst>
            <pc:docMk/>
            <pc:sldMk cId="1401990578" sldId="295"/>
            <ac:spMk id="6" creationId="{416C064E-628E-47C0-A712-DB178FE9901E}"/>
          </ac:spMkLst>
        </pc:spChg>
        <pc:picChg chg="del">
          <ac:chgData name="Leonie Smith" userId="fed1330f33f5650e" providerId="LiveId" clId="{B131174F-4A43-425F-9511-8CC3A6805206}" dt="2023-01-23T13:35:33.856" v="34"/>
          <ac:picMkLst>
            <pc:docMk/>
            <pc:sldMk cId="1401990578" sldId="295"/>
            <ac:picMk id="15" creationId="{85385B69-6531-4C26-BCD2-02F3165930DD}"/>
          </ac:picMkLst>
        </pc:picChg>
      </pc:sldChg>
      <pc:sldChg chg="addSp delSp modSp mod modTransition modAnim">
        <pc:chgData name="Leonie Smith" userId="fed1330f33f5650e" providerId="LiveId" clId="{B131174F-4A43-425F-9511-8CC3A6805206}" dt="2023-01-23T13:36:20.405" v="49"/>
        <pc:sldMkLst>
          <pc:docMk/>
          <pc:sldMk cId="3117243400" sldId="296"/>
        </pc:sldMkLst>
        <pc:spChg chg="add mod">
          <ac:chgData name="Leonie Smith" userId="fed1330f33f5650e" providerId="LiveId" clId="{B131174F-4A43-425F-9511-8CC3A6805206}" dt="2023-01-23T13:36:20.405" v="49"/>
          <ac:spMkLst>
            <pc:docMk/>
            <pc:sldMk cId="3117243400" sldId="296"/>
            <ac:spMk id="2" creationId="{55F3DA09-B84E-99BC-1AFD-5B6F60242E1C}"/>
          </ac:spMkLst>
        </pc:spChg>
        <pc:spChg chg="del">
          <ac:chgData name="Leonie Smith" userId="fed1330f33f5650e" providerId="LiveId" clId="{B131174F-4A43-425F-9511-8CC3A6805206}" dt="2023-01-23T13:35:57.716" v="43" actId="21"/>
          <ac:spMkLst>
            <pc:docMk/>
            <pc:sldMk cId="3117243400" sldId="296"/>
            <ac:spMk id="6" creationId="{416C064E-628E-47C0-A712-DB178FE9901E}"/>
          </ac:spMkLst>
        </pc:spChg>
        <pc:picChg chg="del">
          <ac:chgData name="Leonie Smith" userId="fed1330f33f5650e" providerId="LiveId" clId="{B131174F-4A43-425F-9511-8CC3A6805206}" dt="2023-01-23T13:35:33.856" v="34"/>
          <ac:picMkLst>
            <pc:docMk/>
            <pc:sldMk cId="3117243400" sldId="296"/>
            <ac:picMk id="9" creationId="{26C106F0-1DA9-49C4-8622-22AC43AA89F5}"/>
          </ac:picMkLst>
        </pc:picChg>
      </pc:sldChg>
      <pc:sldChg chg="addSp delSp modSp mod modTransition modAnim">
        <pc:chgData name="Leonie Smith" userId="fed1330f33f5650e" providerId="LiveId" clId="{B131174F-4A43-425F-9511-8CC3A6805206}" dt="2023-01-23T13:36:18.725" v="48"/>
        <pc:sldMkLst>
          <pc:docMk/>
          <pc:sldMk cId="1906408391" sldId="297"/>
        </pc:sldMkLst>
        <pc:spChg chg="add mod">
          <ac:chgData name="Leonie Smith" userId="fed1330f33f5650e" providerId="LiveId" clId="{B131174F-4A43-425F-9511-8CC3A6805206}" dt="2023-01-23T13:36:18.725" v="48"/>
          <ac:spMkLst>
            <pc:docMk/>
            <pc:sldMk cId="1906408391" sldId="297"/>
            <ac:spMk id="3" creationId="{7F4B4A9A-9C4D-FCC5-CFEB-881F62E51D9B}"/>
          </ac:spMkLst>
        </pc:spChg>
        <pc:spChg chg="del">
          <ac:chgData name="Leonie Smith" userId="fed1330f33f5650e" providerId="LiveId" clId="{B131174F-4A43-425F-9511-8CC3A6805206}" dt="2023-01-23T13:35:59.862" v="44" actId="21"/>
          <ac:spMkLst>
            <pc:docMk/>
            <pc:sldMk cId="1906408391" sldId="297"/>
            <ac:spMk id="6" creationId="{416C064E-628E-47C0-A712-DB178FE9901E}"/>
          </ac:spMkLst>
        </pc:spChg>
        <pc:picChg chg="del">
          <ac:chgData name="Leonie Smith" userId="fed1330f33f5650e" providerId="LiveId" clId="{B131174F-4A43-425F-9511-8CC3A6805206}" dt="2023-01-23T13:35:33.856" v="34"/>
          <ac:picMkLst>
            <pc:docMk/>
            <pc:sldMk cId="1906408391" sldId="297"/>
            <ac:picMk id="2" creationId="{F7352956-ED78-4184-8D8D-4872D333F188}"/>
          </ac:picMkLst>
        </pc:picChg>
      </pc:sldChg>
      <pc:sldChg chg="addSp delSp modSp mod modTransition modAnim">
        <pc:chgData name="Leonie Smith" userId="fed1330f33f5650e" providerId="LiveId" clId="{B131174F-4A43-425F-9511-8CC3A6805206}" dt="2023-01-23T13:36:17.202" v="47"/>
        <pc:sldMkLst>
          <pc:docMk/>
          <pc:sldMk cId="1945060646" sldId="298"/>
        </pc:sldMkLst>
        <pc:spChg chg="add mod">
          <ac:chgData name="Leonie Smith" userId="fed1330f33f5650e" providerId="LiveId" clId="{B131174F-4A43-425F-9511-8CC3A6805206}" dt="2023-01-23T13:36:17.202" v="47"/>
          <ac:spMkLst>
            <pc:docMk/>
            <pc:sldMk cId="1945060646" sldId="298"/>
            <ac:spMk id="2" creationId="{797AE52A-AB8B-C83B-FCD1-21B33A95407E}"/>
          </ac:spMkLst>
        </pc:spChg>
        <pc:spChg chg="del mod">
          <ac:chgData name="Leonie Smith" userId="fed1330f33f5650e" providerId="LiveId" clId="{B131174F-4A43-425F-9511-8CC3A6805206}" dt="2023-01-23T13:36:03.533" v="46" actId="21"/>
          <ac:spMkLst>
            <pc:docMk/>
            <pc:sldMk cId="1945060646" sldId="298"/>
            <ac:spMk id="6" creationId="{416C064E-628E-47C0-A712-DB178FE9901E}"/>
          </ac:spMkLst>
        </pc:spChg>
        <pc:picChg chg="del">
          <ac:chgData name="Leonie Smith" userId="fed1330f33f5650e" providerId="LiveId" clId="{B131174F-4A43-425F-9511-8CC3A6805206}" dt="2023-01-23T13:35:33.856" v="34"/>
          <ac:picMkLst>
            <pc:docMk/>
            <pc:sldMk cId="1945060646" sldId="298"/>
            <ac:picMk id="3" creationId="{B90D904A-FC15-4FF5-9DEA-90F2B91201EF}"/>
          </ac:picMkLst>
        </pc:picChg>
      </pc:sldChg>
      <pc:sldChg chg="delSp modTransition modAnim">
        <pc:chgData name="Leonie Smith" userId="fed1330f33f5650e" providerId="LiveId" clId="{B131174F-4A43-425F-9511-8CC3A6805206}" dt="2023-01-23T13:35:33.856" v="34"/>
        <pc:sldMkLst>
          <pc:docMk/>
          <pc:sldMk cId="1880540446" sldId="299"/>
        </pc:sldMkLst>
        <pc:picChg chg="del">
          <ac:chgData name="Leonie Smith" userId="fed1330f33f5650e" providerId="LiveId" clId="{B131174F-4A43-425F-9511-8CC3A6805206}" dt="2023-01-23T13:35:33.856" v="34"/>
          <ac:picMkLst>
            <pc:docMk/>
            <pc:sldMk cId="1880540446" sldId="299"/>
            <ac:picMk id="7" creationId="{05BC780B-C188-4CA3-B6E7-2F05F2615DCA}"/>
          </ac:picMkLst>
        </pc:picChg>
      </pc:sldChg>
      <pc:sldChg chg="delSp modTransition modAnim">
        <pc:chgData name="Leonie Smith" userId="fed1330f33f5650e" providerId="LiveId" clId="{B131174F-4A43-425F-9511-8CC3A6805206}" dt="2023-01-23T13:35:33.856" v="34"/>
        <pc:sldMkLst>
          <pc:docMk/>
          <pc:sldMk cId="605851986" sldId="300"/>
        </pc:sldMkLst>
        <pc:picChg chg="del">
          <ac:chgData name="Leonie Smith" userId="fed1330f33f5650e" providerId="LiveId" clId="{B131174F-4A43-425F-9511-8CC3A6805206}" dt="2023-01-23T13:35:33.856" v="34"/>
          <ac:picMkLst>
            <pc:docMk/>
            <pc:sldMk cId="605851986" sldId="300"/>
            <ac:picMk id="3" creationId="{0AFF8882-BFA3-4BF5-A4EE-977944F5CF06}"/>
          </ac:picMkLst>
        </pc:picChg>
      </pc:sldChg>
      <pc:sldChg chg="delSp modTransition modAnim">
        <pc:chgData name="Leonie Smith" userId="fed1330f33f5650e" providerId="LiveId" clId="{B131174F-4A43-425F-9511-8CC3A6805206}" dt="2023-01-23T13:35:33.856" v="34"/>
        <pc:sldMkLst>
          <pc:docMk/>
          <pc:sldMk cId="1360447950" sldId="302"/>
        </pc:sldMkLst>
        <pc:picChg chg="del">
          <ac:chgData name="Leonie Smith" userId="fed1330f33f5650e" providerId="LiveId" clId="{B131174F-4A43-425F-9511-8CC3A6805206}" dt="2023-01-23T13:35:33.856" v="34"/>
          <ac:picMkLst>
            <pc:docMk/>
            <pc:sldMk cId="1360447950" sldId="302"/>
            <ac:picMk id="6" creationId="{B91332DC-E704-41CD-BBB3-0304BBBDF58A}"/>
          </ac:picMkLst>
        </pc:picChg>
      </pc:sldChg>
      <pc:sldChg chg="addSp delSp modSp mod modTransition">
        <pc:chgData name="Leonie Smith" userId="fed1330f33f5650e" providerId="LiveId" clId="{B131174F-4A43-425F-9511-8CC3A6805206}" dt="2023-01-23T13:35:33.856" v="34"/>
        <pc:sldMkLst>
          <pc:docMk/>
          <pc:sldMk cId="3405473016" sldId="303"/>
        </pc:sldMkLst>
        <pc:spChg chg="add mod">
          <ac:chgData name="Leonie Smith" userId="fed1330f33f5650e" providerId="LiveId" clId="{B131174F-4A43-425F-9511-8CC3A6805206}" dt="2023-01-23T13:32:35.780" v="7"/>
          <ac:spMkLst>
            <pc:docMk/>
            <pc:sldMk cId="3405473016" sldId="303"/>
            <ac:spMk id="2" creationId="{D75F5712-41FF-F981-6782-8757E2103188}"/>
          </ac:spMkLst>
        </pc:spChg>
        <pc:spChg chg="del">
          <ac:chgData name="Leonie Smith" userId="fed1330f33f5650e" providerId="LiveId" clId="{B131174F-4A43-425F-9511-8CC3A6805206}" dt="2023-01-23T13:32:08.713" v="0" actId="21"/>
          <ac:spMkLst>
            <pc:docMk/>
            <pc:sldMk cId="3405473016" sldId="303"/>
            <ac:spMk id="4" creationId="{9D234277-0568-4C49-BF7E-7CD95D76A726}"/>
          </ac:spMkLst>
        </pc:spChg>
      </pc:sldChg>
      <pc:sldChg chg="modSp mod modTransition">
        <pc:chgData name="Leonie Smith" userId="fed1330f33f5650e" providerId="LiveId" clId="{B131174F-4A43-425F-9511-8CC3A6805206}" dt="2023-01-23T13:35:33.856" v="34"/>
        <pc:sldMkLst>
          <pc:docMk/>
          <pc:sldMk cId="1966170405" sldId="304"/>
        </pc:sldMkLst>
        <pc:spChg chg="mod">
          <ac:chgData name="Leonie Smith" userId="fed1330f33f5650e" providerId="LiveId" clId="{B131174F-4A43-425F-9511-8CC3A6805206}" dt="2023-01-23T13:34:01.626" v="25"/>
          <ac:spMkLst>
            <pc:docMk/>
            <pc:sldMk cId="1966170405" sldId="304"/>
            <ac:spMk id="4" creationId="{449F086D-404B-4706-B0AE-6A574CDA13AC}"/>
          </ac:spMkLst>
        </pc:spChg>
      </pc:sldChg>
      <pc:sldChg chg="modSp mod modTransition">
        <pc:chgData name="Leonie Smith" userId="fed1330f33f5650e" providerId="LiveId" clId="{B131174F-4A43-425F-9511-8CC3A6805206}" dt="2023-01-23T13:35:33.856" v="34"/>
        <pc:sldMkLst>
          <pc:docMk/>
          <pc:sldMk cId="1797426206" sldId="305"/>
        </pc:sldMkLst>
        <pc:spChg chg="mod">
          <ac:chgData name="Leonie Smith" userId="fed1330f33f5650e" providerId="LiveId" clId="{B131174F-4A43-425F-9511-8CC3A6805206}" dt="2023-01-23T13:33:58.157" v="24"/>
          <ac:spMkLst>
            <pc:docMk/>
            <pc:sldMk cId="1797426206" sldId="305"/>
            <ac:spMk id="4" creationId="{464FA81F-B5F2-49DA-969A-3B3AE7010BB8}"/>
          </ac:spMkLst>
        </pc:spChg>
      </pc:sldChg>
      <pc:sldChg chg="modSp mod modTransition">
        <pc:chgData name="Leonie Smith" userId="fed1330f33f5650e" providerId="LiveId" clId="{B131174F-4A43-425F-9511-8CC3A6805206}" dt="2023-01-23T13:35:33.856" v="34"/>
        <pc:sldMkLst>
          <pc:docMk/>
          <pc:sldMk cId="1803624643" sldId="306"/>
        </pc:sldMkLst>
        <pc:spChg chg="mod">
          <ac:chgData name="Leonie Smith" userId="fed1330f33f5650e" providerId="LiveId" clId="{B131174F-4A43-425F-9511-8CC3A6805206}" dt="2023-01-23T13:33:54.583" v="23"/>
          <ac:spMkLst>
            <pc:docMk/>
            <pc:sldMk cId="1803624643" sldId="306"/>
            <ac:spMk id="4" creationId="{CF0A761C-48BD-4F14-8829-074616754F5C}"/>
          </ac:spMkLst>
        </pc:spChg>
      </pc:sldChg>
      <pc:sldChg chg="modSp mod modTransition">
        <pc:chgData name="Leonie Smith" userId="fed1330f33f5650e" providerId="LiveId" clId="{B131174F-4A43-425F-9511-8CC3A6805206}" dt="2023-01-23T13:35:33.856" v="34"/>
        <pc:sldMkLst>
          <pc:docMk/>
          <pc:sldMk cId="86084414" sldId="307"/>
        </pc:sldMkLst>
        <pc:spChg chg="mod">
          <ac:chgData name="Leonie Smith" userId="fed1330f33f5650e" providerId="LiveId" clId="{B131174F-4A43-425F-9511-8CC3A6805206}" dt="2023-01-23T13:33:50.865" v="22"/>
          <ac:spMkLst>
            <pc:docMk/>
            <pc:sldMk cId="86084414" sldId="307"/>
            <ac:spMk id="4" creationId="{CD640127-9715-4000-B448-EDD02C8350B3}"/>
          </ac:spMkLst>
        </pc:spChg>
      </pc:sldChg>
      <pc:sldChg chg="modSp mod modTransition">
        <pc:chgData name="Leonie Smith" userId="fed1330f33f5650e" providerId="LiveId" clId="{B131174F-4A43-425F-9511-8CC3A6805206}" dt="2023-01-23T13:35:33.856" v="34"/>
        <pc:sldMkLst>
          <pc:docMk/>
          <pc:sldMk cId="3826668351" sldId="308"/>
        </pc:sldMkLst>
        <pc:spChg chg="mod">
          <ac:chgData name="Leonie Smith" userId="fed1330f33f5650e" providerId="LiveId" clId="{B131174F-4A43-425F-9511-8CC3A6805206}" dt="2023-01-23T13:33:47.313" v="21"/>
          <ac:spMkLst>
            <pc:docMk/>
            <pc:sldMk cId="3826668351" sldId="308"/>
            <ac:spMk id="4" creationId="{9963018E-F074-43EC-A559-1DF16893E0C6}"/>
          </ac:spMkLst>
        </pc:spChg>
      </pc:sldChg>
      <pc:sldChg chg="modSp mod modTransition">
        <pc:chgData name="Leonie Smith" userId="fed1330f33f5650e" providerId="LiveId" clId="{B131174F-4A43-425F-9511-8CC3A6805206}" dt="2023-01-23T13:35:33.856" v="34"/>
        <pc:sldMkLst>
          <pc:docMk/>
          <pc:sldMk cId="1029853857" sldId="309"/>
        </pc:sldMkLst>
        <pc:spChg chg="mod">
          <ac:chgData name="Leonie Smith" userId="fed1330f33f5650e" providerId="LiveId" clId="{B131174F-4A43-425F-9511-8CC3A6805206}" dt="2023-01-23T13:33:43.713" v="20"/>
          <ac:spMkLst>
            <pc:docMk/>
            <pc:sldMk cId="1029853857" sldId="309"/>
            <ac:spMk id="4" creationId="{770A2161-CC6B-4B16-A426-40E74B106193}"/>
          </ac:spMkLst>
        </pc:spChg>
      </pc:sldChg>
      <pc:sldChg chg="modSp mod modTransition">
        <pc:chgData name="Leonie Smith" userId="fed1330f33f5650e" providerId="LiveId" clId="{B131174F-4A43-425F-9511-8CC3A6805206}" dt="2023-01-23T13:35:33.856" v="34"/>
        <pc:sldMkLst>
          <pc:docMk/>
          <pc:sldMk cId="237661619" sldId="310"/>
        </pc:sldMkLst>
        <pc:spChg chg="mod">
          <ac:chgData name="Leonie Smith" userId="fed1330f33f5650e" providerId="LiveId" clId="{B131174F-4A43-425F-9511-8CC3A6805206}" dt="2023-01-23T13:33:39.173" v="19"/>
          <ac:spMkLst>
            <pc:docMk/>
            <pc:sldMk cId="237661619" sldId="310"/>
            <ac:spMk id="4" creationId="{72D2F8F0-BB96-425A-8615-1FE3726392BE}"/>
          </ac:spMkLst>
        </pc:spChg>
      </pc:sldChg>
      <pc:sldChg chg="modSp mod modTransition">
        <pc:chgData name="Leonie Smith" userId="fed1330f33f5650e" providerId="LiveId" clId="{B131174F-4A43-425F-9511-8CC3A6805206}" dt="2023-01-23T13:35:33.856" v="34"/>
        <pc:sldMkLst>
          <pc:docMk/>
          <pc:sldMk cId="1299423838" sldId="311"/>
        </pc:sldMkLst>
        <pc:spChg chg="mod">
          <ac:chgData name="Leonie Smith" userId="fed1330f33f5650e" providerId="LiveId" clId="{B131174F-4A43-425F-9511-8CC3A6805206}" dt="2023-01-23T13:33:35.490" v="18"/>
          <ac:spMkLst>
            <pc:docMk/>
            <pc:sldMk cId="1299423838" sldId="311"/>
            <ac:spMk id="4" creationId="{617DA936-243C-4088-8665-03A31CA58888}"/>
          </ac:spMkLst>
        </pc:spChg>
      </pc:sldChg>
      <pc:sldChg chg="modSp mod modTransition">
        <pc:chgData name="Leonie Smith" userId="fed1330f33f5650e" providerId="LiveId" clId="{B131174F-4A43-425F-9511-8CC3A6805206}" dt="2023-01-23T13:35:33.856" v="34"/>
        <pc:sldMkLst>
          <pc:docMk/>
          <pc:sldMk cId="2430189777" sldId="312"/>
        </pc:sldMkLst>
        <pc:spChg chg="mod">
          <ac:chgData name="Leonie Smith" userId="fed1330f33f5650e" providerId="LiveId" clId="{B131174F-4A43-425F-9511-8CC3A6805206}" dt="2023-01-23T13:33:31.810" v="17"/>
          <ac:spMkLst>
            <pc:docMk/>
            <pc:sldMk cId="2430189777" sldId="312"/>
            <ac:spMk id="4" creationId="{D93C2BDB-7CFC-4B5E-9664-666BD6E07B1A}"/>
          </ac:spMkLst>
        </pc:spChg>
      </pc:sldChg>
      <pc:sldChg chg="modSp mod modTransition">
        <pc:chgData name="Leonie Smith" userId="fed1330f33f5650e" providerId="LiveId" clId="{B131174F-4A43-425F-9511-8CC3A6805206}" dt="2023-01-23T13:35:33.856" v="34"/>
        <pc:sldMkLst>
          <pc:docMk/>
          <pc:sldMk cId="3327733129" sldId="313"/>
        </pc:sldMkLst>
        <pc:spChg chg="mod">
          <ac:chgData name="Leonie Smith" userId="fed1330f33f5650e" providerId="LiveId" clId="{B131174F-4A43-425F-9511-8CC3A6805206}" dt="2023-01-23T13:33:28.106" v="16"/>
          <ac:spMkLst>
            <pc:docMk/>
            <pc:sldMk cId="3327733129" sldId="313"/>
            <ac:spMk id="4" creationId="{603226D3-B672-446F-860E-709E95BF533A}"/>
          </ac:spMkLst>
        </pc:spChg>
      </pc:sldChg>
      <pc:sldChg chg="modSp mod modTransition">
        <pc:chgData name="Leonie Smith" userId="fed1330f33f5650e" providerId="LiveId" clId="{B131174F-4A43-425F-9511-8CC3A6805206}" dt="2023-01-23T13:35:33.856" v="34"/>
        <pc:sldMkLst>
          <pc:docMk/>
          <pc:sldMk cId="2423950960" sldId="314"/>
        </pc:sldMkLst>
        <pc:spChg chg="mod">
          <ac:chgData name="Leonie Smith" userId="fed1330f33f5650e" providerId="LiveId" clId="{B131174F-4A43-425F-9511-8CC3A6805206}" dt="2023-01-23T13:33:23.785" v="15"/>
          <ac:spMkLst>
            <pc:docMk/>
            <pc:sldMk cId="2423950960" sldId="314"/>
            <ac:spMk id="4" creationId="{F30A16E5-F76B-4F95-8092-F98D78A78D65}"/>
          </ac:spMkLst>
        </pc:spChg>
      </pc:sldChg>
      <pc:sldChg chg="modSp mod modTransition">
        <pc:chgData name="Leonie Smith" userId="fed1330f33f5650e" providerId="LiveId" clId="{B131174F-4A43-425F-9511-8CC3A6805206}" dt="2023-01-23T13:35:33.856" v="34"/>
        <pc:sldMkLst>
          <pc:docMk/>
          <pc:sldMk cId="4080220571" sldId="315"/>
        </pc:sldMkLst>
        <pc:spChg chg="mod">
          <ac:chgData name="Leonie Smith" userId="fed1330f33f5650e" providerId="LiveId" clId="{B131174F-4A43-425F-9511-8CC3A6805206}" dt="2023-01-23T13:33:19.724" v="14"/>
          <ac:spMkLst>
            <pc:docMk/>
            <pc:sldMk cId="4080220571" sldId="315"/>
            <ac:spMk id="4" creationId="{AC111DCC-5F17-43D2-8FEA-4F1CBBAD4DD8}"/>
          </ac:spMkLst>
        </pc:spChg>
      </pc:sldChg>
      <pc:sldChg chg="modSp mod modTransition">
        <pc:chgData name="Leonie Smith" userId="fed1330f33f5650e" providerId="LiveId" clId="{B131174F-4A43-425F-9511-8CC3A6805206}" dt="2023-01-23T13:35:33.856" v="34"/>
        <pc:sldMkLst>
          <pc:docMk/>
          <pc:sldMk cId="3272683000" sldId="316"/>
        </pc:sldMkLst>
        <pc:spChg chg="mod">
          <ac:chgData name="Leonie Smith" userId="fed1330f33f5650e" providerId="LiveId" clId="{B131174F-4A43-425F-9511-8CC3A6805206}" dt="2023-01-23T13:33:15.476" v="13"/>
          <ac:spMkLst>
            <pc:docMk/>
            <pc:sldMk cId="3272683000" sldId="316"/>
            <ac:spMk id="4" creationId="{77CAC525-CB5D-47EB-BFEA-1474AF5596CE}"/>
          </ac:spMkLst>
        </pc:spChg>
      </pc:sldChg>
      <pc:sldChg chg="modSp mod modTransition">
        <pc:chgData name="Leonie Smith" userId="fed1330f33f5650e" providerId="LiveId" clId="{B131174F-4A43-425F-9511-8CC3A6805206}" dt="2023-01-23T13:35:33.856" v="34"/>
        <pc:sldMkLst>
          <pc:docMk/>
          <pc:sldMk cId="924329348" sldId="317"/>
        </pc:sldMkLst>
        <pc:spChg chg="mod">
          <ac:chgData name="Leonie Smith" userId="fed1330f33f5650e" providerId="LiveId" clId="{B131174F-4A43-425F-9511-8CC3A6805206}" dt="2023-01-23T13:33:09.066" v="12"/>
          <ac:spMkLst>
            <pc:docMk/>
            <pc:sldMk cId="924329348" sldId="317"/>
            <ac:spMk id="4" creationId="{3D0DF169-7255-4001-AB2A-A70AB18FD8EC}"/>
          </ac:spMkLst>
        </pc:spChg>
      </pc:sldChg>
      <pc:sldChg chg="modSp mod modTransition">
        <pc:chgData name="Leonie Smith" userId="fed1330f33f5650e" providerId="LiveId" clId="{B131174F-4A43-425F-9511-8CC3A6805206}" dt="2023-01-23T13:35:33.856" v="34"/>
        <pc:sldMkLst>
          <pc:docMk/>
          <pc:sldMk cId="1814156530" sldId="318"/>
        </pc:sldMkLst>
        <pc:spChg chg="mod">
          <ac:chgData name="Leonie Smith" userId="fed1330f33f5650e" providerId="LiveId" clId="{B131174F-4A43-425F-9511-8CC3A6805206}" dt="2023-01-23T13:33:04.571" v="11"/>
          <ac:spMkLst>
            <pc:docMk/>
            <pc:sldMk cId="1814156530" sldId="318"/>
            <ac:spMk id="4" creationId="{4FD943FF-9AE3-46F1-9ABF-5EFB57C31BB5}"/>
          </ac:spMkLst>
        </pc:spChg>
      </pc:sldChg>
      <pc:sldChg chg="modSp mod modTransition">
        <pc:chgData name="Leonie Smith" userId="fed1330f33f5650e" providerId="LiveId" clId="{B131174F-4A43-425F-9511-8CC3A6805206}" dt="2023-01-23T13:35:33.856" v="34"/>
        <pc:sldMkLst>
          <pc:docMk/>
          <pc:sldMk cId="69223096" sldId="319"/>
        </pc:sldMkLst>
        <pc:spChg chg="mod">
          <ac:chgData name="Leonie Smith" userId="fed1330f33f5650e" providerId="LiveId" clId="{B131174F-4A43-425F-9511-8CC3A6805206}" dt="2023-01-23T13:33:00.726" v="10"/>
          <ac:spMkLst>
            <pc:docMk/>
            <pc:sldMk cId="69223096" sldId="319"/>
            <ac:spMk id="4" creationId="{1FDD62E5-DFBE-48F1-9BE3-47F087F182B3}"/>
          </ac:spMkLst>
        </pc:spChg>
      </pc:sldChg>
      <pc:sldChg chg="modSp mod modTransition">
        <pc:chgData name="Leonie Smith" userId="fed1330f33f5650e" providerId="LiveId" clId="{B131174F-4A43-425F-9511-8CC3A6805206}" dt="2023-01-23T13:35:33.856" v="34"/>
        <pc:sldMkLst>
          <pc:docMk/>
          <pc:sldMk cId="2666453682" sldId="320"/>
        </pc:sldMkLst>
        <pc:spChg chg="mod">
          <ac:chgData name="Leonie Smith" userId="fed1330f33f5650e" providerId="LiveId" clId="{B131174F-4A43-425F-9511-8CC3A6805206}" dt="2023-01-23T13:32:55.346" v="9"/>
          <ac:spMkLst>
            <pc:docMk/>
            <pc:sldMk cId="2666453682" sldId="320"/>
            <ac:spMk id="4" creationId="{EFC8C59F-5C8C-4B6B-A132-FE1F6A1833F5}"/>
          </ac:spMkLst>
        </pc:spChg>
      </pc:sldChg>
      <pc:sldChg chg="modSp mod modTransition">
        <pc:chgData name="Leonie Smith" userId="fed1330f33f5650e" providerId="LiveId" clId="{B131174F-4A43-425F-9511-8CC3A6805206}" dt="2023-01-23T13:35:33.856" v="34"/>
        <pc:sldMkLst>
          <pc:docMk/>
          <pc:sldMk cId="1438714106" sldId="322"/>
        </pc:sldMkLst>
        <pc:spChg chg="mod">
          <ac:chgData name="Leonie Smith" userId="fed1330f33f5650e" providerId="LiveId" clId="{B131174F-4A43-425F-9511-8CC3A6805206}" dt="2023-01-23T13:32:49.716" v="8"/>
          <ac:spMkLst>
            <pc:docMk/>
            <pc:sldMk cId="1438714106" sldId="322"/>
            <ac:spMk id="4" creationId="{E332CCD6-9A09-409A-ACCC-041021256BDB}"/>
          </ac:spMkLst>
        </pc:spChg>
      </pc:sldChg>
      <pc:sldChg chg="modSp mod modTransition">
        <pc:chgData name="Leonie Smith" userId="fed1330f33f5650e" providerId="LiveId" clId="{B131174F-4A43-425F-9511-8CC3A6805206}" dt="2023-01-23T13:35:33.856" v="34"/>
        <pc:sldMkLst>
          <pc:docMk/>
          <pc:sldMk cId="242060163" sldId="323"/>
        </pc:sldMkLst>
        <pc:spChg chg="mod">
          <ac:chgData name="Leonie Smith" userId="fed1330f33f5650e" providerId="LiveId" clId="{B131174F-4A43-425F-9511-8CC3A6805206}" dt="2023-01-23T13:32:29.244" v="6" actId="14100"/>
          <ac:spMkLst>
            <pc:docMk/>
            <pc:sldMk cId="242060163" sldId="323"/>
            <ac:spMk id="3" creationId="{58170EF3-6DB1-4678-8C38-53D93C112F42}"/>
          </ac:spMkLst>
        </pc:spChg>
      </pc:sldChg>
      <pc:sldChg chg="modSp mod modTransition">
        <pc:chgData name="Leonie Smith" userId="fed1330f33f5650e" providerId="LiveId" clId="{B131174F-4A43-425F-9511-8CC3A6805206}" dt="2023-01-23T13:35:33.856" v="34"/>
        <pc:sldMkLst>
          <pc:docMk/>
          <pc:sldMk cId="3108509052" sldId="324"/>
        </pc:sldMkLst>
        <pc:spChg chg="mod">
          <ac:chgData name="Leonie Smith" userId="fed1330f33f5650e" providerId="LiveId" clId="{B131174F-4A43-425F-9511-8CC3A6805206}" dt="2023-01-23T13:34:05.350" v="26"/>
          <ac:spMkLst>
            <pc:docMk/>
            <pc:sldMk cId="3108509052" sldId="324"/>
            <ac:spMk id="3" creationId="{7C5D15E8-73CA-4176-AFAB-E07E473DE856}"/>
          </ac:spMkLst>
        </pc:spChg>
      </pc:sldChg>
    </pc:docChg>
  </pc:docChgLst>
  <pc:docChgLst>
    <pc:chgData name="Leonie Smith" userId="fed1330f33f5650e" providerId="LiveId" clId="{551DF7D8-F4A1-4B9B-8D89-DA5CF2C3AB05}"/>
    <pc:docChg chg="modSld">
      <pc:chgData name="Leonie Smith" userId="fed1330f33f5650e" providerId="LiveId" clId="{551DF7D8-F4A1-4B9B-8D89-DA5CF2C3AB05}" dt="2023-08-03T07:07:52.073" v="88"/>
      <pc:docMkLst>
        <pc:docMk/>
      </pc:docMkLst>
      <pc:sldChg chg="addSp modSp">
        <pc:chgData name="Leonie Smith" userId="fed1330f33f5650e" providerId="LiveId" clId="{551DF7D8-F4A1-4B9B-8D89-DA5CF2C3AB05}" dt="2023-08-03T06:35:23.565" v="7"/>
        <pc:sldMkLst>
          <pc:docMk/>
          <pc:sldMk cId="3348757415" sldId="256"/>
        </pc:sldMkLst>
        <pc:picChg chg="add mod">
          <ac:chgData name="Leonie Smith" userId="fed1330f33f5650e" providerId="LiveId" clId="{551DF7D8-F4A1-4B9B-8D89-DA5CF2C3AB05}" dt="2023-08-03T06:35:23.565" v="7"/>
          <ac:picMkLst>
            <pc:docMk/>
            <pc:sldMk cId="3348757415" sldId="256"/>
            <ac:picMk id="6" creationId="{BB30C223-14E6-B540-F614-9A03B12D748B}"/>
          </ac:picMkLst>
        </pc:picChg>
      </pc:sldChg>
      <pc:sldChg chg="addSp modSp">
        <pc:chgData name="Leonie Smith" userId="fed1330f33f5650e" providerId="LiveId" clId="{551DF7D8-F4A1-4B9B-8D89-DA5CF2C3AB05}" dt="2023-08-03T06:38:37.473" v="9"/>
        <pc:sldMkLst>
          <pc:docMk/>
          <pc:sldMk cId="1021847376" sldId="281"/>
        </pc:sldMkLst>
        <pc:picChg chg="add mod">
          <ac:chgData name="Leonie Smith" userId="fed1330f33f5650e" providerId="LiveId" clId="{551DF7D8-F4A1-4B9B-8D89-DA5CF2C3AB05}" dt="2023-08-03T06:38:37.473" v="9"/>
          <ac:picMkLst>
            <pc:docMk/>
            <pc:sldMk cId="1021847376" sldId="281"/>
            <ac:picMk id="7" creationId="{2C3C1AE5-F0ED-D3CB-1426-D43FC5425A8B}"/>
          </ac:picMkLst>
        </pc:picChg>
      </pc:sldChg>
      <pc:sldChg chg="addSp delSp modSp mod modTransition modAnim">
        <pc:chgData name="Leonie Smith" userId="fed1330f33f5650e" providerId="LiveId" clId="{551DF7D8-F4A1-4B9B-8D89-DA5CF2C3AB05}" dt="2023-08-03T06:40:00.724" v="12"/>
        <pc:sldMkLst>
          <pc:docMk/>
          <pc:sldMk cId="823317579" sldId="283"/>
        </pc:sldMkLst>
        <pc:picChg chg="add del mod">
          <ac:chgData name="Leonie Smith" userId="fed1330f33f5650e" providerId="LiveId" clId="{551DF7D8-F4A1-4B9B-8D89-DA5CF2C3AB05}" dt="2023-08-03T06:39:38.532" v="11"/>
          <ac:picMkLst>
            <pc:docMk/>
            <pc:sldMk cId="823317579" sldId="283"/>
            <ac:picMk id="6" creationId="{AE935FA0-78D5-72AF-8D27-F2CD6CB4C030}"/>
          </ac:picMkLst>
        </pc:picChg>
        <pc:picChg chg="add del mod">
          <ac:chgData name="Leonie Smith" userId="fed1330f33f5650e" providerId="LiveId" clId="{551DF7D8-F4A1-4B9B-8D89-DA5CF2C3AB05}" dt="2023-08-03T06:40:00.724" v="12"/>
          <ac:picMkLst>
            <pc:docMk/>
            <pc:sldMk cId="823317579" sldId="283"/>
            <ac:picMk id="11" creationId="{040815B7-A59A-363B-B763-DD3C14D8B977}"/>
          </ac:picMkLst>
        </pc:picChg>
        <pc:picChg chg="add mod">
          <ac:chgData name="Leonie Smith" userId="fed1330f33f5650e" providerId="LiveId" clId="{551DF7D8-F4A1-4B9B-8D89-DA5CF2C3AB05}" dt="2023-08-03T06:40:00.724" v="12"/>
          <ac:picMkLst>
            <pc:docMk/>
            <pc:sldMk cId="823317579" sldId="283"/>
            <ac:picMk id="12" creationId="{20A83A0F-CC70-9444-FD45-15D7E487B9C7}"/>
          </ac:picMkLst>
        </pc:picChg>
      </pc:sldChg>
      <pc:sldChg chg="addSp modSp">
        <pc:chgData name="Leonie Smith" userId="fed1330f33f5650e" providerId="LiveId" clId="{551DF7D8-F4A1-4B9B-8D89-DA5CF2C3AB05}" dt="2023-08-03T06:40:56.282" v="13"/>
        <pc:sldMkLst>
          <pc:docMk/>
          <pc:sldMk cId="1518346851" sldId="284"/>
        </pc:sldMkLst>
        <pc:picChg chg="add mod">
          <ac:chgData name="Leonie Smith" userId="fed1330f33f5650e" providerId="LiveId" clId="{551DF7D8-F4A1-4B9B-8D89-DA5CF2C3AB05}" dt="2023-08-03T06:40:56.282" v="13"/>
          <ac:picMkLst>
            <pc:docMk/>
            <pc:sldMk cId="1518346851" sldId="284"/>
            <ac:picMk id="6" creationId="{8A0A9A6B-E0CF-28FF-D510-33A574CFC0C3}"/>
          </ac:picMkLst>
        </pc:picChg>
      </pc:sldChg>
      <pc:sldChg chg="addSp modSp">
        <pc:chgData name="Leonie Smith" userId="fed1330f33f5650e" providerId="LiveId" clId="{551DF7D8-F4A1-4B9B-8D89-DA5CF2C3AB05}" dt="2023-08-03T06:42:35.675" v="14"/>
        <pc:sldMkLst>
          <pc:docMk/>
          <pc:sldMk cId="3931266953" sldId="285"/>
        </pc:sldMkLst>
        <pc:picChg chg="add mod">
          <ac:chgData name="Leonie Smith" userId="fed1330f33f5650e" providerId="LiveId" clId="{551DF7D8-F4A1-4B9B-8D89-DA5CF2C3AB05}" dt="2023-08-03T06:42:35.675" v="14"/>
          <ac:picMkLst>
            <pc:docMk/>
            <pc:sldMk cId="3931266953" sldId="285"/>
            <ac:picMk id="6" creationId="{F79ADA91-828D-EEA6-0C00-78E01188D7A8}"/>
          </ac:picMkLst>
        </pc:picChg>
      </pc:sldChg>
      <pc:sldChg chg="addSp delSp modSp mod modTransition modAnim">
        <pc:chgData name="Leonie Smith" userId="fed1330f33f5650e" providerId="LiveId" clId="{551DF7D8-F4A1-4B9B-8D89-DA5CF2C3AB05}" dt="2023-08-03T06:46:47.558" v="32"/>
        <pc:sldMkLst>
          <pc:docMk/>
          <pc:sldMk cId="2107878311" sldId="286"/>
        </pc:sldMkLst>
        <pc:picChg chg="add del mod">
          <ac:chgData name="Leonie Smith" userId="fed1330f33f5650e" providerId="LiveId" clId="{551DF7D8-F4A1-4B9B-8D89-DA5CF2C3AB05}" dt="2023-08-03T06:44:55.136" v="17"/>
          <ac:picMkLst>
            <pc:docMk/>
            <pc:sldMk cId="2107878311" sldId="286"/>
            <ac:picMk id="6" creationId="{C01BA3B1-17CB-C475-D509-67390F1ED0B7}"/>
          </ac:picMkLst>
        </pc:picChg>
        <pc:picChg chg="add del mod">
          <ac:chgData name="Leonie Smith" userId="fed1330f33f5650e" providerId="LiveId" clId="{551DF7D8-F4A1-4B9B-8D89-DA5CF2C3AB05}" dt="2023-08-03T06:45:05.605" v="18"/>
          <ac:picMkLst>
            <pc:docMk/>
            <pc:sldMk cId="2107878311" sldId="286"/>
            <ac:picMk id="9" creationId="{77A871E5-DC1A-2A7E-DBBE-2C34021FF25E}"/>
          </ac:picMkLst>
        </pc:picChg>
        <pc:picChg chg="add del mod">
          <ac:chgData name="Leonie Smith" userId="fed1330f33f5650e" providerId="LiveId" clId="{551DF7D8-F4A1-4B9B-8D89-DA5CF2C3AB05}" dt="2023-08-03T06:45:07.337" v="20"/>
          <ac:picMkLst>
            <pc:docMk/>
            <pc:sldMk cId="2107878311" sldId="286"/>
            <ac:picMk id="10" creationId="{35D3938E-9870-B23E-242D-570CEB4183ED}"/>
          </ac:picMkLst>
        </pc:picChg>
        <pc:picChg chg="add del mod ord">
          <ac:chgData name="Leonie Smith" userId="fed1330f33f5650e" providerId="LiveId" clId="{551DF7D8-F4A1-4B9B-8D89-DA5CF2C3AB05}" dt="2023-08-03T06:45:17.591" v="21"/>
          <ac:picMkLst>
            <pc:docMk/>
            <pc:sldMk cId="2107878311" sldId="286"/>
            <ac:picMk id="13" creationId="{66C0D2C6-7D83-6843-8352-9259D5D32B1F}"/>
          </ac:picMkLst>
        </pc:picChg>
        <pc:picChg chg="add del mod">
          <ac:chgData name="Leonie Smith" userId="fed1330f33f5650e" providerId="LiveId" clId="{551DF7D8-F4A1-4B9B-8D89-DA5CF2C3AB05}" dt="2023-08-03T06:45:18.732" v="23"/>
          <ac:picMkLst>
            <pc:docMk/>
            <pc:sldMk cId="2107878311" sldId="286"/>
            <ac:picMk id="14" creationId="{8AB90C4D-A2D2-481D-1496-E82AB6FB1899}"/>
          </ac:picMkLst>
        </pc:picChg>
        <pc:picChg chg="add del mod ord">
          <ac:chgData name="Leonie Smith" userId="fed1330f33f5650e" providerId="LiveId" clId="{551DF7D8-F4A1-4B9B-8D89-DA5CF2C3AB05}" dt="2023-08-03T06:45:37.045" v="24"/>
          <ac:picMkLst>
            <pc:docMk/>
            <pc:sldMk cId="2107878311" sldId="286"/>
            <ac:picMk id="16" creationId="{74531BD9-399D-8CDA-7C16-C55A93774592}"/>
          </ac:picMkLst>
        </pc:picChg>
        <pc:picChg chg="add del mod">
          <ac:chgData name="Leonie Smith" userId="fed1330f33f5650e" providerId="LiveId" clId="{551DF7D8-F4A1-4B9B-8D89-DA5CF2C3AB05}" dt="2023-08-03T06:45:43.694" v="26"/>
          <ac:picMkLst>
            <pc:docMk/>
            <pc:sldMk cId="2107878311" sldId="286"/>
            <ac:picMk id="17" creationId="{1D76AF1C-3AC6-6D0B-75EB-3AB1C5A525A5}"/>
          </ac:picMkLst>
        </pc:picChg>
        <pc:picChg chg="add del mod ord">
          <ac:chgData name="Leonie Smith" userId="fed1330f33f5650e" providerId="LiveId" clId="{551DF7D8-F4A1-4B9B-8D89-DA5CF2C3AB05}" dt="2023-08-03T06:46:08.775" v="27"/>
          <ac:picMkLst>
            <pc:docMk/>
            <pc:sldMk cId="2107878311" sldId="286"/>
            <ac:picMk id="20" creationId="{937270DB-DA81-D702-86D4-F9FFA32799EC}"/>
          </ac:picMkLst>
        </pc:picChg>
        <pc:picChg chg="add del mod">
          <ac:chgData name="Leonie Smith" userId="fed1330f33f5650e" providerId="LiveId" clId="{551DF7D8-F4A1-4B9B-8D89-DA5CF2C3AB05}" dt="2023-08-03T06:46:47.558" v="32"/>
          <ac:picMkLst>
            <pc:docMk/>
            <pc:sldMk cId="2107878311" sldId="286"/>
            <ac:picMk id="21" creationId="{87C4EA33-988B-A965-A821-A45AE5EB8BD2}"/>
          </ac:picMkLst>
        </pc:picChg>
        <pc:picChg chg="add del mod ord">
          <ac:chgData name="Leonie Smith" userId="fed1330f33f5650e" providerId="LiveId" clId="{551DF7D8-F4A1-4B9B-8D89-DA5CF2C3AB05}" dt="2023-08-03T06:46:47.242" v="31"/>
          <ac:picMkLst>
            <pc:docMk/>
            <pc:sldMk cId="2107878311" sldId="286"/>
            <ac:picMk id="24" creationId="{042F8178-FDC2-199A-5725-FFB5641F9E72}"/>
          </ac:picMkLst>
        </pc:picChg>
        <pc:picChg chg="add mod">
          <ac:chgData name="Leonie Smith" userId="fed1330f33f5650e" providerId="LiveId" clId="{551DF7D8-F4A1-4B9B-8D89-DA5CF2C3AB05}" dt="2023-08-03T06:46:47.242" v="31"/>
          <ac:picMkLst>
            <pc:docMk/>
            <pc:sldMk cId="2107878311" sldId="286"/>
            <ac:picMk id="25" creationId="{981D0EE0-7B1E-D9F0-BEF0-BDAD0C9808AA}"/>
          </ac:picMkLst>
        </pc:picChg>
      </pc:sldChg>
      <pc:sldChg chg="addSp modSp">
        <pc:chgData name="Leonie Smith" userId="fed1330f33f5650e" providerId="LiveId" clId="{551DF7D8-F4A1-4B9B-8D89-DA5CF2C3AB05}" dt="2023-08-03T06:48:11.798" v="33"/>
        <pc:sldMkLst>
          <pc:docMk/>
          <pc:sldMk cId="2121564069" sldId="287"/>
        </pc:sldMkLst>
        <pc:picChg chg="add mod">
          <ac:chgData name="Leonie Smith" userId="fed1330f33f5650e" providerId="LiveId" clId="{551DF7D8-F4A1-4B9B-8D89-DA5CF2C3AB05}" dt="2023-08-03T06:48:11.798" v="33"/>
          <ac:picMkLst>
            <pc:docMk/>
            <pc:sldMk cId="2121564069" sldId="287"/>
            <ac:picMk id="6" creationId="{A389E180-34DB-C44B-BE6C-12A9F92592A8}"/>
          </ac:picMkLst>
        </pc:picChg>
      </pc:sldChg>
      <pc:sldChg chg="addSp modSp">
        <pc:chgData name="Leonie Smith" userId="fed1330f33f5650e" providerId="LiveId" clId="{551DF7D8-F4A1-4B9B-8D89-DA5CF2C3AB05}" dt="2023-08-03T06:49:37.596" v="34"/>
        <pc:sldMkLst>
          <pc:docMk/>
          <pc:sldMk cId="2028187751" sldId="288"/>
        </pc:sldMkLst>
        <pc:picChg chg="add mod">
          <ac:chgData name="Leonie Smith" userId="fed1330f33f5650e" providerId="LiveId" clId="{551DF7D8-F4A1-4B9B-8D89-DA5CF2C3AB05}" dt="2023-08-03T06:49:37.596" v="34"/>
          <ac:picMkLst>
            <pc:docMk/>
            <pc:sldMk cId="2028187751" sldId="288"/>
            <ac:picMk id="6" creationId="{FFE4F342-5155-9E2C-2D8A-4C1C786CE684}"/>
          </ac:picMkLst>
        </pc:picChg>
      </pc:sldChg>
      <pc:sldChg chg="addSp modSp">
        <pc:chgData name="Leonie Smith" userId="fed1330f33f5650e" providerId="LiveId" clId="{551DF7D8-F4A1-4B9B-8D89-DA5CF2C3AB05}" dt="2023-08-03T06:50:42.177" v="35"/>
        <pc:sldMkLst>
          <pc:docMk/>
          <pc:sldMk cId="2039599865" sldId="289"/>
        </pc:sldMkLst>
        <pc:picChg chg="add mod">
          <ac:chgData name="Leonie Smith" userId="fed1330f33f5650e" providerId="LiveId" clId="{551DF7D8-F4A1-4B9B-8D89-DA5CF2C3AB05}" dt="2023-08-03T06:50:42.177" v="35"/>
          <ac:picMkLst>
            <pc:docMk/>
            <pc:sldMk cId="2039599865" sldId="289"/>
            <ac:picMk id="6" creationId="{838EBC58-AB8A-4B91-9293-42651C1AC4E5}"/>
          </ac:picMkLst>
        </pc:picChg>
      </pc:sldChg>
      <pc:sldChg chg="addSp modSp">
        <pc:chgData name="Leonie Smith" userId="fed1330f33f5650e" providerId="LiveId" clId="{551DF7D8-F4A1-4B9B-8D89-DA5CF2C3AB05}" dt="2023-08-03T06:52:00.720" v="36"/>
        <pc:sldMkLst>
          <pc:docMk/>
          <pc:sldMk cId="1698400688" sldId="290"/>
        </pc:sldMkLst>
        <pc:picChg chg="add mod">
          <ac:chgData name="Leonie Smith" userId="fed1330f33f5650e" providerId="LiveId" clId="{551DF7D8-F4A1-4B9B-8D89-DA5CF2C3AB05}" dt="2023-08-03T06:52:00.720" v="36"/>
          <ac:picMkLst>
            <pc:docMk/>
            <pc:sldMk cId="1698400688" sldId="290"/>
            <ac:picMk id="6" creationId="{CB17C913-F969-EFE3-BB91-8B360CB1AFED}"/>
          </ac:picMkLst>
        </pc:picChg>
      </pc:sldChg>
      <pc:sldChg chg="addSp delSp modSp mod modTransition modAnim">
        <pc:chgData name="Leonie Smith" userId="fed1330f33f5650e" providerId="LiveId" clId="{551DF7D8-F4A1-4B9B-8D89-DA5CF2C3AB05}" dt="2023-08-03T06:57:12.513" v="52"/>
        <pc:sldMkLst>
          <pc:docMk/>
          <pc:sldMk cId="121971557" sldId="291"/>
        </pc:sldMkLst>
        <pc:picChg chg="add del mod">
          <ac:chgData name="Leonie Smith" userId="fed1330f33f5650e" providerId="LiveId" clId="{551DF7D8-F4A1-4B9B-8D89-DA5CF2C3AB05}" dt="2023-08-03T06:55:46.073" v="39"/>
          <ac:picMkLst>
            <pc:docMk/>
            <pc:sldMk cId="121971557" sldId="291"/>
            <ac:picMk id="8" creationId="{38A014F1-1D25-F41E-3CA3-B5BDCD862A40}"/>
          </ac:picMkLst>
        </pc:picChg>
        <pc:picChg chg="add del mod">
          <ac:chgData name="Leonie Smith" userId="fed1330f33f5650e" providerId="LiveId" clId="{551DF7D8-F4A1-4B9B-8D89-DA5CF2C3AB05}" dt="2023-08-03T06:55:53.002" v="40"/>
          <ac:picMkLst>
            <pc:docMk/>
            <pc:sldMk cId="121971557" sldId="291"/>
            <ac:picMk id="11" creationId="{F7E4F77E-CEBD-E81E-CA0E-5B0AE497BC44}"/>
          </ac:picMkLst>
        </pc:picChg>
        <pc:picChg chg="add del mod">
          <ac:chgData name="Leonie Smith" userId="fed1330f33f5650e" providerId="LiveId" clId="{551DF7D8-F4A1-4B9B-8D89-DA5CF2C3AB05}" dt="2023-08-03T06:55:54.453" v="42"/>
          <ac:picMkLst>
            <pc:docMk/>
            <pc:sldMk cId="121971557" sldId="291"/>
            <ac:picMk id="12" creationId="{C16DB4E6-D54C-0477-6D61-6455E383E260}"/>
          </ac:picMkLst>
        </pc:picChg>
        <pc:picChg chg="add del mod ord">
          <ac:chgData name="Leonie Smith" userId="fed1330f33f5650e" providerId="LiveId" clId="{551DF7D8-F4A1-4B9B-8D89-DA5CF2C3AB05}" dt="2023-08-03T06:56:11.222" v="43"/>
          <ac:picMkLst>
            <pc:docMk/>
            <pc:sldMk cId="121971557" sldId="291"/>
            <ac:picMk id="15" creationId="{50A3A1A4-B356-EC0E-99B1-EB61107D9D88}"/>
          </ac:picMkLst>
        </pc:picChg>
        <pc:picChg chg="add del mod">
          <ac:chgData name="Leonie Smith" userId="fed1330f33f5650e" providerId="LiveId" clId="{551DF7D8-F4A1-4B9B-8D89-DA5CF2C3AB05}" dt="2023-08-03T06:56:13.484" v="45"/>
          <ac:picMkLst>
            <pc:docMk/>
            <pc:sldMk cId="121971557" sldId="291"/>
            <ac:picMk id="16" creationId="{F07E1B33-DD65-9FA7-A5D2-87B439F8D109}"/>
          </ac:picMkLst>
        </pc:picChg>
        <pc:picChg chg="add del mod ord">
          <ac:chgData name="Leonie Smith" userId="fed1330f33f5650e" providerId="LiveId" clId="{551DF7D8-F4A1-4B9B-8D89-DA5CF2C3AB05}" dt="2023-08-03T06:56:28.488" v="46"/>
          <ac:picMkLst>
            <pc:docMk/>
            <pc:sldMk cId="121971557" sldId="291"/>
            <ac:picMk id="19" creationId="{80127198-32AA-B0D4-9334-B96A086A2D99}"/>
          </ac:picMkLst>
        </pc:picChg>
        <pc:picChg chg="add del mod">
          <ac:chgData name="Leonie Smith" userId="fed1330f33f5650e" providerId="LiveId" clId="{551DF7D8-F4A1-4B9B-8D89-DA5CF2C3AB05}" dt="2023-08-03T06:56:30.207" v="48"/>
          <ac:picMkLst>
            <pc:docMk/>
            <pc:sldMk cId="121971557" sldId="291"/>
            <ac:picMk id="20" creationId="{5772167E-997D-B025-1CE7-1602D03EFF3D}"/>
          </ac:picMkLst>
        </pc:picChg>
        <pc:picChg chg="add del mod ord">
          <ac:chgData name="Leonie Smith" userId="fed1330f33f5650e" providerId="LiveId" clId="{551DF7D8-F4A1-4B9B-8D89-DA5CF2C3AB05}" dt="2023-08-03T06:56:50.766" v="49"/>
          <ac:picMkLst>
            <pc:docMk/>
            <pc:sldMk cId="121971557" sldId="291"/>
            <ac:picMk id="23" creationId="{F736DB68-A69F-284C-AFBC-9A6BDB36CA7F}"/>
          </ac:picMkLst>
        </pc:picChg>
        <pc:picChg chg="add del mod">
          <ac:chgData name="Leonie Smith" userId="fed1330f33f5650e" providerId="LiveId" clId="{551DF7D8-F4A1-4B9B-8D89-DA5CF2C3AB05}" dt="2023-08-03T06:56:53.665" v="51"/>
          <ac:picMkLst>
            <pc:docMk/>
            <pc:sldMk cId="121971557" sldId="291"/>
            <ac:picMk id="24" creationId="{D8B5EF6D-2FB8-3517-877A-3D12842132ED}"/>
          </ac:picMkLst>
        </pc:picChg>
        <pc:picChg chg="add del mod ord">
          <ac:chgData name="Leonie Smith" userId="fed1330f33f5650e" providerId="LiveId" clId="{551DF7D8-F4A1-4B9B-8D89-DA5CF2C3AB05}" dt="2023-08-03T06:57:12.513" v="52"/>
          <ac:picMkLst>
            <pc:docMk/>
            <pc:sldMk cId="121971557" sldId="291"/>
            <ac:picMk id="27" creationId="{39B64A07-DAE1-E541-E49C-AE9DE9B44488}"/>
          </ac:picMkLst>
        </pc:picChg>
        <pc:picChg chg="add mod">
          <ac:chgData name="Leonie Smith" userId="fed1330f33f5650e" providerId="LiveId" clId="{551DF7D8-F4A1-4B9B-8D89-DA5CF2C3AB05}" dt="2023-08-03T06:57:12.513" v="52"/>
          <ac:picMkLst>
            <pc:docMk/>
            <pc:sldMk cId="121971557" sldId="291"/>
            <ac:picMk id="28" creationId="{595FC79F-DC82-1458-6404-68A67A9068A9}"/>
          </ac:picMkLst>
        </pc:picChg>
      </pc:sldChg>
      <pc:sldChg chg="addSp delSp modSp mod modTransition modAnim">
        <pc:chgData name="Leonie Smith" userId="fed1330f33f5650e" providerId="LiveId" clId="{551DF7D8-F4A1-4B9B-8D89-DA5CF2C3AB05}" dt="2023-08-03T06:59:00.559" v="56"/>
        <pc:sldMkLst>
          <pc:docMk/>
          <pc:sldMk cId="3071293968" sldId="292"/>
        </pc:sldMkLst>
        <pc:picChg chg="add del mod">
          <ac:chgData name="Leonie Smith" userId="fed1330f33f5650e" providerId="LiveId" clId="{551DF7D8-F4A1-4B9B-8D89-DA5CF2C3AB05}" dt="2023-08-03T06:58:40.402" v="55"/>
          <ac:picMkLst>
            <pc:docMk/>
            <pc:sldMk cId="3071293968" sldId="292"/>
            <ac:picMk id="6" creationId="{8D9B5CB0-AAA2-328F-D6F9-B303D129431F}"/>
          </ac:picMkLst>
        </pc:picChg>
        <pc:picChg chg="add del mod">
          <ac:chgData name="Leonie Smith" userId="fed1330f33f5650e" providerId="LiveId" clId="{551DF7D8-F4A1-4B9B-8D89-DA5CF2C3AB05}" dt="2023-08-03T06:59:00.559" v="56"/>
          <ac:picMkLst>
            <pc:docMk/>
            <pc:sldMk cId="3071293968" sldId="292"/>
            <ac:picMk id="8" creationId="{10E881BD-D9C6-295E-7A11-56332E284298}"/>
          </ac:picMkLst>
        </pc:picChg>
        <pc:picChg chg="add mod">
          <ac:chgData name="Leonie Smith" userId="fed1330f33f5650e" providerId="LiveId" clId="{551DF7D8-F4A1-4B9B-8D89-DA5CF2C3AB05}" dt="2023-08-03T06:59:00.559" v="56"/>
          <ac:picMkLst>
            <pc:docMk/>
            <pc:sldMk cId="3071293968" sldId="292"/>
            <ac:picMk id="9" creationId="{1CB71F2B-0DDF-2600-A708-982B0CDCAD5C}"/>
          </ac:picMkLst>
        </pc:picChg>
      </pc:sldChg>
      <pc:sldChg chg="addSp delSp modSp mod modTransition modAnim">
        <pc:chgData name="Leonie Smith" userId="fed1330f33f5650e" providerId="LiveId" clId="{551DF7D8-F4A1-4B9B-8D89-DA5CF2C3AB05}" dt="2023-08-03T07:00:56.201" v="66"/>
        <pc:sldMkLst>
          <pc:docMk/>
          <pc:sldMk cId="3528185974" sldId="293"/>
        </pc:sldMkLst>
        <pc:picChg chg="add del mod">
          <ac:chgData name="Leonie Smith" userId="fed1330f33f5650e" providerId="LiveId" clId="{551DF7D8-F4A1-4B9B-8D89-DA5CF2C3AB05}" dt="2023-08-03T07:00:10.461" v="59"/>
          <ac:picMkLst>
            <pc:docMk/>
            <pc:sldMk cId="3528185974" sldId="293"/>
            <ac:picMk id="8" creationId="{73C41AD8-02B1-1366-E0F9-E0660B933360}"/>
          </ac:picMkLst>
        </pc:picChg>
        <pc:picChg chg="add del mod">
          <ac:chgData name="Leonie Smith" userId="fed1330f33f5650e" providerId="LiveId" clId="{551DF7D8-F4A1-4B9B-8D89-DA5CF2C3AB05}" dt="2023-08-03T07:00:26.182" v="60"/>
          <ac:picMkLst>
            <pc:docMk/>
            <pc:sldMk cId="3528185974" sldId="293"/>
            <ac:picMk id="11" creationId="{9A0A2539-CA1A-E131-362A-855D7EA7571A}"/>
          </ac:picMkLst>
        </pc:picChg>
        <pc:picChg chg="add del mod">
          <ac:chgData name="Leonie Smith" userId="fed1330f33f5650e" providerId="LiveId" clId="{551DF7D8-F4A1-4B9B-8D89-DA5CF2C3AB05}" dt="2023-08-03T07:00:30.988" v="62"/>
          <ac:picMkLst>
            <pc:docMk/>
            <pc:sldMk cId="3528185974" sldId="293"/>
            <ac:picMk id="12" creationId="{79226A6B-6301-F9FC-32A2-9A50B2BFA737}"/>
          </ac:picMkLst>
        </pc:picChg>
        <pc:picChg chg="add del mod ord">
          <ac:chgData name="Leonie Smith" userId="fed1330f33f5650e" providerId="LiveId" clId="{551DF7D8-F4A1-4B9B-8D89-DA5CF2C3AB05}" dt="2023-08-03T07:00:37.399" v="63"/>
          <ac:picMkLst>
            <pc:docMk/>
            <pc:sldMk cId="3528185974" sldId="293"/>
            <ac:picMk id="14" creationId="{F8F9B8EB-BB0B-FB2C-8737-11CD48F471BE}"/>
          </ac:picMkLst>
        </pc:picChg>
        <pc:picChg chg="add del mod">
          <ac:chgData name="Leonie Smith" userId="fed1330f33f5650e" providerId="LiveId" clId="{551DF7D8-F4A1-4B9B-8D89-DA5CF2C3AB05}" dt="2023-08-03T07:00:38.801" v="65"/>
          <ac:picMkLst>
            <pc:docMk/>
            <pc:sldMk cId="3528185974" sldId="293"/>
            <ac:picMk id="15" creationId="{56D871AE-98AC-757D-DB34-402225566B6F}"/>
          </ac:picMkLst>
        </pc:picChg>
        <pc:picChg chg="add del mod ord">
          <ac:chgData name="Leonie Smith" userId="fed1330f33f5650e" providerId="LiveId" clId="{551DF7D8-F4A1-4B9B-8D89-DA5CF2C3AB05}" dt="2023-08-03T07:00:56.201" v="66"/>
          <ac:picMkLst>
            <pc:docMk/>
            <pc:sldMk cId="3528185974" sldId="293"/>
            <ac:picMk id="18" creationId="{BB789F29-7521-98FA-7466-B6FD1E431C02}"/>
          </ac:picMkLst>
        </pc:picChg>
        <pc:picChg chg="add mod">
          <ac:chgData name="Leonie Smith" userId="fed1330f33f5650e" providerId="LiveId" clId="{551DF7D8-F4A1-4B9B-8D89-DA5CF2C3AB05}" dt="2023-08-03T07:00:56.201" v="66"/>
          <ac:picMkLst>
            <pc:docMk/>
            <pc:sldMk cId="3528185974" sldId="293"/>
            <ac:picMk id="19" creationId="{1B32B1EB-D8FE-D78A-442E-B69CFCD0E236}"/>
          </ac:picMkLst>
        </pc:picChg>
      </pc:sldChg>
      <pc:sldChg chg="addSp modSp">
        <pc:chgData name="Leonie Smith" userId="fed1330f33f5650e" providerId="LiveId" clId="{551DF7D8-F4A1-4B9B-8D89-DA5CF2C3AB05}" dt="2023-08-03T07:02:04.770" v="67"/>
        <pc:sldMkLst>
          <pc:docMk/>
          <pc:sldMk cId="3783556250" sldId="294"/>
        </pc:sldMkLst>
        <pc:picChg chg="add mod">
          <ac:chgData name="Leonie Smith" userId="fed1330f33f5650e" providerId="LiveId" clId="{551DF7D8-F4A1-4B9B-8D89-DA5CF2C3AB05}" dt="2023-08-03T07:02:04.770" v="67"/>
          <ac:picMkLst>
            <pc:docMk/>
            <pc:sldMk cId="3783556250" sldId="294"/>
            <ac:picMk id="6" creationId="{8A0AE8BE-6177-02A9-80BD-652C35FA0C7A}"/>
          </ac:picMkLst>
        </pc:picChg>
      </pc:sldChg>
      <pc:sldChg chg="addSp delSp modSp mod modTransition modAnim">
        <pc:chgData name="Leonie Smith" userId="fed1330f33f5650e" providerId="LiveId" clId="{551DF7D8-F4A1-4B9B-8D89-DA5CF2C3AB05}" dt="2023-08-03T07:03:57.134" v="77"/>
        <pc:sldMkLst>
          <pc:docMk/>
          <pc:sldMk cId="1401990578" sldId="295"/>
        </pc:sldMkLst>
        <pc:picChg chg="add del mod">
          <ac:chgData name="Leonie Smith" userId="fed1330f33f5650e" providerId="LiveId" clId="{551DF7D8-F4A1-4B9B-8D89-DA5CF2C3AB05}" dt="2023-08-03T07:03:09.448" v="70"/>
          <ac:picMkLst>
            <pc:docMk/>
            <pc:sldMk cId="1401990578" sldId="295"/>
            <ac:picMk id="7" creationId="{9A72663E-D582-3134-FF91-D23EF716FE4F}"/>
          </ac:picMkLst>
        </pc:picChg>
        <pc:picChg chg="add del mod">
          <ac:chgData name="Leonie Smith" userId="fed1330f33f5650e" providerId="LiveId" clId="{551DF7D8-F4A1-4B9B-8D89-DA5CF2C3AB05}" dt="2023-08-03T07:03:21.854" v="71"/>
          <ac:picMkLst>
            <pc:docMk/>
            <pc:sldMk cId="1401990578" sldId="295"/>
            <ac:picMk id="10" creationId="{A479D868-D5D2-CF2B-EDF9-5DC19F376ECA}"/>
          </ac:picMkLst>
        </pc:picChg>
        <pc:picChg chg="add del mod">
          <ac:chgData name="Leonie Smith" userId="fed1330f33f5650e" providerId="LiveId" clId="{551DF7D8-F4A1-4B9B-8D89-DA5CF2C3AB05}" dt="2023-08-03T07:03:23.472" v="73"/>
          <ac:picMkLst>
            <pc:docMk/>
            <pc:sldMk cId="1401990578" sldId="295"/>
            <ac:picMk id="11" creationId="{C15D10E4-8CBB-EEBF-58FB-CE3CFD767820}"/>
          </ac:picMkLst>
        </pc:picChg>
        <pc:picChg chg="add del mod ord">
          <ac:chgData name="Leonie Smith" userId="fed1330f33f5650e" providerId="LiveId" clId="{551DF7D8-F4A1-4B9B-8D89-DA5CF2C3AB05}" dt="2023-08-03T07:03:29.442" v="74"/>
          <ac:picMkLst>
            <pc:docMk/>
            <pc:sldMk cId="1401990578" sldId="295"/>
            <ac:picMk id="14" creationId="{01CD8634-A03F-8A79-8C76-D5436C1E1435}"/>
          </ac:picMkLst>
        </pc:picChg>
        <pc:picChg chg="add del mod">
          <ac:chgData name="Leonie Smith" userId="fed1330f33f5650e" providerId="LiveId" clId="{551DF7D8-F4A1-4B9B-8D89-DA5CF2C3AB05}" dt="2023-08-03T07:03:30.772" v="76"/>
          <ac:picMkLst>
            <pc:docMk/>
            <pc:sldMk cId="1401990578" sldId="295"/>
            <ac:picMk id="15" creationId="{6B282856-5B42-CF73-19FC-040ADB9EA374}"/>
          </ac:picMkLst>
        </pc:picChg>
        <pc:picChg chg="add del mod ord">
          <ac:chgData name="Leonie Smith" userId="fed1330f33f5650e" providerId="LiveId" clId="{551DF7D8-F4A1-4B9B-8D89-DA5CF2C3AB05}" dt="2023-08-03T07:03:57.134" v="77"/>
          <ac:picMkLst>
            <pc:docMk/>
            <pc:sldMk cId="1401990578" sldId="295"/>
            <ac:picMk id="18" creationId="{AB45A6A9-4024-C61E-CE16-0F32AAC6B5A3}"/>
          </ac:picMkLst>
        </pc:picChg>
        <pc:picChg chg="add mod">
          <ac:chgData name="Leonie Smith" userId="fed1330f33f5650e" providerId="LiveId" clId="{551DF7D8-F4A1-4B9B-8D89-DA5CF2C3AB05}" dt="2023-08-03T07:03:57.134" v="77"/>
          <ac:picMkLst>
            <pc:docMk/>
            <pc:sldMk cId="1401990578" sldId="295"/>
            <ac:picMk id="19" creationId="{FCEDFBA1-72A1-53F9-7CA6-5D877F4B9691}"/>
          </ac:picMkLst>
        </pc:picChg>
      </pc:sldChg>
      <pc:sldChg chg="addSp modSp">
        <pc:chgData name="Leonie Smith" userId="fed1330f33f5650e" providerId="LiveId" clId="{551DF7D8-F4A1-4B9B-8D89-DA5CF2C3AB05}" dt="2023-08-03T07:04:55.836" v="78"/>
        <pc:sldMkLst>
          <pc:docMk/>
          <pc:sldMk cId="3117243400" sldId="296"/>
        </pc:sldMkLst>
        <pc:picChg chg="add mod">
          <ac:chgData name="Leonie Smith" userId="fed1330f33f5650e" providerId="LiveId" clId="{551DF7D8-F4A1-4B9B-8D89-DA5CF2C3AB05}" dt="2023-08-03T07:04:55.836" v="78"/>
          <ac:picMkLst>
            <pc:docMk/>
            <pc:sldMk cId="3117243400" sldId="296"/>
            <ac:picMk id="6" creationId="{AE02CB03-9BF2-E30F-A581-D35CBE0697AD}"/>
          </ac:picMkLst>
        </pc:picChg>
      </pc:sldChg>
      <pc:sldChg chg="addSp delSp modSp mod modTransition modAnim">
        <pc:chgData name="Leonie Smith" userId="fed1330f33f5650e" providerId="LiveId" clId="{551DF7D8-F4A1-4B9B-8D89-DA5CF2C3AB05}" dt="2023-08-03T07:05:54.460" v="85"/>
        <pc:sldMkLst>
          <pc:docMk/>
          <pc:sldMk cId="1906408391" sldId="297"/>
        </pc:sldMkLst>
        <pc:picChg chg="add del mod">
          <ac:chgData name="Leonie Smith" userId="fed1330f33f5650e" providerId="LiveId" clId="{551DF7D8-F4A1-4B9B-8D89-DA5CF2C3AB05}" dt="2023-08-03T07:05:31.393" v="81"/>
          <ac:picMkLst>
            <pc:docMk/>
            <pc:sldMk cId="1906408391" sldId="297"/>
            <ac:picMk id="6" creationId="{535D7698-CB9C-E852-7507-EB753D9EC1CA}"/>
          </ac:picMkLst>
        </pc:picChg>
        <pc:picChg chg="add del mod">
          <ac:chgData name="Leonie Smith" userId="fed1330f33f5650e" providerId="LiveId" clId="{551DF7D8-F4A1-4B9B-8D89-DA5CF2C3AB05}" dt="2023-08-03T07:05:38.023" v="82"/>
          <ac:picMkLst>
            <pc:docMk/>
            <pc:sldMk cId="1906408391" sldId="297"/>
            <ac:picMk id="8" creationId="{A9A75B0E-423E-5F07-2204-0DC367279402}"/>
          </ac:picMkLst>
        </pc:picChg>
        <pc:picChg chg="add del mod">
          <ac:chgData name="Leonie Smith" userId="fed1330f33f5650e" providerId="LiveId" clId="{551DF7D8-F4A1-4B9B-8D89-DA5CF2C3AB05}" dt="2023-08-03T07:05:39.533" v="84"/>
          <ac:picMkLst>
            <pc:docMk/>
            <pc:sldMk cId="1906408391" sldId="297"/>
            <ac:picMk id="9" creationId="{38EA637B-1C1C-0323-EA7D-9B3DE20920C9}"/>
          </ac:picMkLst>
        </pc:picChg>
        <pc:picChg chg="add del mod ord">
          <ac:chgData name="Leonie Smith" userId="fed1330f33f5650e" providerId="LiveId" clId="{551DF7D8-F4A1-4B9B-8D89-DA5CF2C3AB05}" dt="2023-08-03T07:05:54.460" v="85"/>
          <ac:picMkLst>
            <pc:docMk/>
            <pc:sldMk cId="1906408391" sldId="297"/>
            <ac:picMk id="12" creationId="{A075A0FB-D853-79FB-90F4-3AEE7D5F3DE9}"/>
          </ac:picMkLst>
        </pc:picChg>
        <pc:picChg chg="add mod">
          <ac:chgData name="Leonie Smith" userId="fed1330f33f5650e" providerId="LiveId" clId="{551DF7D8-F4A1-4B9B-8D89-DA5CF2C3AB05}" dt="2023-08-03T07:05:54.460" v="85"/>
          <ac:picMkLst>
            <pc:docMk/>
            <pc:sldMk cId="1906408391" sldId="297"/>
            <ac:picMk id="13" creationId="{F0AA4EDD-E7FD-9D61-CCBC-98BD765E1DB4}"/>
          </ac:picMkLst>
        </pc:picChg>
      </pc:sldChg>
      <pc:sldChg chg="addSp modSp">
        <pc:chgData name="Leonie Smith" userId="fed1330f33f5650e" providerId="LiveId" clId="{551DF7D8-F4A1-4B9B-8D89-DA5CF2C3AB05}" dt="2023-08-03T07:06:28.537" v="86"/>
        <pc:sldMkLst>
          <pc:docMk/>
          <pc:sldMk cId="1945060646" sldId="298"/>
        </pc:sldMkLst>
        <pc:picChg chg="add mod">
          <ac:chgData name="Leonie Smith" userId="fed1330f33f5650e" providerId="LiveId" clId="{551DF7D8-F4A1-4B9B-8D89-DA5CF2C3AB05}" dt="2023-08-03T07:06:28.537" v="86"/>
          <ac:picMkLst>
            <pc:docMk/>
            <pc:sldMk cId="1945060646" sldId="298"/>
            <ac:picMk id="6" creationId="{2837FADA-F4FC-C205-9643-9D0D9F2D4CEF}"/>
          </ac:picMkLst>
        </pc:picChg>
      </pc:sldChg>
      <pc:sldChg chg="addSp modSp">
        <pc:chgData name="Leonie Smith" userId="fed1330f33f5650e" providerId="LiveId" clId="{551DF7D8-F4A1-4B9B-8D89-DA5CF2C3AB05}" dt="2023-08-03T07:07:03.354" v="87"/>
        <pc:sldMkLst>
          <pc:docMk/>
          <pc:sldMk cId="1880540446" sldId="299"/>
        </pc:sldMkLst>
        <pc:picChg chg="add mod">
          <ac:chgData name="Leonie Smith" userId="fed1330f33f5650e" providerId="LiveId" clId="{551DF7D8-F4A1-4B9B-8D89-DA5CF2C3AB05}" dt="2023-08-03T07:07:03.354" v="87"/>
          <ac:picMkLst>
            <pc:docMk/>
            <pc:sldMk cId="1880540446" sldId="299"/>
            <ac:picMk id="6" creationId="{B28A09AF-751D-3098-50CA-68FA22F737CF}"/>
          </ac:picMkLst>
        </pc:picChg>
      </pc:sldChg>
      <pc:sldChg chg="addSp modSp">
        <pc:chgData name="Leonie Smith" userId="fed1330f33f5650e" providerId="LiveId" clId="{551DF7D8-F4A1-4B9B-8D89-DA5CF2C3AB05}" dt="2023-08-03T07:07:52.073" v="88"/>
        <pc:sldMkLst>
          <pc:docMk/>
          <pc:sldMk cId="605851986" sldId="300"/>
        </pc:sldMkLst>
        <pc:picChg chg="add mod">
          <ac:chgData name="Leonie Smith" userId="fed1330f33f5650e" providerId="LiveId" clId="{551DF7D8-F4A1-4B9B-8D89-DA5CF2C3AB05}" dt="2023-08-03T07:07:52.073" v="88"/>
          <ac:picMkLst>
            <pc:docMk/>
            <pc:sldMk cId="605851986" sldId="300"/>
            <ac:picMk id="6" creationId="{AF6C494F-44F5-8959-ED43-D0E90F39CB7C}"/>
          </ac:picMkLst>
        </pc:picChg>
      </pc:sldChg>
      <pc:sldChg chg="addSp delSp modSp mod modTransition modAnim">
        <pc:chgData name="Leonie Smith" userId="fed1330f33f5650e" providerId="LiveId" clId="{551DF7D8-F4A1-4B9B-8D89-DA5CF2C3AB05}" dt="2023-08-03T06:34:49.958" v="6"/>
        <pc:sldMkLst>
          <pc:docMk/>
          <pc:sldMk cId="1360447950" sldId="302"/>
        </pc:sldMkLst>
        <pc:picChg chg="add del mod">
          <ac:chgData name="Leonie Smith" userId="fed1330f33f5650e" providerId="LiveId" clId="{551DF7D8-F4A1-4B9B-8D89-DA5CF2C3AB05}" dt="2023-08-03T06:34:23.593" v="2"/>
          <ac:picMkLst>
            <pc:docMk/>
            <pc:sldMk cId="1360447950" sldId="302"/>
            <ac:picMk id="9" creationId="{14F5AC38-D194-A8E5-C9DD-B5DFA0F777D1}"/>
          </ac:picMkLst>
        </pc:picChg>
        <pc:picChg chg="add del mod">
          <ac:chgData name="Leonie Smith" userId="fed1330f33f5650e" providerId="LiveId" clId="{551DF7D8-F4A1-4B9B-8D89-DA5CF2C3AB05}" dt="2023-08-03T06:34:30.157" v="3"/>
          <ac:picMkLst>
            <pc:docMk/>
            <pc:sldMk cId="1360447950" sldId="302"/>
            <ac:picMk id="14" creationId="{F120B8A7-7496-1900-E63A-87CE02FF7CC4}"/>
          </ac:picMkLst>
        </pc:picChg>
        <pc:picChg chg="add del mod">
          <ac:chgData name="Leonie Smith" userId="fed1330f33f5650e" providerId="LiveId" clId="{551DF7D8-F4A1-4B9B-8D89-DA5CF2C3AB05}" dt="2023-08-03T06:34:42.748" v="5"/>
          <ac:picMkLst>
            <pc:docMk/>
            <pc:sldMk cId="1360447950" sldId="302"/>
            <ac:picMk id="15" creationId="{5B415C38-F2E5-1CA2-AB95-6B47C0DFF651}"/>
          </ac:picMkLst>
        </pc:picChg>
        <pc:picChg chg="add del mod ord">
          <ac:chgData name="Leonie Smith" userId="fed1330f33f5650e" providerId="LiveId" clId="{551DF7D8-F4A1-4B9B-8D89-DA5CF2C3AB05}" dt="2023-08-03T06:34:49.958" v="6"/>
          <ac:picMkLst>
            <pc:docMk/>
            <pc:sldMk cId="1360447950" sldId="302"/>
            <ac:picMk id="21" creationId="{01A5411D-B0EA-1C88-08B3-84800746CD56}"/>
          </ac:picMkLst>
        </pc:picChg>
        <pc:picChg chg="add mod">
          <ac:chgData name="Leonie Smith" userId="fed1330f33f5650e" providerId="LiveId" clId="{551DF7D8-F4A1-4B9B-8D89-DA5CF2C3AB05}" dt="2023-08-03T06:34:49.958" v="6"/>
          <ac:picMkLst>
            <pc:docMk/>
            <pc:sldMk cId="1360447950" sldId="302"/>
            <ac:picMk id="22" creationId="{0BE5AF04-FF82-FD60-D917-A525EC444108}"/>
          </ac:picMkLst>
        </pc:picChg>
      </pc:sldChg>
      <pc:sldChg chg="addSp modSp">
        <pc:chgData name="Leonie Smith" userId="fed1330f33f5650e" providerId="LiveId" clId="{551DF7D8-F4A1-4B9B-8D89-DA5CF2C3AB05}" dt="2023-08-03T06:58:35.759" v="53"/>
        <pc:sldMkLst>
          <pc:docMk/>
          <pc:sldMk cId="1299423838" sldId="311"/>
        </pc:sldMkLst>
        <pc:picChg chg="add mod">
          <ac:chgData name="Leonie Smith" userId="fed1330f33f5650e" providerId="LiveId" clId="{551DF7D8-F4A1-4B9B-8D89-DA5CF2C3AB05}" dt="2023-08-03T06:58:35.759" v="53"/>
          <ac:picMkLst>
            <pc:docMk/>
            <pc:sldMk cId="1299423838" sldId="311"/>
            <ac:picMk id="5" creationId="{7890DAC2-DF10-F058-BFD7-E473935563A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B8536F-AF12-4942-A4C7-647261DF21AD}" type="datetimeFigureOut">
              <a:rPr lang="en-IN" smtClean="0"/>
              <a:t>23-07-2024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8908B4-E347-4F31-A4BB-1BBD0B474C6C}" type="slidenum">
              <a:rPr lang="en-IN" smtClean="0"/>
              <a:t>‹#›</a:t>
            </a:fld>
            <a:endParaRPr lang="en-IN"/>
          </a:p>
        </p:txBody>
      </p:sp>
    </p:spTree>
    <p:extLst>
      <p:ext uri="{BB962C8B-B14F-4D97-AF65-F5344CB8AC3E}">
        <p14:creationId xmlns:p14="http://schemas.microsoft.com/office/powerpoint/2010/main" val="1650024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8E8908B4-E347-4F31-A4BB-1BBD0B474C6C}" type="slidenum">
              <a:rPr lang="en-IN" smtClean="0"/>
              <a:t>1</a:t>
            </a:fld>
            <a:endParaRPr lang="en-IN"/>
          </a:p>
        </p:txBody>
      </p:sp>
    </p:spTree>
    <p:extLst>
      <p:ext uri="{BB962C8B-B14F-4D97-AF65-F5344CB8AC3E}">
        <p14:creationId xmlns:p14="http://schemas.microsoft.com/office/powerpoint/2010/main" val="2982512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First draft</a:t>
            </a:r>
          </a:p>
          <a:p>
            <a:endParaRPr lang="en-IN"/>
          </a:p>
        </p:txBody>
      </p:sp>
      <p:sp>
        <p:nvSpPr>
          <p:cNvPr id="4" name="Slide Number Placeholder 3"/>
          <p:cNvSpPr>
            <a:spLocks noGrp="1"/>
          </p:cNvSpPr>
          <p:nvPr>
            <p:ph type="sldNum" sz="quarter" idx="5"/>
          </p:nvPr>
        </p:nvSpPr>
        <p:spPr/>
        <p:txBody>
          <a:bodyPr/>
          <a:lstStyle/>
          <a:p>
            <a:fld id="{8E8908B4-E347-4F31-A4BB-1BBD0B474C6C}" type="slidenum">
              <a:rPr lang="en-IN" smtClean="0"/>
              <a:t>3</a:t>
            </a:fld>
            <a:endParaRPr lang="en-IN"/>
          </a:p>
        </p:txBody>
      </p:sp>
    </p:spTree>
    <p:extLst>
      <p:ext uri="{BB962C8B-B14F-4D97-AF65-F5344CB8AC3E}">
        <p14:creationId xmlns:p14="http://schemas.microsoft.com/office/powerpoint/2010/main" val="335703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9792F-A4B1-45F7-A6C2-DDFBC9E2EF27}"/>
              </a:ext>
            </a:extLst>
          </p:cNvPr>
          <p:cNvSpPr>
            <a:spLocks noGrp="1"/>
          </p:cNvSpPr>
          <p:nvPr>
            <p:ph type="title"/>
          </p:nvPr>
        </p:nvSpPr>
        <p:spPr/>
        <p:txBody>
          <a:bodyPr/>
          <a:lstStyle/>
          <a:p>
            <a:r>
              <a:rPr lang="en-IN" dirty="0"/>
              <a:t>09-8</a:t>
            </a:r>
          </a:p>
        </p:txBody>
      </p:sp>
      <p:sp>
        <p:nvSpPr>
          <p:cNvPr id="3" name="Content Placeholder 2">
            <a:extLst>
              <a:ext uri="{FF2B5EF4-FFF2-40B4-BE49-F238E27FC236}">
                <a16:creationId xmlns:a16="http://schemas.microsoft.com/office/drawing/2014/main" id="{3A81ECFD-25E8-47D4-AB6C-8FC3DF88E77B}"/>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22" name="Audio 21">
            <a:hlinkClick r:id="" action="ppaction://media"/>
            <a:extLst>
              <a:ext uri="{FF2B5EF4-FFF2-40B4-BE49-F238E27FC236}">
                <a16:creationId xmlns:a16="http://schemas.microsoft.com/office/drawing/2014/main" id="{0BE5AF04-FF82-FD60-D917-A525EC444108}"/>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60447950"/>
      </p:ext>
    </p:extLst>
  </p:cSld>
  <p:clrMapOvr>
    <a:masterClrMapping/>
  </p:clrMapOvr>
  <mc:AlternateContent xmlns:mc="http://schemas.openxmlformats.org/markup-compatibility/2006" xmlns:p14="http://schemas.microsoft.com/office/powerpoint/2010/main">
    <mc:Choice Requires="p14">
      <p:transition spd="slow" p14:dur="2000" advTm="4021"/>
    </mc:Choice>
    <mc:Fallback xmlns="">
      <p:transition spd="slow" advTm="4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C8C41F-0B44-4FAE-A8F7-54B333DF90D0}"/>
              </a:ext>
            </a:extLst>
          </p:cNvPr>
          <p:cNvPicPr>
            <a:picLocks noChangeAspect="1"/>
          </p:cNvPicPr>
          <p:nvPr/>
        </p:nvPicPr>
        <p:blipFill>
          <a:blip r:embed="rId2"/>
          <a:stretch>
            <a:fillRect/>
          </a:stretch>
        </p:blipFill>
        <p:spPr>
          <a:xfrm>
            <a:off x="0" y="-307075"/>
            <a:ext cx="12192000" cy="7165075"/>
          </a:xfrm>
          <a:prstGeom prst="rect">
            <a:avLst/>
          </a:prstGeom>
        </p:spPr>
      </p:pic>
      <p:sp>
        <p:nvSpPr>
          <p:cNvPr id="2" name="TextBox 1">
            <a:extLst>
              <a:ext uri="{FF2B5EF4-FFF2-40B4-BE49-F238E27FC236}">
                <a16:creationId xmlns:a16="http://schemas.microsoft.com/office/drawing/2014/main" id="{D5C67FF0-8086-F531-728F-89C5480F7EBB}"/>
              </a:ext>
            </a:extLst>
          </p:cNvPr>
          <p:cNvSpPr txBox="1"/>
          <p:nvPr/>
        </p:nvSpPr>
        <p:spPr>
          <a:xfrm>
            <a:off x="321549" y="241160"/>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10:4</a:t>
            </a:r>
            <a:endParaRPr lang="bo-CN" sz="2000" b="1" cap="all" dirty="0">
              <a:solidFill>
                <a:schemeClr val="bg1"/>
              </a:solidFill>
              <a:latin typeface="ArialMT"/>
            </a:endParaRPr>
          </a:p>
        </p:txBody>
      </p:sp>
    </p:spTree>
    <p:extLst>
      <p:ext uri="{BB962C8B-B14F-4D97-AF65-F5344CB8AC3E}">
        <p14:creationId xmlns:p14="http://schemas.microsoft.com/office/powerpoint/2010/main" val="69223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C1324E-8F39-3416-ECA3-AD2BBFC5256E}"/>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5 और वे धरती को ऐसा छा लेंगी कि वह देख न पड़ेगी; और तुम्हारा जो कुछ ओलों से बच रहा है उसको वे चट कर जाएँगी, और तुम्हारे जितने वृक्ष मैदान में लगे हैं उनको भी वे चट कर जाएँगी,</a:t>
            </a:r>
            <a:endParaRPr lang="en-IN" sz="4000" dirty="0"/>
          </a:p>
        </p:txBody>
      </p:sp>
      <p:pic>
        <p:nvPicPr>
          <p:cNvPr id="6" name="Audio 5">
            <a:hlinkClick r:id="" action="ppaction://media"/>
            <a:extLst>
              <a:ext uri="{FF2B5EF4-FFF2-40B4-BE49-F238E27FC236}">
                <a16:creationId xmlns:a16="http://schemas.microsoft.com/office/drawing/2014/main" id="{F79ADA91-828D-EEA6-0C00-78E01188D7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706A67D-4707-B8E4-5FD5-4CE6B7BD977E}"/>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5</a:t>
            </a:r>
            <a:r>
              <a:rPr lang="en-US" sz="3600" b="0" i="0">
                <a:solidFill>
                  <a:srgbClr val="121212"/>
                </a:solidFill>
                <a:effectLst/>
                <a:latin typeface="Inter" panose="020B0502030000000004" pitchFamily="34" charset="0"/>
              </a:rPr>
              <a:t>They will cover the face of the land so that no one can see it. They will devour whatever is left after the hail and eat every tree that grows in your fields.</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931266953"/>
      </p:ext>
    </p:extLst>
  </p:cSld>
  <p:clrMapOvr>
    <a:masterClrMapping/>
  </p:clrMapOvr>
  <mc:AlternateContent xmlns:mc="http://schemas.openxmlformats.org/markup-compatibility/2006" xmlns:p14="http://schemas.microsoft.com/office/powerpoint/2010/main">
    <mc:Choice Requires="p14">
      <p:transition spd="slow" p14:dur="2000" advTm="18324"/>
    </mc:Choice>
    <mc:Fallback xmlns="">
      <p:transition spd="slow" advTm="18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76AB72-C149-4631-9E9B-97D0F9D077CD}"/>
              </a:ext>
            </a:extLst>
          </p:cNvPr>
          <p:cNvPicPr>
            <a:picLocks noChangeAspect="1"/>
          </p:cNvPicPr>
          <p:nvPr/>
        </p:nvPicPr>
        <p:blipFill>
          <a:blip r:embed="rId2"/>
          <a:stretch>
            <a:fillRect/>
          </a:stretch>
        </p:blipFill>
        <p:spPr>
          <a:xfrm>
            <a:off x="0" y="0"/>
            <a:ext cx="12192000" cy="7233313"/>
          </a:xfrm>
          <a:prstGeom prst="rect">
            <a:avLst/>
          </a:prstGeom>
        </p:spPr>
      </p:pic>
      <p:sp>
        <p:nvSpPr>
          <p:cNvPr id="5" name="TextBox 4">
            <a:extLst>
              <a:ext uri="{FF2B5EF4-FFF2-40B4-BE49-F238E27FC236}">
                <a16:creationId xmlns:a16="http://schemas.microsoft.com/office/drawing/2014/main" id="{0398CAE7-1602-C3DD-0007-C00F703AF590}"/>
              </a:ext>
            </a:extLst>
          </p:cNvPr>
          <p:cNvSpPr txBox="1"/>
          <p:nvPr/>
        </p:nvSpPr>
        <p:spPr>
          <a:xfrm>
            <a:off x="321549" y="241160"/>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10:5</a:t>
            </a:r>
            <a:endParaRPr lang="bo-CN" sz="2000" b="1" cap="all" dirty="0">
              <a:solidFill>
                <a:schemeClr val="bg1"/>
              </a:solidFill>
              <a:latin typeface="ArialMT"/>
            </a:endParaRPr>
          </a:p>
        </p:txBody>
      </p:sp>
    </p:spTree>
    <p:extLst>
      <p:ext uri="{BB962C8B-B14F-4D97-AF65-F5344CB8AC3E}">
        <p14:creationId xmlns:p14="http://schemas.microsoft.com/office/powerpoint/2010/main" val="1814156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C66286-F7C0-7A78-A745-51CAE60BAD10}"/>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6 और वे तेरे और तेरे सारे कर्मचारियों, यहाँ तक सारे मिस्रियों के घरों में भर जाएँगी</a:t>
            </a:r>
            <a:r>
              <a:rPr lang="en-US" sz="4000" b="0" i="0" dirty="0">
                <a:solidFill>
                  <a:srgbClr val="121212"/>
                </a:solidFill>
                <a:effectLst/>
                <a:latin typeface="Arial" panose="020B0604020202020204" pitchFamily="34" charset="0"/>
              </a:rPr>
              <a:t>b; </a:t>
            </a:r>
            <a:r>
              <a:rPr lang="hi-IN" sz="4000" b="0" i="0" dirty="0">
                <a:solidFill>
                  <a:srgbClr val="121212"/>
                </a:solidFill>
                <a:effectLst/>
                <a:latin typeface="Arial" panose="020B0604020202020204" pitchFamily="34" charset="0"/>
              </a:rPr>
              <a:t>इतनी टिड्डियाँ तेरे बापदादों ने या उनके पुरखाओं ने जब से पृथ्वी पर जन्मे तब से आज तक कभी न देखीं।” और वह मुँह फेरकर फ़िरौन के पास से बाहर गया।</a:t>
            </a:r>
            <a:endParaRPr lang="en-IN" sz="4000" dirty="0"/>
          </a:p>
        </p:txBody>
      </p:sp>
      <p:pic>
        <p:nvPicPr>
          <p:cNvPr id="21" name="Audio 20">
            <a:hlinkClick r:id="" action="ppaction://media"/>
            <a:extLst>
              <a:ext uri="{FF2B5EF4-FFF2-40B4-BE49-F238E27FC236}">
                <a16:creationId xmlns:a16="http://schemas.microsoft.com/office/drawing/2014/main" id="{87C4EA33-988B-A965-A821-A45AE5EB8B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0F22BFF-415D-9BBE-6EA0-8A33DA37443A}"/>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6</a:t>
            </a:r>
            <a:r>
              <a:rPr lang="en-US" sz="3600" b="0" i="0">
                <a:solidFill>
                  <a:srgbClr val="121212"/>
                </a:solidFill>
                <a:effectLst/>
                <a:latin typeface="Inter" panose="020B0502030000000004" pitchFamily="34" charset="0"/>
              </a:rPr>
              <a:t>They will fill your houses and the houses of all your officials and every Egyptian—something neither your fathers nor your grandfathers have seen since the day they came into this land.’”</a:t>
            </a:r>
          </a:p>
          <a:p>
            <a:pPr algn="l"/>
            <a:r>
              <a:rPr lang="en-US" sz="3600" b="0" i="0">
                <a:solidFill>
                  <a:srgbClr val="121212"/>
                </a:solidFill>
                <a:effectLst/>
                <a:latin typeface="Inter" panose="020B0502030000000004" pitchFamily="34" charset="0"/>
              </a:rPr>
              <a:t>Then Moses turned and left Pharaoh’s presence.</a:t>
            </a:r>
          </a:p>
        </p:txBody>
      </p:sp>
    </p:spTree>
    <p:extLst>
      <p:ext uri="{BB962C8B-B14F-4D97-AF65-F5344CB8AC3E}">
        <p14:creationId xmlns:p14="http://schemas.microsoft.com/office/powerpoint/2010/main" val="2107878311"/>
      </p:ext>
    </p:extLst>
  </p:cSld>
  <p:clrMapOvr>
    <a:masterClrMapping/>
  </p:clrMapOvr>
  <mc:AlternateContent xmlns:mc="http://schemas.openxmlformats.org/markup-compatibility/2006" xmlns:p14="http://schemas.microsoft.com/office/powerpoint/2010/main">
    <mc:Choice Requires="p14">
      <p:transition spd="slow" p14:dur="2000" advTm="21845"/>
    </mc:Choice>
    <mc:Fallback xmlns="">
      <p:transition spd="slow" advTm="21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2B296A-787A-47DD-BA79-1A268292B066}"/>
              </a:ext>
            </a:extLst>
          </p:cNvPr>
          <p:cNvPicPr>
            <a:picLocks noChangeAspect="1"/>
          </p:cNvPicPr>
          <p:nvPr/>
        </p:nvPicPr>
        <p:blipFill>
          <a:blip r:embed="rId2"/>
          <a:stretch>
            <a:fillRect/>
          </a:stretch>
        </p:blipFill>
        <p:spPr>
          <a:xfrm>
            <a:off x="0" y="-578614"/>
            <a:ext cx="12192000" cy="7436614"/>
          </a:xfrm>
          <a:prstGeom prst="rect">
            <a:avLst/>
          </a:prstGeom>
        </p:spPr>
      </p:pic>
      <p:sp>
        <p:nvSpPr>
          <p:cNvPr id="2" name="TextBox 1">
            <a:extLst>
              <a:ext uri="{FF2B5EF4-FFF2-40B4-BE49-F238E27FC236}">
                <a16:creationId xmlns:a16="http://schemas.microsoft.com/office/drawing/2014/main" id="{BE0056DA-6BF5-5BB5-916D-20391382C751}"/>
              </a:ext>
            </a:extLst>
          </p:cNvPr>
          <p:cNvSpPr txBox="1"/>
          <p:nvPr/>
        </p:nvSpPr>
        <p:spPr>
          <a:xfrm>
            <a:off x="321549" y="241160"/>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10:6</a:t>
            </a:r>
            <a:endParaRPr lang="bo-CN" sz="2000" b="1" cap="all" dirty="0">
              <a:solidFill>
                <a:schemeClr val="bg1"/>
              </a:solidFill>
              <a:latin typeface="ArialMT"/>
            </a:endParaRPr>
          </a:p>
        </p:txBody>
      </p:sp>
    </p:spTree>
    <p:extLst>
      <p:ext uri="{BB962C8B-B14F-4D97-AF65-F5344CB8AC3E}">
        <p14:creationId xmlns:p14="http://schemas.microsoft.com/office/powerpoint/2010/main" val="924329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2B5FCC-8EE8-0D4E-3020-D13FC3369895}"/>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7 तब फ़िरौन के कर्मचारी उससे कहने लगे, “वह जन कब तक हमारे लिये फंदा बना रहेगा? उन मनुष्यों को जाने दे कि वे अपने परमेश्वर यहोवा की उपासना करें; क्या तू अब तक नहीं जानता कि सारा मिस्र नाश हो गया है?”</a:t>
            </a:r>
            <a:endParaRPr lang="en-IN" sz="4000" dirty="0"/>
          </a:p>
        </p:txBody>
      </p:sp>
      <p:pic>
        <p:nvPicPr>
          <p:cNvPr id="6" name="Audio 5">
            <a:hlinkClick r:id="" action="ppaction://media"/>
            <a:extLst>
              <a:ext uri="{FF2B5EF4-FFF2-40B4-BE49-F238E27FC236}">
                <a16:creationId xmlns:a16="http://schemas.microsoft.com/office/drawing/2014/main" id="{A389E180-34DB-C44B-BE6C-12A9F92592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E099435-90F4-9927-7BB7-46ED903279C3}"/>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7</a:t>
            </a:r>
            <a:r>
              <a:rPr lang="en-US" sz="3600" b="0" i="0">
                <a:solidFill>
                  <a:srgbClr val="121212"/>
                </a:solidFill>
                <a:effectLst/>
                <a:latin typeface="Inter" panose="020B0502030000000004" pitchFamily="34" charset="0"/>
              </a:rPr>
              <a:t>Pharaoh’s officials asked him, “How long will this man be a snare to us? Let the people go, so that they may worship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their God. Do you not yet realize that Egypt is in ruins?”</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2121564069"/>
      </p:ext>
    </p:extLst>
  </p:cSld>
  <p:clrMapOvr>
    <a:masterClrMapping/>
  </p:clrMapOvr>
  <mc:AlternateContent xmlns:mc="http://schemas.openxmlformats.org/markup-compatibility/2006" xmlns:p14="http://schemas.microsoft.com/office/powerpoint/2010/main">
    <mc:Choice Requires="p14">
      <p:transition spd="slow" p14:dur="2000" advTm="18972"/>
    </mc:Choice>
    <mc:Fallback xmlns="">
      <p:transition spd="slow" advTm="18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A6E5C9-2C06-474A-BE6B-9BEBBB2866CF}"/>
              </a:ext>
            </a:extLst>
          </p:cNvPr>
          <p:cNvPicPr>
            <a:picLocks noChangeAspect="1"/>
          </p:cNvPicPr>
          <p:nvPr/>
        </p:nvPicPr>
        <p:blipFill>
          <a:blip r:embed="rId2"/>
          <a:stretch>
            <a:fillRect/>
          </a:stretch>
        </p:blipFill>
        <p:spPr>
          <a:xfrm>
            <a:off x="-2165479" y="0"/>
            <a:ext cx="14357480" cy="6858000"/>
          </a:xfrm>
          <a:prstGeom prst="rect">
            <a:avLst/>
          </a:prstGeom>
        </p:spPr>
      </p:pic>
      <p:sp>
        <p:nvSpPr>
          <p:cNvPr id="2" name="TextBox 1">
            <a:extLst>
              <a:ext uri="{FF2B5EF4-FFF2-40B4-BE49-F238E27FC236}">
                <a16:creationId xmlns:a16="http://schemas.microsoft.com/office/drawing/2014/main" id="{69DD8D18-49E3-05AC-2ED3-675FA6D1FBF1}"/>
              </a:ext>
            </a:extLst>
          </p:cNvPr>
          <p:cNvSpPr txBox="1"/>
          <p:nvPr/>
        </p:nvSpPr>
        <p:spPr>
          <a:xfrm>
            <a:off x="321549" y="241160"/>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10:7</a:t>
            </a:r>
            <a:endParaRPr lang="bo-CN" sz="2000" b="1" cap="all" dirty="0">
              <a:solidFill>
                <a:schemeClr val="bg1"/>
              </a:solidFill>
              <a:latin typeface="ArialMT"/>
            </a:endParaRPr>
          </a:p>
        </p:txBody>
      </p:sp>
    </p:spTree>
    <p:extLst>
      <p:ext uri="{BB962C8B-B14F-4D97-AF65-F5344CB8AC3E}">
        <p14:creationId xmlns:p14="http://schemas.microsoft.com/office/powerpoint/2010/main" val="3272683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53A5FE-D205-A133-BBBA-D8701C818089}"/>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8 तब मूसा और हारून फ़िरौन के पास फिर बुलवाए गए, और उसने उनसे कहा, “चले जाओ, अपने परमेश्वर यहोवा की उपासना करो; परन्तु वे जो जानेवाले हैं, कौन-कौन हैं?”</a:t>
            </a:r>
            <a:endParaRPr lang="en-IN" sz="4000" dirty="0"/>
          </a:p>
        </p:txBody>
      </p:sp>
      <p:pic>
        <p:nvPicPr>
          <p:cNvPr id="6" name="Audio 5">
            <a:hlinkClick r:id="" action="ppaction://media"/>
            <a:extLst>
              <a:ext uri="{FF2B5EF4-FFF2-40B4-BE49-F238E27FC236}">
                <a16:creationId xmlns:a16="http://schemas.microsoft.com/office/drawing/2014/main" id="{FFE4F342-5155-9E2C-2D8A-4C1C786CE6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6A840D2-0163-50B5-57E1-387BF6F2DBBF}"/>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8</a:t>
            </a:r>
            <a:r>
              <a:rPr lang="en-US" sz="3600" b="0" i="0">
                <a:solidFill>
                  <a:srgbClr val="121212"/>
                </a:solidFill>
                <a:effectLst/>
                <a:latin typeface="Inter" panose="020B0502030000000004" pitchFamily="34" charset="0"/>
              </a:rPr>
              <a:t>So Moses and Aaron were brought back to Pharaoh. “Go, worship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your God,” he said. “But who exactly will be going?”</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2028187751"/>
      </p:ext>
    </p:extLst>
  </p:cSld>
  <p:clrMapOvr>
    <a:masterClrMapping/>
  </p:clrMapOvr>
  <mc:AlternateContent xmlns:mc="http://schemas.openxmlformats.org/markup-compatibility/2006" xmlns:p14="http://schemas.microsoft.com/office/powerpoint/2010/main">
    <mc:Choice Requires="p14">
      <p:transition spd="slow" p14:dur="2000" advTm="18821"/>
    </mc:Choice>
    <mc:Fallback xmlns="">
      <p:transition spd="slow" advTm="18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857AFD-D44B-4A3D-98D9-621D75A26F8F}"/>
              </a:ext>
            </a:extLst>
          </p:cNvPr>
          <p:cNvPicPr>
            <a:picLocks noChangeAspect="1"/>
          </p:cNvPicPr>
          <p:nvPr/>
        </p:nvPicPr>
        <p:blipFill>
          <a:blip r:embed="rId2"/>
          <a:stretch>
            <a:fillRect/>
          </a:stretch>
        </p:blipFill>
        <p:spPr>
          <a:xfrm>
            <a:off x="-553528" y="0"/>
            <a:ext cx="12745528" cy="6858000"/>
          </a:xfrm>
          <a:prstGeom prst="rect">
            <a:avLst/>
          </a:prstGeom>
        </p:spPr>
      </p:pic>
      <p:sp>
        <p:nvSpPr>
          <p:cNvPr id="2" name="TextBox 1">
            <a:extLst>
              <a:ext uri="{FF2B5EF4-FFF2-40B4-BE49-F238E27FC236}">
                <a16:creationId xmlns:a16="http://schemas.microsoft.com/office/drawing/2014/main" id="{2617D156-3244-06C8-9A34-06E4714028C8}"/>
              </a:ext>
            </a:extLst>
          </p:cNvPr>
          <p:cNvSpPr txBox="1"/>
          <p:nvPr/>
        </p:nvSpPr>
        <p:spPr>
          <a:xfrm>
            <a:off x="321549" y="241160"/>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10:8</a:t>
            </a:r>
            <a:endParaRPr lang="bo-CN" sz="2000" b="1" cap="all" dirty="0">
              <a:solidFill>
                <a:schemeClr val="bg1"/>
              </a:solidFill>
              <a:latin typeface="ArialMT"/>
            </a:endParaRPr>
          </a:p>
        </p:txBody>
      </p:sp>
    </p:spTree>
    <p:extLst>
      <p:ext uri="{BB962C8B-B14F-4D97-AF65-F5344CB8AC3E}">
        <p14:creationId xmlns:p14="http://schemas.microsoft.com/office/powerpoint/2010/main" val="4080220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42429C-793A-2B7A-CBBD-89290F8ADA5D}"/>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9 मूसा ने कहा, “हम तो बेटों-बेटियों, भेड़-बकरियों, गाय-बैलों समेत वरन् बच्चों से बूढ़ों तक सब के सब जाएँगे, क्योंकि हमें यहोवा के लिये पर्व करना है।”</a:t>
            </a:r>
            <a:endParaRPr lang="en-IN" sz="4000" dirty="0"/>
          </a:p>
        </p:txBody>
      </p:sp>
      <p:pic>
        <p:nvPicPr>
          <p:cNvPr id="6" name="Audio 5">
            <a:hlinkClick r:id="" action="ppaction://media"/>
            <a:extLst>
              <a:ext uri="{FF2B5EF4-FFF2-40B4-BE49-F238E27FC236}">
                <a16:creationId xmlns:a16="http://schemas.microsoft.com/office/drawing/2014/main" id="{838EBC58-AB8A-4B91-9293-42651C1AC4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0932453-FC09-7D7A-732B-5BBCB6D5A52A}"/>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9</a:t>
            </a:r>
            <a:r>
              <a:rPr lang="en-US" sz="3600" b="0" i="0">
                <a:solidFill>
                  <a:srgbClr val="121212"/>
                </a:solidFill>
                <a:effectLst/>
                <a:latin typeface="Inter" panose="020B0502030000000004" pitchFamily="34" charset="0"/>
              </a:rPr>
              <a:t>“We will go with our young and old,” Moses replied. “We will go with our sons and daughters, and with our flocks and herds, for we must hold a feast to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2039599865"/>
      </p:ext>
    </p:extLst>
  </p:cSld>
  <p:clrMapOvr>
    <a:masterClrMapping/>
  </p:clrMapOvr>
  <mc:AlternateContent xmlns:mc="http://schemas.openxmlformats.org/markup-compatibility/2006" xmlns:p14="http://schemas.microsoft.com/office/powerpoint/2010/main">
    <mc:Choice Requires="p14">
      <p:transition spd="slow" p14:dur="2000" advTm="17165"/>
    </mc:Choice>
    <mc:Fallback xmlns="">
      <p:transition spd="slow" advTm="17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B90CD-B091-48D0-8886-94ECD4F25387}"/>
              </a:ext>
            </a:extLst>
          </p:cNvPr>
          <p:cNvPicPr>
            <a:picLocks noChangeAspect="1"/>
          </p:cNvPicPr>
          <p:nvPr/>
        </p:nvPicPr>
        <p:blipFill>
          <a:blip r:embed="rId2"/>
          <a:stretch>
            <a:fillRect/>
          </a:stretch>
        </p:blipFill>
        <p:spPr>
          <a:xfrm>
            <a:off x="0" y="0"/>
            <a:ext cx="12830840" cy="6858000"/>
          </a:xfrm>
          <a:prstGeom prst="rect">
            <a:avLst/>
          </a:prstGeom>
        </p:spPr>
      </p:pic>
      <p:sp>
        <p:nvSpPr>
          <p:cNvPr id="2" name="TextBox 1">
            <a:extLst>
              <a:ext uri="{FF2B5EF4-FFF2-40B4-BE49-F238E27FC236}">
                <a16:creationId xmlns:a16="http://schemas.microsoft.com/office/drawing/2014/main" id="{D75F5712-41FF-F981-6782-8757E2103188}"/>
              </a:ext>
            </a:extLst>
          </p:cNvPr>
          <p:cNvSpPr txBox="1"/>
          <p:nvPr/>
        </p:nvSpPr>
        <p:spPr>
          <a:xfrm>
            <a:off x="601303" y="331594"/>
            <a:ext cx="7929748" cy="2510444"/>
          </a:xfrm>
          <a:prstGeom prst="rect">
            <a:avLst/>
          </a:prstGeom>
          <a:noFill/>
        </p:spPr>
        <p:txBody>
          <a:bodyPr wrap="square" rtlCol="0">
            <a:noAutofit/>
          </a:bodyPr>
          <a:lstStyle/>
          <a:p>
            <a:pPr>
              <a:lnSpc>
                <a:spcPct val="115000"/>
              </a:lnSpc>
              <a:spcAft>
                <a:spcPts val="1000"/>
              </a:spcAft>
            </a:pPr>
            <a:r>
              <a:rPr lang="hi-IN" sz="6000" dirty="0">
                <a:solidFill>
                  <a:schemeClr val="bg1"/>
                </a:solidFill>
                <a:effectLst/>
                <a:latin typeface="TimesNewRomanPSMT"/>
                <a:ea typeface="Calibri" panose="020F0502020204030204" pitchFamily="34" charset="0"/>
                <a:cs typeface="TimesNewRomanPSMT"/>
              </a:rPr>
              <a:t>मिस्र में टिड्डियों कीविपत्ति – निर्गमन 10:1-20</a:t>
            </a:r>
            <a:endParaRPr lang="en-ZA" sz="7200" dirty="0"/>
          </a:p>
        </p:txBody>
      </p:sp>
      <p:sp>
        <p:nvSpPr>
          <p:cNvPr id="4" name="TextBox 3">
            <a:extLst>
              <a:ext uri="{FF2B5EF4-FFF2-40B4-BE49-F238E27FC236}">
                <a16:creationId xmlns:a16="http://schemas.microsoft.com/office/drawing/2014/main" id="{F618400C-CD90-3712-7580-A6BB88D0D038}"/>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405473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62C97D-195E-4781-9581-AC54FFF6426E}"/>
              </a:ext>
            </a:extLst>
          </p:cNvPr>
          <p:cNvPicPr>
            <a:picLocks noChangeAspect="1"/>
          </p:cNvPicPr>
          <p:nvPr/>
        </p:nvPicPr>
        <p:blipFill>
          <a:blip r:embed="rId2"/>
          <a:stretch>
            <a:fillRect/>
          </a:stretch>
        </p:blipFill>
        <p:spPr>
          <a:xfrm>
            <a:off x="-390685" y="0"/>
            <a:ext cx="12582686" cy="6858000"/>
          </a:xfrm>
          <a:prstGeom prst="rect">
            <a:avLst/>
          </a:prstGeom>
        </p:spPr>
      </p:pic>
      <p:sp>
        <p:nvSpPr>
          <p:cNvPr id="2" name="TextBox 1">
            <a:extLst>
              <a:ext uri="{FF2B5EF4-FFF2-40B4-BE49-F238E27FC236}">
                <a16:creationId xmlns:a16="http://schemas.microsoft.com/office/drawing/2014/main" id="{E9B65AA4-A5C2-3F7A-1CAA-25CAE09EE51E}"/>
              </a:ext>
            </a:extLst>
          </p:cNvPr>
          <p:cNvSpPr txBox="1"/>
          <p:nvPr/>
        </p:nvSpPr>
        <p:spPr>
          <a:xfrm>
            <a:off x="321549" y="241160"/>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10:9</a:t>
            </a:r>
            <a:endParaRPr lang="bo-CN" sz="2000" b="1" cap="all" dirty="0">
              <a:solidFill>
                <a:schemeClr val="bg1"/>
              </a:solidFill>
              <a:latin typeface="ArialMT"/>
            </a:endParaRPr>
          </a:p>
        </p:txBody>
      </p:sp>
    </p:spTree>
    <p:extLst>
      <p:ext uri="{BB962C8B-B14F-4D97-AF65-F5344CB8AC3E}">
        <p14:creationId xmlns:p14="http://schemas.microsoft.com/office/powerpoint/2010/main" val="2423950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73930E-7100-AFD0-36A8-2BBAC31FC1B5}"/>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10 उसने इस प्रकार उनसे कहा, “यहोवा तुम्हारे संग रहे जबकि मैं तुम्हें बच्चों समेत जाने देता हूँ; देखो, तुम्हारे मन में बुराई है</a:t>
            </a:r>
            <a:r>
              <a:rPr lang="en-US" sz="4000" b="0" i="0" dirty="0">
                <a:solidFill>
                  <a:srgbClr val="121212"/>
                </a:solidFill>
                <a:effectLst/>
                <a:latin typeface="Arial" panose="020B0604020202020204" pitchFamily="34" charset="0"/>
              </a:rPr>
              <a:t>c।</a:t>
            </a:r>
            <a:endParaRPr lang="en-IN" sz="4000" dirty="0"/>
          </a:p>
        </p:txBody>
      </p:sp>
      <p:pic>
        <p:nvPicPr>
          <p:cNvPr id="6" name="Audio 5">
            <a:hlinkClick r:id="" action="ppaction://media"/>
            <a:extLst>
              <a:ext uri="{FF2B5EF4-FFF2-40B4-BE49-F238E27FC236}">
                <a16:creationId xmlns:a16="http://schemas.microsoft.com/office/drawing/2014/main" id="{CB17C913-F969-EFE3-BB91-8B360CB1AF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0A3965FB-5C60-E5FD-4EEA-641B0269B1F0}"/>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10</a:t>
            </a:r>
            <a:r>
              <a:rPr lang="en-US" sz="3600" b="0" i="0">
                <a:solidFill>
                  <a:srgbClr val="121212"/>
                </a:solidFill>
                <a:effectLst/>
                <a:latin typeface="Inter" panose="020B0502030000000004" pitchFamily="34" charset="0"/>
              </a:rPr>
              <a:t>Then Pharaoh told them, “May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be with you if I ever let you go with your little ones. Clearly you are bent on evil.</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698400688"/>
      </p:ext>
    </p:extLst>
  </p:cSld>
  <p:clrMapOvr>
    <a:masterClrMapping/>
  </p:clrMapOvr>
  <mc:AlternateContent xmlns:mc="http://schemas.openxmlformats.org/markup-compatibility/2006" xmlns:p14="http://schemas.microsoft.com/office/powerpoint/2010/main">
    <mc:Choice Requires="p14">
      <p:transition spd="slow" p14:dur="2000" advTm="13484"/>
    </mc:Choice>
    <mc:Fallback xmlns="">
      <p:transition spd="slow" advTm="13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93657A-C1AC-43F1-A8C7-BC4B55B8B574}"/>
              </a:ext>
            </a:extLst>
          </p:cNvPr>
          <p:cNvPicPr>
            <a:picLocks noChangeAspect="1"/>
          </p:cNvPicPr>
          <p:nvPr/>
        </p:nvPicPr>
        <p:blipFill>
          <a:blip r:embed="rId2"/>
          <a:stretch>
            <a:fillRect/>
          </a:stretch>
        </p:blipFill>
        <p:spPr>
          <a:xfrm>
            <a:off x="1" y="-396184"/>
            <a:ext cx="12192000" cy="7254184"/>
          </a:xfrm>
          <a:prstGeom prst="rect">
            <a:avLst/>
          </a:prstGeom>
        </p:spPr>
      </p:pic>
      <p:sp>
        <p:nvSpPr>
          <p:cNvPr id="2" name="TextBox 1">
            <a:extLst>
              <a:ext uri="{FF2B5EF4-FFF2-40B4-BE49-F238E27FC236}">
                <a16:creationId xmlns:a16="http://schemas.microsoft.com/office/drawing/2014/main" id="{E4D300DB-7A9C-11C4-7247-BF64AD7123C0}"/>
              </a:ext>
            </a:extLst>
          </p:cNvPr>
          <p:cNvSpPr txBox="1"/>
          <p:nvPr/>
        </p:nvSpPr>
        <p:spPr>
          <a:xfrm>
            <a:off x="321549" y="241160"/>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10:10</a:t>
            </a:r>
            <a:endParaRPr lang="bo-CN" sz="2000" b="1" cap="all" dirty="0">
              <a:solidFill>
                <a:schemeClr val="bg1"/>
              </a:solidFill>
              <a:latin typeface="ArialMT"/>
            </a:endParaRPr>
          </a:p>
        </p:txBody>
      </p:sp>
    </p:spTree>
    <p:extLst>
      <p:ext uri="{BB962C8B-B14F-4D97-AF65-F5344CB8AC3E}">
        <p14:creationId xmlns:p14="http://schemas.microsoft.com/office/powerpoint/2010/main" val="3327733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9FFF92-B0BB-CE89-6F5C-12419B317D81}"/>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11 नहीं, ऐसा नहीं होने पाएगा; तुम पुरुष ही जाकर यहोवा की उपासना करो, तुम यही तो चाहते थे।” और वे फ़िरौन के सम्मुख से निकाल दिए गए।</a:t>
            </a:r>
            <a:endParaRPr lang="en-IN" sz="4000" dirty="0"/>
          </a:p>
        </p:txBody>
      </p:sp>
      <p:pic>
        <p:nvPicPr>
          <p:cNvPr id="28" name="Audio 27">
            <a:hlinkClick r:id="" action="ppaction://media"/>
            <a:extLst>
              <a:ext uri="{FF2B5EF4-FFF2-40B4-BE49-F238E27FC236}">
                <a16:creationId xmlns:a16="http://schemas.microsoft.com/office/drawing/2014/main" id="{595FC79F-DC82-1458-6404-68A67A9068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9864A6A-B3DF-91C0-5C7B-8D4CAF52A4E1}"/>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11</a:t>
            </a:r>
            <a:r>
              <a:rPr lang="en-US" sz="3600" b="0" i="0">
                <a:solidFill>
                  <a:srgbClr val="121212"/>
                </a:solidFill>
                <a:effectLst/>
                <a:latin typeface="Inter" panose="020B0502030000000004" pitchFamily="34" charset="0"/>
              </a:rPr>
              <a:t>No, only the men may go and worship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since that is what you have been requesting.” And Moses and Aaron were driven from Pharaoh’s presence.</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21971557"/>
      </p:ext>
    </p:extLst>
  </p:cSld>
  <p:clrMapOvr>
    <a:masterClrMapping/>
  </p:clrMapOvr>
  <mc:AlternateContent xmlns:mc="http://schemas.openxmlformats.org/markup-compatibility/2006" xmlns:p14="http://schemas.microsoft.com/office/powerpoint/2010/main">
    <mc:Choice Requires="p14">
      <p:transition spd="slow" p14:dur="2000" advTm="15590"/>
    </mc:Choice>
    <mc:Fallback xmlns="">
      <p:transition spd="slow" advTm="15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038AFB-97B2-432C-BFAD-1EAF2699CE12}"/>
              </a:ext>
            </a:extLst>
          </p:cNvPr>
          <p:cNvPicPr>
            <a:picLocks noChangeAspect="1"/>
          </p:cNvPicPr>
          <p:nvPr/>
        </p:nvPicPr>
        <p:blipFill>
          <a:blip r:embed="rId2"/>
          <a:stretch>
            <a:fillRect/>
          </a:stretch>
        </p:blipFill>
        <p:spPr>
          <a:xfrm>
            <a:off x="-109979" y="1"/>
            <a:ext cx="12301979" cy="6858000"/>
          </a:xfrm>
          <a:prstGeom prst="rect">
            <a:avLst/>
          </a:prstGeom>
        </p:spPr>
      </p:pic>
      <p:sp>
        <p:nvSpPr>
          <p:cNvPr id="2" name="TextBox 1">
            <a:extLst>
              <a:ext uri="{FF2B5EF4-FFF2-40B4-BE49-F238E27FC236}">
                <a16:creationId xmlns:a16="http://schemas.microsoft.com/office/drawing/2014/main" id="{BCB1A00B-10B4-619E-500C-007A190619DF}"/>
              </a:ext>
            </a:extLst>
          </p:cNvPr>
          <p:cNvSpPr txBox="1"/>
          <p:nvPr/>
        </p:nvSpPr>
        <p:spPr>
          <a:xfrm>
            <a:off x="321549" y="241160"/>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10:11</a:t>
            </a:r>
            <a:endParaRPr lang="bo-CN" sz="2000" b="1" cap="all" dirty="0">
              <a:solidFill>
                <a:schemeClr val="bg1"/>
              </a:solidFill>
              <a:latin typeface="ArialMT"/>
            </a:endParaRPr>
          </a:p>
        </p:txBody>
      </p:sp>
    </p:spTree>
    <p:extLst>
      <p:ext uri="{BB962C8B-B14F-4D97-AF65-F5344CB8AC3E}">
        <p14:creationId xmlns:p14="http://schemas.microsoft.com/office/powerpoint/2010/main" val="24301897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62CA02-EEE7-56C8-3BA0-3C3EEA8DE53D}"/>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12 तब यहोवा ने मूसा से कहा, “मिस्र देश के ऊपर अपना हाथ बढ़ा कि टिड्डियाँ मिस्र देश पर चढ़कर भूमि का जितना अन्न आदि ओलों से बचा है सब को चट कर जाएँ।”</a:t>
            </a:r>
            <a:endParaRPr lang="en-IN" sz="4000" dirty="0"/>
          </a:p>
        </p:txBody>
      </p:sp>
      <p:pic>
        <p:nvPicPr>
          <p:cNvPr id="9" name="Audio 8">
            <a:hlinkClick r:id="" action="ppaction://media"/>
            <a:extLst>
              <a:ext uri="{FF2B5EF4-FFF2-40B4-BE49-F238E27FC236}">
                <a16:creationId xmlns:a16="http://schemas.microsoft.com/office/drawing/2014/main" id="{1CB71F2B-0DDF-2600-A708-982B0CDCAD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2CC68B4-5CA7-1ED9-8191-1B87864120F5}"/>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12</a:t>
            </a:r>
            <a:r>
              <a:rPr lang="en-US" sz="3600" b="0" i="0">
                <a:solidFill>
                  <a:srgbClr val="121212"/>
                </a:solidFill>
                <a:effectLst/>
                <a:latin typeface="Inter" panose="020B0502030000000004" pitchFamily="34" charset="0"/>
              </a:rPr>
              <a:t>Then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said to Moses, “Stretch out your hand over the land of Egypt, so that the locusts may swarm over it and devour every plant in the land—everything that the hail has left behind.”</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071293968"/>
      </p:ext>
    </p:extLst>
  </p:cSld>
  <p:clrMapOvr>
    <a:masterClrMapping/>
  </p:clrMapOvr>
  <mc:AlternateContent xmlns:mc="http://schemas.openxmlformats.org/markup-compatibility/2006" xmlns:p14="http://schemas.microsoft.com/office/powerpoint/2010/main">
    <mc:Choice Requires="p14">
      <p:transition spd="slow" p14:dur="2000" advTm="16917"/>
    </mc:Choice>
    <mc:Fallback xmlns="">
      <p:transition spd="slow" advTm="16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2B8C7D-C99A-4AF8-BA86-D71EAC0C4AE4}"/>
              </a:ext>
            </a:extLst>
          </p:cNvPr>
          <p:cNvPicPr>
            <a:picLocks noChangeAspect="1"/>
          </p:cNvPicPr>
          <p:nvPr/>
        </p:nvPicPr>
        <p:blipFill>
          <a:blip r:embed="rId4"/>
          <a:stretch>
            <a:fillRect/>
          </a:stretch>
        </p:blipFill>
        <p:spPr>
          <a:xfrm>
            <a:off x="0" y="1"/>
            <a:ext cx="13108704" cy="6858000"/>
          </a:xfrm>
          <a:prstGeom prst="rect">
            <a:avLst/>
          </a:prstGeom>
        </p:spPr>
      </p:pic>
      <p:sp>
        <p:nvSpPr>
          <p:cNvPr id="2" name="TextBox 1">
            <a:extLst>
              <a:ext uri="{FF2B5EF4-FFF2-40B4-BE49-F238E27FC236}">
                <a16:creationId xmlns:a16="http://schemas.microsoft.com/office/drawing/2014/main" id="{BDC33477-5876-9F21-922A-1B4063B3C8FC}"/>
              </a:ext>
            </a:extLst>
          </p:cNvPr>
          <p:cNvSpPr txBox="1"/>
          <p:nvPr/>
        </p:nvSpPr>
        <p:spPr>
          <a:xfrm>
            <a:off x="321549" y="241160"/>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10:12</a:t>
            </a:r>
            <a:endParaRPr lang="bo-CN" sz="2000" b="1" cap="all" dirty="0">
              <a:solidFill>
                <a:schemeClr val="bg1"/>
              </a:solidFill>
              <a:latin typeface="ArialMT"/>
            </a:endParaRPr>
          </a:p>
        </p:txBody>
      </p:sp>
      <p:pic>
        <p:nvPicPr>
          <p:cNvPr id="5" name="Audio 4">
            <a:hlinkClick r:id="" action="ppaction://media"/>
            <a:extLst>
              <a:ext uri="{FF2B5EF4-FFF2-40B4-BE49-F238E27FC236}">
                <a16:creationId xmlns:a16="http://schemas.microsoft.com/office/drawing/2014/main" id="{7890DAC2-DF10-F058-BFD7-E473935563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99423838"/>
      </p:ext>
    </p:extLst>
  </p:cSld>
  <p:clrMapOvr>
    <a:masterClrMapping/>
  </p:clrMapOvr>
  <mc:AlternateContent xmlns:mc="http://schemas.openxmlformats.org/markup-compatibility/2006" xmlns:p14="http://schemas.microsoft.com/office/powerpoint/2010/main">
    <mc:Choice Requires="p14">
      <p:transition spd="slow" p14:dur="2000" advTm="5243"/>
    </mc:Choice>
    <mc:Fallback xmlns="">
      <p:transition spd="slow" advTm="5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73FB16-F51A-A548-DB33-4E132DC219C1}"/>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13 अतः मूसा ने अपनी लाठी को मिस्र देश के ऊपर बढ़ाया, तब यहोवा ने दिन भर और रात भर देश पर पुरवाई बहाई; और जब भोर हुआ तब उस पुरवाई में टिड्डियाँ आईं।</a:t>
            </a:r>
            <a:endParaRPr lang="en-IN" sz="4000" dirty="0"/>
          </a:p>
        </p:txBody>
      </p:sp>
      <p:pic>
        <p:nvPicPr>
          <p:cNvPr id="19" name="Audio 18">
            <a:hlinkClick r:id="" action="ppaction://media"/>
            <a:extLst>
              <a:ext uri="{FF2B5EF4-FFF2-40B4-BE49-F238E27FC236}">
                <a16:creationId xmlns:a16="http://schemas.microsoft.com/office/drawing/2014/main" id="{1B32B1EB-D8FE-D78A-442E-B69CFCD0E2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ECEB341-855E-791E-4236-26F806DF6655}"/>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13</a:t>
            </a:r>
            <a:r>
              <a:rPr lang="en-US" sz="3600" b="0" i="0">
                <a:solidFill>
                  <a:srgbClr val="121212"/>
                </a:solidFill>
                <a:effectLst/>
                <a:latin typeface="Inter" panose="020B0502030000000004" pitchFamily="34" charset="0"/>
              </a:rPr>
              <a:t>So Moses stretched out his staff over the land of Egypt, and throughout that day and night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sent an east wind across the land. By morning the east wind had brought the locusts.</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528185974"/>
      </p:ext>
    </p:extLst>
  </p:cSld>
  <p:clrMapOvr>
    <a:masterClrMapping/>
  </p:clrMapOvr>
  <mc:AlternateContent xmlns:mc="http://schemas.openxmlformats.org/markup-compatibility/2006" xmlns:p14="http://schemas.microsoft.com/office/powerpoint/2010/main">
    <mc:Choice Requires="p14">
      <p:transition spd="slow" p14:dur="2000" advTm="14146"/>
    </mc:Choice>
    <mc:Fallback xmlns="">
      <p:transition spd="slow" advTm="14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91EF56-1A4F-409B-B090-318EA06DFB6F}"/>
              </a:ext>
            </a:extLst>
          </p:cNvPr>
          <p:cNvPicPr>
            <a:picLocks noChangeAspect="1"/>
          </p:cNvPicPr>
          <p:nvPr/>
        </p:nvPicPr>
        <p:blipFill>
          <a:blip r:embed="rId2"/>
          <a:stretch>
            <a:fillRect/>
          </a:stretch>
        </p:blipFill>
        <p:spPr>
          <a:xfrm>
            <a:off x="0" y="1"/>
            <a:ext cx="12938528" cy="6858000"/>
          </a:xfrm>
          <a:prstGeom prst="rect">
            <a:avLst/>
          </a:prstGeom>
        </p:spPr>
      </p:pic>
      <p:sp>
        <p:nvSpPr>
          <p:cNvPr id="2" name="TextBox 1">
            <a:extLst>
              <a:ext uri="{FF2B5EF4-FFF2-40B4-BE49-F238E27FC236}">
                <a16:creationId xmlns:a16="http://schemas.microsoft.com/office/drawing/2014/main" id="{6870AB1F-4B00-FA4E-F9D4-8439970FEEAC}"/>
              </a:ext>
            </a:extLst>
          </p:cNvPr>
          <p:cNvSpPr txBox="1"/>
          <p:nvPr/>
        </p:nvSpPr>
        <p:spPr>
          <a:xfrm>
            <a:off x="321549" y="241160"/>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10:13</a:t>
            </a:r>
            <a:endParaRPr lang="bo-CN" sz="2000" b="1" cap="all" dirty="0">
              <a:solidFill>
                <a:schemeClr val="bg1"/>
              </a:solidFill>
              <a:latin typeface="ArialMT"/>
            </a:endParaRPr>
          </a:p>
        </p:txBody>
      </p:sp>
    </p:spTree>
    <p:extLst>
      <p:ext uri="{BB962C8B-B14F-4D97-AF65-F5344CB8AC3E}">
        <p14:creationId xmlns:p14="http://schemas.microsoft.com/office/powerpoint/2010/main" val="237661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72BE3F-ED49-E85F-F381-B4F939A29582}"/>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14 और टिडि्डयों ने चढ़कर मिस्र देश के सारे स्थानों में बसेरा किया, उनका दल बहुत भारी था, वरन् न तो उनसे पहले ऐसी टिड्डियाँ आई थीं, और न उनके पीछे ऐसी फिर आएँगी।</a:t>
            </a:r>
            <a:endParaRPr lang="en-IN" sz="4000" dirty="0"/>
          </a:p>
        </p:txBody>
      </p:sp>
      <p:pic>
        <p:nvPicPr>
          <p:cNvPr id="6" name="Audio 5">
            <a:hlinkClick r:id="" action="ppaction://media"/>
            <a:extLst>
              <a:ext uri="{FF2B5EF4-FFF2-40B4-BE49-F238E27FC236}">
                <a16:creationId xmlns:a16="http://schemas.microsoft.com/office/drawing/2014/main" id="{8A0AE8BE-6177-02A9-80BD-652C35FA0C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198EAF2-57F3-21D5-7EE5-8C363208B21F}"/>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14</a:t>
            </a:r>
            <a:r>
              <a:rPr lang="en-US" sz="3600" b="0" i="0">
                <a:solidFill>
                  <a:srgbClr val="121212"/>
                </a:solidFill>
                <a:effectLst/>
                <a:latin typeface="Inter" panose="020B0502030000000004" pitchFamily="34" charset="0"/>
              </a:rPr>
              <a:t>The locusts swarmed across the land and settled over the entire territory of Egypt. Never before had there been so many locusts, and never again will there be.</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783556250"/>
      </p:ext>
    </p:extLst>
  </p:cSld>
  <p:clrMapOvr>
    <a:masterClrMapping/>
  </p:clrMapOvr>
  <mc:AlternateContent xmlns:mc="http://schemas.openxmlformats.org/markup-compatibility/2006" xmlns:p14="http://schemas.microsoft.com/office/powerpoint/2010/main">
    <mc:Choice Requires="p14">
      <p:transition spd="slow" p14:dur="2000" advTm="17327"/>
    </mc:Choice>
    <mc:Fallback xmlns="">
      <p:transition spd="slow" advTm="17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ZA" sz="5400" dirty="0">
                <a:effectLst/>
                <a:latin typeface="TimesNewRomanPSMT"/>
                <a:ea typeface="Calibri" panose="020F0502020204030204" pitchFamily="34" charset="0"/>
                <a:cs typeface="TimesNewRomanPSMT"/>
              </a:rPr>
              <a:t>Locusts – Exodus 10:1-20</a:t>
            </a:r>
            <a:endParaRPr lang="en-ZA" sz="5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D8D9C4B7-CD0F-C632-A0E3-E235D1BD5E86}"/>
              </a:ext>
            </a:extLst>
          </p:cNvPr>
          <p:cNvSpPr txBox="1"/>
          <p:nvPr/>
        </p:nvSpPr>
        <p:spPr>
          <a:xfrm>
            <a:off x="6096000" y="0"/>
            <a:ext cx="6096000" cy="6858000"/>
          </a:xfrm>
          <a:prstGeom prst="rect">
            <a:avLst/>
          </a:prstGeom>
          <a:noFill/>
        </p:spPr>
        <p:txBody>
          <a:bodyPr wrap="square" rtlCol="0">
            <a:noAutofit/>
          </a:bodyPr>
          <a:lstStyle/>
          <a:p>
            <a:r>
              <a:rPr lang="hi-IN" sz="4000" dirty="0"/>
              <a:t>मिस्र में टिड्डियों की विपत्ति – निर्गमन 10:1-20</a:t>
            </a:r>
            <a:endParaRPr lang="en-IN" sz="4000" dirty="0"/>
          </a:p>
        </p:txBody>
      </p:sp>
      <p:pic>
        <p:nvPicPr>
          <p:cNvPr id="6" name="Audio 5">
            <a:hlinkClick r:id="" action="ppaction://media"/>
            <a:extLst>
              <a:ext uri="{FF2B5EF4-FFF2-40B4-BE49-F238E27FC236}">
                <a16:creationId xmlns:a16="http://schemas.microsoft.com/office/drawing/2014/main" id="{BB30C223-14E6-B540-F614-9A03B12D74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3592"/>
    </mc:Choice>
    <mc:Fallback xmlns="">
      <p:transition spd="slow" advTm="3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5C4CC2-7EA4-49B4-BC31-22CD05A85F99}"/>
              </a:ext>
            </a:extLst>
          </p:cNvPr>
          <p:cNvPicPr>
            <a:picLocks noChangeAspect="1"/>
          </p:cNvPicPr>
          <p:nvPr/>
        </p:nvPicPr>
        <p:blipFill>
          <a:blip r:embed="rId2"/>
          <a:stretch>
            <a:fillRect/>
          </a:stretch>
        </p:blipFill>
        <p:spPr>
          <a:xfrm>
            <a:off x="-864577" y="0"/>
            <a:ext cx="13056577" cy="6858000"/>
          </a:xfrm>
          <a:prstGeom prst="rect">
            <a:avLst/>
          </a:prstGeom>
        </p:spPr>
      </p:pic>
      <p:sp>
        <p:nvSpPr>
          <p:cNvPr id="2" name="TextBox 1">
            <a:extLst>
              <a:ext uri="{FF2B5EF4-FFF2-40B4-BE49-F238E27FC236}">
                <a16:creationId xmlns:a16="http://schemas.microsoft.com/office/drawing/2014/main" id="{92DD1999-B071-0AE4-6F57-B4D24740A46A}"/>
              </a:ext>
            </a:extLst>
          </p:cNvPr>
          <p:cNvSpPr txBox="1"/>
          <p:nvPr/>
        </p:nvSpPr>
        <p:spPr>
          <a:xfrm>
            <a:off x="321549" y="241160"/>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10:14</a:t>
            </a:r>
            <a:endParaRPr lang="bo-CN" sz="2000" b="1" cap="all" dirty="0">
              <a:solidFill>
                <a:schemeClr val="bg1"/>
              </a:solidFill>
              <a:latin typeface="ArialMT"/>
            </a:endParaRPr>
          </a:p>
        </p:txBody>
      </p:sp>
    </p:spTree>
    <p:extLst>
      <p:ext uri="{BB962C8B-B14F-4D97-AF65-F5344CB8AC3E}">
        <p14:creationId xmlns:p14="http://schemas.microsoft.com/office/powerpoint/2010/main" val="10298538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B334A0-D06A-F452-6C15-A46A2DD93D59}"/>
              </a:ext>
            </a:extLst>
          </p:cNvPr>
          <p:cNvSpPr txBox="1"/>
          <p:nvPr/>
        </p:nvSpPr>
        <p:spPr>
          <a:xfrm>
            <a:off x="6096000" y="0"/>
            <a:ext cx="6096000" cy="6858000"/>
          </a:xfrm>
          <a:prstGeom prst="rect">
            <a:avLst/>
          </a:prstGeom>
          <a:noFill/>
        </p:spPr>
        <p:txBody>
          <a:bodyPr wrap="square" rtlCol="0">
            <a:noAutofit/>
          </a:bodyPr>
          <a:lstStyle/>
          <a:p>
            <a:r>
              <a:rPr lang="hi-IN" sz="3600" b="0" i="0" dirty="0">
                <a:solidFill>
                  <a:srgbClr val="121212"/>
                </a:solidFill>
                <a:effectLst/>
                <a:latin typeface="Arial" panose="020B0604020202020204" pitchFamily="34" charset="0"/>
              </a:rPr>
              <a:t>15 वे तो सारी धरती पर छा गईं, यहाँ तक कि देश में अंधकार छा गया, और उसका सारा अन्न आदि और वृक्षों के सब फल, अर्थात् जो कुछ ओलों से बचा था, सब को उन्होंने चट कर लिया; यहाँ तक कि मिस्र देश भर में न तो किसी वृक्ष पर कुछ हरियाली रह गई और न खेत में अनाज रह गया।</a:t>
            </a:r>
            <a:endParaRPr lang="en-IN" sz="3600" dirty="0"/>
          </a:p>
        </p:txBody>
      </p:sp>
      <p:pic>
        <p:nvPicPr>
          <p:cNvPr id="19" name="Audio 18">
            <a:hlinkClick r:id="" action="ppaction://media"/>
            <a:extLst>
              <a:ext uri="{FF2B5EF4-FFF2-40B4-BE49-F238E27FC236}">
                <a16:creationId xmlns:a16="http://schemas.microsoft.com/office/drawing/2014/main" id="{FCEDFBA1-72A1-53F9-7CA6-5D877F4B96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FDED0A3-49B7-5A41-64EC-8AECA0A041C5}"/>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15</a:t>
            </a:r>
            <a:r>
              <a:rPr lang="en-US" sz="3600" b="0" i="0">
                <a:solidFill>
                  <a:srgbClr val="121212"/>
                </a:solidFill>
                <a:effectLst/>
                <a:latin typeface="Inter" panose="020B0502030000000004" pitchFamily="34" charset="0"/>
              </a:rPr>
              <a:t>They covered the face of all the land until it was black, and they consumed all the plants on the ground and all the fruit on the trees that the hail had left behind. Nothing green was left on any tree or plant in all the land of Egypt.</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401990578"/>
      </p:ext>
    </p:extLst>
  </p:cSld>
  <p:clrMapOvr>
    <a:masterClrMapping/>
  </p:clrMapOvr>
  <mc:AlternateContent xmlns:mc="http://schemas.openxmlformats.org/markup-compatibility/2006" xmlns:p14="http://schemas.microsoft.com/office/powerpoint/2010/main">
    <mc:Choice Requires="p14">
      <p:transition spd="slow" p14:dur="2000" advTm="23089"/>
    </mc:Choice>
    <mc:Fallback xmlns="">
      <p:transition spd="slow" advTm="23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BA1153-23FC-454B-84F3-2067F43946B1}"/>
              </a:ext>
            </a:extLst>
          </p:cNvPr>
          <p:cNvPicPr>
            <a:picLocks noChangeAspect="1"/>
          </p:cNvPicPr>
          <p:nvPr/>
        </p:nvPicPr>
        <p:blipFill>
          <a:blip r:embed="rId2"/>
          <a:stretch>
            <a:fillRect/>
          </a:stretch>
        </p:blipFill>
        <p:spPr>
          <a:xfrm>
            <a:off x="-40757" y="0"/>
            <a:ext cx="12232758" cy="6858000"/>
          </a:xfrm>
          <a:prstGeom prst="rect">
            <a:avLst/>
          </a:prstGeom>
        </p:spPr>
      </p:pic>
      <p:sp>
        <p:nvSpPr>
          <p:cNvPr id="2" name="TextBox 1">
            <a:extLst>
              <a:ext uri="{FF2B5EF4-FFF2-40B4-BE49-F238E27FC236}">
                <a16:creationId xmlns:a16="http://schemas.microsoft.com/office/drawing/2014/main" id="{512E7961-237F-C5CD-19F9-9C99CB823E3E}"/>
              </a:ext>
            </a:extLst>
          </p:cNvPr>
          <p:cNvSpPr txBox="1"/>
          <p:nvPr/>
        </p:nvSpPr>
        <p:spPr>
          <a:xfrm>
            <a:off x="321549" y="241160"/>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10:15</a:t>
            </a:r>
            <a:endParaRPr lang="bo-CN" sz="2000" b="1" cap="all" dirty="0">
              <a:solidFill>
                <a:schemeClr val="bg1"/>
              </a:solidFill>
              <a:latin typeface="ArialMT"/>
            </a:endParaRPr>
          </a:p>
        </p:txBody>
      </p:sp>
    </p:spTree>
    <p:extLst>
      <p:ext uri="{BB962C8B-B14F-4D97-AF65-F5344CB8AC3E}">
        <p14:creationId xmlns:p14="http://schemas.microsoft.com/office/powerpoint/2010/main" val="38266683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C2FF24-3881-ED82-85DE-8D27E7AFDA94}"/>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16 तब फ़िरौन ने फुर्ती से मूसा और हारून को बुलवाकर कहा, “मैंने तो तुम्हारे परमेश्वर यहोवा का और तुम्हारा भी अपराध किया है।</a:t>
            </a:r>
            <a:endParaRPr lang="en-IN" sz="4000" dirty="0"/>
          </a:p>
        </p:txBody>
      </p:sp>
      <p:pic>
        <p:nvPicPr>
          <p:cNvPr id="6" name="Audio 5">
            <a:hlinkClick r:id="" action="ppaction://media"/>
            <a:extLst>
              <a:ext uri="{FF2B5EF4-FFF2-40B4-BE49-F238E27FC236}">
                <a16:creationId xmlns:a16="http://schemas.microsoft.com/office/drawing/2014/main" id="{AE02CB03-9BF2-E30F-A581-D35CBE0697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069A4CB-2EA4-C88D-BB44-FFD3918F94CE}"/>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16</a:t>
            </a:r>
            <a:r>
              <a:rPr lang="en-US" sz="3600" b="0" i="0">
                <a:solidFill>
                  <a:srgbClr val="121212"/>
                </a:solidFill>
                <a:effectLst/>
                <a:latin typeface="Inter" panose="020B0502030000000004" pitchFamily="34" charset="0"/>
              </a:rPr>
              <a:t>Pharaoh quickly summoned Moses and Aaron and said, “I have sinned against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your God and against you. </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117243400"/>
      </p:ext>
    </p:extLst>
  </p:cSld>
  <p:clrMapOvr>
    <a:masterClrMapping/>
  </p:clrMapOvr>
  <mc:AlternateContent xmlns:mc="http://schemas.openxmlformats.org/markup-compatibility/2006" xmlns:p14="http://schemas.microsoft.com/office/powerpoint/2010/main">
    <mc:Choice Requires="p14">
      <p:transition spd="slow" p14:dur="2000" advTm="11416"/>
    </mc:Choice>
    <mc:Fallback xmlns="">
      <p:transition spd="slow" advTm="11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818B68-85A3-415F-9776-78E531623DB2}"/>
              </a:ext>
            </a:extLst>
          </p:cNvPr>
          <p:cNvPicPr>
            <a:picLocks noChangeAspect="1"/>
          </p:cNvPicPr>
          <p:nvPr/>
        </p:nvPicPr>
        <p:blipFill>
          <a:blip r:embed="rId2"/>
          <a:stretch>
            <a:fillRect/>
          </a:stretch>
        </p:blipFill>
        <p:spPr>
          <a:xfrm>
            <a:off x="0" y="-94343"/>
            <a:ext cx="12192000" cy="6952343"/>
          </a:xfrm>
          <a:prstGeom prst="rect">
            <a:avLst/>
          </a:prstGeom>
        </p:spPr>
      </p:pic>
      <p:sp>
        <p:nvSpPr>
          <p:cNvPr id="2" name="TextBox 1">
            <a:extLst>
              <a:ext uri="{FF2B5EF4-FFF2-40B4-BE49-F238E27FC236}">
                <a16:creationId xmlns:a16="http://schemas.microsoft.com/office/drawing/2014/main" id="{4EFCE046-B8DB-6652-171C-3343218AA670}"/>
              </a:ext>
            </a:extLst>
          </p:cNvPr>
          <p:cNvSpPr txBox="1"/>
          <p:nvPr/>
        </p:nvSpPr>
        <p:spPr>
          <a:xfrm>
            <a:off x="321549" y="241160"/>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10:16</a:t>
            </a:r>
            <a:endParaRPr lang="bo-CN" sz="2000" b="1" cap="all" dirty="0">
              <a:solidFill>
                <a:schemeClr val="bg1"/>
              </a:solidFill>
              <a:latin typeface="ArialMT"/>
            </a:endParaRPr>
          </a:p>
        </p:txBody>
      </p:sp>
    </p:spTree>
    <p:extLst>
      <p:ext uri="{BB962C8B-B14F-4D97-AF65-F5344CB8AC3E}">
        <p14:creationId xmlns:p14="http://schemas.microsoft.com/office/powerpoint/2010/main" val="860844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83C197-5622-6D31-0E0B-310C05EB8996}"/>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17 इसलिए अब की बार मेरा अपराध क्षमा करो, और अपने परमेश्वर यहोवा से विनती करो कि वह केवल मेरे ऊपर से इस मृत्यु को दूर करे।”</a:t>
            </a:r>
            <a:endParaRPr lang="en-IN" sz="4000" dirty="0"/>
          </a:p>
        </p:txBody>
      </p:sp>
      <p:pic>
        <p:nvPicPr>
          <p:cNvPr id="13" name="Audio 12">
            <a:hlinkClick r:id="" action="ppaction://media"/>
            <a:extLst>
              <a:ext uri="{FF2B5EF4-FFF2-40B4-BE49-F238E27FC236}">
                <a16:creationId xmlns:a16="http://schemas.microsoft.com/office/drawing/2014/main" id="{F0AA4EDD-E7FD-9D61-CCBC-98BD765E1DB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B8A32476-1D8C-0B0D-6D26-E68D4B2C7FEC}"/>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17</a:t>
            </a:r>
            <a:r>
              <a:rPr lang="en-US" sz="3600" b="0" i="0">
                <a:solidFill>
                  <a:srgbClr val="121212"/>
                </a:solidFill>
                <a:effectLst/>
                <a:latin typeface="Inter" panose="020B0502030000000004" pitchFamily="34" charset="0"/>
              </a:rPr>
              <a:t>Now please forgive my sin once more and appeal to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your God, that He may remove this death from me.”</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906408391"/>
      </p:ext>
    </p:extLst>
  </p:cSld>
  <p:clrMapOvr>
    <a:masterClrMapping/>
  </p:clrMapOvr>
  <mc:AlternateContent xmlns:mc="http://schemas.openxmlformats.org/markup-compatibility/2006" xmlns:p14="http://schemas.microsoft.com/office/powerpoint/2010/main">
    <mc:Choice Requires="p14">
      <p:transition spd="slow" p14:dur="2000" advTm="11684"/>
    </mc:Choice>
    <mc:Fallback xmlns="">
      <p:transition spd="slow" advTm="11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0D02A7-F072-4579-BC0A-78D9E41A832C}"/>
              </a:ext>
            </a:extLst>
          </p:cNvPr>
          <p:cNvPicPr>
            <a:picLocks noChangeAspect="1"/>
          </p:cNvPicPr>
          <p:nvPr/>
        </p:nvPicPr>
        <p:blipFill>
          <a:blip r:embed="rId2"/>
          <a:stretch>
            <a:fillRect/>
          </a:stretch>
        </p:blipFill>
        <p:spPr>
          <a:xfrm>
            <a:off x="0" y="-34742"/>
            <a:ext cx="12192000" cy="6892742"/>
          </a:xfrm>
          <a:prstGeom prst="rect">
            <a:avLst/>
          </a:prstGeom>
        </p:spPr>
      </p:pic>
      <p:sp>
        <p:nvSpPr>
          <p:cNvPr id="2" name="TextBox 1">
            <a:extLst>
              <a:ext uri="{FF2B5EF4-FFF2-40B4-BE49-F238E27FC236}">
                <a16:creationId xmlns:a16="http://schemas.microsoft.com/office/drawing/2014/main" id="{87296D0D-63A1-2AB9-D626-1105D32F810A}"/>
              </a:ext>
            </a:extLst>
          </p:cNvPr>
          <p:cNvSpPr txBox="1"/>
          <p:nvPr/>
        </p:nvSpPr>
        <p:spPr>
          <a:xfrm>
            <a:off x="321549" y="241160"/>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10:17</a:t>
            </a:r>
            <a:endParaRPr lang="bo-CN" sz="2000" b="1" cap="all" dirty="0">
              <a:solidFill>
                <a:schemeClr val="bg1"/>
              </a:solidFill>
              <a:latin typeface="ArialMT"/>
            </a:endParaRPr>
          </a:p>
        </p:txBody>
      </p:sp>
    </p:spTree>
    <p:extLst>
      <p:ext uri="{BB962C8B-B14F-4D97-AF65-F5344CB8AC3E}">
        <p14:creationId xmlns:p14="http://schemas.microsoft.com/office/powerpoint/2010/main" val="18036246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79EE41-B09E-D706-ABAA-FCA2E153E0F0}"/>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18 तब मूसा ने फ़िरौन के पास से निकलकर यहोवा से विनती की।</a:t>
            </a:r>
            <a:endParaRPr lang="en-IN" sz="4000" dirty="0"/>
          </a:p>
        </p:txBody>
      </p:sp>
      <p:pic>
        <p:nvPicPr>
          <p:cNvPr id="6" name="Audio 5">
            <a:hlinkClick r:id="" action="ppaction://media"/>
            <a:extLst>
              <a:ext uri="{FF2B5EF4-FFF2-40B4-BE49-F238E27FC236}">
                <a16:creationId xmlns:a16="http://schemas.microsoft.com/office/drawing/2014/main" id="{2837FADA-F4FC-C205-9643-9D0D9F2D4C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88E9637-C83D-4FA4-EDC4-3D31ED0E5A53}"/>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18</a:t>
            </a:r>
            <a:r>
              <a:rPr lang="en-US" sz="3600" b="0" i="0">
                <a:solidFill>
                  <a:srgbClr val="121212"/>
                </a:solidFill>
                <a:effectLst/>
                <a:latin typeface="Inter" panose="020B0502030000000004" pitchFamily="34" charset="0"/>
              </a:rPr>
              <a:t>So Moses left Pharaoh’s presence and appealed to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945060646"/>
      </p:ext>
    </p:extLst>
  </p:cSld>
  <p:clrMapOvr>
    <a:masterClrMapping/>
  </p:clrMapOvr>
  <mc:AlternateContent xmlns:mc="http://schemas.openxmlformats.org/markup-compatibility/2006" xmlns:p14="http://schemas.microsoft.com/office/powerpoint/2010/main">
    <mc:Choice Requires="p14">
      <p:transition spd="slow" p14:dur="2000" advTm="5602"/>
    </mc:Choice>
    <mc:Fallback xmlns="">
      <p:transition spd="slow" advTm="5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09C724-D0A3-4ECD-AF30-7A7F09023457}"/>
              </a:ext>
            </a:extLst>
          </p:cNvPr>
          <p:cNvPicPr>
            <a:picLocks noChangeAspect="1"/>
          </p:cNvPicPr>
          <p:nvPr/>
        </p:nvPicPr>
        <p:blipFill>
          <a:blip r:embed="rId2"/>
          <a:stretch>
            <a:fillRect/>
          </a:stretch>
        </p:blipFill>
        <p:spPr>
          <a:xfrm>
            <a:off x="0" y="-871738"/>
            <a:ext cx="12192000" cy="8601476"/>
          </a:xfrm>
          <a:prstGeom prst="rect">
            <a:avLst/>
          </a:prstGeom>
        </p:spPr>
      </p:pic>
      <p:sp>
        <p:nvSpPr>
          <p:cNvPr id="2" name="TextBox 1">
            <a:extLst>
              <a:ext uri="{FF2B5EF4-FFF2-40B4-BE49-F238E27FC236}">
                <a16:creationId xmlns:a16="http://schemas.microsoft.com/office/drawing/2014/main" id="{C0B46CE2-2DE9-C4AA-2391-AE63BF14CFD9}"/>
              </a:ext>
            </a:extLst>
          </p:cNvPr>
          <p:cNvSpPr txBox="1"/>
          <p:nvPr/>
        </p:nvSpPr>
        <p:spPr>
          <a:xfrm>
            <a:off x="321549" y="241160"/>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10:18</a:t>
            </a:r>
            <a:endParaRPr lang="bo-CN" sz="2000" b="1" cap="all" dirty="0">
              <a:solidFill>
                <a:schemeClr val="bg1"/>
              </a:solidFill>
              <a:latin typeface="ArialMT"/>
            </a:endParaRPr>
          </a:p>
        </p:txBody>
      </p:sp>
    </p:spTree>
    <p:extLst>
      <p:ext uri="{BB962C8B-B14F-4D97-AF65-F5344CB8AC3E}">
        <p14:creationId xmlns:p14="http://schemas.microsoft.com/office/powerpoint/2010/main" val="17974262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485692-1817-CEF4-239D-2414A7073AF6}"/>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19 तब यहोवा ने बहुत प्रचण्ड पश्चिमी हवा बहाकर टिड्डियों को उड़ाकर लाल समुद्र में डाल दिया, और मिस्र के किसी स्थान में एक भी टिड्डी न रह गई।</a:t>
            </a:r>
            <a:endParaRPr lang="en-IN" sz="4000" dirty="0"/>
          </a:p>
        </p:txBody>
      </p:sp>
      <p:pic>
        <p:nvPicPr>
          <p:cNvPr id="6" name="Audio 5">
            <a:hlinkClick r:id="" action="ppaction://media"/>
            <a:extLst>
              <a:ext uri="{FF2B5EF4-FFF2-40B4-BE49-F238E27FC236}">
                <a16:creationId xmlns:a16="http://schemas.microsoft.com/office/drawing/2014/main" id="{B28A09AF-751D-3098-50CA-68FA22F737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4CAFD813-A398-90F1-5D78-DCF4C0E9AC54}"/>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19</a:t>
            </a:r>
            <a:r>
              <a:rPr lang="en-US" sz="3600" b="0" i="0">
                <a:solidFill>
                  <a:srgbClr val="121212"/>
                </a:solidFill>
                <a:effectLst/>
                <a:latin typeface="Inter" panose="020B0502030000000004" pitchFamily="34" charset="0"/>
              </a:rPr>
              <a:t>And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changed the wind to a very strong west wind that carried off the locusts and blew them into the Red Sea. Not a single locust remained anywhere in Egypt.</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880540446"/>
      </p:ext>
    </p:extLst>
  </p:cSld>
  <p:clrMapOvr>
    <a:masterClrMapping/>
  </p:clrMapOvr>
  <mc:AlternateContent xmlns:mc="http://schemas.openxmlformats.org/markup-compatibility/2006" xmlns:p14="http://schemas.microsoft.com/office/powerpoint/2010/main">
    <mc:Choice Requires="p14">
      <p:transition spd="slow" p14:dur="2000" advTm="14492"/>
    </mc:Choice>
    <mc:Fallback xmlns="">
      <p:transition spd="slow" advTm="14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9C9F61-8C1F-41EA-816E-1CD19B0829D8}"/>
              </a:ext>
            </a:extLst>
          </p:cNvPr>
          <p:cNvPicPr>
            <a:picLocks noChangeAspect="1"/>
          </p:cNvPicPr>
          <p:nvPr/>
        </p:nvPicPr>
        <p:blipFill>
          <a:blip r:embed="rId2"/>
          <a:stretch>
            <a:fillRect/>
          </a:stretch>
        </p:blipFill>
        <p:spPr>
          <a:xfrm>
            <a:off x="0" y="0"/>
            <a:ext cx="12830840" cy="6858000"/>
          </a:xfrm>
          <a:prstGeom prst="rect">
            <a:avLst/>
          </a:prstGeom>
        </p:spPr>
      </p:pic>
      <p:sp>
        <p:nvSpPr>
          <p:cNvPr id="4" name="TextBox 3">
            <a:extLst>
              <a:ext uri="{FF2B5EF4-FFF2-40B4-BE49-F238E27FC236}">
                <a16:creationId xmlns:a16="http://schemas.microsoft.com/office/drawing/2014/main" id="{944060AE-C7D0-81BE-1987-CCEBD7D67B6D}"/>
              </a:ext>
            </a:extLst>
          </p:cNvPr>
          <p:cNvSpPr txBox="1"/>
          <p:nvPr/>
        </p:nvSpPr>
        <p:spPr>
          <a:xfrm>
            <a:off x="601303" y="331594"/>
            <a:ext cx="7929748" cy="2510444"/>
          </a:xfrm>
          <a:prstGeom prst="rect">
            <a:avLst/>
          </a:prstGeom>
          <a:noFill/>
        </p:spPr>
        <p:txBody>
          <a:bodyPr wrap="square" rtlCol="0">
            <a:noAutofit/>
          </a:bodyPr>
          <a:lstStyle/>
          <a:p>
            <a:pPr>
              <a:lnSpc>
                <a:spcPct val="115000"/>
              </a:lnSpc>
              <a:spcAft>
                <a:spcPts val="1000"/>
              </a:spcAft>
            </a:pPr>
            <a:r>
              <a:rPr lang="hi-IN" sz="6000" dirty="0">
                <a:solidFill>
                  <a:schemeClr val="bg1"/>
                </a:solidFill>
                <a:effectLst/>
                <a:latin typeface="TimesNewRomanPSMT"/>
                <a:ea typeface="Calibri" panose="020F0502020204030204" pitchFamily="34" charset="0"/>
                <a:cs typeface="TimesNewRomanPSMT"/>
              </a:rPr>
              <a:t>मिस्र में टिड्डियों कीविपत्ति – निर्गमन 10:1-20</a:t>
            </a:r>
            <a:endParaRPr lang="en-ZA" sz="7200" dirty="0"/>
          </a:p>
        </p:txBody>
      </p:sp>
    </p:spTree>
    <p:extLst>
      <p:ext uri="{BB962C8B-B14F-4D97-AF65-F5344CB8AC3E}">
        <p14:creationId xmlns:p14="http://schemas.microsoft.com/office/powerpoint/2010/main" val="2420601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E3565C-E64F-4555-9310-7D205BECA909}"/>
              </a:ext>
            </a:extLst>
          </p:cNvPr>
          <p:cNvPicPr>
            <a:picLocks noChangeAspect="1"/>
          </p:cNvPicPr>
          <p:nvPr/>
        </p:nvPicPr>
        <p:blipFill>
          <a:blip r:embed="rId2"/>
          <a:stretch>
            <a:fillRect/>
          </a:stretch>
        </p:blipFill>
        <p:spPr>
          <a:xfrm>
            <a:off x="0" y="-669720"/>
            <a:ext cx="12369338" cy="7527720"/>
          </a:xfrm>
          <a:prstGeom prst="rect">
            <a:avLst/>
          </a:prstGeom>
        </p:spPr>
      </p:pic>
      <p:sp>
        <p:nvSpPr>
          <p:cNvPr id="2" name="TextBox 1">
            <a:extLst>
              <a:ext uri="{FF2B5EF4-FFF2-40B4-BE49-F238E27FC236}">
                <a16:creationId xmlns:a16="http://schemas.microsoft.com/office/drawing/2014/main" id="{6E7CBA26-B390-471B-5A2E-3F1278B21043}"/>
              </a:ext>
            </a:extLst>
          </p:cNvPr>
          <p:cNvSpPr txBox="1"/>
          <p:nvPr/>
        </p:nvSpPr>
        <p:spPr>
          <a:xfrm>
            <a:off x="321549" y="241160"/>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10:19</a:t>
            </a:r>
            <a:endParaRPr lang="bo-CN" sz="2000" b="1" cap="all" dirty="0">
              <a:solidFill>
                <a:schemeClr val="bg1"/>
              </a:solidFill>
              <a:latin typeface="ArialMT"/>
            </a:endParaRPr>
          </a:p>
        </p:txBody>
      </p:sp>
    </p:spTree>
    <p:extLst>
      <p:ext uri="{BB962C8B-B14F-4D97-AF65-F5344CB8AC3E}">
        <p14:creationId xmlns:p14="http://schemas.microsoft.com/office/powerpoint/2010/main" val="19661704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A43F53-D15E-AA3F-4D6C-BC0295A9F03F}"/>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20 तो भी यहोवा ने फ़िरौन के मन को कठोर कर दिया, जिससे उसने इस्राएलियों को जाने न दिया।</a:t>
            </a:r>
            <a:endParaRPr lang="en-IN" sz="4000" dirty="0"/>
          </a:p>
        </p:txBody>
      </p:sp>
      <p:pic>
        <p:nvPicPr>
          <p:cNvPr id="6" name="Audio 5">
            <a:hlinkClick r:id="" action="ppaction://media"/>
            <a:extLst>
              <a:ext uri="{FF2B5EF4-FFF2-40B4-BE49-F238E27FC236}">
                <a16:creationId xmlns:a16="http://schemas.microsoft.com/office/drawing/2014/main" id="{AF6C494F-44F5-8959-ED43-D0E90F39CB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AB434C3-48B2-E1E7-4230-408523339127}"/>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20</a:t>
            </a:r>
            <a:r>
              <a:rPr lang="en-US" sz="3600" b="0" i="0">
                <a:solidFill>
                  <a:srgbClr val="121212"/>
                </a:solidFill>
                <a:effectLst/>
                <a:latin typeface="Inter" panose="020B0502030000000004" pitchFamily="34" charset="0"/>
              </a:rPr>
              <a:t>But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hardened  Pharaoh’s heart, and he would not let the Israelites go.</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605851986"/>
      </p:ext>
    </p:extLst>
  </p:cSld>
  <p:clrMapOvr>
    <a:masterClrMapping/>
  </p:clrMapOvr>
  <mc:AlternateContent xmlns:mc="http://schemas.openxmlformats.org/markup-compatibility/2006" xmlns:p14="http://schemas.microsoft.com/office/powerpoint/2010/main">
    <mc:Choice Requires="p14">
      <p:transition spd="slow" p14:dur="2000" advTm="8207"/>
    </mc:Choice>
    <mc:Fallback xmlns="">
      <p:transition spd="slow" advTm="8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59DCDE-37DE-4806-BAA8-D70DF8D523CA}"/>
              </a:ext>
            </a:extLst>
          </p:cNvPr>
          <p:cNvPicPr>
            <a:picLocks noChangeAspect="1"/>
          </p:cNvPicPr>
          <p:nvPr/>
        </p:nvPicPr>
        <p:blipFill>
          <a:blip r:embed="rId2"/>
          <a:stretch>
            <a:fillRect/>
          </a:stretch>
        </p:blipFill>
        <p:spPr>
          <a:xfrm>
            <a:off x="0" y="0"/>
            <a:ext cx="12830840" cy="6858000"/>
          </a:xfrm>
          <a:prstGeom prst="rect">
            <a:avLst/>
          </a:prstGeom>
        </p:spPr>
      </p:pic>
      <p:sp>
        <p:nvSpPr>
          <p:cNvPr id="4" name="TextBox 3">
            <a:extLst>
              <a:ext uri="{FF2B5EF4-FFF2-40B4-BE49-F238E27FC236}">
                <a16:creationId xmlns:a16="http://schemas.microsoft.com/office/drawing/2014/main" id="{4CDCB076-F6AC-A205-8216-AB6E4AC2548E}"/>
              </a:ext>
            </a:extLst>
          </p:cNvPr>
          <p:cNvSpPr txBox="1"/>
          <p:nvPr/>
        </p:nvSpPr>
        <p:spPr>
          <a:xfrm>
            <a:off x="321549" y="241160"/>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10:20</a:t>
            </a:r>
            <a:endParaRPr lang="bo-CN" sz="2000" b="1" cap="all" dirty="0">
              <a:solidFill>
                <a:schemeClr val="bg1"/>
              </a:solidFill>
              <a:latin typeface="ArialMT"/>
            </a:endParaRPr>
          </a:p>
        </p:txBody>
      </p:sp>
    </p:spTree>
    <p:extLst>
      <p:ext uri="{BB962C8B-B14F-4D97-AF65-F5344CB8AC3E}">
        <p14:creationId xmlns:p14="http://schemas.microsoft.com/office/powerpoint/2010/main" val="3108509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1</a:t>
            </a:r>
            <a:r>
              <a:rPr lang="en-US" sz="4000" b="0" i="0">
                <a:solidFill>
                  <a:srgbClr val="121212"/>
                </a:solidFill>
                <a:effectLst/>
                <a:latin typeface="Inter" panose="020B0502030000000004" pitchFamily="34" charset="0"/>
              </a:rPr>
              <a:t>Then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said to Moses, “Go to Pharaoh, for I have hardened  his heart and the hearts of his officials, that I may perform these miraculous signs of Mine among them,</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71BAD1AE-777A-9B59-E826-860B8017BB88}"/>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777A7B"/>
                </a:solidFill>
                <a:effectLst/>
                <a:latin typeface="Arial" panose="020B0604020202020204" pitchFamily="34" charset="0"/>
              </a:rPr>
              <a:t>1</a:t>
            </a:r>
            <a:r>
              <a:rPr lang="hi-IN" sz="4000" b="0" i="0" dirty="0">
                <a:solidFill>
                  <a:srgbClr val="121212"/>
                </a:solidFill>
                <a:effectLst/>
                <a:latin typeface="Arial" panose="020B0604020202020204" pitchFamily="34" charset="0"/>
              </a:rPr>
              <a:t>फिर यहोवा ने मूसा से कहा, “फ़िरौन के पास जा; क्योंकि मैं ही ने उसके और उसके कर्मचारियों के मन को इसलिए कठोर कर दिया है कि अपने चिन्ह उनके बीच में दिखलाऊँ,</a:t>
            </a:r>
            <a:endParaRPr lang="en-IN" sz="4000" dirty="0"/>
          </a:p>
        </p:txBody>
      </p:sp>
      <p:pic>
        <p:nvPicPr>
          <p:cNvPr id="7" name="Audio 6">
            <a:hlinkClick r:id="" action="ppaction://media"/>
            <a:extLst>
              <a:ext uri="{FF2B5EF4-FFF2-40B4-BE49-F238E27FC236}">
                <a16:creationId xmlns:a16="http://schemas.microsoft.com/office/drawing/2014/main" id="{2C3C1AE5-F0ED-D3CB-1426-D43FC5425A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21847376"/>
      </p:ext>
    </p:extLst>
  </p:cSld>
  <p:clrMapOvr>
    <a:masterClrMapping/>
  </p:clrMapOvr>
  <mc:AlternateContent xmlns:mc="http://schemas.openxmlformats.org/markup-compatibility/2006" xmlns:p14="http://schemas.microsoft.com/office/powerpoint/2010/main">
    <mc:Choice Requires="p14">
      <p:transition spd="slow" p14:dur="2000" advTm="14529"/>
    </mc:Choice>
    <mc:Fallback xmlns="">
      <p:transition spd="slow" advTm="14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05D0B4-122F-40C3-9E19-EA943DABA02F}"/>
              </a:ext>
            </a:extLst>
          </p:cNvPr>
          <p:cNvPicPr>
            <a:picLocks noChangeAspect="1"/>
          </p:cNvPicPr>
          <p:nvPr/>
        </p:nvPicPr>
        <p:blipFill>
          <a:blip r:embed="rId2"/>
          <a:stretch>
            <a:fillRect/>
          </a:stretch>
        </p:blipFill>
        <p:spPr>
          <a:xfrm>
            <a:off x="0" y="1"/>
            <a:ext cx="14218276" cy="6858000"/>
          </a:xfrm>
          <a:prstGeom prst="rect">
            <a:avLst/>
          </a:prstGeom>
        </p:spPr>
      </p:pic>
      <p:sp>
        <p:nvSpPr>
          <p:cNvPr id="4" name="TextBox 3">
            <a:extLst>
              <a:ext uri="{FF2B5EF4-FFF2-40B4-BE49-F238E27FC236}">
                <a16:creationId xmlns:a16="http://schemas.microsoft.com/office/drawing/2014/main" id="{E332CCD6-9A09-409A-ACCC-041021256BDB}"/>
              </a:ext>
            </a:extLst>
          </p:cNvPr>
          <p:cNvSpPr txBox="1"/>
          <p:nvPr/>
        </p:nvSpPr>
        <p:spPr>
          <a:xfrm>
            <a:off x="321549" y="241160"/>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10:1</a:t>
            </a:r>
            <a:endParaRPr lang="bo-CN" sz="2000" b="1" cap="all" dirty="0">
              <a:solidFill>
                <a:schemeClr val="bg1"/>
              </a:solidFill>
              <a:latin typeface="ArialMT"/>
            </a:endParaRPr>
          </a:p>
        </p:txBody>
      </p:sp>
    </p:spTree>
    <p:extLst>
      <p:ext uri="{BB962C8B-B14F-4D97-AF65-F5344CB8AC3E}">
        <p14:creationId xmlns:p14="http://schemas.microsoft.com/office/powerpoint/2010/main" val="1438714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C8397A-3F91-6584-9C07-CA6A885F54F9}"/>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 तब मूसा और हारून ने फ़िरौन के पास जाकर कहा, “इब्रियों का परमेश्वर यहोवा तुझ से इस प्रकार कहता है, कि तू कब तक मेरे सामने दीन होने से संकोच करता रहेगा? मेरी प्रजा के लोगों को जाने दे कि वे मेरी उपासना करें।</a:t>
            </a:r>
            <a:endParaRPr lang="en-IN" sz="4000" dirty="0"/>
          </a:p>
        </p:txBody>
      </p:sp>
      <p:pic>
        <p:nvPicPr>
          <p:cNvPr id="12" name="Audio 11">
            <a:hlinkClick r:id="" action="ppaction://media"/>
            <a:extLst>
              <a:ext uri="{FF2B5EF4-FFF2-40B4-BE49-F238E27FC236}">
                <a16:creationId xmlns:a16="http://schemas.microsoft.com/office/drawing/2014/main" id="{20A83A0F-CC70-9444-FD45-15D7E487B9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EF09624D-E434-3905-3771-384D26CCC8FB}"/>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3</a:t>
            </a:r>
            <a:r>
              <a:rPr lang="en-US" sz="3600" b="0" i="0">
                <a:solidFill>
                  <a:srgbClr val="121212"/>
                </a:solidFill>
                <a:effectLst/>
                <a:latin typeface="Inter" panose="020B0502030000000004" pitchFamily="34" charset="0"/>
              </a:rPr>
              <a:t>So Moses and Aaron went to Pharaoh and told him, “This is what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the God of the Hebrews, says: ‘How long will you refuse to humble yourself before Me? Let My people go, so that they may worship Me.</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823317579"/>
      </p:ext>
    </p:extLst>
  </p:cSld>
  <p:clrMapOvr>
    <a:masterClrMapping/>
  </p:clrMapOvr>
  <mc:AlternateContent xmlns:mc="http://schemas.openxmlformats.org/markup-compatibility/2006" xmlns:p14="http://schemas.microsoft.com/office/powerpoint/2010/main">
    <mc:Choice Requires="p14">
      <p:transition spd="slow" p14:dur="2000" advTm="18953"/>
    </mc:Choice>
    <mc:Fallback xmlns="">
      <p:transition spd="slow" advTm="18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552601-0C66-4644-886B-6F80403E48F3}"/>
              </a:ext>
            </a:extLst>
          </p:cNvPr>
          <p:cNvPicPr>
            <a:picLocks noChangeAspect="1"/>
          </p:cNvPicPr>
          <p:nvPr/>
        </p:nvPicPr>
        <p:blipFill>
          <a:blip r:embed="rId2"/>
          <a:stretch>
            <a:fillRect/>
          </a:stretch>
        </p:blipFill>
        <p:spPr>
          <a:xfrm>
            <a:off x="-161319" y="-1003335"/>
            <a:ext cx="12353319" cy="8276972"/>
          </a:xfrm>
          <a:prstGeom prst="rect">
            <a:avLst/>
          </a:prstGeom>
        </p:spPr>
      </p:pic>
      <p:sp>
        <p:nvSpPr>
          <p:cNvPr id="2" name="TextBox 1">
            <a:extLst>
              <a:ext uri="{FF2B5EF4-FFF2-40B4-BE49-F238E27FC236}">
                <a16:creationId xmlns:a16="http://schemas.microsoft.com/office/drawing/2014/main" id="{E1A3F963-A2E9-8A6E-334A-3E62D6E921FC}"/>
              </a:ext>
            </a:extLst>
          </p:cNvPr>
          <p:cNvSpPr txBox="1"/>
          <p:nvPr/>
        </p:nvSpPr>
        <p:spPr>
          <a:xfrm>
            <a:off x="321549" y="241160"/>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10:3</a:t>
            </a:r>
            <a:endParaRPr lang="bo-CN" sz="2000" b="1" cap="all" dirty="0">
              <a:solidFill>
                <a:schemeClr val="bg1"/>
              </a:solidFill>
              <a:latin typeface="ArialMT"/>
            </a:endParaRPr>
          </a:p>
        </p:txBody>
      </p:sp>
    </p:spTree>
    <p:extLst>
      <p:ext uri="{BB962C8B-B14F-4D97-AF65-F5344CB8AC3E}">
        <p14:creationId xmlns:p14="http://schemas.microsoft.com/office/powerpoint/2010/main" val="2666453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E01CCC-B947-6049-CAB4-40E483E87901}"/>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4 यदि तू मेरी प्रजा को जाने न दे तो सुन, कल मैं तेरे देश में टिड्डियाँ</a:t>
            </a:r>
            <a:r>
              <a:rPr lang="en-US" sz="4000" b="0" i="0" dirty="0">
                <a:solidFill>
                  <a:srgbClr val="121212"/>
                </a:solidFill>
                <a:effectLst/>
                <a:latin typeface="Arial" panose="020B0604020202020204" pitchFamily="34" charset="0"/>
              </a:rPr>
              <a:t>a </a:t>
            </a:r>
            <a:r>
              <a:rPr lang="hi-IN" sz="4000" b="0" i="0" dirty="0">
                <a:solidFill>
                  <a:srgbClr val="121212"/>
                </a:solidFill>
                <a:effectLst/>
                <a:latin typeface="Arial" panose="020B0604020202020204" pitchFamily="34" charset="0"/>
              </a:rPr>
              <a:t>ले आऊँगा।</a:t>
            </a:r>
            <a:endParaRPr lang="en-IN" sz="4000" dirty="0"/>
          </a:p>
        </p:txBody>
      </p:sp>
      <p:pic>
        <p:nvPicPr>
          <p:cNvPr id="6" name="Audio 5">
            <a:hlinkClick r:id="" action="ppaction://media"/>
            <a:extLst>
              <a:ext uri="{FF2B5EF4-FFF2-40B4-BE49-F238E27FC236}">
                <a16:creationId xmlns:a16="http://schemas.microsoft.com/office/drawing/2014/main" id="{8A0A9A6B-E0CF-28FF-D510-33A574CFC0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03F52AD-D5C4-BF63-620F-9903E13A610F}"/>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4</a:t>
            </a:r>
            <a:r>
              <a:rPr lang="en-US" sz="3600" b="0" i="0">
                <a:solidFill>
                  <a:srgbClr val="121212"/>
                </a:solidFill>
                <a:effectLst/>
                <a:latin typeface="Inter" panose="020B0502030000000004" pitchFamily="34" charset="0"/>
              </a:rPr>
              <a:t>But if you refuse to let My people go, I will bring locusts into your territory tomorrow.</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518346851"/>
      </p:ext>
    </p:extLst>
  </p:cSld>
  <p:clrMapOvr>
    <a:masterClrMapping/>
  </p:clrMapOvr>
  <mc:AlternateContent xmlns:mc="http://schemas.openxmlformats.org/markup-compatibility/2006" xmlns:p14="http://schemas.microsoft.com/office/powerpoint/2010/main">
    <mc:Choice Requires="p14">
      <p:transition spd="slow" p14:dur="2000" advTm="9581"/>
    </mc:Choice>
    <mc:Fallback xmlns="">
      <p:transition spd="slow" advTm="9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4488</TotalTime>
  <Words>1553</Words>
  <Application>Microsoft Office PowerPoint</Application>
  <PresentationFormat>Widescreen</PresentationFormat>
  <Paragraphs>76</Paragraphs>
  <Slides>42</Slides>
  <Notes>2</Notes>
  <HiddenSlides>0</HiddenSlides>
  <MMClips>22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09-8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105</cp:revision>
  <dcterms:created xsi:type="dcterms:W3CDTF">2021-07-20T09:23:46Z</dcterms:created>
  <dcterms:modified xsi:type="dcterms:W3CDTF">2024-07-23T12:10:51Z</dcterms:modified>
</cp:coreProperties>
</file>