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2" r:id="rId2"/>
    <p:sldId id="303" r:id="rId3"/>
    <p:sldId id="256" r:id="rId4"/>
    <p:sldId id="313" r:id="rId5"/>
    <p:sldId id="258" r:id="rId6"/>
    <p:sldId id="312" r:id="rId7"/>
    <p:sldId id="281" r:id="rId8"/>
    <p:sldId id="311" r:id="rId9"/>
    <p:sldId id="299" r:id="rId10"/>
    <p:sldId id="310" r:id="rId11"/>
    <p:sldId id="300" r:id="rId12"/>
    <p:sldId id="309" r:id="rId13"/>
    <p:sldId id="301" r:id="rId14"/>
    <p:sldId id="308" r:id="rId15"/>
    <p:sldId id="282" r:id="rId16"/>
    <p:sldId id="307" r:id="rId17"/>
    <p:sldId id="283" r:id="rId18"/>
    <p:sldId id="305" r:id="rId19"/>
    <p:sldId id="284" r:id="rId20"/>
    <p:sldId id="306" r:id="rId21"/>
    <p:sldId id="285" r:id="rId22"/>
    <p:sldId id="3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6B8A9-E85A-4D8B-9D3B-6CDA0F84649C}" v="103" dt="2023-08-04T06:02:23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84252" autoAdjust="0"/>
  </p:normalViewPr>
  <p:slideViewPr>
    <p:cSldViewPr snapToGrid="0">
      <p:cViewPr varScale="1">
        <p:scale>
          <a:sx n="55" d="100"/>
          <a:sy n="55" d="100"/>
        </p:scale>
        <p:origin x="9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2D49D9A-F60C-4EAE-80D3-D98C15531834}"/>
    <pc:docChg chg="undo custSel modSld">
      <pc:chgData name="Leonie Smith" userId="fed1330f33f5650e" providerId="LiveId" clId="{D2D49D9A-F60C-4EAE-80D3-D98C15531834}" dt="2023-01-23T13:43:27.572" v="40"/>
      <pc:docMkLst>
        <pc:docMk/>
      </pc:docMkLst>
      <pc:sldChg chg="addSp delSp modSp mod modTransition modAnim">
        <pc:chgData name="Leonie Smith" userId="fed1330f33f5650e" providerId="LiveId" clId="{D2D49D9A-F60C-4EAE-80D3-D98C15531834}" dt="2023-01-23T13:43:27.572" v="40"/>
        <pc:sldMkLst>
          <pc:docMk/>
          <pc:sldMk cId="3348757415" sldId="256"/>
        </pc:sldMkLst>
        <pc:spChg chg="add mod">
          <ac:chgData name="Leonie Smith" userId="fed1330f33f5650e" providerId="LiveId" clId="{D2D49D9A-F60C-4EAE-80D3-D98C15531834}" dt="2023-01-23T13:43:27.572" v="40"/>
          <ac:spMkLst>
            <pc:docMk/>
            <pc:sldMk cId="3348757415" sldId="256"/>
            <ac:spMk id="3" creationId="{39176E62-460D-34A3-3E0D-2B5683CA3C27}"/>
          </ac:spMkLst>
        </pc:spChg>
        <pc:spChg chg="del mod">
          <ac:chgData name="Leonie Smith" userId="fed1330f33f5650e" providerId="LiveId" clId="{D2D49D9A-F60C-4EAE-80D3-D98C15531834}" dt="2023-01-23T13:42:20.463" v="20" actId="21"/>
          <ac:spMkLst>
            <pc:docMk/>
            <pc:sldMk cId="3348757415" sldId="256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3348757415" sldId="256"/>
            <ac:picMk id="2" creationId="{BE56915E-A3A2-4CAC-BB73-EB7D6C980A41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26.226" v="39"/>
        <pc:sldMkLst>
          <pc:docMk/>
          <pc:sldMk cId="525752733" sldId="258"/>
        </pc:sldMkLst>
        <pc:spChg chg="add mod">
          <ac:chgData name="Leonie Smith" userId="fed1330f33f5650e" providerId="LiveId" clId="{D2D49D9A-F60C-4EAE-80D3-D98C15531834}" dt="2023-01-23T13:43:26.226" v="39"/>
          <ac:spMkLst>
            <pc:docMk/>
            <pc:sldMk cId="525752733" sldId="258"/>
            <ac:spMk id="2" creationId="{0167F635-3666-69CB-7781-A92DCE1B1546}"/>
          </ac:spMkLst>
        </pc:spChg>
        <pc:spChg chg="del">
          <ac:chgData name="Leonie Smith" userId="fed1330f33f5650e" providerId="LiveId" clId="{D2D49D9A-F60C-4EAE-80D3-D98C15531834}" dt="2023-01-23T13:42:24.334" v="21" actId="21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525752733" sldId="258"/>
            <ac:picMk id="10" creationId="{5AD517F5-A1BF-4144-9400-DABD42F321D0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24.929" v="38"/>
        <pc:sldMkLst>
          <pc:docMk/>
          <pc:sldMk cId="2044568653" sldId="281"/>
        </pc:sldMkLst>
        <pc:spChg chg="add mod">
          <ac:chgData name="Leonie Smith" userId="fed1330f33f5650e" providerId="LiveId" clId="{D2D49D9A-F60C-4EAE-80D3-D98C15531834}" dt="2023-01-23T13:43:24.929" v="38"/>
          <ac:spMkLst>
            <pc:docMk/>
            <pc:sldMk cId="2044568653" sldId="281"/>
            <ac:spMk id="2" creationId="{61DFE006-377C-3478-5FF5-45725D43A0D0}"/>
          </ac:spMkLst>
        </pc:spChg>
        <pc:spChg chg="del">
          <ac:chgData name="Leonie Smith" userId="fed1330f33f5650e" providerId="LiveId" clId="{D2D49D9A-F60C-4EAE-80D3-D98C15531834}" dt="2023-01-23T13:42:26.578" v="22" actId="21"/>
          <ac:spMkLst>
            <pc:docMk/>
            <pc:sldMk cId="2044568653" sldId="281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2044568653" sldId="281"/>
            <ac:picMk id="7" creationId="{56ECD0D7-9381-438B-B72A-CD3873F18BAC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18.199" v="34"/>
        <pc:sldMkLst>
          <pc:docMk/>
          <pc:sldMk cId="3681266347" sldId="282"/>
        </pc:sldMkLst>
        <pc:spChg chg="add mod">
          <ac:chgData name="Leonie Smith" userId="fed1330f33f5650e" providerId="LiveId" clId="{D2D49D9A-F60C-4EAE-80D3-D98C15531834}" dt="2023-01-23T13:43:18.199" v="34"/>
          <ac:spMkLst>
            <pc:docMk/>
            <pc:sldMk cId="3681266347" sldId="282"/>
            <ac:spMk id="2" creationId="{617DB665-D3F0-A038-DFA1-3AE302D8058E}"/>
          </ac:spMkLst>
        </pc:spChg>
        <pc:spChg chg="del mod">
          <ac:chgData name="Leonie Smith" userId="fed1330f33f5650e" providerId="LiveId" clId="{D2D49D9A-F60C-4EAE-80D3-D98C15531834}" dt="2023-01-23T13:42:41.698" v="27" actId="21"/>
          <ac:spMkLst>
            <pc:docMk/>
            <pc:sldMk cId="3681266347" sldId="282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3681266347" sldId="282"/>
            <ac:picMk id="7" creationId="{2E605956-B721-4EE9-A111-A26896D2843D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16.874" v="33"/>
        <pc:sldMkLst>
          <pc:docMk/>
          <pc:sldMk cId="26953390" sldId="283"/>
        </pc:sldMkLst>
        <pc:spChg chg="add mod">
          <ac:chgData name="Leonie Smith" userId="fed1330f33f5650e" providerId="LiveId" clId="{D2D49D9A-F60C-4EAE-80D3-D98C15531834}" dt="2023-01-23T13:43:16.874" v="33"/>
          <ac:spMkLst>
            <pc:docMk/>
            <pc:sldMk cId="26953390" sldId="283"/>
            <ac:spMk id="3" creationId="{05C0538B-2C87-CD59-6297-8475664EEBC4}"/>
          </ac:spMkLst>
        </pc:spChg>
        <pc:spChg chg="del">
          <ac:chgData name="Leonie Smith" userId="fed1330f33f5650e" providerId="LiveId" clId="{D2D49D9A-F60C-4EAE-80D3-D98C15531834}" dt="2023-01-23T13:42:47.283" v="28" actId="21"/>
          <ac:spMkLst>
            <pc:docMk/>
            <pc:sldMk cId="26953390" sldId="283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26953390" sldId="283"/>
            <ac:picMk id="2" creationId="{A683A2EC-5CE4-43B8-B2AA-76975CEF3276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15.322" v="32"/>
        <pc:sldMkLst>
          <pc:docMk/>
          <pc:sldMk cId="2872476414" sldId="284"/>
        </pc:sldMkLst>
        <pc:spChg chg="add mod">
          <ac:chgData name="Leonie Smith" userId="fed1330f33f5650e" providerId="LiveId" clId="{D2D49D9A-F60C-4EAE-80D3-D98C15531834}" dt="2023-01-23T13:43:15.322" v="32"/>
          <ac:spMkLst>
            <pc:docMk/>
            <pc:sldMk cId="2872476414" sldId="284"/>
            <ac:spMk id="2" creationId="{EFEB906B-4C50-7E4E-97D1-96657448BB4D}"/>
          </ac:spMkLst>
        </pc:spChg>
        <pc:spChg chg="del">
          <ac:chgData name="Leonie Smith" userId="fed1330f33f5650e" providerId="LiveId" clId="{D2D49D9A-F60C-4EAE-80D3-D98C15531834}" dt="2023-01-23T13:42:52.459" v="29" actId="21"/>
          <ac:spMkLst>
            <pc:docMk/>
            <pc:sldMk cId="2872476414" sldId="284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2872476414" sldId="284"/>
            <ac:picMk id="7" creationId="{D250F5AC-3C30-4E2F-8CD1-3263BEB2B57F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13.564" v="31"/>
        <pc:sldMkLst>
          <pc:docMk/>
          <pc:sldMk cId="2342427813" sldId="285"/>
        </pc:sldMkLst>
        <pc:spChg chg="add mod">
          <ac:chgData name="Leonie Smith" userId="fed1330f33f5650e" providerId="LiveId" clId="{D2D49D9A-F60C-4EAE-80D3-D98C15531834}" dt="2023-01-23T13:43:13.564" v="31"/>
          <ac:spMkLst>
            <pc:docMk/>
            <pc:sldMk cId="2342427813" sldId="285"/>
            <ac:spMk id="3" creationId="{59888543-B289-7377-54CC-AA1ADE0B8621}"/>
          </ac:spMkLst>
        </pc:spChg>
        <pc:spChg chg="del">
          <ac:chgData name="Leonie Smith" userId="fed1330f33f5650e" providerId="LiveId" clId="{D2D49D9A-F60C-4EAE-80D3-D98C15531834}" dt="2023-01-23T13:42:56.598" v="30" actId="21"/>
          <ac:spMkLst>
            <pc:docMk/>
            <pc:sldMk cId="2342427813" sldId="285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2342427813" sldId="285"/>
            <ac:picMk id="2" creationId="{C96C8209-49A6-4BF7-80D4-A8F20C79043B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22.703" v="37"/>
        <pc:sldMkLst>
          <pc:docMk/>
          <pc:sldMk cId="318611153" sldId="299"/>
        </pc:sldMkLst>
        <pc:spChg chg="add mod">
          <ac:chgData name="Leonie Smith" userId="fed1330f33f5650e" providerId="LiveId" clId="{D2D49D9A-F60C-4EAE-80D3-D98C15531834}" dt="2023-01-23T13:43:22.703" v="37"/>
          <ac:spMkLst>
            <pc:docMk/>
            <pc:sldMk cId="318611153" sldId="299"/>
            <ac:spMk id="2" creationId="{6E35A91E-87AC-7810-E1B6-72D5E345E539}"/>
          </ac:spMkLst>
        </pc:spChg>
        <pc:spChg chg="del">
          <ac:chgData name="Leonie Smith" userId="fed1330f33f5650e" providerId="LiveId" clId="{D2D49D9A-F60C-4EAE-80D3-D98C15531834}" dt="2023-01-23T13:42:28.748" v="23" actId="21"/>
          <ac:spMkLst>
            <pc:docMk/>
            <pc:sldMk cId="318611153" sldId="299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318611153" sldId="299"/>
            <ac:picMk id="5" creationId="{42F30394-2891-497C-B85E-C78BD17D27A5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21.324" v="36"/>
        <pc:sldMkLst>
          <pc:docMk/>
          <pc:sldMk cId="1809744674" sldId="300"/>
        </pc:sldMkLst>
        <pc:spChg chg="add mod">
          <ac:chgData name="Leonie Smith" userId="fed1330f33f5650e" providerId="LiveId" clId="{D2D49D9A-F60C-4EAE-80D3-D98C15531834}" dt="2023-01-23T13:43:21.324" v="36"/>
          <ac:spMkLst>
            <pc:docMk/>
            <pc:sldMk cId="1809744674" sldId="300"/>
            <ac:spMk id="2" creationId="{6DC6119B-1022-08EB-EBB6-004071CC265B}"/>
          </ac:spMkLst>
        </pc:spChg>
        <pc:spChg chg="del">
          <ac:chgData name="Leonie Smith" userId="fed1330f33f5650e" providerId="LiveId" clId="{D2D49D9A-F60C-4EAE-80D3-D98C15531834}" dt="2023-01-23T13:42:30.970" v="24" actId="21"/>
          <ac:spMkLst>
            <pc:docMk/>
            <pc:sldMk cId="1809744674" sldId="300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1809744674" sldId="300"/>
            <ac:picMk id="8" creationId="{CFA376BA-2B69-42D9-A6CC-73C2AC1549AF}"/>
          </ac:picMkLst>
        </pc:picChg>
      </pc:sldChg>
      <pc:sldChg chg="addSp delSp modSp mod modTransition modAnim">
        <pc:chgData name="Leonie Smith" userId="fed1330f33f5650e" providerId="LiveId" clId="{D2D49D9A-F60C-4EAE-80D3-D98C15531834}" dt="2023-01-23T13:43:19.558" v="35"/>
        <pc:sldMkLst>
          <pc:docMk/>
          <pc:sldMk cId="3635768194" sldId="301"/>
        </pc:sldMkLst>
        <pc:spChg chg="add mod">
          <ac:chgData name="Leonie Smith" userId="fed1330f33f5650e" providerId="LiveId" clId="{D2D49D9A-F60C-4EAE-80D3-D98C15531834}" dt="2023-01-23T13:43:19.558" v="35"/>
          <ac:spMkLst>
            <pc:docMk/>
            <pc:sldMk cId="3635768194" sldId="301"/>
            <ac:spMk id="3" creationId="{2F586B5F-6B65-21C4-3D18-722A9BAF92B8}"/>
          </ac:spMkLst>
        </pc:spChg>
        <pc:spChg chg="del">
          <ac:chgData name="Leonie Smith" userId="fed1330f33f5650e" providerId="LiveId" clId="{D2D49D9A-F60C-4EAE-80D3-D98C15531834}" dt="2023-01-23T13:42:36.005" v="25" actId="21"/>
          <ac:spMkLst>
            <pc:docMk/>
            <pc:sldMk cId="3635768194" sldId="301"/>
            <ac:spMk id="6" creationId="{416C064E-628E-47C0-A712-DB178FE9901E}"/>
          </ac:spMkLst>
        </pc:spChg>
        <pc:picChg chg="del">
          <ac:chgData name="Leonie Smith" userId="fed1330f33f5650e" providerId="LiveId" clId="{D2D49D9A-F60C-4EAE-80D3-D98C15531834}" dt="2023-01-23T13:42:11.429" v="19"/>
          <ac:picMkLst>
            <pc:docMk/>
            <pc:sldMk cId="3635768194" sldId="301"/>
            <ac:picMk id="2" creationId="{D47A8F64-03FD-4F84-BBAB-4DD209A2E9E9}"/>
          </ac:picMkLst>
        </pc:picChg>
      </pc:sldChg>
      <pc:sldChg chg="delSp modTransition modAnim">
        <pc:chgData name="Leonie Smith" userId="fed1330f33f5650e" providerId="LiveId" clId="{D2D49D9A-F60C-4EAE-80D3-D98C15531834}" dt="2023-01-23T13:42:11.429" v="19"/>
        <pc:sldMkLst>
          <pc:docMk/>
          <pc:sldMk cId="4063331903" sldId="302"/>
        </pc:sldMkLst>
        <pc:picChg chg="del">
          <ac:chgData name="Leonie Smith" userId="fed1330f33f5650e" providerId="LiveId" clId="{D2D49D9A-F60C-4EAE-80D3-D98C15531834}" dt="2023-01-23T13:42:11.429" v="19"/>
          <ac:picMkLst>
            <pc:docMk/>
            <pc:sldMk cId="4063331903" sldId="302"/>
            <ac:picMk id="4" creationId="{1DAF7EA9-FD92-43D7-ABE0-C98A125A1BA4}"/>
          </ac:picMkLst>
        </pc:picChg>
      </pc:sldChg>
      <pc:sldChg chg="addSp delSp modSp mod modTransition">
        <pc:chgData name="Leonie Smith" userId="fed1330f33f5650e" providerId="LiveId" clId="{D2D49D9A-F60C-4EAE-80D3-D98C15531834}" dt="2023-01-23T13:42:11.429" v="19"/>
        <pc:sldMkLst>
          <pc:docMk/>
          <pc:sldMk cId="3086571603" sldId="303"/>
        </pc:sldMkLst>
        <pc:spChg chg="add mod">
          <ac:chgData name="Leonie Smith" userId="fed1330f33f5650e" providerId="LiveId" clId="{D2D49D9A-F60C-4EAE-80D3-D98C15531834}" dt="2023-01-23T13:41:11.453" v="9"/>
          <ac:spMkLst>
            <pc:docMk/>
            <pc:sldMk cId="3086571603" sldId="303"/>
            <ac:spMk id="2" creationId="{55E8B3EE-4DFC-3E39-18DA-16D72B8A573A}"/>
          </ac:spMkLst>
        </pc:spChg>
        <pc:spChg chg="del">
          <ac:chgData name="Leonie Smith" userId="fed1330f33f5650e" providerId="LiveId" clId="{D2D49D9A-F60C-4EAE-80D3-D98C15531834}" dt="2023-01-23T13:40:27.568" v="0" actId="21"/>
          <ac:spMkLst>
            <pc:docMk/>
            <pc:sldMk cId="3086571603" sldId="303"/>
            <ac:spMk id="4" creationId="{8C607F91-4CA1-436E-8665-E2EDF684EDE3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4231571180" sldId="304"/>
        </pc:sldMkLst>
        <pc:spChg chg="mod">
          <ac:chgData name="Leonie Smith" userId="fed1330f33f5650e" providerId="LiveId" clId="{D2D49D9A-F60C-4EAE-80D3-D98C15531834}" dt="2023-01-23T13:41:59.916" v="18"/>
          <ac:spMkLst>
            <pc:docMk/>
            <pc:sldMk cId="4231571180" sldId="304"/>
            <ac:spMk id="4" creationId="{6812C49A-8D57-446B-9514-9795019E2367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2983990364" sldId="305"/>
        </pc:sldMkLst>
        <pc:spChg chg="mod">
          <ac:chgData name="Leonie Smith" userId="fed1330f33f5650e" providerId="LiveId" clId="{D2D49D9A-F60C-4EAE-80D3-D98C15531834}" dt="2023-01-23T13:41:51.157" v="16"/>
          <ac:spMkLst>
            <pc:docMk/>
            <pc:sldMk cId="2983990364" sldId="305"/>
            <ac:spMk id="4" creationId="{25757037-A2EA-4637-BBC5-D8EA1DC177DB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4093090280" sldId="306"/>
        </pc:sldMkLst>
        <pc:spChg chg="mod">
          <ac:chgData name="Leonie Smith" userId="fed1330f33f5650e" providerId="LiveId" clId="{D2D49D9A-F60C-4EAE-80D3-D98C15531834}" dt="2023-01-23T13:41:55.415" v="17"/>
          <ac:spMkLst>
            <pc:docMk/>
            <pc:sldMk cId="4093090280" sldId="306"/>
            <ac:spMk id="4" creationId="{BB7B7850-38E4-4CDF-A006-6738DBB79E29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1094923849" sldId="307"/>
        </pc:sldMkLst>
        <pc:spChg chg="mod">
          <ac:chgData name="Leonie Smith" userId="fed1330f33f5650e" providerId="LiveId" clId="{D2D49D9A-F60C-4EAE-80D3-D98C15531834}" dt="2023-01-23T13:41:46.133" v="15"/>
          <ac:spMkLst>
            <pc:docMk/>
            <pc:sldMk cId="1094923849" sldId="307"/>
            <ac:spMk id="4" creationId="{043B9323-C27E-459D-9941-6F73D6A01F0B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3465235457" sldId="308"/>
        </pc:sldMkLst>
        <pc:spChg chg="mod">
          <ac:chgData name="Leonie Smith" userId="fed1330f33f5650e" providerId="LiveId" clId="{D2D49D9A-F60C-4EAE-80D3-D98C15531834}" dt="2023-01-23T13:41:41.828" v="14"/>
          <ac:spMkLst>
            <pc:docMk/>
            <pc:sldMk cId="3465235457" sldId="308"/>
            <ac:spMk id="4" creationId="{01C49E2F-4757-4474-8345-ADAE91EACA1A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628629370" sldId="309"/>
        </pc:sldMkLst>
        <pc:spChg chg="mod">
          <ac:chgData name="Leonie Smith" userId="fed1330f33f5650e" providerId="LiveId" clId="{D2D49D9A-F60C-4EAE-80D3-D98C15531834}" dt="2023-01-23T13:41:36.239" v="13"/>
          <ac:spMkLst>
            <pc:docMk/>
            <pc:sldMk cId="628629370" sldId="309"/>
            <ac:spMk id="4" creationId="{D03A20B5-68CD-4AEC-B864-3229AF6E1BAA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218322600" sldId="310"/>
        </pc:sldMkLst>
        <pc:spChg chg="mod">
          <ac:chgData name="Leonie Smith" userId="fed1330f33f5650e" providerId="LiveId" clId="{D2D49D9A-F60C-4EAE-80D3-D98C15531834}" dt="2023-01-23T13:41:31.967" v="12"/>
          <ac:spMkLst>
            <pc:docMk/>
            <pc:sldMk cId="218322600" sldId="310"/>
            <ac:spMk id="4" creationId="{024B3703-AA22-4BEE-9A31-878E5BA55D41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2992398820" sldId="311"/>
        </pc:sldMkLst>
        <pc:spChg chg="mod">
          <ac:chgData name="Leonie Smith" userId="fed1330f33f5650e" providerId="LiveId" clId="{D2D49D9A-F60C-4EAE-80D3-D98C15531834}" dt="2023-01-23T13:41:27.879" v="11"/>
          <ac:spMkLst>
            <pc:docMk/>
            <pc:sldMk cId="2992398820" sldId="311"/>
            <ac:spMk id="4" creationId="{C967FE5D-0CF1-4E0F-B43B-DB23992FAAF1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1281652890" sldId="312"/>
        </pc:sldMkLst>
        <pc:spChg chg="mod">
          <ac:chgData name="Leonie Smith" userId="fed1330f33f5650e" providerId="LiveId" clId="{D2D49D9A-F60C-4EAE-80D3-D98C15531834}" dt="2023-01-23T13:41:23.744" v="10"/>
          <ac:spMkLst>
            <pc:docMk/>
            <pc:sldMk cId="1281652890" sldId="312"/>
            <ac:spMk id="5" creationId="{84C2F652-1169-4CCF-B05F-B8964CB9894A}"/>
          </ac:spMkLst>
        </pc:spChg>
      </pc:sldChg>
      <pc:sldChg chg="modSp mod modTransition">
        <pc:chgData name="Leonie Smith" userId="fed1330f33f5650e" providerId="LiveId" clId="{D2D49D9A-F60C-4EAE-80D3-D98C15531834}" dt="2023-01-23T13:42:11.429" v="19"/>
        <pc:sldMkLst>
          <pc:docMk/>
          <pc:sldMk cId="1910966535" sldId="313"/>
        </pc:sldMkLst>
        <pc:spChg chg="mod">
          <ac:chgData name="Leonie Smith" userId="fed1330f33f5650e" providerId="LiveId" clId="{D2D49D9A-F60C-4EAE-80D3-D98C15531834}" dt="2023-01-23T13:41:04.027" v="8" actId="207"/>
          <ac:spMkLst>
            <pc:docMk/>
            <pc:sldMk cId="1910966535" sldId="313"/>
            <ac:spMk id="3" creationId="{80E019EF-DD18-48F0-91B6-0A5076078940}"/>
          </ac:spMkLst>
        </pc:spChg>
      </pc:sldChg>
    </pc:docChg>
  </pc:docChgLst>
  <pc:docChgLst>
    <pc:chgData name="Leonie Smith" userId="fed1330f33f5650e" providerId="LiveId" clId="{4616B8A9-E85A-4D8B-9D3B-6CDA0F84649C}"/>
    <pc:docChg chg="modSld">
      <pc:chgData name="Leonie Smith" userId="fed1330f33f5650e" providerId="LiveId" clId="{4616B8A9-E85A-4D8B-9D3B-6CDA0F84649C}" dt="2023-08-04T06:02:23.260" v="148"/>
      <pc:docMkLst>
        <pc:docMk/>
      </pc:docMkLst>
      <pc:sldChg chg="addSp modSp">
        <pc:chgData name="Leonie Smith" userId="fed1330f33f5650e" providerId="LiveId" clId="{4616B8A9-E85A-4D8B-9D3B-6CDA0F84649C}" dt="2023-08-04T05:32:26.154" v="4"/>
        <pc:sldMkLst>
          <pc:docMk/>
          <pc:sldMk cId="3348757415" sldId="256"/>
        </pc:sldMkLst>
        <pc:picChg chg="add mod">
          <ac:chgData name="Leonie Smith" userId="fed1330f33f5650e" providerId="LiveId" clId="{4616B8A9-E85A-4D8B-9D3B-6CDA0F84649C}" dt="2023-08-04T05:32:26.154" v="4"/>
          <ac:picMkLst>
            <pc:docMk/>
            <pc:sldMk cId="3348757415" sldId="256"/>
            <ac:picMk id="6" creationId="{D6A2A9C5-1A37-593D-ADA7-74FE96686881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5:35:44.675" v="8"/>
        <pc:sldMkLst>
          <pc:docMk/>
          <pc:sldMk cId="525752733" sldId="258"/>
        </pc:sldMkLst>
        <pc:picChg chg="add del mod">
          <ac:chgData name="Leonie Smith" userId="fed1330f33f5650e" providerId="LiveId" clId="{4616B8A9-E85A-4D8B-9D3B-6CDA0F84649C}" dt="2023-08-04T05:35:27.420" v="7"/>
          <ac:picMkLst>
            <pc:docMk/>
            <pc:sldMk cId="525752733" sldId="258"/>
            <ac:picMk id="7" creationId="{5BDB149C-915B-26F7-06A0-55B955C2DA88}"/>
          </ac:picMkLst>
        </pc:picChg>
        <pc:picChg chg="add del mod">
          <ac:chgData name="Leonie Smith" userId="fed1330f33f5650e" providerId="LiveId" clId="{4616B8A9-E85A-4D8B-9D3B-6CDA0F84649C}" dt="2023-08-04T05:35:44.675" v="8"/>
          <ac:picMkLst>
            <pc:docMk/>
            <pc:sldMk cId="525752733" sldId="258"/>
            <ac:picMk id="10" creationId="{D00BB74B-77FF-1953-A848-D19E621080FF}"/>
          </ac:picMkLst>
        </pc:picChg>
        <pc:picChg chg="add mod">
          <ac:chgData name="Leonie Smith" userId="fed1330f33f5650e" providerId="LiveId" clId="{4616B8A9-E85A-4D8B-9D3B-6CDA0F84649C}" dt="2023-08-04T05:35:44.675" v="8"/>
          <ac:picMkLst>
            <pc:docMk/>
            <pc:sldMk cId="525752733" sldId="258"/>
            <ac:picMk id="11" creationId="{C5C81DCD-1E83-11E6-B285-214CB925C4B7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5:41:06.005" v="42"/>
        <pc:sldMkLst>
          <pc:docMk/>
          <pc:sldMk cId="2044568653" sldId="281"/>
        </pc:sldMkLst>
        <pc:picChg chg="add del mod">
          <ac:chgData name="Leonie Smith" userId="fed1330f33f5650e" providerId="LiveId" clId="{4616B8A9-E85A-4D8B-9D3B-6CDA0F84649C}" dt="2023-08-04T05:36:29.420" v="11"/>
          <ac:picMkLst>
            <pc:docMk/>
            <pc:sldMk cId="2044568653" sldId="281"/>
            <ac:picMk id="6" creationId="{73077FD3-6DAB-2240-73A6-7185FCBDD1AD}"/>
          </ac:picMkLst>
        </pc:picChg>
        <pc:picChg chg="add del mod">
          <ac:chgData name="Leonie Smith" userId="fed1330f33f5650e" providerId="LiveId" clId="{4616B8A9-E85A-4D8B-9D3B-6CDA0F84649C}" dt="2023-08-04T05:36:43.023" v="12"/>
          <ac:picMkLst>
            <pc:docMk/>
            <pc:sldMk cId="2044568653" sldId="281"/>
            <ac:picMk id="9" creationId="{15418213-8075-B926-0108-C6C1C9E5DACA}"/>
          </ac:picMkLst>
        </pc:picChg>
        <pc:picChg chg="add del mod">
          <ac:chgData name="Leonie Smith" userId="fed1330f33f5650e" providerId="LiveId" clId="{4616B8A9-E85A-4D8B-9D3B-6CDA0F84649C}" dt="2023-08-04T05:36:45.464" v="14"/>
          <ac:picMkLst>
            <pc:docMk/>
            <pc:sldMk cId="2044568653" sldId="281"/>
            <ac:picMk id="10" creationId="{710099C2-6EE8-291B-2F19-100C7A379F2D}"/>
          </ac:picMkLst>
        </pc:picChg>
        <pc:picChg chg="add del mod ord">
          <ac:chgData name="Leonie Smith" userId="fed1330f33f5650e" providerId="LiveId" clId="{4616B8A9-E85A-4D8B-9D3B-6CDA0F84649C}" dt="2023-08-04T05:36:59.065" v="15"/>
          <ac:picMkLst>
            <pc:docMk/>
            <pc:sldMk cId="2044568653" sldId="281"/>
            <ac:picMk id="13" creationId="{79387D05-90E5-C3FF-07CA-E6B521731C2B}"/>
          </ac:picMkLst>
        </pc:picChg>
        <pc:picChg chg="add del mod">
          <ac:chgData name="Leonie Smith" userId="fed1330f33f5650e" providerId="LiveId" clId="{4616B8A9-E85A-4D8B-9D3B-6CDA0F84649C}" dt="2023-08-04T05:37:13.849" v="17"/>
          <ac:picMkLst>
            <pc:docMk/>
            <pc:sldMk cId="2044568653" sldId="281"/>
            <ac:picMk id="14" creationId="{4E098855-C29E-A47B-43B4-773A825928C7}"/>
          </ac:picMkLst>
        </pc:picChg>
        <pc:picChg chg="add del mod ord">
          <ac:chgData name="Leonie Smith" userId="fed1330f33f5650e" providerId="LiveId" clId="{4616B8A9-E85A-4D8B-9D3B-6CDA0F84649C}" dt="2023-08-04T05:37:20.252" v="18"/>
          <ac:picMkLst>
            <pc:docMk/>
            <pc:sldMk cId="2044568653" sldId="281"/>
            <ac:picMk id="19" creationId="{1D6142F6-F379-F7F6-7C73-0FB2C119F6EE}"/>
          </ac:picMkLst>
        </pc:picChg>
        <pc:picChg chg="add del mod">
          <ac:chgData name="Leonie Smith" userId="fed1330f33f5650e" providerId="LiveId" clId="{4616B8A9-E85A-4D8B-9D3B-6CDA0F84649C}" dt="2023-08-04T05:37:21.768" v="20"/>
          <ac:picMkLst>
            <pc:docMk/>
            <pc:sldMk cId="2044568653" sldId="281"/>
            <ac:picMk id="20" creationId="{7227DE0E-460F-B20E-EB10-7F57B5FE974A}"/>
          </ac:picMkLst>
        </pc:picChg>
        <pc:picChg chg="add del mod ord">
          <ac:chgData name="Leonie Smith" userId="fed1330f33f5650e" providerId="LiveId" clId="{4616B8A9-E85A-4D8B-9D3B-6CDA0F84649C}" dt="2023-08-04T05:37:27.827" v="21"/>
          <ac:picMkLst>
            <pc:docMk/>
            <pc:sldMk cId="2044568653" sldId="281"/>
            <ac:picMk id="22" creationId="{69001E85-DD77-7227-376C-9F3F2AA5B550}"/>
          </ac:picMkLst>
        </pc:picChg>
        <pc:picChg chg="add del mod">
          <ac:chgData name="Leonie Smith" userId="fed1330f33f5650e" providerId="LiveId" clId="{4616B8A9-E85A-4D8B-9D3B-6CDA0F84649C}" dt="2023-08-04T05:37:29.487" v="23"/>
          <ac:picMkLst>
            <pc:docMk/>
            <pc:sldMk cId="2044568653" sldId="281"/>
            <ac:picMk id="23" creationId="{84AAB5A6-3604-5716-DB20-965F0C14917E}"/>
          </ac:picMkLst>
        </pc:picChg>
        <pc:picChg chg="add del mod ord">
          <ac:chgData name="Leonie Smith" userId="fed1330f33f5650e" providerId="LiveId" clId="{4616B8A9-E85A-4D8B-9D3B-6CDA0F84649C}" dt="2023-08-04T05:37:42.522" v="24"/>
          <ac:picMkLst>
            <pc:docMk/>
            <pc:sldMk cId="2044568653" sldId="281"/>
            <ac:picMk id="26" creationId="{4918802D-3461-CE4B-65B1-6C72805022DF}"/>
          </ac:picMkLst>
        </pc:picChg>
        <pc:picChg chg="add del mod">
          <ac:chgData name="Leonie Smith" userId="fed1330f33f5650e" providerId="LiveId" clId="{4616B8A9-E85A-4D8B-9D3B-6CDA0F84649C}" dt="2023-08-04T05:37:58.402" v="26"/>
          <ac:picMkLst>
            <pc:docMk/>
            <pc:sldMk cId="2044568653" sldId="281"/>
            <ac:picMk id="27" creationId="{2DE76A4A-C695-C75F-4BA4-F41455D8F715}"/>
          </ac:picMkLst>
        </pc:picChg>
        <pc:picChg chg="add del mod ord">
          <ac:chgData name="Leonie Smith" userId="fed1330f33f5650e" providerId="LiveId" clId="{4616B8A9-E85A-4D8B-9D3B-6CDA0F84649C}" dt="2023-08-04T05:38:11.942" v="27"/>
          <ac:picMkLst>
            <pc:docMk/>
            <pc:sldMk cId="2044568653" sldId="281"/>
            <ac:picMk id="32" creationId="{768CC72E-98E4-EAAC-549C-5F73F35145B7}"/>
          </ac:picMkLst>
        </pc:picChg>
        <pc:picChg chg="add del mod">
          <ac:chgData name="Leonie Smith" userId="fed1330f33f5650e" providerId="LiveId" clId="{4616B8A9-E85A-4D8B-9D3B-6CDA0F84649C}" dt="2023-08-04T05:38:32.944" v="29"/>
          <ac:picMkLst>
            <pc:docMk/>
            <pc:sldMk cId="2044568653" sldId="281"/>
            <ac:picMk id="33" creationId="{2D081CE4-C89E-A236-1D82-808ABBEACD17}"/>
          </ac:picMkLst>
        </pc:picChg>
        <pc:picChg chg="add del mod ord">
          <ac:chgData name="Leonie Smith" userId="fed1330f33f5650e" providerId="LiveId" clId="{4616B8A9-E85A-4D8B-9D3B-6CDA0F84649C}" dt="2023-08-04T05:38:44.701" v="30"/>
          <ac:picMkLst>
            <pc:docMk/>
            <pc:sldMk cId="2044568653" sldId="281"/>
            <ac:picMk id="38" creationId="{3A138962-18A8-05FF-921F-45CF4A512889}"/>
          </ac:picMkLst>
        </pc:picChg>
        <pc:picChg chg="add del mod">
          <ac:chgData name="Leonie Smith" userId="fed1330f33f5650e" providerId="LiveId" clId="{4616B8A9-E85A-4D8B-9D3B-6CDA0F84649C}" dt="2023-08-04T05:38:45.904" v="32"/>
          <ac:picMkLst>
            <pc:docMk/>
            <pc:sldMk cId="2044568653" sldId="281"/>
            <ac:picMk id="39" creationId="{DCB7E717-D8A2-B093-1FD3-90CC1E39ADF4}"/>
          </ac:picMkLst>
        </pc:picChg>
        <pc:picChg chg="add del mod ord">
          <ac:chgData name="Leonie Smith" userId="fed1330f33f5650e" providerId="LiveId" clId="{4616B8A9-E85A-4D8B-9D3B-6CDA0F84649C}" dt="2023-08-04T05:38:59.442" v="33"/>
          <ac:picMkLst>
            <pc:docMk/>
            <pc:sldMk cId="2044568653" sldId="281"/>
            <ac:picMk id="42" creationId="{C677EAC0-16E8-3E85-7B8D-DE8D34FAD30B}"/>
          </ac:picMkLst>
        </pc:picChg>
        <pc:picChg chg="add del mod">
          <ac:chgData name="Leonie Smith" userId="fed1330f33f5650e" providerId="LiveId" clId="{4616B8A9-E85A-4D8B-9D3B-6CDA0F84649C}" dt="2023-08-04T05:39:15.076" v="35"/>
          <ac:picMkLst>
            <pc:docMk/>
            <pc:sldMk cId="2044568653" sldId="281"/>
            <ac:picMk id="43" creationId="{B42FAE11-F636-D7A4-AAE1-08D878DF2B0D}"/>
          </ac:picMkLst>
        </pc:picChg>
        <pc:picChg chg="add del mod ord">
          <ac:chgData name="Leonie Smith" userId="fed1330f33f5650e" providerId="LiveId" clId="{4616B8A9-E85A-4D8B-9D3B-6CDA0F84649C}" dt="2023-08-04T05:39:28.865" v="36"/>
          <ac:picMkLst>
            <pc:docMk/>
            <pc:sldMk cId="2044568653" sldId="281"/>
            <ac:picMk id="48" creationId="{3EA38E0E-4253-C8A5-680B-70B21047E202}"/>
          </ac:picMkLst>
        </pc:picChg>
        <pc:picChg chg="add del mod">
          <ac:chgData name="Leonie Smith" userId="fed1330f33f5650e" providerId="LiveId" clId="{4616B8A9-E85A-4D8B-9D3B-6CDA0F84649C}" dt="2023-08-04T05:39:49.644" v="38"/>
          <ac:picMkLst>
            <pc:docMk/>
            <pc:sldMk cId="2044568653" sldId="281"/>
            <ac:picMk id="49" creationId="{5D8BD705-D25B-9649-F6A8-F83709AC7739}"/>
          </ac:picMkLst>
        </pc:picChg>
        <pc:picChg chg="add del mod ord">
          <ac:chgData name="Leonie Smith" userId="fed1330f33f5650e" providerId="LiveId" clId="{4616B8A9-E85A-4D8B-9D3B-6CDA0F84649C}" dt="2023-08-04T05:40:04.738" v="39"/>
          <ac:picMkLst>
            <pc:docMk/>
            <pc:sldMk cId="2044568653" sldId="281"/>
            <ac:picMk id="54" creationId="{4177F9B2-A5AC-E882-919F-67C5570F9E4B}"/>
          </ac:picMkLst>
        </pc:picChg>
        <pc:picChg chg="add del mod">
          <ac:chgData name="Leonie Smith" userId="fed1330f33f5650e" providerId="LiveId" clId="{4616B8A9-E85A-4D8B-9D3B-6CDA0F84649C}" dt="2023-08-04T05:40:51.491" v="41"/>
          <ac:picMkLst>
            <pc:docMk/>
            <pc:sldMk cId="2044568653" sldId="281"/>
            <ac:picMk id="55" creationId="{4F069901-F975-1E64-FFCC-B8FF7F097A1D}"/>
          </ac:picMkLst>
        </pc:picChg>
        <pc:picChg chg="add del mod ord">
          <ac:chgData name="Leonie Smith" userId="fed1330f33f5650e" providerId="LiveId" clId="{4616B8A9-E85A-4D8B-9D3B-6CDA0F84649C}" dt="2023-08-04T05:41:06.005" v="42"/>
          <ac:picMkLst>
            <pc:docMk/>
            <pc:sldMk cId="2044568653" sldId="281"/>
            <ac:picMk id="63" creationId="{010AF549-A053-DDE4-1B26-D8596003335E}"/>
          </ac:picMkLst>
        </pc:picChg>
        <pc:picChg chg="add mod">
          <ac:chgData name="Leonie Smith" userId="fed1330f33f5650e" providerId="LiveId" clId="{4616B8A9-E85A-4D8B-9D3B-6CDA0F84649C}" dt="2023-08-04T05:41:06.005" v="42"/>
          <ac:picMkLst>
            <pc:docMk/>
            <pc:sldMk cId="2044568653" sldId="281"/>
            <ac:picMk id="64" creationId="{4A52B095-3F7F-48B4-86A1-E4C6B8781466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5:58:22.380" v="127"/>
        <pc:sldMkLst>
          <pc:docMk/>
          <pc:sldMk cId="3681266347" sldId="282"/>
        </pc:sldMkLst>
        <pc:picChg chg="add del mod">
          <ac:chgData name="Leonie Smith" userId="fed1330f33f5650e" providerId="LiveId" clId="{4616B8A9-E85A-4D8B-9D3B-6CDA0F84649C}" dt="2023-08-04T05:50:31.037" v="87"/>
          <ac:picMkLst>
            <pc:docMk/>
            <pc:sldMk cId="3681266347" sldId="282"/>
            <ac:picMk id="6" creationId="{F04EB5DD-BBF0-96D1-6ECA-0EE41FAF9B3D}"/>
          </ac:picMkLst>
        </pc:picChg>
        <pc:picChg chg="add del mod">
          <ac:chgData name="Leonie Smith" userId="fed1330f33f5650e" providerId="LiveId" clId="{4616B8A9-E85A-4D8B-9D3B-6CDA0F84649C}" dt="2023-08-04T05:50:36.804" v="88"/>
          <ac:picMkLst>
            <pc:docMk/>
            <pc:sldMk cId="3681266347" sldId="282"/>
            <ac:picMk id="10" creationId="{5F114666-514E-1173-78B4-DDE153379120}"/>
          </ac:picMkLst>
        </pc:picChg>
        <pc:picChg chg="add del mod">
          <ac:chgData name="Leonie Smith" userId="fed1330f33f5650e" providerId="LiveId" clId="{4616B8A9-E85A-4D8B-9D3B-6CDA0F84649C}" dt="2023-08-04T05:50:38.017" v="90"/>
          <ac:picMkLst>
            <pc:docMk/>
            <pc:sldMk cId="3681266347" sldId="282"/>
            <ac:picMk id="11" creationId="{6A2B9BDB-B5E7-1CBB-3C91-22B5A460204D}"/>
          </ac:picMkLst>
        </pc:picChg>
        <pc:picChg chg="add del mod ord">
          <ac:chgData name="Leonie Smith" userId="fed1330f33f5650e" providerId="LiveId" clId="{4616B8A9-E85A-4D8B-9D3B-6CDA0F84649C}" dt="2023-08-04T05:50:54.409" v="91"/>
          <ac:picMkLst>
            <pc:docMk/>
            <pc:sldMk cId="3681266347" sldId="282"/>
            <ac:picMk id="14" creationId="{F371584A-ED56-1A1F-33A8-E11086FAAAA9}"/>
          </ac:picMkLst>
        </pc:picChg>
        <pc:picChg chg="add del mod">
          <ac:chgData name="Leonie Smith" userId="fed1330f33f5650e" providerId="LiveId" clId="{4616B8A9-E85A-4D8B-9D3B-6CDA0F84649C}" dt="2023-08-04T05:51:03.555" v="93"/>
          <ac:picMkLst>
            <pc:docMk/>
            <pc:sldMk cId="3681266347" sldId="282"/>
            <ac:picMk id="15" creationId="{24401CCB-C38E-187B-9FC4-BC0D1D20A032}"/>
          </ac:picMkLst>
        </pc:picChg>
        <pc:picChg chg="add del mod ord">
          <ac:chgData name="Leonie Smith" userId="fed1330f33f5650e" providerId="LiveId" clId="{4616B8A9-E85A-4D8B-9D3B-6CDA0F84649C}" dt="2023-08-04T05:51:19.002" v="94"/>
          <ac:picMkLst>
            <pc:docMk/>
            <pc:sldMk cId="3681266347" sldId="282"/>
            <ac:picMk id="18" creationId="{862D023D-E325-16A7-2BF7-E485564CCEE4}"/>
          </ac:picMkLst>
        </pc:picChg>
        <pc:picChg chg="add del mod">
          <ac:chgData name="Leonie Smith" userId="fed1330f33f5650e" providerId="LiveId" clId="{4616B8A9-E85A-4D8B-9D3B-6CDA0F84649C}" dt="2023-08-04T05:51:23.796" v="96"/>
          <ac:picMkLst>
            <pc:docMk/>
            <pc:sldMk cId="3681266347" sldId="282"/>
            <ac:picMk id="19" creationId="{5F86A699-7EAE-E515-E02E-9CAF82227C6A}"/>
          </ac:picMkLst>
        </pc:picChg>
        <pc:picChg chg="add del mod ord">
          <ac:chgData name="Leonie Smith" userId="fed1330f33f5650e" providerId="LiveId" clId="{4616B8A9-E85A-4D8B-9D3B-6CDA0F84649C}" dt="2023-08-04T05:51:44.083" v="97"/>
          <ac:picMkLst>
            <pc:docMk/>
            <pc:sldMk cId="3681266347" sldId="282"/>
            <ac:picMk id="22" creationId="{9212682D-CF0A-AF2F-5752-1AEB8DC60503}"/>
          </ac:picMkLst>
        </pc:picChg>
        <pc:picChg chg="add del mod">
          <ac:chgData name="Leonie Smith" userId="fed1330f33f5650e" providerId="LiveId" clId="{4616B8A9-E85A-4D8B-9D3B-6CDA0F84649C}" dt="2023-08-04T05:51:49.028" v="99"/>
          <ac:picMkLst>
            <pc:docMk/>
            <pc:sldMk cId="3681266347" sldId="282"/>
            <ac:picMk id="23" creationId="{BC4830DF-A650-163B-B2E9-4C6DDDFED19C}"/>
          </ac:picMkLst>
        </pc:picChg>
        <pc:picChg chg="add del mod ord">
          <ac:chgData name="Leonie Smith" userId="fed1330f33f5650e" providerId="LiveId" clId="{4616B8A9-E85A-4D8B-9D3B-6CDA0F84649C}" dt="2023-08-04T05:52:14.201" v="100"/>
          <ac:picMkLst>
            <pc:docMk/>
            <pc:sldMk cId="3681266347" sldId="282"/>
            <ac:picMk id="26" creationId="{F4FEBA16-F14B-CAE3-F1F3-D394D04B2423}"/>
          </ac:picMkLst>
        </pc:picChg>
        <pc:picChg chg="add del mod">
          <ac:chgData name="Leonie Smith" userId="fed1330f33f5650e" providerId="LiveId" clId="{4616B8A9-E85A-4D8B-9D3B-6CDA0F84649C}" dt="2023-08-04T05:52:38.734" v="102"/>
          <ac:picMkLst>
            <pc:docMk/>
            <pc:sldMk cId="3681266347" sldId="282"/>
            <ac:picMk id="27" creationId="{602F7663-D788-0169-6E8D-A856030141C3}"/>
          </ac:picMkLst>
        </pc:picChg>
        <pc:picChg chg="add del mod ord">
          <ac:chgData name="Leonie Smith" userId="fed1330f33f5650e" providerId="LiveId" clId="{4616B8A9-E85A-4D8B-9D3B-6CDA0F84649C}" dt="2023-08-04T05:52:53.121" v="103"/>
          <ac:picMkLst>
            <pc:docMk/>
            <pc:sldMk cId="3681266347" sldId="282"/>
            <ac:picMk id="31" creationId="{86493B93-64DA-AFE8-1C82-0EDC775003C3}"/>
          </ac:picMkLst>
        </pc:picChg>
        <pc:picChg chg="add del mod">
          <ac:chgData name="Leonie Smith" userId="fed1330f33f5650e" providerId="LiveId" clId="{4616B8A9-E85A-4D8B-9D3B-6CDA0F84649C}" dt="2023-08-04T05:52:54.554" v="105"/>
          <ac:picMkLst>
            <pc:docMk/>
            <pc:sldMk cId="3681266347" sldId="282"/>
            <ac:picMk id="32" creationId="{7C6D517B-94BF-3307-93ED-16721A381D5E}"/>
          </ac:picMkLst>
        </pc:picChg>
        <pc:picChg chg="add del mod ord">
          <ac:chgData name="Leonie Smith" userId="fed1330f33f5650e" providerId="LiveId" clId="{4616B8A9-E85A-4D8B-9D3B-6CDA0F84649C}" dt="2023-08-04T05:53:13.669" v="106"/>
          <ac:picMkLst>
            <pc:docMk/>
            <pc:sldMk cId="3681266347" sldId="282"/>
            <ac:picMk id="35" creationId="{7BBDD972-8195-7D90-38BA-6E307F9B2E91}"/>
          </ac:picMkLst>
        </pc:picChg>
        <pc:picChg chg="add del mod">
          <ac:chgData name="Leonie Smith" userId="fed1330f33f5650e" providerId="LiveId" clId="{4616B8A9-E85A-4D8B-9D3B-6CDA0F84649C}" dt="2023-08-04T05:53:15.582" v="108"/>
          <ac:picMkLst>
            <pc:docMk/>
            <pc:sldMk cId="3681266347" sldId="282"/>
            <ac:picMk id="36" creationId="{B4775199-C5A5-73B9-4CC9-212C7B94D0A0}"/>
          </ac:picMkLst>
        </pc:picChg>
        <pc:picChg chg="add del mod ord">
          <ac:chgData name="Leonie Smith" userId="fed1330f33f5650e" providerId="LiveId" clId="{4616B8A9-E85A-4D8B-9D3B-6CDA0F84649C}" dt="2023-08-04T05:53:42.634" v="109"/>
          <ac:picMkLst>
            <pc:docMk/>
            <pc:sldMk cId="3681266347" sldId="282"/>
            <ac:picMk id="39" creationId="{25BB4728-CE4A-1E58-3268-1AF579E16D3F}"/>
          </ac:picMkLst>
        </pc:picChg>
        <pc:picChg chg="add del mod">
          <ac:chgData name="Leonie Smith" userId="fed1330f33f5650e" providerId="LiveId" clId="{4616B8A9-E85A-4D8B-9D3B-6CDA0F84649C}" dt="2023-08-04T05:54:54.946" v="111"/>
          <ac:picMkLst>
            <pc:docMk/>
            <pc:sldMk cId="3681266347" sldId="282"/>
            <ac:picMk id="40" creationId="{1ACC3EA6-0D53-1F8E-11F7-D4DBBFE67335}"/>
          </ac:picMkLst>
        </pc:picChg>
        <pc:picChg chg="add del mod ord">
          <ac:chgData name="Leonie Smith" userId="fed1330f33f5650e" providerId="LiveId" clId="{4616B8A9-E85A-4D8B-9D3B-6CDA0F84649C}" dt="2023-08-04T05:55:21.978" v="112"/>
          <ac:picMkLst>
            <pc:docMk/>
            <pc:sldMk cId="3681266347" sldId="282"/>
            <ac:picMk id="44" creationId="{3C84313A-34EE-DA6F-EE48-BB1F6BEB7C5C}"/>
          </ac:picMkLst>
        </pc:picChg>
        <pc:picChg chg="add del mod">
          <ac:chgData name="Leonie Smith" userId="fed1330f33f5650e" providerId="LiveId" clId="{4616B8A9-E85A-4D8B-9D3B-6CDA0F84649C}" dt="2023-08-04T05:56:20.555" v="114"/>
          <ac:picMkLst>
            <pc:docMk/>
            <pc:sldMk cId="3681266347" sldId="282"/>
            <ac:picMk id="45" creationId="{9D933346-7DBB-94FD-B6EE-3C1D0BDF6F96}"/>
          </ac:picMkLst>
        </pc:picChg>
        <pc:picChg chg="add del mod ord">
          <ac:chgData name="Leonie Smith" userId="fed1330f33f5650e" providerId="LiveId" clId="{4616B8A9-E85A-4D8B-9D3B-6CDA0F84649C}" dt="2023-08-04T05:56:46.768" v="115"/>
          <ac:picMkLst>
            <pc:docMk/>
            <pc:sldMk cId="3681266347" sldId="282"/>
            <ac:picMk id="54" creationId="{EDE738ED-20AB-A196-A467-F815ABD74DAC}"/>
          </ac:picMkLst>
        </pc:picChg>
        <pc:picChg chg="add del mod">
          <ac:chgData name="Leonie Smith" userId="fed1330f33f5650e" providerId="LiveId" clId="{4616B8A9-E85A-4D8B-9D3B-6CDA0F84649C}" dt="2023-08-04T05:57:06.698" v="117"/>
          <ac:picMkLst>
            <pc:docMk/>
            <pc:sldMk cId="3681266347" sldId="282"/>
            <ac:picMk id="55" creationId="{FA7330F9-D1F8-A1BB-D347-C223AC5FF653}"/>
          </ac:picMkLst>
        </pc:picChg>
        <pc:picChg chg="add del mod ord">
          <ac:chgData name="Leonie Smith" userId="fed1330f33f5650e" providerId="LiveId" clId="{4616B8A9-E85A-4D8B-9D3B-6CDA0F84649C}" dt="2023-08-04T05:57:12.103" v="118"/>
          <ac:picMkLst>
            <pc:docMk/>
            <pc:sldMk cId="3681266347" sldId="282"/>
            <ac:picMk id="59" creationId="{CACF8852-C6DE-B136-097A-062F58DC0A44}"/>
          </ac:picMkLst>
        </pc:picChg>
        <pc:picChg chg="add del mod">
          <ac:chgData name="Leonie Smith" userId="fed1330f33f5650e" providerId="LiveId" clId="{4616B8A9-E85A-4D8B-9D3B-6CDA0F84649C}" dt="2023-08-04T05:57:14.038" v="120"/>
          <ac:picMkLst>
            <pc:docMk/>
            <pc:sldMk cId="3681266347" sldId="282"/>
            <ac:picMk id="60" creationId="{C74C362D-7C46-EFFF-1E80-C77FD05B621D}"/>
          </ac:picMkLst>
        </pc:picChg>
        <pc:picChg chg="add del mod ord">
          <ac:chgData name="Leonie Smith" userId="fed1330f33f5650e" providerId="LiveId" clId="{4616B8A9-E85A-4D8B-9D3B-6CDA0F84649C}" dt="2023-08-04T05:57:20.479" v="121"/>
          <ac:picMkLst>
            <pc:docMk/>
            <pc:sldMk cId="3681266347" sldId="282"/>
            <ac:picMk id="63" creationId="{A7D43C8E-9109-63B8-6BF4-0B5D2B953127}"/>
          </ac:picMkLst>
        </pc:picChg>
        <pc:picChg chg="add del mod">
          <ac:chgData name="Leonie Smith" userId="fed1330f33f5650e" providerId="LiveId" clId="{4616B8A9-E85A-4D8B-9D3B-6CDA0F84649C}" dt="2023-08-04T05:57:25.032" v="123"/>
          <ac:picMkLst>
            <pc:docMk/>
            <pc:sldMk cId="3681266347" sldId="282"/>
            <ac:picMk id="64" creationId="{F8DFE661-F94C-F907-F772-9F4F8544AA80}"/>
          </ac:picMkLst>
        </pc:picChg>
        <pc:picChg chg="add del mod ord">
          <ac:chgData name="Leonie Smith" userId="fed1330f33f5650e" providerId="LiveId" clId="{4616B8A9-E85A-4D8B-9D3B-6CDA0F84649C}" dt="2023-08-04T05:57:51.516" v="124"/>
          <ac:picMkLst>
            <pc:docMk/>
            <pc:sldMk cId="3681266347" sldId="282"/>
            <ac:picMk id="67" creationId="{7F2D35A9-7F5E-76ED-191B-A9F545C160F8}"/>
          </ac:picMkLst>
        </pc:picChg>
        <pc:picChg chg="add del mod">
          <ac:chgData name="Leonie Smith" userId="fed1330f33f5650e" providerId="LiveId" clId="{4616B8A9-E85A-4D8B-9D3B-6CDA0F84649C}" dt="2023-08-04T05:57:56.538" v="126"/>
          <ac:picMkLst>
            <pc:docMk/>
            <pc:sldMk cId="3681266347" sldId="282"/>
            <ac:picMk id="68" creationId="{4FB6A365-590E-1687-0019-A27A2DF56674}"/>
          </ac:picMkLst>
        </pc:picChg>
        <pc:picChg chg="add del mod ord">
          <ac:chgData name="Leonie Smith" userId="fed1330f33f5650e" providerId="LiveId" clId="{4616B8A9-E85A-4D8B-9D3B-6CDA0F84649C}" dt="2023-08-04T05:58:22.380" v="127"/>
          <ac:picMkLst>
            <pc:docMk/>
            <pc:sldMk cId="3681266347" sldId="282"/>
            <ac:picMk id="71" creationId="{0158EC4E-9F8F-C53E-9920-45BD5E6481F6}"/>
          </ac:picMkLst>
        </pc:picChg>
        <pc:picChg chg="add mod">
          <ac:chgData name="Leonie Smith" userId="fed1330f33f5650e" providerId="LiveId" clId="{4616B8A9-E85A-4D8B-9D3B-6CDA0F84649C}" dt="2023-08-04T05:58:22.380" v="127"/>
          <ac:picMkLst>
            <pc:docMk/>
            <pc:sldMk cId="3681266347" sldId="282"/>
            <ac:picMk id="72" creationId="{93FCFF16-B276-BBDF-EDF0-62890A0279B9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5:59:30.894" v="137"/>
        <pc:sldMkLst>
          <pc:docMk/>
          <pc:sldMk cId="26953390" sldId="283"/>
        </pc:sldMkLst>
        <pc:picChg chg="add del mod">
          <ac:chgData name="Leonie Smith" userId="fed1330f33f5650e" providerId="LiveId" clId="{4616B8A9-E85A-4D8B-9D3B-6CDA0F84649C}" dt="2023-08-04T05:59:06.764" v="130"/>
          <ac:picMkLst>
            <pc:docMk/>
            <pc:sldMk cId="26953390" sldId="283"/>
            <ac:picMk id="7" creationId="{A869AEFC-3092-F50D-0775-4B8E71EF92BB}"/>
          </ac:picMkLst>
        </pc:picChg>
        <pc:picChg chg="add del mod">
          <ac:chgData name="Leonie Smith" userId="fed1330f33f5650e" providerId="LiveId" clId="{4616B8A9-E85A-4D8B-9D3B-6CDA0F84649C}" dt="2023-08-04T05:59:11.569" v="131"/>
          <ac:picMkLst>
            <pc:docMk/>
            <pc:sldMk cId="26953390" sldId="283"/>
            <ac:picMk id="9" creationId="{B015C175-D271-696D-282A-5324FD877015}"/>
          </ac:picMkLst>
        </pc:picChg>
        <pc:picChg chg="add del mod">
          <ac:chgData name="Leonie Smith" userId="fed1330f33f5650e" providerId="LiveId" clId="{4616B8A9-E85A-4D8B-9D3B-6CDA0F84649C}" dt="2023-08-04T05:59:13.367" v="133"/>
          <ac:picMkLst>
            <pc:docMk/>
            <pc:sldMk cId="26953390" sldId="283"/>
            <ac:picMk id="10" creationId="{E57272BB-B473-6D58-FFA4-FB7783B86C4F}"/>
          </ac:picMkLst>
        </pc:picChg>
        <pc:picChg chg="add del mod ord">
          <ac:chgData name="Leonie Smith" userId="fed1330f33f5650e" providerId="LiveId" clId="{4616B8A9-E85A-4D8B-9D3B-6CDA0F84649C}" dt="2023-08-04T05:59:18.614" v="134"/>
          <ac:picMkLst>
            <pc:docMk/>
            <pc:sldMk cId="26953390" sldId="283"/>
            <ac:picMk id="13" creationId="{A155B167-DFB1-14EC-1FEA-8937CD044BC3}"/>
          </ac:picMkLst>
        </pc:picChg>
        <pc:picChg chg="add del mod">
          <ac:chgData name="Leonie Smith" userId="fed1330f33f5650e" providerId="LiveId" clId="{4616B8A9-E85A-4D8B-9D3B-6CDA0F84649C}" dt="2023-08-04T05:59:19.892" v="136"/>
          <ac:picMkLst>
            <pc:docMk/>
            <pc:sldMk cId="26953390" sldId="283"/>
            <ac:picMk id="14" creationId="{2F8FBF00-5713-6569-C7C0-B4CADCB7F89E}"/>
          </ac:picMkLst>
        </pc:picChg>
        <pc:picChg chg="add del mod ord">
          <ac:chgData name="Leonie Smith" userId="fed1330f33f5650e" providerId="LiveId" clId="{4616B8A9-E85A-4D8B-9D3B-6CDA0F84649C}" dt="2023-08-04T05:59:30.894" v="137"/>
          <ac:picMkLst>
            <pc:docMk/>
            <pc:sldMk cId="26953390" sldId="283"/>
            <ac:picMk id="16" creationId="{5C939EA8-A74A-2779-BDEB-813697F2356A}"/>
          </ac:picMkLst>
        </pc:picChg>
        <pc:picChg chg="add mod">
          <ac:chgData name="Leonie Smith" userId="fed1330f33f5650e" providerId="LiveId" clId="{4616B8A9-E85A-4D8B-9D3B-6CDA0F84649C}" dt="2023-08-04T05:59:30.894" v="137"/>
          <ac:picMkLst>
            <pc:docMk/>
            <pc:sldMk cId="26953390" sldId="283"/>
            <ac:picMk id="17" creationId="{1928FEFF-6E53-6220-ACFD-080E22BB69DF}"/>
          </ac:picMkLst>
        </pc:picChg>
      </pc:sldChg>
      <pc:sldChg chg="addSp modSp">
        <pc:chgData name="Leonie Smith" userId="fed1330f33f5650e" providerId="LiveId" clId="{4616B8A9-E85A-4D8B-9D3B-6CDA0F84649C}" dt="2023-08-04T06:00:18.212" v="138"/>
        <pc:sldMkLst>
          <pc:docMk/>
          <pc:sldMk cId="2872476414" sldId="284"/>
        </pc:sldMkLst>
        <pc:picChg chg="add mod">
          <ac:chgData name="Leonie Smith" userId="fed1330f33f5650e" providerId="LiveId" clId="{4616B8A9-E85A-4D8B-9D3B-6CDA0F84649C}" dt="2023-08-04T06:00:18.212" v="138"/>
          <ac:picMkLst>
            <pc:docMk/>
            <pc:sldMk cId="2872476414" sldId="284"/>
            <ac:picMk id="6" creationId="{0A215004-C1D4-A26B-F0D2-B20A9333796C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6:02:23.260" v="148"/>
        <pc:sldMkLst>
          <pc:docMk/>
          <pc:sldMk cId="2342427813" sldId="285"/>
        </pc:sldMkLst>
        <pc:picChg chg="add del mod">
          <ac:chgData name="Leonie Smith" userId="fed1330f33f5650e" providerId="LiveId" clId="{4616B8A9-E85A-4D8B-9D3B-6CDA0F84649C}" dt="2023-08-04T06:01:13.934" v="141"/>
          <ac:picMkLst>
            <pc:docMk/>
            <pc:sldMk cId="2342427813" sldId="285"/>
            <ac:picMk id="6" creationId="{2431A1AA-BB48-2334-9BB3-D6EAF780D0CF}"/>
          </ac:picMkLst>
        </pc:picChg>
        <pc:picChg chg="add del mod">
          <ac:chgData name="Leonie Smith" userId="fed1330f33f5650e" providerId="LiveId" clId="{4616B8A9-E85A-4D8B-9D3B-6CDA0F84649C}" dt="2023-08-04T06:01:24.871" v="142"/>
          <ac:picMkLst>
            <pc:docMk/>
            <pc:sldMk cId="2342427813" sldId="285"/>
            <ac:picMk id="11" creationId="{DAECF229-7E42-886A-89D5-3CC54EB2F92F}"/>
          </ac:picMkLst>
        </pc:picChg>
        <pc:picChg chg="add del mod">
          <ac:chgData name="Leonie Smith" userId="fed1330f33f5650e" providerId="LiveId" clId="{4616B8A9-E85A-4D8B-9D3B-6CDA0F84649C}" dt="2023-08-04T06:01:43.176" v="144"/>
          <ac:picMkLst>
            <pc:docMk/>
            <pc:sldMk cId="2342427813" sldId="285"/>
            <ac:picMk id="12" creationId="{86B19B19-1A1B-5944-268F-8D5A952BC359}"/>
          </ac:picMkLst>
        </pc:picChg>
        <pc:picChg chg="add del mod ord">
          <ac:chgData name="Leonie Smith" userId="fed1330f33f5650e" providerId="LiveId" clId="{4616B8A9-E85A-4D8B-9D3B-6CDA0F84649C}" dt="2023-08-04T06:01:54.306" v="145"/>
          <ac:picMkLst>
            <pc:docMk/>
            <pc:sldMk cId="2342427813" sldId="285"/>
            <ac:picMk id="17" creationId="{EED2A5D5-5CA6-82B4-E8BF-52D585068D67}"/>
          </ac:picMkLst>
        </pc:picChg>
        <pc:picChg chg="add del mod">
          <ac:chgData name="Leonie Smith" userId="fed1330f33f5650e" providerId="LiveId" clId="{4616B8A9-E85A-4D8B-9D3B-6CDA0F84649C}" dt="2023-08-04T06:02:12.285" v="147"/>
          <ac:picMkLst>
            <pc:docMk/>
            <pc:sldMk cId="2342427813" sldId="285"/>
            <ac:picMk id="18" creationId="{1D6FF347-19A6-FBB0-95C2-43C287F81E09}"/>
          </ac:picMkLst>
        </pc:picChg>
        <pc:picChg chg="add del mod ord">
          <ac:chgData name="Leonie Smith" userId="fed1330f33f5650e" providerId="LiveId" clId="{4616B8A9-E85A-4D8B-9D3B-6CDA0F84649C}" dt="2023-08-04T06:02:23.260" v="148"/>
          <ac:picMkLst>
            <pc:docMk/>
            <pc:sldMk cId="2342427813" sldId="285"/>
            <ac:picMk id="24" creationId="{419C4576-7B94-2B02-271D-A8FF79334FFC}"/>
          </ac:picMkLst>
        </pc:picChg>
        <pc:picChg chg="add mod">
          <ac:chgData name="Leonie Smith" userId="fed1330f33f5650e" providerId="LiveId" clId="{4616B8A9-E85A-4D8B-9D3B-6CDA0F84649C}" dt="2023-08-04T06:02:23.260" v="148"/>
          <ac:picMkLst>
            <pc:docMk/>
            <pc:sldMk cId="2342427813" sldId="285"/>
            <ac:picMk id="25" creationId="{C76BC584-C199-F304-A8B7-6421A7B7B5C0}"/>
          </ac:picMkLst>
        </pc:picChg>
      </pc:sldChg>
      <pc:sldChg chg="addSp modSp">
        <pc:chgData name="Leonie Smith" userId="fed1330f33f5650e" providerId="LiveId" clId="{4616B8A9-E85A-4D8B-9D3B-6CDA0F84649C}" dt="2023-08-04T05:41:49.600" v="43"/>
        <pc:sldMkLst>
          <pc:docMk/>
          <pc:sldMk cId="318611153" sldId="299"/>
        </pc:sldMkLst>
        <pc:picChg chg="add mod">
          <ac:chgData name="Leonie Smith" userId="fed1330f33f5650e" providerId="LiveId" clId="{4616B8A9-E85A-4D8B-9D3B-6CDA0F84649C}" dt="2023-08-04T05:41:49.600" v="43"/>
          <ac:picMkLst>
            <pc:docMk/>
            <pc:sldMk cId="318611153" sldId="299"/>
            <ac:picMk id="6" creationId="{5705ABF8-B4B4-1881-D5B0-280B78E7EF6A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5:46:37.666" v="74"/>
        <pc:sldMkLst>
          <pc:docMk/>
          <pc:sldMk cId="1809744674" sldId="300"/>
        </pc:sldMkLst>
        <pc:picChg chg="add del mod">
          <ac:chgData name="Leonie Smith" userId="fed1330f33f5650e" providerId="LiveId" clId="{4616B8A9-E85A-4D8B-9D3B-6CDA0F84649C}" dt="2023-08-04T05:42:45.468" v="46"/>
          <ac:picMkLst>
            <pc:docMk/>
            <pc:sldMk cId="1809744674" sldId="300"/>
            <ac:picMk id="6" creationId="{6F12102F-3881-AE21-568E-10C4F9DC9FE4}"/>
          </ac:picMkLst>
        </pc:picChg>
        <pc:picChg chg="add del mod">
          <ac:chgData name="Leonie Smith" userId="fed1330f33f5650e" providerId="LiveId" clId="{4616B8A9-E85A-4D8B-9D3B-6CDA0F84649C}" dt="2023-08-04T05:43:00.750" v="47"/>
          <ac:picMkLst>
            <pc:docMk/>
            <pc:sldMk cId="1809744674" sldId="300"/>
            <ac:picMk id="10" creationId="{F840075E-8DAF-53BA-2595-56184D7F7888}"/>
          </ac:picMkLst>
        </pc:picChg>
        <pc:picChg chg="add del mod">
          <ac:chgData name="Leonie Smith" userId="fed1330f33f5650e" providerId="LiveId" clId="{4616B8A9-E85A-4D8B-9D3B-6CDA0F84649C}" dt="2023-08-04T05:43:02.240" v="49"/>
          <ac:picMkLst>
            <pc:docMk/>
            <pc:sldMk cId="1809744674" sldId="300"/>
            <ac:picMk id="11" creationId="{2675A95C-5877-C94A-DB48-2DD9E22314BD}"/>
          </ac:picMkLst>
        </pc:picChg>
        <pc:picChg chg="add del mod ord">
          <ac:chgData name="Leonie Smith" userId="fed1330f33f5650e" providerId="LiveId" clId="{4616B8A9-E85A-4D8B-9D3B-6CDA0F84649C}" dt="2023-08-04T05:43:08.553" v="50"/>
          <ac:picMkLst>
            <pc:docMk/>
            <pc:sldMk cId="1809744674" sldId="300"/>
            <ac:picMk id="14" creationId="{2995AB4B-5F04-D9B8-6593-DBA3489A1F16}"/>
          </ac:picMkLst>
        </pc:picChg>
        <pc:picChg chg="add del mod">
          <ac:chgData name="Leonie Smith" userId="fed1330f33f5650e" providerId="LiveId" clId="{4616B8A9-E85A-4D8B-9D3B-6CDA0F84649C}" dt="2023-08-04T05:43:10.341" v="52"/>
          <ac:picMkLst>
            <pc:docMk/>
            <pc:sldMk cId="1809744674" sldId="300"/>
            <ac:picMk id="15" creationId="{8EF51A6B-A254-B9B6-8EE2-1B536E681A4D}"/>
          </ac:picMkLst>
        </pc:picChg>
        <pc:picChg chg="add del mod ord">
          <ac:chgData name="Leonie Smith" userId="fed1330f33f5650e" providerId="LiveId" clId="{4616B8A9-E85A-4D8B-9D3B-6CDA0F84649C}" dt="2023-08-04T05:43:21.487" v="53"/>
          <ac:picMkLst>
            <pc:docMk/>
            <pc:sldMk cId="1809744674" sldId="300"/>
            <ac:picMk id="18" creationId="{05D54992-7750-3596-DCB7-16E09A02D98E}"/>
          </ac:picMkLst>
        </pc:picChg>
        <pc:picChg chg="add del mod">
          <ac:chgData name="Leonie Smith" userId="fed1330f33f5650e" providerId="LiveId" clId="{4616B8A9-E85A-4D8B-9D3B-6CDA0F84649C}" dt="2023-08-04T05:43:22.945" v="55"/>
          <ac:picMkLst>
            <pc:docMk/>
            <pc:sldMk cId="1809744674" sldId="300"/>
            <ac:picMk id="19" creationId="{F3588C7B-5064-3D29-916B-28F89EE39C80}"/>
          </ac:picMkLst>
        </pc:picChg>
        <pc:picChg chg="add del mod ord">
          <ac:chgData name="Leonie Smith" userId="fed1330f33f5650e" providerId="LiveId" clId="{4616B8A9-E85A-4D8B-9D3B-6CDA0F84649C}" dt="2023-08-04T05:43:34.421" v="56"/>
          <ac:picMkLst>
            <pc:docMk/>
            <pc:sldMk cId="1809744674" sldId="300"/>
            <ac:picMk id="22" creationId="{465E3C04-CB96-AE64-AB4B-F669757FCAD9}"/>
          </ac:picMkLst>
        </pc:picChg>
        <pc:picChg chg="add del mod">
          <ac:chgData name="Leonie Smith" userId="fed1330f33f5650e" providerId="LiveId" clId="{4616B8A9-E85A-4D8B-9D3B-6CDA0F84649C}" dt="2023-08-04T05:43:35.796" v="58"/>
          <ac:picMkLst>
            <pc:docMk/>
            <pc:sldMk cId="1809744674" sldId="300"/>
            <ac:picMk id="23" creationId="{445C221C-CF51-453A-C142-2FEFD6E8A3D1}"/>
          </ac:picMkLst>
        </pc:picChg>
        <pc:picChg chg="add del mod ord">
          <ac:chgData name="Leonie Smith" userId="fed1330f33f5650e" providerId="LiveId" clId="{4616B8A9-E85A-4D8B-9D3B-6CDA0F84649C}" dt="2023-08-04T05:43:54.866" v="59"/>
          <ac:picMkLst>
            <pc:docMk/>
            <pc:sldMk cId="1809744674" sldId="300"/>
            <ac:picMk id="25" creationId="{1D9B9B71-C909-7548-1924-8BF649573DDF}"/>
          </ac:picMkLst>
        </pc:picChg>
        <pc:picChg chg="add del mod">
          <ac:chgData name="Leonie Smith" userId="fed1330f33f5650e" providerId="LiveId" clId="{4616B8A9-E85A-4D8B-9D3B-6CDA0F84649C}" dt="2023-08-04T05:43:56.294" v="61"/>
          <ac:picMkLst>
            <pc:docMk/>
            <pc:sldMk cId="1809744674" sldId="300"/>
            <ac:picMk id="26" creationId="{1BF2AE07-CC0B-471A-BB5D-DEB98C412B20}"/>
          </ac:picMkLst>
        </pc:picChg>
        <pc:picChg chg="add del mod ord">
          <ac:chgData name="Leonie Smith" userId="fed1330f33f5650e" providerId="LiveId" clId="{4616B8A9-E85A-4D8B-9D3B-6CDA0F84649C}" dt="2023-08-04T05:44:13.447" v="62"/>
          <ac:picMkLst>
            <pc:docMk/>
            <pc:sldMk cId="1809744674" sldId="300"/>
            <ac:picMk id="29" creationId="{644D37B9-3FA6-884C-87B0-5F63CD6FE461}"/>
          </ac:picMkLst>
        </pc:picChg>
        <pc:picChg chg="add del mod">
          <ac:chgData name="Leonie Smith" userId="fed1330f33f5650e" providerId="LiveId" clId="{4616B8A9-E85A-4D8B-9D3B-6CDA0F84649C}" dt="2023-08-04T05:44:15.973" v="64"/>
          <ac:picMkLst>
            <pc:docMk/>
            <pc:sldMk cId="1809744674" sldId="300"/>
            <ac:picMk id="30" creationId="{DF299959-7148-F625-5075-151230F9AD25}"/>
          </ac:picMkLst>
        </pc:picChg>
        <pc:picChg chg="add del mod ord">
          <ac:chgData name="Leonie Smith" userId="fed1330f33f5650e" providerId="LiveId" clId="{4616B8A9-E85A-4D8B-9D3B-6CDA0F84649C}" dt="2023-08-04T05:44:35.309" v="65"/>
          <ac:picMkLst>
            <pc:docMk/>
            <pc:sldMk cId="1809744674" sldId="300"/>
            <ac:picMk id="33" creationId="{344512DA-E2E7-4A82-9B7F-D15C0B84F2A0}"/>
          </ac:picMkLst>
        </pc:picChg>
        <pc:picChg chg="add del mod">
          <ac:chgData name="Leonie Smith" userId="fed1330f33f5650e" providerId="LiveId" clId="{4616B8A9-E85A-4D8B-9D3B-6CDA0F84649C}" dt="2023-08-04T05:45:09.967" v="67"/>
          <ac:picMkLst>
            <pc:docMk/>
            <pc:sldMk cId="1809744674" sldId="300"/>
            <ac:picMk id="34" creationId="{0F57FD67-3576-EB07-DE2A-209AC6D19081}"/>
          </ac:picMkLst>
        </pc:picChg>
        <pc:picChg chg="add del mod ord">
          <ac:chgData name="Leonie Smith" userId="fed1330f33f5650e" providerId="LiveId" clId="{4616B8A9-E85A-4D8B-9D3B-6CDA0F84649C}" dt="2023-08-04T05:45:28.738" v="68"/>
          <ac:picMkLst>
            <pc:docMk/>
            <pc:sldMk cId="1809744674" sldId="300"/>
            <ac:picMk id="40" creationId="{BCD3F8A8-9B52-3D9C-8331-E1F30090EF8A}"/>
          </ac:picMkLst>
        </pc:picChg>
        <pc:picChg chg="add del mod">
          <ac:chgData name="Leonie Smith" userId="fed1330f33f5650e" providerId="LiveId" clId="{4616B8A9-E85A-4D8B-9D3B-6CDA0F84649C}" dt="2023-08-04T05:45:42.739" v="70"/>
          <ac:picMkLst>
            <pc:docMk/>
            <pc:sldMk cId="1809744674" sldId="300"/>
            <ac:picMk id="41" creationId="{DC3F3B2B-7191-C213-C900-0A00227C4741}"/>
          </ac:picMkLst>
        </pc:picChg>
        <pc:picChg chg="add del mod ord">
          <ac:chgData name="Leonie Smith" userId="fed1330f33f5650e" providerId="LiveId" clId="{4616B8A9-E85A-4D8B-9D3B-6CDA0F84649C}" dt="2023-08-04T05:46:02.292" v="71"/>
          <ac:picMkLst>
            <pc:docMk/>
            <pc:sldMk cId="1809744674" sldId="300"/>
            <ac:picMk id="45" creationId="{2FCACA46-571B-3D19-BA75-804EC365FDFB}"/>
          </ac:picMkLst>
        </pc:picChg>
        <pc:picChg chg="add del mod">
          <ac:chgData name="Leonie Smith" userId="fed1330f33f5650e" providerId="LiveId" clId="{4616B8A9-E85A-4D8B-9D3B-6CDA0F84649C}" dt="2023-08-04T05:46:17.723" v="73"/>
          <ac:picMkLst>
            <pc:docMk/>
            <pc:sldMk cId="1809744674" sldId="300"/>
            <ac:picMk id="46" creationId="{EE51DFB7-26BF-52AB-1133-098FD0603146}"/>
          </ac:picMkLst>
        </pc:picChg>
        <pc:picChg chg="add del mod ord">
          <ac:chgData name="Leonie Smith" userId="fed1330f33f5650e" providerId="LiveId" clId="{4616B8A9-E85A-4D8B-9D3B-6CDA0F84649C}" dt="2023-08-04T05:46:37.666" v="74"/>
          <ac:picMkLst>
            <pc:docMk/>
            <pc:sldMk cId="1809744674" sldId="300"/>
            <ac:picMk id="50" creationId="{9716844F-BFC3-62D8-9A21-2BD64D8B351C}"/>
          </ac:picMkLst>
        </pc:picChg>
        <pc:picChg chg="add mod">
          <ac:chgData name="Leonie Smith" userId="fed1330f33f5650e" providerId="LiveId" clId="{4616B8A9-E85A-4D8B-9D3B-6CDA0F84649C}" dt="2023-08-04T05:46:37.666" v="74"/>
          <ac:picMkLst>
            <pc:docMk/>
            <pc:sldMk cId="1809744674" sldId="300"/>
            <ac:picMk id="51" creationId="{797D7370-1459-C6E9-6912-68B25BE852EB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5:48:27.194" v="84"/>
        <pc:sldMkLst>
          <pc:docMk/>
          <pc:sldMk cId="3635768194" sldId="301"/>
        </pc:sldMkLst>
        <pc:picChg chg="add del mod">
          <ac:chgData name="Leonie Smith" userId="fed1330f33f5650e" providerId="LiveId" clId="{4616B8A9-E85A-4D8B-9D3B-6CDA0F84649C}" dt="2023-08-04T05:47:35.588" v="77"/>
          <ac:picMkLst>
            <pc:docMk/>
            <pc:sldMk cId="3635768194" sldId="301"/>
            <ac:picMk id="6" creationId="{142CFCF8-E92F-8D11-8168-A420A468225F}"/>
          </ac:picMkLst>
        </pc:picChg>
        <pc:picChg chg="add del mod">
          <ac:chgData name="Leonie Smith" userId="fed1330f33f5650e" providerId="LiveId" clId="{4616B8A9-E85A-4D8B-9D3B-6CDA0F84649C}" dt="2023-08-04T05:47:47.646" v="78"/>
          <ac:picMkLst>
            <pc:docMk/>
            <pc:sldMk cId="3635768194" sldId="301"/>
            <ac:picMk id="9" creationId="{50C08690-159E-3B65-9375-C4D9498237F9}"/>
          </ac:picMkLst>
        </pc:picChg>
        <pc:picChg chg="add del mod">
          <ac:chgData name="Leonie Smith" userId="fed1330f33f5650e" providerId="LiveId" clId="{4616B8A9-E85A-4D8B-9D3B-6CDA0F84649C}" dt="2023-08-04T05:47:56.685" v="80"/>
          <ac:picMkLst>
            <pc:docMk/>
            <pc:sldMk cId="3635768194" sldId="301"/>
            <ac:picMk id="10" creationId="{BA9C3781-5DDE-5175-7F4F-6E414B0443FC}"/>
          </ac:picMkLst>
        </pc:picChg>
        <pc:picChg chg="add del mod ord">
          <ac:chgData name="Leonie Smith" userId="fed1330f33f5650e" providerId="LiveId" clId="{4616B8A9-E85A-4D8B-9D3B-6CDA0F84649C}" dt="2023-08-04T05:48:08.265" v="81"/>
          <ac:picMkLst>
            <pc:docMk/>
            <pc:sldMk cId="3635768194" sldId="301"/>
            <ac:picMk id="13" creationId="{E0BBE521-6D99-CD24-A6A0-FC2C86012C1E}"/>
          </ac:picMkLst>
        </pc:picChg>
        <pc:picChg chg="add del mod">
          <ac:chgData name="Leonie Smith" userId="fed1330f33f5650e" providerId="LiveId" clId="{4616B8A9-E85A-4D8B-9D3B-6CDA0F84649C}" dt="2023-08-04T05:48:09.950" v="83"/>
          <ac:picMkLst>
            <pc:docMk/>
            <pc:sldMk cId="3635768194" sldId="301"/>
            <ac:picMk id="14" creationId="{6D3FAF50-AA49-5D2E-25F8-C46904FE62C2}"/>
          </ac:picMkLst>
        </pc:picChg>
        <pc:picChg chg="add del mod ord">
          <ac:chgData name="Leonie Smith" userId="fed1330f33f5650e" providerId="LiveId" clId="{4616B8A9-E85A-4D8B-9D3B-6CDA0F84649C}" dt="2023-08-04T05:48:27.194" v="84"/>
          <ac:picMkLst>
            <pc:docMk/>
            <pc:sldMk cId="3635768194" sldId="301"/>
            <ac:picMk id="17" creationId="{D3FBE843-C304-4083-D904-47F908C0C0EC}"/>
          </ac:picMkLst>
        </pc:picChg>
        <pc:picChg chg="add mod">
          <ac:chgData name="Leonie Smith" userId="fed1330f33f5650e" providerId="LiveId" clId="{4616B8A9-E85A-4D8B-9D3B-6CDA0F84649C}" dt="2023-08-04T05:48:27.194" v="84"/>
          <ac:picMkLst>
            <pc:docMk/>
            <pc:sldMk cId="3635768194" sldId="301"/>
            <ac:picMk id="18" creationId="{876CEBA3-4CF9-3854-17E6-08EFF955CEF5}"/>
          </ac:picMkLst>
        </pc:picChg>
      </pc:sldChg>
      <pc:sldChg chg="addSp delSp modSp mod modTransition modAnim">
        <pc:chgData name="Leonie Smith" userId="fed1330f33f5650e" providerId="LiveId" clId="{4616B8A9-E85A-4D8B-9D3B-6CDA0F84649C}" dt="2023-08-04T05:31:57.305" v="3"/>
        <pc:sldMkLst>
          <pc:docMk/>
          <pc:sldMk cId="4063331903" sldId="302"/>
        </pc:sldMkLst>
        <pc:picChg chg="add del mod">
          <ac:chgData name="Leonie Smith" userId="fed1330f33f5650e" providerId="LiveId" clId="{4616B8A9-E85A-4D8B-9D3B-6CDA0F84649C}" dt="2023-08-04T05:31:50.518" v="2"/>
          <ac:picMkLst>
            <pc:docMk/>
            <pc:sldMk cId="4063331903" sldId="302"/>
            <ac:picMk id="8" creationId="{E4CBA04E-041B-F386-E14A-635F56B4BA0B}"/>
          </ac:picMkLst>
        </pc:picChg>
        <pc:picChg chg="add del mod">
          <ac:chgData name="Leonie Smith" userId="fed1330f33f5650e" providerId="LiveId" clId="{4616B8A9-E85A-4D8B-9D3B-6CDA0F84649C}" dt="2023-08-04T05:31:57.305" v="3"/>
          <ac:picMkLst>
            <pc:docMk/>
            <pc:sldMk cId="4063331903" sldId="302"/>
            <ac:picMk id="11" creationId="{760FE623-90D6-9244-B48E-DB3D177BAABD}"/>
          </ac:picMkLst>
        </pc:picChg>
        <pc:picChg chg="add mod">
          <ac:chgData name="Leonie Smith" userId="fed1330f33f5650e" providerId="LiveId" clId="{4616B8A9-E85A-4D8B-9D3B-6CDA0F84649C}" dt="2023-08-04T05:31:57.305" v="3"/>
          <ac:picMkLst>
            <pc:docMk/>
            <pc:sldMk cId="4063331903" sldId="302"/>
            <ac:picMk id="12" creationId="{0C597F3C-4A6A-41F4-8827-ED20C719415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D40CF-33A0-4E30-9AB3-419E5BF6AB71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D639A-4701-4BB2-8DE2-F707E2FD73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145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D639A-4701-4BB2-8DE2-F707E2FD73D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967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D639A-4701-4BB2-8DE2-F707E2FD73D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388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D639A-4701-4BB2-8DE2-F707E2FD73DB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631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B7D5-FCE6-4D10-8A93-02682705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09-9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5BBF3-8E08-4908-ABED-07A209D86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C597F3C-4A6A-41F4-8827-ED20C7194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3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"/>
    </mc:Choice>
    <mc:Fallback xmlns="">
      <p:transition spd="slow" advTm="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BE969-DCCD-4FF1-96C3-78CF07B8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8247"/>
            <a:ext cx="12192000" cy="7886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A70505-977C-092B-BF63-D326C24DA142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832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C8B0B1-CE8E-C15F-C8A5-8F66E922034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24 तब फ़िरौन ने मूसा को बुलवाकर कहा, “तुम लोग जाओ, यहोवा की उपासना करो; अपने बालकों को भी संग ले जाओ; केवल अपनी भेड़-बकरी और गाय-बैल को छोड़ जाओ।”</a:t>
            </a:r>
            <a:endParaRPr lang="en-IN" sz="4000" dirty="0"/>
          </a:p>
        </p:txBody>
      </p: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797D7370-1459-C6E9-6912-68B25BE85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C2814-1FE1-2012-C863-6A4028CF477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Pharaoh summoned Moses and said, “Go, worship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. Even your little ones may go with you; only your flocks and herds must stay behind.”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8097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5"/>
    </mc:Choice>
    <mc:Fallback xmlns="">
      <p:transition spd="slow" advTm="1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BB8AB-888E-4819-B24B-A29645990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41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964E9-84CC-357C-7372-50F430D901EA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2862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B061B-957F-D8DB-F2AC-8876EB43FA87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25 मूसा ने कहा, “तुझको हमारे हाथ मेलबलि और होमबलि के पशु भी देने पड़ेंगे, जिन्हें हम अपने परमेश्वर यहोवा के लिये चढ़ाएँ।</a:t>
            </a:r>
            <a:endParaRPr lang="en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76CEBA3-4CF9-3854-17E6-08EFF955C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7D851-C790-DC7E-48C5-9B8EF4232DF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Moses replied, “You must also provide us with sacrifices and burnt offerings to present to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our God.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6357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9"/>
    </mc:Choice>
    <mc:Fallback xmlns="">
      <p:transition spd="slow" advTm="1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18302-C791-4285-984F-5CA7758E3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251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C28777-7F3D-E744-2FE6-42F0DDB75192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65235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BDA85A-3DDF-D622-C3B7-580A48B8EAA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26 इसलिए हमारे पशु भी हमारे संग जाएँगे, उनका एक खुर तक न रह जाएगा, क्योंकि उन्हीं में से हमको अपने परमेश्वर यहोवा की उपासना का सामान लेना होगा, और हम जब तक वहाँ न पहुँचें तब तक नहीं जानते कि क्या-क्या लेकर यहोवा की उपासना करनी होगी।”</a:t>
            </a:r>
            <a:endParaRPr lang="en-IN" sz="4000" dirty="0"/>
          </a:p>
        </p:txBody>
      </p:sp>
      <p:pic>
        <p:nvPicPr>
          <p:cNvPr id="72" name="Audio 71">
            <a:hlinkClick r:id="" action="ppaction://media"/>
            <a:extLst>
              <a:ext uri="{FF2B5EF4-FFF2-40B4-BE49-F238E27FC236}">
                <a16:creationId xmlns:a16="http://schemas.microsoft.com/office/drawing/2014/main" id="{93FCFF16-B276-BBDF-EDF0-62890A027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390125-4E61-64A7-33FE-9091D1FBE31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Even our livestock must go with us; not a hoof will be left behind, for we will need some of them to worship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our God, and we will not know how we are to worship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until we arrive.”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4"/>
    </mc:Choice>
    <mc:Fallback xmlns="">
      <p:transition spd="slow" advTm="2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A3A28-3B8F-4334-8626-AEFC3110F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170"/>
            <a:ext cx="12192000" cy="7131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08FC97-54F8-BCFC-5B5B-20CA122398FC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9492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B9E49D-404A-0DBF-88CC-7AE109A36D4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27 पर यहोवा ने फ़िरौन का मन हठीला कर दिया, जिससे उसने उन्हें जाने न दिया।</a:t>
            </a:r>
            <a:endParaRPr lang="en-IN" sz="4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928FEFF-6E53-6220-ACFD-080E22BB6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AD5E6-4A7A-D534-1063-6A71E803966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hardened Pharaoh’s heart, and he was unwilling to let them go.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4"/>
    </mc:Choice>
    <mc:Fallback xmlns="">
      <p:transition spd="slow" advTm="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E02E-4C10-4468-B65E-72BBEC33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689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3C8F1-0479-7048-35B9-B59B242D4870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8399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B4B12-C1BA-58B3-31DE-F1D7AB9A4B5F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28 तब फ़िरौन ने उससे कहा, “मेरे सामने से चला जा; और सचेत रह; मुझे अपना मुख फिर न दिखाना; क्योंकि जिस दिन तू मुझे मुँह दिखलाए उसी दिन तू मारा जाएगा।”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215004-C1D4-A26B-F0D2-B20A93337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6CDAC6-1ECF-012C-9ABE-DCC8A875CFC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“Depart from me!” Pharaoh said to Moses. “Make sure you never see my face again, for on the day you see my face, you will die.”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2"/>
    </mc:Choice>
    <mc:Fallback xmlns="">
      <p:transition spd="slow" advTm="1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26FFE-56BA-42D4-9BFE-115C4D5A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31"/>
            <a:ext cx="12402589" cy="6864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E8B3EE-4DFC-3E39-18DA-16D72B8A573A}"/>
              </a:ext>
            </a:extLst>
          </p:cNvPr>
          <p:cNvSpPr txBox="1"/>
          <p:nvPr/>
        </p:nvSpPr>
        <p:spPr>
          <a:xfrm>
            <a:off x="6699738" y="499723"/>
            <a:ext cx="5502536" cy="30579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मिस्र में अंधकार की विपत्ति – निर्गमन 10:21-29</a:t>
            </a:r>
            <a:endParaRPr lang="en-ZA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8D067-B3F3-36D2-83FA-5919BEFFBE4C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71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05608-9EF2-472E-885C-5FAAD1331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2982" y="-299258"/>
            <a:ext cx="15197244" cy="715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4383C-69E6-24E0-8475-76A29FAE50D6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093090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F251E7-1153-03B2-02FA-BFFCB3FAF51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29 मूसा ने कहा, “तूने ठीक कहा है; मैं तेरे मुँह को फिर कभी न देखूँगा।”</a:t>
            </a:r>
            <a:endParaRPr lang="en-IN" sz="40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76BC584-C199-F304-A8B7-6421A7B7B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1A948-38F0-B30F-01B3-5A1F1079988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“As you say,” Moses replied, “I will never see your face again.”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5"/>
    </mc:Choice>
    <mc:Fallback xmlns="">
      <p:transition spd="slow" advTm="7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46B2A-A599-4811-BB8D-84ADB424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538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6699E-6B2A-4AB0-D066-AD4D76EEA907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3157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Darkness – Exodus 10:21-29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76E62-460D-34A3-3E0D-2B5683CA3C27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मिस्र में अंधकार की विपत्ति – निर्गमन 10:21-29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A2A9C5-1A37-593D-ADA7-74FE96686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"/>
    </mc:Choice>
    <mc:Fallback xmlns="">
      <p:transition spd="slow" advTm="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63924-84E0-4DC5-B013-899D2A79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31"/>
            <a:ext cx="12402589" cy="6864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3B2376-D664-6F46-8AE5-46AB3AD15790}"/>
              </a:ext>
            </a:extLst>
          </p:cNvPr>
          <p:cNvSpPr txBox="1"/>
          <p:nvPr/>
        </p:nvSpPr>
        <p:spPr>
          <a:xfrm>
            <a:off x="6699738" y="499723"/>
            <a:ext cx="5502536" cy="30579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मिस्र में अंधकार की विपत्ति – निर्गमन 10:21-29</a:t>
            </a:r>
            <a:endParaRPr lang="en-ZA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6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said to Moses, “Stretch out your hand toward heaven, so that darkness may spread over the land of Egypt—a palpable darkness.”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67F635-3666-69CB-7781-A92DCE1B154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21 फिर यहोवा ने मूसा से कहा, “अपना हाथ आकाश की ओर बढ़ा कि मिस्र देश के ऊपर अंधकार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d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छा जाए, ऐसा अंधकार कि टटोला जा सके।”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5C81DCD-1E83-11E6-B285-214CB925C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4"/>
    </mc:Choice>
    <mc:Fallback xmlns="">
      <p:transition spd="slow" advTm="1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8F45BB-6EA6-4AC8-88AE-4B505D62F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17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2F652-1169-4CCF-B05F-B8964CB9894A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28165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DFE006-377C-3478-5FF5-45725D43A0D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22 तब मूसा ने अपना हाथ आकाश की ओर बढ़ाया, और सारे मिस्र देश में तीन दिन तक घोर अंधकार छाया रहा।</a:t>
            </a:r>
            <a:endParaRPr lang="en-IN" sz="4000" dirty="0"/>
          </a:p>
        </p:txBody>
      </p:sp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4A52B095-3F7F-48B4-86A1-E4C6B8781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7D455-5082-ABFE-5957-04397204202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Moses stretched out his hand toward heaven, and total darkness covered all the land of Egypt for three days.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9"/>
    </mc:Choice>
    <mc:Fallback xmlns="">
      <p:transition spd="slow" advTm="1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2E8A9-AB06-4785-870C-DBF0DB0B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40796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65669-FD6A-89D0-D6EF-14F8EC17C06F}"/>
              </a:ext>
            </a:extLst>
          </p:cNvPr>
          <p:cNvSpPr txBox="1"/>
          <p:nvPr/>
        </p:nvSpPr>
        <p:spPr>
          <a:xfrm>
            <a:off x="410967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10:22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9239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00DE54-361A-F842-297E-1FCFB8ABE7B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23 तीन दिन तक न तो किसी ने किसी को देखा, और न कोई अपने स्थान से उठा; परन्तु सारे इस्राएलियों के घरों में उजियाला रहा।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05ABF8-B4B4-1881-D5B0-280B78E7E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B7CB6-D8AA-7F61-65A2-D9A44EDD520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 one could see anyone else, and for three days no one left his place. Yet all the Israelites had light in their dwellings.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186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4"/>
    </mc:Choice>
    <mc:Fallback xmlns="">
      <p:transition spd="slow" advTm="1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743</Words>
  <Application>Microsoft Office PowerPoint</Application>
  <PresentationFormat>Widescreen</PresentationFormat>
  <Paragraphs>46</Paragraphs>
  <Slides>22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09-9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49</cp:revision>
  <dcterms:created xsi:type="dcterms:W3CDTF">2021-07-20T09:23:46Z</dcterms:created>
  <dcterms:modified xsi:type="dcterms:W3CDTF">2024-07-23T12:15:30Z</dcterms:modified>
</cp:coreProperties>
</file>